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712" r:id="rId1"/>
  </p:sldMasterIdLst>
  <p:notesMasterIdLst>
    <p:notesMasterId r:id="rId21"/>
  </p:notesMasterIdLst>
  <p:sldIdLst>
    <p:sldId id="256" r:id="rId2"/>
    <p:sldId id="257" r:id="rId3"/>
    <p:sldId id="357" r:id="rId4"/>
    <p:sldId id="358" r:id="rId5"/>
    <p:sldId id="359" r:id="rId6"/>
    <p:sldId id="360" r:id="rId7"/>
    <p:sldId id="361" r:id="rId8"/>
    <p:sldId id="362" r:id="rId9"/>
    <p:sldId id="363" r:id="rId10"/>
    <p:sldId id="364" r:id="rId11"/>
    <p:sldId id="352" r:id="rId12"/>
    <p:sldId id="354" r:id="rId13"/>
    <p:sldId id="353" r:id="rId14"/>
    <p:sldId id="355" r:id="rId15"/>
    <p:sldId id="356" r:id="rId16"/>
    <p:sldId id="365" r:id="rId17"/>
    <p:sldId id="366" r:id="rId18"/>
    <p:sldId id="367" r:id="rId19"/>
    <p:sldId id="368" r:id="rId20"/>
  </p:sldIdLst>
  <p:sldSz cx="9144000" cy="5143500" type="screen16x9"/>
  <p:notesSz cx="6858000" cy="9144000"/>
  <p:embeddedFontLst>
    <p:embeddedFont>
      <p:font typeface="Orbitron" panose="020B0604020202020204" charset="0"/>
      <p:regular r:id="rId22"/>
      <p:bold r:id="rId23"/>
    </p:embeddedFont>
    <p:embeddedFont>
      <p:font typeface="Quicksand" panose="020B0604020202020204" charset="0"/>
      <p:regular r:id="rId24"/>
      <p:bold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905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E2648BD-42BA-4FDF-8B4F-B6C6128EDBD1}">
  <a:tblStyle styleId="{7E2648BD-42BA-4FDF-8B4F-B6C6128EDBD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75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2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1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0" name="Google Shape;1200;gf17053b67e_0_2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1" name="Google Shape;1201;gf17053b67e_0_2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9" name="Google Shape;1289;gcc9050bdf8_0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0" name="Google Shape;1290;gcc9050bdf8_0_1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361999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9" name="Google Shape;1289;gcc9050bdf8_0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0" name="Google Shape;1290;gcc9050bdf8_0_1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482308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9" name="Google Shape;1289;gcc9050bdf8_0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0" name="Google Shape;1290;gcc9050bdf8_0_1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579029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9" name="Google Shape;1289;gcc9050bdf8_0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0" name="Google Shape;1290;gcc9050bdf8_0_1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205695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9" name="Google Shape;1289;gcc9050bdf8_0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0" name="Google Shape;1290;gcc9050bdf8_0_1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251135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9" name="Google Shape;1289;gcc9050bdf8_0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0" name="Google Shape;1290;gcc9050bdf8_0_1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06749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9" name="Google Shape;1289;gcc9050bdf8_0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0" name="Google Shape;1290;gcc9050bdf8_0_1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846723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9" name="Google Shape;1289;gcc9050bdf8_0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0" name="Google Shape;1290;gcc9050bdf8_0_1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64661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9" name="Google Shape;1289;gcc9050bdf8_0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0" name="Google Shape;1290;gcc9050bdf8_0_1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455616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9" name="Google Shape;1289;gcc9050bdf8_0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0" name="Google Shape;1290;gcc9050bdf8_0_1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59734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9" name="Google Shape;1289;gcc9050bdf8_0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0" name="Google Shape;1290;gcc9050bdf8_0_1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9" name="Google Shape;1289;gcc9050bdf8_0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0" name="Google Shape;1290;gcc9050bdf8_0_1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81089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9" name="Google Shape;1289;gcc9050bdf8_0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0" name="Google Shape;1290;gcc9050bdf8_0_1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823592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9" name="Google Shape;1289;gcc9050bdf8_0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0" name="Google Shape;1290;gcc9050bdf8_0_1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142555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9" name="Google Shape;1289;gcc9050bdf8_0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0" name="Google Shape;1290;gcc9050bdf8_0_1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304361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9" name="Google Shape;1289;gcc9050bdf8_0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0" name="Google Shape;1290;gcc9050bdf8_0_1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375171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9" name="Google Shape;1289;gcc9050bdf8_0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0" name="Google Shape;1290;gcc9050bdf8_0_1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078376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9" name="Google Shape;1289;gcc9050bdf8_0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0" name="Google Shape;1290;gcc9050bdf8_0_1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99325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358350" y="258050"/>
            <a:ext cx="8428950" cy="4627500"/>
            <a:chOff x="358350" y="258050"/>
            <a:chExt cx="8428950" cy="4627500"/>
          </a:xfrm>
        </p:grpSpPr>
        <p:sp>
          <p:nvSpPr>
            <p:cNvPr id="10" name="Google Shape;10;p2"/>
            <p:cNvSpPr/>
            <p:nvPr/>
          </p:nvSpPr>
          <p:spPr>
            <a:xfrm>
              <a:off x="358350" y="258050"/>
              <a:ext cx="8427300" cy="4627500"/>
            </a:xfrm>
            <a:prstGeom prst="roundRect">
              <a:avLst>
                <a:gd name="adj" fmla="val 5555"/>
              </a:avLst>
            </a:prstGeom>
            <a:solidFill>
              <a:srgbClr val="FFFB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360000" y="258050"/>
              <a:ext cx="8427300" cy="4627500"/>
            </a:xfrm>
            <a:prstGeom prst="roundRect">
              <a:avLst>
                <a:gd name="adj" fmla="val 5555"/>
              </a:avLst>
            </a:prstGeom>
            <a:gradFill>
              <a:gsLst>
                <a:gs pos="0">
                  <a:srgbClr val="FFFBF8"/>
                </a:gs>
                <a:gs pos="100000">
                  <a:srgbClr val="E7905C">
                    <a:alpha val="37254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720000" y="407061"/>
              <a:ext cx="7704000" cy="262500"/>
            </a:xfrm>
            <a:prstGeom prst="roundRect">
              <a:avLst>
                <a:gd name="adj" fmla="val 50000"/>
              </a:avLst>
            </a:prstGeom>
            <a:solidFill>
              <a:srgbClr val="E7905C"/>
            </a:solidFill>
            <a:ln w="9525" cap="flat" cmpd="sng">
              <a:solidFill>
                <a:srgbClr val="D2D6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6D5416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" name="Google Shape;13;p2"/>
            <p:cNvGrpSpPr/>
            <p:nvPr/>
          </p:nvGrpSpPr>
          <p:grpSpPr>
            <a:xfrm rot="10800000" flipH="1">
              <a:off x="4159199" y="4657459"/>
              <a:ext cx="825589" cy="93999"/>
              <a:chOff x="5718423" y="809024"/>
              <a:chExt cx="830071" cy="94500"/>
            </a:xfrm>
          </p:grpSpPr>
          <p:sp>
            <p:nvSpPr>
              <p:cNvPr id="14" name="Google Shape;14;p2"/>
              <p:cNvSpPr/>
              <p:nvPr/>
            </p:nvSpPr>
            <p:spPr>
              <a:xfrm>
                <a:off x="5963614" y="809024"/>
                <a:ext cx="94500" cy="94500"/>
              </a:xfrm>
              <a:prstGeom prst="ellipse">
                <a:avLst/>
              </a:prstGeom>
              <a:solidFill>
                <a:srgbClr val="E27B83">
                  <a:alpha val="44200"/>
                </a:srgbClr>
              </a:solidFill>
              <a:ln>
                <a:noFill/>
              </a:ln>
              <a:effectLst>
                <a:outerShdw blurRad="57150" dist="19050" dir="5400000" algn="bl" rotWithShape="0">
                  <a:srgbClr val="6D5416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15;p2"/>
              <p:cNvSpPr/>
              <p:nvPr/>
            </p:nvSpPr>
            <p:spPr>
              <a:xfrm>
                <a:off x="5718423" y="809024"/>
                <a:ext cx="94500" cy="94500"/>
              </a:xfrm>
              <a:prstGeom prst="ellipse">
                <a:avLst/>
              </a:prstGeom>
              <a:solidFill>
                <a:srgbClr val="E27B83">
                  <a:alpha val="44200"/>
                </a:srgbClr>
              </a:solidFill>
              <a:ln>
                <a:noFill/>
              </a:ln>
              <a:effectLst>
                <a:outerShdw blurRad="57150" dist="19050" dir="5400000" algn="bl" rotWithShape="0">
                  <a:srgbClr val="6D5416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6208804" y="809024"/>
                <a:ext cx="94500" cy="94500"/>
              </a:xfrm>
              <a:prstGeom prst="ellipse">
                <a:avLst/>
              </a:prstGeom>
              <a:solidFill>
                <a:srgbClr val="E27B83">
                  <a:alpha val="44200"/>
                </a:srgbClr>
              </a:solidFill>
              <a:ln>
                <a:noFill/>
              </a:ln>
              <a:effectLst>
                <a:outerShdw blurRad="57150" dist="19050" dir="5400000" algn="bl" rotWithShape="0">
                  <a:srgbClr val="6D5416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6453994" y="809024"/>
                <a:ext cx="94500" cy="94500"/>
              </a:xfrm>
              <a:prstGeom prst="ellipse">
                <a:avLst/>
              </a:prstGeom>
              <a:solidFill>
                <a:srgbClr val="E27B83">
                  <a:alpha val="44200"/>
                </a:srgbClr>
              </a:solidFill>
              <a:ln>
                <a:noFill/>
              </a:ln>
              <a:effectLst>
                <a:outerShdw blurRad="57150" dist="19050" dir="5400000" algn="bl" rotWithShape="0">
                  <a:srgbClr val="6D5416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720000" y="1185650"/>
            <a:ext cx="3852000" cy="236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ubTitle" idx="1"/>
          </p:nvPr>
        </p:nvSpPr>
        <p:spPr>
          <a:xfrm>
            <a:off x="790635" y="3761000"/>
            <a:ext cx="3909900" cy="41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oogle Shape;39;p4"/>
          <p:cNvGrpSpPr/>
          <p:nvPr/>
        </p:nvGrpSpPr>
        <p:grpSpPr>
          <a:xfrm>
            <a:off x="358350" y="258050"/>
            <a:ext cx="8428950" cy="4627500"/>
            <a:chOff x="358350" y="258050"/>
            <a:chExt cx="8428950" cy="4627500"/>
          </a:xfrm>
        </p:grpSpPr>
        <p:sp>
          <p:nvSpPr>
            <p:cNvPr id="40" name="Google Shape;40;p4"/>
            <p:cNvSpPr/>
            <p:nvPr/>
          </p:nvSpPr>
          <p:spPr>
            <a:xfrm>
              <a:off x="358350" y="258050"/>
              <a:ext cx="8427300" cy="4627500"/>
            </a:xfrm>
            <a:prstGeom prst="roundRect">
              <a:avLst>
                <a:gd name="adj" fmla="val 5555"/>
              </a:avLst>
            </a:prstGeom>
            <a:solidFill>
              <a:srgbClr val="FFFB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4"/>
            <p:cNvSpPr/>
            <p:nvPr/>
          </p:nvSpPr>
          <p:spPr>
            <a:xfrm>
              <a:off x="360000" y="258050"/>
              <a:ext cx="8427300" cy="4627500"/>
            </a:xfrm>
            <a:prstGeom prst="roundRect">
              <a:avLst>
                <a:gd name="adj" fmla="val 5555"/>
              </a:avLst>
            </a:prstGeom>
            <a:gradFill>
              <a:gsLst>
                <a:gs pos="0">
                  <a:srgbClr val="FFFBF8"/>
                </a:gs>
                <a:gs pos="100000">
                  <a:srgbClr val="E7905C">
                    <a:alpha val="37254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2" name="Google Shape;42;p4"/>
            <p:cNvGrpSpPr/>
            <p:nvPr/>
          </p:nvGrpSpPr>
          <p:grpSpPr>
            <a:xfrm rot="10800000" flipH="1">
              <a:off x="4159199" y="4657459"/>
              <a:ext cx="825589" cy="93999"/>
              <a:chOff x="5718423" y="809024"/>
              <a:chExt cx="830071" cy="94500"/>
            </a:xfrm>
          </p:grpSpPr>
          <p:sp>
            <p:nvSpPr>
              <p:cNvPr id="43" name="Google Shape;43;p4"/>
              <p:cNvSpPr/>
              <p:nvPr/>
            </p:nvSpPr>
            <p:spPr>
              <a:xfrm>
                <a:off x="5718423" y="809024"/>
                <a:ext cx="94500" cy="94500"/>
              </a:xfrm>
              <a:prstGeom prst="ellipse">
                <a:avLst/>
              </a:prstGeom>
              <a:solidFill>
                <a:srgbClr val="E27B83">
                  <a:alpha val="44200"/>
                </a:srgbClr>
              </a:solidFill>
              <a:ln>
                <a:noFill/>
              </a:ln>
              <a:effectLst>
                <a:outerShdw blurRad="57150" dist="19050" dir="5400000" algn="bl" rotWithShape="0">
                  <a:srgbClr val="6D5416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44;p4"/>
              <p:cNvSpPr/>
              <p:nvPr/>
            </p:nvSpPr>
            <p:spPr>
              <a:xfrm>
                <a:off x="5963614" y="809024"/>
                <a:ext cx="94500" cy="94500"/>
              </a:xfrm>
              <a:prstGeom prst="ellipse">
                <a:avLst/>
              </a:prstGeom>
              <a:solidFill>
                <a:srgbClr val="E27B83">
                  <a:alpha val="44200"/>
                </a:srgbClr>
              </a:solidFill>
              <a:ln>
                <a:noFill/>
              </a:ln>
              <a:effectLst>
                <a:outerShdw blurRad="57150" dist="19050" dir="5400000" algn="bl" rotWithShape="0">
                  <a:srgbClr val="6D5416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45;p4"/>
              <p:cNvSpPr/>
              <p:nvPr/>
            </p:nvSpPr>
            <p:spPr>
              <a:xfrm>
                <a:off x="6208804" y="809024"/>
                <a:ext cx="94500" cy="94500"/>
              </a:xfrm>
              <a:prstGeom prst="ellipse">
                <a:avLst/>
              </a:prstGeom>
              <a:solidFill>
                <a:srgbClr val="E27B83">
                  <a:alpha val="44200"/>
                </a:srgbClr>
              </a:solidFill>
              <a:ln>
                <a:noFill/>
              </a:ln>
              <a:effectLst>
                <a:outerShdw blurRad="57150" dist="19050" dir="5400000" algn="bl" rotWithShape="0">
                  <a:srgbClr val="6D5416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46;p4"/>
              <p:cNvSpPr/>
              <p:nvPr/>
            </p:nvSpPr>
            <p:spPr>
              <a:xfrm>
                <a:off x="6453994" y="809024"/>
                <a:ext cx="94500" cy="94500"/>
              </a:xfrm>
              <a:prstGeom prst="ellipse">
                <a:avLst/>
              </a:prstGeom>
              <a:solidFill>
                <a:srgbClr val="E27B83">
                  <a:alpha val="44200"/>
                </a:srgbClr>
              </a:solidFill>
              <a:ln>
                <a:noFill/>
              </a:ln>
              <a:effectLst>
                <a:outerShdw blurRad="57150" dist="19050" dir="5400000" algn="bl" rotWithShape="0">
                  <a:srgbClr val="6D5416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7" name="Google Shape;47;p4"/>
            <p:cNvGrpSpPr/>
            <p:nvPr/>
          </p:nvGrpSpPr>
          <p:grpSpPr>
            <a:xfrm>
              <a:off x="720000" y="407061"/>
              <a:ext cx="7704000" cy="262500"/>
              <a:chOff x="433208" y="393425"/>
              <a:chExt cx="7704000" cy="262500"/>
            </a:xfrm>
          </p:grpSpPr>
          <p:sp>
            <p:nvSpPr>
              <p:cNvPr id="48" name="Google Shape;48;p4"/>
              <p:cNvSpPr/>
              <p:nvPr/>
            </p:nvSpPr>
            <p:spPr>
              <a:xfrm>
                <a:off x="433208" y="393425"/>
                <a:ext cx="7704000" cy="262500"/>
              </a:xfrm>
              <a:prstGeom prst="roundRect">
                <a:avLst>
                  <a:gd name="adj" fmla="val 50000"/>
                </a:avLst>
              </a:prstGeom>
              <a:solidFill>
                <a:srgbClr val="E7905C"/>
              </a:solidFill>
              <a:ln w="9525" cap="flat" cmpd="sng">
                <a:solidFill>
                  <a:srgbClr val="D2D6FF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6D5416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49" name="Google Shape;49;p4"/>
              <p:cNvGrpSpPr/>
              <p:nvPr/>
            </p:nvGrpSpPr>
            <p:grpSpPr>
              <a:xfrm rot="10800000" flipH="1">
                <a:off x="543498" y="483688"/>
                <a:ext cx="429322" cy="93999"/>
                <a:chOff x="5840230" y="744468"/>
                <a:chExt cx="431653" cy="94500"/>
              </a:xfrm>
            </p:grpSpPr>
            <p:sp>
              <p:nvSpPr>
                <p:cNvPr id="50" name="Google Shape;50;p4"/>
                <p:cNvSpPr/>
                <p:nvPr/>
              </p:nvSpPr>
              <p:spPr>
                <a:xfrm>
                  <a:off x="5840230" y="744468"/>
                  <a:ext cx="94500" cy="94500"/>
                </a:xfrm>
                <a:prstGeom prst="ellipse">
                  <a:avLst/>
                </a:prstGeom>
                <a:solidFill>
                  <a:srgbClr val="A0FDFD"/>
                </a:solidFill>
                <a:ln>
                  <a:noFill/>
                </a:ln>
                <a:effectLst>
                  <a:outerShdw blurRad="57150" dist="19050" dir="5400000" algn="bl" rotWithShape="0">
                    <a:srgbClr val="6D5416">
                      <a:alpha val="5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1" name="Google Shape;51;p4"/>
                <p:cNvSpPr/>
                <p:nvPr/>
              </p:nvSpPr>
              <p:spPr>
                <a:xfrm>
                  <a:off x="6008807" y="744468"/>
                  <a:ext cx="94500" cy="94500"/>
                </a:xfrm>
                <a:prstGeom prst="ellipse">
                  <a:avLst/>
                </a:prstGeom>
                <a:solidFill>
                  <a:srgbClr val="FFA4A4"/>
                </a:solidFill>
                <a:ln>
                  <a:noFill/>
                </a:ln>
                <a:effectLst>
                  <a:outerShdw blurRad="57150" dist="19050" dir="5400000" algn="bl" rotWithShape="0">
                    <a:srgbClr val="6D5416">
                      <a:alpha val="5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2" name="Google Shape;52;p4"/>
                <p:cNvSpPr/>
                <p:nvPr/>
              </p:nvSpPr>
              <p:spPr>
                <a:xfrm>
                  <a:off x="6177384" y="744468"/>
                  <a:ext cx="94500" cy="94500"/>
                </a:xfrm>
                <a:prstGeom prst="ellipse">
                  <a:avLst/>
                </a:prstGeom>
                <a:solidFill>
                  <a:srgbClr val="FFFBF8"/>
                </a:solidFill>
                <a:ln>
                  <a:noFill/>
                </a:ln>
                <a:effectLst>
                  <a:outerShdw blurRad="57150" dist="19050" dir="5400000" algn="bl" rotWithShape="0">
                    <a:srgbClr val="6D5416">
                      <a:alpha val="5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sp>
        <p:nvSpPr>
          <p:cNvPr id="53" name="Google Shape;53;p4"/>
          <p:cNvSpPr txBox="1">
            <a:spLocks noGrp="1"/>
          </p:cNvSpPr>
          <p:nvPr>
            <p:ph type="title"/>
          </p:nvPr>
        </p:nvSpPr>
        <p:spPr>
          <a:xfrm>
            <a:off x="720000" y="694814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4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5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1">
    <p:spTree>
      <p:nvGrpSpPr>
        <p:cNvPr id="1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1" name="Google Shape;1061;p60"/>
          <p:cNvGrpSpPr/>
          <p:nvPr/>
        </p:nvGrpSpPr>
        <p:grpSpPr>
          <a:xfrm>
            <a:off x="358350" y="258050"/>
            <a:ext cx="8428950" cy="4627500"/>
            <a:chOff x="358350" y="258050"/>
            <a:chExt cx="8428950" cy="4627500"/>
          </a:xfrm>
        </p:grpSpPr>
        <p:sp>
          <p:nvSpPr>
            <p:cNvPr id="1062" name="Google Shape;1062;p60"/>
            <p:cNvSpPr/>
            <p:nvPr/>
          </p:nvSpPr>
          <p:spPr>
            <a:xfrm>
              <a:off x="358350" y="258050"/>
              <a:ext cx="8427300" cy="4627500"/>
            </a:xfrm>
            <a:prstGeom prst="roundRect">
              <a:avLst>
                <a:gd name="adj" fmla="val 5555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60"/>
            <p:cNvSpPr/>
            <p:nvPr/>
          </p:nvSpPr>
          <p:spPr>
            <a:xfrm>
              <a:off x="360000" y="258050"/>
              <a:ext cx="8427300" cy="4627500"/>
            </a:xfrm>
            <a:prstGeom prst="roundRect">
              <a:avLst>
                <a:gd name="adj" fmla="val 5555"/>
              </a:avLst>
            </a:prstGeom>
            <a:gradFill>
              <a:gsLst>
                <a:gs pos="0">
                  <a:srgbClr val="FFFBF8"/>
                </a:gs>
                <a:gs pos="100000">
                  <a:srgbClr val="E7905C">
                    <a:alpha val="37254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64" name="Google Shape;1064;p60"/>
            <p:cNvGrpSpPr/>
            <p:nvPr/>
          </p:nvGrpSpPr>
          <p:grpSpPr>
            <a:xfrm rot="10800000" flipH="1">
              <a:off x="4159199" y="4657459"/>
              <a:ext cx="825589" cy="93999"/>
              <a:chOff x="5718423" y="809024"/>
              <a:chExt cx="830071" cy="94500"/>
            </a:xfrm>
          </p:grpSpPr>
          <p:sp>
            <p:nvSpPr>
              <p:cNvPr id="1065" name="Google Shape;1065;p60"/>
              <p:cNvSpPr/>
              <p:nvPr/>
            </p:nvSpPr>
            <p:spPr>
              <a:xfrm>
                <a:off x="5718423" y="809024"/>
                <a:ext cx="94500" cy="945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6" name="Google Shape;1066;p60"/>
              <p:cNvSpPr/>
              <p:nvPr/>
            </p:nvSpPr>
            <p:spPr>
              <a:xfrm>
                <a:off x="5963614" y="809024"/>
                <a:ext cx="94500" cy="945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7" name="Google Shape;1067;p60"/>
              <p:cNvSpPr/>
              <p:nvPr/>
            </p:nvSpPr>
            <p:spPr>
              <a:xfrm>
                <a:off x="6208804" y="809024"/>
                <a:ext cx="94500" cy="945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8" name="Google Shape;1068;p60"/>
              <p:cNvSpPr/>
              <p:nvPr/>
            </p:nvSpPr>
            <p:spPr>
              <a:xfrm>
                <a:off x="6453994" y="809024"/>
                <a:ext cx="94500" cy="945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69" name="Google Shape;1069;p60"/>
            <p:cNvGrpSpPr/>
            <p:nvPr/>
          </p:nvGrpSpPr>
          <p:grpSpPr>
            <a:xfrm>
              <a:off x="720000" y="407061"/>
              <a:ext cx="7704000" cy="262500"/>
              <a:chOff x="433208" y="393425"/>
              <a:chExt cx="7704000" cy="262500"/>
            </a:xfrm>
          </p:grpSpPr>
          <p:sp>
            <p:nvSpPr>
              <p:cNvPr id="1070" name="Google Shape;1070;p60"/>
              <p:cNvSpPr/>
              <p:nvPr/>
            </p:nvSpPr>
            <p:spPr>
              <a:xfrm>
                <a:off x="433208" y="393425"/>
                <a:ext cx="7704000" cy="262500"/>
              </a:xfrm>
              <a:prstGeom prst="roundRect">
                <a:avLst>
                  <a:gd name="adj" fmla="val 50000"/>
                </a:avLst>
              </a:prstGeom>
              <a:solidFill>
                <a:schemeClr val="dk2"/>
              </a:solidFill>
              <a:ln w="9525" cap="flat" cmpd="sng">
                <a:solidFill>
                  <a:srgbClr val="D2D6FF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071" name="Google Shape;1071;p60"/>
              <p:cNvGrpSpPr/>
              <p:nvPr/>
            </p:nvGrpSpPr>
            <p:grpSpPr>
              <a:xfrm rot="10800000" flipH="1">
                <a:off x="543498" y="483688"/>
                <a:ext cx="429322" cy="93999"/>
                <a:chOff x="5840230" y="744468"/>
                <a:chExt cx="431653" cy="94500"/>
              </a:xfrm>
            </p:grpSpPr>
            <p:sp>
              <p:nvSpPr>
                <p:cNvPr id="1072" name="Google Shape;1072;p60"/>
                <p:cNvSpPr/>
                <p:nvPr/>
              </p:nvSpPr>
              <p:spPr>
                <a:xfrm>
                  <a:off x="5840230" y="744468"/>
                  <a:ext cx="94500" cy="945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ffectLst>
                  <a:outerShdw blurRad="57150" dist="19050" dir="5400000" algn="bl" rotWithShape="0">
                    <a:schemeClr val="dk1">
                      <a:alpha val="50000"/>
                    </a:scheme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73" name="Google Shape;1073;p60"/>
                <p:cNvSpPr/>
                <p:nvPr/>
              </p:nvSpPr>
              <p:spPr>
                <a:xfrm>
                  <a:off x="6008807" y="744468"/>
                  <a:ext cx="94500" cy="94500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  <a:effectLst>
                  <a:outerShdw blurRad="57150" dist="19050" dir="5400000" algn="bl" rotWithShape="0">
                    <a:schemeClr val="dk1">
                      <a:alpha val="50000"/>
                    </a:scheme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74" name="Google Shape;1074;p60"/>
                <p:cNvSpPr/>
                <p:nvPr/>
              </p:nvSpPr>
              <p:spPr>
                <a:xfrm>
                  <a:off x="6177384" y="744468"/>
                  <a:ext cx="94500" cy="945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  <a:effectLst>
                  <a:outerShdw blurRad="57150" dist="19050" dir="5400000" algn="bl" rotWithShape="0">
                    <a:schemeClr val="dk1">
                      <a:alpha val="50000"/>
                    </a:scheme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grpSp>
        <p:nvGrpSpPr>
          <p:cNvPr id="1075" name="Google Shape;1075;p60"/>
          <p:cNvGrpSpPr/>
          <p:nvPr/>
        </p:nvGrpSpPr>
        <p:grpSpPr>
          <a:xfrm>
            <a:off x="952499" y="1113600"/>
            <a:ext cx="7240638" cy="3108284"/>
            <a:chOff x="952499" y="1418400"/>
            <a:chExt cx="7240638" cy="3108284"/>
          </a:xfrm>
        </p:grpSpPr>
        <p:grpSp>
          <p:nvGrpSpPr>
            <p:cNvPr id="1076" name="Google Shape;1076;p60"/>
            <p:cNvGrpSpPr/>
            <p:nvPr/>
          </p:nvGrpSpPr>
          <p:grpSpPr>
            <a:xfrm>
              <a:off x="952499" y="1418400"/>
              <a:ext cx="2299225" cy="3108284"/>
              <a:chOff x="486919" y="1114962"/>
              <a:chExt cx="2619901" cy="3541800"/>
            </a:xfrm>
          </p:grpSpPr>
          <p:sp>
            <p:nvSpPr>
              <p:cNvPr id="1077" name="Google Shape;1077;p60"/>
              <p:cNvSpPr/>
              <p:nvPr/>
            </p:nvSpPr>
            <p:spPr>
              <a:xfrm>
                <a:off x="486920" y="1114962"/>
                <a:ext cx="2619900" cy="3541800"/>
              </a:xfrm>
              <a:prstGeom prst="roundRect">
                <a:avLst>
                  <a:gd name="adj" fmla="val 12355"/>
                </a:avLst>
              </a:prstGeom>
              <a:gradFill>
                <a:gsLst>
                  <a:gs pos="0">
                    <a:schemeClr val="lt1"/>
                  </a:gs>
                  <a:gs pos="100000">
                    <a:srgbClr val="F9F8FF">
                      <a:alpha val="86666"/>
                    </a:srgbClr>
                  </a:gs>
                </a:gsLst>
                <a:lin ang="5400012" scaled="0"/>
              </a:gradFill>
              <a:ln>
                <a:noFill/>
              </a:ln>
              <a:effectLst>
                <a:outerShdw blurRad="57150" dist="47625" dir="5460000" algn="bl" rotWithShape="0">
                  <a:schemeClr val="dk1">
                    <a:alpha val="22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8" name="Google Shape;1078;p60"/>
              <p:cNvSpPr/>
              <p:nvPr/>
            </p:nvSpPr>
            <p:spPr>
              <a:xfrm>
                <a:off x="486919" y="1114991"/>
                <a:ext cx="2619900" cy="35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dk2"/>
              </a:solidFill>
              <a:ln w="9525" cap="flat" cmpd="sng">
                <a:solidFill>
                  <a:srgbClr val="D2D6FF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47625" dir="5400000" algn="bl" rotWithShape="0">
                  <a:schemeClr val="dk1">
                    <a:alpha val="15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079" name="Google Shape;1079;p60"/>
              <p:cNvGrpSpPr/>
              <p:nvPr/>
            </p:nvGrpSpPr>
            <p:grpSpPr>
              <a:xfrm rot="10800000" flipH="1">
                <a:off x="620929" y="1244995"/>
                <a:ext cx="429322" cy="93999"/>
                <a:chOff x="5578333" y="744468"/>
                <a:chExt cx="431653" cy="94500"/>
              </a:xfrm>
            </p:grpSpPr>
            <p:sp>
              <p:nvSpPr>
                <p:cNvPr id="1080" name="Google Shape;1080;p60"/>
                <p:cNvSpPr/>
                <p:nvPr/>
              </p:nvSpPr>
              <p:spPr>
                <a:xfrm>
                  <a:off x="5578333" y="744468"/>
                  <a:ext cx="94500" cy="945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ffectLst>
                  <a:outerShdw blurRad="57150" dist="19050" dir="5400000" algn="bl" rotWithShape="0">
                    <a:schemeClr val="dk1">
                      <a:alpha val="50000"/>
                    </a:scheme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81" name="Google Shape;1081;p60"/>
                <p:cNvSpPr/>
                <p:nvPr/>
              </p:nvSpPr>
              <p:spPr>
                <a:xfrm>
                  <a:off x="5746910" y="744468"/>
                  <a:ext cx="94500" cy="94500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  <a:effectLst>
                  <a:outerShdw blurRad="57150" dist="19050" dir="5400000" algn="bl" rotWithShape="0">
                    <a:schemeClr val="dk1">
                      <a:alpha val="50000"/>
                    </a:scheme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82" name="Google Shape;1082;p60"/>
                <p:cNvSpPr/>
                <p:nvPr/>
              </p:nvSpPr>
              <p:spPr>
                <a:xfrm>
                  <a:off x="5915486" y="744468"/>
                  <a:ext cx="94500" cy="945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  <a:effectLst>
                  <a:outerShdw blurRad="57150" dist="19050" dir="5400000" algn="bl" rotWithShape="0">
                    <a:schemeClr val="dk1">
                      <a:alpha val="50000"/>
                    </a:scheme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083" name="Google Shape;1083;p60"/>
            <p:cNvGrpSpPr/>
            <p:nvPr/>
          </p:nvGrpSpPr>
          <p:grpSpPr>
            <a:xfrm>
              <a:off x="3423211" y="1418400"/>
              <a:ext cx="2299225" cy="3108284"/>
              <a:chOff x="486919" y="1114962"/>
              <a:chExt cx="2619901" cy="3541800"/>
            </a:xfrm>
          </p:grpSpPr>
          <p:sp>
            <p:nvSpPr>
              <p:cNvPr id="1084" name="Google Shape;1084;p60"/>
              <p:cNvSpPr/>
              <p:nvPr/>
            </p:nvSpPr>
            <p:spPr>
              <a:xfrm>
                <a:off x="486920" y="1114962"/>
                <a:ext cx="2619900" cy="3541800"/>
              </a:xfrm>
              <a:prstGeom prst="roundRect">
                <a:avLst>
                  <a:gd name="adj" fmla="val 12355"/>
                </a:avLst>
              </a:prstGeom>
              <a:gradFill>
                <a:gsLst>
                  <a:gs pos="0">
                    <a:schemeClr val="lt1"/>
                  </a:gs>
                  <a:gs pos="100000">
                    <a:srgbClr val="F9F8FF">
                      <a:alpha val="86666"/>
                    </a:srgbClr>
                  </a:gs>
                </a:gsLst>
                <a:lin ang="5400012" scaled="0"/>
              </a:gradFill>
              <a:ln>
                <a:noFill/>
              </a:ln>
              <a:effectLst>
                <a:outerShdw blurRad="57150" dist="47625" dir="5460000" algn="bl" rotWithShape="0">
                  <a:schemeClr val="dk1">
                    <a:alpha val="22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5" name="Google Shape;1085;p60"/>
              <p:cNvSpPr/>
              <p:nvPr/>
            </p:nvSpPr>
            <p:spPr>
              <a:xfrm>
                <a:off x="486919" y="1114991"/>
                <a:ext cx="2619900" cy="35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dk2"/>
              </a:solidFill>
              <a:ln w="9525" cap="flat" cmpd="sng">
                <a:solidFill>
                  <a:srgbClr val="D2D6FF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47625" dir="5400000" algn="bl" rotWithShape="0">
                  <a:schemeClr val="dk1">
                    <a:alpha val="15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086" name="Google Shape;1086;p60"/>
              <p:cNvGrpSpPr/>
              <p:nvPr/>
            </p:nvGrpSpPr>
            <p:grpSpPr>
              <a:xfrm rot="10800000" flipH="1">
                <a:off x="620929" y="1244995"/>
                <a:ext cx="429322" cy="93999"/>
                <a:chOff x="5578333" y="744468"/>
                <a:chExt cx="431653" cy="94500"/>
              </a:xfrm>
            </p:grpSpPr>
            <p:sp>
              <p:nvSpPr>
                <p:cNvPr id="1087" name="Google Shape;1087;p60"/>
                <p:cNvSpPr/>
                <p:nvPr/>
              </p:nvSpPr>
              <p:spPr>
                <a:xfrm>
                  <a:off x="5578333" y="744468"/>
                  <a:ext cx="94500" cy="945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ffectLst>
                  <a:outerShdw blurRad="57150" dist="19050" dir="5400000" algn="bl" rotWithShape="0">
                    <a:schemeClr val="dk1">
                      <a:alpha val="50000"/>
                    </a:scheme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88" name="Google Shape;1088;p60"/>
                <p:cNvSpPr/>
                <p:nvPr/>
              </p:nvSpPr>
              <p:spPr>
                <a:xfrm>
                  <a:off x="5746910" y="744468"/>
                  <a:ext cx="94500" cy="94500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  <a:effectLst>
                  <a:outerShdw blurRad="57150" dist="19050" dir="5400000" algn="bl" rotWithShape="0">
                    <a:schemeClr val="dk1">
                      <a:alpha val="50000"/>
                    </a:scheme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89" name="Google Shape;1089;p60"/>
                <p:cNvSpPr/>
                <p:nvPr/>
              </p:nvSpPr>
              <p:spPr>
                <a:xfrm>
                  <a:off x="5915486" y="744468"/>
                  <a:ext cx="94500" cy="945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  <a:effectLst>
                  <a:outerShdw blurRad="57150" dist="19050" dir="5400000" algn="bl" rotWithShape="0">
                    <a:schemeClr val="dk1">
                      <a:alpha val="50000"/>
                    </a:scheme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090" name="Google Shape;1090;p60"/>
            <p:cNvGrpSpPr/>
            <p:nvPr/>
          </p:nvGrpSpPr>
          <p:grpSpPr>
            <a:xfrm>
              <a:off x="5893911" y="1418400"/>
              <a:ext cx="2299225" cy="3108284"/>
              <a:chOff x="486919" y="1114962"/>
              <a:chExt cx="2619901" cy="3541800"/>
            </a:xfrm>
          </p:grpSpPr>
          <p:sp>
            <p:nvSpPr>
              <p:cNvPr id="1091" name="Google Shape;1091;p60"/>
              <p:cNvSpPr/>
              <p:nvPr/>
            </p:nvSpPr>
            <p:spPr>
              <a:xfrm>
                <a:off x="486920" y="1114962"/>
                <a:ext cx="2619900" cy="3541800"/>
              </a:xfrm>
              <a:prstGeom prst="roundRect">
                <a:avLst>
                  <a:gd name="adj" fmla="val 12355"/>
                </a:avLst>
              </a:prstGeom>
              <a:gradFill>
                <a:gsLst>
                  <a:gs pos="0">
                    <a:schemeClr val="lt1"/>
                  </a:gs>
                  <a:gs pos="100000">
                    <a:srgbClr val="F9F8FF">
                      <a:alpha val="86666"/>
                    </a:srgbClr>
                  </a:gs>
                </a:gsLst>
                <a:lin ang="5400012" scaled="0"/>
              </a:gradFill>
              <a:ln>
                <a:noFill/>
              </a:ln>
              <a:effectLst>
                <a:outerShdw blurRad="57150" dist="47625" dir="5460000" algn="bl" rotWithShape="0">
                  <a:schemeClr val="dk1">
                    <a:alpha val="22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2" name="Google Shape;1092;p60"/>
              <p:cNvSpPr/>
              <p:nvPr/>
            </p:nvSpPr>
            <p:spPr>
              <a:xfrm>
                <a:off x="486919" y="1114991"/>
                <a:ext cx="2619900" cy="35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dk2"/>
              </a:solidFill>
              <a:ln w="9525" cap="flat" cmpd="sng">
                <a:solidFill>
                  <a:srgbClr val="D2D6FF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47625" dir="5400000" algn="bl" rotWithShape="0">
                  <a:schemeClr val="dk1">
                    <a:alpha val="15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093" name="Google Shape;1093;p60"/>
              <p:cNvGrpSpPr/>
              <p:nvPr/>
            </p:nvGrpSpPr>
            <p:grpSpPr>
              <a:xfrm rot="10800000" flipH="1">
                <a:off x="620929" y="1244995"/>
                <a:ext cx="429322" cy="93999"/>
                <a:chOff x="5578333" y="744468"/>
                <a:chExt cx="431653" cy="94500"/>
              </a:xfrm>
            </p:grpSpPr>
            <p:sp>
              <p:nvSpPr>
                <p:cNvPr id="1094" name="Google Shape;1094;p60"/>
                <p:cNvSpPr/>
                <p:nvPr/>
              </p:nvSpPr>
              <p:spPr>
                <a:xfrm>
                  <a:off x="5578333" y="744468"/>
                  <a:ext cx="94500" cy="945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ffectLst>
                  <a:outerShdw blurRad="57150" dist="19050" dir="5400000" algn="bl" rotWithShape="0">
                    <a:schemeClr val="dk1">
                      <a:alpha val="50000"/>
                    </a:scheme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95" name="Google Shape;1095;p60"/>
                <p:cNvSpPr/>
                <p:nvPr/>
              </p:nvSpPr>
              <p:spPr>
                <a:xfrm>
                  <a:off x="5746910" y="744468"/>
                  <a:ext cx="94500" cy="94500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  <a:effectLst>
                  <a:outerShdw blurRad="57150" dist="19050" dir="5400000" algn="bl" rotWithShape="0">
                    <a:schemeClr val="dk1">
                      <a:alpha val="50000"/>
                    </a:scheme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96" name="Google Shape;1096;p60"/>
                <p:cNvSpPr/>
                <p:nvPr/>
              </p:nvSpPr>
              <p:spPr>
                <a:xfrm>
                  <a:off x="5915486" y="744468"/>
                  <a:ext cx="94500" cy="945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  <a:effectLst>
                  <a:outerShdw blurRad="57150" dist="19050" dir="5400000" algn="bl" rotWithShape="0">
                    <a:schemeClr val="dk1">
                      <a:alpha val="50000"/>
                    </a:scheme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1_2">
    <p:spTree>
      <p:nvGrpSpPr>
        <p:cNvPr id="1" name="Shape 10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8" name="Google Shape;1098;p61"/>
          <p:cNvGrpSpPr/>
          <p:nvPr/>
        </p:nvGrpSpPr>
        <p:grpSpPr>
          <a:xfrm>
            <a:off x="358350" y="258050"/>
            <a:ext cx="8428950" cy="4627500"/>
            <a:chOff x="358350" y="258050"/>
            <a:chExt cx="8428950" cy="4627500"/>
          </a:xfrm>
        </p:grpSpPr>
        <p:sp>
          <p:nvSpPr>
            <p:cNvPr id="1099" name="Google Shape;1099;p61"/>
            <p:cNvSpPr/>
            <p:nvPr/>
          </p:nvSpPr>
          <p:spPr>
            <a:xfrm>
              <a:off x="358350" y="258050"/>
              <a:ext cx="8427300" cy="4627500"/>
            </a:xfrm>
            <a:prstGeom prst="roundRect">
              <a:avLst>
                <a:gd name="adj" fmla="val 5555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61"/>
            <p:cNvSpPr/>
            <p:nvPr/>
          </p:nvSpPr>
          <p:spPr>
            <a:xfrm>
              <a:off x="360000" y="258050"/>
              <a:ext cx="8427300" cy="4627500"/>
            </a:xfrm>
            <a:prstGeom prst="roundRect">
              <a:avLst>
                <a:gd name="adj" fmla="val 5555"/>
              </a:avLst>
            </a:prstGeom>
            <a:gradFill>
              <a:gsLst>
                <a:gs pos="0">
                  <a:srgbClr val="FFFBF8"/>
                </a:gs>
                <a:gs pos="100000">
                  <a:srgbClr val="E7905C">
                    <a:alpha val="37254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01" name="Google Shape;1101;p61"/>
            <p:cNvGrpSpPr/>
            <p:nvPr/>
          </p:nvGrpSpPr>
          <p:grpSpPr>
            <a:xfrm rot="10800000" flipH="1">
              <a:off x="4159199" y="4657459"/>
              <a:ext cx="825589" cy="93999"/>
              <a:chOff x="5718423" y="809024"/>
              <a:chExt cx="830071" cy="94500"/>
            </a:xfrm>
          </p:grpSpPr>
          <p:sp>
            <p:nvSpPr>
              <p:cNvPr id="1102" name="Google Shape;1102;p61"/>
              <p:cNvSpPr/>
              <p:nvPr/>
            </p:nvSpPr>
            <p:spPr>
              <a:xfrm>
                <a:off x="5718423" y="809024"/>
                <a:ext cx="94500" cy="945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3" name="Google Shape;1103;p61"/>
              <p:cNvSpPr/>
              <p:nvPr/>
            </p:nvSpPr>
            <p:spPr>
              <a:xfrm>
                <a:off x="5963614" y="809024"/>
                <a:ext cx="94500" cy="945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4" name="Google Shape;1104;p61"/>
              <p:cNvSpPr/>
              <p:nvPr/>
            </p:nvSpPr>
            <p:spPr>
              <a:xfrm>
                <a:off x="6208804" y="809024"/>
                <a:ext cx="94500" cy="945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5" name="Google Shape;1105;p61"/>
              <p:cNvSpPr/>
              <p:nvPr/>
            </p:nvSpPr>
            <p:spPr>
              <a:xfrm>
                <a:off x="6453994" y="809024"/>
                <a:ext cx="94500" cy="945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06" name="Google Shape;1106;p61"/>
            <p:cNvGrpSpPr/>
            <p:nvPr/>
          </p:nvGrpSpPr>
          <p:grpSpPr>
            <a:xfrm>
              <a:off x="720000" y="407061"/>
              <a:ext cx="7704000" cy="262500"/>
              <a:chOff x="433208" y="393425"/>
              <a:chExt cx="7704000" cy="262500"/>
            </a:xfrm>
          </p:grpSpPr>
          <p:sp>
            <p:nvSpPr>
              <p:cNvPr id="1107" name="Google Shape;1107;p61"/>
              <p:cNvSpPr/>
              <p:nvPr/>
            </p:nvSpPr>
            <p:spPr>
              <a:xfrm>
                <a:off x="433208" y="393425"/>
                <a:ext cx="7704000" cy="262500"/>
              </a:xfrm>
              <a:prstGeom prst="roundRect">
                <a:avLst>
                  <a:gd name="adj" fmla="val 50000"/>
                </a:avLst>
              </a:prstGeom>
              <a:solidFill>
                <a:schemeClr val="dk2"/>
              </a:solidFill>
              <a:ln w="9525" cap="flat" cmpd="sng">
                <a:solidFill>
                  <a:srgbClr val="D2D6FF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108" name="Google Shape;1108;p61"/>
              <p:cNvGrpSpPr/>
              <p:nvPr/>
            </p:nvGrpSpPr>
            <p:grpSpPr>
              <a:xfrm rot="10800000" flipH="1">
                <a:off x="543498" y="483688"/>
                <a:ext cx="429322" cy="93999"/>
                <a:chOff x="5840230" y="744468"/>
                <a:chExt cx="431653" cy="94500"/>
              </a:xfrm>
            </p:grpSpPr>
            <p:sp>
              <p:nvSpPr>
                <p:cNvPr id="1109" name="Google Shape;1109;p61"/>
                <p:cNvSpPr/>
                <p:nvPr/>
              </p:nvSpPr>
              <p:spPr>
                <a:xfrm>
                  <a:off x="5840230" y="744468"/>
                  <a:ext cx="94500" cy="945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ffectLst>
                  <a:outerShdw blurRad="57150" dist="19050" dir="5400000" algn="bl" rotWithShape="0">
                    <a:srgbClr val="5352EE">
                      <a:alpha val="5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10" name="Google Shape;1110;p61"/>
                <p:cNvSpPr/>
                <p:nvPr/>
              </p:nvSpPr>
              <p:spPr>
                <a:xfrm>
                  <a:off x="6008807" y="744468"/>
                  <a:ext cx="94500" cy="94500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  <a:effectLst>
                  <a:outerShdw blurRad="57150" dist="19050" dir="5400000" algn="bl" rotWithShape="0">
                    <a:srgbClr val="5352EE">
                      <a:alpha val="5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11" name="Google Shape;1111;p61"/>
                <p:cNvSpPr/>
                <p:nvPr/>
              </p:nvSpPr>
              <p:spPr>
                <a:xfrm>
                  <a:off x="6177384" y="744468"/>
                  <a:ext cx="94500" cy="945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  <a:effectLst>
                  <a:outerShdw blurRad="57150" dist="19050" dir="5400000" algn="bl" rotWithShape="0">
                    <a:srgbClr val="5352EE">
                      <a:alpha val="50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grpSp>
        <p:nvGrpSpPr>
          <p:cNvPr id="1112" name="Google Shape;1112;p61"/>
          <p:cNvGrpSpPr/>
          <p:nvPr/>
        </p:nvGrpSpPr>
        <p:grpSpPr>
          <a:xfrm>
            <a:off x="719282" y="1076152"/>
            <a:ext cx="6880555" cy="2625711"/>
            <a:chOff x="358361" y="258062"/>
            <a:chExt cx="8428954" cy="3216600"/>
          </a:xfrm>
        </p:grpSpPr>
        <p:sp>
          <p:nvSpPr>
            <p:cNvPr id="1113" name="Google Shape;1113;p61"/>
            <p:cNvSpPr/>
            <p:nvPr/>
          </p:nvSpPr>
          <p:spPr>
            <a:xfrm>
              <a:off x="358361" y="258062"/>
              <a:ext cx="8427300" cy="3216600"/>
            </a:xfrm>
            <a:prstGeom prst="roundRect">
              <a:avLst>
                <a:gd name="adj" fmla="val 5555"/>
              </a:avLst>
            </a:prstGeom>
            <a:solidFill>
              <a:schemeClr val="lt1"/>
            </a:solidFill>
            <a:ln>
              <a:noFill/>
            </a:ln>
            <a:effectLst>
              <a:outerShdw blurRad="85725" dist="38100" dir="5400000" algn="bl" rotWithShape="0">
                <a:schemeClr val="dk1">
                  <a:alpha val="1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61"/>
            <p:cNvSpPr/>
            <p:nvPr/>
          </p:nvSpPr>
          <p:spPr>
            <a:xfrm>
              <a:off x="360015" y="258062"/>
              <a:ext cx="8427300" cy="3216600"/>
            </a:xfrm>
            <a:prstGeom prst="roundRect">
              <a:avLst>
                <a:gd name="adj" fmla="val 5555"/>
              </a:avLst>
            </a:prstGeom>
            <a:solidFill>
              <a:schemeClr val="lt1"/>
            </a:solidFill>
            <a:ln>
              <a:noFill/>
            </a:ln>
            <a:effectLst>
              <a:outerShdw blurRad="85725" dist="38100" dir="5400000" algn="bl" rotWithShape="0">
                <a:schemeClr val="dk1">
                  <a:alpha val="1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15" name="Google Shape;1115;p61"/>
            <p:cNvGrpSpPr/>
            <p:nvPr/>
          </p:nvGrpSpPr>
          <p:grpSpPr>
            <a:xfrm>
              <a:off x="720000" y="407061"/>
              <a:ext cx="7704000" cy="262500"/>
              <a:chOff x="433208" y="393425"/>
              <a:chExt cx="7704000" cy="262500"/>
            </a:xfrm>
          </p:grpSpPr>
          <p:sp>
            <p:nvSpPr>
              <p:cNvPr id="1116" name="Google Shape;1116;p61"/>
              <p:cNvSpPr/>
              <p:nvPr/>
            </p:nvSpPr>
            <p:spPr>
              <a:xfrm>
                <a:off x="433208" y="393425"/>
                <a:ext cx="7704000" cy="262500"/>
              </a:xfrm>
              <a:prstGeom prst="roundRect">
                <a:avLst>
                  <a:gd name="adj" fmla="val 50000"/>
                </a:avLst>
              </a:prstGeom>
              <a:solidFill>
                <a:schemeClr val="dk2"/>
              </a:solidFill>
              <a:ln w="9525" cap="flat" cmpd="sng">
                <a:solidFill>
                  <a:srgbClr val="D2D6FF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85725" dist="38100" dir="5400000" algn="bl" rotWithShape="0">
                  <a:schemeClr val="dk1">
                    <a:alpha val="16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117" name="Google Shape;1117;p61"/>
              <p:cNvGrpSpPr/>
              <p:nvPr/>
            </p:nvGrpSpPr>
            <p:grpSpPr>
              <a:xfrm rot="10800000" flipH="1">
                <a:off x="543498" y="483688"/>
                <a:ext cx="429322" cy="93999"/>
                <a:chOff x="5840230" y="744468"/>
                <a:chExt cx="431653" cy="94500"/>
              </a:xfrm>
            </p:grpSpPr>
            <p:sp>
              <p:nvSpPr>
                <p:cNvPr id="1118" name="Google Shape;1118;p61"/>
                <p:cNvSpPr/>
                <p:nvPr/>
              </p:nvSpPr>
              <p:spPr>
                <a:xfrm>
                  <a:off x="5840230" y="744468"/>
                  <a:ext cx="94500" cy="945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ffectLst>
                  <a:outerShdw blurRad="85725" dist="38100" dir="5400000" algn="bl" rotWithShape="0">
                    <a:schemeClr val="dk1">
                      <a:alpha val="16000"/>
                    </a:scheme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19" name="Google Shape;1119;p61"/>
                <p:cNvSpPr/>
                <p:nvPr/>
              </p:nvSpPr>
              <p:spPr>
                <a:xfrm>
                  <a:off x="6008807" y="744468"/>
                  <a:ext cx="94500" cy="94500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  <a:effectLst>
                  <a:outerShdw blurRad="85725" dist="38100" dir="5400000" algn="bl" rotWithShape="0">
                    <a:schemeClr val="dk1">
                      <a:alpha val="16000"/>
                    </a:scheme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20" name="Google Shape;1120;p61"/>
                <p:cNvSpPr/>
                <p:nvPr/>
              </p:nvSpPr>
              <p:spPr>
                <a:xfrm>
                  <a:off x="6177384" y="744468"/>
                  <a:ext cx="94500" cy="945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  <a:effectLst>
                  <a:outerShdw blurRad="85725" dist="38100" dir="5400000" algn="bl" rotWithShape="0">
                    <a:schemeClr val="dk1">
                      <a:alpha val="16000"/>
                    </a:scheme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grpSp>
        <p:nvGrpSpPr>
          <p:cNvPr id="1121" name="Google Shape;1121;p61"/>
          <p:cNvGrpSpPr/>
          <p:nvPr/>
        </p:nvGrpSpPr>
        <p:grpSpPr>
          <a:xfrm>
            <a:off x="3521825" y="3242775"/>
            <a:ext cx="4695887" cy="1063125"/>
            <a:chOff x="486920" y="1114962"/>
            <a:chExt cx="5350828" cy="1211400"/>
          </a:xfrm>
        </p:grpSpPr>
        <p:sp>
          <p:nvSpPr>
            <p:cNvPr id="1122" name="Google Shape;1122;p61"/>
            <p:cNvSpPr/>
            <p:nvPr/>
          </p:nvSpPr>
          <p:spPr>
            <a:xfrm>
              <a:off x="486920" y="1114962"/>
              <a:ext cx="5350800" cy="1211400"/>
            </a:xfrm>
            <a:prstGeom prst="roundRect">
              <a:avLst>
                <a:gd name="adj" fmla="val 14925"/>
              </a:avLst>
            </a:prstGeom>
            <a:gradFill>
              <a:gsLst>
                <a:gs pos="0">
                  <a:schemeClr val="lt1"/>
                </a:gs>
                <a:gs pos="100000">
                  <a:srgbClr val="F9F8FF">
                    <a:alpha val="86666"/>
                  </a:srgbClr>
                </a:gs>
              </a:gsLst>
              <a:lin ang="5400012" scaled="0"/>
            </a:gradFill>
            <a:ln>
              <a:noFill/>
            </a:ln>
            <a:effectLst>
              <a:outerShdw blurRad="57150" dist="47625" dir="5460000" algn="bl" rotWithShape="0">
                <a:schemeClr val="dk1">
                  <a:alpha val="2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1123;p61"/>
            <p:cNvSpPr/>
            <p:nvPr/>
          </p:nvSpPr>
          <p:spPr>
            <a:xfrm>
              <a:off x="486949" y="1114991"/>
              <a:ext cx="5350800" cy="3552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dk2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47625" dir="5400000" algn="bl" rotWithShape="0">
                <a:schemeClr val="dk1">
                  <a:alpha val="1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24" name="Google Shape;1124;p61"/>
            <p:cNvGrpSpPr/>
            <p:nvPr/>
          </p:nvGrpSpPr>
          <p:grpSpPr>
            <a:xfrm rot="10800000" flipH="1">
              <a:off x="620929" y="1244995"/>
              <a:ext cx="429322" cy="93999"/>
              <a:chOff x="5578333" y="744468"/>
              <a:chExt cx="431653" cy="94500"/>
            </a:xfrm>
          </p:grpSpPr>
          <p:sp>
            <p:nvSpPr>
              <p:cNvPr id="1125" name="Google Shape;1125;p61"/>
              <p:cNvSpPr/>
              <p:nvPr/>
            </p:nvSpPr>
            <p:spPr>
              <a:xfrm>
                <a:off x="5578333" y="744468"/>
                <a:ext cx="94500" cy="945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6" name="Google Shape;1126;p61"/>
              <p:cNvSpPr/>
              <p:nvPr/>
            </p:nvSpPr>
            <p:spPr>
              <a:xfrm>
                <a:off x="5746910" y="744468"/>
                <a:ext cx="94500" cy="945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7" name="Google Shape;1127;p61"/>
              <p:cNvSpPr/>
              <p:nvPr/>
            </p:nvSpPr>
            <p:spPr>
              <a:xfrm>
                <a:off x="5915486" y="744468"/>
                <a:ext cx="94500" cy="945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1_1">
    <p:spTree>
      <p:nvGrpSpPr>
        <p:cNvPr id="1" name="Shape 1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9" name="Google Shape;1129;p62"/>
          <p:cNvGrpSpPr/>
          <p:nvPr/>
        </p:nvGrpSpPr>
        <p:grpSpPr>
          <a:xfrm>
            <a:off x="358350" y="258050"/>
            <a:ext cx="8428950" cy="4627500"/>
            <a:chOff x="358350" y="258050"/>
            <a:chExt cx="8428950" cy="4627500"/>
          </a:xfrm>
        </p:grpSpPr>
        <p:sp>
          <p:nvSpPr>
            <p:cNvPr id="1130" name="Google Shape;1130;p62"/>
            <p:cNvSpPr/>
            <p:nvPr/>
          </p:nvSpPr>
          <p:spPr>
            <a:xfrm>
              <a:off x="358350" y="258050"/>
              <a:ext cx="8427300" cy="4627500"/>
            </a:xfrm>
            <a:prstGeom prst="roundRect">
              <a:avLst>
                <a:gd name="adj" fmla="val 5555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62"/>
            <p:cNvSpPr/>
            <p:nvPr/>
          </p:nvSpPr>
          <p:spPr>
            <a:xfrm>
              <a:off x="360000" y="258050"/>
              <a:ext cx="8427300" cy="4627500"/>
            </a:xfrm>
            <a:prstGeom prst="roundRect">
              <a:avLst>
                <a:gd name="adj" fmla="val 5555"/>
              </a:avLst>
            </a:prstGeom>
            <a:gradFill>
              <a:gsLst>
                <a:gs pos="0">
                  <a:srgbClr val="FFFBF8"/>
                </a:gs>
                <a:gs pos="100000">
                  <a:srgbClr val="E7905C">
                    <a:alpha val="37254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32" name="Google Shape;1132;p62"/>
            <p:cNvGrpSpPr/>
            <p:nvPr/>
          </p:nvGrpSpPr>
          <p:grpSpPr>
            <a:xfrm rot="10800000" flipH="1">
              <a:off x="4159199" y="4657459"/>
              <a:ext cx="825589" cy="93999"/>
              <a:chOff x="5718423" y="809024"/>
              <a:chExt cx="830071" cy="94500"/>
            </a:xfrm>
          </p:grpSpPr>
          <p:sp>
            <p:nvSpPr>
              <p:cNvPr id="1133" name="Google Shape;1133;p62"/>
              <p:cNvSpPr/>
              <p:nvPr/>
            </p:nvSpPr>
            <p:spPr>
              <a:xfrm>
                <a:off x="5718423" y="809024"/>
                <a:ext cx="94500" cy="945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4" name="Google Shape;1134;p62"/>
              <p:cNvSpPr/>
              <p:nvPr/>
            </p:nvSpPr>
            <p:spPr>
              <a:xfrm>
                <a:off x="5963614" y="809024"/>
                <a:ext cx="94500" cy="945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5" name="Google Shape;1135;p62"/>
              <p:cNvSpPr/>
              <p:nvPr/>
            </p:nvSpPr>
            <p:spPr>
              <a:xfrm>
                <a:off x="6208804" y="809024"/>
                <a:ext cx="94500" cy="945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6" name="Google Shape;1136;p62"/>
              <p:cNvSpPr/>
              <p:nvPr/>
            </p:nvSpPr>
            <p:spPr>
              <a:xfrm>
                <a:off x="6453994" y="809024"/>
                <a:ext cx="94500" cy="945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37" name="Google Shape;1137;p62"/>
            <p:cNvGrpSpPr/>
            <p:nvPr/>
          </p:nvGrpSpPr>
          <p:grpSpPr>
            <a:xfrm>
              <a:off x="720000" y="407061"/>
              <a:ext cx="7704000" cy="262500"/>
              <a:chOff x="433208" y="393425"/>
              <a:chExt cx="7704000" cy="262500"/>
            </a:xfrm>
          </p:grpSpPr>
          <p:sp>
            <p:nvSpPr>
              <p:cNvPr id="1138" name="Google Shape;1138;p62"/>
              <p:cNvSpPr/>
              <p:nvPr/>
            </p:nvSpPr>
            <p:spPr>
              <a:xfrm>
                <a:off x="433208" y="393425"/>
                <a:ext cx="7704000" cy="262500"/>
              </a:xfrm>
              <a:prstGeom prst="roundRect">
                <a:avLst>
                  <a:gd name="adj" fmla="val 50000"/>
                </a:avLst>
              </a:prstGeom>
              <a:solidFill>
                <a:schemeClr val="dk2"/>
              </a:solidFill>
              <a:ln w="9525" cap="flat" cmpd="sng">
                <a:solidFill>
                  <a:srgbClr val="D2D6FF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139" name="Google Shape;1139;p62"/>
              <p:cNvGrpSpPr/>
              <p:nvPr/>
            </p:nvGrpSpPr>
            <p:grpSpPr>
              <a:xfrm rot="10800000" flipH="1">
                <a:off x="543498" y="483688"/>
                <a:ext cx="429322" cy="93999"/>
                <a:chOff x="5840230" y="744468"/>
                <a:chExt cx="431653" cy="94500"/>
              </a:xfrm>
            </p:grpSpPr>
            <p:sp>
              <p:nvSpPr>
                <p:cNvPr id="1140" name="Google Shape;1140;p62"/>
                <p:cNvSpPr/>
                <p:nvPr/>
              </p:nvSpPr>
              <p:spPr>
                <a:xfrm>
                  <a:off x="5840230" y="744468"/>
                  <a:ext cx="94500" cy="945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ffectLst>
                  <a:outerShdw blurRad="57150" dist="19050" dir="5400000" algn="bl" rotWithShape="0">
                    <a:schemeClr val="dk1">
                      <a:alpha val="50000"/>
                    </a:scheme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41" name="Google Shape;1141;p62"/>
                <p:cNvSpPr/>
                <p:nvPr/>
              </p:nvSpPr>
              <p:spPr>
                <a:xfrm>
                  <a:off x="6008807" y="744468"/>
                  <a:ext cx="94500" cy="94500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  <a:effectLst>
                  <a:outerShdw blurRad="57150" dist="19050" dir="5400000" algn="bl" rotWithShape="0">
                    <a:schemeClr val="dk1">
                      <a:alpha val="50000"/>
                    </a:scheme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42" name="Google Shape;1142;p62"/>
                <p:cNvSpPr/>
                <p:nvPr/>
              </p:nvSpPr>
              <p:spPr>
                <a:xfrm>
                  <a:off x="6177384" y="744468"/>
                  <a:ext cx="94500" cy="945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  <a:effectLst>
                  <a:outerShdw blurRad="57150" dist="19050" dir="5400000" algn="bl" rotWithShape="0">
                    <a:schemeClr val="dk1">
                      <a:alpha val="50000"/>
                    </a:scheme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grpSp>
        <p:nvGrpSpPr>
          <p:cNvPr id="1143" name="Google Shape;1143;p62"/>
          <p:cNvGrpSpPr/>
          <p:nvPr/>
        </p:nvGrpSpPr>
        <p:grpSpPr>
          <a:xfrm>
            <a:off x="1773576" y="1120075"/>
            <a:ext cx="2299225" cy="3108284"/>
            <a:chOff x="486919" y="1114962"/>
            <a:chExt cx="2619901" cy="3541800"/>
          </a:xfrm>
        </p:grpSpPr>
        <p:sp>
          <p:nvSpPr>
            <p:cNvPr id="1144" name="Google Shape;1144;p62"/>
            <p:cNvSpPr/>
            <p:nvPr/>
          </p:nvSpPr>
          <p:spPr>
            <a:xfrm>
              <a:off x="486920" y="1114962"/>
              <a:ext cx="2619900" cy="3541800"/>
            </a:xfrm>
            <a:prstGeom prst="roundRect">
              <a:avLst>
                <a:gd name="adj" fmla="val 12355"/>
              </a:avLst>
            </a:prstGeom>
            <a:gradFill>
              <a:gsLst>
                <a:gs pos="0">
                  <a:schemeClr val="lt1"/>
                </a:gs>
                <a:gs pos="100000">
                  <a:srgbClr val="F9F8FF">
                    <a:alpha val="86666"/>
                  </a:srgbClr>
                </a:gs>
              </a:gsLst>
              <a:lin ang="5400012" scaled="0"/>
            </a:gradFill>
            <a:ln>
              <a:noFill/>
            </a:ln>
            <a:effectLst>
              <a:outerShdw blurRad="57150" dist="47625" dir="5460000" algn="bl" rotWithShape="0">
                <a:schemeClr val="dk1">
                  <a:alpha val="2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5" name="Google Shape;1145;p62"/>
            <p:cNvSpPr/>
            <p:nvPr/>
          </p:nvSpPr>
          <p:spPr>
            <a:xfrm>
              <a:off x="486919" y="1114991"/>
              <a:ext cx="2619900" cy="3552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dk2"/>
            </a:solidFill>
            <a:ln w="9525" cap="flat" cmpd="sng">
              <a:solidFill>
                <a:srgbClr val="D2D6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47625" dir="5400000" algn="bl" rotWithShape="0">
                <a:schemeClr val="dk1">
                  <a:alpha val="1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46" name="Google Shape;1146;p62"/>
            <p:cNvGrpSpPr/>
            <p:nvPr/>
          </p:nvGrpSpPr>
          <p:grpSpPr>
            <a:xfrm rot="10800000" flipH="1">
              <a:off x="620929" y="1244995"/>
              <a:ext cx="429322" cy="93999"/>
              <a:chOff x="5578333" y="744468"/>
              <a:chExt cx="431653" cy="94500"/>
            </a:xfrm>
          </p:grpSpPr>
          <p:sp>
            <p:nvSpPr>
              <p:cNvPr id="1147" name="Google Shape;1147;p62"/>
              <p:cNvSpPr/>
              <p:nvPr/>
            </p:nvSpPr>
            <p:spPr>
              <a:xfrm>
                <a:off x="5578333" y="744468"/>
                <a:ext cx="94500" cy="945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8" name="Google Shape;1148;p62"/>
              <p:cNvSpPr/>
              <p:nvPr/>
            </p:nvSpPr>
            <p:spPr>
              <a:xfrm>
                <a:off x="5746910" y="744468"/>
                <a:ext cx="94500" cy="945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9" name="Google Shape;1149;p62"/>
              <p:cNvSpPr/>
              <p:nvPr/>
            </p:nvSpPr>
            <p:spPr>
              <a:xfrm>
                <a:off x="5915486" y="744468"/>
                <a:ext cx="94500" cy="945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150" name="Google Shape;1150;p62"/>
          <p:cNvGrpSpPr/>
          <p:nvPr/>
        </p:nvGrpSpPr>
        <p:grpSpPr>
          <a:xfrm>
            <a:off x="5083801" y="1120075"/>
            <a:ext cx="2299252" cy="3108284"/>
            <a:chOff x="91807" y="1114962"/>
            <a:chExt cx="2619932" cy="3541800"/>
          </a:xfrm>
        </p:grpSpPr>
        <p:sp>
          <p:nvSpPr>
            <p:cNvPr id="1151" name="Google Shape;1151;p62"/>
            <p:cNvSpPr/>
            <p:nvPr/>
          </p:nvSpPr>
          <p:spPr>
            <a:xfrm>
              <a:off x="91807" y="1114962"/>
              <a:ext cx="2619900" cy="3541800"/>
            </a:xfrm>
            <a:prstGeom prst="roundRect">
              <a:avLst>
                <a:gd name="adj" fmla="val 12355"/>
              </a:avLst>
            </a:prstGeom>
            <a:gradFill>
              <a:gsLst>
                <a:gs pos="0">
                  <a:schemeClr val="lt1"/>
                </a:gs>
                <a:gs pos="100000">
                  <a:srgbClr val="F9F8FF">
                    <a:alpha val="86666"/>
                  </a:srgbClr>
                </a:gs>
              </a:gsLst>
              <a:lin ang="5400012" scaled="0"/>
            </a:gradFill>
            <a:ln>
              <a:noFill/>
            </a:ln>
            <a:effectLst>
              <a:outerShdw blurRad="57150" dist="47625" dir="5460000" algn="bl" rotWithShape="0">
                <a:schemeClr val="dk1">
                  <a:alpha val="2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2" name="Google Shape;1152;p62"/>
            <p:cNvSpPr/>
            <p:nvPr/>
          </p:nvSpPr>
          <p:spPr>
            <a:xfrm>
              <a:off x="91839" y="1114991"/>
              <a:ext cx="2619900" cy="3552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dk2"/>
            </a:solidFill>
            <a:ln w="9525" cap="flat" cmpd="sng">
              <a:solidFill>
                <a:srgbClr val="D2D6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47625" dir="5400000" algn="bl" rotWithShape="0">
                <a:schemeClr val="dk1">
                  <a:alpha val="1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53" name="Google Shape;1153;p62"/>
            <p:cNvGrpSpPr/>
            <p:nvPr/>
          </p:nvGrpSpPr>
          <p:grpSpPr>
            <a:xfrm rot="10800000" flipH="1">
              <a:off x="229496" y="1244995"/>
              <a:ext cx="429322" cy="93999"/>
              <a:chOff x="5184775" y="744468"/>
              <a:chExt cx="431653" cy="94500"/>
            </a:xfrm>
          </p:grpSpPr>
          <p:sp>
            <p:nvSpPr>
              <p:cNvPr id="1154" name="Google Shape;1154;p62"/>
              <p:cNvSpPr/>
              <p:nvPr/>
            </p:nvSpPr>
            <p:spPr>
              <a:xfrm>
                <a:off x="5184775" y="744468"/>
                <a:ext cx="94500" cy="945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5" name="Google Shape;1155;p62"/>
              <p:cNvSpPr/>
              <p:nvPr/>
            </p:nvSpPr>
            <p:spPr>
              <a:xfrm>
                <a:off x="5353352" y="744468"/>
                <a:ext cx="94500" cy="945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6" name="Google Shape;1156;p62"/>
              <p:cNvSpPr/>
              <p:nvPr/>
            </p:nvSpPr>
            <p:spPr>
              <a:xfrm>
                <a:off x="5521928" y="744468"/>
                <a:ext cx="94500" cy="945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11_1_1">
    <p:spTree>
      <p:nvGrpSpPr>
        <p:cNvPr id="1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8" name="Google Shape;1158;p63"/>
          <p:cNvGrpSpPr/>
          <p:nvPr/>
        </p:nvGrpSpPr>
        <p:grpSpPr>
          <a:xfrm>
            <a:off x="358350" y="258050"/>
            <a:ext cx="8428950" cy="4627500"/>
            <a:chOff x="358350" y="258050"/>
            <a:chExt cx="8428950" cy="4627500"/>
          </a:xfrm>
        </p:grpSpPr>
        <p:sp>
          <p:nvSpPr>
            <p:cNvPr id="1159" name="Google Shape;1159;p63"/>
            <p:cNvSpPr/>
            <p:nvPr/>
          </p:nvSpPr>
          <p:spPr>
            <a:xfrm>
              <a:off x="358350" y="258050"/>
              <a:ext cx="8427300" cy="4627500"/>
            </a:xfrm>
            <a:prstGeom prst="roundRect">
              <a:avLst>
                <a:gd name="adj" fmla="val 5555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63"/>
            <p:cNvSpPr/>
            <p:nvPr/>
          </p:nvSpPr>
          <p:spPr>
            <a:xfrm>
              <a:off x="360000" y="258050"/>
              <a:ext cx="8427300" cy="4627500"/>
            </a:xfrm>
            <a:prstGeom prst="roundRect">
              <a:avLst>
                <a:gd name="adj" fmla="val 5555"/>
              </a:avLst>
            </a:prstGeom>
            <a:gradFill>
              <a:gsLst>
                <a:gs pos="0">
                  <a:srgbClr val="FFFBF8"/>
                </a:gs>
                <a:gs pos="100000">
                  <a:srgbClr val="E7905C">
                    <a:alpha val="37254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61" name="Google Shape;1161;p63"/>
            <p:cNvGrpSpPr/>
            <p:nvPr/>
          </p:nvGrpSpPr>
          <p:grpSpPr>
            <a:xfrm rot="10800000" flipH="1">
              <a:off x="4159199" y="4657459"/>
              <a:ext cx="825589" cy="93999"/>
              <a:chOff x="5718423" y="809024"/>
              <a:chExt cx="830071" cy="94500"/>
            </a:xfrm>
          </p:grpSpPr>
          <p:sp>
            <p:nvSpPr>
              <p:cNvPr id="1162" name="Google Shape;1162;p63"/>
              <p:cNvSpPr/>
              <p:nvPr/>
            </p:nvSpPr>
            <p:spPr>
              <a:xfrm>
                <a:off x="5718423" y="809024"/>
                <a:ext cx="94500" cy="945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3" name="Google Shape;1163;p63"/>
              <p:cNvSpPr/>
              <p:nvPr/>
            </p:nvSpPr>
            <p:spPr>
              <a:xfrm>
                <a:off x="5963614" y="809024"/>
                <a:ext cx="94500" cy="945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4" name="Google Shape;1164;p63"/>
              <p:cNvSpPr/>
              <p:nvPr/>
            </p:nvSpPr>
            <p:spPr>
              <a:xfrm>
                <a:off x="6208804" y="809024"/>
                <a:ext cx="94500" cy="945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5" name="Google Shape;1165;p63"/>
              <p:cNvSpPr/>
              <p:nvPr/>
            </p:nvSpPr>
            <p:spPr>
              <a:xfrm>
                <a:off x="6453994" y="809024"/>
                <a:ext cx="94500" cy="945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66" name="Google Shape;1166;p63"/>
            <p:cNvGrpSpPr/>
            <p:nvPr/>
          </p:nvGrpSpPr>
          <p:grpSpPr>
            <a:xfrm>
              <a:off x="720000" y="407061"/>
              <a:ext cx="7704000" cy="262500"/>
              <a:chOff x="433208" y="393425"/>
              <a:chExt cx="7704000" cy="262500"/>
            </a:xfrm>
          </p:grpSpPr>
          <p:sp>
            <p:nvSpPr>
              <p:cNvPr id="1167" name="Google Shape;1167;p63"/>
              <p:cNvSpPr/>
              <p:nvPr/>
            </p:nvSpPr>
            <p:spPr>
              <a:xfrm>
                <a:off x="433208" y="393425"/>
                <a:ext cx="7704000" cy="262500"/>
              </a:xfrm>
              <a:prstGeom prst="roundRect">
                <a:avLst>
                  <a:gd name="adj" fmla="val 50000"/>
                </a:avLst>
              </a:prstGeom>
              <a:solidFill>
                <a:schemeClr val="dk2"/>
              </a:solidFill>
              <a:ln w="9525" cap="flat" cmpd="sng">
                <a:solidFill>
                  <a:srgbClr val="D2D6FF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168" name="Google Shape;1168;p63"/>
              <p:cNvGrpSpPr/>
              <p:nvPr/>
            </p:nvGrpSpPr>
            <p:grpSpPr>
              <a:xfrm rot="10800000" flipH="1">
                <a:off x="543498" y="483688"/>
                <a:ext cx="429322" cy="93999"/>
                <a:chOff x="5840230" y="744468"/>
                <a:chExt cx="431653" cy="94500"/>
              </a:xfrm>
            </p:grpSpPr>
            <p:sp>
              <p:nvSpPr>
                <p:cNvPr id="1169" name="Google Shape;1169;p63"/>
                <p:cNvSpPr/>
                <p:nvPr/>
              </p:nvSpPr>
              <p:spPr>
                <a:xfrm>
                  <a:off x="5840230" y="744468"/>
                  <a:ext cx="94500" cy="945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ffectLst>
                  <a:outerShdw blurRad="57150" dist="19050" dir="5400000" algn="bl" rotWithShape="0">
                    <a:schemeClr val="dk1">
                      <a:alpha val="50000"/>
                    </a:scheme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70" name="Google Shape;1170;p63"/>
                <p:cNvSpPr/>
                <p:nvPr/>
              </p:nvSpPr>
              <p:spPr>
                <a:xfrm>
                  <a:off x="6008807" y="744468"/>
                  <a:ext cx="94500" cy="94500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  <a:effectLst>
                  <a:outerShdw blurRad="57150" dist="19050" dir="5400000" algn="bl" rotWithShape="0">
                    <a:schemeClr val="dk1">
                      <a:alpha val="50000"/>
                    </a:scheme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71" name="Google Shape;1171;p63"/>
                <p:cNvSpPr/>
                <p:nvPr/>
              </p:nvSpPr>
              <p:spPr>
                <a:xfrm>
                  <a:off x="6177384" y="744468"/>
                  <a:ext cx="94500" cy="945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  <a:effectLst>
                  <a:outerShdw blurRad="57150" dist="19050" dir="5400000" algn="bl" rotWithShape="0">
                    <a:schemeClr val="dk1">
                      <a:alpha val="50000"/>
                    </a:scheme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grpSp>
        <p:nvGrpSpPr>
          <p:cNvPr id="1172" name="Google Shape;1172;p63"/>
          <p:cNvGrpSpPr/>
          <p:nvPr/>
        </p:nvGrpSpPr>
        <p:grpSpPr>
          <a:xfrm>
            <a:off x="6830653" y="1437528"/>
            <a:ext cx="1591816" cy="1122977"/>
            <a:chOff x="486931" y="1114949"/>
            <a:chExt cx="2517900" cy="1776300"/>
          </a:xfrm>
        </p:grpSpPr>
        <p:sp>
          <p:nvSpPr>
            <p:cNvPr id="1173" name="Google Shape;1173;p63"/>
            <p:cNvSpPr/>
            <p:nvPr/>
          </p:nvSpPr>
          <p:spPr>
            <a:xfrm>
              <a:off x="486931" y="1114949"/>
              <a:ext cx="2517900" cy="1776300"/>
            </a:xfrm>
            <a:prstGeom prst="roundRect">
              <a:avLst>
                <a:gd name="adj" fmla="val 12355"/>
              </a:avLst>
            </a:prstGeom>
            <a:gradFill>
              <a:gsLst>
                <a:gs pos="0">
                  <a:schemeClr val="lt1"/>
                </a:gs>
                <a:gs pos="100000">
                  <a:srgbClr val="F9F8FF">
                    <a:alpha val="86666"/>
                  </a:srgbClr>
                </a:gs>
              </a:gsLst>
              <a:lin ang="5400012" scaled="0"/>
            </a:gradFill>
            <a:ln>
              <a:noFill/>
            </a:ln>
            <a:effectLst>
              <a:outerShdw blurRad="57150" dist="47625" dir="5460000" algn="bl" rotWithShape="0">
                <a:schemeClr val="dk1">
                  <a:alpha val="2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63"/>
            <p:cNvSpPr/>
            <p:nvPr/>
          </p:nvSpPr>
          <p:spPr>
            <a:xfrm>
              <a:off x="486931" y="1114988"/>
              <a:ext cx="2517900" cy="3552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dk2"/>
            </a:solidFill>
            <a:ln w="9525" cap="flat" cmpd="sng">
              <a:solidFill>
                <a:srgbClr val="D2D6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47625" dir="5400000" algn="bl" rotWithShape="0">
                <a:schemeClr val="dk1">
                  <a:alpha val="1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75" name="Google Shape;1175;p63"/>
            <p:cNvGrpSpPr/>
            <p:nvPr/>
          </p:nvGrpSpPr>
          <p:grpSpPr>
            <a:xfrm rot="10800000" flipH="1">
              <a:off x="620929" y="1244995"/>
              <a:ext cx="429322" cy="93999"/>
              <a:chOff x="5578333" y="744468"/>
              <a:chExt cx="431653" cy="94500"/>
            </a:xfrm>
          </p:grpSpPr>
          <p:sp>
            <p:nvSpPr>
              <p:cNvPr id="1176" name="Google Shape;1176;p63"/>
              <p:cNvSpPr/>
              <p:nvPr/>
            </p:nvSpPr>
            <p:spPr>
              <a:xfrm>
                <a:off x="5578333" y="744468"/>
                <a:ext cx="94500" cy="945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7" name="Google Shape;1177;p63"/>
              <p:cNvSpPr/>
              <p:nvPr/>
            </p:nvSpPr>
            <p:spPr>
              <a:xfrm>
                <a:off x="5746910" y="744468"/>
                <a:ext cx="94500" cy="945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8" name="Google Shape;1178;p63"/>
              <p:cNvSpPr/>
              <p:nvPr/>
            </p:nvSpPr>
            <p:spPr>
              <a:xfrm>
                <a:off x="5915486" y="744468"/>
                <a:ext cx="94500" cy="945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179" name="Google Shape;1179;p63"/>
          <p:cNvGrpSpPr/>
          <p:nvPr/>
        </p:nvGrpSpPr>
        <p:grpSpPr>
          <a:xfrm>
            <a:off x="2497124" y="1208425"/>
            <a:ext cx="4166209" cy="2778904"/>
            <a:chOff x="486897" y="1114972"/>
            <a:chExt cx="5169635" cy="3448200"/>
          </a:xfrm>
        </p:grpSpPr>
        <p:sp>
          <p:nvSpPr>
            <p:cNvPr id="1180" name="Google Shape;1180;p63"/>
            <p:cNvSpPr/>
            <p:nvPr/>
          </p:nvSpPr>
          <p:spPr>
            <a:xfrm>
              <a:off x="486932" y="1114972"/>
              <a:ext cx="5169600" cy="3448200"/>
            </a:xfrm>
            <a:prstGeom prst="roundRect">
              <a:avLst>
                <a:gd name="adj" fmla="val 7978"/>
              </a:avLst>
            </a:prstGeom>
            <a:gradFill>
              <a:gsLst>
                <a:gs pos="0">
                  <a:schemeClr val="lt1"/>
                </a:gs>
                <a:gs pos="100000">
                  <a:srgbClr val="F9F8FF">
                    <a:alpha val="86666"/>
                  </a:srgbClr>
                </a:gs>
              </a:gsLst>
              <a:lin ang="5400012" scaled="0"/>
            </a:gradFill>
            <a:ln>
              <a:noFill/>
            </a:ln>
            <a:effectLst>
              <a:outerShdw blurRad="57150" dist="47625" dir="5460000" algn="bl" rotWithShape="0">
                <a:schemeClr val="dk1">
                  <a:alpha val="2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63"/>
            <p:cNvSpPr/>
            <p:nvPr/>
          </p:nvSpPr>
          <p:spPr>
            <a:xfrm>
              <a:off x="486897" y="1115004"/>
              <a:ext cx="5169600" cy="3552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dk2"/>
            </a:solidFill>
            <a:ln w="9525" cap="flat" cmpd="sng">
              <a:solidFill>
                <a:srgbClr val="D2D6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47625" dir="5400000" algn="bl" rotWithShape="0">
                <a:schemeClr val="dk1">
                  <a:alpha val="1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82" name="Google Shape;1182;p63"/>
            <p:cNvGrpSpPr/>
            <p:nvPr/>
          </p:nvGrpSpPr>
          <p:grpSpPr>
            <a:xfrm rot="10800000" flipH="1">
              <a:off x="620929" y="1244995"/>
              <a:ext cx="429322" cy="93999"/>
              <a:chOff x="5578333" y="744468"/>
              <a:chExt cx="431653" cy="94500"/>
            </a:xfrm>
          </p:grpSpPr>
          <p:sp>
            <p:nvSpPr>
              <p:cNvPr id="1183" name="Google Shape;1183;p63"/>
              <p:cNvSpPr/>
              <p:nvPr/>
            </p:nvSpPr>
            <p:spPr>
              <a:xfrm>
                <a:off x="5578333" y="744468"/>
                <a:ext cx="94500" cy="945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4" name="Google Shape;1184;p63"/>
              <p:cNvSpPr/>
              <p:nvPr/>
            </p:nvSpPr>
            <p:spPr>
              <a:xfrm>
                <a:off x="5746910" y="744468"/>
                <a:ext cx="94500" cy="945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5" name="Google Shape;1185;p63"/>
              <p:cNvSpPr/>
              <p:nvPr/>
            </p:nvSpPr>
            <p:spPr>
              <a:xfrm>
                <a:off x="5915486" y="744468"/>
                <a:ext cx="94500" cy="945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186" name="Google Shape;1186;p63"/>
          <p:cNvGrpSpPr/>
          <p:nvPr/>
        </p:nvGrpSpPr>
        <p:grpSpPr>
          <a:xfrm>
            <a:off x="730778" y="1437528"/>
            <a:ext cx="1591816" cy="1122977"/>
            <a:chOff x="486931" y="1114949"/>
            <a:chExt cx="2517900" cy="1776300"/>
          </a:xfrm>
        </p:grpSpPr>
        <p:sp>
          <p:nvSpPr>
            <p:cNvPr id="1187" name="Google Shape;1187;p63"/>
            <p:cNvSpPr/>
            <p:nvPr/>
          </p:nvSpPr>
          <p:spPr>
            <a:xfrm>
              <a:off x="486931" y="1114949"/>
              <a:ext cx="2517900" cy="1776300"/>
            </a:xfrm>
            <a:prstGeom prst="roundRect">
              <a:avLst>
                <a:gd name="adj" fmla="val 12355"/>
              </a:avLst>
            </a:prstGeom>
            <a:gradFill>
              <a:gsLst>
                <a:gs pos="0">
                  <a:schemeClr val="lt1"/>
                </a:gs>
                <a:gs pos="100000">
                  <a:srgbClr val="F9F8FF">
                    <a:alpha val="86666"/>
                  </a:srgbClr>
                </a:gs>
              </a:gsLst>
              <a:lin ang="5400012" scaled="0"/>
            </a:gradFill>
            <a:ln>
              <a:noFill/>
            </a:ln>
            <a:effectLst>
              <a:outerShdw blurRad="57150" dist="47625" dir="5460000" algn="bl" rotWithShape="0">
                <a:schemeClr val="dk1">
                  <a:alpha val="2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63"/>
            <p:cNvSpPr/>
            <p:nvPr/>
          </p:nvSpPr>
          <p:spPr>
            <a:xfrm>
              <a:off x="486931" y="1114988"/>
              <a:ext cx="2517900" cy="3552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dk2"/>
            </a:solidFill>
            <a:ln w="9525" cap="flat" cmpd="sng">
              <a:solidFill>
                <a:srgbClr val="D2D6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47625" dir="5400000" algn="bl" rotWithShape="0">
                <a:schemeClr val="dk1">
                  <a:alpha val="1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89" name="Google Shape;1189;p63"/>
            <p:cNvGrpSpPr/>
            <p:nvPr/>
          </p:nvGrpSpPr>
          <p:grpSpPr>
            <a:xfrm rot="10800000" flipH="1">
              <a:off x="620929" y="1244995"/>
              <a:ext cx="429322" cy="93999"/>
              <a:chOff x="5578333" y="744468"/>
              <a:chExt cx="431653" cy="94500"/>
            </a:xfrm>
          </p:grpSpPr>
          <p:sp>
            <p:nvSpPr>
              <p:cNvPr id="1190" name="Google Shape;1190;p63"/>
              <p:cNvSpPr/>
              <p:nvPr/>
            </p:nvSpPr>
            <p:spPr>
              <a:xfrm>
                <a:off x="5578333" y="744468"/>
                <a:ext cx="94500" cy="945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1" name="Google Shape;1191;p63"/>
              <p:cNvSpPr/>
              <p:nvPr/>
            </p:nvSpPr>
            <p:spPr>
              <a:xfrm>
                <a:off x="5746910" y="744468"/>
                <a:ext cx="94500" cy="945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2" name="Google Shape;1192;p63"/>
              <p:cNvSpPr/>
              <p:nvPr/>
            </p:nvSpPr>
            <p:spPr>
              <a:xfrm>
                <a:off x="5915486" y="744468"/>
                <a:ext cx="94500" cy="945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gradFill>
          <a:gsLst>
            <a:gs pos="0">
              <a:schemeClr val="lt1"/>
            </a:gs>
            <a:gs pos="100000">
              <a:schemeClr val="lt2"/>
            </a:gs>
          </a:gsLst>
          <a:lin ang="5400012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rbitron"/>
              <a:buNone/>
              <a:defRPr sz="2800" b="1">
                <a:solidFill>
                  <a:schemeClr val="dk1"/>
                </a:solidFill>
                <a:latin typeface="Orbitron"/>
                <a:ea typeface="Orbitron"/>
                <a:cs typeface="Orbitron"/>
                <a:sym typeface="Orbitro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●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○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■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●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○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■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●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○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■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8" r:id="rId3"/>
    <p:sldLayoutId id="2147483706" r:id="rId4"/>
    <p:sldLayoutId id="2147483707" r:id="rId5"/>
    <p:sldLayoutId id="2147483708" r:id="rId6"/>
    <p:sldLayoutId id="2147483709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3" name="Google Shape;1203;p67"/>
          <p:cNvSpPr txBox="1">
            <a:spLocks noGrp="1"/>
          </p:cNvSpPr>
          <p:nvPr>
            <p:ph type="ctrTitle"/>
          </p:nvPr>
        </p:nvSpPr>
        <p:spPr>
          <a:xfrm>
            <a:off x="691574" y="1387606"/>
            <a:ext cx="4360496" cy="236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/>
              <a:t>LITERATURA</a:t>
            </a:r>
            <a:br>
              <a:rPr lang="en" sz="4400"/>
            </a:br>
            <a:r>
              <a:rPr lang="en" sz="4400"/>
              <a:t>POPULAR</a:t>
            </a:r>
            <a:br>
              <a:rPr lang="en" sz="4400"/>
            </a:br>
            <a:r>
              <a:rPr lang="en" sz="4400"/>
              <a:t>Y CULTA</a:t>
            </a:r>
            <a:endParaRPr sz="4400"/>
          </a:p>
        </p:txBody>
      </p:sp>
      <p:sp>
        <p:nvSpPr>
          <p:cNvPr id="1204" name="Google Shape;1204;p67"/>
          <p:cNvSpPr/>
          <p:nvPr/>
        </p:nvSpPr>
        <p:spPr>
          <a:xfrm>
            <a:off x="720000" y="3778125"/>
            <a:ext cx="4019100" cy="373200"/>
          </a:xfrm>
          <a:prstGeom prst="roundRect">
            <a:avLst>
              <a:gd name="adj" fmla="val 50000"/>
            </a:avLst>
          </a:prstGeom>
          <a:solidFill>
            <a:schemeClr val="lt2"/>
          </a:solidFill>
          <a:ln w="9525" cap="flat" cmpd="sng">
            <a:solidFill>
              <a:srgbClr val="D2D6FF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57150" dir="5400000" algn="bl" rotWithShape="0">
              <a:schemeClr val="dk1">
                <a:alpha val="17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5" name="Google Shape;1205;p67"/>
          <p:cNvSpPr txBox="1">
            <a:spLocks noGrp="1"/>
          </p:cNvSpPr>
          <p:nvPr>
            <p:ph type="subTitle" idx="1"/>
          </p:nvPr>
        </p:nvSpPr>
        <p:spPr>
          <a:xfrm>
            <a:off x="790635" y="3761000"/>
            <a:ext cx="3909900" cy="41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b="1"/>
              <a:t>CASTELLANO T.2</a:t>
            </a:r>
            <a:endParaRPr b="1"/>
          </a:p>
        </p:txBody>
      </p:sp>
      <p:grpSp>
        <p:nvGrpSpPr>
          <p:cNvPr id="1206" name="Google Shape;1206;p67"/>
          <p:cNvGrpSpPr/>
          <p:nvPr/>
        </p:nvGrpSpPr>
        <p:grpSpPr>
          <a:xfrm rot="10800000" flipH="1">
            <a:off x="830290" y="497323"/>
            <a:ext cx="429322" cy="93999"/>
            <a:chOff x="5840230" y="744468"/>
            <a:chExt cx="431653" cy="94500"/>
          </a:xfrm>
        </p:grpSpPr>
        <p:sp>
          <p:nvSpPr>
            <p:cNvPr id="1207" name="Google Shape;1207;p67"/>
            <p:cNvSpPr/>
            <p:nvPr/>
          </p:nvSpPr>
          <p:spPr>
            <a:xfrm>
              <a:off x="5840230" y="744468"/>
              <a:ext cx="94500" cy="945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8" name="Google Shape;1208;p67"/>
            <p:cNvSpPr/>
            <p:nvPr/>
          </p:nvSpPr>
          <p:spPr>
            <a:xfrm>
              <a:off x="6008807" y="744468"/>
              <a:ext cx="94500" cy="945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9" name="Google Shape;1209;p67"/>
            <p:cNvSpPr/>
            <p:nvPr/>
          </p:nvSpPr>
          <p:spPr>
            <a:xfrm>
              <a:off x="6177384" y="744468"/>
              <a:ext cx="94500" cy="94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10" name="Google Shape;1210;p67"/>
          <p:cNvGrpSpPr/>
          <p:nvPr/>
        </p:nvGrpSpPr>
        <p:grpSpPr>
          <a:xfrm>
            <a:off x="4816755" y="1104475"/>
            <a:ext cx="3596049" cy="3208625"/>
            <a:chOff x="720000" y="1104475"/>
            <a:chExt cx="3596049" cy="3208625"/>
          </a:xfrm>
        </p:grpSpPr>
        <p:sp>
          <p:nvSpPr>
            <p:cNvPr id="1211" name="Google Shape;1211;p67"/>
            <p:cNvSpPr/>
            <p:nvPr/>
          </p:nvSpPr>
          <p:spPr>
            <a:xfrm>
              <a:off x="947812" y="1717313"/>
              <a:ext cx="3151960" cy="2106720"/>
            </a:xfrm>
            <a:custGeom>
              <a:avLst/>
              <a:gdLst/>
              <a:ahLst/>
              <a:cxnLst/>
              <a:rect l="l" t="t" r="r" b="b"/>
              <a:pathLst>
                <a:path w="147116" h="98330" extrusionOk="0">
                  <a:moveTo>
                    <a:pt x="1490" y="0"/>
                  </a:moveTo>
                  <a:cubicBezTo>
                    <a:pt x="669" y="0"/>
                    <a:pt x="0" y="638"/>
                    <a:pt x="0" y="1489"/>
                  </a:cubicBezTo>
                  <a:lnTo>
                    <a:pt x="0" y="2979"/>
                  </a:lnTo>
                  <a:lnTo>
                    <a:pt x="0" y="96932"/>
                  </a:lnTo>
                  <a:cubicBezTo>
                    <a:pt x="0" y="97722"/>
                    <a:pt x="639" y="98330"/>
                    <a:pt x="1399" y="98330"/>
                  </a:cubicBezTo>
                  <a:lnTo>
                    <a:pt x="145657" y="98330"/>
                  </a:lnTo>
                  <a:cubicBezTo>
                    <a:pt x="146447" y="98330"/>
                    <a:pt x="147055" y="97691"/>
                    <a:pt x="147055" y="96932"/>
                  </a:cubicBezTo>
                  <a:lnTo>
                    <a:pt x="147055" y="2979"/>
                  </a:lnTo>
                  <a:lnTo>
                    <a:pt x="147055" y="1489"/>
                  </a:lnTo>
                  <a:cubicBezTo>
                    <a:pt x="147116" y="638"/>
                    <a:pt x="146477" y="0"/>
                    <a:pt x="145626" y="0"/>
                  </a:cubicBezTo>
                  <a:close/>
                </a:path>
              </a:pathLst>
            </a:custGeom>
            <a:gradFill>
              <a:gsLst>
                <a:gs pos="0">
                  <a:srgbClr val="FFFBF8"/>
                </a:gs>
                <a:gs pos="100000">
                  <a:srgbClr val="E7905C">
                    <a:alpha val="37254"/>
                  </a:srgbClr>
                </a:gs>
              </a:gsLst>
              <a:lin ang="5400012" scaled="0"/>
            </a:gradFill>
            <a:ln>
              <a:noFill/>
            </a:ln>
            <a:effectLst>
              <a:outerShdw blurRad="57150" dist="38100" dir="5460000" algn="bl" rotWithShape="0">
                <a:srgbClr val="6D5416">
                  <a:alpha val="15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67"/>
            <p:cNvSpPr/>
            <p:nvPr/>
          </p:nvSpPr>
          <p:spPr>
            <a:xfrm>
              <a:off x="889194" y="1711443"/>
              <a:ext cx="3151318" cy="2043559"/>
            </a:xfrm>
            <a:custGeom>
              <a:avLst/>
              <a:gdLst/>
              <a:ahLst/>
              <a:cxnLst/>
              <a:rect l="l" t="t" r="r" b="b"/>
              <a:pathLst>
                <a:path w="147086" h="95382" extrusionOk="0">
                  <a:moveTo>
                    <a:pt x="1" y="1"/>
                  </a:moveTo>
                  <a:lnTo>
                    <a:pt x="1" y="93984"/>
                  </a:lnTo>
                  <a:cubicBezTo>
                    <a:pt x="1" y="94744"/>
                    <a:pt x="609" y="95382"/>
                    <a:pt x="1399" y="95382"/>
                  </a:cubicBezTo>
                  <a:lnTo>
                    <a:pt x="145627" y="95382"/>
                  </a:lnTo>
                  <a:cubicBezTo>
                    <a:pt x="146417" y="95382"/>
                    <a:pt x="147086" y="94774"/>
                    <a:pt x="147086" y="93984"/>
                  </a:cubicBezTo>
                  <a:lnTo>
                    <a:pt x="147086" y="1"/>
                  </a:lnTo>
                  <a:close/>
                </a:path>
              </a:pathLst>
            </a:custGeom>
            <a:solidFill>
              <a:srgbClr val="FFFBF8"/>
            </a:solidFill>
            <a:ln>
              <a:noFill/>
            </a:ln>
            <a:effectLst>
              <a:outerShdw blurRad="57150" dist="19050" dir="5460000" algn="bl" rotWithShape="0">
                <a:srgbClr val="6D5416">
                  <a:alpha val="15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67"/>
            <p:cNvSpPr/>
            <p:nvPr/>
          </p:nvSpPr>
          <p:spPr>
            <a:xfrm>
              <a:off x="888551" y="1648282"/>
              <a:ext cx="3151960" cy="63182"/>
            </a:xfrm>
            <a:custGeom>
              <a:avLst/>
              <a:gdLst/>
              <a:ahLst/>
              <a:cxnLst/>
              <a:rect l="l" t="t" r="r" b="b"/>
              <a:pathLst>
                <a:path w="147116" h="2949" extrusionOk="0">
                  <a:moveTo>
                    <a:pt x="1459" y="0"/>
                  </a:moveTo>
                  <a:cubicBezTo>
                    <a:pt x="639" y="0"/>
                    <a:pt x="0" y="669"/>
                    <a:pt x="0" y="1490"/>
                  </a:cubicBezTo>
                  <a:lnTo>
                    <a:pt x="0" y="2949"/>
                  </a:lnTo>
                  <a:lnTo>
                    <a:pt x="147116" y="2949"/>
                  </a:lnTo>
                  <a:lnTo>
                    <a:pt x="147116" y="1490"/>
                  </a:lnTo>
                  <a:cubicBezTo>
                    <a:pt x="147116" y="638"/>
                    <a:pt x="146417" y="0"/>
                    <a:pt x="145626" y="0"/>
                  </a:cubicBezTo>
                  <a:close/>
                </a:path>
              </a:pathLst>
            </a:custGeom>
            <a:solidFill>
              <a:srgbClr val="FFFBF8"/>
            </a:solidFill>
            <a:ln>
              <a:noFill/>
            </a:ln>
            <a:effectLst>
              <a:outerShdw blurRad="57150" dist="19050" dir="5460000" algn="bl" rotWithShape="0">
                <a:srgbClr val="6D5416">
                  <a:alpha val="15000"/>
                </a:srgbClr>
              </a:outerShdw>
              <a:reflection stA="10000" endPos="24000" dist="762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67"/>
            <p:cNvSpPr/>
            <p:nvPr/>
          </p:nvSpPr>
          <p:spPr>
            <a:xfrm>
              <a:off x="929580" y="1674313"/>
              <a:ext cx="18254" cy="17611"/>
            </a:xfrm>
            <a:custGeom>
              <a:avLst/>
              <a:gdLst/>
              <a:ahLst/>
              <a:cxnLst/>
              <a:rect l="l" t="t" r="r" b="b"/>
              <a:pathLst>
                <a:path w="852" h="822" extrusionOk="0">
                  <a:moveTo>
                    <a:pt x="426" y="1"/>
                  </a:moveTo>
                  <a:cubicBezTo>
                    <a:pt x="183" y="1"/>
                    <a:pt x="0" y="183"/>
                    <a:pt x="0" y="427"/>
                  </a:cubicBezTo>
                  <a:cubicBezTo>
                    <a:pt x="0" y="639"/>
                    <a:pt x="183" y="822"/>
                    <a:pt x="426" y="822"/>
                  </a:cubicBezTo>
                  <a:cubicBezTo>
                    <a:pt x="669" y="822"/>
                    <a:pt x="851" y="639"/>
                    <a:pt x="851" y="427"/>
                  </a:cubicBezTo>
                  <a:cubicBezTo>
                    <a:pt x="851" y="183"/>
                    <a:pt x="669" y="1"/>
                    <a:pt x="426" y="1"/>
                  </a:cubicBezTo>
                  <a:close/>
                </a:path>
              </a:pathLst>
            </a:custGeom>
            <a:solidFill>
              <a:srgbClr val="8859F7"/>
            </a:solidFill>
            <a:ln>
              <a:noFill/>
            </a:ln>
            <a:effectLst>
              <a:outerShdw blurRad="57150" dist="19050" dir="5460000" algn="bl" rotWithShape="0">
                <a:srgbClr val="6D5416">
                  <a:alpha val="15000"/>
                </a:srgbClr>
              </a:outerShdw>
              <a:reflection stA="10000" endPos="24000" dist="762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67"/>
            <p:cNvSpPr/>
            <p:nvPr/>
          </p:nvSpPr>
          <p:spPr>
            <a:xfrm>
              <a:off x="974508" y="1674313"/>
              <a:ext cx="18254" cy="17611"/>
            </a:xfrm>
            <a:custGeom>
              <a:avLst/>
              <a:gdLst/>
              <a:ahLst/>
              <a:cxnLst/>
              <a:rect l="l" t="t" r="r" b="b"/>
              <a:pathLst>
                <a:path w="852" h="822" extrusionOk="0">
                  <a:moveTo>
                    <a:pt x="426" y="1"/>
                  </a:moveTo>
                  <a:cubicBezTo>
                    <a:pt x="183" y="1"/>
                    <a:pt x="1" y="183"/>
                    <a:pt x="1" y="427"/>
                  </a:cubicBezTo>
                  <a:cubicBezTo>
                    <a:pt x="1" y="639"/>
                    <a:pt x="183" y="822"/>
                    <a:pt x="426" y="822"/>
                  </a:cubicBezTo>
                  <a:cubicBezTo>
                    <a:pt x="639" y="822"/>
                    <a:pt x="852" y="639"/>
                    <a:pt x="852" y="427"/>
                  </a:cubicBezTo>
                  <a:cubicBezTo>
                    <a:pt x="852" y="183"/>
                    <a:pt x="639" y="1"/>
                    <a:pt x="426" y="1"/>
                  </a:cubicBezTo>
                  <a:close/>
                </a:path>
              </a:pathLst>
            </a:custGeom>
            <a:solidFill>
              <a:srgbClr val="8859F7"/>
            </a:solidFill>
            <a:ln>
              <a:noFill/>
            </a:ln>
            <a:effectLst>
              <a:outerShdw blurRad="57150" dist="19050" dir="5460000" algn="bl" rotWithShape="0">
                <a:srgbClr val="6D5416">
                  <a:alpha val="15000"/>
                </a:srgbClr>
              </a:outerShdw>
              <a:reflection stA="10000" endPos="24000" dist="762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6" name="Google Shape;1216;p67"/>
            <p:cNvSpPr/>
            <p:nvPr/>
          </p:nvSpPr>
          <p:spPr>
            <a:xfrm>
              <a:off x="1019436" y="1674313"/>
              <a:ext cx="17611" cy="17611"/>
            </a:xfrm>
            <a:custGeom>
              <a:avLst/>
              <a:gdLst/>
              <a:ahLst/>
              <a:cxnLst/>
              <a:rect l="l" t="t" r="r" b="b"/>
              <a:pathLst>
                <a:path w="822" h="822" extrusionOk="0">
                  <a:moveTo>
                    <a:pt x="427" y="1"/>
                  </a:moveTo>
                  <a:cubicBezTo>
                    <a:pt x="183" y="1"/>
                    <a:pt x="1" y="183"/>
                    <a:pt x="1" y="427"/>
                  </a:cubicBezTo>
                  <a:cubicBezTo>
                    <a:pt x="1" y="639"/>
                    <a:pt x="183" y="822"/>
                    <a:pt x="427" y="822"/>
                  </a:cubicBezTo>
                  <a:cubicBezTo>
                    <a:pt x="639" y="822"/>
                    <a:pt x="822" y="639"/>
                    <a:pt x="822" y="427"/>
                  </a:cubicBezTo>
                  <a:cubicBezTo>
                    <a:pt x="822" y="183"/>
                    <a:pt x="639" y="1"/>
                    <a:pt x="427" y="1"/>
                  </a:cubicBezTo>
                  <a:close/>
                </a:path>
              </a:pathLst>
            </a:custGeom>
            <a:solidFill>
              <a:srgbClr val="8859F7"/>
            </a:solidFill>
            <a:ln>
              <a:noFill/>
            </a:ln>
            <a:effectLst>
              <a:outerShdw blurRad="57150" dist="19050" dir="5460000" algn="bl" rotWithShape="0">
                <a:srgbClr val="6D5416">
                  <a:alpha val="15000"/>
                </a:srgbClr>
              </a:outerShdw>
              <a:reflection stA="10000" endPos="24000" dist="762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67"/>
            <p:cNvSpPr/>
            <p:nvPr/>
          </p:nvSpPr>
          <p:spPr>
            <a:xfrm>
              <a:off x="956950" y="1787625"/>
              <a:ext cx="3014540" cy="1892492"/>
            </a:xfrm>
            <a:custGeom>
              <a:avLst/>
              <a:gdLst/>
              <a:ahLst/>
              <a:cxnLst/>
              <a:rect l="l" t="t" r="r" b="b"/>
              <a:pathLst>
                <a:path w="140702" h="88331" extrusionOk="0">
                  <a:moveTo>
                    <a:pt x="0" y="1"/>
                  </a:moveTo>
                  <a:lnTo>
                    <a:pt x="0" y="88330"/>
                  </a:lnTo>
                  <a:lnTo>
                    <a:pt x="140702" y="88330"/>
                  </a:lnTo>
                  <a:lnTo>
                    <a:pt x="140702" y="1"/>
                  </a:lnTo>
                  <a:close/>
                </a:path>
              </a:pathLst>
            </a:custGeom>
            <a:gradFill>
              <a:gsLst>
                <a:gs pos="0">
                  <a:srgbClr val="FFFBF8"/>
                </a:gs>
                <a:gs pos="100000">
                  <a:srgbClr val="E7905C">
                    <a:alpha val="37254"/>
                  </a:srgbClr>
                </a:gs>
              </a:gsLst>
              <a:lin ang="5400012" scaled="0"/>
            </a:gradFill>
            <a:ln>
              <a:noFill/>
            </a:ln>
            <a:effectLst>
              <a:outerShdw blurRad="57150" dist="19050" dir="5460000" algn="bl" rotWithShape="0">
                <a:srgbClr val="6D5416">
                  <a:alpha val="15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18" name="Google Shape;1218;p67"/>
            <p:cNvGrpSpPr/>
            <p:nvPr/>
          </p:nvGrpSpPr>
          <p:grpSpPr>
            <a:xfrm>
              <a:off x="2317875" y="3150775"/>
              <a:ext cx="707500" cy="356921"/>
              <a:chOff x="2317875" y="3150775"/>
              <a:chExt cx="707500" cy="356921"/>
            </a:xfrm>
          </p:grpSpPr>
          <p:sp>
            <p:nvSpPr>
              <p:cNvPr id="1219" name="Google Shape;1219;p67"/>
              <p:cNvSpPr/>
              <p:nvPr/>
            </p:nvSpPr>
            <p:spPr>
              <a:xfrm>
                <a:off x="2317875" y="3150775"/>
                <a:ext cx="707500" cy="356921"/>
              </a:xfrm>
              <a:custGeom>
                <a:avLst/>
                <a:gdLst/>
                <a:ahLst/>
                <a:cxnLst/>
                <a:rect l="l" t="t" r="r" b="b"/>
                <a:pathLst>
                  <a:path w="28300" h="28299" extrusionOk="0">
                    <a:moveTo>
                      <a:pt x="25260" y="28298"/>
                    </a:moveTo>
                    <a:lnTo>
                      <a:pt x="3040" y="28298"/>
                    </a:lnTo>
                    <a:cubicBezTo>
                      <a:pt x="1369" y="28298"/>
                      <a:pt x="1" y="26931"/>
                      <a:pt x="1" y="25259"/>
                    </a:cubicBezTo>
                    <a:lnTo>
                      <a:pt x="1" y="3040"/>
                    </a:lnTo>
                    <a:cubicBezTo>
                      <a:pt x="1" y="1368"/>
                      <a:pt x="1369" y="0"/>
                      <a:pt x="3040" y="0"/>
                    </a:cubicBezTo>
                    <a:lnTo>
                      <a:pt x="25260" y="0"/>
                    </a:lnTo>
                    <a:cubicBezTo>
                      <a:pt x="26931" y="0"/>
                      <a:pt x="28299" y="1368"/>
                      <a:pt x="28299" y="3040"/>
                    </a:cubicBezTo>
                    <a:lnTo>
                      <a:pt x="28299" y="25259"/>
                    </a:lnTo>
                    <a:cubicBezTo>
                      <a:pt x="28299" y="26931"/>
                      <a:pt x="26931" y="28298"/>
                      <a:pt x="25260" y="28298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BF8"/>
                  </a:gs>
                  <a:gs pos="100000">
                    <a:srgbClr val="F9F8FF">
                      <a:alpha val="86666"/>
                    </a:srgbClr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28575" dir="5400000" algn="bl" rotWithShape="0">
                  <a:srgbClr val="6D5416">
                    <a:alpha val="18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220" name="Google Shape;1220;p67"/>
              <p:cNvGrpSpPr/>
              <p:nvPr/>
            </p:nvGrpSpPr>
            <p:grpSpPr>
              <a:xfrm>
                <a:off x="2415693" y="3236562"/>
                <a:ext cx="471900" cy="95000"/>
                <a:chOff x="5088750" y="3020450"/>
                <a:chExt cx="471900" cy="95000"/>
              </a:xfrm>
            </p:grpSpPr>
            <p:sp>
              <p:nvSpPr>
                <p:cNvPr id="1221" name="Google Shape;1221;p67"/>
                <p:cNvSpPr/>
                <p:nvPr/>
              </p:nvSpPr>
              <p:spPr>
                <a:xfrm>
                  <a:off x="5088750" y="3020450"/>
                  <a:ext cx="95000" cy="95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00" h="3800" extrusionOk="0">
                      <a:moveTo>
                        <a:pt x="1885" y="0"/>
                      </a:moveTo>
                      <a:cubicBezTo>
                        <a:pt x="821" y="0"/>
                        <a:pt x="0" y="821"/>
                        <a:pt x="0" y="1885"/>
                      </a:cubicBezTo>
                      <a:cubicBezTo>
                        <a:pt x="0" y="2949"/>
                        <a:pt x="821" y="3800"/>
                        <a:pt x="1885" y="3800"/>
                      </a:cubicBezTo>
                      <a:cubicBezTo>
                        <a:pt x="2948" y="3800"/>
                        <a:pt x="3800" y="2949"/>
                        <a:pt x="3800" y="1885"/>
                      </a:cubicBezTo>
                      <a:cubicBezTo>
                        <a:pt x="3800" y="821"/>
                        <a:pt x="2918" y="0"/>
                        <a:pt x="1885" y="0"/>
                      </a:cubicBezTo>
                      <a:close/>
                    </a:path>
                  </a:pathLst>
                </a:custGeom>
                <a:solidFill>
                  <a:srgbClr val="FFFBF8"/>
                </a:solidFill>
                <a:ln>
                  <a:noFill/>
                </a:ln>
                <a:effectLst>
                  <a:outerShdw blurRad="85725" dist="19050" dir="5400000" algn="bl" rotWithShape="0">
                    <a:srgbClr val="6D5416">
                      <a:alpha val="18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22" name="Google Shape;1222;p67"/>
                <p:cNvSpPr/>
                <p:nvPr/>
              </p:nvSpPr>
              <p:spPr>
                <a:xfrm>
                  <a:off x="5225525" y="3031850"/>
                  <a:ext cx="335125" cy="22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405" h="913" extrusionOk="0">
                      <a:moveTo>
                        <a:pt x="426" y="0"/>
                      </a:moveTo>
                      <a:cubicBezTo>
                        <a:pt x="183" y="0"/>
                        <a:pt x="0" y="183"/>
                        <a:pt x="0" y="426"/>
                      </a:cubicBezTo>
                      <a:lnTo>
                        <a:pt x="0" y="487"/>
                      </a:lnTo>
                      <a:cubicBezTo>
                        <a:pt x="0" y="730"/>
                        <a:pt x="183" y="912"/>
                        <a:pt x="426" y="912"/>
                      </a:cubicBezTo>
                      <a:lnTo>
                        <a:pt x="12979" y="912"/>
                      </a:lnTo>
                      <a:cubicBezTo>
                        <a:pt x="13222" y="912"/>
                        <a:pt x="13405" y="730"/>
                        <a:pt x="13405" y="487"/>
                      </a:cubicBezTo>
                      <a:lnTo>
                        <a:pt x="13405" y="426"/>
                      </a:lnTo>
                      <a:cubicBezTo>
                        <a:pt x="13405" y="183"/>
                        <a:pt x="13222" y="0"/>
                        <a:pt x="12979" y="0"/>
                      </a:cubicBezTo>
                      <a:close/>
                    </a:path>
                  </a:pathLst>
                </a:custGeom>
                <a:solidFill>
                  <a:srgbClr val="FFFBF8"/>
                </a:solidFill>
                <a:ln>
                  <a:noFill/>
                </a:ln>
                <a:effectLst>
                  <a:outerShdw blurRad="85725" dist="19050" dir="5400000" algn="bl" rotWithShape="0">
                    <a:srgbClr val="6D5416">
                      <a:alpha val="18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23" name="Google Shape;1223;p67"/>
                <p:cNvSpPr/>
                <p:nvPr/>
              </p:nvSpPr>
              <p:spPr>
                <a:xfrm>
                  <a:off x="5225525" y="3086550"/>
                  <a:ext cx="186950" cy="22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78" h="913" extrusionOk="0">
                      <a:moveTo>
                        <a:pt x="426" y="1"/>
                      </a:moveTo>
                      <a:cubicBezTo>
                        <a:pt x="183" y="1"/>
                        <a:pt x="0" y="183"/>
                        <a:pt x="0" y="426"/>
                      </a:cubicBezTo>
                      <a:lnTo>
                        <a:pt x="0" y="517"/>
                      </a:lnTo>
                      <a:cubicBezTo>
                        <a:pt x="0" y="730"/>
                        <a:pt x="183" y="913"/>
                        <a:pt x="426" y="913"/>
                      </a:cubicBezTo>
                      <a:lnTo>
                        <a:pt x="7052" y="913"/>
                      </a:lnTo>
                      <a:cubicBezTo>
                        <a:pt x="7295" y="913"/>
                        <a:pt x="7478" y="730"/>
                        <a:pt x="7478" y="517"/>
                      </a:cubicBezTo>
                      <a:lnTo>
                        <a:pt x="7478" y="426"/>
                      </a:lnTo>
                      <a:cubicBezTo>
                        <a:pt x="7478" y="183"/>
                        <a:pt x="7295" y="1"/>
                        <a:pt x="7052" y="1"/>
                      </a:cubicBezTo>
                      <a:close/>
                    </a:path>
                  </a:pathLst>
                </a:custGeom>
                <a:solidFill>
                  <a:srgbClr val="FFFBF8"/>
                </a:solidFill>
                <a:ln>
                  <a:noFill/>
                </a:ln>
                <a:effectLst>
                  <a:outerShdw blurRad="85725" dist="19050" dir="5400000" algn="bl" rotWithShape="0">
                    <a:srgbClr val="6D5416">
                      <a:alpha val="18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24" name="Google Shape;1224;p67"/>
                <p:cNvSpPr/>
                <p:nvPr/>
              </p:nvSpPr>
              <p:spPr>
                <a:xfrm>
                  <a:off x="5434500" y="3086550"/>
                  <a:ext cx="53975" cy="22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59" h="913" extrusionOk="0">
                      <a:moveTo>
                        <a:pt x="456" y="1"/>
                      </a:moveTo>
                      <a:cubicBezTo>
                        <a:pt x="183" y="1"/>
                        <a:pt x="0" y="244"/>
                        <a:pt x="0" y="457"/>
                      </a:cubicBezTo>
                      <a:cubicBezTo>
                        <a:pt x="0" y="730"/>
                        <a:pt x="213" y="913"/>
                        <a:pt x="456" y="913"/>
                      </a:cubicBezTo>
                      <a:lnTo>
                        <a:pt x="1702" y="913"/>
                      </a:lnTo>
                      <a:cubicBezTo>
                        <a:pt x="1945" y="913"/>
                        <a:pt x="2128" y="730"/>
                        <a:pt x="2158" y="457"/>
                      </a:cubicBezTo>
                      <a:cubicBezTo>
                        <a:pt x="2158" y="214"/>
                        <a:pt x="1945" y="1"/>
                        <a:pt x="1702" y="1"/>
                      </a:cubicBezTo>
                      <a:close/>
                    </a:path>
                  </a:pathLst>
                </a:custGeom>
                <a:solidFill>
                  <a:srgbClr val="FFFBF8"/>
                </a:solidFill>
                <a:ln>
                  <a:noFill/>
                </a:ln>
                <a:effectLst>
                  <a:outerShdw blurRad="85725" dist="19050" dir="5400000" algn="bl" rotWithShape="0">
                    <a:srgbClr val="6D5416">
                      <a:alpha val="18000"/>
                    </a:srgbClr>
                  </a:outerShdw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225" name="Google Shape;1225;p67"/>
            <p:cNvGrpSpPr/>
            <p:nvPr/>
          </p:nvGrpSpPr>
          <p:grpSpPr>
            <a:xfrm>
              <a:off x="3102825" y="3150775"/>
              <a:ext cx="707500" cy="356921"/>
              <a:chOff x="3102825" y="3150775"/>
              <a:chExt cx="707500" cy="356921"/>
            </a:xfrm>
          </p:grpSpPr>
          <p:sp>
            <p:nvSpPr>
              <p:cNvPr id="1226" name="Google Shape;1226;p67"/>
              <p:cNvSpPr/>
              <p:nvPr/>
            </p:nvSpPr>
            <p:spPr>
              <a:xfrm>
                <a:off x="3102825" y="3150775"/>
                <a:ext cx="707500" cy="356921"/>
              </a:xfrm>
              <a:custGeom>
                <a:avLst/>
                <a:gdLst/>
                <a:ahLst/>
                <a:cxnLst/>
                <a:rect l="l" t="t" r="r" b="b"/>
                <a:pathLst>
                  <a:path w="28300" h="28299" extrusionOk="0">
                    <a:moveTo>
                      <a:pt x="25260" y="28298"/>
                    </a:moveTo>
                    <a:lnTo>
                      <a:pt x="3040" y="28298"/>
                    </a:lnTo>
                    <a:cubicBezTo>
                      <a:pt x="1369" y="28298"/>
                      <a:pt x="1" y="26931"/>
                      <a:pt x="1" y="25259"/>
                    </a:cubicBezTo>
                    <a:lnTo>
                      <a:pt x="1" y="3040"/>
                    </a:lnTo>
                    <a:cubicBezTo>
                      <a:pt x="1" y="1368"/>
                      <a:pt x="1369" y="0"/>
                      <a:pt x="3040" y="0"/>
                    </a:cubicBezTo>
                    <a:lnTo>
                      <a:pt x="25260" y="0"/>
                    </a:lnTo>
                    <a:cubicBezTo>
                      <a:pt x="26931" y="0"/>
                      <a:pt x="28299" y="1368"/>
                      <a:pt x="28299" y="3040"/>
                    </a:cubicBezTo>
                    <a:lnTo>
                      <a:pt x="28299" y="25259"/>
                    </a:lnTo>
                    <a:cubicBezTo>
                      <a:pt x="28299" y="26931"/>
                      <a:pt x="26931" y="28298"/>
                      <a:pt x="25260" y="28298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BF8"/>
                  </a:gs>
                  <a:gs pos="100000">
                    <a:srgbClr val="F9F8FF">
                      <a:alpha val="86666"/>
                    </a:srgbClr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28575" dir="5400000" algn="bl" rotWithShape="0">
                  <a:srgbClr val="6D5416">
                    <a:alpha val="18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7" name="Google Shape;1227;p67"/>
              <p:cNvSpPr/>
              <p:nvPr/>
            </p:nvSpPr>
            <p:spPr>
              <a:xfrm>
                <a:off x="3176913" y="3409013"/>
                <a:ext cx="266750" cy="40300"/>
              </a:xfrm>
              <a:custGeom>
                <a:avLst/>
                <a:gdLst/>
                <a:ahLst/>
                <a:cxnLst/>
                <a:rect l="l" t="t" r="r" b="b"/>
                <a:pathLst>
                  <a:path w="10670" h="1612" extrusionOk="0">
                    <a:moveTo>
                      <a:pt x="791" y="1"/>
                    </a:moveTo>
                    <a:cubicBezTo>
                      <a:pt x="335" y="1"/>
                      <a:pt x="1" y="396"/>
                      <a:pt x="1" y="822"/>
                    </a:cubicBezTo>
                    <a:cubicBezTo>
                      <a:pt x="1" y="1278"/>
                      <a:pt x="366" y="1612"/>
                      <a:pt x="791" y="1612"/>
                    </a:cubicBezTo>
                    <a:lnTo>
                      <a:pt x="9880" y="1612"/>
                    </a:lnTo>
                    <a:cubicBezTo>
                      <a:pt x="10305" y="1612"/>
                      <a:pt x="10670" y="1247"/>
                      <a:pt x="10670" y="822"/>
                    </a:cubicBezTo>
                    <a:cubicBezTo>
                      <a:pt x="10670" y="366"/>
                      <a:pt x="10305" y="1"/>
                      <a:pt x="9880" y="1"/>
                    </a:cubicBezTo>
                    <a:close/>
                  </a:path>
                </a:pathLst>
              </a:custGeom>
              <a:solidFill>
                <a:srgbClr val="FFFBF8"/>
              </a:solidFill>
              <a:ln>
                <a:noFill/>
              </a:ln>
              <a:effectLst>
                <a:outerShdw blurRad="57150" dist="19050" dir="5400000" algn="bl" rotWithShape="0">
                  <a:srgbClr val="6D5416">
                    <a:alpha val="16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8" name="Google Shape;1228;p67"/>
              <p:cNvSpPr/>
              <p:nvPr/>
            </p:nvSpPr>
            <p:spPr>
              <a:xfrm>
                <a:off x="3176163" y="3209163"/>
                <a:ext cx="560825" cy="39550"/>
              </a:xfrm>
              <a:custGeom>
                <a:avLst/>
                <a:gdLst/>
                <a:ahLst/>
                <a:cxnLst/>
                <a:rect l="l" t="t" r="r" b="b"/>
                <a:pathLst>
                  <a:path w="22433" h="1582" extrusionOk="0">
                    <a:moveTo>
                      <a:pt x="791" y="1"/>
                    </a:moveTo>
                    <a:cubicBezTo>
                      <a:pt x="335" y="1"/>
                      <a:pt x="1" y="366"/>
                      <a:pt x="1" y="791"/>
                    </a:cubicBezTo>
                    <a:cubicBezTo>
                      <a:pt x="1" y="1247"/>
                      <a:pt x="365" y="1581"/>
                      <a:pt x="791" y="1581"/>
                    </a:cubicBezTo>
                    <a:lnTo>
                      <a:pt x="21642" y="1581"/>
                    </a:lnTo>
                    <a:cubicBezTo>
                      <a:pt x="22098" y="1581"/>
                      <a:pt x="22433" y="1247"/>
                      <a:pt x="22433" y="791"/>
                    </a:cubicBezTo>
                    <a:cubicBezTo>
                      <a:pt x="22433" y="335"/>
                      <a:pt x="22068" y="1"/>
                      <a:pt x="21642" y="1"/>
                    </a:cubicBezTo>
                    <a:close/>
                  </a:path>
                </a:pathLst>
              </a:custGeom>
              <a:solidFill>
                <a:srgbClr val="FFFBF8"/>
              </a:solidFill>
              <a:ln>
                <a:noFill/>
              </a:ln>
              <a:effectLst>
                <a:outerShdw blurRad="57150" dist="19050" dir="5400000" algn="bl" rotWithShape="0">
                  <a:srgbClr val="6D5416">
                    <a:alpha val="16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9" name="Google Shape;1229;p67"/>
              <p:cNvSpPr/>
              <p:nvPr/>
            </p:nvSpPr>
            <p:spPr>
              <a:xfrm>
                <a:off x="3176163" y="3308713"/>
                <a:ext cx="560825" cy="40300"/>
              </a:xfrm>
              <a:custGeom>
                <a:avLst/>
                <a:gdLst/>
                <a:ahLst/>
                <a:cxnLst/>
                <a:rect l="l" t="t" r="r" b="b"/>
                <a:pathLst>
                  <a:path w="22433" h="1612" extrusionOk="0">
                    <a:moveTo>
                      <a:pt x="791" y="1"/>
                    </a:moveTo>
                    <a:cubicBezTo>
                      <a:pt x="335" y="1"/>
                      <a:pt x="1" y="365"/>
                      <a:pt x="1" y="791"/>
                    </a:cubicBezTo>
                    <a:cubicBezTo>
                      <a:pt x="1" y="1247"/>
                      <a:pt x="365" y="1612"/>
                      <a:pt x="791" y="1612"/>
                    </a:cubicBezTo>
                    <a:lnTo>
                      <a:pt x="21642" y="1612"/>
                    </a:lnTo>
                    <a:cubicBezTo>
                      <a:pt x="22098" y="1612"/>
                      <a:pt x="22433" y="1247"/>
                      <a:pt x="22433" y="791"/>
                    </a:cubicBezTo>
                    <a:cubicBezTo>
                      <a:pt x="22433" y="335"/>
                      <a:pt x="22068" y="1"/>
                      <a:pt x="21642" y="1"/>
                    </a:cubicBezTo>
                    <a:close/>
                  </a:path>
                </a:pathLst>
              </a:custGeom>
              <a:solidFill>
                <a:srgbClr val="FFFBF8"/>
              </a:solidFill>
              <a:ln>
                <a:noFill/>
              </a:ln>
              <a:effectLst>
                <a:outerShdw blurRad="57150" dist="19050" dir="5400000" algn="bl" rotWithShape="0">
                  <a:srgbClr val="6D5416">
                    <a:alpha val="16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30" name="Google Shape;1230;p67"/>
            <p:cNvGrpSpPr/>
            <p:nvPr/>
          </p:nvGrpSpPr>
          <p:grpSpPr>
            <a:xfrm>
              <a:off x="2317884" y="2097213"/>
              <a:ext cx="1514782" cy="1006855"/>
              <a:chOff x="4981963" y="3755000"/>
              <a:chExt cx="1001575" cy="735575"/>
            </a:xfrm>
          </p:grpSpPr>
          <p:sp>
            <p:nvSpPr>
              <p:cNvPr id="1231" name="Google Shape;1231;p67"/>
              <p:cNvSpPr/>
              <p:nvPr/>
            </p:nvSpPr>
            <p:spPr>
              <a:xfrm>
                <a:off x="4981963" y="3755000"/>
                <a:ext cx="1001575" cy="735575"/>
              </a:xfrm>
              <a:custGeom>
                <a:avLst/>
                <a:gdLst/>
                <a:ahLst/>
                <a:cxnLst/>
                <a:rect l="l" t="t" r="r" b="b"/>
                <a:pathLst>
                  <a:path w="40063" h="29423" extrusionOk="0">
                    <a:moveTo>
                      <a:pt x="1916" y="0"/>
                    </a:moveTo>
                    <a:cubicBezTo>
                      <a:pt x="852" y="0"/>
                      <a:pt x="1" y="882"/>
                      <a:pt x="1" y="1945"/>
                    </a:cubicBezTo>
                    <a:lnTo>
                      <a:pt x="1" y="27478"/>
                    </a:lnTo>
                    <a:cubicBezTo>
                      <a:pt x="1" y="28541"/>
                      <a:pt x="852" y="29423"/>
                      <a:pt x="1916" y="29423"/>
                    </a:cubicBezTo>
                    <a:lnTo>
                      <a:pt x="38148" y="29423"/>
                    </a:lnTo>
                    <a:cubicBezTo>
                      <a:pt x="39211" y="29423"/>
                      <a:pt x="40063" y="28541"/>
                      <a:pt x="40063" y="27478"/>
                    </a:cubicBezTo>
                    <a:lnTo>
                      <a:pt x="40063" y="1976"/>
                    </a:lnTo>
                    <a:cubicBezTo>
                      <a:pt x="40063" y="882"/>
                      <a:pt x="39211" y="0"/>
                      <a:pt x="38148" y="0"/>
                    </a:cubicBezTo>
                    <a:close/>
                  </a:path>
                </a:pathLst>
              </a:custGeom>
              <a:solidFill>
                <a:srgbClr val="E7905C"/>
              </a:solidFill>
              <a:ln>
                <a:noFill/>
              </a:ln>
              <a:effectLst>
                <a:outerShdw blurRad="57150" dist="76200" dir="5400000" algn="bl" rotWithShape="0">
                  <a:srgbClr val="6D5416">
                    <a:alpha val="17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2" name="Google Shape;1232;p67"/>
              <p:cNvSpPr/>
              <p:nvPr/>
            </p:nvSpPr>
            <p:spPr>
              <a:xfrm>
                <a:off x="5092913" y="4207125"/>
                <a:ext cx="779675" cy="30425"/>
              </a:xfrm>
              <a:custGeom>
                <a:avLst/>
                <a:gdLst/>
                <a:ahLst/>
                <a:cxnLst/>
                <a:rect l="l" t="t" r="r" b="b"/>
                <a:pathLst>
                  <a:path w="31187" h="1217" extrusionOk="0">
                    <a:moveTo>
                      <a:pt x="609" y="0"/>
                    </a:moveTo>
                    <a:cubicBezTo>
                      <a:pt x="274" y="0"/>
                      <a:pt x="1" y="274"/>
                      <a:pt x="1" y="608"/>
                    </a:cubicBezTo>
                    <a:cubicBezTo>
                      <a:pt x="1" y="973"/>
                      <a:pt x="274" y="1216"/>
                      <a:pt x="609" y="1216"/>
                    </a:cubicBezTo>
                    <a:lnTo>
                      <a:pt x="30579" y="1216"/>
                    </a:lnTo>
                    <a:cubicBezTo>
                      <a:pt x="30913" y="1216"/>
                      <a:pt x="31187" y="973"/>
                      <a:pt x="31187" y="608"/>
                    </a:cubicBezTo>
                    <a:cubicBezTo>
                      <a:pt x="31187" y="274"/>
                      <a:pt x="30913" y="0"/>
                      <a:pt x="30579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BF8"/>
                  </a:gs>
                  <a:gs pos="100000">
                    <a:srgbClr val="F9F8FF">
                      <a:alpha val="86666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3" name="Google Shape;1233;p67"/>
              <p:cNvSpPr/>
              <p:nvPr/>
            </p:nvSpPr>
            <p:spPr>
              <a:xfrm>
                <a:off x="5092913" y="4286900"/>
                <a:ext cx="779675" cy="30425"/>
              </a:xfrm>
              <a:custGeom>
                <a:avLst/>
                <a:gdLst/>
                <a:ahLst/>
                <a:cxnLst/>
                <a:rect l="l" t="t" r="r" b="b"/>
                <a:pathLst>
                  <a:path w="31187" h="1217" extrusionOk="0">
                    <a:moveTo>
                      <a:pt x="609" y="1"/>
                    </a:moveTo>
                    <a:cubicBezTo>
                      <a:pt x="274" y="1"/>
                      <a:pt x="1" y="275"/>
                      <a:pt x="1" y="609"/>
                    </a:cubicBezTo>
                    <a:cubicBezTo>
                      <a:pt x="1" y="974"/>
                      <a:pt x="274" y="1217"/>
                      <a:pt x="609" y="1217"/>
                    </a:cubicBezTo>
                    <a:lnTo>
                      <a:pt x="30579" y="1217"/>
                    </a:lnTo>
                    <a:cubicBezTo>
                      <a:pt x="30913" y="1217"/>
                      <a:pt x="31187" y="913"/>
                      <a:pt x="31187" y="609"/>
                    </a:cubicBezTo>
                    <a:cubicBezTo>
                      <a:pt x="31187" y="275"/>
                      <a:pt x="30913" y="1"/>
                      <a:pt x="30579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BF8"/>
                  </a:gs>
                  <a:gs pos="100000">
                    <a:srgbClr val="F9F8FF">
                      <a:alpha val="86666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4" name="Google Shape;1234;p67"/>
              <p:cNvSpPr/>
              <p:nvPr/>
            </p:nvSpPr>
            <p:spPr>
              <a:xfrm>
                <a:off x="5092913" y="4365950"/>
                <a:ext cx="295625" cy="30400"/>
              </a:xfrm>
              <a:custGeom>
                <a:avLst/>
                <a:gdLst/>
                <a:ahLst/>
                <a:cxnLst/>
                <a:rect l="l" t="t" r="r" b="b"/>
                <a:pathLst>
                  <a:path w="11825" h="1216" extrusionOk="0">
                    <a:moveTo>
                      <a:pt x="609" y="0"/>
                    </a:moveTo>
                    <a:cubicBezTo>
                      <a:pt x="274" y="0"/>
                      <a:pt x="1" y="274"/>
                      <a:pt x="1" y="608"/>
                    </a:cubicBezTo>
                    <a:cubicBezTo>
                      <a:pt x="1" y="942"/>
                      <a:pt x="274" y="1216"/>
                      <a:pt x="609" y="1216"/>
                    </a:cubicBezTo>
                    <a:lnTo>
                      <a:pt x="11217" y="1216"/>
                    </a:lnTo>
                    <a:cubicBezTo>
                      <a:pt x="11551" y="1216"/>
                      <a:pt x="11825" y="942"/>
                      <a:pt x="11825" y="608"/>
                    </a:cubicBezTo>
                    <a:cubicBezTo>
                      <a:pt x="11825" y="274"/>
                      <a:pt x="11551" y="0"/>
                      <a:pt x="11217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BF8"/>
                  </a:gs>
                  <a:gs pos="100000">
                    <a:srgbClr val="F9F8FF">
                      <a:alpha val="86666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35" name="Google Shape;1235;p67"/>
            <p:cNvSpPr/>
            <p:nvPr/>
          </p:nvSpPr>
          <p:spPr>
            <a:xfrm>
              <a:off x="1150100" y="2672675"/>
              <a:ext cx="1076178" cy="835033"/>
            </a:xfrm>
            <a:custGeom>
              <a:avLst/>
              <a:gdLst/>
              <a:ahLst/>
              <a:cxnLst/>
              <a:rect l="l" t="t" r="r" b="b"/>
              <a:pathLst>
                <a:path w="28300" h="28299" extrusionOk="0">
                  <a:moveTo>
                    <a:pt x="25260" y="28298"/>
                  </a:moveTo>
                  <a:lnTo>
                    <a:pt x="3040" y="28298"/>
                  </a:lnTo>
                  <a:cubicBezTo>
                    <a:pt x="1369" y="28298"/>
                    <a:pt x="1" y="26931"/>
                    <a:pt x="1" y="25259"/>
                  </a:cubicBezTo>
                  <a:lnTo>
                    <a:pt x="1" y="3040"/>
                  </a:lnTo>
                  <a:cubicBezTo>
                    <a:pt x="1" y="1368"/>
                    <a:pt x="1369" y="0"/>
                    <a:pt x="3040" y="0"/>
                  </a:cubicBezTo>
                  <a:lnTo>
                    <a:pt x="25260" y="0"/>
                  </a:lnTo>
                  <a:cubicBezTo>
                    <a:pt x="26931" y="0"/>
                    <a:pt x="28299" y="1368"/>
                    <a:pt x="28299" y="3040"/>
                  </a:cubicBezTo>
                  <a:lnTo>
                    <a:pt x="28299" y="25259"/>
                  </a:lnTo>
                  <a:cubicBezTo>
                    <a:pt x="28299" y="26931"/>
                    <a:pt x="26931" y="28298"/>
                    <a:pt x="25260" y="28298"/>
                  </a:cubicBezTo>
                  <a:close/>
                </a:path>
              </a:pathLst>
            </a:custGeom>
            <a:solidFill>
              <a:srgbClr val="EE8481"/>
            </a:solidFill>
            <a:ln>
              <a:noFill/>
            </a:ln>
            <a:effectLst>
              <a:outerShdw blurRad="71438" dist="47625" dir="5400000" algn="bl" rotWithShape="0">
                <a:srgbClr val="6D5416">
                  <a:alpha val="18000"/>
                </a:srgbClr>
              </a:outerShdw>
              <a:reflection stA="5000" endPos="28000" dist="762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36" name="Google Shape;1236;p67"/>
            <p:cNvGrpSpPr/>
            <p:nvPr/>
          </p:nvGrpSpPr>
          <p:grpSpPr>
            <a:xfrm>
              <a:off x="1902338" y="1884550"/>
              <a:ext cx="707500" cy="707475"/>
              <a:chOff x="5921438" y="1923500"/>
              <a:chExt cx="707500" cy="707475"/>
            </a:xfrm>
          </p:grpSpPr>
          <p:sp>
            <p:nvSpPr>
              <p:cNvPr id="1237" name="Google Shape;1237;p67"/>
              <p:cNvSpPr/>
              <p:nvPr/>
            </p:nvSpPr>
            <p:spPr>
              <a:xfrm>
                <a:off x="5921438" y="1923500"/>
                <a:ext cx="707500" cy="707475"/>
              </a:xfrm>
              <a:custGeom>
                <a:avLst/>
                <a:gdLst/>
                <a:ahLst/>
                <a:cxnLst/>
                <a:rect l="l" t="t" r="r" b="b"/>
                <a:pathLst>
                  <a:path w="28300" h="28299" extrusionOk="0">
                    <a:moveTo>
                      <a:pt x="25260" y="28298"/>
                    </a:moveTo>
                    <a:lnTo>
                      <a:pt x="3040" y="28298"/>
                    </a:lnTo>
                    <a:cubicBezTo>
                      <a:pt x="1369" y="28298"/>
                      <a:pt x="1" y="26931"/>
                      <a:pt x="1" y="25259"/>
                    </a:cubicBezTo>
                    <a:lnTo>
                      <a:pt x="1" y="3040"/>
                    </a:lnTo>
                    <a:cubicBezTo>
                      <a:pt x="1" y="1368"/>
                      <a:pt x="1369" y="0"/>
                      <a:pt x="3040" y="0"/>
                    </a:cubicBezTo>
                    <a:lnTo>
                      <a:pt x="25260" y="0"/>
                    </a:lnTo>
                    <a:cubicBezTo>
                      <a:pt x="26931" y="0"/>
                      <a:pt x="28299" y="1368"/>
                      <a:pt x="28299" y="3040"/>
                    </a:cubicBezTo>
                    <a:lnTo>
                      <a:pt x="28299" y="25259"/>
                    </a:lnTo>
                    <a:cubicBezTo>
                      <a:pt x="28299" y="26931"/>
                      <a:pt x="26931" y="28298"/>
                      <a:pt x="25260" y="28298"/>
                    </a:cubicBezTo>
                    <a:close/>
                  </a:path>
                </a:pathLst>
              </a:custGeom>
              <a:solidFill>
                <a:srgbClr val="FFFBF8"/>
              </a:solidFill>
              <a:ln>
                <a:noFill/>
              </a:ln>
              <a:effectLst>
                <a:outerShdw blurRad="57150" dist="28575" dir="5400000" algn="bl" rotWithShape="0">
                  <a:srgbClr val="6D5416">
                    <a:alpha val="18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8" name="Google Shape;1238;p67"/>
              <p:cNvSpPr/>
              <p:nvPr/>
            </p:nvSpPr>
            <p:spPr>
              <a:xfrm>
                <a:off x="6070750" y="2199097"/>
                <a:ext cx="404418" cy="244866"/>
              </a:xfrm>
              <a:custGeom>
                <a:avLst/>
                <a:gdLst/>
                <a:ahLst/>
                <a:cxnLst/>
                <a:rect l="l" t="t" r="r" b="b"/>
                <a:pathLst>
                  <a:path w="18876" h="11429" extrusionOk="0">
                    <a:moveTo>
                      <a:pt x="11976" y="0"/>
                    </a:moveTo>
                    <a:lnTo>
                      <a:pt x="8085" y="6262"/>
                    </a:lnTo>
                    <a:lnTo>
                      <a:pt x="5654" y="2249"/>
                    </a:lnTo>
                    <a:lnTo>
                      <a:pt x="0" y="11429"/>
                    </a:lnTo>
                    <a:lnTo>
                      <a:pt x="18876" y="11429"/>
                    </a:lnTo>
                    <a:lnTo>
                      <a:pt x="11976" y="0"/>
                    </a:lnTo>
                    <a:close/>
                  </a:path>
                </a:pathLst>
              </a:custGeom>
              <a:solidFill>
                <a:srgbClr val="D5753B"/>
              </a:solidFill>
              <a:ln>
                <a:noFill/>
              </a:ln>
              <a:effectLst>
                <a:outerShdw blurRad="57150" dist="19050" dir="5460000" algn="bl" rotWithShape="0">
                  <a:srgbClr val="6D5416">
                    <a:alpha val="15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9" name="Google Shape;1239;p67"/>
              <p:cNvSpPr/>
              <p:nvPr/>
            </p:nvSpPr>
            <p:spPr>
              <a:xfrm>
                <a:off x="6146294" y="2120938"/>
                <a:ext cx="89878" cy="89899"/>
              </a:xfrm>
              <a:custGeom>
                <a:avLst/>
                <a:gdLst/>
                <a:ahLst/>
                <a:cxnLst/>
                <a:rect l="l" t="t" r="r" b="b"/>
                <a:pathLst>
                  <a:path w="4195" h="4196" extrusionOk="0">
                    <a:moveTo>
                      <a:pt x="2097" y="1"/>
                    </a:moveTo>
                    <a:cubicBezTo>
                      <a:pt x="942" y="1"/>
                      <a:pt x="0" y="943"/>
                      <a:pt x="0" y="2098"/>
                    </a:cubicBezTo>
                    <a:cubicBezTo>
                      <a:pt x="0" y="3223"/>
                      <a:pt x="942" y="4195"/>
                      <a:pt x="2097" y="4195"/>
                    </a:cubicBezTo>
                    <a:cubicBezTo>
                      <a:pt x="3222" y="4195"/>
                      <a:pt x="4195" y="3223"/>
                      <a:pt x="4195" y="2098"/>
                    </a:cubicBezTo>
                    <a:cubicBezTo>
                      <a:pt x="4195" y="943"/>
                      <a:pt x="3222" y="1"/>
                      <a:pt x="2097" y="1"/>
                    </a:cubicBezTo>
                    <a:close/>
                  </a:path>
                </a:pathLst>
              </a:custGeom>
              <a:solidFill>
                <a:srgbClr val="755FFF"/>
              </a:solidFill>
              <a:ln>
                <a:noFill/>
              </a:ln>
              <a:effectLst>
                <a:outerShdw blurRad="57150" dist="19050" dir="5460000" algn="bl" rotWithShape="0">
                  <a:srgbClr val="6D5416">
                    <a:alpha val="15000"/>
                  </a:srgbClr>
                </a:outerShdw>
                <a:reflection stA="10000" endPos="24000" dist="762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40" name="Google Shape;1240;p67"/>
            <p:cNvSpPr/>
            <p:nvPr/>
          </p:nvSpPr>
          <p:spPr>
            <a:xfrm>
              <a:off x="3133976" y="2571057"/>
              <a:ext cx="21" cy="2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E5D7FF"/>
            </a:solidFill>
            <a:ln>
              <a:noFill/>
            </a:ln>
            <a:effectLst>
              <a:outerShdw blurRad="57150" dist="19050" dir="5460000" algn="bl" rotWithShape="0">
                <a:srgbClr val="6D5416">
                  <a:alpha val="15000"/>
                </a:srgbClr>
              </a:outerShdw>
              <a:reflection stA="10000" endPos="24000" dist="762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41" name="Google Shape;1241;p67"/>
            <p:cNvGrpSpPr/>
            <p:nvPr/>
          </p:nvGrpSpPr>
          <p:grpSpPr>
            <a:xfrm>
              <a:off x="2820692" y="2127681"/>
              <a:ext cx="560809" cy="513696"/>
              <a:chOff x="2820743" y="2218101"/>
              <a:chExt cx="814064" cy="745676"/>
            </a:xfrm>
          </p:grpSpPr>
          <p:sp>
            <p:nvSpPr>
              <p:cNvPr id="1242" name="Google Shape;1242;p67"/>
              <p:cNvSpPr/>
              <p:nvPr/>
            </p:nvSpPr>
            <p:spPr>
              <a:xfrm>
                <a:off x="3133976" y="2218101"/>
                <a:ext cx="500831" cy="707903"/>
              </a:xfrm>
              <a:custGeom>
                <a:avLst/>
                <a:gdLst/>
                <a:ahLst/>
                <a:cxnLst/>
                <a:rect l="l" t="t" r="r" b="b"/>
                <a:pathLst>
                  <a:path w="23376" h="33041" extrusionOk="0">
                    <a:moveTo>
                      <a:pt x="16263" y="0"/>
                    </a:moveTo>
                    <a:lnTo>
                      <a:pt x="1" y="16475"/>
                    </a:lnTo>
                    <a:lnTo>
                      <a:pt x="16779" y="33040"/>
                    </a:lnTo>
                    <a:cubicBezTo>
                      <a:pt x="20852" y="28815"/>
                      <a:pt x="23375" y="23101"/>
                      <a:pt x="23375" y="16779"/>
                    </a:cubicBezTo>
                    <a:cubicBezTo>
                      <a:pt x="23375" y="10213"/>
                      <a:pt x="20640" y="4256"/>
                      <a:pt x="16263" y="0"/>
                    </a:cubicBezTo>
                    <a:close/>
                  </a:path>
                </a:pathLst>
              </a:custGeom>
              <a:solidFill>
                <a:srgbClr val="37DDA5"/>
              </a:solidFill>
              <a:ln>
                <a:noFill/>
              </a:ln>
              <a:effectLst>
                <a:outerShdw blurRad="57150" dist="19050" dir="5460000" algn="bl" rotWithShape="0">
                  <a:srgbClr val="6D5416">
                    <a:alpha val="15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3" name="Google Shape;1243;p67"/>
              <p:cNvSpPr/>
              <p:nvPr/>
            </p:nvSpPr>
            <p:spPr>
              <a:xfrm>
                <a:off x="3133976" y="2263030"/>
                <a:ext cx="217528" cy="308049"/>
              </a:xfrm>
              <a:custGeom>
                <a:avLst/>
                <a:gdLst/>
                <a:ahLst/>
                <a:cxnLst/>
                <a:rect l="l" t="t" r="r" b="b"/>
                <a:pathLst>
                  <a:path w="10153" h="14378" extrusionOk="0">
                    <a:moveTo>
                      <a:pt x="1" y="1"/>
                    </a:moveTo>
                    <a:lnTo>
                      <a:pt x="1" y="14378"/>
                    </a:lnTo>
                    <a:lnTo>
                      <a:pt x="10153" y="4134"/>
                    </a:lnTo>
                    <a:cubicBezTo>
                      <a:pt x="7539" y="1551"/>
                      <a:pt x="3952" y="1"/>
                      <a:pt x="1" y="1"/>
                    </a:cubicBezTo>
                    <a:close/>
                  </a:path>
                </a:pathLst>
              </a:custGeom>
              <a:solidFill>
                <a:srgbClr val="755FFF"/>
              </a:solidFill>
              <a:ln>
                <a:noFill/>
              </a:ln>
              <a:effectLst>
                <a:outerShdw blurRad="57150" dist="19050" dir="5460000" algn="bl" rotWithShape="0">
                  <a:srgbClr val="6D5416">
                    <a:alpha val="15000"/>
                  </a:srgbClr>
                </a:outerShdw>
                <a:reflection stA="10000" endPos="24000" dist="762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4" name="Google Shape;1244;p67"/>
              <p:cNvSpPr/>
              <p:nvPr/>
            </p:nvSpPr>
            <p:spPr>
              <a:xfrm>
                <a:off x="3133976" y="2571057"/>
                <a:ext cx="278761" cy="392720"/>
              </a:xfrm>
              <a:custGeom>
                <a:avLst/>
                <a:gdLst/>
                <a:ahLst/>
                <a:cxnLst/>
                <a:rect l="l" t="t" r="r" b="b"/>
                <a:pathLst>
                  <a:path w="13011" h="18330" extrusionOk="0">
                    <a:moveTo>
                      <a:pt x="1" y="1"/>
                    </a:moveTo>
                    <a:lnTo>
                      <a:pt x="1" y="18329"/>
                    </a:lnTo>
                    <a:cubicBezTo>
                      <a:pt x="5107" y="18329"/>
                      <a:pt x="9697" y="16232"/>
                      <a:pt x="13010" y="12828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859F7"/>
              </a:solidFill>
              <a:ln>
                <a:noFill/>
              </a:ln>
              <a:effectLst>
                <a:outerShdw blurRad="57150" dist="19050" dir="5460000" algn="bl" rotWithShape="0">
                  <a:srgbClr val="6D5416">
                    <a:alpha val="15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5" name="Google Shape;1245;p67"/>
              <p:cNvSpPr/>
              <p:nvPr/>
            </p:nvSpPr>
            <p:spPr>
              <a:xfrm>
                <a:off x="2820743" y="2351601"/>
                <a:ext cx="311969" cy="440905"/>
              </a:xfrm>
              <a:custGeom>
                <a:avLst/>
                <a:gdLst/>
                <a:ahLst/>
                <a:cxnLst/>
                <a:rect l="l" t="t" r="r" b="b"/>
                <a:pathLst>
                  <a:path w="14561" h="20579" extrusionOk="0">
                    <a:moveTo>
                      <a:pt x="4438" y="0"/>
                    </a:moveTo>
                    <a:cubicBezTo>
                      <a:pt x="1703" y="2645"/>
                      <a:pt x="1" y="6353"/>
                      <a:pt x="1" y="10456"/>
                    </a:cubicBezTo>
                    <a:cubicBezTo>
                      <a:pt x="1" y="14408"/>
                      <a:pt x="1551" y="17964"/>
                      <a:pt x="4104" y="20578"/>
                    </a:cubicBezTo>
                    <a:lnTo>
                      <a:pt x="14560" y="10244"/>
                    </a:lnTo>
                    <a:lnTo>
                      <a:pt x="4438" y="0"/>
                    </a:lnTo>
                    <a:close/>
                  </a:path>
                </a:pathLst>
              </a:custGeom>
              <a:solidFill>
                <a:srgbClr val="FFA4A4"/>
              </a:solidFill>
              <a:ln>
                <a:noFill/>
              </a:ln>
              <a:effectLst>
                <a:outerShdw blurRad="57150" dist="19050" dir="5460000" algn="bl" rotWithShape="0">
                  <a:srgbClr val="6D5416">
                    <a:alpha val="15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6" name="Google Shape;1246;p67"/>
              <p:cNvSpPr/>
              <p:nvPr/>
            </p:nvSpPr>
            <p:spPr>
              <a:xfrm>
                <a:off x="2917134" y="2263030"/>
                <a:ext cx="216864" cy="308049"/>
              </a:xfrm>
              <a:custGeom>
                <a:avLst/>
                <a:gdLst/>
                <a:ahLst/>
                <a:cxnLst/>
                <a:rect l="l" t="t" r="r" b="b"/>
                <a:pathLst>
                  <a:path w="10122" h="14378" extrusionOk="0">
                    <a:moveTo>
                      <a:pt x="10122" y="1"/>
                    </a:moveTo>
                    <a:cubicBezTo>
                      <a:pt x="6170" y="1"/>
                      <a:pt x="2614" y="1551"/>
                      <a:pt x="0" y="4104"/>
                    </a:cubicBezTo>
                    <a:lnTo>
                      <a:pt x="10122" y="14378"/>
                    </a:lnTo>
                    <a:lnTo>
                      <a:pt x="10122" y="1"/>
                    </a:lnTo>
                    <a:close/>
                  </a:path>
                </a:pathLst>
              </a:custGeom>
              <a:solidFill>
                <a:srgbClr val="A0FDFD"/>
              </a:solidFill>
              <a:ln>
                <a:noFill/>
              </a:ln>
              <a:effectLst>
                <a:outerShdw blurRad="57150" dist="19050" dir="5460000" algn="bl" rotWithShape="0">
                  <a:srgbClr val="6D5416">
                    <a:alpha val="15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7" name="Google Shape;1247;p67"/>
              <p:cNvSpPr/>
              <p:nvPr/>
            </p:nvSpPr>
            <p:spPr>
              <a:xfrm>
                <a:off x="2910621" y="2571057"/>
                <a:ext cx="223377" cy="317176"/>
              </a:xfrm>
              <a:custGeom>
                <a:avLst/>
                <a:gdLst/>
                <a:ahLst/>
                <a:cxnLst/>
                <a:rect l="l" t="t" r="r" b="b"/>
                <a:pathLst>
                  <a:path w="10426" h="14804" extrusionOk="0">
                    <a:moveTo>
                      <a:pt x="10426" y="1"/>
                    </a:moveTo>
                    <a:lnTo>
                      <a:pt x="0" y="10335"/>
                    </a:lnTo>
                    <a:cubicBezTo>
                      <a:pt x="2645" y="13071"/>
                      <a:pt x="6322" y="14803"/>
                      <a:pt x="10426" y="14803"/>
                    </a:cubicBezTo>
                    <a:lnTo>
                      <a:pt x="10426" y="1"/>
                    </a:lnTo>
                    <a:close/>
                  </a:path>
                </a:pathLst>
              </a:custGeom>
              <a:solidFill>
                <a:srgbClr val="755FFF"/>
              </a:solidFill>
              <a:ln>
                <a:noFill/>
              </a:ln>
              <a:effectLst>
                <a:outerShdw blurRad="57150" dist="19050" dir="5460000" algn="bl" rotWithShape="0">
                  <a:srgbClr val="6D5416">
                    <a:alpha val="15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48" name="Google Shape;1248;p67"/>
            <p:cNvGrpSpPr/>
            <p:nvPr/>
          </p:nvGrpSpPr>
          <p:grpSpPr>
            <a:xfrm>
              <a:off x="2597100" y="1446700"/>
              <a:ext cx="1718949" cy="389816"/>
              <a:chOff x="6153850" y="1669725"/>
              <a:chExt cx="1718949" cy="389816"/>
            </a:xfrm>
          </p:grpSpPr>
          <p:sp>
            <p:nvSpPr>
              <p:cNvPr id="1249" name="Google Shape;1249;p67"/>
              <p:cNvSpPr/>
              <p:nvPr/>
            </p:nvSpPr>
            <p:spPr>
              <a:xfrm>
                <a:off x="6156586" y="1672448"/>
                <a:ext cx="1714402" cy="373134"/>
              </a:xfrm>
              <a:custGeom>
                <a:avLst/>
                <a:gdLst/>
                <a:ahLst/>
                <a:cxnLst/>
                <a:rect l="l" t="t" r="r" b="b"/>
                <a:pathLst>
                  <a:path w="141045" h="30698" extrusionOk="0">
                    <a:moveTo>
                      <a:pt x="2924" y="0"/>
                    </a:moveTo>
                    <a:cubicBezTo>
                      <a:pt x="1386" y="0"/>
                      <a:pt x="0" y="1386"/>
                      <a:pt x="0" y="3093"/>
                    </a:cubicBezTo>
                    <a:lnTo>
                      <a:pt x="0" y="27603"/>
                    </a:lnTo>
                    <a:cubicBezTo>
                      <a:pt x="0" y="29311"/>
                      <a:pt x="1386" y="30697"/>
                      <a:pt x="3093" y="30697"/>
                    </a:cubicBezTo>
                    <a:lnTo>
                      <a:pt x="137951" y="30697"/>
                    </a:lnTo>
                    <a:cubicBezTo>
                      <a:pt x="139659" y="30697"/>
                      <a:pt x="141045" y="29311"/>
                      <a:pt x="141045" y="27603"/>
                    </a:cubicBezTo>
                    <a:lnTo>
                      <a:pt x="141045" y="3093"/>
                    </a:lnTo>
                    <a:cubicBezTo>
                      <a:pt x="141045" y="1386"/>
                      <a:pt x="139659" y="0"/>
                      <a:pt x="137782" y="0"/>
                    </a:cubicBezTo>
                    <a:close/>
                  </a:path>
                </a:pathLst>
              </a:custGeom>
              <a:solidFill>
                <a:srgbClr val="A97FFF"/>
              </a:solidFill>
              <a:ln>
                <a:noFill/>
              </a:ln>
              <a:effectLst>
                <a:outerShdw blurRad="28575" dist="19050" dir="5280000" algn="bl" rotWithShape="0">
                  <a:srgbClr val="6D5416">
                    <a:alpha val="17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0" name="Google Shape;1250;p67"/>
              <p:cNvSpPr/>
              <p:nvPr/>
            </p:nvSpPr>
            <p:spPr>
              <a:xfrm>
                <a:off x="6153850" y="1669725"/>
                <a:ext cx="1718949" cy="389816"/>
              </a:xfrm>
              <a:custGeom>
                <a:avLst/>
                <a:gdLst/>
                <a:ahLst/>
                <a:cxnLst/>
                <a:rect l="l" t="t" r="r" b="b"/>
                <a:pathLst>
                  <a:path w="140437" h="30090" extrusionOk="0">
                    <a:moveTo>
                      <a:pt x="2789" y="0"/>
                    </a:moveTo>
                    <a:cubicBezTo>
                      <a:pt x="1251" y="0"/>
                      <a:pt x="1" y="1251"/>
                      <a:pt x="1" y="2789"/>
                    </a:cubicBezTo>
                    <a:lnTo>
                      <a:pt x="1" y="27299"/>
                    </a:lnTo>
                    <a:cubicBezTo>
                      <a:pt x="1" y="28838"/>
                      <a:pt x="1251" y="30089"/>
                      <a:pt x="2789" y="30089"/>
                    </a:cubicBezTo>
                    <a:lnTo>
                      <a:pt x="137647" y="30089"/>
                    </a:lnTo>
                    <a:cubicBezTo>
                      <a:pt x="139186" y="30089"/>
                      <a:pt x="140437" y="28838"/>
                      <a:pt x="140437" y="27299"/>
                    </a:cubicBezTo>
                    <a:lnTo>
                      <a:pt x="140437" y="2789"/>
                    </a:lnTo>
                    <a:cubicBezTo>
                      <a:pt x="140437" y="1251"/>
                      <a:pt x="139186" y="0"/>
                      <a:pt x="137647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BF8"/>
                  </a:gs>
                  <a:gs pos="100000">
                    <a:srgbClr val="D5753B"/>
                  </a:gs>
                </a:gsLst>
                <a:lin ang="5400012" scaled="0"/>
              </a:gradFill>
              <a:ln>
                <a:noFill/>
              </a:ln>
              <a:effectLst>
                <a:outerShdw blurRad="42863" dist="47625" dir="5280000" algn="bl" rotWithShape="0">
                  <a:srgbClr val="6D5416">
                    <a:alpha val="19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1" name="Google Shape;1251;p67"/>
              <p:cNvSpPr/>
              <p:nvPr/>
            </p:nvSpPr>
            <p:spPr>
              <a:xfrm>
                <a:off x="6246166" y="1742495"/>
                <a:ext cx="233011" cy="233011"/>
              </a:xfrm>
              <a:custGeom>
                <a:avLst/>
                <a:gdLst/>
                <a:ahLst/>
                <a:cxnLst/>
                <a:rect l="l" t="t" r="r" b="b"/>
                <a:pathLst>
                  <a:path w="19170" h="19170" extrusionOk="0">
                    <a:moveTo>
                      <a:pt x="9584" y="1"/>
                    </a:moveTo>
                    <a:cubicBezTo>
                      <a:pt x="4294" y="1"/>
                      <a:pt x="0" y="4294"/>
                      <a:pt x="0" y="9586"/>
                    </a:cubicBezTo>
                    <a:cubicBezTo>
                      <a:pt x="0" y="14876"/>
                      <a:pt x="4294" y="19170"/>
                      <a:pt x="9584" y="19170"/>
                    </a:cubicBezTo>
                    <a:cubicBezTo>
                      <a:pt x="14876" y="19170"/>
                      <a:pt x="19169" y="14876"/>
                      <a:pt x="19169" y="9586"/>
                    </a:cubicBezTo>
                    <a:cubicBezTo>
                      <a:pt x="19169" y="4294"/>
                      <a:pt x="14876" y="1"/>
                      <a:pt x="9584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F6BDBB"/>
                  </a:gs>
                  <a:gs pos="100000">
                    <a:srgbClr val="E0534E"/>
                  </a:gs>
                </a:gsLst>
                <a:lin ang="5400012" scaled="0"/>
              </a:gradFill>
              <a:ln>
                <a:noFill/>
              </a:ln>
              <a:effectLst>
                <a:outerShdw blurRad="28575" dist="19050" dir="5280000" algn="bl" rotWithShape="0">
                  <a:srgbClr val="6D5416">
                    <a:alpha val="17000"/>
                  </a:srgbClr>
                </a:outerShdw>
                <a:reflection stA="6000" endPos="25000" dist="762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2" name="Google Shape;1252;p67"/>
              <p:cNvSpPr/>
              <p:nvPr/>
            </p:nvSpPr>
            <p:spPr>
              <a:xfrm>
                <a:off x="6579205" y="1795915"/>
                <a:ext cx="674967" cy="37620"/>
              </a:xfrm>
              <a:custGeom>
                <a:avLst/>
                <a:gdLst/>
                <a:ahLst/>
                <a:cxnLst/>
                <a:rect l="l" t="t" r="r" b="b"/>
                <a:pathLst>
                  <a:path w="55530" h="3095" extrusionOk="0">
                    <a:moveTo>
                      <a:pt x="1556" y="1"/>
                    </a:moveTo>
                    <a:cubicBezTo>
                      <a:pt x="694" y="1"/>
                      <a:pt x="1" y="694"/>
                      <a:pt x="1" y="1540"/>
                    </a:cubicBezTo>
                    <a:cubicBezTo>
                      <a:pt x="1" y="2401"/>
                      <a:pt x="694" y="3095"/>
                      <a:pt x="1556" y="3095"/>
                    </a:cubicBezTo>
                    <a:lnTo>
                      <a:pt x="53975" y="3095"/>
                    </a:lnTo>
                    <a:cubicBezTo>
                      <a:pt x="54836" y="3095"/>
                      <a:pt x="55530" y="2401"/>
                      <a:pt x="55530" y="1540"/>
                    </a:cubicBezTo>
                    <a:cubicBezTo>
                      <a:pt x="55530" y="694"/>
                      <a:pt x="54836" y="1"/>
                      <a:pt x="53975" y="1"/>
                    </a:cubicBezTo>
                    <a:close/>
                  </a:path>
                </a:pathLst>
              </a:custGeom>
              <a:solidFill>
                <a:srgbClr val="FFFBF8"/>
              </a:solidFill>
              <a:ln>
                <a:noFill/>
              </a:ln>
              <a:effectLst>
                <a:outerShdw blurRad="28575" dist="19050" dir="5280000" algn="bl" rotWithShape="0">
                  <a:srgbClr val="6D5416">
                    <a:alpha val="17000"/>
                  </a:srgbClr>
                </a:outerShdw>
                <a:reflection stA="6000" endPos="25000" dist="762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3" name="Google Shape;1253;p67"/>
              <p:cNvSpPr/>
              <p:nvPr/>
            </p:nvSpPr>
            <p:spPr>
              <a:xfrm>
                <a:off x="7302010" y="1795915"/>
                <a:ext cx="477315" cy="37620"/>
              </a:xfrm>
              <a:custGeom>
                <a:avLst/>
                <a:gdLst/>
                <a:ahLst/>
                <a:cxnLst/>
                <a:rect l="l" t="t" r="r" b="b"/>
                <a:pathLst>
                  <a:path w="39269" h="3095" extrusionOk="0">
                    <a:moveTo>
                      <a:pt x="1540" y="1"/>
                    </a:moveTo>
                    <a:cubicBezTo>
                      <a:pt x="695" y="1"/>
                      <a:pt x="1" y="694"/>
                      <a:pt x="1" y="1540"/>
                    </a:cubicBezTo>
                    <a:cubicBezTo>
                      <a:pt x="1" y="2401"/>
                      <a:pt x="695" y="3095"/>
                      <a:pt x="1540" y="3095"/>
                    </a:cubicBezTo>
                    <a:lnTo>
                      <a:pt x="37714" y="3095"/>
                    </a:lnTo>
                    <a:cubicBezTo>
                      <a:pt x="38575" y="3095"/>
                      <a:pt x="39269" y="2401"/>
                      <a:pt x="39269" y="1540"/>
                    </a:cubicBezTo>
                    <a:cubicBezTo>
                      <a:pt x="39269" y="694"/>
                      <a:pt x="38575" y="1"/>
                      <a:pt x="37714" y="1"/>
                    </a:cubicBezTo>
                    <a:close/>
                  </a:path>
                </a:pathLst>
              </a:custGeom>
              <a:solidFill>
                <a:srgbClr val="FFFBF8"/>
              </a:solidFill>
              <a:ln>
                <a:noFill/>
              </a:ln>
              <a:effectLst>
                <a:outerShdw blurRad="28575" dist="19050" dir="5280000" algn="bl" rotWithShape="0">
                  <a:srgbClr val="6D5416">
                    <a:alpha val="17000"/>
                  </a:srgbClr>
                </a:outerShdw>
                <a:reflection stA="6000" endPos="25000" dist="762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4" name="Google Shape;1254;p67"/>
              <p:cNvSpPr/>
              <p:nvPr/>
            </p:nvSpPr>
            <p:spPr>
              <a:xfrm>
                <a:off x="6579205" y="1890844"/>
                <a:ext cx="265064" cy="37620"/>
              </a:xfrm>
              <a:custGeom>
                <a:avLst/>
                <a:gdLst/>
                <a:ahLst/>
                <a:cxnLst/>
                <a:rect l="l" t="t" r="r" b="b"/>
                <a:pathLst>
                  <a:path w="21807" h="3095" extrusionOk="0">
                    <a:moveTo>
                      <a:pt x="1556" y="0"/>
                    </a:moveTo>
                    <a:cubicBezTo>
                      <a:pt x="694" y="0"/>
                      <a:pt x="1" y="694"/>
                      <a:pt x="1" y="1539"/>
                    </a:cubicBezTo>
                    <a:cubicBezTo>
                      <a:pt x="1" y="2401"/>
                      <a:pt x="694" y="3094"/>
                      <a:pt x="1556" y="3094"/>
                    </a:cubicBezTo>
                    <a:lnTo>
                      <a:pt x="20269" y="3094"/>
                    </a:lnTo>
                    <a:cubicBezTo>
                      <a:pt x="21114" y="3094"/>
                      <a:pt x="21806" y="2401"/>
                      <a:pt x="21806" y="1539"/>
                    </a:cubicBezTo>
                    <a:cubicBezTo>
                      <a:pt x="21806" y="694"/>
                      <a:pt x="21114" y="0"/>
                      <a:pt x="20269" y="0"/>
                    </a:cubicBezTo>
                    <a:close/>
                  </a:path>
                </a:pathLst>
              </a:custGeom>
              <a:solidFill>
                <a:srgbClr val="FFFBF8"/>
              </a:solidFill>
              <a:ln>
                <a:noFill/>
              </a:ln>
              <a:effectLst>
                <a:outerShdw blurRad="28575" dist="19050" dir="5280000" algn="bl" rotWithShape="0">
                  <a:srgbClr val="6D5416">
                    <a:alpha val="17000"/>
                  </a:srgbClr>
                </a:outerShdw>
                <a:reflection stA="6000" endPos="25000" dist="762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55" name="Google Shape;1255;p67"/>
            <p:cNvGrpSpPr/>
            <p:nvPr/>
          </p:nvGrpSpPr>
          <p:grpSpPr>
            <a:xfrm>
              <a:off x="1196892" y="1384678"/>
              <a:ext cx="459836" cy="389787"/>
              <a:chOff x="5215992" y="1423628"/>
              <a:chExt cx="459836" cy="389787"/>
            </a:xfrm>
          </p:grpSpPr>
          <p:sp>
            <p:nvSpPr>
              <p:cNvPr id="1256" name="Google Shape;1256;p67"/>
              <p:cNvSpPr/>
              <p:nvPr/>
            </p:nvSpPr>
            <p:spPr>
              <a:xfrm>
                <a:off x="5215992" y="1423628"/>
                <a:ext cx="459836" cy="389787"/>
              </a:xfrm>
              <a:custGeom>
                <a:avLst/>
                <a:gdLst/>
                <a:ahLst/>
                <a:cxnLst/>
                <a:rect l="l" t="t" r="r" b="b"/>
                <a:pathLst>
                  <a:path w="37831" h="32068" extrusionOk="0">
                    <a:moveTo>
                      <a:pt x="4445" y="0"/>
                    </a:moveTo>
                    <a:cubicBezTo>
                      <a:pt x="1995" y="0"/>
                      <a:pt x="0" y="1995"/>
                      <a:pt x="0" y="4446"/>
                    </a:cubicBezTo>
                    <a:lnTo>
                      <a:pt x="0" y="23868"/>
                    </a:lnTo>
                    <a:cubicBezTo>
                      <a:pt x="0" y="26320"/>
                      <a:pt x="1995" y="28314"/>
                      <a:pt x="4445" y="28314"/>
                    </a:cubicBezTo>
                    <a:lnTo>
                      <a:pt x="15162" y="28314"/>
                    </a:lnTo>
                    <a:lnTo>
                      <a:pt x="18915" y="32067"/>
                    </a:lnTo>
                    <a:lnTo>
                      <a:pt x="22667" y="28314"/>
                    </a:lnTo>
                    <a:lnTo>
                      <a:pt x="33384" y="28314"/>
                    </a:lnTo>
                    <a:cubicBezTo>
                      <a:pt x="35836" y="28314"/>
                      <a:pt x="37831" y="26320"/>
                      <a:pt x="37831" y="23868"/>
                    </a:cubicBezTo>
                    <a:lnTo>
                      <a:pt x="37831" y="4446"/>
                    </a:lnTo>
                    <a:cubicBezTo>
                      <a:pt x="37831" y="1995"/>
                      <a:pt x="35836" y="0"/>
                      <a:pt x="33384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rgbClr val="FC809B"/>
                  </a:gs>
                </a:gsLst>
                <a:lin ang="5400012" scaled="0"/>
              </a:gradFill>
              <a:ln>
                <a:noFill/>
              </a:ln>
              <a:effectLst>
                <a:outerShdw blurRad="57150" dist="19050" dir="5400000" algn="bl" rotWithShape="0">
                  <a:srgbClr val="5352EE">
                    <a:alpha val="18000"/>
                  </a:srgbClr>
                </a:outerShdw>
                <a:reflection stA="6000" endPos="26000" dist="762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7" name="Google Shape;1257;p67"/>
              <p:cNvSpPr/>
              <p:nvPr/>
            </p:nvSpPr>
            <p:spPr>
              <a:xfrm>
                <a:off x="5360634" y="1526348"/>
                <a:ext cx="170547" cy="138713"/>
              </a:xfrm>
              <a:custGeom>
                <a:avLst/>
                <a:gdLst/>
                <a:ahLst/>
                <a:cxnLst/>
                <a:rect l="l" t="t" r="r" b="b"/>
                <a:pathLst>
                  <a:path w="14031" h="11412" extrusionOk="0">
                    <a:moveTo>
                      <a:pt x="3685" y="1"/>
                    </a:moveTo>
                    <a:cubicBezTo>
                      <a:pt x="1657" y="1"/>
                      <a:pt x="0" y="1641"/>
                      <a:pt x="0" y="3686"/>
                    </a:cubicBezTo>
                    <a:cubicBezTo>
                      <a:pt x="0" y="4565"/>
                      <a:pt x="0" y="6881"/>
                      <a:pt x="5004" y="10109"/>
                    </a:cubicBezTo>
                    <a:lnTo>
                      <a:pt x="7015" y="11412"/>
                    </a:lnTo>
                    <a:lnTo>
                      <a:pt x="9027" y="10109"/>
                    </a:lnTo>
                    <a:cubicBezTo>
                      <a:pt x="14030" y="6881"/>
                      <a:pt x="14030" y="4565"/>
                      <a:pt x="14030" y="3686"/>
                    </a:cubicBezTo>
                    <a:cubicBezTo>
                      <a:pt x="14030" y="1641"/>
                      <a:pt x="12390" y="1"/>
                      <a:pt x="10345" y="1"/>
                    </a:cubicBezTo>
                    <a:cubicBezTo>
                      <a:pt x="8874" y="1"/>
                      <a:pt x="7623" y="846"/>
                      <a:pt x="7015" y="2081"/>
                    </a:cubicBezTo>
                    <a:cubicBezTo>
                      <a:pt x="6424" y="846"/>
                      <a:pt x="5155" y="1"/>
                      <a:pt x="3685" y="1"/>
                    </a:cubicBezTo>
                    <a:close/>
                  </a:path>
                </a:pathLst>
              </a:custGeom>
              <a:solidFill>
                <a:srgbClr val="21D0DA"/>
              </a:solidFill>
              <a:ln>
                <a:noFill/>
              </a:ln>
              <a:effectLst>
                <a:outerShdw blurRad="57150" dist="19050" dir="5400000" algn="bl" rotWithShape="0">
                  <a:srgbClr val="5352EE">
                    <a:alpha val="25000"/>
                  </a:srgbClr>
                </a:outerShdw>
                <a:reflection stA="6000" endPos="26000" dist="762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58" name="Google Shape;1258;p67"/>
            <p:cNvGrpSpPr/>
            <p:nvPr/>
          </p:nvGrpSpPr>
          <p:grpSpPr>
            <a:xfrm>
              <a:off x="2037775" y="1282487"/>
              <a:ext cx="436632" cy="284986"/>
              <a:chOff x="4842900" y="2922987"/>
              <a:chExt cx="436632" cy="284986"/>
            </a:xfrm>
          </p:grpSpPr>
          <p:sp>
            <p:nvSpPr>
              <p:cNvPr id="1259" name="Google Shape;1259;p67"/>
              <p:cNvSpPr/>
              <p:nvPr/>
            </p:nvSpPr>
            <p:spPr>
              <a:xfrm>
                <a:off x="4842900" y="2922987"/>
                <a:ext cx="436632" cy="284986"/>
              </a:xfrm>
              <a:custGeom>
                <a:avLst/>
                <a:gdLst/>
                <a:ahLst/>
                <a:cxnLst/>
                <a:rect l="l" t="t" r="r" b="b"/>
                <a:pathLst>
                  <a:path w="35922" h="23446" extrusionOk="0">
                    <a:moveTo>
                      <a:pt x="3448" y="1"/>
                    </a:moveTo>
                    <a:cubicBezTo>
                      <a:pt x="1555" y="1"/>
                      <a:pt x="0" y="1538"/>
                      <a:pt x="0" y="3432"/>
                    </a:cubicBezTo>
                    <a:lnTo>
                      <a:pt x="0" y="15552"/>
                    </a:lnTo>
                    <a:cubicBezTo>
                      <a:pt x="0" y="17446"/>
                      <a:pt x="1555" y="18983"/>
                      <a:pt x="3448" y="18983"/>
                    </a:cubicBezTo>
                    <a:lnTo>
                      <a:pt x="24950" y="18983"/>
                    </a:lnTo>
                    <a:lnTo>
                      <a:pt x="29074" y="23446"/>
                    </a:lnTo>
                    <a:lnTo>
                      <a:pt x="29074" y="18983"/>
                    </a:lnTo>
                    <a:lnTo>
                      <a:pt x="32473" y="18983"/>
                    </a:lnTo>
                    <a:cubicBezTo>
                      <a:pt x="34382" y="18983"/>
                      <a:pt x="35921" y="17446"/>
                      <a:pt x="35921" y="15552"/>
                    </a:cubicBezTo>
                    <a:lnTo>
                      <a:pt x="35921" y="3432"/>
                    </a:lnTo>
                    <a:cubicBezTo>
                      <a:pt x="35921" y="1538"/>
                      <a:pt x="34382" y="1"/>
                      <a:pt x="32473" y="1"/>
                    </a:cubicBezTo>
                    <a:close/>
                  </a:path>
                </a:pathLst>
              </a:custGeom>
              <a:solidFill>
                <a:srgbClr val="EE8481"/>
              </a:solidFill>
              <a:ln>
                <a:noFill/>
              </a:ln>
              <a:effectLst>
                <a:outerShdw blurRad="57150" dist="19050" dir="5400000" algn="bl" rotWithShape="0">
                  <a:srgbClr val="5352EE">
                    <a:alpha val="18000"/>
                  </a:srgbClr>
                </a:outerShdw>
                <a:reflection stA="6000" endPos="26000" dist="762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0" name="Google Shape;1260;p67"/>
              <p:cNvSpPr/>
              <p:nvPr/>
            </p:nvSpPr>
            <p:spPr>
              <a:xfrm>
                <a:off x="4917676" y="3006198"/>
                <a:ext cx="287065" cy="60824"/>
              </a:xfrm>
              <a:custGeom>
                <a:avLst/>
                <a:gdLst/>
                <a:ahLst/>
                <a:cxnLst/>
                <a:rect l="l" t="t" r="r" b="b"/>
                <a:pathLst>
                  <a:path w="23617" h="5004" extrusionOk="0">
                    <a:moveTo>
                      <a:pt x="2503" y="0"/>
                    </a:moveTo>
                    <a:cubicBezTo>
                      <a:pt x="1117" y="0"/>
                      <a:pt x="1" y="1116"/>
                      <a:pt x="1" y="2502"/>
                    </a:cubicBezTo>
                    <a:cubicBezTo>
                      <a:pt x="1" y="3888"/>
                      <a:pt x="1117" y="5004"/>
                      <a:pt x="2503" y="5004"/>
                    </a:cubicBezTo>
                    <a:cubicBezTo>
                      <a:pt x="3873" y="5004"/>
                      <a:pt x="4988" y="3888"/>
                      <a:pt x="4988" y="2502"/>
                    </a:cubicBezTo>
                    <a:cubicBezTo>
                      <a:pt x="4988" y="1116"/>
                      <a:pt x="3873" y="0"/>
                      <a:pt x="2503" y="0"/>
                    </a:cubicBezTo>
                    <a:close/>
                    <a:moveTo>
                      <a:pt x="11817" y="0"/>
                    </a:moveTo>
                    <a:cubicBezTo>
                      <a:pt x="10431" y="0"/>
                      <a:pt x="9316" y="1116"/>
                      <a:pt x="9316" y="2502"/>
                    </a:cubicBezTo>
                    <a:cubicBezTo>
                      <a:pt x="9316" y="3888"/>
                      <a:pt x="10431" y="5004"/>
                      <a:pt x="11817" y="5004"/>
                    </a:cubicBezTo>
                    <a:cubicBezTo>
                      <a:pt x="13186" y="5004"/>
                      <a:pt x="14301" y="3888"/>
                      <a:pt x="14301" y="2502"/>
                    </a:cubicBezTo>
                    <a:cubicBezTo>
                      <a:pt x="14301" y="1116"/>
                      <a:pt x="13186" y="0"/>
                      <a:pt x="11817" y="0"/>
                    </a:cubicBezTo>
                    <a:close/>
                    <a:moveTo>
                      <a:pt x="21131" y="0"/>
                    </a:moveTo>
                    <a:cubicBezTo>
                      <a:pt x="19744" y="0"/>
                      <a:pt x="18629" y="1116"/>
                      <a:pt x="18629" y="2502"/>
                    </a:cubicBezTo>
                    <a:cubicBezTo>
                      <a:pt x="18629" y="3888"/>
                      <a:pt x="19744" y="5004"/>
                      <a:pt x="21131" y="5004"/>
                    </a:cubicBezTo>
                    <a:cubicBezTo>
                      <a:pt x="22500" y="5004"/>
                      <a:pt x="23616" y="3888"/>
                      <a:pt x="23616" y="2502"/>
                    </a:cubicBezTo>
                    <a:cubicBezTo>
                      <a:pt x="23616" y="1116"/>
                      <a:pt x="22500" y="0"/>
                      <a:pt x="2113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>
                <a:outerShdw blurRad="57150" dist="19050" dir="5400000" algn="bl" rotWithShape="0">
                  <a:srgbClr val="5352EE">
                    <a:alpha val="18000"/>
                  </a:srgbClr>
                </a:outerShdw>
                <a:reflection stA="6000" endPos="26000" dist="762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61" name="Google Shape;1261;p67"/>
            <p:cNvGrpSpPr/>
            <p:nvPr/>
          </p:nvGrpSpPr>
          <p:grpSpPr>
            <a:xfrm>
              <a:off x="2474409" y="3364761"/>
              <a:ext cx="767400" cy="767700"/>
              <a:chOff x="3375684" y="2512136"/>
              <a:chExt cx="767400" cy="767700"/>
            </a:xfrm>
          </p:grpSpPr>
          <p:sp>
            <p:nvSpPr>
              <p:cNvPr id="1262" name="Google Shape;1262;p67"/>
              <p:cNvSpPr/>
              <p:nvPr/>
            </p:nvSpPr>
            <p:spPr>
              <a:xfrm>
                <a:off x="3375684" y="2512136"/>
                <a:ext cx="767400" cy="767700"/>
              </a:xfrm>
              <a:prstGeom prst="ellipse">
                <a:avLst/>
              </a:prstGeom>
              <a:gradFill>
                <a:gsLst>
                  <a:gs pos="0">
                    <a:srgbClr val="FFFBF8"/>
                  </a:gs>
                  <a:gs pos="100000">
                    <a:srgbClr val="66BEE9">
                      <a:alpha val="34509"/>
                    </a:srgbClr>
                  </a:gs>
                </a:gsLst>
                <a:lin ang="5400012" scaled="0"/>
              </a:gradFill>
              <a:ln>
                <a:noFill/>
              </a:ln>
              <a:effectLst>
                <a:outerShdw blurRad="157163" dist="85725" dir="5400000" algn="bl" rotWithShape="0">
                  <a:srgbClr val="6D5416">
                    <a:alpha val="38000"/>
                  </a:srgbClr>
                </a:outerShdw>
                <a:reflection stA="6000" endPos="26000" dist="762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263" name="Google Shape;1263;p67"/>
              <p:cNvGrpSpPr/>
              <p:nvPr/>
            </p:nvGrpSpPr>
            <p:grpSpPr>
              <a:xfrm>
                <a:off x="3531930" y="2668504"/>
                <a:ext cx="454894" cy="454955"/>
                <a:chOff x="7325238" y="1448084"/>
                <a:chExt cx="269999" cy="269987"/>
              </a:xfrm>
            </p:grpSpPr>
            <p:sp>
              <p:nvSpPr>
                <p:cNvPr id="1264" name="Google Shape;1264;p67"/>
                <p:cNvSpPr/>
                <p:nvPr/>
              </p:nvSpPr>
              <p:spPr>
                <a:xfrm>
                  <a:off x="7325238" y="1448084"/>
                  <a:ext cx="269999" cy="2699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213" h="22212" extrusionOk="0">
                      <a:moveTo>
                        <a:pt x="11106" y="0"/>
                      </a:moveTo>
                      <a:cubicBezTo>
                        <a:pt x="4987" y="0"/>
                        <a:pt x="1" y="4986"/>
                        <a:pt x="1" y="11105"/>
                      </a:cubicBezTo>
                      <a:cubicBezTo>
                        <a:pt x="1" y="17242"/>
                        <a:pt x="4987" y="22212"/>
                        <a:pt x="11106" y="22212"/>
                      </a:cubicBezTo>
                      <a:cubicBezTo>
                        <a:pt x="17225" y="22212"/>
                        <a:pt x="22212" y="17242"/>
                        <a:pt x="22212" y="11105"/>
                      </a:cubicBezTo>
                      <a:cubicBezTo>
                        <a:pt x="22212" y="4986"/>
                        <a:pt x="17225" y="0"/>
                        <a:pt x="11106" y="0"/>
                      </a:cubicBezTo>
                      <a:close/>
                    </a:path>
                  </a:pathLst>
                </a:custGeom>
                <a:solidFill>
                  <a:srgbClr val="37DDA5"/>
                </a:solidFill>
                <a:ln>
                  <a:noFill/>
                </a:ln>
                <a:effectLst>
                  <a:outerShdw blurRad="57150" dist="19050" dir="5400000" algn="bl" rotWithShape="0">
                    <a:srgbClr val="5352EE">
                      <a:alpha val="18000"/>
                    </a:srgbClr>
                  </a:outerShdw>
                  <a:reflection stA="6000" endPos="26000" dist="76200" dir="5400000" fadeDir="5400012" sy="-100000" algn="bl" rotWithShape="0"/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65" name="Google Shape;1265;p67"/>
                <p:cNvSpPr/>
                <p:nvPr/>
              </p:nvSpPr>
              <p:spPr>
                <a:xfrm>
                  <a:off x="7412764" y="1486894"/>
                  <a:ext cx="97191" cy="961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96" h="7914" extrusionOk="0">
                      <a:moveTo>
                        <a:pt x="4011" y="1"/>
                      </a:moveTo>
                      <a:cubicBezTo>
                        <a:pt x="1859" y="1"/>
                        <a:pt x="84" y="1730"/>
                        <a:pt x="51" y="3889"/>
                      </a:cubicBezTo>
                      <a:cubicBezTo>
                        <a:pt x="1" y="6070"/>
                        <a:pt x="1741" y="7879"/>
                        <a:pt x="3922" y="7912"/>
                      </a:cubicBezTo>
                      <a:cubicBezTo>
                        <a:pt x="3954" y="7913"/>
                        <a:pt x="3986" y="7913"/>
                        <a:pt x="4017" y="7913"/>
                      </a:cubicBezTo>
                      <a:cubicBezTo>
                        <a:pt x="6171" y="7913"/>
                        <a:pt x="7912" y="6191"/>
                        <a:pt x="7962" y="4042"/>
                      </a:cubicBezTo>
                      <a:cubicBezTo>
                        <a:pt x="7995" y="1861"/>
                        <a:pt x="6255" y="53"/>
                        <a:pt x="4074" y="1"/>
                      </a:cubicBezTo>
                      <a:cubicBezTo>
                        <a:pt x="4053" y="1"/>
                        <a:pt x="4032" y="1"/>
                        <a:pt x="4011" y="1"/>
                      </a:cubicBezTo>
                      <a:close/>
                    </a:path>
                  </a:pathLst>
                </a:custGeom>
                <a:solidFill>
                  <a:srgbClr val="FFFBF8"/>
                </a:solidFill>
                <a:ln>
                  <a:noFill/>
                </a:ln>
                <a:effectLst>
                  <a:outerShdw blurRad="57150" dist="19050" dir="5400000" algn="bl" rotWithShape="0">
                    <a:srgbClr val="5352EE">
                      <a:alpha val="18000"/>
                    </a:srgbClr>
                  </a:outerShdw>
                  <a:reflection stA="6000" endPos="26000" dist="76200" dir="5400000" fadeDir="5400012" sy="-100000" algn="bl" rotWithShape="0"/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66" name="Google Shape;1266;p67"/>
                <p:cNvSpPr/>
                <p:nvPr/>
              </p:nvSpPr>
              <p:spPr>
                <a:xfrm>
                  <a:off x="7366528" y="1603992"/>
                  <a:ext cx="184732" cy="1056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198" h="8694" extrusionOk="0">
                      <a:moveTo>
                        <a:pt x="7551" y="1"/>
                      </a:moveTo>
                      <a:cubicBezTo>
                        <a:pt x="4102" y="1"/>
                        <a:pt x="1150" y="2179"/>
                        <a:pt x="1" y="5243"/>
                      </a:cubicBezTo>
                      <a:cubicBezTo>
                        <a:pt x="1860" y="7305"/>
                        <a:pt x="4531" y="8641"/>
                        <a:pt x="7540" y="8691"/>
                      </a:cubicBezTo>
                      <a:cubicBezTo>
                        <a:pt x="7618" y="8693"/>
                        <a:pt x="7697" y="8694"/>
                        <a:pt x="7775" y="8694"/>
                      </a:cubicBezTo>
                      <a:cubicBezTo>
                        <a:pt x="10690" y="8694"/>
                        <a:pt x="13321" y="7473"/>
                        <a:pt x="15198" y="5531"/>
                      </a:cubicBezTo>
                      <a:cubicBezTo>
                        <a:pt x="14150" y="2369"/>
                        <a:pt x="11208" y="54"/>
                        <a:pt x="7709" y="3"/>
                      </a:cubicBezTo>
                      <a:cubicBezTo>
                        <a:pt x="7656" y="2"/>
                        <a:pt x="7603" y="1"/>
                        <a:pt x="7551" y="1"/>
                      </a:cubicBezTo>
                      <a:close/>
                    </a:path>
                  </a:pathLst>
                </a:custGeom>
                <a:solidFill>
                  <a:srgbClr val="FFFBF8"/>
                </a:solidFill>
                <a:ln>
                  <a:noFill/>
                </a:ln>
                <a:effectLst>
                  <a:outerShdw blurRad="57150" dist="19050" dir="5400000" algn="bl" rotWithShape="0">
                    <a:srgbClr val="5352EE">
                      <a:alpha val="18000"/>
                    </a:srgbClr>
                  </a:outerShdw>
                  <a:reflection stA="6000" endPos="26000" dist="76200" dir="5400000" fadeDir="5400012" sy="-100000" algn="bl" rotWithShape="0"/>
                </a:effectLst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267" name="Google Shape;1267;p67"/>
            <p:cNvGrpSpPr/>
            <p:nvPr/>
          </p:nvGrpSpPr>
          <p:grpSpPr>
            <a:xfrm>
              <a:off x="720000" y="1104475"/>
              <a:ext cx="3485100" cy="3208625"/>
              <a:chOff x="2673575" y="1252600"/>
              <a:chExt cx="3485100" cy="3208625"/>
            </a:xfrm>
          </p:grpSpPr>
          <p:sp>
            <p:nvSpPr>
              <p:cNvPr id="1268" name="Google Shape;1268;p67"/>
              <p:cNvSpPr/>
              <p:nvPr/>
            </p:nvSpPr>
            <p:spPr>
              <a:xfrm>
                <a:off x="5802250" y="4105575"/>
                <a:ext cx="356425" cy="355650"/>
              </a:xfrm>
              <a:custGeom>
                <a:avLst/>
                <a:gdLst/>
                <a:ahLst/>
                <a:cxnLst/>
                <a:rect l="l" t="t" r="r" b="b"/>
                <a:pathLst>
                  <a:path w="14257" h="14226" extrusionOk="0">
                    <a:moveTo>
                      <a:pt x="7160" y="4895"/>
                    </a:moveTo>
                    <a:cubicBezTo>
                      <a:pt x="8066" y="4895"/>
                      <a:pt x="8891" y="5467"/>
                      <a:pt x="9180" y="6383"/>
                    </a:cubicBezTo>
                    <a:cubicBezTo>
                      <a:pt x="9575" y="7508"/>
                      <a:pt x="8967" y="8724"/>
                      <a:pt x="7812" y="9119"/>
                    </a:cubicBezTo>
                    <a:cubicBezTo>
                      <a:pt x="7591" y="9191"/>
                      <a:pt x="7367" y="9225"/>
                      <a:pt x="7145" y="9225"/>
                    </a:cubicBezTo>
                    <a:cubicBezTo>
                      <a:pt x="6241" y="9225"/>
                      <a:pt x="5394" y="8655"/>
                      <a:pt x="5077" y="7751"/>
                    </a:cubicBezTo>
                    <a:cubicBezTo>
                      <a:pt x="4712" y="6596"/>
                      <a:pt x="5320" y="5380"/>
                      <a:pt x="6444" y="5016"/>
                    </a:cubicBezTo>
                    <a:cubicBezTo>
                      <a:pt x="6683" y="4934"/>
                      <a:pt x="6924" y="4895"/>
                      <a:pt x="7160" y="4895"/>
                    </a:cubicBezTo>
                    <a:close/>
                    <a:moveTo>
                      <a:pt x="6080" y="0"/>
                    </a:moveTo>
                    <a:lnTo>
                      <a:pt x="3526" y="851"/>
                    </a:lnTo>
                    <a:lnTo>
                      <a:pt x="4226" y="2827"/>
                    </a:lnTo>
                    <a:cubicBezTo>
                      <a:pt x="3830" y="3101"/>
                      <a:pt x="3526" y="3374"/>
                      <a:pt x="3222" y="3709"/>
                    </a:cubicBezTo>
                    <a:lnTo>
                      <a:pt x="1368" y="2797"/>
                    </a:lnTo>
                    <a:lnTo>
                      <a:pt x="183" y="5228"/>
                    </a:lnTo>
                    <a:lnTo>
                      <a:pt x="2037" y="6140"/>
                    </a:lnTo>
                    <a:cubicBezTo>
                      <a:pt x="1976" y="6566"/>
                      <a:pt x="1946" y="7022"/>
                      <a:pt x="1976" y="7478"/>
                    </a:cubicBezTo>
                    <a:lnTo>
                      <a:pt x="0" y="8146"/>
                    </a:lnTo>
                    <a:lnTo>
                      <a:pt x="852" y="10700"/>
                    </a:lnTo>
                    <a:lnTo>
                      <a:pt x="2827" y="10031"/>
                    </a:lnTo>
                    <a:cubicBezTo>
                      <a:pt x="3101" y="10396"/>
                      <a:pt x="3374" y="10700"/>
                      <a:pt x="3709" y="11004"/>
                    </a:cubicBezTo>
                    <a:lnTo>
                      <a:pt x="2797" y="12858"/>
                    </a:lnTo>
                    <a:lnTo>
                      <a:pt x="5229" y="14043"/>
                    </a:lnTo>
                    <a:lnTo>
                      <a:pt x="6140" y="12189"/>
                    </a:lnTo>
                    <a:cubicBezTo>
                      <a:pt x="6441" y="12232"/>
                      <a:pt x="6757" y="12275"/>
                      <a:pt x="7078" y="12275"/>
                    </a:cubicBezTo>
                    <a:cubicBezTo>
                      <a:pt x="7211" y="12275"/>
                      <a:pt x="7344" y="12268"/>
                      <a:pt x="7478" y="12250"/>
                    </a:cubicBezTo>
                    <a:lnTo>
                      <a:pt x="8147" y="14225"/>
                    </a:lnTo>
                    <a:lnTo>
                      <a:pt x="10700" y="13374"/>
                    </a:lnTo>
                    <a:lnTo>
                      <a:pt x="10031" y="11399"/>
                    </a:lnTo>
                    <a:cubicBezTo>
                      <a:pt x="10396" y="11125"/>
                      <a:pt x="10700" y="10852"/>
                      <a:pt x="11004" y="10517"/>
                    </a:cubicBezTo>
                    <a:lnTo>
                      <a:pt x="12858" y="11429"/>
                    </a:lnTo>
                    <a:lnTo>
                      <a:pt x="14043" y="8997"/>
                    </a:lnTo>
                    <a:lnTo>
                      <a:pt x="12189" y="8086"/>
                    </a:lnTo>
                    <a:cubicBezTo>
                      <a:pt x="12280" y="7660"/>
                      <a:pt x="12311" y="7204"/>
                      <a:pt x="12280" y="6748"/>
                    </a:cubicBezTo>
                    <a:lnTo>
                      <a:pt x="14256" y="6079"/>
                    </a:lnTo>
                    <a:lnTo>
                      <a:pt x="13375" y="3526"/>
                    </a:lnTo>
                    <a:lnTo>
                      <a:pt x="11399" y="4195"/>
                    </a:lnTo>
                    <a:cubicBezTo>
                      <a:pt x="11125" y="3830"/>
                      <a:pt x="10852" y="3526"/>
                      <a:pt x="10517" y="3222"/>
                    </a:cubicBezTo>
                    <a:lnTo>
                      <a:pt x="11429" y="1368"/>
                    </a:lnTo>
                    <a:lnTo>
                      <a:pt x="8998" y="183"/>
                    </a:lnTo>
                    <a:lnTo>
                      <a:pt x="8086" y="2037"/>
                    </a:lnTo>
                    <a:cubicBezTo>
                      <a:pt x="7785" y="1994"/>
                      <a:pt x="7469" y="1951"/>
                      <a:pt x="7148" y="1951"/>
                    </a:cubicBezTo>
                    <a:cubicBezTo>
                      <a:pt x="7015" y="1951"/>
                      <a:pt x="6882" y="1958"/>
                      <a:pt x="6748" y="1976"/>
                    </a:cubicBezTo>
                    <a:lnTo>
                      <a:pt x="6080" y="0"/>
                    </a:lnTo>
                    <a:close/>
                  </a:path>
                </a:pathLst>
              </a:custGeom>
              <a:solidFill>
                <a:srgbClr val="6D5416"/>
              </a:solidFill>
              <a:ln>
                <a:noFill/>
              </a:ln>
              <a:effectLst>
                <a:outerShdw blurRad="57150" dist="38100" dir="5400000" algn="bl" rotWithShape="0">
                  <a:srgbClr val="6D5416">
                    <a:alpha val="14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9" name="Google Shape;1269;p67"/>
              <p:cNvSpPr/>
              <p:nvPr/>
            </p:nvSpPr>
            <p:spPr>
              <a:xfrm>
                <a:off x="2673575" y="1252600"/>
                <a:ext cx="250775" cy="250775"/>
              </a:xfrm>
              <a:custGeom>
                <a:avLst/>
                <a:gdLst/>
                <a:ahLst/>
                <a:cxnLst/>
                <a:rect l="l" t="t" r="r" b="b"/>
                <a:pathLst>
                  <a:path w="10031" h="10031" extrusionOk="0">
                    <a:moveTo>
                      <a:pt x="5047" y="3455"/>
                    </a:moveTo>
                    <a:cubicBezTo>
                      <a:pt x="5309" y="3455"/>
                      <a:pt x="5573" y="3526"/>
                      <a:pt x="5806" y="3678"/>
                    </a:cubicBezTo>
                    <a:cubicBezTo>
                      <a:pt x="6535" y="4134"/>
                      <a:pt x="6778" y="5046"/>
                      <a:pt x="6353" y="5775"/>
                    </a:cubicBezTo>
                    <a:cubicBezTo>
                      <a:pt x="6074" y="6254"/>
                      <a:pt x="5572" y="6523"/>
                      <a:pt x="5055" y="6523"/>
                    </a:cubicBezTo>
                    <a:cubicBezTo>
                      <a:pt x="4783" y="6523"/>
                      <a:pt x="4507" y="6449"/>
                      <a:pt x="4256" y="6292"/>
                    </a:cubicBezTo>
                    <a:cubicBezTo>
                      <a:pt x="3526" y="5897"/>
                      <a:pt x="3283" y="4924"/>
                      <a:pt x="3739" y="4225"/>
                    </a:cubicBezTo>
                    <a:cubicBezTo>
                      <a:pt x="4002" y="3739"/>
                      <a:pt x="4522" y="3455"/>
                      <a:pt x="5047" y="3455"/>
                    </a:cubicBezTo>
                    <a:close/>
                    <a:moveTo>
                      <a:pt x="4681" y="0"/>
                    </a:moveTo>
                    <a:lnTo>
                      <a:pt x="2857" y="456"/>
                    </a:lnTo>
                    <a:lnTo>
                      <a:pt x="3222" y="1854"/>
                    </a:lnTo>
                    <a:cubicBezTo>
                      <a:pt x="2979" y="2006"/>
                      <a:pt x="2705" y="2189"/>
                      <a:pt x="2462" y="2432"/>
                    </a:cubicBezTo>
                    <a:lnTo>
                      <a:pt x="1216" y="1672"/>
                    </a:lnTo>
                    <a:lnTo>
                      <a:pt x="274" y="3313"/>
                    </a:lnTo>
                    <a:lnTo>
                      <a:pt x="1520" y="4073"/>
                    </a:lnTo>
                    <a:cubicBezTo>
                      <a:pt x="1459" y="4377"/>
                      <a:pt x="1398" y="4681"/>
                      <a:pt x="1398" y="4985"/>
                    </a:cubicBezTo>
                    <a:lnTo>
                      <a:pt x="0" y="5350"/>
                    </a:lnTo>
                    <a:lnTo>
                      <a:pt x="456" y="7173"/>
                    </a:lnTo>
                    <a:lnTo>
                      <a:pt x="1854" y="6809"/>
                    </a:lnTo>
                    <a:cubicBezTo>
                      <a:pt x="2006" y="7052"/>
                      <a:pt x="2189" y="7325"/>
                      <a:pt x="2432" y="7569"/>
                    </a:cubicBezTo>
                    <a:lnTo>
                      <a:pt x="1672" y="8815"/>
                    </a:lnTo>
                    <a:lnTo>
                      <a:pt x="3313" y="9757"/>
                    </a:lnTo>
                    <a:lnTo>
                      <a:pt x="4073" y="8511"/>
                    </a:lnTo>
                    <a:cubicBezTo>
                      <a:pt x="4377" y="8572"/>
                      <a:pt x="4681" y="8632"/>
                      <a:pt x="4985" y="8632"/>
                    </a:cubicBezTo>
                    <a:lnTo>
                      <a:pt x="5350" y="10031"/>
                    </a:lnTo>
                    <a:lnTo>
                      <a:pt x="7174" y="9575"/>
                    </a:lnTo>
                    <a:lnTo>
                      <a:pt x="6809" y="8176"/>
                    </a:lnTo>
                    <a:cubicBezTo>
                      <a:pt x="7052" y="8024"/>
                      <a:pt x="7326" y="7812"/>
                      <a:pt x="7569" y="7599"/>
                    </a:cubicBezTo>
                    <a:lnTo>
                      <a:pt x="8815" y="8359"/>
                    </a:lnTo>
                    <a:lnTo>
                      <a:pt x="9757" y="6717"/>
                    </a:lnTo>
                    <a:lnTo>
                      <a:pt x="8511" y="5958"/>
                    </a:lnTo>
                    <a:cubicBezTo>
                      <a:pt x="8572" y="5654"/>
                      <a:pt x="8633" y="5350"/>
                      <a:pt x="8633" y="5046"/>
                    </a:cubicBezTo>
                    <a:lnTo>
                      <a:pt x="10031" y="4681"/>
                    </a:lnTo>
                    <a:lnTo>
                      <a:pt x="9575" y="2857"/>
                    </a:lnTo>
                    <a:lnTo>
                      <a:pt x="8177" y="3222"/>
                    </a:lnTo>
                    <a:cubicBezTo>
                      <a:pt x="8025" y="2948"/>
                      <a:pt x="7842" y="2705"/>
                      <a:pt x="7599" y="2462"/>
                    </a:cubicBezTo>
                    <a:lnTo>
                      <a:pt x="8359" y="1216"/>
                    </a:lnTo>
                    <a:lnTo>
                      <a:pt x="6718" y="274"/>
                    </a:lnTo>
                    <a:lnTo>
                      <a:pt x="5958" y="1520"/>
                    </a:lnTo>
                    <a:cubicBezTo>
                      <a:pt x="5654" y="1429"/>
                      <a:pt x="5350" y="1398"/>
                      <a:pt x="5046" y="1398"/>
                    </a:cubicBezTo>
                    <a:lnTo>
                      <a:pt x="4681" y="0"/>
                    </a:lnTo>
                    <a:close/>
                  </a:path>
                </a:pathLst>
              </a:custGeom>
              <a:solidFill>
                <a:srgbClr val="21D0DA"/>
              </a:solidFill>
              <a:ln>
                <a:noFill/>
              </a:ln>
              <a:effectLst>
                <a:outerShdw blurRad="57150" dist="47625" dir="5400000" algn="bl" rotWithShape="0">
                  <a:srgbClr val="6D5416">
                    <a:alpha val="19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70" name="Google Shape;1270;p67"/>
            <p:cNvGrpSpPr/>
            <p:nvPr/>
          </p:nvGrpSpPr>
          <p:grpSpPr>
            <a:xfrm>
              <a:off x="1140000" y="1884550"/>
              <a:ext cx="707500" cy="707475"/>
              <a:chOff x="5146250" y="3137125"/>
              <a:chExt cx="707500" cy="707475"/>
            </a:xfrm>
          </p:grpSpPr>
          <p:sp>
            <p:nvSpPr>
              <p:cNvPr id="1271" name="Google Shape;1271;p67"/>
              <p:cNvSpPr/>
              <p:nvPr/>
            </p:nvSpPr>
            <p:spPr>
              <a:xfrm>
                <a:off x="5146250" y="3137125"/>
                <a:ext cx="707500" cy="707475"/>
              </a:xfrm>
              <a:custGeom>
                <a:avLst/>
                <a:gdLst/>
                <a:ahLst/>
                <a:cxnLst/>
                <a:rect l="l" t="t" r="r" b="b"/>
                <a:pathLst>
                  <a:path w="28300" h="28299" extrusionOk="0">
                    <a:moveTo>
                      <a:pt x="25260" y="28298"/>
                    </a:moveTo>
                    <a:lnTo>
                      <a:pt x="3040" y="28298"/>
                    </a:lnTo>
                    <a:cubicBezTo>
                      <a:pt x="1369" y="28298"/>
                      <a:pt x="1" y="26931"/>
                      <a:pt x="1" y="25259"/>
                    </a:cubicBezTo>
                    <a:lnTo>
                      <a:pt x="1" y="3040"/>
                    </a:lnTo>
                    <a:cubicBezTo>
                      <a:pt x="1" y="1368"/>
                      <a:pt x="1369" y="0"/>
                      <a:pt x="3040" y="0"/>
                    </a:cubicBezTo>
                    <a:lnTo>
                      <a:pt x="25260" y="0"/>
                    </a:lnTo>
                    <a:cubicBezTo>
                      <a:pt x="26931" y="0"/>
                      <a:pt x="28299" y="1368"/>
                      <a:pt x="28299" y="3040"/>
                    </a:cubicBezTo>
                    <a:lnTo>
                      <a:pt x="28299" y="25259"/>
                    </a:lnTo>
                    <a:cubicBezTo>
                      <a:pt x="28299" y="26931"/>
                      <a:pt x="26931" y="28298"/>
                      <a:pt x="25260" y="28298"/>
                    </a:cubicBezTo>
                    <a:close/>
                  </a:path>
                </a:pathLst>
              </a:custGeom>
              <a:solidFill>
                <a:srgbClr val="D5753B"/>
              </a:solidFill>
              <a:ln>
                <a:noFill/>
              </a:ln>
              <a:effectLst>
                <a:outerShdw blurRad="57150" dist="38100" dir="5400000" algn="bl" rotWithShape="0">
                  <a:srgbClr val="6D5416">
                    <a:alpha val="21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2" name="Google Shape;1272;p67"/>
              <p:cNvSpPr/>
              <p:nvPr/>
            </p:nvSpPr>
            <p:spPr>
              <a:xfrm>
                <a:off x="5241250" y="3704000"/>
                <a:ext cx="297150" cy="47900"/>
              </a:xfrm>
              <a:custGeom>
                <a:avLst/>
                <a:gdLst/>
                <a:ahLst/>
                <a:cxnLst/>
                <a:rect l="l" t="t" r="r" b="b"/>
                <a:pathLst>
                  <a:path w="11886" h="1916" extrusionOk="0">
                    <a:moveTo>
                      <a:pt x="10943" y="1915"/>
                    </a:moveTo>
                    <a:lnTo>
                      <a:pt x="943" y="1915"/>
                    </a:lnTo>
                    <a:cubicBezTo>
                      <a:pt x="426" y="1915"/>
                      <a:pt x="0" y="1490"/>
                      <a:pt x="0" y="942"/>
                    </a:cubicBezTo>
                    <a:lnTo>
                      <a:pt x="0" y="942"/>
                    </a:lnTo>
                    <a:cubicBezTo>
                      <a:pt x="0" y="426"/>
                      <a:pt x="426" y="0"/>
                      <a:pt x="943" y="0"/>
                    </a:cubicBezTo>
                    <a:lnTo>
                      <a:pt x="10943" y="0"/>
                    </a:lnTo>
                    <a:cubicBezTo>
                      <a:pt x="11459" y="0"/>
                      <a:pt x="11885" y="426"/>
                      <a:pt x="11885" y="942"/>
                    </a:cubicBezTo>
                    <a:lnTo>
                      <a:pt x="11885" y="942"/>
                    </a:lnTo>
                    <a:cubicBezTo>
                      <a:pt x="11885" y="1490"/>
                      <a:pt x="11459" y="1915"/>
                      <a:pt x="10943" y="1915"/>
                    </a:cubicBezTo>
                    <a:close/>
                  </a:path>
                </a:pathLst>
              </a:custGeom>
              <a:solidFill>
                <a:srgbClr val="DEDBF9"/>
              </a:solidFill>
              <a:ln>
                <a:noFill/>
              </a:ln>
              <a:effectLst>
                <a:outerShdw blurRad="57150" dist="19050" dir="5400000" algn="bl" rotWithShape="0">
                  <a:srgbClr val="6D5416">
                    <a:alpha val="16000"/>
                  </a:srgbClr>
                </a:outerShdw>
                <a:reflection stA="5000" endPos="28000" dist="762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3" name="Google Shape;1273;p67"/>
              <p:cNvSpPr/>
              <p:nvPr/>
            </p:nvSpPr>
            <p:spPr>
              <a:xfrm>
                <a:off x="5241250" y="3704000"/>
                <a:ext cx="297150" cy="47900"/>
              </a:xfrm>
              <a:custGeom>
                <a:avLst/>
                <a:gdLst/>
                <a:ahLst/>
                <a:cxnLst/>
                <a:rect l="l" t="t" r="r" b="b"/>
                <a:pathLst>
                  <a:path w="11886" h="1916" fill="none" extrusionOk="0">
                    <a:moveTo>
                      <a:pt x="10943" y="1915"/>
                    </a:moveTo>
                    <a:lnTo>
                      <a:pt x="943" y="1915"/>
                    </a:lnTo>
                    <a:cubicBezTo>
                      <a:pt x="426" y="1915"/>
                      <a:pt x="0" y="1490"/>
                      <a:pt x="0" y="942"/>
                    </a:cubicBezTo>
                    <a:lnTo>
                      <a:pt x="0" y="942"/>
                    </a:lnTo>
                    <a:cubicBezTo>
                      <a:pt x="0" y="426"/>
                      <a:pt x="426" y="0"/>
                      <a:pt x="943" y="0"/>
                    </a:cubicBezTo>
                    <a:lnTo>
                      <a:pt x="10943" y="0"/>
                    </a:lnTo>
                    <a:cubicBezTo>
                      <a:pt x="11459" y="0"/>
                      <a:pt x="11885" y="426"/>
                      <a:pt x="11885" y="942"/>
                    </a:cubicBezTo>
                    <a:lnTo>
                      <a:pt x="11885" y="942"/>
                    </a:lnTo>
                    <a:cubicBezTo>
                      <a:pt x="11885" y="1490"/>
                      <a:pt x="11459" y="1915"/>
                      <a:pt x="10943" y="1915"/>
                    </a:cubicBezTo>
                    <a:close/>
                  </a:path>
                </a:pathLst>
              </a:custGeom>
              <a:noFill/>
              <a:ln w="9875" cap="flat" cmpd="sng">
                <a:solidFill>
                  <a:srgbClr val="E0DDFB"/>
                </a:solidFill>
                <a:prstDash val="solid"/>
                <a:miter lim="30395"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6D5416">
                    <a:alpha val="16000"/>
                  </a:srgbClr>
                </a:outerShdw>
                <a:reflection stA="5000" endPos="28000" dist="762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4" name="Google Shape;1274;p67"/>
              <p:cNvSpPr/>
              <p:nvPr/>
            </p:nvSpPr>
            <p:spPr>
              <a:xfrm>
                <a:off x="5582425" y="3704000"/>
                <a:ext cx="176325" cy="47900"/>
              </a:xfrm>
              <a:custGeom>
                <a:avLst/>
                <a:gdLst/>
                <a:ahLst/>
                <a:cxnLst/>
                <a:rect l="l" t="t" r="r" b="b"/>
                <a:pathLst>
                  <a:path w="7053" h="1916" extrusionOk="0">
                    <a:moveTo>
                      <a:pt x="6111" y="1915"/>
                    </a:moveTo>
                    <a:lnTo>
                      <a:pt x="943" y="1915"/>
                    </a:lnTo>
                    <a:cubicBezTo>
                      <a:pt x="396" y="1915"/>
                      <a:pt x="1" y="1490"/>
                      <a:pt x="1" y="942"/>
                    </a:cubicBezTo>
                    <a:lnTo>
                      <a:pt x="1" y="942"/>
                    </a:lnTo>
                    <a:cubicBezTo>
                      <a:pt x="1" y="426"/>
                      <a:pt x="396" y="0"/>
                      <a:pt x="943" y="0"/>
                    </a:cubicBezTo>
                    <a:lnTo>
                      <a:pt x="6111" y="0"/>
                    </a:lnTo>
                    <a:cubicBezTo>
                      <a:pt x="6627" y="0"/>
                      <a:pt x="7053" y="426"/>
                      <a:pt x="7053" y="942"/>
                    </a:cubicBezTo>
                    <a:lnTo>
                      <a:pt x="7053" y="942"/>
                    </a:lnTo>
                    <a:cubicBezTo>
                      <a:pt x="7053" y="1490"/>
                      <a:pt x="6627" y="1915"/>
                      <a:pt x="6111" y="1915"/>
                    </a:cubicBezTo>
                    <a:close/>
                  </a:path>
                </a:pathLst>
              </a:custGeom>
              <a:solidFill>
                <a:srgbClr val="DEDBF9"/>
              </a:solidFill>
              <a:ln>
                <a:noFill/>
              </a:ln>
              <a:effectLst>
                <a:outerShdw blurRad="57150" dist="19050" dir="5400000" algn="bl" rotWithShape="0">
                  <a:srgbClr val="6D5416">
                    <a:alpha val="16000"/>
                  </a:srgbClr>
                </a:outerShdw>
                <a:reflection stA="5000" endPos="28000" dist="762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5" name="Google Shape;1275;p67"/>
              <p:cNvSpPr/>
              <p:nvPr/>
            </p:nvSpPr>
            <p:spPr>
              <a:xfrm>
                <a:off x="5582425" y="3704000"/>
                <a:ext cx="176325" cy="47900"/>
              </a:xfrm>
              <a:custGeom>
                <a:avLst/>
                <a:gdLst/>
                <a:ahLst/>
                <a:cxnLst/>
                <a:rect l="l" t="t" r="r" b="b"/>
                <a:pathLst>
                  <a:path w="7053" h="1916" fill="none" extrusionOk="0">
                    <a:moveTo>
                      <a:pt x="6111" y="1915"/>
                    </a:moveTo>
                    <a:lnTo>
                      <a:pt x="943" y="1915"/>
                    </a:lnTo>
                    <a:cubicBezTo>
                      <a:pt x="396" y="1915"/>
                      <a:pt x="1" y="1490"/>
                      <a:pt x="1" y="942"/>
                    </a:cubicBezTo>
                    <a:lnTo>
                      <a:pt x="1" y="942"/>
                    </a:lnTo>
                    <a:cubicBezTo>
                      <a:pt x="1" y="426"/>
                      <a:pt x="396" y="0"/>
                      <a:pt x="943" y="0"/>
                    </a:cubicBezTo>
                    <a:lnTo>
                      <a:pt x="6111" y="0"/>
                    </a:lnTo>
                    <a:cubicBezTo>
                      <a:pt x="6627" y="0"/>
                      <a:pt x="7053" y="426"/>
                      <a:pt x="7053" y="942"/>
                    </a:cubicBezTo>
                    <a:lnTo>
                      <a:pt x="7053" y="942"/>
                    </a:lnTo>
                    <a:cubicBezTo>
                      <a:pt x="7053" y="1490"/>
                      <a:pt x="6627" y="1915"/>
                      <a:pt x="6111" y="1915"/>
                    </a:cubicBezTo>
                    <a:close/>
                  </a:path>
                </a:pathLst>
              </a:custGeom>
              <a:noFill/>
              <a:ln w="9875" cap="flat" cmpd="sng">
                <a:solidFill>
                  <a:srgbClr val="E0DDFB"/>
                </a:solidFill>
                <a:prstDash val="solid"/>
                <a:miter lim="30395"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6D5416">
                    <a:alpha val="16000"/>
                  </a:srgbClr>
                </a:outerShdw>
                <a:reflection stA="5000" endPos="28000" dist="762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6" name="Google Shape;1276;p67"/>
              <p:cNvSpPr/>
              <p:nvPr/>
            </p:nvSpPr>
            <p:spPr>
              <a:xfrm>
                <a:off x="5241250" y="3232850"/>
                <a:ext cx="517500" cy="285750"/>
              </a:xfrm>
              <a:custGeom>
                <a:avLst/>
                <a:gdLst/>
                <a:ahLst/>
                <a:cxnLst/>
                <a:rect l="l" t="t" r="r" b="b"/>
                <a:pathLst>
                  <a:path w="20700" h="11430" extrusionOk="0">
                    <a:moveTo>
                      <a:pt x="19180" y="11430"/>
                    </a:moveTo>
                    <a:lnTo>
                      <a:pt x="1520" y="11430"/>
                    </a:lnTo>
                    <a:cubicBezTo>
                      <a:pt x="669" y="11430"/>
                      <a:pt x="0" y="10761"/>
                      <a:pt x="0" y="9910"/>
                    </a:cubicBezTo>
                    <a:lnTo>
                      <a:pt x="0" y="1521"/>
                    </a:lnTo>
                    <a:cubicBezTo>
                      <a:pt x="0" y="670"/>
                      <a:pt x="669" y="1"/>
                      <a:pt x="1520" y="1"/>
                    </a:cubicBezTo>
                    <a:lnTo>
                      <a:pt x="19180" y="1"/>
                    </a:lnTo>
                    <a:cubicBezTo>
                      <a:pt x="20031" y="1"/>
                      <a:pt x="20700" y="670"/>
                      <a:pt x="20700" y="1521"/>
                    </a:cubicBezTo>
                    <a:lnTo>
                      <a:pt x="20700" y="9910"/>
                    </a:lnTo>
                    <a:cubicBezTo>
                      <a:pt x="20700" y="10761"/>
                      <a:pt x="20031" y="11430"/>
                      <a:pt x="19180" y="11430"/>
                    </a:cubicBezTo>
                    <a:close/>
                  </a:path>
                </a:pathLst>
              </a:custGeom>
              <a:solidFill>
                <a:srgbClr val="FFFBF8"/>
              </a:solidFill>
              <a:ln>
                <a:noFill/>
              </a:ln>
              <a:effectLst>
                <a:outerShdw blurRad="57150" dist="19050" dir="5400000" algn="bl" rotWithShape="0">
                  <a:srgbClr val="6D5416">
                    <a:alpha val="16000"/>
                  </a:srgbClr>
                </a:outerShdw>
                <a:reflection stA="5000" endPos="28000" dist="762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7" name="Google Shape;1277;p67"/>
              <p:cNvSpPr/>
              <p:nvPr/>
            </p:nvSpPr>
            <p:spPr>
              <a:xfrm>
                <a:off x="5241250" y="3232850"/>
                <a:ext cx="517500" cy="285750"/>
              </a:xfrm>
              <a:custGeom>
                <a:avLst/>
                <a:gdLst/>
                <a:ahLst/>
                <a:cxnLst/>
                <a:rect l="l" t="t" r="r" b="b"/>
                <a:pathLst>
                  <a:path w="20700" h="11430" fill="none" extrusionOk="0">
                    <a:moveTo>
                      <a:pt x="19180" y="11430"/>
                    </a:moveTo>
                    <a:lnTo>
                      <a:pt x="1520" y="11430"/>
                    </a:lnTo>
                    <a:cubicBezTo>
                      <a:pt x="669" y="11430"/>
                      <a:pt x="0" y="10761"/>
                      <a:pt x="0" y="9910"/>
                    </a:cubicBezTo>
                    <a:lnTo>
                      <a:pt x="0" y="1521"/>
                    </a:lnTo>
                    <a:cubicBezTo>
                      <a:pt x="0" y="670"/>
                      <a:pt x="669" y="1"/>
                      <a:pt x="1520" y="1"/>
                    </a:cubicBezTo>
                    <a:lnTo>
                      <a:pt x="19180" y="1"/>
                    </a:lnTo>
                    <a:cubicBezTo>
                      <a:pt x="20031" y="1"/>
                      <a:pt x="20700" y="670"/>
                      <a:pt x="20700" y="1521"/>
                    </a:cubicBezTo>
                    <a:lnTo>
                      <a:pt x="20700" y="9910"/>
                    </a:lnTo>
                    <a:cubicBezTo>
                      <a:pt x="20700" y="10761"/>
                      <a:pt x="20031" y="11430"/>
                      <a:pt x="19180" y="11430"/>
                    </a:cubicBezTo>
                    <a:close/>
                  </a:path>
                </a:pathLst>
              </a:custGeom>
              <a:noFill/>
              <a:ln w="9875" cap="flat" cmpd="sng">
                <a:solidFill>
                  <a:srgbClr val="FFFBF8"/>
                </a:solidFill>
                <a:prstDash val="solid"/>
                <a:miter lim="30395"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6D5416">
                    <a:alpha val="16000"/>
                  </a:srgbClr>
                </a:outerShdw>
                <a:reflection stA="5000" endPos="28000" dist="762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8" name="Google Shape;1278;p67"/>
              <p:cNvSpPr/>
              <p:nvPr/>
            </p:nvSpPr>
            <p:spPr>
              <a:xfrm>
                <a:off x="5458575" y="3324050"/>
                <a:ext cx="86650" cy="101850"/>
              </a:xfrm>
              <a:custGeom>
                <a:avLst/>
                <a:gdLst/>
                <a:ahLst/>
                <a:cxnLst/>
                <a:rect l="l" t="t" r="r" b="b"/>
                <a:pathLst>
                  <a:path w="3466" h="4074" extrusionOk="0">
                    <a:moveTo>
                      <a:pt x="3222" y="1703"/>
                    </a:moveTo>
                    <a:lnTo>
                      <a:pt x="578" y="152"/>
                    </a:lnTo>
                    <a:cubicBezTo>
                      <a:pt x="304" y="0"/>
                      <a:pt x="0" y="183"/>
                      <a:pt x="0" y="487"/>
                    </a:cubicBezTo>
                    <a:lnTo>
                      <a:pt x="0" y="3557"/>
                    </a:lnTo>
                    <a:cubicBezTo>
                      <a:pt x="0" y="3861"/>
                      <a:pt x="304" y="4073"/>
                      <a:pt x="578" y="3921"/>
                    </a:cubicBezTo>
                    <a:lnTo>
                      <a:pt x="3222" y="2341"/>
                    </a:lnTo>
                    <a:cubicBezTo>
                      <a:pt x="3466" y="2250"/>
                      <a:pt x="3466" y="1855"/>
                      <a:pt x="3222" y="1703"/>
                    </a:cubicBezTo>
                    <a:close/>
                  </a:path>
                </a:pathLst>
              </a:custGeom>
              <a:solidFill>
                <a:srgbClr val="37DDA5"/>
              </a:solidFill>
              <a:ln>
                <a:noFill/>
              </a:ln>
              <a:effectLst>
                <a:outerShdw blurRad="57150" dist="19050" dir="5400000" algn="bl" rotWithShape="0">
                  <a:srgbClr val="6D5416">
                    <a:alpha val="16000"/>
                  </a:srgbClr>
                </a:outerShdw>
                <a:reflection stA="5000" endPos="28000" dist="762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9" name="Google Shape;1279;p67"/>
              <p:cNvSpPr/>
              <p:nvPr/>
            </p:nvSpPr>
            <p:spPr>
              <a:xfrm>
                <a:off x="5257200" y="3608250"/>
                <a:ext cx="48485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9394" h="1" fill="none" extrusionOk="0">
                    <a:moveTo>
                      <a:pt x="1" y="0"/>
                    </a:moveTo>
                    <a:lnTo>
                      <a:pt x="19393" y="0"/>
                    </a:lnTo>
                  </a:path>
                </a:pathLst>
              </a:custGeom>
              <a:noFill/>
              <a:ln w="19000" cap="rnd" cmpd="sng">
                <a:solidFill>
                  <a:srgbClr val="DEDBF9"/>
                </a:solidFill>
                <a:prstDash val="solid"/>
                <a:miter lim="30395"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6D5416">
                    <a:alpha val="16000"/>
                  </a:srgbClr>
                </a:outerShdw>
                <a:reflection stA="5000" endPos="28000" dist="762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0" name="Google Shape;1280;p67"/>
              <p:cNvSpPr/>
              <p:nvPr/>
            </p:nvSpPr>
            <p:spPr>
              <a:xfrm>
                <a:off x="5257200" y="3608250"/>
                <a:ext cx="1527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6111" h="1" fill="none" extrusionOk="0">
                    <a:moveTo>
                      <a:pt x="1" y="0"/>
                    </a:moveTo>
                    <a:lnTo>
                      <a:pt x="6110" y="0"/>
                    </a:lnTo>
                  </a:path>
                </a:pathLst>
              </a:custGeom>
              <a:noFill/>
              <a:ln w="19000" cap="rnd" cmpd="sng">
                <a:solidFill>
                  <a:srgbClr val="D074B5"/>
                </a:solidFill>
                <a:prstDash val="solid"/>
                <a:miter lim="30395"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6D5416">
                    <a:alpha val="16000"/>
                  </a:srgbClr>
                </a:outerShdw>
                <a:reflection stA="5000" endPos="28000" dist="762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1" name="Google Shape;1281;p67"/>
              <p:cNvSpPr/>
              <p:nvPr/>
            </p:nvSpPr>
            <p:spPr>
              <a:xfrm>
                <a:off x="5365100" y="3576325"/>
                <a:ext cx="63100" cy="63100"/>
              </a:xfrm>
              <a:custGeom>
                <a:avLst/>
                <a:gdLst/>
                <a:ahLst/>
                <a:cxnLst/>
                <a:rect l="l" t="t" r="r" b="b"/>
                <a:pathLst>
                  <a:path w="2524" h="2524" extrusionOk="0">
                    <a:moveTo>
                      <a:pt x="2524" y="1277"/>
                    </a:moveTo>
                    <a:cubicBezTo>
                      <a:pt x="2524" y="1976"/>
                      <a:pt x="1977" y="2524"/>
                      <a:pt x="1277" y="2524"/>
                    </a:cubicBezTo>
                    <a:cubicBezTo>
                      <a:pt x="578" y="2524"/>
                      <a:pt x="1" y="1976"/>
                      <a:pt x="1" y="1277"/>
                    </a:cubicBezTo>
                    <a:cubicBezTo>
                      <a:pt x="1" y="578"/>
                      <a:pt x="578" y="1"/>
                      <a:pt x="1277" y="1"/>
                    </a:cubicBezTo>
                    <a:cubicBezTo>
                      <a:pt x="1977" y="1"/>
                      <a:pt x="2524" y="578"/>
                      <a:pt x="2524" y="1277"/>
                    </a:cubicBezTo>
                    <a:close/>
                  </a:path>
                </a:pathLst>
              </a:custGeom>
              <a:solidFill>
                <a:srgbClr val="DD81C2"/>
              </a:solidFill>
              <a:ln>
                <a:noFill/>
              </a:ln>
              <a:effectLst>
                <a:outerShdw blurRad="57150" dist="19050" dir="5400000" algn="bl" rotWithShape="0">
                  <a:srgbClr val="6D5416">
                    <a:alpha val="16000"/>
                  </a:srgbClr>
                </a:outerShdw>
                <a:reflection stA="5000" endPos="28000" dist="76200" dir="5400000" fadeDir="5400012" sy="-100000" algn="bl" rotWithShape="0"/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82" name="Google Shape;1282;p67"/>
            <p:cNvGrpSpPr/>
            <p:nvPr/>
          </p:nvGrpSpPr>
          <p:grpSpPr>
            <a:xfrm>
              <a:off x="1399112" y="2789445"/>
              <a:ext cx="622391" cy="623829"/>
              <a:chOff x="5096713" y="3964200"/>
              <a:chExt cx="324500" cy="325250"/>
            </a:xfrm>
          </p:grpSpPr>
          <p:sp>
            <p:nvSpPr>
              <p:cNvPr id="1283" name="Google Shape;1283;p67"/>
              <p:cNvSpPr/>
              <p:nvPr/>
            </p:nvSpPr>
            <p:spPr>
              <a:xfrm>
                <a:off x="5096713" y="3964200"/>
                <a:ext cx="324500" cy="325250"/>
              </a:xfrm>
              <a:custGeom>
                <a:avLst/>
                <a:gdLst/>
                <a:ahLst/>
                <a:cxnLst/>
                <a:rect l="l" t="t" r="r" b="b"/>
                <a:pathLst>
                  <a:path w="12980" h="13010" extrusionOk="0">
                    <a:moveTo>
                      <a:pt x="6445" y="699"/>
                    </a:moveTo>
                    <a:cubicBezTo>
                      <a:pt x="9636" y="699"/>
                      <a:pt x="12250" y="3313"/>
                      <a:pt x="12250" y="6505"/>
                    </a:cubicBezTo>
                    <a:cubicBezTo>
                      <a:pt x="12250" y="9697"/>
                      <a:pt x="9667" y="12311"/>
                      <a:pt x="6445" y="12311"/>
                    </a:cubicBezTo>
                    <a:cubicBezTo>
                      <a:pt x="3253" y="12311"/>
                      <a:pt x="639" y="9727"/>
                      <a:pt x="639" y="6505"/>
                    </a:cubicBezTo>
                    <a:cubicBezTo>
                      <a:pt x="639" y="3313"/>
                      <a:pt x="3253" y="699"/>
                      <a:pt x="6445" y="699"/>
                    </a:cubicBezTo>
                    <a:close/>
                    <a:moveTo>
                      <a:pt x="6475" y="0"/>
                    </a:moveTo>
                    <a:cubicBezTo>
                      <a:pt x="2919" y="0"/>
                      <a:pt x="1" y="2949"/>
                      <a:pt x="1" y="6505"/>
                    </a:cubicBezTo>
                    <a:cubicBezTo>
                      <a:pt x="1" y="10092"/>
                      <a:pt x="2888" y="13010"/>
                      <a:pt x="6475" y="13010"/>
                    </a:cubicBezTo>
                    <a:cubicBezTo>
                      <a:pt x="10062" y="13010"/>
                      <a:pt x="12980" y="10092"/>
                      <a:pt x="12980" y="6505"/>
                    </a:cubicBezTo>
                    <a:cubicBezTo>
                      <a:pt x="12980" y="2949"/>
                      <a:pt x="10062" y="0"/>
                      <a:pt x="6475" y="0"/>
                    </a:cubicBezTo>
                    <a:close/>
                  </a:path>
                </a:pathLst>
              </a:custGeom>
              <a:solidFill>
                <a:srgbClr val="FFFBF8"/>
              </a:solidFill>
              <a:ln>
                <a:noFill/>
              </a:ln>
              <a:effectLst>
                <a:outerShdw blurRad="57150" dist="57150" dir="5400000" algn="bl" rotWithShape="0">
                  <a:srgbClr val="6D5416">
                    <a:alpha val="16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4" name="Google Shape;1284;p67"/>
              <p:cNvSpPr/>
              <p:nvPr/>
            </p:nvSpPr>
            <p:spPr>
              <a:xfrm>
                <a:off x="5185638" y="3964200"/>
                <a:ext cx="144400" cy="325250"/>
              </a:xfrm>
              <a:custGeom>
                <a:avLst/>
                <a:gdLst/>
                <a:ahLst/>
                <a:cxnLst/>
                <a:rect l="l" t="t" r="r" b="b"/>
                <a:pathLst>
                  <a:path w="5776" h="13010" extrusionOk="0">
                    <a:moveTo>
                      <a:pt x="2888" y="699"/>
                    </a:moveTo>
                    <a:cubicBezTo>
                      <a:pt x="3952" y="699"/>
                      <a:pt x="5137" y="3101"/>
                      <a:pt x="5137" y="6505"/>
                    </a:cubicBezTo>
                    <a:cubicBezTo>
                      <a:pt x="5137" y="9940"/>
                      <a:pt x="3952" y="12311"/>
                      <a:pt x="2888" y="12311"/>
                    </a:cubicBezTo>
                    <a:cubicBezTo>
                      <a:pt x="1824" y="12311"/>
                      <a:pt x="638" y="9940"/>
                      <a:pt x="638" y="6505"/>
                    </a:cubicBezTo>
                    <a:cubicBezTo>
                      <a:pt x="638" y="3101"/>
                      <a:pt x="1824" y="699"/>
                      <a:pt x="2888" y="699"/>
                    </a:cubicBezTo>
                    <a:close/>
                    <a:moveTo>
                      <a:pt x="2888" y="0"/>
                    </a:moveTo>
                    <a:cubicBezTo>
                      <a:pt x="1307" y="0"/>
                      <a:pt x="0" y="2857"/>
                      <a:pt x="0" y="6505"/>
                    </a:cubicBezTo>
                    <a:cubicBezTo>
                      <a:pt x="0" y="10152"/>
                      <a:pt x="1307" y="13010"/>
                      <a:pt x="2888" y="13010"/>
                    </a:cubicBezTo>
                    <a:cubicBezTo>
                      <a:pt x="4499" y="13010"/>
                      <a:pt x="5775" y="10152"/>
                      <a:pt x="5775" y="6505"/>
                    </a:cubicBezTo>
                    <a:cubicBezTo>
                      <a:pt x="5775" y="2857"/>
                      <a:pt x="4529" y="0"/>
                      <a:pt x="2888" y="0"/>
                    </a:cubicBezTo>
                    <a:close/>
                  </a:path>
                </a:pathLst>
              </a:custGeom>
              <a:solidFill>
                <a:srgbClr val="FFFBF8"/>
              </a:solidFill>
              <a:ln>
                <a:noFill/>
              </a:ln>
              <a:effectLst>
                <a:outerShdw blurRad="57150" dist="57150" dir="5400000" algn="bl" rotWithShape="0">
                  <a:srgbClr val="6D5416">
                    <a:alpha val="16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5" name="Google Shape;1285;p67"/>
              <p:cNvSpPr/>
              <p:nvPr/>
            </p:nvSpPr>
            <p:spPr>
              <a:xfrm>
                <a:off x="5104314" y="4119225"/>
                <a:ext cx="307800" cy="15975"/>
              </a:xfrm>
              <a:custGeom>
                <a:avLst/>
                <a:gdLst/>
                <a:ahLst/>
                <a:cxnLst/>
                <a:rect l="l" t="t" r="r" b="b"/>
                <a:pathLst>
                  <a:path w="12312" h="639" extrusionOk="0">
                    <a:moveTo>
                      <a:pt x="1" y="0"/>
                    </a:moveTo>
                    <a:lnTo>
                      <a:pt x="1" y="638"/>
                    </a:lnTo>
                    <a:lnTo>
                      <a:pt x="12311" y="638"/>
                    </a:lnTo>
                    <a:lnTo>
                      <a:pt x="12311" y="0"/>
                    </a:lnTo>
                    <a:close/>
                  </a:path>
                </a:pathLst>
              </a:custGeom>
              <a:solidFill>
                <a:srgbClr val="FFFBF8"/>
              </a:solidFill>
              <a:ln>
                <a:noFill/>
              </a:ln>
              <a:effectLst>
                <a:outerShdw blurRad="57150" dist="57150" dir="5400000" algn="bl" rotWithShape="0">
                  <a:srgbClr val="6D5416">
                    <a:alpha val="16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6" name="Google Shape;1286;p67"/>
              <p:cNvSpPr/>
              <p:nvPr/>
            </p:nvSpPr>
            <p:spPr>
              <a:xfrm>
                <a:off x="5136238" y="4023475"/>
                <a:ext cx="243200" cy="43325"/>
              </a:xfrm>
              <a:custGeom>
                <a:avLst/>
                <a:gdLst/>
                <a:ahLst/>
                <a:cxnLst/>
                <a:rect l="l" t="t" r="r" b="b"/>
                <a:pathLst>
                  <a:path w="9728" h="1733" extrusionOk="0">
                    <a:moveTo>
                      <a:pt x="456" y="0"/>
                    </a:moveTo>
                    <a:lnTo>
                      <a:pt x="0" y="456"/>
                    </a:lnTo>
                    <a:cubicBezTo>
                      <a:pt x="31" y="486"/>
                      <a:pt x="1307" y="1733"/>
                      <a:pt x="4864" y="1733"/>
                    </a:cubicBezTo>
                    <a:cubicBezTo>
                      <a:pt x="8420" y="1733"/>
                      <a:pt x="9697" y="486"/>
                      <a:pt x="9727" y="456"/>
                    </a:cubicBezTo>
                    <a:lnTo>
                      <a:pt x="9271" y="0"/>
                    </a:lnTo>
                    <a:cubicBezTo>
                      <a:pt x="9271" y="0"/>
                      <a:pt x="8147" y="1094"/>
                      <a:pt x="4864" y="1094"/>
                    </a:cubicBezTo>
                    <a:cubicBezTo>
                      <a:pt x="1581" y="1094"/>
                      <a:pt x="456" y="0"/>
                      <a:pt x="456" y="0"/>
                    </a:cubicBezTo>
                    <a:close/>
                  </a:path>
                </a:pathLst>
              </a:custGeom>
              <a:solidFill>
                <a:srgbClr val="FFFBF8"/>
              </a:solidFill>
              <a:ln>
                <a:noFill/>
              </a:ln>
              <a:effectLst>
                <a:outerShdw blurRad="57150" dist="57150" dir="5400000" algn="bl" rotWithShape="0">
                  <a:srgbClr val="6D5416">
                    <a:alpha val="16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7" name="Google Shape;1287;p67"/>
              <p:cNvSpPr/>
              <p:nvPr/>
            </p:nvSpPr>
            <p:spPr>
              <a:xfrm>
                <a:off x="5136238" y="4187600"/>
                <a:ext cx="243200" cy="44100"/>
              </a:xfrm>
              <a:custGeom>
                <a:avLst/>
                <a:gdLst/>
                <a:ahLst/>
                <a:cxnLst/>
                <a:rect l="l" t="t" r="r" b="b"/>
                <a:pathLst>
                  <a:path w="9728" h="1764" extrusionOk="0">
                    <a:moveTo>
                      <a:pt x="4864" y="1"/>
                    </a:moveTo>
                    <a:cubicBezTo>
                      <a:pt x="1277" y="1"/>
                      <a:pt x="31" y="1247"/>
                      <a:pt x="0" y="1308"/>
                    </a:cubicBezTo>
                    <a:lnTo>
                      <a:pt x="456" y="1764"/>
                    </a:lnTo>
                    <a:cubicBezTo>
                      <a:pt x="456" y="1764"/>
                      <a:pt x="1581" y="639"/>
                      <a:pt x="4864" y="639"/>
                    </a:cubicBezTo>
                    <a:cubicBezTo>
                      <a:pt x="8147" y="639"/>
                      <a:pt x="9271" y="1764"/>
                      <a:pt x="9271" y="1764"/>
                    </a:cubicBezTo>
                    <a:lnTo>
                      <a:pt x="9727" y="1308"/>
                    </a:lnTo>
                    <a:cubicBezTo>
                      <a:pt x="9697" y="1247"/>
                      <a:pt x="8450" y="1"/>
                      <a:pt x="4864" y="1"/>
                    </a:cubicBezTo>
                    <a:close/>
                  </a:path>
                </a:pathLst>
              </a:custGeom>
              <a:solidFill>
                <a:srgbClr val="FFFBF8"/>
              </a:solidFill>
              <a:ln>
                <a:noFill/>
              </a:ln>
              <a:effectLst>
                <a:outerShdw blurRad="57150" dist="57150" dir="5400000" algn="bl" rotWithShape="0">
                  <a:srgbClr val="6D5416">
                    <a:alpha val="16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/>
                                        <p:tgtEl>
                                          <p:spTgt spid="1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a 10">
            <a:extLst>
              <a:ext uri="{FF2B5EF4-FFF2-40B4-BE49-F238E27FC236}">
                <a16:creationId xmlns:a16="http://schemas.microsoft.com/office/drawing/2014/main" id="{82F4E9EA-30DA-451E-887C-EF6DD013D3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847441"/>
              </p:ext>
            </p:extLst>
          </p:nvPr>
        </p:nvGraphicFramePr>
        <p:xfrm>
          <a:off x="503636" y="763067"/>
          <a:ext cx="8136728" cy="1676400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1494669">
                  <a:extLst>
                    <a:ext uri="{9D8B030D-6E8A-4147-A177-3AD203B41FA5}">
                      <a16:colId xmlns:a16="http://schemas.microsoft.com/office/drawing/2014/main" val="2579035755"/>
                    </a:ext>
                  </a:extLst>
                </a:gridCol>
                <a:gridCol w="3235036">
                  <a:extLst>
                    <a:ext uri="{9D8B030D-6E8A-4147-A177-3AD203B41FA5}">
                      <a16:colId xmlns:a16="http://schemas.microsoft.com/office/drawing/2014/main" val="2749319572"/>
                    </a:ext>
                  </a:extLst>
                </a:gridCol>
                <a:gridCol w="3407023">
                  <a:extLst>
                    <a:ext uri="{9D8B030D-6E8A-4147-A177-3AD203B41FA5}">
                      <a16:colId xmlns:a16="http://schemas.microsoft.com/office/drawing/2014/main" val="13473959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b="1" i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Metáfora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Identificación de un TR por un TI sin utilizar “como”</a:t>
                      </a:r>
                    </a:p>
                    <a:p>
                      <a:r>
                        <a:rPr lang="es-ES" b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-</a:t>
                      </a:r>
                      <a:r>
                        <a:rPr lang="es-ES" b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PURA:</a:t>
                      </a:r>
                      <a:r>
                        <a:rPr lang="es-ES" b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 no aparece el TR</a:t>
                      </a:r>
                    </a:p>
                    <a:p>
                      <a:r>
                        <a:rPr lang="es-ES" b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-</a:t>
                      </a:r>
                      <a:r>
                        <a:rPr lang="es-ES" b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IMPURA:</a:t>
                      </a:r>
                      <a:r>
                        <a:rPr lang="es-ES" b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 aparecen ambos términos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1" i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P: </a:t>
                      </a:r>
                      <a:r>
                        <a:rPr lang="es-ES" b="0" i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Las luciérnagas del cielo nocturno</a:t>
                      </a:r>
                    </a:p>
                    <a:p>
                      <a:r>
                        <a:rPr lang="es-ES" b="0" i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TR: las estrellas</a:t>
                      </a:r>
                    </a:p>
                    <a:p>
                      <a:r>
                        <a:rPr lang="es-ES" b="1" i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I: </a:t>
                      </a:r>
                      <a:r>
                        <a:rPr lang="es-ES" b="0" i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Las estrellas son las luciérnagas del mundo nocturno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661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 i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Metonímia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Designación de algo con otro nombre con una relación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Tiene veinte abriles (años)</a:t>
                      </a:r>
                    </a:p>
                    <a:p>
                      <a:r>
                        <a:rPr lang="es-ES" i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Respeto a las canas (vejez)</a:t>
                      </a:r>
                    </a:p>
                    <a:p>
                      <a:r>
                        <a:rPr lang="es-ES" i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No tiene cabeza (no piensa)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5258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8748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2" name="Google Shape;1292;p68"/>
          <p:cNvSpPr txBox="1">
            <a:spLocks noGrp="1"/>
          </p:cNvSpPr>
          <p:nvPr>
            <p:ph type="title"/>
          </p:nvPr>
        </p:nvSpPr>
        <p:spPr>
          <a:xfrm>
            <a:off x="720000" y="660179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b="1">
                <a:solidFill>
                  <a:schemeClr val="bg2"/>
                </a:solidFill>
                <a:latin typeface="Orbitron"/>
                <a:ea typeface="Orbitron"/>
                <a:cs typeface="Orbitron"/>
                <a:sym typeface="Orbitron"/>
              </a:rPr>
              <a:t>Lírica popular y culta</a:t>
            </a:r>
            <a:endParaRPr b="1">
              <a:solidFill>
                <a:schemeClr val="bg2"/>
              </a:solidFill>
              <a:latin typeface="Orbitron"/>
              <a:ea typeface="Orbitron"/>
              <a:cs typeface="Orbitron"/>
              <a:sym typeface="Orbitron"/>
            </a:endParaRPr>
          </a:p>
        </p:txBody>
      </p:sp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601966C2-CF8E-48C6-8D13-6B1D0176CF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008739"/>
              </p:ext>
            </p:extLst>
          </p:nvPr>
        </p:nvGraphicFramePr>
        <p:xfrm>
          <a:off x="495300" y="1239954"/>
          <a:ext cx="8153400" cy="381000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4076700">
                  <a:extLst>
                    <a:ext uri="{9D8B030D-6E8A-4147-A177-3AD203B41FA5}">
                      <a16:colId xmlns:a16="http://schemas.microsoft.com/office/drawing/2014/main" val="3018160114"/>
                    </a:ext>
                  </a:extLst>
                </a:gridCol>
                <a:gridCol w="4076700">
                  <a:extLst>
                    <a:ext uri="{9D8B030D-6E8A-4147-A177-3AD203B41FA5}">
                      <a16:colId xmlns:a16="http://schemas.microsoft.com/office/drawing/2014/main" val="91292857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latin typeface="Quicksand" panose="020B0604020202020204" charset="0"/>
                        </a:rPr>
                        <a:t>LÍRICA POPULAR o TRADICIONAL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latin typeface="Quicksand" panose="020B0604020202020204" charset="0"/>
                        </a:rPr>
                        <a:t>LÍRICA CULTA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95141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Brevedad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Mayor extensión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098456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Transmisión oral</a:t>
                      </a:r>
                      <a:r>
                        <a:rPr lang="es-ES" b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: versiones</a:t>
                      </a:r>
                      <a:endParaRPr lang="es-ES" b="1">
                        <a:solidFill>
                          <a:srgbClr val="000000"/>
                        </a:solidFill>
                        <a:latin typeface="Quicksand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Transmisión escrita</a:t>
                      </a:r>
                      <a:r>
                        <a:rPr lang="es-ES" b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: conciencia de autoría</a:t>
                      </a:r>
                      <a:endParaRPr lang="es-ES" b="1">
                        <a:solidFill>
                          <a:srgbClr val="000000"/>
                        </a:solidFill>
                        <a:latin typeface="Quicksand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072417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Anonimato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Trovadores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32224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Estructura espontánea:</a:t>
                      </a:r>
                      <a:r>
                        <a:rPr lang="es-ES" b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 métrica variada + repeticiones/estribillos</a:t>
                      </a:r>
                      <a:endParaRPr lang="es-ES" b="1">
                        <a:solidFill>
                          <a:srgbClr val="000000"/>
                        </a:solidFill>
                        <a:latin typeface="Quicksand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Estructura planificada:</a:t>
                      </a:r>
                      <a:r>
                        <a:rPr lang="es-ES" b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 recursos elaborados</a:t>
                      </a:r>
                      <a:endParaRPr lang="es-ES" b="1">
                        <a:solidFill>
                          <a:srgbClr val="000000"/>
                        </a:solidFill>
                        <a:latin typeface="Quicksand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838336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Lenguaje coloquial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Lenguaje culto</a:t>
                      </a:r>
                      <a:r>
                        <a:rPr lang="es-ES" b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 (latinismos)</a:t>
                      </a:r>
                      <a:endParaRPr lang="es-ES" b="1">
                        <a:solidFill>
                          <a:srgbClr val="000000"/>
                        </a:solidFill>
                        <a:latin typeface="Quicksand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4769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Temas:</a:t>
                      </a:r>
                      <a:r>
                        <a:rPr lang="es-ES" b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 amor, naturaleza, burla, celebración, vida cotidiana</a:t>
                      </a:r>
                      <a:endParaRPr lang="es-ES" b="1">
                        <a:solidFill>
                          <a:srgbClr val="000000"/>
                        </a:solidFill>
                        <a:latin typeface="Quicksand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Temas:</a:t>
                      </a:r>
                      <a:r>
                        <a:rPr lang="es-ES" b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 profundización en el tema de la </a:t>
                      </a:r>
                      <a:r>
                        <a:rPr lang="es-ES" b="0" u="sng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muerte</a:t>
                      </a:r>
                      <a:r>
                        <a:rPr lang="es-ES" b="0" u="none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 y el </a:t>
                      </a:r>
                      <a:r>
                        <a:rPr lang="es-ES" b="0" u="sng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amor cortés</a:t>
                      </a:r>
                      <a:r>
                        <a:rPr lang="es-ES" b="0" u="none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 (código sociedad estamental)</a:t>
                      </a:r>
                      <a:endParaRPr lang="es-ES" b="1">
                        <a:solidFill>
                          <a:srgbClr val="000000"/>
                        </a:solidFill>
                        <a:latin typeface="Quicksand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863851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Lenguas:</a:t>
                      </a:r>
                      <a:r>
                        <a:rPr lang="es-ES" b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 mozárabe, castellano, galaico-portugués</a:t>
                      </a:r>
                      <a:endParaRPr lang="es-ES" b="1">
                        <a:solidFill>
                          <a:srgbClr val="000000"/>
                        </a:solidFill>
                        <a:latin typeface="Quicksand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Lenguas:</a:t>
                      </a:r>
                      <a:r>
                        <a:rPr lang="es-ES" b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 provenzal, castellano, galaico-portugués</a:t>
                      </a:r>
                      <a:endParaRPr lang="es-ES" b="1">
                        <a:solidFill>
                          <a:srgbClr val="000000"/>
                        </a:solidFill>
                        <a:latin typeface="Quicksand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505756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Manifestaciones:</a:t>
                      </a:r>
                      <a:r>
                        <a:rPr lang="es-ES" b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 jarchas, cantigas, villancicos</a:t>
                      </a:r>
                      <a:endParaRPr lang="es-ES" b="1">
                        <a:solidFill>
                          <a:srgbClr val="000000"/>
                        </a:solidFill>
                        <a:latin typeface="Quicksand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Manifestaciones:</a:t>
                      </a:r>
                      <a:r>
                        <a:rPr lang="es-ES" b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 poesía de cancionero, moaxajas</a:t>
                      </a:r>
                      <a:endParaRPr lang="es-ES" b="1">
                        <a:solidFill>
                          <a:srgbClr val="000000"/>
                        </a:solidFill>
                        <a:latin typeface="Quicksand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7104254"/>
                  </a:ext>
                </a:extLst>
              </a:tr>
            </a:tbl>
          </a:graphicData>
        </a:graphic>
      </p:graphicFrame>
      <p:sp>
        <p:nvSpPr>
          <p:cNvPr id="17" name="Google Shape;1292;p68">
            <a:extLst>
              <a:ext uri="{FF2B5EF4-FFF2-40B4-BE49-F238E27FC236}">
                <a16:creationId xmlns:a16="http://schemas.microsoft.com/office/drawing/2014/main" id="{FF00A874-ACB1-43B9-9842-83CE9742B27B}"/>
              </a:ext>
            </a:extLst>
          </p:cNvPr>
          <p:cNvSpPr txBox="1">
            <a:spLocks/>
          </p:cNvSpPr>
          <p:nvPr/>
        </p:nvSpPr>
        <p:spPr>
          <a:xfrm>
            <a:off x="4138827" y="1256022"/>
            <a:ext cx="866345" cy="2547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rbitron"/>
              <a:buNone/>
              <a:defRPr sz="2800" b="1" i="0" u="none" strike="noStrike" cap="none">
                <a:solidFill>
                  <a:schemeClr val="dk1"/>
                </a:solidFill>
                <a:latin typeface="Orbitron"/>
                <a:ea typeface="Orbitron"/>
                <a:cs typeface="Orbitron"/>
                <a:sym typeface="Orbitro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ES" sz="1800">
                <a:solidFill>
                  <a:schemeClr val="bg1"/>
                </a:solidFill>
              </a:rPr>
              <a:t>VS</a:t>
            </a:r>
          </a:p>
        </p:txBody>
      </p:sp>
    </p:spTree>
    <p:extLst>
      <p:ext uri="{BB962C8B-B14F-4D97-AF65-F5344CB8AC3E}">
        <p14:creationId xmlns:p14="http://schemas.microsoft.com/office/powerpoint/2010/main" val="4254627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2" name="Google Shape;1292;p68"/>
          <p:cNvSpPr txBox="1">
            <a:spLocks noGrp="1"/>
          </p:cNvSpPr>
          <p:nvPr>
            <p:ph type="title"/>
          </p:nvPr>
        </p:nvSpPr>
        <p:spPr>
          <a:xfrm>
            <a:off x="719999" y="660179"/>
            <a:ext cx="5576891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b="1">
                <a:solidFill>
                  <a:schemeClr val="bg2"/>
                </a:solidFill>
                <a:latin typeface="Orbitron"/>
                <a:ea typeface="Orbitron"/>
                <a:cs typeface="Orbitron"/>
                <a:sym typeface="Orbitron"/>
              </a:rPr>
              <a:t>Lírica popular o tradicional</a:t>
            </a:r>
            <a:endParaRPr b="1">
              <a:solidFill>
                <a:schemeClr val="bg2"/>
              </a:solidFill>
              <a:latin typeface="Orbitron"/>
              <a:ea typeface="Orbitron"/>
              <a:cs typeface="Orbitron"/>
              <a:sym typeface="Orbitron"/>
            </a:endParaRPr>
          </a:p>
        </p:txBody>
      </p:sp>
      <p:sp>
        <p:nvSpPr>
          <p:cNvPr id="15" name="Google Shape;1292;p68">
            <a:extLst>
              <a:ext uri="{FF2B5EF4-FFF2-40B4-BE49-F238E27FC236}">
                <a16:creationId xmlns:a16="http://schemas.microsoft.com/office/drawing/2014/main" id="{41D59FAB-AF2C-43D6-9E7E-94DA6E00F349}"/>
              </a:ext>
            </a:extLst>
          </p:cNvPr>
          <p:cNvSpPr txBox="1">
            <a:spLocks/>
          </p:cNvSpPr>
          <p:nvPr/>
        </p:nvSpPr>
        <p:spPr>
          <a:xfrm>
            <a:off x="609598" y="1232879"/>
            <a:ext cx="7980220" cy="26114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rbitron"/>
              <a:buNone/>
              <a:defRPr sz="2800" b="1" i="0" u="none" strike="noStrike" cap="none">
                <a:solidFill>
                  <a:schemeClr val="dk1"/>
                </a:solidFill>
                <a:latin typeface="Orbitron"/>
                <a:ea typeface="Orbitron"/>
                <a:cs typeface="Orbitron"/>
                <a:sym typeface="Orbitro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ES" sz="2000">
                <a:solidFill>
                  <a:schemeClr val="bg1"/>
                </a:solidFill>
              </a:rPr>
              <a:t>Temas</a:t>
            </a:r>
          </a:p>
        </p:txBody>
      </p:sp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038A44B0-7540-4E28-A514-50D9E155AA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786452"/>
              </p:ext>
            </p:extLst>
          </p:nvPr>
        </p:nvGraphicFramePr>
        <p:xfrm>
          <a:off x="609598" y="1494028"/>
          <a:ext cx="7973730" cy="1859280"/>
        </p:xfrm>
        <a:graphic>
          <a:graphicData uri="http://schemas.openxmlformats.org/drawingml/2006/table">
            <a:tbl>
              <a:tblPr firstRow="1" bandRow="1">
                <a:tableStyleId>{7E2648BD-42BA-4FDF-8B4F-B6C6128EDBD1}</a:tableStyleId>
              </a:tblPr>
              <a:tblGrid>
                <a:gridCol w="1594746">
                  <a:extLst>
                    <a:ext uri="{9D8B030D-6E8A-4147-A177-3AD203B41FA5}">
                      <a16:colId xmlns:a16="http://schemas.microsoft.com/office/drawing/2014/main" val="470244005"/>
                    </a:ext>
                  </a:extLst>
                </a:gridCol>
                <a:gridCol w="1594746">
                  <a:extLst>
                    <a:ext uri="{9D8B030D-6E8A-4147-A177-3AD203B41FA5}">
                      <a16:colId xmlns:a16="http://schemas.microsoft.com/office/drawing/2014/main" val="3258476093"/>
                    </a:ext>
                  </a:extLst>
                </a:gridCol>
                <a:gridCol w="1594746">
                  <a:extLst>
                    <a:ext uri="{9D8B030D-6E8A-4147-A177-3AD203B41FA5}">
                      <a16:colId xmlns:a16="http://schemas.microsoft.com/office/drawing/2014/main" val="1664248986"/>
                    </a:ext>
                  </a:extLst>
                </a:gridCol>
                <a:gridCol w="1594746">
                  <a:extLst>
                    <a:ext uri="{9D8B030D-6E8A-4147-A177-3AD203B41FA5}">
                      <a16:colId xmlns:a16="http://schemas.microsoft.com/office/drawing/2014/main" val="3931251251"/>
                    </a:ext>
                  </a:extLst>
                </a:gridCol>
                <a:gridCol w="1594746">
                  <a:extLst>
                    <a:ext uri="{9D8B030D-6E8A-4147-A177-3AD203B41FA5}">
                      <a16:colId xmlns:a16="http://schemas.microsoft.com/office/drawing/2014/main" val="319042972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AMOR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NATURALEZA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BURLA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CELEBRACIÓN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VIDA COTIDIANA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3680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0488" indent="-90488">
                        <a:buClr>
                          <a:schemeClr val="bg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200" b="1">
                          <a:latin typeface="Quicksand" panose="020B0604020202020204" charset="0"/>
                        </a:rPr>
                        <a:t>Encuentro amoroso</a:t>
                      </a:r>
                    </a:p>
                    <a:p>
                      <a:pPr marL="90488" indent="-90488">
                        <a:buClr>
                          <a:schemeClr val="bg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200" b="1">
                          <a:latin typeface="Quicksand" panose="020B0604020202020204" charset="0"/>
                        </a:rPr>
                        <a:t>Ausencias</a:t>
                      </a:r>
                    </a:p>
                    <a:p>
                      <a:pPr marL="90488" indent="-90488">
                        <a:buClr>
                          <a:schemeClr val="bg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200" b="1">
                          <a:latin typeface="Quicksand" panose="020B0604020202020204" charset="0"/>
                        </a:rPr>
                        <a:t>Malcasadas</a:t>
                      </a:r>
                    </a:p>
                    <a:p>
                      <a:pPr marL="90488" indent="-90488">
                        <a:buClr>
                          <a:schemeClr val="bg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200" b="1">
                          <a:latin typeface="Quicksand" panose="020B0604020202020204" charset="0"/>
                        </a:rPr>
                        <a:t>Monjas</a:t>
                      </a:r>
                      <a:r>
                        <a:rPr lang="es-ES" sz="1200">
                          <a:latin typeface="Quicksand" panose="020B0604020202020204" charset="0"/>
                        </a:rPr>
                        <a:t> que rechazan su condición</a:t>
                      </a:r>
                    </a:p>
                    <a:p>
                      <a:pPr marL="90488" indent="-90488">
                        <a:buClr>
                          <a:schemeClr val="bg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200" b="1">
                          <a:latin typeface="Quicksand" panose="020B0604020202020204" charset="0"/>
                        </a:rPr>
                        <a:t>Pastorelas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488" indent="-90488">
                        <a:buClr>
                          <a:schemeClr val="bg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200">
                          <a:latin typeface="Quicksand" panose="020B0604020202020204" charset="0"/>
                        </a:rPr>
                        <a:t>Llegada de la </a:t>
                      </a:r>
                      <a:r>
                        <a:rPr lang="es-ES" sz="1200" b="1">
                          <a:latin typeface="Quicksand" panose="020B0604020202020204" charset="0"/>
                        </a:rPr>
                        <a:t>primavera</a:t>
                      </a:r>
                      <a:r>
                        <a:rPr lang="es-ES" sz="1200">
                          <a:latin typeface="Quicksand" panose="020B0604020202020204" charset="0"/>
                        </a:rPr>
                        <a:t> </a:t>
                      </a:r>
                      <a:r>
                        <a:rPr lang="es-ES" sz="1200">
                          <a:solidFill>
                            <a:schemeClr val="bg2"/>
                          </a:solidFill>
                          <a:latin typeface="Quicksand" panose="020B060402020202020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s-ES" sz="1200">
                          <a:latin typeface="Quicksand" panose="020B0604020202020204" charset="0"/>
                          <a:sym typeface="Wingdings" panose="05000000000000000000" pitchFamily="2" charset="2"/>
                        </a:rPr>
                        <a:t> floración de la </a:t>
                      </a:r>
                      <a:r>
                        <a:rPr lang="es-ES" sz="1200" b="1">
                          <a:latin typeface="Quicksand" panose="020B0604020202020204" charset="0"/>
                          <a:sym typeface="Wingdings" panose="05000000000000000000" pitchFamily="2" charset="2"/>
                        </a:rPr>
                        <a:t>vida y del amor</a:t>
                      </a:r>
                    </a:p>
                    <a:p>
                      <a:pPr marL="90488" indent="-90488">
                        <a:buClr>
                          <a:schemeClr val="bg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200" b="1">
                          <a:latin typeface="Quicksand" panose="020B0604020202020204" charset="0"/>
                          <a:sym typeface="Wingdings" panose="05000000000000000000" pitchFamily="2" charset="2"/>
                        </a:rPr>
                        <a:t>Simbología</a:t>
                      </a:r>
                      <a:r>
                        <a:rPr lang="es-ES" sz="1200">
                          <a:latin typeface="Quicksand" panose="020B0604020202020204" charset="0"/>
                          <a:sym typeface="Wingdings" panose="05000000000000000000" pitchFamily="2" charset="2"/>
                        </a:rPr>
                        <a:t>: aves, flores, agua</a:t>
                      </a:r>
                      <a:r>
                        <a:rPr lang="es-ES" sz="1200">
                          <a:solidFill>
                            <a:schemeClr val="bg2"/>
                          </a:solidFill>
                          <a:latin typeface="Quicksand" panose="020B0604020202020204" charset="0"/>
                          <a:sym typeface="Wingdings" panose="05000000000000000000" pitchFamily="2" charset="2"/>
                        </a:rPr>
                        <a:t> =</a:t>
                      </a:r>
                      <a:r>
                        <a:rPr lang="es-ES" sz="1200">
                          <a:latin typeface="Quicksand" panose="020B0604020202020204" charset="0"/>
                          <a:sym typeface="Wingdings" panose="05000000000000000000" pitchFamily="2" charset="2"/>
                        </a:rPr>
                        <a:t> fertilidad, erotismo</a:t>
                      </a:r>
                      <a:endParaRPr lang="es-ES" sz="1200">
                        <a:latin typeface="Quicksand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488" indent="-90488">
                        <a:buClr>
                          <a:schemeClr val="bg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200">
                          <a:latin typeface="Quicksand" panose="020B0604020202020204" charset="0"/>
                        </a:rPr>
                        <a:t>Canciones de </a:t>
                      </a:r>
                      <a:r>
                        <a:rPr lang="es-ES" sz="1200" b="1">
                          <a:latin typeface="Quicksand" panose="020B0604020202020204" charset="0"/>
                        </a:rPr>
                        <a:t>escarnio</a:t>
                      </a:r>
                    </a:p>
                    <a:p>
                      <a:pPr marL="90488" indent="-90488">
                        <a:buClr>
                          <a:schemeClr val="bg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200" b="1" i="0">
                          <a:latin typeface="Quicksand" panose="020B0604020202020204" charset="0"/>
                        </a:rPr>
                        <a:t>Maldecires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488" indent="-90488">
                        <a:buClr>
                          <a:schemeClr val="bg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200" b="1">
                          <a:latin typeface="Quicksand" panose="020B0604020202020204" charset="0"/>
                        </a:rPr>
                        <a:t>Fiestas</a:t>
                      </a:r>
                      <a:r>
                        <a:rPr lang="es-ES" sz="1200">
                          <a:latin typeface="Quicksand" panose="020B0604020202020204" charset="0"/>
                        </a:rPr>
                        <a:t> y romerías: cantos de </a:t>
                      </a:r>
                      <a:r>
                        <a:rPr lang="es-ES" sz="1200" b="1">
                          <a:latin typeface="Quicksand" panose="020B0604020202020204" charset="0"/>
                        </a:rPr>
                        <a:t>bodas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488" indent="-90488">
                        <a:buClr>
                          <a:schemeClr val="bg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200">
                          <a:latin typeface="Quicksand" panose="020B0604020202020204" charset="0"/>
                        </a:rPr>
                        <a:t>Cantos sobre </a:t>
                      </a:r>
                      <a:r>
                        <a:rPr lang="es-ES" sz="1200" b="1">
                          <a:latin typeface="Quicksand" panose="020B0604020202020204" charset="0"/>
                        </a:rPr>
                        <a:t>segadores</a:t>
                      </a:r>
                      <a:r>
                        <a:rPr lang="es-ES" sz="1200">
                          <a:latin typeface="Quicksand" panose="020B0604020202020204" charset="0"/>
                        </a:rPr>
                        <a:t>, </a:t>
                      </a:r>
                      <a:r>
                        <a:rPr lang="es-ES" sz="1200" b="1">
                          <a:latin typeface="Quicksand" panose="020B0604020202020204" charset="0"/>
                        </a:rPr>
                        <a:t>pastores</a:t>
                      </a:r>
                      <a:r>
                        <a:rPr lang="es-ES" sz="1200">
                          <a:latin typeface="Quicksand" panose="020B0604020202020204" charset="0"/>
                        </a:rPr>
                        <a:t>, </a:t>
                      </a:r>
                      <a:r>
                        <a:rPr lang="es-ES" sz="1200" b="1">
                          <a:latin typeface="Quicksand" panose="020B0604020202020204" charset="0"/>
                        </a:rPr>
                        <a:t>molineras</a:t>
                      </a:r>
                      <a:r>
                        <a:rPr lang="es-ES" sz="1200">
                          <a:latin typeface="Quicksand" panose="020B0604020202020204" charset="0"/>
                        </a:rPr>
                        <a:t>, </a:t>
                      </a:r>
                      <a:r>
                        <a:rPr lang="es-ES" sz="1200" b="1">
                          <a:latin typeface="Quicksand" panose="020B0604020202020204" charset="0"/>
                        </a:rPr>
                        <a:t>tejedoras</a:t>
                      </a:r>
                      <a:r>
                        <a:rPr lang="es-ES" sz="1200">
                          <a:latin typeface="Quicksand" panose="020B0604020202020204" charset="0"/>
                        </a:rPr>
                        <a:t>...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02244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00280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2" name="Google Shape;1292;p68"/>
          <p:cNvSpPr txBox="1">
            <a:spLocks noGrp="1"/>
          </p:cNvSpPr>
          <p:nvPr>
            <p:ph type="title"/>
          </p:nvPr>
        </p:nvSpPr>
        <p:spPr>
          <a:xfrm>
            <a:off x="719999" y="660179"/>
            <a:ext cx="5576891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b="1">
                <a:solidFill>
                  <a:schemeClr val="bg2"/>
                </a:solidFill>
                <a:latin typeface="Orbitron"/>
                <a:ea typeface="Orbitron"/>
                <a:cs typeface="Orbitron"/>
                <a:sym typeface="Orbitron"/>
              </a:rPr>
              <a:t>Lírica popular o tradicional</a:t>
            </a:r>
            <a:endParaRPr b="1">
              <a:solidFill>
                <a:schemeClr val="bg2"/>
              </a:solidFill>
              <a:latin typeface="Orbitron"/>
              <a:ea typeface="Orbitron"/>
              <a:cs typeface="Orbitron"/>
              <a:sym typeface="Orbitron"/>
            </a:endParaRPr>
          </a:p>
        </p:txBody>
      </p:sp>
      <p:grpSp>
        <p:nvGrpSpPr>
          <p:cNvPr id="1294" name="Google Shape;1294;p68"/>
          <p:cNvGrpSpPr/>
          <p:nvPr/>
        </p:nvGrpSpPr>
        <p:grpSpPr>
          <a:xfrm>
            <a:off x="8236625" y="4105445"/>
            <a:ext cx="501556" cy="570430"/>
            <a:chOff x="10190200" y="4253570"/>
            <a:chExt cx="501556" cy="570430"/>
          </a:xfrm>
        </p:grpSpPr>
        <p:sp>
          <p:nvSpPr>
            <p:cNvPr id="1295" name="Google Shape;1295;p68"/>
            <p:cNvSpPr/>
            <p:nvPr/>
          </p:nvSpPr>
          <p:spPr>
            <a:xfrm>
              <a:off x="10440975" y="4253570"/>
              <a:ext cx="250781" cy="250235"/>
            </a:xfrm>
            <a:custGeom>
              <a:avLst/>
              <a:gdLst/>
              <a:ahLst/>
              <a:cxnLst/>
              <a:rect l="l" t="t" r="r" b="b"/>
              <a:pathLst>
                <a:path w="14257" h="14226" extrusionOk="0">
                  <a:moveTo>
                    <a:pt x="7160" y="4895"/>
                  </a:moveTo>
                  <a:cubicBezTo>
                    <a:pt x="8066" y="4895"/>
                    <a:pt x="8891" y="5467"/>
                    <a:pt x="9180" y="6383"/>
                  </a:cubicBezTo>
                  <a:cubicBezTo>
                    <a:pt x="9575" y="7508"/>
                    <a:pt x="8967" y="8724"/>
                    <a:pt x="7812" y="9119"/>
                  </a:cubicBezTo>
                  <a:cubicBezTo>
                    <a:pt x="7591" y="9191"/>
                    <a:pt x="7367" y="9225"/>
                    <a:pt x="7145" y="9225"/>
                  </a:cubicBezTo>
                  <a:cubicBezTo>
                    <a:pt x="6241" y="9225"/>
                    <a:pt x="5394" y="8655"/>
                    <a:pt x="5077" y="7751"/>
                  </a:cubicBezTo>
                  <a:cubicBezTo>
                    <a:pt x="4712" y="6596"/>
                    <a:pt x="5320" y="5380"/>
                    <a:pt x="6444" y="5016"/>
                  </a:cubicBezTo>
                  <a:cubicBezTo>
                    <a:pt x="6683" y="4934"/>
                    <a:pt x="6924" y="4895"/>
                    <a:pt x="7160" y="4895"/>
                  </a:cubicBezTo>
                  <a:close/>
                  <a:moveTo>
                    <a:pt x="6080" y="0"/>
                  </a:moveTo>
                  <a:lnTo>
                    <a:pt x="3526" y="851"/>
                  </a:lnTo>
                  <a:lnTo>
                    <a:pt x="4226" y="2827"/>
                  </a:lnTo>
                  <a:cubicBezTo>
                    <a:pt x="3830" y="3101"/>
                    <a:pt x="3526" y="3374"/>
                    <a:pt x="3222" y="3709"/>
                  </a:cubicBezTo>
                  <a:lnTo>
                    <a:pt x="1368" y="2797"/>
                  </a:lnTo>
                  <a:lnTo>
                    <a:pt x="183" y="5228"/>
                  </a:lnTo>
                  <a:lnTo>
                    <a:pt x="2037" y="6140"/>
                  </a:lnTo>
                  <a:cubicBezTo>
                    <a:pt x="1976" y="6566"/>
                    <a:pt x="1946" y="7022"/>
                    <a:pt x="1976" y="7478"/>
                  </a:cubicBezTo>
                  <a:lnTo>
                    <a:pt x="0" y="8146"/>
                  </a:lnTo>
                  <a:lnTo>
                    <a:pt x="852" y="10700"/>
                  </a:lnTo>
                  <a:lnTo>
                    <a:pt x="2827" y="10031"/>
                  </a:lnTo>
                  <a:cubicBezTo>
                    <a:pt x="3101" y="10396"/>
                    <a:pt x="3374" y="10700"/>
                    <a:pt x="3709" y="11004"/>
                  </a:cubicBezTo>
                  <a:lnTo>
                    <a:pt x="2797" y="12858"/>
                  </a:lnTo>
                  <a:lnTo>
                    <a:pt x="5229" y="14043"/>
                  </a:lnTo>
                  <a:lnTo>
                    <a:pt x="6140" y="12189"/>
                  </a:lnTo>
                  <a:cubicBezTo>
                    <a:pt x="6441" y="12232"/>
                    <a:pt x="6757" y="12275"/>
                    <a:pt x="7078" y="12275"/>
                  </a:cubicBezTo>
                  <a:cubicBezTo>
                    <a:pt x="7211" y="12275"/>
                    <a:pt x="7344" y="12268"/>
                    <a:pt x="7478" y="12250"/>
                  </a:cubicBezTo>
                  <a:lnTo>
                    <a:pt x="8147" y="14225"/>
                  </a:lnTo>
                  <a:lnTo>
                    <a:pt x="10700" y="13374"/>
                  </a:lnTo>
                  <a:lnTo>
                    <a:pt x="10031" y="11399"/>
                  </a:lnTo>
                  <a:cubicBezTo>
                    <a:pt x="10396" y="11125"/>
                    <a:pt x="10700" y="10852"/>
                    <a:pt x="11004" y="10517"/>
                  </a:cubicBezTo>
                  <a:lnTo>
                    <a:pt x="12858" y="11429"/>
                  </a:lnTo>
                  <a:lnTo>
                    <a:pt x="14043" y="8997"/>
                  </a:lnTo>
                  <a:lnTo>
                    <a:pt x="12189" y="8086"/>
                  </a:lnTo>
                  <a:cubicBezTo>
                    <a:pt x="12280" y="7660"/>
                    <a:pt x="12311" y="7204"/>
                    <a:pt x="12280" y="6748"/>
                  </a:cubicBezTo>
                  <a:lnTo>
                    <a:pt x="14256" y="6079"/>
                  </a:lnTo>
                  <a:lnTo>
                    <a:pt x="13375" y="3526"/>
                  </a:lnTo>
                  <a:lnTo>
                    <a:pt x="11399" y="4195"/>
                  </a:lnTo>
                  <a:cubicBezTo>
                    <a:pt x="11125" y="3830"/>
                    <a:pt x="10852" y="3526"/>
                    <a:pt x="10517" y="3222"/>
                  </a:cubicBezTo>
                  <a:lnTo>
                    <a:pt x="11429" y="1368"/>
                  </a:lnTo>
                  <a:lnTo>
                    <a:pt x="8998" y="183"/>
                  </a:lnTo>
                  <a:lnTo>
                    <a:pt x="8086" y="2037"/>
                  </a:lnTo>
                  <a:cubicBezTo>
                    <a:pt x="7785" y="1994"/>
                    <a:pt x="7469" y="1951"/>
                    <a:pt x="7148" y="1951"/>
                  </a:cubicBezTo>
                  <a:cubicBezTo>
                    <a:pt x="7015" y="1951"/>
                    <a:pt x="6882" y="1958"/>
                    <a:pt x="6748" y="1976"/>
                  </a:cubicBezTo>
                  <a:lnTo>
                    <a:pt x="608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57150" dir="5400000" algn="bl" rotWithShape="0">
                <a:schemeClr val="dk1">
                  <a:alpha val="1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68"/>
            <p:cNvSpPr/>
            <p:nvPr/>
          </p:nvSpPr>
          <p:spPr>
            <a:xfrm>
              <a:off x="10190200" y="4573225"/>
              <a:ext cx="250775" cy="250775"/>
            </a:xfrm>
            <a:custGeom>
              <a:avLst/>
              <a:gdLst/>
              <a:ahLst/>
              <a:cxnLst/>
              <a:rect l="l" t="t" r="r" b="b"/>
              <a:pathLst>
                <a:path w="10031" h="10031" extrusionOk="0">
                  <a:moveTo>
                    <a:pt x="5047" y="3455"/>
                  </a:moveTo>
                  <a:cubicBezTo>
                    <a:pt x="5309" y="3455"/>
                    <a:pt x="5573" y="3526"/>
                    <a:pt x="5806" y="3678"/>
                  </a:cubicBezTo>
                  <a:cubicBezTo>
                    <a:pt x="6535" y="4134"/>
                    <a:pt x="6778" y="5046"/>
                    <a:pt x="6353" y="5775"/>
                  </a:cubicBezTo>
                  <a:cubicBezTo>
                    <a:pt x="6074" y="6254"/>
                    <a:pt x="5572" y="6523"/>
                    <a:pt x="5055" y="6523"/>
                  </a:cubicBezTo>
                  <a:cubicBezTo>
                    <a:pt x="4783" y="6523"/>
                    <a:pt x="4507" y="6449"/>
                    <a:pt x="4256" y="6292"/>
                  </a:cubicBezTo>
                  <a:cubicBezTo>
                    <a:pt x="3526" y="5897"/>
                    <a:pt x="3283" y="4924"/>
                    <a:pt x="3739" y="4225"/>
                  </a:cubicBezTo>
                  <a:cubicBezTo>
                    <a:pt x="4002" y="3739"/>
                    <a:pt x="4522" y="3455"/>
                    <a:pt x="5047" y="3455"/>
                  </a:cubicBezTo>
                  <a:close/>
                  <a:moveTo>
                    <a:pt x="4681" y="0"/>
                  </a:moveTo>
                  <a:lnTo>
                    <a:pt x="2857" y="456"/>
                  </a:lnTo>
                  <a:lnTo>
                    <a:pt x="3222" y="1854"/>
                  </a:lnTo>
                  <a:cubicBezTo>
                    <a:pt x="2979" y="2006"/>
                    <a:pt x="2705" y="2189"/>
                    <a:pt x="2462" y="2432"/>
                  </a:cubicBezTo>
                  <a:lnTo>
                    <a:pt x="1216" y="1672"/>
                  </a:lnTo>
                  <a:lnTo>
                    <a:pt x="274" y="3313"/>
                  </a:lnTo>
                  <a:lnTo>
                    <a:pt x="1520" y="4073"/>
                  </a:lnTo>
                  <a:cubicBezTo>
                    <a:pt x="1459" y="4377"/>
                    <a:pt x="1398" y="4681"/>
                    <a:pt x="1398" y="4985"/>
                  </a:cubicBezTo>
                  <a:lnTo>
                    <a:pt x="0" y="5350"/>
                  </a:lnTo>
                  <a:lnTo>
                    <a:pt x="456" y="7173"/>
                  </a:lnTo>
                  <a:lnTo>
                    <a:pt x="1854" y="6809"/>
                  </a:lnTo>
                  <a:cubicBezTo>
                    <a:pt x="2006" y="7052"/>
                    <a:pt x="2189" y="7325"/>
                    <a:pt x="2432" y="7569"/>
                  </a:cubicBezTo>
                  <a:lnTo>
                    <a:pt x="1672" y="8815"/>
                  </a:lnTo>
                  <a:lnTo>
                    <a:pt x="3313" y="9757"/>
                  </a:lnTo>
                  <a:lnTo>
                    <a:pt x="4073" y="8511"/>
                  </a:lnTo>
                  <a:cubicBezTo>
                    <a:pt x="4377" y="8572"/>
                    <a:pt x="4681" y="8632"/>
                    <a:pt x="4985" y="8632"/>
                  </a:cubicBezTo>
                  <a:lnTo>
                    <a:pt x="5350" y="10031"/>
                  </a:lnTo>
                  <a:lnTo>
                    <a:pt x="7174" y="9575"/>
                  </a:lnTo>
                  <a:lnTo>
                    <a:pt x="6809" y="8176"/>
                  </a:lnTo>
                  <a:cubicBezTo>
                    <a:pt x="7052" y="8024"/>
                    <a:pt x="7326" y="7812"/>
                    <a:pt x="7569" y="7599"/>
                  </a:cubicBezTo>
                  <a:lnTo>
                    <a:pt x="8815" y="8359"/>
                  </a:lnTo>
                  <a:lnTo>
                    <a:pt x="9757" y="6717"/>
                  </a:lnTo>
                  <a:lnTo>
                    <a:pt x="8511" y="5958"/>
                  </a:lnTo>
                  <a:cubicBezTo>
                    <a:pt x="8572" y="5654"/>
                    <a:pt x="8633" y="5350"/>
                    <a:pt x="8633" y="5046"/>
                  </a:cubicBezTo>
                  <a:lnTo>
                    <a:pt x="10031" y="4681"/>
                  </a:lnTo>
                  <a:lnTo>
                    <a:pt x="9575" y="2857"/>
                  </a:lnTo>
                  <a:lnTo>
                    <a:pt x="8177" y="3222"/>
                  </a:lnTo>
                  <a:cubicBezTo>
                    <a:pt x="8025" y="2948"/>
                    <a:pt x="7842" y="2705"/>
                    <a:pt x="7599" y="2462"/>
                  </a:cubicBezTo>
                  <a:lnTo>
                    <a:pt x="8359" y="1216"/>
                  </a:lnTo>
                  <a:lnTo>
                    <a:pt x="6718" y="274"/>
                  </a:lnTo>
                  <a:lnTo>
                    <a:pt x="5958" y="1520"/>
                  </a:lnTo>
                  <a:cubicBezTo>
                    <a:pt x="5654" y="1429"/>
                    <a:pt x="5350" y="1398"/>
                    <a:pt x="5046" y="1398"/>
                  </a:cubicBezTo>
                  <a:lnTo>
                    <a:pt x="468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47625" dir="5400000" algn="bl" rotWithShape="0">
                <a:schemeClr val="dk1">
                  <a:alpha val="1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" name="Google Shape;1292;p68">
            <a:extLst>
              <a:ext uri="{FF2B5EF4-FFF2-40B4-BE49-F238E27FC236}">
                <a16:creationId xmlns:a16="http://schemas.microsoft.com/office/drawing/2014/main" id="{05EAFF0F-588F-4043-B582-AEB80D734CBB}"/>
              </a:ext>
            </a:extLst>
          </p:cNvPr>
          <p:cNvSpPr txBox="1">
            <a:spLocks/>
          </p:cNvSpPr>
          <p:nvPr/>
        </p:nvSpPr>
        <p:spPr>
          <a:xfrm>
            <a:off x="616090" y="1232879"/>
            <a:ext cx="1455165" cy="26114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rbitron"/>
              <a:buNone/>
              <a:defRPr sz="2800" b="1" i="0" u="none" strike="noStrike" cap="none">
                <a:solidFill>
                  <a:schemeClr val="dk1"/>
                </a:solidFill>
                <a:latin typeface="Orbitron"/>
                <a:ea typeface="Orbitron"/>
                <a:cs typeface="Orbitron"/>
                <a:sym typeface="Orbitro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ES" sz="2000">
                <a:solidFill>
                  <a:schemeClr val="bg1"/>
                </a:solidFill>
              </a:rPr>
              <a:t>Jarchas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D052614-64E8-47D0-A57A-167573EED2F4}"/>
              </a:ext>
            </a:extLst>
          </p:cNvPr>
          <p:cNvSpPr txBox="1"/>
          <p:nvPr/>
        </p:nvSpPr>
        <p:spPr>
          <a:xfrm>
            <a:off x="616090" y="1497802"/>
            <a:ext cx="864371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11125" indent="-111125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ES" b="1">
                <a:latin typeface="Quicksand" panose="020B0604020202020204" charset="0"/>
              </a:rPr>
              <a:t>1</a:t>
            </a:r>
            <a:r>
              <a:rPr lang="es-ES" b="1" baseline="30000">
                <a:latin typeface="Quicksand" panose="020B0604020202020204" charset="0"/>
              </a:rPr>
              <a:t>as</a:t>
            </a:r>
            <a:r>
              <a:rPr lang="es-ES" b="1">
                <a:latin typeface="Quicksand" panose="020B0604020202020204" charset="0"/>
              </a:rPr>
              <a:t> manifestaciones</a:t>
            </a:r>
            <a:r>
              <a:rPr lang="es-ES">
                <a:latin typeface="Quicksand" panose="020B0604020202020204" charset="0"/>
              </a:rPr>
              <a:t> de la </a:t>
            </a:r>
            <a:r>
              <a:rPr lang="es-ES" b="1">
                <a:latin typeface="Quicksand" panose="020B0604020202020204" charset="0"/>
              </a:rPr>
              <a:t>lírica popular</a:t>
            </a:r>
            <a:r>
              <a:rPr lang="es-ES">
                <a:latin typeface="Quicksand" panose="020B0604020202020204" charset="0"/>
              </a:rPr>
              <a:t> </a:t>
            </a:r>
            <a:r>
              <a:rPr lang="es-ES">
                <a:solidFill>
                  <a:schemeClr val="bg2"/>
                </a:solidFill>
                <a:latin typeface="Quicksand" panose="020B0604020202020204" charset="0"/>
                <a:sym typeface="Wingdings" panose="05000000000000000000" pitchFamily="2" charset="2"/>
              </a:rPr>
              <a:t> </a:t>
            </a:r>
            <a:r>
              <a:rPr lang="es-ES">
                <a:latin typeface="Quicksand" panose="020B0604020202020204" charset="0"/>
                <a:sym typeface="Wingdings" panose="05000000000000000000" pitchFamily="2" charset="2"/>
              </a:rPr>
              <a:t>finales s.</a:t>
            </a:r>
            <a:r>
              <a:rPr lang="es-ES" b="1">
                <a:latin typeface="Quicksand" panose="020B0604020202020204" charset="0"/>
                <a:sym typeface="Wingdings" panose="05000000000000000000" pitchFamily="2" charset="2"/>
              </a:rPr>
              <a:t>X </a:t>
            </a:r>
            <a:r>
              <a:rPr lang="es-ES">
                <a:latin typeface="Quicksand" panose="020B0604020202020204" charset="0"/>
                <a:sym typeface="Wingdings" panose="05000000000000000000" pitchFamily="2" charset="2"/>
              </a:rPr>
              <a:t>y mediados del s.</a:t>
            </a:r>
            <a:r>
              <a:rPr lang="es-ES" b="1">
                <a:latin typeface="Quicksand" panose="020B0604020202020204" charset="0"/>
                <a:sym typeface="Wingdings" panose="05000000000000000000" pitchFamily="2" charset="2"/>
              </a:rPr>
              <a:t>XI</a:t>
            </a:r>
            <a:endParaRPr lang="es-ES" b="1">
              <a:latin typeface="Quicksand" panose="020B0604020202020204" charset="0"/>
            </a:endParaRPr>
          </a:p>
          <a:p>
            <a:pPr marL="111125" indent="-111125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ES">
                <a:latin typeface="Quicksand" panose="020B0604020202020204" charset="0"/>
              </a:rPr>
              <a:t>Composiciones </a:t>
            </a:r>
            <a:r>
              <a:rPr lang="es-ES" b="1">
                <a:latin typeface="Quicksand" panose="020B0604020202020204" charset="0"/>
              </a:rPr>
              <a:t>asonantes </a:t>
            </a:r>
            <a:r>
              <a:rPr lang="es-ES">
                <a:latin typeface="Quicksand" panose="020B0604020202020204" charset="0"/>
              </a:rPr>
              <a:t>de </a:t>
            </a:r>
            <a:r>
              <a:rPr lang="es-ES" b="1">
                <a:latin typeface="Quicksand" panose="020B0604020202020204" charset="0"/>
              </a:rPr>
              <a:t>2 o 4 versos</a:t>
            </a:r>
          </a:p>
          <a:p>
            <a:pPr marL="111125" indent="-111125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ES">
                <a:latin typeface="Quicksand" panose="020B0604020202020204" charset="0"/>
              </a:rPr>
              <a:t>Escritas en </a:t>
            </a:r>
            <a:r>
              <a:rPr lang="es-ES" b="1">
                <a:latin typeface="Quicksand" panose="020B0604020202020204" charset="0"/>
              </a:rPr>
              <a:t>mozárabe</a:t>
            </a:r>
          </a:p>
          <a:p>
            <a:pPr marL="111125" indent="-111125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ES">
                <a:latin typeface="Quicksand" panose="020B0604020202020204" charset="0"/>
              </a:rPr>
              <a:t>Forman parte de unas composiciones </a:t>
            </a:r>
            <a:r>
              <a:rPr lang="es-ES" b="1">
                <a:latin typeface="Quicksand" panose="020B0604020202020204" charset="0"/>
              </a:rPr>
              <a:t>cultas</a:t>
            </a:r>
            <a:r>
              <a:rPr lang="es-ES">
                <a:latin typeface="Quicksand" panose="020B0604020202020204" charset="0"/>
              </a:rPr>
              <a:t> más </a:t>
            </a:r>
            <a:r>
              <a:rPr lang="es-ES" b="1">
                <a:latin typeface="Quicksand" panose="020B0604020202020204" charset="0"/>
              </a:rPr>
              <a:t>extensas </a:t>
            </a:r>
            <a:r>
              <a:rPr lang="es-ES">
                <a:latin typeface="Quicksand" panose="020B0604020202020204" charset="0"/>
              </a:rPr>
              <a:t>escritas en </a:t>
            </a:r>
            <a:r>
              <a:rPr lang="es-ES" b="1">
                <a:latin typeface="Quicksand" panose="020B0604020202020204" charset="0"/>
              </a:rPr>
              <a:t>árabe/hebreo</a:t>
            </a:r>
            <a:r>
              <a:rPr lang="es-ES">
                <a:latin typeface="Quicksand" panose="020B0604020202020204" charset="0"/>
              </a:rPr>
              <a:t> </a:t>
            </a:r>
            <a:r>
              <a:rPr lang="es-ES">
                <a:solidFill>
                  <a:schemeClr val="bg2"/>
                </a:solidFill>
                <a:latin typeface="Quicksand" panose="020B0604020202020204" charset="0"/>
                <a:sym typeface="Wingdings" panose="05000000000000000000" pitchFamily="2" charset="2"/>
              </a:rPr>
              <a:t></a:t>
            </a:r>
            <a:r>
              <a:rPr lang="es-ES">
                <a:latin typeface="Quicksand" panose="020B0604020202020204" charset="0"/>
                <a:sym typeface="Wingdings" panose="05000000000000000000" pitchFamily="2" charset="2"/>
              </a:rPr>
              <a:t> </a:t>
            </a:r>
            <a:r>
              <a:rPr lang="es-ES" b="1" i="1">
                <a:latin typeface="Quicksand" panose="020B0604020202020204" charset="0"/>
              </a:rPr>
              <a:t>moaxajas</a:t>
            </a:r>
            <a:r>
              <a:rPr lang="es-ES">
                <a:latin typeface="Quicksand" panose="020B0604020202020204" charset="0"/>
              </a:rPr>
              <a:t> </a:t>
            </a:r>
          </a:p>
          <a:p>
            <a:pPr marL="111125" indent="-111125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ES" b="1">
                <a:latin typeface="Quicksand" panose="020B0604020202020204" charset="0"/>
              </a:rPr>
              <a:t>Voz femenina </a:t>
            </a:r>
            <a:r>
              <a:rPr lang="es-ES">
                <a:latin typeface="Quicksand" panose="020B0604020202020204" charset="0"/>
              </a:rPr>
              <a:t>expresan el </a:t>
            </a:r>
            <a:r>
              <a:rPr lang="es-ES" b="1">
                <a:latin typeface="Quicksand" panose="020B0604020202020204" charset="0"/>
              </a:rPr>
              <a:t>abandono/deseo/queja amorosa</a:t>
            </a:r>
            <a:r>
              <a:rPr lang="es-ES">
                <a:latin typeface="Quicksand" panose="020B0604020202020204" charset="0"/>
              </a:rPr>
              <a:t> del amado “</a:t>
            </a:r>
            <a:r>
              <a:rPr lang="es-ES" i="1">
                <a:latin typeface="Quicksand" panose="020B0604020202020204" charset="0"/>
              </a:rPr>
              <a:t>habib“</a:t>
            </a:r>
            <a:endParaRPr lang="es-ES">
              <a:latin typeface="Quicksand" panose="020B0604020202020204" charset="0"/>
            </a:endParaRPr>
          </a:p>
          <a:p>
            <a:pPr marL="111125" indent="-111125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ES">
                <a:latin typeface="Quicksand" panose="020B0604020202020204" charset="0"/>
              </a:rPr>
              <a:t>Dirigidas a una </a:t>
            </a:r>
            <a:r>
              <a:rPr lang="es-ES" b="1">
                <a:latin typeface="Quicksand" panose="020B0604020202020204" charset="0"/>
              </a:rPr>
              <a:t>confidente femenina:</a:t>
            </a:r>
            <a:r>
              <a:rPr lang="es-ES">
                <a:latin typeface="Quicksand" panose="020B0604020202020204" charset="0"/>
              </a:rPr>
              <a:t> madre, hermanas, amigas</a:t>
            </a:r>
          </a:p>
        </p:txBody>
      </p:sp>
      <p:sp>
        <p:nvSpPr>
          <p:cNvPr id="12" name="Google Shape;1292;p68">
            <a:extLst>
              <a:ext uri="{FF2B5EF4-FFF2-40B4-BE49-F238E27FC236}">
                <a16:creationId xmlns:a16="http://schemas.microsoft.com/office/drawing/2014/main" id="{ADD3F83F-99DF-459D-AA45-438694AB8E43}"/>
              </a:ext>
            </a:extLst>
          </p:cNvPr>
          <p:cNvSpPr txBox="1">
            <a:spLocks/>
          </p:cNvSpPr>
          <p:nvPr/>
        </p:nvSpPr>
        <p:spPr>
          <a:xfrm>
            <a:off x="616090" y="2888497"/>
            <a:ext cx="2999946" cy="26114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rbitron"/>
              <a:buNone/>
              <a:defRPr sz="2800" b="1" i="0" u="none" strike="noStrike" cap="none">
                <a:solidFill>
                  <a:schemeClr val="dk1"/>
                </a:solidFill>
                <a:latin typeface="Orbitron"/>
                <a:ea typeface="Orbitron"/>
                <a:cs typeface="Orbitron"/>
                <a:sym typeface="Orbitro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ES" sz="2000">
                <a:solidFill>
                  <a:schemeClr val="bg1"/>
                </a:solidFill>
              </a:rPr>
              <a:t>Cantigas de amigo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72AC8074-988A-4D97-9701-2DA950D8DA54}"/>
              </a:ext>
            </a:extLst>
          </p:cNvPr>
          <p:cNvSpPr txBox="1"/>
          <p:nvPr/>
        </p:nvSpPr>
        <p:spPr>
          <a:xfrm>
            <a:off x="616089" y="3113232"/>
            <a:ext cx="39533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11125" indent="-111125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ES">
                <a:latin typeface="Quicksand" panose="020B0604020202020204" charset="0"/>
              </a:rPr>
              <a:t>Misma </a:t>
            </a:r>
            <a:r>
              <a:rPr lang="es-ES" b="1">
                <a:latin typeface="Quicksand" panose="020B0604020202020204" charset="0"/>
              </a:rPr>
              <a:t>queja amorosa</a:t>
            </a:r>
            <a:r>
              <a:rPr lang="es-ES" b="1">
                <a:solidFill>
                  <a:schemeClr val="bg2"/>
                </a:solidFill>
                <a:latin typeface="Quicksand" panose="020B0604020202020204" charset="0"/>
              </a:rPr>
              <a:t> </a:t>
            </a:r>
            <a:r>
              <a:rPr lang="es-ES">
                <a:solidFill>
                  <a:schemeClr val="bg2"/>
                </a:solidFill>
                <a:latin typeface="Quicksand" panose="020B0604020202020204" charset="0"/>
                <a:sym typeface="Wingdings" panose="05000000000000000000" pitchFamily="2" charset="2"/>
              </a:rPr>
              <a:t> </a:t>
            </a:r>
            <a:r>
              <a:rPr lang="es-ES">
                <a:latin typeface="Quicksand" panose="020B0604020202020204" charset="0"/>
                <a:sym typeface="Wingdings" panose="05000000000000000000" pitchFamily="2" charset="2"/>
              </a:rPr>
              <a:t>tono </a:t>
            </a:r>
            <a:r>
              <a:rPr lang="es-ES" b="1">
                <a:latin typeface="Quicksand" panose="020B0604020202020204" charset="0"/>
                <a:sym typeface="Wingdings" panose="05000000000000000000" pitchFamily="2" charset="2"/>
              </a:rPr>
              <a:t>melancólico</a:t>
            </a:r>
            <a:endParaRPr lang="es-ES" b="1">
              <a:latin typeface="Quicksand" panose="020B0604020202020204" charset="0"/>
            </a:endParaRPr>
          </a:p>
          <a:p>
            <a:pPr marL="111125" indent="-111125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ES">
                <a:latin typeface="Quicksand" panose="020B0604020202020204" charset="0"/>
              </a:rPr>
              <a:t>Escritas en </a:t>
            </a:r>
            <a:r>
              <a:rPr lang="es-ES" b="1">
                <a:latin typeface="Quicksand" panose="020B0604020202020204" charset="0"/>
              </a:rPr>
              <a:t>gallego-portugués</a:t>
            </a:r>
          </a:p>
        </p:txBody>
      </p:sp>
      <p:sp>
        <p:nvSpPr>
          <p:cNvPr id="14" name="Google Shape;1292;p68">
            <a:extLst>
              <a:ext uri="{FF2B5EF4-FFF2-40B4-BE49-F238E27FC236}">
                <a16:creationId xmlns:a16="http://schemas.microsoft.com/office/drawing/2014/main" id="{BFAA8E08-2A19-4F19-821B-6DE993BBFDB6}"/>
              </a:ext>
            </a:extLst>
          </p:cNvPr>
          <p:cNvSpPr txBox="1">
            <a:spLocks/>
          </p:cNvSpPr>
          <p:nvPr/>
        </p:nvSpPr>
        <p:spPr>
          <a:xfrm>
            <a:off x="616090" y="3600038"/>
            <a:ext cx="1773819" cy="26114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rbitron"/>
              <a:buNone/>
              <a:defRPr sz="2800" b="1" i="0" u="none" strike="noStrike" cap="none">
                <a:solidFill>
                  <a:schemeClr val="dk1"/>
                </a:solidFill>
                <a:latin typeface="Orbitron"/>
                <a:ea typeface="Orbitron"/>
                <a:cs typeface="Orbitron"/>
                <a:sym typeface="Orbitro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ES" sz="2000">
                <a:solidFill>
                  <a:schemeClr val="bg1"/>
                </a:solidFill>
              </a:rPr>
              <a:t>Villancicos</a:t>
            </a:r>
          </a:p>
        </p:txBody>
      </p:sp>
      <p:sp>
        <p:nvSpPr>
          <p:cNvPr id="5" name="Abrir llave 4">
            <a:extLst>
              <a:ext uri="{FF2B5EF4-FFF2-40B4-BE49-F238E27FC236}">
                <a16:creationId xmlns:a16="http://schemas.microsoft.com/office/drawing/2014/main" id="{1BF6328D-3A72-4868-8915-ED60526E2B30}"/>
              </a:ext>
            </a:extLst>
          </p:cNvPr>
          <p:cNvSpPr/>
          <p:nvPr/>
        </p:nvSpPr>
        <p:spPr>
          <a:xfrm>
            <a:off x="405819" y="1129145"/>
            <a:ext cx="210270" cy="3622964"/>
          </a:xfrm>
          <a:prstGeom prst="leftBrac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F4CCE11-AAB2-45A4-8E21-F883178A5661}"/>
              </a:ext>
            </a:extLst>
          </p:cNvPr>
          <p:cNvSpPr txBox="1"/>
          <p:nvPr/>
        </p:nvSpPr>
        <p:spPr>
          <a:xfrm rot="16200000">
            <a:off x="-1717248" y="2865182"/>
            <a:ext cx="3969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bg2"/>
              </a:buClr>
            </a:pPr>
            <a:r>
              <a:rPr lang="es-ES">
                <a:latin typeface="Quicksand" panose="020B0604020202020204" charset="0"/>
              </a:rPr>
              <a:t>recogido en </a:t>
            </a:r>
            <a:r>
              <a:rPr lang="es-ES" b="1">
                <a:latin typeface="Quicksand" panose="020B0604020202020204" charset="0"/>
              </a:rPr>
              <a:t>cancioneros</a:t>
            </a:r>
            <a:r>
              <a:rPr lang="es-ES">
                <a:latin typeface="Quicksand" panose="020B0604020202020204" charset="0"/>
              </a:rPr>
              <a:t> a partir del siglo </a:t>
            </a:r>
            <a:r>
              <a:rPr lang="es-ES" b="1">
                <a:latin typeface="Quicksand" panose="020B0604020202020204" charset="0"/>
              </a:rPr>
              <a:t>XV</a:t>
            </a:r>
            <a:endParaRPr lang="es-ES">
              <a:latin typeface="Quicksand" panose="020B0604020202020204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D2D18583-BA88-46FC-9E80-53FCE9694B17}"/>
              </a:ext>
            </a:extLst>
          </p:cNvPr>
          <p:cNvSpPr txBox="1"/>
          <p:nvPr/>
        </p:nvSpPr>
        <p:spPr>
          <a:xfrm>
            <a:off x="598418" y="3825234"/>
            <a:ext cx="607409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11125" indent="-111125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ES">
                <a:latin typeface="Quicksand" panose="020B0604020202020204" charset="0"/>
              </a:rPr>
              <a:t>Composición </a:t>
            </a:r>
            <a:r>
              <a:rPr lang="es-ES" b="1">
                <a:latin typeface="Quicksand" panose="020B0604020202020204" charset="0"/>
              </a:rPr>
              <a:t>castellana</a:t>
            </a:r>
            <a:endParaRPr lang="es-ES">
              <a:latin typeface="Quicksand" panose="020B0604020202020204" charset="0"/>
            </a:endParaRPr>
          </a:p>
          <a:p>
            <a:pPr marL="111125" indent="-111125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ES">
                <a:latin typeface="Quicksand" panose="020B0604020202020204" charset="0"/>
              </a:rPr>
              <a:t>Formado por </a:t>
            </a:r>
            <a:r>
              <a:rPr lang="es-ES" b="1">
                <a:latin typeface="Quicksand" panose="020B0604020202020204" charset="0"/>
              </a:rPr>
              <a:t>2 o 3 versos</a:t>
            </a:r>
            <a:r>
              <a:rPr lang="es-ES">
                <a:latin typeface="Quicksand" panose="020B0604020202020204" charset="0"/>
              </a:rPr>
              <a:t> de </a:t>
            </a:r>
            <a:r>
              <a:rPr lang="es-ES" b="1">
                <a:latin typeface="Quicksand" panose="020B0604020202020204" charset="0"/>
              </a:rPr>
              <a:t>distintos números de sílabas</a:t>
            </a:r>
            <a:endParaRPr lang="es-ES">
              <a:latin typeface="Quicksand" panose="020B0604020202020204" charset="0"/>
            </a:endParaRPr>
          </a:p>
          <a:p>
            <a:pPr marL="111125" indent="-111125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ES">
                <a:latin typeface="Quicksand" panose="020B0604020202020204" charset="0"/>
              </a:rPr>
              <a:t>Incorporados en poemas mayores a través de una </a:t>
            </a:r>
            <a:r>
              <a:rPr lang="es-ES" b="1">
                <a:latin typeface="Quicksand" panose="020B0604020202020204" charset="0"/>
              </a:rPr>
              <a:t>glosa o mudanza</a:t>
            </a:r>
            <a:endParaRPr lang="es-ES">
              <a:latin typeface="Quicksand" panose="020B060402020202020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4900A869-3219-4C5A-8C43-3B8D3D794224}"/>
              </a:ext>
            </a:extLst>
          </p:cNvPr>
          <p:cNvSpPr/>
          <p:nvPr/>
        </p:nvSpPr>
        <p:spPr>
          <a:xfrm>
            <a:off x="4662055" y="3213652"/>
            <a:ext cx="1773382" cy="261149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>
                <a:latin typeface="Quicksand" panose="020B0604020202020204" charset="0"/>
              </a:rPr>
              <a:t>CONFIDENTE: </a:t>
            </a:r>
            <a:r>
              <a:rPr lang="es-ES" b="1">
                <a:latin typeface="Quicksand" panose="020B0604020202020204" charset="0"/>
              </a:rPr>
              <a:t>mar</a:t>
            </a:r>
            <a:endParaRPr lang="es-ES">
              <a:latin typeface="Quicksand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9478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2" name="Google Shape;1292;p68"/>
          <p:cNvSpPr txBox="1">
            <a:spLocks noGrp="1"/>
          </p:cNvSpPr>
          <p:nvPr>
            <p:ph type="title"/>
          </p:nvPr>
        </p:nvSpPr>
        <p:spPr>
          <a:xfrm>
            <a:off x="719999" y="660179"/>
            <a:ext cx="5576891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b="1">
                <a:solidFill>
                  <a:schemeClr val="bg2"/>
                </a:solidFill>
                <a:latin typeface="Orbitron"/>
                <a:ea typeface="Orbitron"/>
                <a:cs typeface="Orbitron"/>
                <a:sym typeface="Orbitron"/>
              </a:rPr>
              <a:t>Lírica culta</a:t>
            </a:r>
            <a:endParaRPr b="1">
              <a:solidFill>
                <a:schemeClr val="bg2"/>
              </a:solidFill>
              <a:latin typeface="Orbitron"/>
              <a:ea typeface="Orbitron"/>
              <a:cs typeface="Orbitron"/>
              <a:sym typeface="Orbitron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3505DE7-46EC-42B0-BA68-C5DAC7FE611F}"/>
              </a:ext>
            </a:extLst>
          </p:cNvPr>
          <p:cNvSpPr txBox="1"/>
          <p:nvPr/>
        </p:nvSpPr>
        <p:spPr>
          <a:xfrm>
            <a:off x="616091" y="1494028"/>
            <a:ext cx="704712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11125" indent="-111125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ES" b="1">
                <a:latin typeface="Quicksand" panose="020B0604020202020204" charset="0"/>
              </a:rPr>
              <a:t>Código amoroso</a:t>
            </a:r>
            <a:r>
              <a:rPr lang="es-ES">
                <a:latin typeface="Quicksand" panose="020B0604020202020204" charset="0"/>
              </a:rPr>
              <a:t> basado en el </a:t>
            </a:r>
            <a:r>
              <a:rPr lang="es-ES" b="1">
                <a:latin typeface="Quicksand" panose="020B0604020202020204" charset="0"/>
              </a:rPr>
              <a:t>sistema de vasallaje</a:t>
            </a:r>
            <a:r>
              <a:rPr lang="es-ES">
                <a:latin typeface="Quicksand" panose="020B0604020202020204" charset="0"/>
              </a:rPr>
              <a:t> de la </a:t>
            </a:r>
            <a:r>
              <a:rPr lang="es-ES" b="1">
                <a:latin typeface="Quicksand" panose="020B0604020202020204" charset="0"/>
              </a:rPr>
              <a:t>sociedad estamental:</a:t>
            </a:r>
            <a:br>
              <a:rPr lang="es-ES" b="1">
                <a:latin typeface="Quicksand" panose="020B0604020202020204" charset="0"/>
              </a:rPr>
            </a:br>
            <a:r>
              <a:rPr lang="es-ES">
                <a:latin typeface="Quicksand" panose="020B0604020202020204" charset="0"/>
              </a:rPr>
              <a:t>el poeta es </a:t>
            </a:r>
            <a:r>
              <a:rPr lang="es-ES" u="sng">
                <a:latin typeface="Quicksand" panose="020B0604020202020204" charset="0"/>
              </a:rPr>
              <a:t>siervo</a:t>
            </a:r>
            <a:r>
              <a:rPr lang="es-ES">
                <a:latin typeface="Quicksand" panose="020B0604020202020204" charset="0"/>
              </a:rPr>
              <a:t> de la </a:t>
            </a:r>
            <a:r>
              <a:rPr lang="es-ES" u="sng">
                <a:latin typeface="Quicksand" panose="020B0604020202020204" charset="0"/>
              </a:rPr>
              <a:t>dama</a:t>
            </a:r>
            <a:r>
              <a:rPr lang="es-ES">
                <a:latin typeface="Quicksand" panose="020B0604020202020204" charset="0"/>
              </a:rPr>
              <a:t> </a:t>
            </a:r>
            <a:r>
              <a:rPr lang="es-ES" i="1">
                <a:latin typeface="Quicksand" panose="020B0604020202020204" charset="0"/>
              </a:rPr>
              <a:t>“midons”</a:t>
            </a:r>
            <a:r>
              <a:rPr lang="es-ES">
                <a:latin typeface="Quicksand" panose="020B0604020202020204" charset="0"/>
              </a:rPr>
              <a:t> , considerada un </a:t>
            </a:r>
            <a:r>
              <a:rPr lang="es-ES" b="1">
                <a:latin typeface="Quicksand" panose="020B0604020202020204" charset="0"/>
              </a:rPr>
              <a:t>ser superior</a:t>
            </a:r>
            <a:endParaRPr lang="es-ES">
              <a:latin typeface="Quicksand" panose="020B0604020202020204" charset="0"/>
            </a:endParaRPr>
          </a:p>
          <a:p>
            <a:pPr marL="111125" indent="-111125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ES">
                <a:latin typeface="Quicksand" panose="020B0604020202020204" charset="0"/>
              </a:rPr>
              <a:t>La </a:t>
            </a:r>
            <a:r>
              <a:rPr lang="es-ES" b="1">
                <a:latin typeface="Quicksand" panose="020B0604020202020204" charset="0"/>
              </a:rPr>
              <a:t>dama</a:t>
            </a:r>
            <a:r>
              <a:rPr lang="es-ES">
                <a:latin typeface="Quicksand" panose="020B0604020202020204" charset="0"/>
              </a:rPr>
              <a:t> suele ser una </a:t>
            </a:r>
            <a:r>
              <a:rPr lang="es-ES" b="1">
                <a:latin typeface="Quicksand" panose="020B0604020202020204" charset="0"/>
              </a:rPr>
              <a:t>mujer casada</a:t>
            </a:r>
            <a:r>
              <a:rPr lang="es-ES">
                <a:latin typeface="Quicksand" panose="020B0604020202020204" charset="0"/>
              </a:rPr>
              <a:t> </a:t>
            </a:r>
            <a:r>
              <a:rPr lang="es-ES">
                <a:solidFill>
                  <a:schemeClr val="bg2"/>
                </a:solidFill>
                <a:latin typeface="Quicksand" panose="020B0604020202020204" charset="0"/>
                <a:sym typeface="Wingdings" panose="05000000000000000000" pitchFamily="2" charset="2"/>
              </a:rPr>
              <a:t></a:t>
            </a:r>
            <a:r>
              <a:rPr lang="es-ES">
                <a:latin typeface="Quicksand" panose="020B0604020202020204" charset="0"/>
                <a:sym typeface="Wingdings" panose="05000000000000000000" pitchFamily="2" charset="2"/>
              </a:rPr>
              <a:t> relación </a:t>
            </a:r>
            <a:r>
              <a:rPr lang="es-ES" b="1">
                <a:latin typeface="Quicksand" panose="020B0604020202020204" charset="0"/>
                <a:sym typeface="Wingdings" panose="05000000000000000000" pitchFamily="2" charset="2"/>
              </a:rPr>
              <a:t>prohibida</a:t>
            </a:r>
            <a:endParaRPr lang="es-ES">
              <a:latin typeface="Quicksand" panose="020B0604020202020204" charset="0"/>
              <a:sym typeface="Wingdings" panose="05000000000000000000" pitchFamily="2" charset="2"/>
            </a:endParaRPr>
          </a:p>
          <a:p>
            <a:pPr marL="111125" indent="-111125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ES">
                <a:latin typeface="Quicksand" panose="020B0604020202020204" charset="0"/>
                <a:sym typeface="Wingdings" panose="05000000000000000000" pitchFamily="2" charset="2"/>
              </a:rPr>
              <a:t>El </a:t>
            </a:r>
            <a:r>
              <a:rPr lang="es-ES" b="1">
                <a:latin typeface="Quicksand" panose="020B0604020202020204" charset="0"/>
                <a:sym typeface="Wingdings" panose="05000000000000000000" pitchFamily="2" charset="2"/>
              </a:rPr>
              <a:t>rechazo</a:t>
            </a:r>
            <a:r>
              <a:rPr lang="es-ES">
                <a:latin typeface="Quicksand" panose="020B0604020202020204" charset="0"/>
                <a:sym typeface="Wingdings" panose="05000000000000000000" pitchFamily="2" charset="2"/>
              </a:rPr>
              <a:t> de la dama</a:t>
            </a:r>
            <a:r>
              <a:rPr lang="es-ES">
                <a:solidFill>
                  <a:schemeClr val="bg2"/>
                </a:solidFill>
                <a:latin typeface="Quicksand" panose="020B0604020202020204" charset="0"/>
                <a:sym typeface="Wingdings" panose="05000000000000000000" pitchFamily="2" charset="2"/>
              </a:rPr>
              <a:t> </a:t>
            </a:r>
            <a:r>
              <a:rPr lang="es-ES">
                <a:latin typeface="Quicksand" panose="020B0604020202020204" charset="0"/>
                <a:sym typeface="Wingdings" panose="05000000000000000000" pitchFamily="2" charset="2"/>
              </a:rPr>
              <a:t> produce en el amante </a:t>
            </a:r>
            <a:r>
              <a:rPr lang="es-ES" b="1">
                <a:latin typeface="Quicksand" panose="020B0604020202020204" charset="0"/>
                <a:sym typeface="Wingdings" panose="05000000000000000000" pitchFamily="2" charset="2"/>
              </a:rPr>
              <a:t>“sufrimiento gozoso”</a:t>
            </a:r>
            <a:endParaRPr lang="es-ES">
              <a:latin typeface="Quicksand" panose="020B0604020202020204" charset="0"/>
            </a:endParaRPr>
          </a:p>
        </p:txBody>
      </p:sp>
      <p:sp>
        <p:nvSpPr>
          <p:cNvPr id="6" name="Google Shape;1292;p68">
            <a:extLst>
              <a:ext uri="{FF2B5EF4-FFF2-40B4-BE49-F238E27FC236}">
                <a16:creationId xmlns:a16="http://schemas.microsoft.com/office/drawing/2014/main" id="{528B428E-5B55-4F15-97D8-D7A91B7E194F}"/>
              </a:ext>
            </a:extLst>
          </p:cNvPr>
          <p:cNvSpPr txBox="1">
            <a:spLocks/>
          </p:cNvSpPr>
          <p:nvPr/>
        </p:nvSpPr>
        <p:spPr>
          <a:xfrm>
            <a:off x="616091" y="1232879"/>
            <a:ext cx="2009346" cy="26114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rbitron"/>
              <a:buNone/>
              <a:defRPr sz="2800" b="1" i="0" u="none" strike="noStrike" cap="none">
                <a:solidFill>
                  <a:schemeClr val="dk1"/>
                </a:solidFill>
                <a:latin typeface="Orbitron"/>
                <a:ea typeface="Orbitron"/>
                <a:cs typeface="Orbitron"/>
                <a:sym typeface="Orbitro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ES" sz="2000">
                <a:solidFill>
                  <a:schemeClr val="bg1"/>
                </a:solidFill>
              </a:rPr>
              <a:t>Amor cortés</a:t>
            </a:r>
          </a:p>
        </p:txBody>
      </p:sp>
      <p:sp>
        <p:nvSpPr>
          <p:cNvPr id="7" name="Google Shape;1292;p68">
            <a:extLst>
              <a:ext uri="{FF2B5EF4-FFF2-40B4-BE49-F238E27FC236}">
                <a16:creationId xmlns:a16="http://schemas.microsoft.com/office/drawing/2014/main" id="{E97F21E2-9408-4C61-812C-12FE7E68D5F9}"/>
              </a:ext>
            </a:extLst>
          </p:cNvPr>
          <p:cNvSpPr txBox="1">
            <a:spLocks/>
          </p:cNvSpPr>
          <p:nvPr/>
        </p:nvSpPr>
        <p:spPr>
          <a:xfrm>
            <a:off x="616090" y="2448135"/>
            <a:ext cx="3290891" cy="26114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rbitron"/>
              <a:buNone/>
              <a:defRPr sz="2800" b="1" i="0" u="none" strike="noStrike" cap="none">
                <a:solidFill>
                  <a:schemeClr val="dk1"/>
                </a:solidFill>
                <a:latin typeface="Orbitron"/>
                <a:ea typeface="Orbitron"/>
                <a:cs typeface="Orbitron"/>
                <a:sym typeface="Orbitro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ES" sz="2000">
                <a:solidFill>
                  <a:schemeClr val="bg1"/>
                </a:solidFill>
              </a:rPr>
              <a:t>Lírica del cancionero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C0C5A6E-2BD6-472A-93AD-40F16D0B1AB5}"/>
              </a:ext>
            </a:extLst>
          </p:cNvPr>
          <p:cNvSpPr txBox="1"/>
          <p:nvPr/>
        </p:nvSpPr>
        <p:spPr>
          <a:xfrm>
            <a:off x="616091" y="2709284"/>
            <a:ext cx="74478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11125" indent="-111125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ES" b="1">
                <a:latin typeface="Quicksand" panose="020B0604020202020204" charset="0"/>
              </a:rPr>
              <a:t>Cancioneros:</a:t>
            </a:r>
            <a:r>
              <a:rPr lang="es-ES">
                <a:latin typeface="Quicksand" panose="020B0604020202020204" charset="0"/>
              </a:rPr>
              <a:t> recopilaciones de </a:t>
            </a:r>
            <a:r>
              <a:rPr lang="es-ES" b="1">
                <a:latin typeface="Quicksand" panose="020B0604020202020204" charset="0"/>
              </a:rPr>
              <a:t>obras poéticas cultas</a:t>
            </a:r>
            <a:r>
              <a:rPr lang="es-ES">
                <a:latin typeface="Quicksand" panose="020B0604020202020204" charset="0"/>
              </a:rPr>
              <a:t> de </a:t>
            </a:r>
            <a:r>
              <a:rPr lang="es-ES" b="1">
                <a:latin typeface="Quicksand" panose="020B0604020202020204" charset="0"/>
              </a:rPr>
              <a:t>Castilla, Aragón y Navarra</a:t>
            </a:r>
            <a:endParaRPr lang="es-ES">
              <a:latin typeface="Quicksand" panose="020B0604020202020204" charset="0"/>
            </a:endParaRPr>
          </a:p>
          <a:p>
            <a:pPr marL="111125" indent="-111125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ES">
                <a:latin typeface="Quicksand" panose="020B0604020202020204" charset="0"/>
              </a:rPr>
              <a:t>Realizados desde </a:t>
            </a:r>
            <a:r>
              <a:rPr lang="es-ES" b="1">
                <a:latin typeface="Quicksand" panose="020B0604020202020204" charset="0"/>
              </a:rPr>
              <a:t>finales s.XIV</a:t>
            </a:r>
            <a:r>
              <a:rPr lang="es-ES">
                <a:latin typeface="Quicksand" panose="020B0604020202020204" charset="0"/>
              </a:rPr>
              <a:t> hasta </a:t>
            </a:r>
            <a:r>
              <a:rPr lang="es-ES" b="1">
                <a:latin typeface="Quicksand" panose="020B0604020202020204" charset="0"/>
              </a:rPr>
              <a:t>inicios</a:t>
            </a:r>
            <a:r>
              <a:rPr lang="es-ES">
                <a:latin typeface="Quicksand" panose="020B0604020202020204" charset="0"/>
              </a:rPr>
              <a:t> </a:t>
            </a:r>
            <a:r>
              <a:rPr lang="es-ES" b="1">
                <a:latin typeface="Quicksand" panose="020B0604020202020204" charset="0"/>
              </a:rPr>
              <a:t>s.XVI</a:t>
            </a:r>
            <a:endParaRPr lang="es-ES">
              <a:latin typeface="Quicksand" panose="020B0604020202020204" charset="0"/>
            </a:endParaRPr>
          </a:p>
        </p:txBody>
      </p:sp>
      <p:sp>
        <p:nvSpPr>
          <p:cNvPr id="9" name="Google Shape;1292;p68">
            <a:extLst>
              <a:ext uri="{FF2B5EF4-FFF2-40B4-BE49-F238E27FC236}">
                <a16:creationId xmlns:a16="http://schemas.microsoft.com/office/drawing/2014/main" id="{67B51F1E-BAE6-43B1-8460-99DB70460DE2}"/>
              </a:ext>
            </a:extLst>
          </p:cNvPr>
          <p:cNvSpPr txBox="1">
            <a:spLocks/>
          </p:cNvSpPr>
          <p:nvPr/>
        </p:nvSpPr>
        <p:spPr>
          <a:xfrm>
            <a:off x="616091" y="3271667"/>
            <a:ext cx="2487328" cy="26114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rbitron"/>
              <a:buNone/>
              <a:defRPr sz="2800" b="1" i="0" u="none" strike="noStrike" cap="none">
                <a:solidFill>
                  <a:schemeClr val="dk1"/>
                </a:solidFill>
                <a:latin typeface="Orbitron"/>
                <a:ea typeface="Orbitron"/>
                <a:cs typeface="Orbitron"/>
                <a:sym typeface="Orbitro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ES" sz="2000">
                <a:solidFill>
                  <a:schemeClr val="bg1"/>
                </a:solidFill>
              </a:rPr>
              <a:t>Jorge Manrique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30744C82-FBD2-4A6A-817E-F2C2864938CA}"/>
              </a:ext>
            </a:extLst>
          </p:cNvPr>
          <p:cNvSpPr txBox="1"/>
          <p:nvPr/>
        </p:nvSpPr>
        <p:spPr>
          <a:xfrm>
            <a:off x="616090" y="3493653"/>
            <a:ext cx="839685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11125" indent="-111125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ES">
                <a:latin typeface="Quicksand" panose="020B0604020202020204" charset="0"/>
              </a:rPr>
              <a:t>Poeta y soldado clave en la </a:t>
            </a:r>
            <a:r>
              <a:rPr lang="es-ES" b="1">
                <a:latin typeface="Quicksand" panose="020B0604020202020204" charset="0"/>
              </a:rPr>
              <a:t>transición del pensamiento medieval del s.XV</a:t>
            </a:r>
            <a:r>
              <a:rPr lang="es-ES">
                <a:latin typeface="Quicksand" panose="020B0604020202020204" charset="0"/>
              </a:rPr>
              <a:t>.</a:t>
            </a:r>
          </a:p>
          <a:p>
            <a:pPr marL="111125" indent="-111125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ES">
                <a:latin typeface="Quicksand" panose="020B0604020202020204" charset="0"/>
              </a:rPr>
              <a:t>Perteneciente a una </a:t>
            </a:r>
            <a:r>
              <a:rPr lang="es-ES" b="1">
                <a:latin typeface="Quicksand" panose="020B0604020202020204" charset="0"/>
              </a:rPr>
              <a:t>familia de importantes poetas:</a:t>
            </a:r>
            <a:r>
              <a:rPr lang="es-ES">
                <a:latin typeface="Quicksand" panose="020B0604020202020204" charset="0"/>
              </a:rPr>
              <a:t> Marqués de Santillana y Gómez Manrique</a:t>
            </a:r>
          </a:p>
          <a:p>
            <a:pPr marL="111125" indent="-111125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ES">
                <a:latin typeface="Quicksand" panose="020B0604020202020204" charset="0"/>
              </a:rPr>
              <a:t>Participó en la </a:t>
            </a:r>
            <a:r>
              <a:rPr lang="es-ES" b="1">
                <a:latin typeface="Quicksand" panose="020B0604020202020204" charset="0"/>
              </a:rPr>
              <a:t>corte literaria</a:t>
            </a:r>
            <a:r>
              <a:rPr lang="es-ES">
                <a:latin typeface="Quicksand" panose="020B0604020202020204" charset="0"/>
              </a:rPr>
              <a:t> del arzobispo de Toledo, </a:t>
            </a:r>
            <a:r>
              <a:rPr lang="es-ES" b="1">
                <a:latin typeface="Quicksand" panose="020B0604020202020204" charset="0"/>
              </a:rPr>
              <a:t>Alfonso de Carrillo:</a:t>
            </a:r>
            <a:br>
              <a:rPr lang="es-ES" b="1">
                <a:latin typeface="Quicksand" panose="020B0604020202020204" charset="0"/>
              </a:rPr>
            </a:br>
            <a:r>
              <a:rPr lang="es-ES">
                <a:latin typeface="Quicksand" panose="020B0604020202020204" charset="0"/>
              </a:rPr>
              <a:t>provocó el abandono del estilo </a:t>
            </a:r>
            <a:r>
              <a:rPr lang="es-ES" b="1">
                <a:latin typeface="Quicksand" panose="020B0604020202020204" charset="0"/>
              </a:rPr>
              <a:t>latinizante</a:t>
            </a:r>
            <a:r>
              <a:rPr lang="es-ES">
                <a:latin typeface="Quicksand" panose="020B0604020202020204" charset="0"/>
              </a:rPr>
              <a:t> al </a:t>
            </a:r>
            <a:r>
              <a:rPr lang="es-ES" b="1">
                <a:latin typeface="Quicksand" panose="020B0604020202020204" charset="0"/>
              </a:rPr>
              <a:t>“conceptismo”</a:t>
            </a:r>
            <a:r>
              <a:rPr lang="es-ES">
                <a:latin typeface="Quicksand" panose="020B0604020202020204" charset="0"/>
              </a:rPr>
              <a:t> </a:t>
            </a:r>
            <a:r>
              <a:rPr lang="es-ES" b="1">
                <a:latin typeface="Quicksand" panose="020B0604020202020204" charset="0"/>
              </a:rPr>
              <a:t>cancioneril</a:t>
            </a:r>
            <a:endParaRPr lang="es-ES">
              <a:latin typeface="Quicksand" panose="020B0604020202020204" charset="0"/>
            </a:endParaRPr>
          </a:p>
          <a:p>
            <a:pPr marL="111125" indent="-111125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ES">
                <a:latin typeface="Quicksand" panose="020B0604020202020204" charset="0"/>
              </a:rPr>
              <a:t>Obra poética </a:t>
            </a:r>
            <a:r>
              <a:rPr lang="es-ES" b="1">
                <a:latin typeface="Quicksand" panose="020B0604020202020204" charset="0"/>
              </a:rPr>
              <a:t>amorosa, de burlas y moral</a:t>
            </a:r>
            <a:r>
              <a:rPr lang="es-ES">
                <a:latin typeface="Quicksand" panose="020B060402020202020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6599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E3505DE7-46EC-42B0-BA68-C5DAC7FE611F}"/>
              </a:ext>
            </a:extLst>
          </p:cNvPr>
          <p:cNvSpPr txBox="1"/>
          <p:nvPr/>
        </p:nvSpPr>
        <p:spPr>
          <a:xfrm>
            <a:off x="325145" y="1094991"/>
            <a:ext cx="8651727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bg2"/>
              </a:buClr>
            </a:pPr>
            <a:r>
              <a:rPr lang="es-ES" b="1" u="sng">
                <a:solidFill>
                  <a:schemeClr val="bg2"/>
                </a:solidFill>
                <a:latin typeface="Quicksand" panose="020B0604020202020204" charset="0"/>
              </a:rPr>
              <a:t>FECHA</a:t>
            </a:r>
            <a:r>
              <a:rPr lang="es-ES" b="1">
                <a:latin typeface="Quicksand" panose="020B0604020202020204" charset="0"/>
              </a:rPr>
              <a:t>:</a:t>
            </a:r>
            <a:endParaRPr lang="es-ES" b="1" u="sng">
              <a:latin typeface="Quicksand" panose="020B0604020202020204" charset="0"/>
            </a:endParaRPr>
          </a:p>
          <a:p>
            <a:pPr marL="111125" indent="-111125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ES">
                <a:latin typeface="Quicksand" panose="020B0604020202020204" charset="0"/>
              </a:rPr>
              <a:t>Compuestas tras la </a:t>
            </a:r>
            <a:r>
              <a:rPr lang="es-ES" b="1">
                <a:latin typeface="Quicksand" panose="020B0604020202020204" charset="0"/>
              </a:rPr>
              <a:t>muerte de Rodrigo Manrique</a:t>
            </a:r>
            <a:r>
              <a:rPr lang="es-ES">
                <a:latin typeface="Quicksand" panose="020B0604020202020204" charset="0"/>
              </a:rPr>
              <a:t>, su padre</a:t>
            </a:r>
          </a:p>
          <a:p>
            <a:pPr marL="111125" indent="-111125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ES">
                <a:latin typeface="Quicksand" panose="020B0604020202020204" charset="0"/>
              </a:rPr>
              <a:t>Compuestas </a:t>
            </a:r>
            <a:r>
              <a:rPr lang="es-ES" b="1">
                <a:latin typeface="Quicksand" panose="020B0604020202020204" charset="0"/>
              </a:rPr>
              <a:t>antes de su muerte </a:t>
            </a:r>
            <a:r>
              <a:rPr lang="es-ES" b="1">
                <a:solidFill>
                  <a:schemeClr val="bg2"/>
                </a:solidFill>
                <a:latin typeface="Quicksand" panose="020B0604020202020204" charset="0"/>
                <a:sym typeface="Wingdings" panose="05000000000000000000" pitchFamily="2" charset="2"/>
              </a:rPr>
              <a:t></a:t>
            </a:r>
            <a:r>
              <a:rPr lang="es-ES">
                <a:latin typeface="Quicksand" panose="020B0604020202020204" charset="0"/>
                <a:sym typeface="Wingdings" panose="05000000000000000000" pitchFamily="2" charset="2"/>
              </a:rPr>
              <a:t> después añadiría el </a:t>
            </a:r>
            <a:r>
              <a:rPr lang="es-ES" b="1">
                <a:latin typeface="Quicksand" panose="020B0604020202020204" charset="0"/>
                <a:sym typeface="Wingdings" panose="05000000000000000000" pitchFamily="2" charset="2"/>
              </a:rPr>
              <a:t>elogio a su figura</a:t>
            </a:r>
          </a:p>
          <a:p>
            <a:pPr marL="111125" indent="-111125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ES">
                <a:latin typeface="Quicksand" panose="020B0604020202020204" charset="0"/>
              </a:rPr>
              <a:t>Escritas durante el </a:t>
            </a:r>
            <a:r>
              <a:rPr lang="es-ES" b="1">
                <a:latin typeface="Quicksand" panose="020B0604020202020204" charset="0"/>
              </a:rPr>
              <a:t>verano de 1477 </a:t>
            </a:r>
            <a:r>
              <a:rPr lang="es-ES">
                <a:solidFill>
                  <a:schemeClr val="bg2"/>
                </a:solidFill>
                <a:latin typeface="Quicksand" panose="020B0604020202020204" charset="0"/>
                <a:sym typeface="Wingdings" panose="05000000000000000000" pitchFamily="2" charset="2"/>
              </a:rPr>
              <a:t></a:t>
            </a:r>
            <a:r>
              <a:rPr lang="es-ES">
                <a:latin typeface="Quicksand" panose="020B0604020202020204" charset="0"/>
                <a:sym typeface="Wingdings" panose="05000000000000000000" pitchFamily="2" charset="2"/>
              </a:rPr>
              <a:t> circunstancias personales para el </a:t>
            </a:r>
            <a:r>
              <a:rPr lang="es-ES" b="1">
                <a:latin typeface="Quicksand" panose="020B0604020202020204" charset="0"/>
                <a:sym typeface="Wingdings" panose="05000000000000000000" pitchFamily="2" charset="2"/>
              </a:rPr>
              <a:t>tono melancólico</a:t>
            </a:r>
          </a:p>
          <a:p>
            <a:pPr>
              <a:spcBef>
                <a:spcPts val="600"/>
              </a:spcBef>
              <a:buClr>
                <a:schemeClr val="bg2"/>
              </a:buClr>
            </a:pPr>
            <a:r>
              <a:rPr lang="es-ES" b="1" u="sng">
                <a:solidFill>
                  <a:schemeClr val="bg2"/>
                </a:solidFill>
                <a:latin typeface="Quicksand" panose="020B0604020202020204" charset="0"/>
                <a:sym typeface="Wingdings" panose="05000000000000000000" pitchFamily="2" charset="2"/>
              </a:rPr>
              <a:t>GÉNERO</a:t>
            </a:r>
            <a:r>
              <a:rPr lang="es-ES" b="1">
                <a:latin typeface="Quicksand" panose="020B0604020202020204" charset="0"/>
                <a:sym typeface="Wingdings" panose="05000000000000000000" pitchFamily="2" charset="2"/>
              </a:rPr>
              <a:t>:</a:t>
            </a:r>
            <a:endParaRPr lang="es-ES" b="1" u="sng">
              <a:latin typeface="Quicksand" panose="020B0604020202020204" charset="0"/>
              <a:sym typeface="Wingdings" panose="05000000000000000000" pitchFamily="2" charset="2"/>
            </a:endParaRPr>
          </a:p>
          <a:p>
            <a:pPr marL="111125" indent="-111125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ES" b="1">
                <a:latin typeface="Quicksand" panose="020B0604020202020204" charset="0"/>
                <a:sym typeface="Wingdings" panose="05000000000000000000" pitchFamily="2" charset="2"/>
              </a:rPr>
              <a:t>S.XV</a:t>
            </a:r>
            <a:r>
              <a:rPr lang="es-ES">
                <a:latin typeface="Quicksand" panose="020B0604020202020204" charset="0"/>
                <a:sym typeface="Wingdings" panose="05000000000000000000" pitchFamily="2" charset="2"/>
              </a:rPr>
              <a:t> adquiere relevancia el </a:t>
            </a:r>
            <a:r>
              <a:rPr lang="es-ES" b="1">
                <a:latin typeface="Quicksand" panose="020B0604020202020204" charset="0"/>
                <a:sym typeface="Wingdings" panose="05000000000000000000" pitchFamily="2" charset="2"/>
              </a:rPr>
              <a:t>poema fúnebre</a:t>
            </a:r>
            <a:r>
              <a:rPr lang="es-ES">
                <a:latin typeface="Quicksand" panose="020B0604020202020204" charset="0"/>
                <a:sym typeface="Wingdings" panose="05000000000000000000" pitchFamily="2" charset="2"/>
              </a:rPr>
              <a:t> </a:t>
            </a:r>
            <a:r>
              <a:rPr lang="es-ES">
                <a:solidFill>
                  <a:schemeClr val="bg2"/>
                </a:solidFill>
                <a:latin typeface="Quicksand" panose="020B0604020202020204" charset="0"/>
                <a:sym typeface="Wingdings" panose="05000000000000000000" pitchFamily="2" charset="2"/>
              </a:rPr>
              <a:t></a:t>
            </a:r>
            <a:r>
              <a:rPr lang="es-ES">
                <a:latin typeface="Quicksand" panose="020B0604020202020204" charset="0"/>
                <a:sym typeface="Wingdings" panose="05000000000000000000" pitchFamily="2" charset="2"/>
              </a:rPr>
              <a:t> </a:t>
            </a:r>
            <a:r>
              <a:rPr lang="es-ES" b="1">
                <a:latin typeface="Quicksand" panose="020B0604020202020204" charset="0"/>
                <a:sym typeface="Wingdings" panose="05000000000000000000" pitchFamily="2" charset="2"/>
              </a:rPr>
              <a:t>tópico </a:t>
            </a:r>
            <a:r>
              <a:rPr lang="es-ES" b="1" i="1">
                <a:latin typeface="Quicksand" panose="020B0604020202020204" charset="0"/>
                <a:sym typeface="Wingdings" panose="05000000000000000000" pitchFamily="2" charset="2"/>
              </a:rPr>
              <a:t>“contemptu mundi”</a:t>
            </a:r>
            <a:r>
              <a:rPr lang="es-ES">
                <a:latin typeface="Quicksand" panose="020B0604020202020204" charset="0"/>
                <a:sym typeface="Wingdings" panose="05000000000000000000" pitchFamily="2" charset="2"/>
              </a:rPr>
              <a:t>, menosprecio del mundo</a:t>
            </a:r>
            <a:endParaRPr lang="es-ES" b="1">
              <a:latin typeface="Quicksand" panose="020B0604020202020204" charset="0"/>
              <a:sym typeface="Wingdings" panose="05000000000000000000" pitchFamily="2" charset="2"/>
            </a:endParaRPr>
          </a:p>
          <a:p>
            <a:pPr marL="111125" indent="-111125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ES">
                <a:latin typeface="Quicksand" panose="020B0604020202020204" charset="0"/>
              </a:rPr>
              <a:t>Añadido a la </a:t>
            </a:r>
            <a:r>
              <a:rPr lang="es-ES" b="1">
                <a:latin typeface="Quicksand" panose="020B0604020202020204" charset="0"/>
              </a:rPr>
              <a:t>revalorización de la idea de la buena muerte</a:t>
            </a:r>
            <a:r>
              <a:rPr lang="es-ES">
                <a:latin typeface="Quicksand" panose="020B0604020202020204" charset="0"/>
              </a:rPr>
              <a:t> a través de una buena vida</a:t>
            </a:r>
          </a:p>
          <a:p>
            <a:pPr marL="111125" indent="-111125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ES" b="1">
                <a:latin typeface="Quicksand" panose="020B0604020202020204" charset="0"/>
              </a:rPr>
              <a:t>Elegía</a:t>
            </a:r>
            <a:r>
              <a:rPr lang="es-ES">
                <a:latin typeface="Quicksand" panose="020B0604020202020204" charset="0"/>
              </a:rPr>
              <a:t>: composición melancólica en la que se lamenta la muerte de una persona</a:t>
            </a:r>
          </a:p>
          <a:p>
            <a:pPr>
              <a:spcBef>
                <a:spcPts val="600"/>
              </a:spcBef>
              <a:buClr>
                <a:schemeClr val="bg2"/>
              </a:buClr>
            </a:pPr>
            <a:r>
              <a:rPr lang="es-ES" b="1" u="sng">
                <a:solidFill>
                  <a:schemeClr val="bg2"/>
                </a:solidFill>
                <a:latin typeface="Quicksand" panose="020B0604020202020204" charset="0"/>
              </a:rPr>
              <a:t>ESTRUCTURA</a:t>
            </a:r>
            <a:r>
              <a:rPr lang="es-ES" b="1">
                <a:latin typeface="Quicksand" panose="020B0604020202020204" charset="0"/>
              </a:rPr>
              <a:t>:</a:t>
            </a:r>
            <a:endParaRPr lang="es-ES" b="1" u="sng">
              <a:latin typeface="Quicksand" panose="020B0604020202020204" charset="0"/>
            </a:endParaRPr>
          </a:p>
          <a:p>
            <a:pPr marL="111125" indent="-111125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ES" b="1">
                <a:latin typeface="Quicksand" panose="020B0604020202020204" charset="0"/>
              </a:rPr>
              <a:t>40 estrofas</a:t>
            </a:r>
            <a:r>
              <a:rPr lang="es-ES">
                <a:latin typeface="Quicksand" panose="020B0604020202020204" charset="0"/>
              </a:rPr>
              <a:t> denominadas </a:t>
            </a:r>
            <a:r>
              <a:rPr lang="es-ES" b="1">
                <a:latin typeface="Quicksand" panose="020B0604020202020204" charset="0"/>
              </a:rPr>
              <a:t>“manriqueñas”</a:t>
            </a:r>
            <a:r>
              <a:rPr lang="es-ES">
                <a:latin typeface="Quicksand" panose="020B0604020202020204" charset="0"/>
              </a:rPr>
              <a:t>:</a:t>
            </a:r>
          </a:p>
          <a:p>
            <a:pPr marL="285750" lvl="1" indent="-107950">
              <a:buClr>
                <a:schemeClr val="bg2"/>
              </a:buClr>
              <a:buFont typeface="Courier New" panose="02070309020205020404" pitchFamily="49" charset="0"/>
              <a:buChar char="o"/>
            </a:pPr>
            <a:r>
              <a:rPr lang="es-ES">
                <a:latin typeface="Quicksand" panose="020B0604020202020204" charset="0"/>
              </a:rPr>
              <a:t>Doble </a:t>
            </a:r>
            <a:r>
              <a:rPr lang="es-ES" b="1">
                <a:latin typeface="Quicksand" panose="020B0604020202020204" charset="0"/>
              </a:rPr>
              <a:t>sixtilla octosilábica</a:t>
            </a:r>
            <a:r>
              <a:rPr lang="es-ES">
                <a:latin typeface="Quicksand" panose="020B0604020202020204" charset="0"/>
              </a:rPr>
              <a:t> de </a:t>
            </a:r>
            <a:r>
              <a:rPr lang="es-ES" b="1">
                <a:latin typeface="Quicksand" panose="020B0604020202020204" charset="0"/>
              </a:rPr>
              <a:t>rima consonante</a:t>
            </a:r>
            <a:r>
              <a:rPr lang="es-ES">
                <a:latin typeface="Quicksand" panose="020B0604020202020204" charset="0"/>
              </a:rPr>
              <a:t> con el esquema </a:t>
            </a:r>
            <a:r>
              <a:rPr lang="es-ES" b="1">
                <a:latin typeface="Quicksand" panose="020B0604020202020204" charset="0"/>
              </a:rPr>
              <a:t>abc: abc</a:t>
            </a:r>
            <a:endParaRPr lang="es-ES">
              <a:latin typeface="Quicksand" panose="020B0604020202020204" charset="0"/>
            </a:endParaRPr>
          </a:p>
          <a:p>
            <a:pPr marL="285750" lvl="1" indent="-107950">
              <a:buClr>
                <a:schemeClr val="bg2"/>
              </a:buClr>
              <a:buFont typeface="Courier New" panose="02070309020205020404" pitchFamily="49" charset="0"/>
              <a:buChar char="o"/>
            </a:pPr>
            <a:r>
              <a:rPr lang="es-ES" b="1">
                <a:latin typeface="Quicksand" panose="020B0604020202020204" charset="0"/>
              </a:rPr>
              <a:t>Verso final</a:t>
            </a:r>
            <a:r>
              <a:rPr lang="es-ES">
                <a:latin typeface="Quicksand" panose="020B0604020202020204" charset="0"/>
              </a:rPr>
              <a:t> de </a:t>
            </a:r>
            <a:r>
              <a:rPr lang="es-ES" b="1">
                <a:latin typeface="Quicksand" panose="020B0604020202020204" charset="0"/>
              </a:rPr>
              <a:t>pie quebrado</a:t>
            </a:r>
            <a:endParaRPr lang="es-ES">
              <a:latin typeface="Quicksand" panose="020B0604020202020204" charset="0"/>
            </a:endParaRPr>
          </a:p>
          <a:p>
            <a:pPr marL="90488" indent="-90488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ES">
                <a:latin typeface="Quicksand" panose="020B0604020202020204" charset="0"/>
              </a:rPr>
              <a:t>Dividida en </a:t>
            </a:r>
            <a:r>
              <a:rPr lang="es-ES" b="1">
                <a:latin typeface="Quicksand" panose="020B0604020202020204" charset="0"/>
              </a:rPr>
              <a:t>tres bloques</a:t>
            </a:r>
            <a:r>
              <a:rPr lang="es-ES">
                <a:latin typeface="Quicksand" panose="020B0604020202020204" charset="0"/>
              </a:rPr>
              <a:t> de lo </a:t>
            </a:r>
            <a:r>
              <a:rPr lang="es-ES" b="1">
                <a:latin typeface="Quicksand" panose="020B0604020202020204" charset="0"/>
              </a:rPr>
              <a:t>general </a:t>
            </a:r>
            <a:r>
              <a:rPr lang="es-ES">
                <a:latin typeface="Quicksand" panose="020B0604020202020204" charset="0"/>
              </a:rPr>
              <a:t>a lo </a:t>
            </a:r>
            <a:r>
              <a:rPr lang="es-ES" b="1">
                <a:latin typeface="Quicksand" panose="020B0604020202020204" charset="0"/>
              </a:rPr>
              <a:t>particular:</a:t>
            </a:r>
            <a:endParaRPr lang="es-ES">
              <a:latin typeface="Quicksand" panose="020B0604020202020204" charset="0"/>
            </a:endParaRPr>
          </a:p>
          <a:p>
            <a:pPr marL="285750" lvl="1" indent="-106363">
              <a:buClr>
                <a:schemeClr val="bg2"/>
              </a:buClr>
              <a:buFont typeface="Courier New" panose="02070309020205020404" pitchFamily="49" charset="0"/>
              <a:buChar char="o"/>
            </a:pPr>
            <a:r>
              <a:rPr lang="es-ES" b="1">
                <a:latin typeface="Quicksand" panose="020B0604020202020204" charset="0"/>
              </a:rPr>
              <a:t>COPLA I a XXV:</a:t>
            </a:r>
            <a:r>
              <a:rPr lang="es-ES">
                <a:latin typeface="Quicksand" panose="020B0604020202020204" charset="0"/>
              </a:rPr>
              <a:t> reflexión sobre la </a:t>
            </a:r>
            <a:r>
              <a:rPr lang="es-ES" b="1">
                <a:latin typeface="Quicksand" panose="020B0604020202020204" charset="0"/>
              </a:rPr>
              <a:t>muerte en general </a:t>
            </a:r>
            <a:r>
              <a:rPr lang="es-ES">
                <a:solidFill>
                  <a:schemeClr val="bg2"/>
                </a:solidFill>
                <a:latin typeface="Quicksand" panose="020B0604020202020204" charset="0"/>
                <a:sym typeface="Wingdings" panose="05000000000000000000" pitchFamily="2" charset="2"/>
              </a:rPr>
              <a:t></a:t>
            </a:r>
            <a:r>
              <a:rPr lang="es-ES">
                <a:latin typeface="Quicksand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>
                <a:latin typeface="Quicksand" panose="020B0604020202020204" charset="0"/>
                <a:sym typeface="Wingdings" panose="05000000000000000000" pitchFamily="2" charset="2"/>
              </a:rPr>
              <a:t>ejemplificación en figuras de contemporáneos</a:t>
            </a:r>
            <a:br>
              <a:rPr lang="es-ES" sz="1200">
                <a:latin typeface="Quicksand" panose="020B0604020202020204" charset="0"/>
                <a:sym typeface="Wingdings" panose="05000000000000000000" pitchFamily="2" charset="2"/>
              </a:rPr>
            </a:br>
            <a:r>
              <a:rPr lang="es-ES" sz="1200">
                <a:latin typeface="Quicksand" panose="020B0604020202020204" charset="0"/>
                <a:sym typeface="Wingdings" panose="05000000000000000000" pitchFamily="2" charset="2"/>
              </a:rPr>
              <a:t>                                </a:t>
            </a:r>
            <a:r>
              <a:rPr lang="es-ES" b="1">
                <a:latin typeface="Quicksand" panose="020B0604020202020204" charset="0"/>
                <a:sym typeface="Wingdings" panose="05000000000000000000" pitchFamily="2" charset="2"/>
              </a:rPr>
              <a:t>plural inclusivo</a:t>
            </a:r>
            <a:r>
              <a:rPr lang="es-ES">
                <a:latin typeface="Quicksand" panose="020B0604020202020204" charset="0"/>
                <a:sym typeface="Wingdings" panose="05000000000000000000" pitchFamily="2" charset="2"/>
              </a:rPr>
              <a:t> </a:t>
            </a:r>
            <a:r>
              <a:rPr lang="es-ES">
                <a:solidFill>
                  <a:schemeClr val="bg2"/>
                </a:solidFill>
                <a:latin typeface="Quicksand" panose="020B0604020202020204" charset="0"/>
                <a:sym typeface="Wingdings" panose="05000000000000000000" pitchFamily="2" charset="2"/>
              </a:rPr>
              <a:t></a:t>
            </a:r>
            <a:r>
              <a:rPr lang="es-ES">
                <a:latin typeface="Quicksand" panose="020B0604020202020204" charset="0"/>
                <a:sym typeface="Wingdings" panose="05000000000000000000" pitchFamily="2" charset="2"/>
              </a:rPr>
              <a:t> igualdad de la muerte para </a:t>
            </a:r>
            <a:r>
              <a:rPr lang="es-ES" b="1">
                <a:latin typeface="Quicksand" panose="020B0604020202020204" charset="0"/>
                <a:sym typeface="Wingdings" panose="05000000000000000000" pitchFamily="2" charset="2"/>
              </a:rPr>
              <a:t>todos</a:t>
            </a:r>
          </a:p>
          <a:p>
            <a:pPr marL="285750" lvl="1" indent="-106363">
              <a:buClr>
                <a:schemeClr val="bg2"/>
              </a:buClr>
              <a:buFont typeface="Courier New" panose="02070309020205020404" pitchFamily="49" charset="0"/>
              <a:buChar char="o"/>
            </a:pPr>
            <a:r>
              <a:rPr lang="es-ES" b="1">
                <a:latin typeface="Quicksand" panose="020B0604020202020204" charset="0"/>
                <a:sym typeface="Wingdings" panose="05000000000000000000" pitchFamily="2" charset="2"/>
              </a:rPr>
              <a:t>A partir de la estrofa XXV: </a:t>
            </a:r>
            <a:r>
              <a:rPr lang="es-ES">
                <a:latin typeface="Quicksand" panose="020B0604020202020204" charset="0"/>
                <a:sym typeface="Wingdings" panose="05000000000000000000" pitchFamily="2" charset="2"/>
              </a:rPr>
              <a:t>singulariza la </a:t>
            </a:r>
            <a:r>
              <a:rPr lang="es-ES" b="1">
                <a:latin typeface="Quicksand" panose="020B0604020202020204" charset="0"/>
                <a:sym typeface="Wingdings" panose="05000000000000000000" pitchFamily="2" charset="2"/>
              </a:rPr>
              <a:t>figura de su padre </a:t>
            </a:r>
            <a:r>
              <a:rPr lang="es-ES" b="1">
                <a:solidFill>
                  <a:schemeClr val="bg2"/>
                </a:solidFill>
                <a:latin typeface="Quicksand" panose="020B0604020202020204" charset="0"/>
                <a:sym typeface="Wingdings" panose="05000000000000000000" pitchFamily="2" charset="2"/>
              </a:rPr>
              <a:t></a:t>
            </a:r>
            <a:r>
              <a:rPr lang="es-ES" b="1">
                <a:latin typeface="Quicksand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>
                <a:latin typeface="Quicksand" panose="020B0604020202020204" charset="0"/>
                <a:sym typeface="Wingdings" panose="05000000000000000000" pitchFamily="2" charset="2"/>
              </a:rPr>
              <a:t>desaparecen las </a:t>
            </a:r>
            <a:r>
              <a:rPr lang="es-ES" sz="1200" b="1">
                <a:latin typeface="Quicksand" panose="020B0604020202020204" charset="0"/>
                <a:sym typeface="Wingdings" panose="05000000000000000000" pitchFamily="2" charset="2"/>
              </a:rPr>
              <a:t>alusiones al lector</a:t>
            </a:r>
            <a:endParaRPr lang="es-ES" b="1">
              <a:latin typeface="Quicksand" panose="020B0604020202020204" charset="0"/>
            </a:endParaRPr>
          </a:p>
        </p:txBody>
      </p:sp>
      <p:sp>
        <p:nvSpPr>
          <p:cNvPr id="11" name="Google Shape;1292;p68">
            <a:extLst>
              <a:ext uri="{FF2B5EF4-FFF2-40B4-BE49-F238E27FC236}">
                <a16:creationId xmlns:a16="http://schemas.microsoft.com/office/drawing/2014/main" id="{ACB3A6BE-5BA9-4CA9-83A2-30A527AEAE1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19999" y="660179"/>
            <a:ext cx="5576891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i="1" u="sng">
                <a:solidFill>
                  <a:schemeClr val="bg2"/>
                </a:solidFill>
                <a:latin typeface="Orbitron"/>
                <a:ea typeface="Orbitron"/>
                <a:cs typeface="Orbitron"/>
                <a:sym typeface="Orbitron"/>
              </a:rPr>
              <a:t>Coplas a la muerte de su padre</a:t>
            </a:r>
            <a:endParaRPr sz="1800" i="1" u="sng">
              <a:solidFill>
                <a:schemeClr val="bg2"/>
              </a:solidFill>
              <a:latin typeface="Orbitron"/>
              <a:ea typeface="Orbitron"/>
              <a:cs typeface="Orbitron"/>
              <a:sym typeface="Orbitron"/>
            </a:endParaRPr>
          </a:p>
        </p:txBody>
      </p:sp>
    </p:spTree>
    <p:extLst>
      <p:ext uri="{BB962C8B-B14F-4D97-AF65-F5344CB8AC3E}">
        <p14:creationId xmlns:p14="http://schemas.microsoft.com/office/powerpoint/2010/main" val="21732653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2" name="Google Shape;1292;p68"/>
          <p:cNvSpPr txBox="1">
            <a:spLocks noGrp="1"/>
          </p:cNvSpPr>
          <p:nvPr>
            <p:ph type="title"/>
          </p:nvPr>
        </p:nvSpPr>
        <p:spPr>
          <a:xfrm>
            <a:off x="720000" y="644373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b="1">
                <a:solidFill>
                  <a:schemeClr val="bg2"/>
                </a:solidFill>
                <a:latin typeface="Orbitron"/>
                <a:ea typeface="Orbitron"/>
                <a:cs typeface="Orbitron"/>
                <a:sym typeface="Orbitron"/>
              </a:rPr>
              <a:t>Ortografía</a:t>
            </a:r>
            <a:endParaRPr b="1">
              <a:solidFill>
                <a:schemeClr val="bg2"/>
              </a:solidFill>
              <a:latin typeface="Orbitron"/>
              <a:ea typeface="Orbitron"/>
              <a:cs typeface="Orbitron"/>
              <a:sym typeface="Orbitron"/>
            </a:endParaRPr>
          </a:p>
        </p:txBody>
      </p:sp>
      <p:sp>
        <p:nvSpPr>
          <p:cNvPr id="8" name="Google Shape;1292;p68">
            <a:extLst>
              <a:ext uri="{FF2B5EF4-FFF2-40B4-BE49-F238E27FC236}">
                <a16:creationId xmlns:a16="http://schemas.microsoft.com/office/drawing/2014/main" id="{A58D65CD-CD6C-41F8-929A-84C0CD28C739}"/>
              </a:ext>
            </a:extLst>
          </p:cNvPr>
          <p:cNvSpPr txBox="1">
            <a:spLocks/>
          </p:cNvSpPr>
          <p:nvPr/>
        </p:nvSpPr>
        <p:spPr>
          <a:xfrm>
            <a:off x="616090" y="1113763"/>
            <a:ext cx="2043983" cy="26114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rbitron"/>
              <a:buNone/>
              <a:defRPr sz="2800" b="1" i="0" u="none" strike="noStrike" cap="none">
                <a:solidFill>
                  <a:schemeClr val="dk1"/>
                </a:solidFill>
                <a:latin typeface="Orbitron"/>
                <a:ea typeface="Orbitron"/>
                <a:cs typeface="Orbitron"/>
                <a:sym typeface="Orbitro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ES" sz="2000">
                <a:solidFill>
                  <a:schemeClr val="bg1"/>
                </a:solidFill>
              </a:rPr>
              <a:t>Monosílabos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FE06D1BF-996F-46D3-8304-F406DF1E2F4D}"/>
              </a:ext>
            </a:extLst>
          </p:cNvPr>
          <p:cNvSpPr txBox="1"/>
          <p:nvPr/>
        </p:nvSpPr>
        <p:spPr>
          <a:xfrm>
            <a:off x="2604219" y="1090449"/>
            <a:ext cx="3818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bg2"/>
              </a:buClr>
            </a:pPr>
            <a:r>
              <a:rPr lang="es-ES">
                <a:latin typeface="Quicksand" panose="020B0604020202020204" charset="0"/>
              </a:rPr>
              <a:t>En general, los </a:t>
            </a:r>
            <a:r>
              <a:rPr lang="es-ES" b="1">
                <a:latin typeface="Quicksand" panose="020B0604020202020204" charset="0"/>
              </a:rPr>
              <a:t>monosílabos no llevan tilde</a:t>
            </a:r>
            <a:endParaRPr lang="es-ES">
              <a:latin typeface="Quicksand" panose="020B0604020202020204" charset="0"/>
            </a:endParaRPr>
          </a:p>
        </p:txBody>
      </p:sp>
      <p:graphicFrame>
        <p:nvGraphicFramePr>
          <p:cNvPr id="3" name="Tabla 3">
            <a:extLst>
              <a:ext uri="{FF2B5EF4-FFF2-40B4-BE49-F238E27FC236}">
                <a16:creationId xmlns:a16="http://schemas.microsoft.com/office/drawing/2014/main" id="{78B91FED-66DE-421D-ABEF-E2A83FAEA7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615591"/>
              </p:ext>
            </p:extLst>
          </p:nvPr>
        </p:nvGraphicFramePr>
        <p:xfrm>
          <a:off x="360436" y="1421540"/>
          <a:ext cx="4211564" cy="822960"/>
        </p:xfrm>
        <a:graphic>
          <a:graphicData uri="http://schemas.openxmlformats.org/drawingml/2006/table">
            <a:tbl>
              <a:tblPr firstRow="1" bandRow="1">
                <a:tableStyleId>{7E2648BD-42BA-4FDF-8B4F-B6C6128EDBD1}</a:tableStyleId>
              </a:tblPr>
              <a:tblGrid>
                <a:gridCol w="2022545">
                  <a:extLst>
                    <a:ext uri="{9D8B030D-6E8A-4147-A177-3AD203B41FA5}">
                      <a16:colId xmlns:a16="http://schemas.microsoft.com/office/drawing/2014/main" val="223461342"/>
                    </a:ext>
                  </a:extLst>
                </a:gridCol>
                <a:gridCol w="2189019">
                  <a:extLst>
                    <a:ext uri="{9D8B030D-6E8A-4147-A177-3AD203B41FA5}">
                      <a16:colId xmlns:a16="http://schemas.microsoft.com/office/drawing/2014/main" val="2129286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solidFill>
                            <a:schemeClr val="bg1"/>
                          </a:solidFill>
                          <a:latin typeface="Quicksand" panose="020B0604020202020204" charset="0"/>
                        </a:rPr>
                        <a:t>Dé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solidFill>
                            <a:schemeClr val="bg1"/>
                          </a:solidFill>
                          <a:latin typeface="Quicksand" panose="020B0604020202020204" charset="0"/>
                        </a:rPr>
                        <a:t>De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5031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Quicksand" panose="020B0604020202020204" charset="0"/>
                        </a:rPr>
                        <a:t>Forma del </a:t>
                      </a:r>
                      <a:r>
                        <a:rPr lang="es-ES" sz="1200" b="1">
                          <a:latin typeface="Quicksand" panose="020B0604020202020204" charset="0"/>
                        </a:rPr>
                        <a:t>verbo dar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905C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Quicksand" panose="020B0604020202020204" charset="0"/>
                        </a:rPr>
                        <a:t>Preposición</a:t>
                      </a:r>
                      <a:r>
                        <a:rPr lang="es-ES" sz="1200">
                          <a:latin typeface="Quicksand" panose="020B0604020202020204" charset="0"/>
                        </a:rPr>
                        <a:t> o </a:t>
                      </a:r>
                      <a:r>
                        <a:rPr lang="es-ES" sz="1200" b="1">
                          <a:latin typeface="Quicksand" panose="020B0604020202020204" charset="0"/>
                        </a:rPr>
                        <a:t>letra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905C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6292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 i="1">
                          <a:latin typeface="Quicksand" panose="020B0604020202020204" charset="0"/>
                        </a:rPr>
                        <a:t>Quiero que te </a:t>
                      </a:r>
                      <a:r>
                        <a:rPr lang="es-ES" sz="1200" i="1" u="sng">
                          <a:latin typeface="Quicksand" panose="020B0604020202020204" charset="0"/>
                        </a:rPr>
                        <a:t>dé</a:t>
                      </a:r>
                      <a:r>
                        <a:rPr lang="es-ES" sz="1200" i="1" u="none">
                          <a:latin typeface="Quicksand" panose="020B0604020202020204" charset="0"/>
                        </a:rPr>
                        <a:t> la razón</a:t>
                      </a:r>
                      <a:endParaRPr lang="es-ES" sz="1200" i="1">
                        <a:latin typeface="Quicksand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i="1">
                          <a:latin typeface="Quicksand" panose="020B0604020202020204" charset="0"/>
                        </a:rPr>
                        <a:t>Son </a:t>
                      </a:r>
                      <a:r>
                        <a:rPr lang="es-ES" sz="1200" i="1" u="sng">
                          <a:latin typeface="Quicksand" panose="020B0604020202020204" charset="0"/>
                        </a:rPr>
                        <a:t>de</a:t>
                      </a:r>
                      <a:r>
                        <a:rPr lang="es-ES" sz="1200" i="1">
                          <a:latin typeface="Quicksand" panose="020B0604020202020204" charset="0"/>
                        </a:rPr>
                        <a:t> verdad / La letra </a:t>
                      </a:r>
                      <a:r>
                        <a:rPr lang="es-ES" sz="1200" i="1" u="sng">
                          <a:latin typeface="Quicksand" panose="020B0604020202020204" charset="0"/>
                        </a:rPr>
                        <a:t>de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3979527"/>
                  </a:ext>
                </a:extLst>
              </a:tr>
            </a:tbl>
          </a:graphicData>
        </a:graphic>
      </p:graphicFrame>
      <p:graphicFrame>
        <p:nvGraphicFramePr>
          <p:cNvPr id="12" name="Tabla 3">
            <a:extLst>
              <a:ext uri="{FF2B5EF4-FFF2-40B4-BE49-F238E27FC236}">
                <a16:creationId xmlns:a16="http://schemas.microsoft.com/office/drawing/2014/main" id="{1DFCB8E8-AF85-49D2-B416-85F7E874E6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418409"/>
              </p:ext>
            </p:extLst>
          </p:nvPr>
        </p:nvGraphicFramePr>
        <p:xfrm>
          <a:off x="360436" y="2255959"/>
          <a:ext cx="4211564" cy="822960"/>
        </p:xfrm>
        <a:graphic>
          <a:graphicData uri="http://schemas.openxmlformats.org/drawingml/2006/table">
            <a:tbl>
              <a:tblPr firstRow="1" bandRow="1">
                <a:tableStyleId>{7E2648BD-42BA-4FDF-8B4F-B6C6128EDBD1}</a:tableStyleId>
              </a:tblPr>
              <a:tblGrid>
                <a:gridCol w="2022545">
                  <a:extLst>
                    <a:ext uri="{9D8B030D-6E8A-4147-A177-3AD203B41FA5}">
                      <a16:colId xmlns:a16="http://schemas.microsoft.com/office/drawing/2014/main" val="223461342"/>
                    </a:ext>
                  </a:extLst>
                </a:gridCol>
                <a:gridCol w="2189019">
                  <a:extLst>
                    <a:ext uri="{9D8B030D-6E8A-4147-A177-3AD203B41FA5}">
                      <a16:colId xmlns:a16="http://schemas.microsoft.com/office/drawing/2014/main" val="2129286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solidFill>
                            <a:schemeClr val="bg1"/>
                          </a:solidFill>
                          <a:latin typeface="Quicksand" panose="020B0604020202020204" charset="0"/>
                        </a:rPr>
                        <a:t>Él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solidFill>
                            <a:schemeClr val="bg1"/>
                          </a:solidFill>
                          <a:latin typeface="Quicksand" panose="020B0604020202020204" charset="0"/>
                        </a:rPr>
                        <a:t>El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5031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Quicksand" panose="020B0604020202020204" charset="0"/>
                        </a:rPr>
                        <a:t>Pronombre </a:t>
                      </a:r>
                      <a:r>
                        <a:rPr lang="es-ES" sz="1200">
                          <a:latin typeface="Quicksand" panose="020B0604020202020204" charset="0"/>
                        </a:rPr>
                        <a:t>personal</a:t>
                      </a:r>
                      <a:endParaRPr lang="es-ES" sz="1200" b="1">
                        <a:latin typeface="Quicksand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905C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Quicksand" panose="020B0604020202020204" charset="0"/>
                        </a:rPr>
                        <a:t>Artículo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905C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6292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 i="1" u="sng">
                          <a:latin typeface="Quicksand" panose="020B0604020202020204" charset="0"/>
                        </a:rPr>
                        <a:t>Él</a:t>
                      </a:r>
                      <a:r>
                        <a:rPr lang="es-ES" sz="1200" i="1" u="none">
                          <a:latin typeface="Quicksand" panose="020B0604020202020204" charset="0"/>
                        </a:rPr>
                        <a:t> te ama</a:t>
                      </a:r>
                      <a:endParaRPr lang="es-ES" sz="1200" i="1" u="sng">
                        <a:latin typeface="Quicksand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i="1" u="sng">
                          <a:latin typeface="Quicksand" panose="020B0604020202020204" charset="0"/>
                        </a:rPr>
                        <a:t>El</a:t>
                      </a:r>
                      <a:r>
                        <a:rPr lang="es-ES" sz="1200" i="1" u="none">
                          <a:latin typeface="Quicksand" panose="020B0604020202020204" charset="0"/>
                        </a:rPr>
                        <a:t> color del mar</a:t>
                      </a:r>
                      <a:endParaRPr lang="es-ES" sz="1200" i="1" u="sng">
                        <a:latin typeface="Quicksand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3979527"/>
                  </a:ext>
                </a:extLst>
              </a:tr>
            </a:tbl>
          </a:graphicData>
        </a:graphic>
      </p:graphicFrame>
      <p:graphicFrame>
        <p:nvGraphicFramePr>
          <p:cNvPr id="13" name="Tabla 3">
            <a:extLst>
              <a:ext uri="{FF2B5EF4-FFF2-40B4-BE49-F238E27FC236}">
                <a16:creationId xmlns:a16="http://schemas.microsoft.com/office/drawing/2014/main" id="{CF1E903B-702A-440B-A3B5-268B26F857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29835"/>
              </p:ext>
            </p:extLst>
          </p:nvPr>
        </p:nvGraphicFramePr>
        <p:xfrm>
          <a:off x="360436" y="3090378"/>
          <a:ext cx="4211564" cy="822960"/>
        </p:xfrm>
        <a:graphic>
          <a:graphicData uri="http://schemas.openxmlformats.org/drawingml/2006/table">
            <a:tbl>
              <a:tblPr firstRow="1" bandRow="1">
                <a:tableStyleId>{7E2648BD-42BA-4FDF-8B4F-B6C6128EDBD1}</a:tableStyleId>
              </a:tblPr>
              <a:tblGrid>
                <a:gridCol w="2022545">
                  <a:extLst>
                    <a:ext uri="{9D8B030D-6E8A-4147-A177-3AD203B41FA5}">
                      <a16:colId xmlns:a16="http://schemas.microsoft.com/office/drawing/2014/main" val="223461342"/>
                    </a:ext>
                  </a:extLst>
                </a:gridCol>
                <a:gridCol w="2189019">
                  <a:extLst>
                    <a:ext uri="{9D8B030D-6E8A-4147-A177-3AD203B41FA5}">
                      <a16:colId xmlns:a16="http://schemas.microsoft.com/office/drawing/2014/main" val="2129286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solidFill>
                            <a:schemeClr val="bg1"/>
                          </a:solidFill>
                          <a:latin typeface="Quicksand" panose="020B0604020202020204" charset="0"/>
                        </a:rPr>
                        <a:t>Más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solidFill>
                            <a:schemeClr val="bg1"/>
                          </a:solidFill>
                          <a:latin typeface="Quicksand" panose="020B0604020202020204" charset="0"/>
                        </a:rPr>
                        <a:t>Mas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5031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 b="1" u="none">
                          <a:latin typeface="Quicksand" panose="020B0604020202020204" charset="0"/>
                        </a:rPr>
                        <a:t>Cuantificador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905C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Quicksand" panose="020B0604020202020204" charset="0"/>
                        </a:rPr>
                        <a:t>=Pero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905C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6292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 i="1" u="none">
                          <a:latin typeface="Quicksand" panose="020B0604020202020204" charset="0"/>
                        </a:rPr>
                        <a:t>Dame </a:t>
                      </a:r>
                      <a:r>
                        <a:rPr lang="es-ES" sz="1200" i="1" u="sng">
                          <a:latin typeface="Quicksand" panose="020B0604020202020204" charset="0"/>
                        </a:rPr>
                        <a:t>más</a:t>
                      </a:r>
                      <a:r>
                        <a:rPr lang="es-ES" sz="1200" i="1" u="none">
                          <a:latin typeface="Quicksand" panose="020B0604020202020204" charset="0"/>
                        </a:rPr>
                        <a:t> café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i="1" u="none">
                          <a:latin typeface="Quicksand" panose="020B0604020202020204" charset="0"/>
                        </a:rPr>
                        <a:t>Lo escuché, </a:t>
                      </a:r>
                      <a:r>
                        <a:rPr lang="es-ES" sz="1200" i="1" u="sng">
                          <a:latin typeface="Quicksand" panose="020B0604020202020204" charset="0"/>
                        </a:rPr>
                        <a:t>mas</a:t>
                      </a:r>
                      <a:r>
                        <a:rPr lang="es-ES" sz="1200" i="1" u="none">
                          <a:latin typeface="Quicksand" panose="020B0604020202020204" charset="0"/>
                        </a:rPr>
                        <a:t> no lo vi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3979527"/>
                  </a:ext>
                </a:extLst>
              </a:tr>
            </a:tbl>
          </a:graphicData>
        </a:graphic>
      </p:graphicFrame>
      <p:graphicFrame>
        <p:nvGraphicFramePr>
          <p:cNvPr id="14" name="Tabla 3">
            <a:extLst>
              <a:ext uri="{FF2B5EF4-FFF2-40B4-BE49-F238E27FC236}">
                <a16:creationId xmlns:a16="http://schemas.microsoft.com/office/drawing/2014/main" id="{FE28AD6E-23B2-473F-A990-300C1BF6A6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916912"/>
              </p:ext>
            </p:extLst>
          </p:nvPr>
        </p:nvGraphicFramePr>
        <p:xfrm>
          <a:off x="360436" y="3924797"/>
          <a:ext cx="4211564" cy="800100"/>
        </p:xfrm>
        <a:graphic>
          <a:graphicData uri="http://schemas.openxmlformats.org/drawingml/2006/table">
            <a:tbl>
              <a:tblPr firstRow="1" bandRow="1">
                <a:tableStyleId>{7E2648BD-42BA-4FDF-8B4F-B6C6128EDBD1}</a:tableStyleId>
              </a:tblPr>
              <a:tblGrid>
                <a:gridCol w="2022545">
                  <a:extLst>
                    <a:ext uri="{9D8B030D-6E8A-4147-A177-3AD203B41FA5}">
                      <a16:colId xmlns:a16="http://schemas.microsoft.com/office/drawing/2014/main" val="223461342"/>
                    </a:ext>
                  </a:extLst>
                </a:gridCol>
                <a:gridCol w="2189019">
                  <a:extLst>
                    <a:ext uri="{9D8B030D-6E8A-4147-A177-3AD203B41FA5}">
                      <a16:colId xmlns:a16="http://schemas.microsoft.com/office/drawing/2014/main" val="2129286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solidFill>
                            <a:schemeClr val="bg1"/>
                          </a:solidFill>
                          <a:latin typeface="Quicksand" panose="020B0604020202020204" charset="0"/>
                        </a:rPr>
                        <a:t>Mí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solidFill>
                            <a:schemeClr val="bg1"/>
                          </a:solidFill>
                          <a:latin typeface="Quicksand" panose="020B0604020202020204" charset="0"/>
                        </a:rPr>
                        <a:t>Mi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5031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100" b="1">
                          <a:latin typeface="Quicksand" panose="020B0604020202020204" charset="0"/>
                        </a:rPr>
                        <a:t>Pronombre</a:t>
                      </a:r>
                      <a:r>
                        <a:rPr lang="es-ES" sz="1100" b="0">
                          <a:latin typeface="Quicksand" panose="020B0604020202020204" charset="0"/>
                        </a:rPr>
                        <a:t> personal</a:t>
                      </a:r>
                      <a:endParaRPr lang="es-ES" sz="1100" b="1">
                        <a:latin typeface="Quicksand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905C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50" b="1">
                          <a:latin typeface="Quicksand" panose="020B0604020202020204" charset="0"/>
                        </a:rPr>
                        <a:t>Posesivo</a:t>
                      </a:r>
                      <a:r>
                        <a:rPr lang="es-ES" sz="1150" b="0">
                          <a:latin typeface="Quicksand" panose="020B0604020202020204" charset="0"/>
                        </a:rPr>
                        <a:t> / </a:t>
                      </a:r>
                      <a:r>
                        <a:rPr lang="es-ES" sz="1150" b="1">
                          <a:latin typeface="Quicksand" panose="020B0604020202020204" charset="0"/>
                        </a:rPr>
                        <a:t>Nota</a:t>
                      </a:r>
                      <a:r>
                        <a:rPr lang="es-ES" sz="1150" b="0">
                          <a:latin typeface="Quicksand" panose="020B0604020202020204" charset="0"/>
                        </a:rPr>
                        <a:t> musical</a:t>
                      </a:r>
                      <a:endParaRPr lang="es-ES" sz="1150" b="1">
                        <a:latin typeface="Quicksand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905C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6292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000" i="1" u="none">
                          <a:latin typeface="Quicksand" panose="020B0604020202020204" charset="0"/>
                        </a:rPr>
                        <a:t>Piensa en </a:t>
                      </a:r>
                      <a:r>
                        <a:rPr lang="es-ES" sz="1000" i="1" u="sng">
                          <a:latin typeface="Quicksand" panose="020B0604020202020204" charset="0"/>
                        </a:rPr>
                        <a:t>mí</a:t>
                      </a:r>
                      <a:endParaRPr lang="es-ES" sz="1000" i="1" u="none">
                        <a:latin typeface="Quicksand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i="1" u="none">
                          <a:latin typeface="Quicksand" panose="020B0604020202020204" charset="0"/>
                        </a:rPr>
                        <a:t>Es </a:t>
                      </a:r>
                      <a:r>
                        <a:rPr lang="es-ES" sz="1100" i="1" u="sng">
                          <a:latin typeface="Quicksand" panose="020B0604020202020204" charset="0"/>
                        </a:rPr>
                        <a:t>mi</a:t>
                      </a:r>
                      <a:r>
                        <a:rPr lang="es-ES" sz="1100" i="1" u="none">
                          <a:latin typeface="Quicksand" panose="020B0604020202020204" charset="0"/>
                        </a:rPr>
                        <a:t> hijo / El </a:t>
                      </a:r>
                      <a:r>
                        <a:rPr lang="es-ES" sz="1100" i="1" u="sng">
                          <a:latin typeface="Quicksand" panose="020B0604020202020204" charset="0"/>
                        </a:rPr>
                        <a:t>mi</a:t>
                      </a:r>
                      <a:r>
                        <a:rPr lang="es-ES" sz="1100" i="1" u="none">
                          <a:latin typeface="Quicksand" panose="020B0604020202020204" charset="0"/>
                        </a:rPr>
                        <a:t> natural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3979527"/>
                  </a:ext>
                </a:extLst>
              </a:tr>
            </a:tbl>
          </a:graphicData>
        </a:graphic>
      </p:graphicFrame>
      <p:graphicFrame>
        <p:nvGraphicFramePr>
          <p:cNvPr id="15" name="Tabla 3">
            <a:extLst>
              <a:ext uri="{FF2B5EF4-FFF2-40B4-BE49-F238E27FC236}">
                <a16:creationId xmlns:a16="http://schemas.microsoft.com/office/drawing/2014/main" id="{5140D91C-BA64-4BBC-AC67-D11E77C8D8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2504252"/>
              </p:ext>
            </p:extLst>
          </p:nvPr>
        </p:nvGraphicFramePr>
        <p:xfrm>
          <a:off x="4634563" y="3924797"/>
          <a:ext cx="4211564" cy="822960"/>
        </p:xfrm>
        <a:graphic>
          <a:graphicData uri="http://schemas.openxmlformats.org/drawingml/2006/table">
            <a:tbl>
              <a:tblPr firstRow="1" bandRow="1">
                <a:tableStyleId>{7E2648BD-42BA-4FDF-8B4F-B6C6128EDBD1}</a:tableStyleId>
              </a:tblPr>
              <a:tblGrid>
                <a:gridCol w="2022545">
                  <a:extLst>
                    <a:ext uri="{9D8B030D-6E8A-4147-A177-3AD203B41FA5}">
                      <a16:colId xmlns:a16="http://schemas.microsoft.com/office/drawing/2014/main" val="223461342"/>
                    </a:ext>
                  </a:extLst>
                </a:gridCol>
                <a:gridCol w="2189019">
                  <a:extLst>
                    <a:ext uri="{9D8B030D-6E8A-4147-A177-3AD203B41FA5}">
                      <a16:colId xmlns:a16="http://schemas.microsoft.com/office/drawing/2014/main" val="2129286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solidFill>
                            <a:schemeClr val="bg1"/>
                          </a:solidFill>
                          <a:latin typeface="Quicksand" panose="020B0604020202020204" charset="0"/>
                        </a:rPr>
                        <a:t>Tú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solidFill>
                            <a:schemeClr val="bg1"/>
                          </a:solidFill>
                          <a:latin typeface="Quicksand" panose="020B0604020202020204" charset="0"/>
                        </a:rPr>
                        <a:t>Tu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5031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Quicksand" panose="020B0604020202020204" charset="0"/>
                        </a:rPr>
                        <a:t>Pronombre</a:t>
                      </a:r>
                      <a:r>
                        <a:rPr lang="es-ES" sz="1200" b="0">
                          <a:latin typeface="Quicksand" panose="020B0604020202020204" charset="0"/>
                        </a:rPr>
                        <a:t> personal</a:t>
                      </a:r>
                      <a:endParaRPr lang="es-ES" sz="1200" b="1">
                        <a:latin typeface="Quicksand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905C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Quicksand" panose="020B0604020202020204" charset="0"/>
                        </a:rPr>
                        <a:t>Posesivo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905C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6292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 i="1" u="sng">
                          <a:latin typeface="Quicksand" panose="020B0604020202020204" charset="0"/>
                        </a:rPr>
                        <a:t>Tú</a:t>
                      </a:r>
                      <a:r>
                        <a:rPr lang="es-ES" sz="1200" i="1" u="none">
                          <a:latin typeface="Quicksand" panose="020B0604020202020204" charset="0"/>
                        </a:rPr>
                        <a:t> me entiendes</a:t>
                      </a:r>
                      <a:endParaRPr lang="es-ES" sz="1200" i="1" u="sng">
                        <a:latin typeface="Quicksand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i="1">
                          <a:latin typeface="Quicksand" panose="020B0604020202020204" charset="0"/>
                        </a:rPr>
                        <a:t>Dame </a:t>
                      </a:r>
                      <a:r>
                        <a:rPr lang="es-ES" sz="1200" i="1" u="sng">
                          <a:latin typeface="Quicksand" panose="020B0604020202020204" charset="0"/>
                        </a:rPr>
                        <a:t>tu</a:t>
                      </a:r>
                      <a:r>
                        <a:rPr lang="es-ES" sz="1200" i="1" u="none">
                          <a:latin typeface="Quicksand" panose="020B0604020202020204" charset="0"/>
                        </a:rPr>
                        <a:t> mano</a:t>
                      </a:r>
                      <a:endParaRPr lang="es-ES" sz="1200" i="1" u="sng">
                        <a:latin typeface="Quicksand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3979527"/>
                  </a:ext>
                </a:extLst>
              </a:tr>
            </a:tbl>
          </a:graphicData>
        </a:graphic>
      </p:graphicFrame>
      <p:graphicFrame>
        <p:nvGraphicFramePr>
          <p:cNvPr id="16" name="Tabla 3">
            <a:extLst>
              <a:ext uri="{FF2B5EF4-FFF2-40B4-BE49-F238E27FC236}">
                <a16:creationId xmlns:a16="http://schemas.microsoft.com/office/drawing/2014/main" id="{FC4A5B34-CE61-4F9D-B347-9897851E87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652791"/>
              </p:ext>
            </p:extLst>
          </p:nvPr>
        </p:nvGraphicFramePr>
        <p:xfrm>
          <a:off x="4634563" y="2255959"/>
          <a:ext cx="4211564" cy="800100"/>
        </p:xfrm>
        <a:graphic>
          <a:graphicData uri="http://schemas.openxmlformats.org/drawingml/2006/table">
            <a:tbl>
              <a:tblPr firstRow="1" bandRow="1">
                <a:tableStyleId>{7E2648BD-42BA-4FDF-8B4F-B6C6128EDBD1}</a:tableStyleId>
              </a:tblPr>
              <a:tblGrid>
                <a:gridCol w="2022545">
                  <a:extLst>
                    <a:ext uri="{9D8B030D-6E8A-4147-A177-3AD203B41FA5}">
                      <a16:colId xmlns:a16="http://schemas.microsoft.com/office/drawing/2014/main" val="223461342"/>
                    </a:ext>
                  </a:extLst>
                </a:gridCol>
                <a:gridCol w="2189019">
                  <a:extLst>
                    <a:ext uri="{9D8B030D-6E8A-4147-A177-3AD203B41FA5}">
                      <a16:colId xmlns:a16="http://schemas.microsoft.com/office/drawing/2014/main" val="2129286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solidFill>
                            <a:schemeClr val="bg1"/>
                          </a:solidFill>
                          <a:latin typeface="Quicksand" panose="020B0604020202020204" charset="0"/>
                        </a:rPr>
                        <a:t>Sí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solidFill>
                            <a:schemeClr val="bg1"/>
                          </a:solidFill>
                          <a:latin typeface="Quicksand" panose="020B0604020202020204" charset="0"/>
                        </a:rPr>
                        <a:t>Si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5031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100" b="1">
                          <a:latin typeface="Quicksand" panose="020B0604020202020204" charset="0"/>
                        </a:rPr>
                        <a:t>Pronombre</a:t>
                      </a:r>
                      <a:r>
                        <a:rPr lang="es-ES" sz="1100" b="0">
                          <a:latin typeface="Quicksand" panose="020B0604020202020204" charset="0"/>
                        </a:rPr>
                        <a:t> / </a:t>
                      </a:r>
                      <a:r>
                        <a:rPr lang="es-ES" sz="1100" b="1">
                          <a:latin typeface="Quicksand" panose="020B0604020202020204" charset="0"/>
                        </a:rPr>
                        <a:t>Adv / Sust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905C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50" b="1">
                          <a:latin typeface="Quicksand" panose="020B0604020202020204" charset="0"/>
                        </a:rPr>
                        <a:t>Conjunción</a:t>
                      </a:r>
                      <a:r>
                        <a:rPr lang="es-ES" sz="1150" b="0">
                          <a:latin typeface="Quicksand" panose="020B0604020202020204" charset="0"/>
                        </a:rPr>
                        <a:t> / </a:t>
                      </a:r>
                      <a:r>
                        <a:rPr lang="es-ES" sz="1150" b="1">
                          <a:latin typeface="Quicksand" panose="020B0604020202020204" charset="0"/>
                        </a:rPr>
                        <a:t>Nota</a:t>
                      </a:r>
                      <a:r>
                        <a:rPr lang="es-ES" sz="1150" b="0">
                          <a:latin typeface="Quicksand" panose="020B0604020202020204" charset="0"/>
                        </a:rPr>
                        <a:t> musical</a:t>
                      </a:r>
                      <a:endParaRPr lang="es-ES" sz="1150" b="1">
                        <a:latin typeface="Quicksand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905C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6292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700" i="1" u="none">
                          <a:latin typeface="Quicksand" panose="020B0604020202020204" charset="0"/>
                        </a:rPr>
                        <a:t>Lee para </a:t>
                      </a:r>
                      <a:r>
                        <a:rPr lang="es-ES" sz="700" i="1" u="sng">
                          <a:latin typeface="Quicksand" panose="020B0604020202020204" charset="0"/>
                        </a:rPr>
                        <a:t>sí</a:t>
                      </a:r>
                      <a:r>
                        <a:rPr lang="es-ES" sz="700" i="1" u="none">
                          <a:latin typeface="Quicksand" panose="020B0604020202020204" charset="0"/>
                        </a:rPr>
                        <a:t> misma / </a:t>
                      </a:r>
                      <a:r>
                        <a:rPr lang="es-ES" sz="700" i="1" u="sng">
                          <a:latin typeface="Quicksand" panose="020B0604020202020204" charset="0"/>
                        </a:rPr>
                        <a:t>Sí</a:t>
                      </a:r>
                      <a:r>
                        <a:rPr lang="es-ES" sz="700" i="1" u="none">
                          <a:latin typeface="Quicksand" panose="020B0604020202020204" charset="0"/>
                        </a:rPr>
                        <a:t> quiero / Ganó el </a:t>
                      </a:r>
                      <a:r>
                        <a:rPr lang="es-ES" sz="700" i="1" u="sng">
                          <a:latin typeface="Quicksand" panose="020B0604020202020204" charset="0"/>
                        </a:rPr>
                        <a:t>sí</a:t>
                      </a:r>
                      <a:endParaRPr lang="es-ES" sz="700" i="1" u="none">
                        <a:latin typeface="Quicksand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i="1" u="sng">
                          <a:latin typeface="Quicksand" panose="020B0604020202020204" charset="0"/>
                        </a:rPr>
                        <a:t>Si</a:t>
                      </a:r>
                      <a:r>
                        <a:rPr lang="es-ES" sz="1100" i="1" u="none">
                          <a:latin typeface="Quicksand" panose="020B0604020202020204" charset="0"/>
                        </a:rPr>
                        <a:t> tú lo dices / El </a:t>
                      </a:r>
                      <a:r>
                        <a:rPr lang="es-ES" sz="1100" i="1" u="sng">
                          <a:latin typeface="Quicksand" panose="020B0604020202020204" charset="0"/>
                        </a:rPr>
                        <a:t>si</a:t>
                      </a:r>
                      <a:r>
                        <a:rPr lang="es-ES" sz="1100" i="1" u="none">
                          <a:latin typeface="Quicksand" panose="020B0604020202020204" charset="0"/>
                        </a:rPr>
                        <a:t> bemol</a:t>
                      </a:r>
                      <a:endParaRPr lang="es-ES" sz="1100" i="1" u="sng">
                        <a:latin typeface="Quicksand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3979527"/>
                  </a:ext>
                </a:extLst>
              </a:tr>
            </a:tbl>
          </a:graphicData>
        </a:graphic>
      </p:graphicFrame>
      <p:graphicFrame>
        <p:nvGraphicFramePr>
          <p:cNvPr id="18" name="Tabla 3">
            <a:extLst>
              <a:ext uri="{FF2B5EF4-FFF2-40B4-BE49-F238E27FC236}">
                <a16:creationId xmlns:a16="http://schemas.microsoft.com/office/drawing/2014/main" id="{645F32CC-94BB-4644-9167-5B5A448259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930097"/>
              </p:ext>
            </p:extLst>
          </p:nvPr>
        </p:nvGraphicFramePr>
        <p:xfrm>
          <a:off x="4634563" y="3090378"/>
          <a:ext cx="4211564" cy="822960"/>
        </p:xfrm>
        <a:graphic>
          <a:graphicData uri="http://schemas.openxmlformats.org/drawingml/2006/table">
            <a:tbl>
              <a:tblPr firstRow="1" bandRow="1">
                <a:tableStyleId>{7E2648BD-42BA-4FDF-8B4F-B6C6128EDBD1}</a:tableStyleId>
              </a:tblPr>
              <a:tblGrid>
                <a:gridCol w="2022545">
                  <a:extLst>
                    <a:ext uri="{9D8B030D-6E8A-4147-A177-3AD203B41FA5}">
                      <a16:colId xmlns:a16="http://schemas.microsoft.com/office/drawing/2014/main" val="223461342"/>
                    </a:ext>
                  </a:extLst>
                </a:gridCol>
                <a:gridCol w="2189019">
                  <a:extLst>
                    <a:ext uri="{9D8B030D-6E8A-4147-A177-3AD203B41FA5}">
                      <a16:colId xmlns:a16="http://schemas.microsoft.com/office/drawing/2014/main" val="2129286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solidFill>
                            <a:schemeClr val="bg1"/>
                          </a:solidFill>
                          <a:latin typeface="Quicksand" panose="020B0604020202020204" charset="0"/>
                        </a:rPr>
                        <a:t>Té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solidFill>
                            <a:schemeClr val="bg1"/>
                          </a:solidFill>
                          <a:latin typeface="Quicksand" panose="020B0604020202020204" charset="0"/>
                        </a:rPr>
                        <a:t>Te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5031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 b="1" u="none">
                          <a:latin typeface="Quicksand" panose="020B0604020202020204" charset="0"/>
                        </a:rPr>
                        <a:t>Sustantivo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905C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Quicksand" panose="020B0604020202020204" charset="0"/>
                        </a:rPr>
                        <a:t>Pronombre</a:t>
                      </a:r>
                      <a:r>
                        <a:rPr lang="es-ES" sz="1200" b="0">
                          <a:latin typeface="Quicksand" panose="020B0604020202020204" charset="0"/>
                        </a:rPr>
                        <a:t> / </a:t>
                      </a:r>
                      <a:r>
                        <a:rPr lang="es-ES" sz="1200" b="1">
                          <a:latin typeface="Quicksand" panose="020B0604020202020204" charset="0"/>
                        </a:rPr>
                        <a:t>Letra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905C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6292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 i="1" u="none">
                          <a:latin typeface="Quicksand" panose="020B0604020202020204" charset="0"/>
                        </a:rPr>
                        <a:t>Me gusta el </a:t>
                      </a:r>
                      <a:r>
                        <a:rPr lang="es-ES" sz="1200" i="1" u="sng">
                          <a:latin typeface="Quicksand" panose="020B0604020202020204" charset="0"/>
                        </a:rPr>
                        <a:t>té</a:t>
                      </a:r>
                      <a:r>
                        <a:rPr lang="es-ES" sz="1200" i="1" u="none">
                          <a:latin typeface="Quicksand" panose="020B0604020202020204" charset="0"/>
                        </a:rPr>
                        <a:t> rojo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i="1" u="none">
                          <a:latin typeface="Quicksand" panose="020B0604020202020204" charset="0"/>
                        </a:rPr>
                        <a:t>No </a:t>
                      </a:r>
                      <a:r>
                        <a:rPr lang="es-ES" sz="1200" i="1" u="sng">
                          <a:latin typeface="Quicksand" panose="020B0604020202020204" charset="0"/>
                        </a:rPr>
                        <a:t>te</a:t>
                      </a:r>
                      <a:r>
                        <a:rPr lang="es-ES" sz="1200" i="1" u="none">
                          <a:latin typeface="Quicksand" panose="020B0604020202020204" charset="0"/>
                        </a:rPr>
                        <a:t> asustes / La letra </a:t>
                      </a:r>
                      <a:r>
                        <a:rPr lang="es-ES" sz="1200" i="1" u="sng">
                          <a:latin typeface="Quicksand" panose="020B0604020202020204" charset="0"/>
                        </a:rPr>
                        <a:t>te</a:t>
                      </a:r>
                      <a:endParaRPr lang="es-ES" sz="1200" i="1" u="none">
                        <a:latin typeface="Quicksand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3979527"/>
                  </a:ext>
                </a:extLst>
              </a:tr>
            </a:tbl>
          </a:graphicData>
        </a:graphic>
      </p:graphicFrame>
      <p:graphicFrame>
        <p:nvGraphicFramePr>
          <p:cNvPr id="19" name="Tabla 3">
            <a:extLst>
              <a:ext uri="{FF2B5EF4-FFF2-40B4-BE49-F238E27FC236}">
                <a16:creationId xmlns:a16="http://schemas.microsoft.com/office/drawing/2014/main" id="{F006F117-20DF-4D89-A3C1-321704AFEB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755107"/>
              </p:ext>
            </p:extLst>
          </p:nvPr>
        </p:nvGraphicFramePr>
        <p:xfrm>
          <a:off x="4634563" y="1416574"/>
          <a:ext cx="4211564" cy="822960"/>
        </p:xfrm>
        <a:graphic>
          <a:graphicData uri="http://schemas.openxmlformats.org/drawingml/2006/table">
            <a:tbl>
              <a:tblPr firstRow="1" bandRow="1">
                <a:tableStyleId>{7E2648BD-42BA-4FDF-8B4F-B6C6128EDBD1}</a:tableStyleId>
              </a:tblPr>
              <a:tblGrid>
                <a:gridCol w="2022545">
                  <a:extLst>
                    <a:ext uri="{9D8B030D-6E8A-4147-A177-3AD203B41FA5}">
                      <a16:colId xmlns:a16="http://schemas.microsoft.com/office/drawing/2014/main" val="223461342"/>
                    </a:ext>
                  </a:extLst>
                </a:gridCol>
                <a:gridCol w="2189019">
                  <a:extLst>
                    <a:ext uri="{9D8B030D-6E8A-4147-A177-3AD203B41FA5}">
                      <a16:colId xmlns:a16="http://schemas.microsoft.com/office/drawing/2014/main" val="2129286000"/>
                    </a:ext>
                  </a:extLst>
                </a:gridCol>
              </a:tblGrid>
              <a:tr h="282158"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solidFill>
                            <a:schemeClr val="bg1"/>
                          </a:solidFill>
                          <a:latin typeface="Quicksand" panose="020B0604020202020204" charset="0"/>
                        </a:rPr>
                        <a:t>Sé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solidFill>
                            <a:schemeClr val="bg1"/>
                          </a:solidFill>
                          <a:latin typeface="Quicksand" panose="020B0604020202020204" charset="0"/>
                        </a:rPr>
                        <a:t>Se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50310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s-ES" sz="1100" b="0">
                          <a:latin typeface="Quicksand" panose="020B0604020202020204" charset="0"/>
                        </a:rPr>
                        <a:t>Forma del </a:t>
                      </a:r>
                      <a:r>
                        <a:rPr lang="es-ES" sz="1100" b="1">
                          <a:latin typeface="Quicksand" panose="020B0604020202020204" charset="0"/>
                        </a:rPr>
                        <a:t>verbo ser/saber</a:t>
                      </a:r>
                      <a:endParaRPr lang="es-ES" sz="1100" b="0">
                        <a:latin typeface="Quicksand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905C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50" b="1">
                          <a:latin typeface="Quicksand" panose="020B0604020202020204" charset="0"/>
                        </a:rPr>
                        <a:t>Pronombre</a:t>
                      </a:r>
                      <a:r>
                        <a:rPr lang="es-ES" sz="1150" b="0">
                          <a:latin typeface="Quicksand" panose="020B0604020202020204" charset="0"/>
                        </a:rPr>
                        <a:t>/</a:t>
                      </a:r>
                      <a:r>
                        <a:rPr lang="es-ES" sz="1150" b="1">
                          <a:latin typeface="Quicksand" panose="020B0604020202020204" charset="0"/>
                        </a:rPr>
                        <a:t>Impersonalidad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905C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629221"/>
                  </a:ext>
                </a:extLst>
              </a:tr>
              <a:tr h="266482">
                <a:tc>
                  <a:txBody>
                    <a:bodyPr/>
                    <a:lstStyle/>
                    <a:p>
                      <a:pPr algn="ctr"/>
                      <a:r>
                        <a:rPr lang="es-ES" sz="1000" i="1" u="sng">
                          <a:latin typeface="Quicksand" panose="020B0604020202020204" charset="0"/>
                        </a:rPr>
                        <a:t>Sé</a:t>
                      </a:r>
                      <a:r>
                        <a:rPr lang="es-ES" sz="1000" i="1" u="none">
                          <a:latin typeface="Quicksand" panose="020B0604020202020204" charset="0"/>
                        </a:rPr>
                        <a:t> tú mismo / </a:t>
                      </a:r>
                      <a:r>
                        <a:rPr lang="es-ES" sz="1000" i="1" u="sng">
                          <a:latin typeface="Quicksand" panose="020B0604020202020204" charset="0"/>
                        </a:rPr>
                        <a:t>Sé</a:t>
                      </a:r>
                      <a:r>
                        <a:rPr lang="es-ES" sz="1000" i="1" u="none">
                          <a:latin typeface="Quicksand" panose="020B0604020202020204" charset="0"/>
                        </a:rPr>
                        <a:t> lo que hiciste</a:t>
                      </a:r>
                      <a:endParaRPr lang="es-ES" sz="1000" i="1" u="sng">
                        <a:latin typeface="Quicksand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i="1" u="sng">
                          <a:latin typeface="Quicksand" panose="020B0604020202020204" charset="0"/>
                        </a:rPr>
                        <a:t>Se</a:t>
                      </a:r>
                      <a:r>
                        <a:rPr lang="es-ES" sz="1100" i="1" u="none">
                          <a:latin typeface="Quicksand" panose="020B0604020202020204" charset="0"/>
                        </a:rPr>
                        <a:t> quieren / Aquí </a:t>
                      </a:r>
                      <a:r>
                        <a:rPr lang="es-ES" sz="1100" i="1" u="sng">
                          <a:latin typeface="Quicksand" panose="020B0604020202020204" charset="0"/>
                        </a:rPr>
                        <a:t>se</a:t>
                      </a:r>
                      <a:r>
                        <a:rPr lang="es-ES" sz="1100" i="1" u="none">
                          <a:latin typeface="Quicksand" panose="020B0604020202020204" charset="0"/>
                        </a:rPr>
                        <a:t> vive bien</a:t>
                      </a:r>
                      <a:endParaRPr lang="es-ES" sz="1100" i="1" u="sng">
                        <a:latin typeface="Quicksand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3979527"/>
                  </a:ext>
                </a:extLst>
              </a:tr>
            </a:tbl>
          </a:graphicData>
        </a:graphic>
      </p:graphicFrame>
      <p:sp>
        <p:nvSpPr>
          <p:cNvPr id="17" name="CuadroTexto 16">
            <a:extLst>
              <a:ext uri="{FF2B5EF4-FFF2-40B4-BE49-F238E27FC236}">
                <a16:creationId xmlns:a16="http://schemas.microsoft.com/office/drawing/2014/main" id="{4968A444-4D66-4526-B6E0-211B2B24CB2C}"/>
              </a:ext>
            </a:extLst>
          </p:cNvPr>
          <p:cNvSpPr txBox="1"/>
          <p:nvPr/>
        </p:nvSpPr>
        <p:spPr>
          <a:xfrm>
            <a:off x="2528019" y="4849577"/>
            <a:ext cx="3799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bg2"/>
              </a:buClr>
            </a:pPr>
            <a:r>
              <a:rPr lang="es-ES" b="1">
                <a:latin typeface="Quicksand" panose="020B0604020202020204" charset="0"/>
              </a:rPr>
              <a:t>O</a:t>
            </a:r>
            <a:r>
              <a:rPr lang="es-ES">
                <a:latin typeface="Quicksand" panose="020B0604020202020204" charset="0"/>
              </a:rPr>
              <a:t> nunca lleva tilde, ni entre números: 2 o 4</a:t>
            </a:r>
            <a:endParaRPr lang="es-ES" b="1">
              <a:latin typeface="Quicksand" panose="020B0604020202020204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23A6A158-0232-4292-A225-9BA45280484C}"/>
              </a:ext>
            </a:extLst>
          </p:cNvPr>
          <p:cNvSpPr txBox="1"/>
          <p:nvPr/>
        </p:nvSpPr>
        <p:spPr>
          <a:xfrm>
            <a:off x="2832819" y="3351726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bg2"/>
              </a:buClr>
            </a:pPr>
            <a:r>
              <a:rPr lang="es-ES" sz="1200" b="1">
                <a:solidFill>
                  <a:schemeClr val="bg2"/>
                </a:solidFill>
                <a:latin typeface="Quicksand" panose="020B0604020202020204" charset="0"/>
              </a:rPr>
              <a:t>conj</a:t>
            </a:r>
          </a:p>
        </p:txBody>
      </p:sp>
    </p:spTree>
    <p:extLst>
      <p:ext uri="{BB962C8B-B14F-4D97-AF65-F5344CB8AC3E}">
        <p14:creationId xmlns:p14="http://schemas.microsoft.com/office/powerpoint/2010/main" val="21496916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1292;p68">
            <a:extLst>
              <a:ext uri="{FF2B5EF4-FFF2-40B4-BE49-F238E27FC236}">
                <a16:creationId xmlns:a16="http://schemas.microsoft.com/office/drawing/2014/main" id="{A58D65CD-CD6C-41F8-929A-84C0CD28C739}"/>
              </a:ext>
            </a:extLst>
          </p:cNvPr>
          <p:cNvSpPr txBox="1">
            <a:spLocks/>
          </p:cNvSpPr>
          <p:nvPr/>
        </p:nvSpPr>
        <p:spPr>
          <a:xfrm>
            <a:off x="408055" y="770139"/>
            <a:ext cx="4392328" cy="26114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rbitron"/>
              <a:buNone/>
              <a:defRPr sz="2800" b="1" i="0" u="none" strike="noStrike" cap="none">
                <a:solidFill>
                  <a:schemeClr val="dk1"/>
                </a:solidFill>
                <a:latin typeface="Orbitron"/>
                <a:ea typeface="Orbitron"/>
                <a:cs typeface="Orbitron"/>
                <a:sym typeface="Orbitro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ES" sz="2000">
                <a:solidFill>
                  <a:schemeClr val="bg1"/>
                </a:solidFill>
              </a:rPr>
              <a:t>Interrogativos y exlamativos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FE06D1BF-996F-46D3-8304-F406DF1E2F4D}"/>
              </a:ext>
            </a:extLst>
          </p:cNvPr>
          <p:cNvSpPr txBox="1"/>
          <p:nvPr/>
        </p:nvSpPr>
        <p:spPr>
          <a:xfrm>
            <a:off x="-57759" y="1008709"/>
            <a:ext cx="92736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bg2"/>
              </a:buClr>
            </a:pPr>
            <a:r>
              <a:rPr lang="es-ES" sz="1200">
                <a:latin typeface="Quicksand" panose="020B0604020202020204" charset="0"/>
              </a:rPr>
              <a:t>Los </a:t>
            </a:r>
            <a:r>
              <a:rPr lang="es-ES" sz="1200" b="1">
                <a:latin typeface="Quicksand" panose="020B0604020202020204" charset="0"/>
              </a:rPr>
              <a:t>interrogativos y exclamativos tónicos o sustantivos</a:t>
            </a:r>
            <a:r>
              <a:rPr lang="es-ES" sz="1200">
                <a:latin typeface="Quicksand" panose="020B0604020202020204" charset="0"/>
              </a:rPr>
              <a:t> llevan tilde para diferenciarlos de las </a:t>
            </a:r>
            <a:r>
              <a:rPr lang="es-ES" sz="1200" b="1">
                <a:latin typeface="Quicksand" panose="020B0604020202020204" charset="0"/>
              </a:rPr>
              <a:t>conjunciones y relativos átonos</a:t>
            </a:r>
            <a:endParaRPr lang="es-ES" sz="1200">
              <a:latin typeface="Quicksand" panose="020B0604020202020204" charset="0"/>
            </a:endParaRPr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9F5AE317-C4CA-4994-BB9B-CAAF23C703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818425"/>
              </p:ext>
            </p:extLst>
          </p:nvPr>
        </p:nvGraphicFramePr>
        <p:xfrm>
          <a:off x="462055" y="1285708"/>
          <a:ext cx="7910622" cy="609600"/>
        </p:xfrm>
        <a:graphic>
          <a:graphicData uri="http://schemas.openxmlformats.org/drawingml/2006/table">
            <a:tbl>
              <a:tblPr firstRow="1" bandRow="1">
                <a:tableStyleId>{7E2648BD-42BA-4FDF-8B4F-B6C6128EDBD1}</a:tableStyleId>
              </a:tblPr>
              <a:tblGrid>
                <a:gridCol w="588336">
                  <a:extLst>
                    <a:ext uri="{9D8B030D-6E8A-4147-A177-3AD203B41FA5}">
                      <a16:colId xmlns:a16="http://schemas.microsoft.com/office/drawing/2014/main" val="3150379732"/>
                    </a:ext>
                  </a:extLst>
                </a:gridCol>
                <a:gridCol w="3565451">
                  <a:extLst>
                    <a:ext uri="{9D8B030D-6E8A-4147-A177-3AD203B41FA5}">
                      <a16:colId xmlns:a16="http://schemas.microsoft.com/office/drawing/2014/main" val="2296375381"/>
                    </a:ext>
                  </a:extLst>
                </a:gridCol>
                <a:gridCol w="3756835">
                  <a:extLst>
                    <a:ext uri="{9D8B030D-6E8A-4147-A177-3AD203B41FA5}">
                      <a16:colId xmlns:a16="http://schemas.microsoft.com/office/drawing/2014/main" val="25609972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  <a:latin typeface="Quicksand" panose="020B0604020202020204" charset="0"/>
                        </a:rPr>
                        <a:t>Qué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905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Quicksand" panose="020B0604020202020204" charset="0"/>
                        </a:rPr>
                        <a:t>¿Qué coche te has comprado?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Quicksand" panose="020B0604020202020204" charset="0"/>
                        </a:rPr>
                        <a:t>Quiere saber qué coche te has comprado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95228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  <a:latin typeface="Quicksand" panose="020B0604020202020204" charset="0"/>
                        </a:rPr>
                        <a:t>Que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905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Quicksand" panose="020B0604020202020204" charset="0"/>
                        </a:rPr>
                        <a:t>¡Creo que es muy chulo tu coche nuevo!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Quicksand" panose="020B0604020202020204" charset="0"/>
                        </a:rPr>
                        <a:t>Me gusta el coche que te has comprado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0252285"/>
                  </a:ext>
                </a:extLst>
              </a:tr>
            </a:tbl>
          </a:graphicData>
        </a:graphic>
      </p:graphicFrame>
      <p:graphicFrame>
        <p:nvGraphicFramePr>
          <p:cNvPr id="17" name="Tabla 5">
            <a:extLst>
              <a:ext uri="{FF2B5EF4-FFF2-40B4-BE49-F238E27FC236}">
                <a16:creationId xmlns:a16="http://schemas.microsoft.com/office/drawing/2014/main" id="{6273FA8B-94BB-405B-8227-DCEFE9CF84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957066"/>
              </p:ext>
            </p:extLst>
          </p:nvPr>
        </p:nvGraphicFramePr>
        <p:xfrm>
          <a:off x="462055" y="1962150"/>
          <a:ext cx="7910622" cy="609600"/>
        </p:xfrm>
        <a:graphic>
          <a:graphicData uri="http://schemas.openxmlformats.org/drawingml/2006/table">
            <a:tbl>
              <a:tblPr firstRow="1" bandRow="1">
                <a:tableStyleId>{7E2648BD-42BA-4FDF-8B4F-B6C6128EDBD1}</a:tableStyleId>
              </a:tblPr>
              <a:tblGrid>
                <a:gridCol w="588336">
                  <a:extLst>
                    <a:ext uri="{9D8B030D-6E8A-4147-A177-3AD203B41FA5}">
                      <a16:colId xmlns:a16="http://schemas.microsoft.com/office/drawing/2014/main" val="3150379732"/>
                    </a:ext>
                  </a:extLst>
                </a:gridCol>
                <a:gridCol w="3565451">
                  <a:extLst>
                    <a:ext uri="{9D8B030D-6E8A-4147-A177-3AD203B41FA5}">
                      <a16:colId xmlns:a16="http://schemas.microsoft.com/office/drawing/2014/main" val="2296375381"/>
                    </a:ext>
                  </a:extLst>
                </a:gridCol>
                <a:gridCol w="3756835">
                  <a:extLst>
                    <a:ext uri="{9D8B030D-6E8A-4147-A177-3AD203B41FA5}">
                      <a16:colId xmlns:a16="http://schemas.microsoft.com/office/drawing/2014/main" val="25609972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  <a:latin typeface="Quicksand" panose="020B0604020202020204" charset="0"/>
                        </a:rPr>
                        <a:t>Cuál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905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Quicksand" panose="020B0604020202020204" charset="0"/>
                        </a:rPr>
                        <a:t>¿Cuál es tu actor favorito?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Quicksand" panose="020B0604020202020204" charset="0"/>
                        </a:rPr>
                        <a:t>Quisiera saber cuál es tu actor favorito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95228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  <a:latin typeface="Quicksand" panose="020B0604020202020204" charset="0"/>
                        </a:rPr>
                        <a:t>Cual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905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Quicksand" panose="020B0604020202020204" charset="0"/>
                        </a:rPr>
                        <a:t>¿Es este el actor el cual ha robado?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Quicksand" panose="020B0604020202020204" charset="0"/>
                        </a:rPr>
                        <a:t>Este es el actor el cual ha robado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0252285"/>
                  </a:ext>
                </a:extLst>
              </a:tr>
            </a:tbl>
          </a:graphicData>
        </a:graphic>
      </p:graphicFrame>
      <p:graphicFrame>
        <p:nvGraphicFramePr>
          <p:cNvPr id="20" name="Tabla 5">
            <a:extLst>
              <a:ext uri="{FF2B5EF4-FFF2-40B4-BE49-F238E27FC236}">
                <a16:creationId xmlns:a16="http://schemas.microsoft.com/office/drawing/2014/main" id="{33F406F1-A1F5-4643-BF43-C57331535D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981626"/>
              </p:ext>
            </p:extLst>
          </p:nvPr>
        </p:nvGraphicFramePr>
        <p:xfrm>
          <a:off x="462055" y="2655482"/>
          <a:ext cx="7910622" cy="609600"/>
        </p:xfrm>
        <a:graphic>
          <a:graphicData uri="http://schemas.openxmlformats.org/drawingml/2006/table">
            <a:tbl>
              <a:tblPr firstRow="1" bandRow="1">
                <a:tableStyleId>{7E2648BD-42BA-4FDF-8B4F-B6C6128EDBD1}</a:tableStyleId>
              </a:tblPr>
              <a:tblGrid>
                <a:gridCol w="742968">
                  <a:extLst>
                    <a:ext uri="{9D8B030D-6E8A-4147-A177-3AD203B41FA5}">
                      <a16:colId xmlns:a16="http://schemas.microsoft.com/office/drawing/2014/main" val="3150379732"/>
                    </a:ext>
                  </a:extLst>
                </a:gridCol>
                <a:gridCol w="3410819">
                  <a:extLst>
                    <a:ext uri="{9D8B030D-6E8A-4147-A177-3AD203B41FA5}">
                      <a16:colId xmlns:a16="http://schemas.microsoft.com/office/drawing/2014/main" val="2296375381"/>
                    </a:ext>
                  </a:extLst>
                </a:gridCol>
                <a:gridCol w="3756835">
                  <a:extLst>
                    <a:ext uri="{9D8B030D-6E8A-4147-A177-3AD203B41FA5}">
                      <a16:colId xmlns:a16="http://schemas.microsoft.com/office/drawing/2014/main" val="25609972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  <a:latin typeface="Quicksand" panose="020B0604020202020204" charset="0"/>
                        </a:rPr>
                        <a:t>Quién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905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Quicksand" panose="020B0604020202020204" charset="0"/>
                        </a:rPr>
                        <a:t>¿Quién me ha llamado?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Quicksand" panose="020B0604020202020204" charset="0"/>
                        </a:rPr>
                        <a:t>A saber quién me ha llamado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95228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  <a:latin typeface="Quicksand" panose="020B0604020202020204" charset="0"/>
                        </a:rPr>
                        <a:t>Quien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905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Quicksand" panose="020B0604020202020204" charset="0"/>
                        </a:rPr>
                        <a:t>¡Quien quiera tarta, que lo diga!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Quicksand" panose="020B0604020202020204" charset="0"/>
                        </a:rPr>
                        <a:t>Quien quiera tarta que lo diga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0252285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7DFB6A5F-3524-4716-AD7F-B0C623343560}"/>
              </a:ext>
            </a:extLst>
          </p:cNvPr>
          <p:cNvSpPr txBox="1"/>
          <p:nvPr/>
        </p:nvSpPr>
        <p:spPr>
          <a:xfrm>
            <a:off x="7267887" y="2671376"/>
            <a:ext cx="11673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>
                <a:solidFill>
                  <a:schemeClr val="bg2"/>
                </a:solidFill>
                <a:latin typeface="Quicksand" panose="020B0604020202020204" charset="0"/>
              </a:rPr>
              <a:t>“qué persona”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C92BA366-B39F-44B0-B713-B88527B90831}"/>
              </a:ext>
            </a:extLst>
          </p:cNvPr>
          <p:cNvSpPr txBox="1"/>
          <p:nvPr/>
        </p:nvSpPr>
        <p:spPr>
          <a:xfrm>
            <a:off x="8010155" y="1606511"/>
            <a:ext cx="120577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>
                <a:solidFill>
                  <a:schemeClr val="bg2"/>
                </a:solidFill>
                <a:latin typeface="Quicksand" panose="020B0604020202020204" charset="0"/>
              </a:rPr>
              <a:t>o. subordinada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E9125DA9-0A31-4C8A-8040-297A1E28A6AD}"/>
              </a:ext>
            </a:extLst>
          </p:cNvPr>
          <p:cNvSpPr txBox="1"/>
          <p:nvPr/>
        </p:nvSpPr>
        <p:spPr>
          <a:xfrm>
            <a:off x="6700816" y="869957"/>
            <a:ext cx="23423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>
                <a:solidFill>
                  <a:schemeClr val="bg2"/>
                </a:solidFill>
                <a:latin typeface="Quicksand" panose="020B0604020202020204" charset="0"/>
              </a:rPr>
              <a:t>con antecedente</a:t>
            </a:r>
            <a:r>
              <a:rPr lang="es-ES" sz="1100">
                <a:solidFill>
                  <a:schemeClr val="bg2"/>
                </a:solidFill>
                <a:latin typeface="Quicksand" panose="020B0604020202020204" charset="0"/>
              </a:rPr>
              <a:t> (explícito o no)</a:t>
            </a:r>
            <a:endParaRPr lang="es-ES" sz="1100" b="1">
              <a:solidFill>
                <a:schemeClr val="bg2"/>
              </a:solidFill>
              <a:latin typeface="Quicksand" panose="020B0604020202020204" charset="0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E1146DB0-D670-49E4-A57E-27C8669079EC}"/>
              </a:ext>
            </a:extLst>
          </p:cNvPr>
          <p:cNvSpPr txBox="1"/>
          <p:nvPr/>
        </p:nvSpPr>
        <p:spPr>
          <a:xfrm>
            <a:off x="7115602" y="3376281"/>
            <a:ext cx="13195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>
                <a:solidFill>
                  <a:schemeClr val="bg2"/>
                </a:solidFill>
                <a:latin typeface="Quicksand" panose="020B0604020202020204" charset="0"/>
              </a:rPr>
              <a:t>sustituye por </a:t>
            </a:r>
            <a:r>
              <a:rPr lang="es-ES" sz="1100" b="1">
                <a:solidFill>
                  <a:schemeClr val="bg2"/>
                </a:solidFill>
                <a:latin typeface="Quicksand" panose="020B0604020202020204" charset="0"/>
              </a:rPr>
              <a:t>que</a:t>
            </a:r>
            <a:endParaRPr lang="es-ES" sz="1100">
              <a:solidFill>
                <a:schemeClr val="bg2"/>
              </a:solidFill>
              <a:latin typeface="Quicksand" panose="020B0604020202020204" charset="0"/>
            </a:endParaRPr>
          </a:p>
        </p:txBody>
      </p:sp>
      <p:graphicFrame>
        <p:nvGraphicFramePr>
          <p:cNvPr id="25" name="Tabla 5">
            <a:extLst>
              <a:ext uri="{FF2B5EF4-FFF2-40B4-BE49-F238E27FC236}">
                <a16:creationId xmlns:a16="http://schemas.microsoft.com/office/drawing/2014/main" id="{37B2F535-546C-4FF8-94F7-07883928D9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346386"/>
              </p:ext>
            </p:extLst>
          </p:nvPr>
        </p:nvGraphicFramePr>
        <p:xfrm>
          <a:off x="462055" y="3347818"/>
          <a:ext cx="7910622" cy="609600"/>
        </p:xfrm>
        <a:graphic>
          <a:graphicData uri="http://schemas.openxmlformats.org/drawingml/2006/table">
            <a:tbl>
              <a:tblPr firstRow="1" bandRow="1">
                <a:tableStyleId>{7E2648BD-42BA-4FDF-8B4F-B6C6128EDBD1}</a:tableStyleId>
              </a:tblPr>
              <a:tblGrid>
                <a:gridCol w="742968">
                  <a:extLst>
                    <a:ext uri="{9D8B030D-6E8A-4147-A177-3AD203B41FA5}">
                      <a16:colId xmlns:a16="http://schemas.microsoft.com/office/drawing/2014/main" val="3150379732"/>
                    </a:ext>
                  </a:extLst>
                </a:gridCol>
                <a:gridCol w="3410819">
                  <a:extLst>
                    <a:ext uri="{9D8B030D-6E8A-4147-A177-3AD203B41FA5}">
                      <a16:colId xmlns:a16="http://schemas.microsoft.com/office/drawing/2014/main" val="2296375381"/>
                    </a:ext>
                  </a:extLst>
                </a:gridCol>
                <a:gridCol w="3756835">
                  <a:extLst>
                    <a:ext uri="{9D8B030D-6E8A-4147-A177-3AD203B41FA5}">
                      <a16:colId xmlns:a16="http://schemas.microsoft.com/office/drawing/2014/main" val="25609972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  <a:latin typeface="Quicksand" panose="020B0604020202020204" charset="0"/>
                        </a:rPr>
                        <a:t>Cómo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905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Quicksand" panose="020B0604020202020204" charset="0"/>
                        </a:rPr>
                        <a:t>¿Cómo te vas a preparar?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Quicksand" panose="020B0604020202020204" charset="0"/>
                        </a:rPr>
                        <a:t>No sé cómo te vas a preparar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95228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  <a:latin typeface="Quicksand" panose="020B0604020202020204" charset="0"/>
                        </a:rPr>
                        <a:t>Como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905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Quicksand" panose="020B0604020202020204" charset="0"/>
                        </a:rPr>
                        <a:t>¡Como si fuera tan fácil!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Quicksand" panose="020B0604020202020204" charset="0"/>
                        </a:rPr>
                        <a:t>Como a mí me gusta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0252285"/>
                  </a:ext>
                </a:extLst>
              </a:tr>
            </a:tbl>
          </a:graphicData>
        </a:graphic>
      </p:graphicFrame>
      <p:graphicFrame>
        <p:nvGraphicFramePr>
          <p:cNvPr id="26" name="Tabla 5">
            <a:extLst>
              <a:ext uri="{FF2B5EF4-FFF2-40B4-BE49-F238E27FC236}">
                <a16:creationId xmlns:a16="http://schemas.microsoft.com/office/drawing/2014/main" id="{3009F9A4-E8AF-47BC-9EAB-270807E456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362710"/>
              </p:ext>
            </p:extLst>
          </p:nvPr>
        </p:nvGraphicFramePr>
        <p:xfrm>
          <a:off x="462055" y="4013854"/>
          <a:ext cx="7910622" cy="609600"/>
        </p:xfrm>
        <a:graphic>
          <a:graphicData uri="http://schemas.openxmlformats.org/drawingml/2006/table">
            <a:tbl>
              <a:tblPr firstRow="1" bandRow="1">
                <a:tableStyleId>{7E2648BD-42BA-4FDF-8B4F-B6C6128EDBD1}</a:tableStyleId>
              </a:tblPr>
              <a:tblGrid>
                <a:gridCol w="835117">
                  <a:extLst>
                    <a:ext uri="{9D8B030D-6E8A-4147-A177-3AD203B41FA5}">
                      <a16:colId xmlns:a16="http://schemas.microsoft.com/office/drawing/2014/main" val="3150379732"/>
                    </a:ext>
                  </a:extLst>
                </a:gridCol>
                <a:gridCol w="3318670">
                  <a:extLst>
                    <a:ext uri="{9D8B030D-6E8A-4147-A177-3AD203B41FA5}">
                      <a16:colId xmlns:a16="http://schemas.microsoft.com/office/drawing/2014/main" val="2296375381"/>
                    </a:ext>
                  </a:extLst>
                </a:gridCol>
                <a:gridCol w="3756835">
                  <a:extLst>
                    <a:ext uri="{9D8B030D-6E8A-4147-A177-3AD203B41FA5}">
                      <a16:colId xmlns:a16="http://schemas.microsoft.com/office/drawing/2014/main" val="25609972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  <a:latin typeface="Quicksand" panose="020B0604020202020204" charset="0"/>
                        </a:rPr>
                        <a:t>Cuánto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905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Quicksand" panose="020B0604020202020204" charset="0"/>
                        </a:rPr>
                        <a:t>¡Cuánta gente ha venido!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Quicksand" panose="020B0604020202020204" charset="0"/>
                        </a:rPr>
                        <a:t>Él no sabe cuánto cuesta la excursión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95228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  <a:latin typeface="Quicksand" panose="020B0604020202020204" charset="0"/>
                        </a:rPr>
                        <a:t>Cuanto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905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Quicksand" panose="020B0604020202020204" charset="0"/>
                        </a:rPr>
                        <a:t>¡Diseña cuantas puedas!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Quicksand" panose="020B0604020202020204" charset="0"/>
                        </a:rPr>
                        <a:t>Estudió cuanto pudo para el examen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0252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3945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a 5">
            <a:extLst>
              <a:ext uri="{FF2B5EF4-FFF2-40B4-BE49-F238E27FC236}">
                <a16:creationId xmlns:a16="http://schemas.microsoft.com/office/drawing/2014/main" id="{6273FA8B-94BB-405B-8227-DCEFE9CF84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123114"/>
              </p:ext>
            </p:extLst>
          </p:nvPr>
        </p:nvGraphicFramePr>
        <p:xfrm>
          <a:off x="462055" y="785480"/>
          <a:ext cx="7910622" cy="609600"/>
        </p:xfrm>
        <a:graphic>
          <a:graphicData uri="http://schemas.openxmlformats.org/drawingml/2006/table">
            <a:tbl>
              <a:tblPr firstRow="1" bandRow="1">
                <a:tableStyleId>{7E2648BD-42BA-4FDF-8B4F-B6C6128EDBD1}</a:tableStyleId>
              </a:tblPr>
              <a:tblGrid>
                <a:gridCol w="636643">
                  <a:extLst>
                    <a:ext uri="{9D8B030D-6E8A-4147-A177-3AD203B41FA5}">
                      <a16:colId xmlns:a16="http://schemas.microsoft.com/office/drawing/2014/main" val="3150379732"/>
                    </a:ext>
                  </a:extLst>
                </a:gridCol>
                <a:gridCol w="3517144">
                  <a:extLst>
                    <a:ext uri="{9D8B030D-6E8A-4147-A177-3AD203B41FA5}">
                      <a16:colId xmlns:a16="http://schemas.microsoft.com/office/drawing/2014/main" val="2296375381"/>
                    </a:ext>
                  </a:extLst>
                </a:gridCol>
                <a:gridCol w="3756835">
                  <a:extLst>
                    <a:ext uri="{9D8B030D-6E8A-4147-A177-3AD203B41FA5}">
                      <a16:colId xmlns:a16="http://schemas.microsoft.com/office/drawing/2014/main" val="25609972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  <a:latin typeface="Quicksand" panose="020B0604020202020204" charset="0"/>
                        </a:rPr>
                        <a:t>Cuán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905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Quicksand" panose="020B0604020202020204" charset="0"/>
                        </a:rPr>
                        <a:t>¿Cuán alto puede volar?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Quicksand" panose="020B0604020202020204" charset="0"/>
                        </a:rPr>
                        <a:t>Quiero que sepas cuán bueno eres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95228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  <a:latin typeface="Quicksand" panose="020B0604020202020204" charset="0"/>
                        </a:rPr>
                        <a:t>Cuan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905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Quicksand" panose="020B0604020202020204" charset="0"/>
                        </a:rPr>
                        <a:t>Corrió cuan rápido pudo en la carrera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Quicksand" panose="020B0604020202020204" charset="0"/>
                        </a:rPr>
                        <a:t>El viaje fue tan largo cuan agotador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0252285"/>
                  </a:ext>
                </a:extLst>
              </a:tr>
            </a:tbl>
          </a:graphicData>
        </a:graphic>
      </p:graphicFrame>
      <p:graphicFrame>
        <p:nvGraphicFramePr>
          <p:cNvPr id="20" name="Tabla 5">
            <a:extLst>
              <a:ext uri="{FF2B5EF4-FFF2-40B4-BE49-F238E27FC236}">
                <a16:creationId xmlns:a16="http://schemas.microsoft.com/office/drawing/2014/main" id="{33F406F1-A1F5-4643-BF43-C57331535D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616979"/>
              </p:ext>
            </p:extLst>
          </p:nvPr>
        </p:nvGraphicFramePr>
        <p:xfrm>
          <a:off x="462055" y="1469955"/>
          <a:ext cx="7910622" cy="609600"/>
        </p:xfrm>
        <a:graphic>
          <a:graphicData uri="http://schemas.openxmlformats.org/drawingml/2006/table">
            <a:tbl>
              <a:tblPr firstRow="1" bandRow="1">
                <a:tableStyleId>{7E2648BD-42BA-4FDF-8B4F-B6C6128EDBD1}</a:tableStyleId>
              </a:tblPr>
              <a:tblGrid>
                <a:gridCol w="856382">
                  <a:extLst>
                    <a:ext uri="{9D8B030D-6E8A-4147-A177-3AD203B41FA5}">
                      <a16:colId xmlns:a16="http://schemas.microsoft.com/office/drawing/2014/main" val="3150379732"/>
                    </a:ext>
                  </a:extLst>
                </a:gridCol>
                <a:gridCol w="3297405">
                  <a:extLst>
                    <a:ext uri="{9D8B030D-6E8A-4147-A177-3AD203B41FA5}">
                      <a16:colId xmlns:a16="http://schemas.microsoft.com/office/drawing/2014/main" val="2296375381"/>
                    </a:ext>
                  </a:extLst>
                </a:gridCol>
                <a:gridCol w="3756835">
                  <a:extLst>
                    <a:ext uri="{9D8B030D-6E8A-4147-A177-3AD203B41FA5}">
                      <a16:colId xmlns:a16="http://schemas.microsoft.com/office/drawing/2014/main" val="25609972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  <a:latin typeface="Quicksand" panose="020B0604020202020204" charset="0"/>
                        </a:rPr>
                        <a:t>Cuándo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905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Quicksand" panose="020B0604020202020204" charset="0"/>
                        </a:rPr>
                        <a:t>¡Cuándo será el día!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Quicksand" panose="020B0604020202020204" charset="0"/>
                        </a:rPr>
                        <a:t>No sé cuándo terminaré mi tesis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95228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  <a:latin typeface="Quicksand" panose="020B0604020202020204" charset="0"/>
                        </a:rPr>
                        <a:t>Cuando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905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Quicksand" panose="020B0604020202020204" charset="0"/>
                        </a:rPr>
                        <a:t>¡No te entiende cuando no lo miras!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Quicksand" panose="020B0604020202020204" charset="0"/>
                        </a:rPr>
                        <a:t>Cuando te despiertes, cuelga la ropa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0252285"/>
                  </a:ext>
                </a:extLst>
              </a:tr>
            </a:tbl>
          </a:graphicData>
        </a:graphic>
      </p:graphicFrame>
      <p:graphicFrame>
        <p:nvGraphicFramePr>
          <p:cNvPr id="25" name="Tabla 5">
            <a:extLst>
              <a:ext uri="{FF2B5EF4-FFF2-40B4-BE49-F238E27FC236}">
                <a16:creationId xmlns:a16="http://schemas.microsoft.com/office/drawing/2014/main" id="{37B2F535-546C-4FF8-94F7-07883928D9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2387991"/>
              </p:ext>
            </p:extLst>
          </p:nvPr>
        </p:nvGraphicFramePr>
        <p:xfrm>
          <a:off x="462055" y="2838905"/>
          <a:ext cx="7910622" cy="609600"/>
        </p:xfrm>
        <a:graphic>
          <a:graphicData uri="http://schemas.openxmlformats.org/drawingml/2006/table">
            <a:tbl>
              <a:tblPr firstRow="1" bandRow="1">
                <a:tableStyleId>{7E2648BD-42BA-4FDF-8B4F-B6C6128EDBD1}</a:tableStyleId>
              </a:tblPr>
              <a:tblGrid>
                <a:gridCol w="849294">
                  <a:extLst>
                    <a:ext uri="{9D8B030D-6E8A-4147-A177-3AD203B41FA5}">
                      <a16:colId xmlns:a16="http://schemas.microsoft.com/office/drawing/2014/main" val="3150379732"/>
                    </a:ext>
                  </a:extLst>
                </a:gridCol>
                <a:gridCol w="3304493">
                  <a:extLst>
                    <a:ext uri="{9D8B030D-6E8A-4147-A177-3AD203B41FA5}">
                      <a16:colId xmlns:a16="http://schemas.microsoft.com/office/drawing/2014/main" val="2296375381"/>
                    </a:ext>
                  </a:extLst>
                </a:gridCol>
                <a:gridCol w="3756835">
                  <a:extLst>
                    <a:ext uri="{9D8B030D-6E8A-4147-A177-3AD203B41FA5}">
                      <a16:colId xmlns:a16="http://schemas.microsoft.com/office/drawing/2014/main" val="25609972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  <a:latin typeface="Quicksand" panose="020B0604020202020204" charset="0"/>
                        </a:rPr>
                        <a:t>Adónde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905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Quicksand" panose="020B0604020202020204" charset="0"/>
                        </a:rPr>
                        <a:t>¿Adónde iremos a cenar?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Quicksand" panose="020B0604020202020204" charset="0"/>
                        </a:rPr>
                        <a:t>Me pregunto adónde estarán yendo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95228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  <a:latin typeface="Quicksand" panose="020B0604020202020204" charset="0"/>
                        </a:rPr>
                        <a:t>Adonde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905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Quicksand" panose="020B0604020202020204" charset="0"/>
                        </a:rPr>
                        <a:t>¡Llévamo adonde has estado!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Quicksand" panose="020B0604020202020204" charset="0"/>
                        </a:rPr>
                        <a:t>Iremos adonde haya que ir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0252285"/>
                  </a:ext>
                </a:extLst>
              </a:tr>
            </a:tbl>
          </a:graphicData>
        </a:graphic>
      </p:graphicFrame>
      <p:sp>
        <p:nvSpPr>
          <p:cNvPr id="13" name="CuadroTexto 12">
            <a:extLst>
              <a:ext uri="{FF2B5EF4-FFF2-40B4-BE49-F238E27FC236}">
                <a16:creationId xmlns:a16="http://schemas.microsoft.com/office/drawing/2014/main" id="{F8B77D35-CD80-48D2-9406-26DDEB0959CD}"/>
              </a:ext>
            </a:extLst>
          </p:cNvPr>
          <p:cNvSpPr txBox="1"/>
          <p:nvPr/>
        </p:nvSpPr>
        <p:spPr>
          <a:xfrm>
            <a:off x="7912573" y="1090280"/>
            <a:ext cx="12314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>
                <a:solidFill>
                  <a:schemeClr val="bg2"/>
                </a:solidFill>
                <a:latin typeface="Quicksand" panose="020B0604020202020204" charset="0"/>
              </a:rPr>
              <a:t>comparaciones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15301720-5F17-4A37-B212-38EDBF66DDB3}"/>
              </a:ext>
            </a:extLst>
          </p:cNvPr>
          <p:cNvSpPr txBox="1"/>
          <p:nvPr/>
        </p:nvSpPr>
        <p:spPr>
          <a:xfrm>
            <a:off x="8280483" y="819981"/>
            <a:ext cx="9557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>
                <a:solidFill>
                  <a:schemeClr val="bg2"/>
                </a:solidFill>
                <a:latin typeface="Quicksand" panose="020B0604020202020204" charset="0"/>
              </a:rPr>
              <a:t>¿qué (tan)?</a:t>
            </a:r>
          </a:p>
        </p:txBody>
      </p:sp>
      <p:graphicFrame>
        <p:nvGraphicFramePr>
          <p:cNvPr id="15" name="Tabla 5">
            <a:extLst>
              <a:ext uri="{FF2B5EF4-FFF2-40B4-BE49-F238E27FC236}">
                <a16:creationId xmlns:a16="http://schemas.microsoft.com/office/drawing/2014/main" id="{21F36B47-F906-4F4B-9A68-61746D61DB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211206"/>
              </p:ext>
            </p:extLst>
          </p:nvPr>
        </p:nvGraphicFramePr>
        <p:xfrm>
          <a:off x="462055" y="2154430"/>
          <a:ext cx="7910622" cy="609600"/>
        </p:xfrm>
        <a:graphic>
          <a:graphicData uri="http://schemas.openxmlformats.org/drawingml/2006/table">
            <a:tbl>
              <a:tblPr firstRow="1" bandRow="1">
                <a:tableStyleId>{7E2648BD-42BA-4FDF-8B4F-B6C6128EDBD1}</a:tableStyleId>
              </a:tblPr>
              <a:tblGrid>
                <a:gridCol w="856382">
                  <a:extLst>
                    <a:ext uri="{9D8B030D-6E8A-4147-A177-3AD203B41FA5}">
                      <a16:colId xmlns:a16="http://schemas.microsoft.com/office/drawing/2014/main" val="3150379732"/>
                    </a:ext>
                  </a:extLst>
                </a:gridCol>
                <a:gridCol w="3297405">
                  <a:extLst>
                    <a:ext uri="{9D8B030D-6E8A-4147-A177-3AD203B41FA5}">
                      <a16:colId xmlns:a16="http://schemas.microsoft.com/office/drawing/2014/main" val="2296375381"/>
                    </a:ext>
                  </a:extLst>
                </a:gridCol>
                <a:gridCol w="3756835">
                  <a:extLst>
                    <a:ext uri="{9D8B030D-6E8A-4147-A177-3AD203B41FA5}">
                      <a16:colId xmlns:a16="http://schemas.microsoft.com/office/drawing/2014/main" val="25609972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  <a:latin typeface="Quicksand" panose="020B0604020202020204" charset="0"/>
                        </a:rPr>
                        <a:t>Dónde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905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Quicksand" panose="020B0604020202020204" charset="0"/>
                        </a:rPr>
                        <a:t>¡Dónde encontraré este libro!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Quicksand" panose="020B0604020202020204" charset="0"/>
                        </a:rPr>
                        <a:t>El guía les preguntó de dónde venían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95228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  <a:latin typeface="Quicksand" panose="020B0604020202020204" charset="0"/>
                        </a:rPr>
                        <a:t>Donde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905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Quicksand" panose="020B0604020202020204" charset="0"/>
                        </a:rPr>
                        <a:t>¿Me traes tacos si vas donde los venden?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Quicksand" panose="020B0604020202020204" charset="0"/>
                        </a:rPr>
                        <a:t>Caminaron hasta donde no se veía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0252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3227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1292;p68">
            <a:extLst>
              <a:ext uri="{FF2B5EF4-FFF2-40B4-BE49-F238E27FC236}">
                <a16:creationId xmlns:a16="http://schemas.microsoft.com/office/drawing/2014/main" id="{A58D65CD-CD6C-41F8-929A-84C0CD28C739}"/>
              </a:ext>
            </a:extLst>
          </p:cNvPr>
          <p:cNvSpPr txBox="1">
            <a:spLocks/>
          </p:cNvSpPr>
          <p:nvPr/>
        </p:nvSpPr>
        <p:spPr>
          <a:xfrm>
            <a:off x="581237" y="770137"/>
            <a:ext cx="894272" cy="26114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rbitron"/>
              <a:buNone/>
              <a:defRPr sz="2800" b="1" i="0" u="none" strike="noStrike" cap="none">
                <a:solidFill>
                  <a:schemeClr val="dk1"/>
                </a:solidFill>
                <a:latin typeface="Orbitron"/>
                <a:ea typeface="Orbitron"/>
                <a:cs typeface="Orbitron"/>
                <a:sym typeface="Orbitro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ES" sz="2000">
                <a:solidFill>
                  <a:schemeClr val="bg1"/>
                </a:solidFill>
              </a:rPr>
              <a:t>Solo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13F3DA70-57E2-4114-A79D-E798BA488245}"/>
              </a:ext>
            </a:extLst>
          </p:cNvPr>
          <p:cNvSpPr txBox="1"/>
          <p:nvPr/>
        </p:nvSpPr>
        <p:spPr>
          <a:xfrm>
            <a:off x="1475509" y="746822"/>
            <a:ext cx="60228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bg2"/>
              </a:buClr>
            </a:pPr>
            <a:r>
              <a:rPr lang="es-ES">
                <a:latin typeface="Quicksand" panose="020B0604020202020204" charset="0"/>
                <a:sym typeface="Wingdings" panose="05000000000000000000" pitchFamily="2" charset="2"/>
              </a:rPr>
              <a:t>Se recomienda escribir siempre </a:t>
            </a:r>
            <a:r>
              <a:rPr lang="es-ES" b="1" u="sng">
                <a:latin typeface="Quicksand" panose="020B0604020202020204" charset="0"/>
                <a:sym typeface="Wingdings" panose="05000000000000000000" pitchFamily="2" charset="2"/>
              </a:rPr>
              <a:t>solo</a:t>
            </a:r>
            <a:r>
              <a:rPr lang="es-ES" b="1">
                <a:latin typeface="Quicksand" panose="020B0604020202020204" charset="0"/>
                <a:sym typeface="Wingdings" panose="05000000000000000000" pitchFamily="2" charset="2"/>
              </a:rPr>
              <a:t> sin tilde</a:t>
            </a:r>
            <a:r>
              <a:rPr lang="es-ES">
                <a:latin typeface="Quicksand" panose="020B0604020202020204" charset="0"/>
                <a:sym typeface="Wingdings" panose="05000000000000000000" pitchFamily="2" charset="2"/>
              </a:rPr>
              <a:t> (sea adverbio/adjetivo)</a:t>
            </a:r>
          </a:p>
        </p:txBody>
      </p:sp>
      <p:sp>
        <p:nvSpPr>
          <p:cNvPr id="14" name="Google Shape;1292;p68">
            <a:extLst>
              <a:ext uri="{FF2B5EF4-FFF2-40B4-BE49-F238E27FC236}">
                <a16:creationId xmlns:a16="http://schemas.microsoft.com/office/drawing/2014/main" id="{023F0370-4488-4E5F-8128-5CD3A9681DB8}"/>
              </a:ext>
            </a:extLst>
          </p:cNvPr>
          <p:cNvSpPr txBox="1">
            <a:spLocks/>
          </p:cNvSpPr>
          <p:nvPr/>
        </p:nvSpPr>
        <p:spPr>
          <a:xfrm>
            <a:off x="581237" y="1158065"/>
            <a:ext cx="4233218" cy="26114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rbitron"/>
              <a:buNone/>
              <a:defRPr sz="2800" b="1" i="0" u="none" strike="noStrike" cap="none">
                <a:solidFill>
                  <a:schemeClr val="dk1"/>
                </a:solidFill>
                <a:latin typeface="Orbitron"/>
                <a:ea typeface="Orbitron"/>
                <a:cs typeface="Orbitron"/>
                <a:sym typeface="Orbitro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ES" sz="2000">
                <a:solidFill>
                  <a:schemeClr val="bg1"/>
                </a:solidFill>
              </a:rPr>
              <a:t>Pronombres demostrativos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AF8272D5-46AF-4DF1-82B3-510469A89E1C}"/>
              </a:ext>
            </a:extLst>
          </p:cNvPr>
          <p:cNvSpPr txBox="1"/>
          <p:nvPr/>
        </p:nvSpPr>
        <p:spPr>
          <a:xfrm>
            <a:off x="467264" y="1392104"/>
            <a:ext cx="78523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bg2"/>
              </a:buClr>
            </a:pPr>
            <a:r>
              <a:rPr lang="es-ES">
                <a:latin typeface="Quicksand" panose="020B0604020202020204" charset="0"/>
                <a:sym typeface="Wingdings" panose="05000000000000000000" pitchFamily="2" charset="2"/>
              </a:rPr>
              <a:t>Se recomienda escribir </a:t>
            </a:r>
            <a:r>
              <a:rPr lang="es-ES" b="1" u="sng">
                <a:latin typeface="Quicksand" panose="020B0604020202020204" charset="0"/>
                <a:sym typeface="Wingdings" panose="05000000000000000000" pitchFamily="2" charset="2"/>
              </a:rPr>
              <a:t>este</a:t>
            </a:r>
            <a:r>
              <a:rPr lang="es-ES" b="1">
                <a:latin typeface="Quicksand" panose="020B0604020202020204" charset="0"/>
                <a:sym typeface="Wingdings" panose="05000000000000000000" pitchFamily="2" charset="2"/>
              </a:rPr>
              <a:t>, </a:t>
            </a:r>
            <a:r>
              <a:rPr lang="es-ES" b="1" u="sng">
                <a:latin typeface="Quicksand" panose="020B0604020202020204" charset="0"/>
                <a:sym typeface="Wingdings" panose="05000000000000000000" pitchFamily="2" charset="2"/>
              </a:rPr>
              <a:t>ese</a:t>
            </a:r>
            <a:r>
              <a:rPr lang="es-ES" b="1">
                <a:latin typeface="Quicksand" panose="020B0604020202020204" charset="0"/>
                <a:sym typeface="Wingdings" panose="05000000000000000000" pitchFamily="2" charset="2"/>
              </a:rPr>
              <a:t>, </a:t>
            </a:r>
            <a:r>
              <a:rPr lang="es-ES" b="1" u="sng">
                <a:latin typeface="Quicksand" panose="020B0604020202020204" charset="0"/>
                <a:sym typeface="Wingdings" panose="05000000000000000000" pitchFamily="2" charset="2"/>
              </a:rPr>
              <a:t>aquel</a:t>
            </a:r>
            <a:r>
              <a:rPr lang="es-ES" b="1">
                <a:latin typeface="Quicksand" panose="020B0604020202020204" charset="0"/>
                <a:sym typeface="Wingdings" panose="05000000000000000000" pitchFamily="2" charset="2"/>
              </a:rPr>
              <a:t> y </a:t>
            </a:r>
            <a:r>
              <a:rPr lang="es-ES" b="1" u="sng">
                <a:latin typeface="Quicksand" panose="020B0604020202020204" charset="0"/>
                <a:sym typeface="Wingdings" panose="05000000000000000000" pitchFamily="2" charset="2"/>
              </a:rPr>
              <a:t>esta</a:t>
            </a:r>
            <a:r>
              <a:rPr lang="es-ES" b="1">
                <a:latin typeface="Quicksand" panose="020B0604020202020204" charset="0"/>
                <a:sym typeface="Wingdings" panose="05000000000000000000" pitchFamily="2" charset="2"/>
              </a:rPr>
              <a:t>, </a:t>
            </a:r>
            <a:r>
              <a:rPr lang="es-ES" b="1" u="sng">
                <a:latin typeface="Quicksand" panose="020B0604020202020204" charset="0"/>
                <a:sym typeface="Wingdings" panose="05000000000000000000" pitchFamily="2" charset="2"/>
              </a:rPr>
              <a:t>esa</a:t>
            </a:r>
            <a:r>
              <a:rPr lang="es-ES" b="1">
                <a:latin typeface="Quicksand" panose="020B0604020202020204" charset="0"/>
                <a:sym typeface="Wingdings" panose="05000000000000000000" pitchFamily="2" charset="2"/>
              </a:rPr>
              <a:t> y </a:t>
            </a:r>
            <a:r>
              <a:rPr lang="es-ES" b="1" u="sng">
                <a:latin typeface="Quicksand" panose="020B0604020202020204" charset="0"/>
                <a:sym typeface="Wingdings" panose="05000000000000000000" pitchFamily="2" charset="2"/>
              </a:rPr>
              <a:t>aquella</a:t>
            </a:r>
            <a:r>
              <a:rPr lang="es-ES" b="1">
                <a:latin typeface="Quicksand" panose="020B0604020202020204" charset="0"/>
                <a:sym typeface="Wingdings" panose="05000000000000000000" pitchFamily="2" charset="2"/>
              </a:rPr>
              <a:t> </a:t>
            </a:r>
            <a:r>
              <a:rPr lang="es-ES">
                <a:latin typeface="Quicksand" panose="020B0604020202020204" charset="0"/>
                <a:sym typeface="Wingdings" panose="05000000000000000000" pitchFamily="2" charset="2"/>
              </a:rPr>
              <a:t>siempre sin tilde (sea determinante/pronombre)</a:t>
            </a:r>
          </a:p>
        </p:txBody>
      </p:sp>
      <p:sp>
        <p:nvSpPr>
          <p:cNvPr id="16" name="Google Shape;1292;p68">
            <a:extLst>
              <a:ext uri="{FF2B5EF4-FFF2-40B4-BE49-F238E27FC236}">
                <a16:creationId xmlns:a16="http://schemas.microsoft.com/office/drawing/2014/main" id="{C6A73C69-5E5F-45D0-AF7C-8A003F399A17}"/>
              </a:ext>
            </a:extLst>
          </p:cNvPr>
          <p:cNvSpPr txBox="1">
            <a:spLocks/>
          </p:cNvSpPr>
          <p:nvPr/>
        </p:nvSpPr>
        <p:spPr>
          <a:xfrm>
            <a:off x="581237" y="1928302"/>
            <a:ext cx="1566218" cy="26114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rbitron"/>
              <a:buNone/>
              <a:defRPr sz="2800" b="1" i="0" u="none" strike="noStrike" cap="none">
                <a:solidFill>
                  <a:schemeClr val="dk1"/>
                </a:solidFill>
                <a:latin typeface="Orbitron"/>
                <a:ea typeface="Orbitron"/>
                <a:cs typeface="Orbitron"/>
                <a:sym typeface="Orbitro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ES" sz="2000">
                <a:solidFill>
                  <a:schemeClr val="bg1"/>
                </a:solidFill>
              </a:rPr>
              <a:t>Aun/Aún</a:t>
            </a:r>
          </a:p>
        </p:txBody>
      </p:sp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884FC170-4598-4CB6-AC36-71E06D4571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287314"/>
              </p:ext>
            </p:extLst>
          </p:nvPr>
        </p:nvGraphicFramePr>
        <p:xfrm>
          <a:off x="581237" y="2276142"/>
          <a:ext cx="4808181" cy="822960"/>
        </p:xfrm>
        <a:graphic>
          <a:graphicData uri="http://schemas.openxmlformats.org/drawingml/2006/table">
            <a:tbl>
              <a:tblPr firstRow="1" bandRow="1">
                <a:tableStyleId>{7E2648BD-42BA-4FDF-8B4F-B6C6128EDBD1}</a:tableStyleId>
              </a:tblPr>
              <a:tblGrid>
                <a:gridCol w="1981854">
                  <a:extLst>
                    <a:ext uri="{9D8B030D-6E8A-4147-A177-3AD203B41FA5}">
                      <a16:colId xmlns:a16="http://schemas.microsoft.com/office/drawing/2014/main" val="1089609255"/>
                    </a:ext>
                  </a:extLst>
                </a:gridCol>
                <a:gridCol w="2826327">
                  <a:extLst>
                    <a:ext uri="{9D8B030D-6E8A-4147-A177-3AD203B41FA5}">
                      <a16:colId xmlns:a16="http://schemas.microsoft.com/office/drawing/2014/main" val="110059600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  <a:latin typeface="Quicksand" panose="020B0604020202020204" charset="0"/>
                        </a:rPr>
                        <a:t>CON TILDE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905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747038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Quicksand" panose="020B0604020202020204" charset="0"/>
                        </a:rPr>
                        <a:t>Sustituye por </a:t>
                      </a:r>
                      <a:r>
                        <a:rPr lang="es-ES" b="1">
                          <a:latin typeface="Quicksand" panose="020B0604020202020204" charset="0"/>
                        </a:rPr>
                        <a:t>todavía</a:t>
                      </a:r>
                      <a:r>
                        <a:rPr lang="es-ES" b="0">
                          <a:latin typeface="Quicksand" panose="020B0604020202020204" charset="0"/>
                        </a:rPr>
                        <a:t> (temporal/intensivo)</a:t>
                      </a:r>
                      <a:endParaRPr lang="es-ES">
                        <a:latin typeface="Quicksand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latin typeface="Quicksand" panose="020B0604020202020204" charset="0"/>
                        </a:rPr>
                        <a:t>¿Aún no has abierto el regalo?</a:t>
                      </a:r>
                    </a:p>
                    <a:p>
                      <a:r>
                        <a:rPr lang="es-ES" i="1">
                          <a:latin typeface="Quicksand" panose="020B0604020202020204" charset="0"/>
                        </a:rPr>
                        <a:t>Su madre es aún más simpática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9573498"/>
                  </a:ext>
                </a:extLst>
              </a:tr>
            </a:tbl>
          </a:graphicData>
        </a:graphic>
      </p:graphicFrame>
      <p:graphicFrame>
        <p:nvGraphicFramePr>
          <p:cNvPr id="19" name="Tabla 2">
            <a:extLst>
              <a:ext uri="{FF2B5EF4-FFF2-40B4-BE49-F238E27FC236}">
                <a16:creationId xmlns:a16="http://schemas.microsoft.com/office/drawing/2014/main" id="{E495DFA1-1E6B-4207-9AFD-44E8D139FA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563105"/>
              </p:ext>
            </p:extLst>
          </p:nvPr>
        </p:nvGraphicFramePr>
        <p:xfrm>
          <a:off x="581237" y="3099102"/>
          <a:ext cx="6463799" cy="1219200"/>
        </p:xfrm>
        <a:graphic>
          <a:graphicData uri="http://schemas.openxmlformats.org/drawingml/2006/table">
            <a:tbl>
              <a:tblPr firstRow="1" bandRow="1">
                <a:tableStyleId>{7E2648BD-42BA-4FDF-8B4F-B6C6128EDBD1}</a:tableStyleId>
              </a:tblPr>
              <a:tblGrid>
                <a:gridCol w="2335145">
                  <a:extLst>
                    <a:ext uri="{9D8B030D-6E8A-4147-A177-3AD203B41FA5}">
                      <a16:colId xmlns:a16="http://schemas.microsoft.com/office/drawing/2014/main" val="1089609255"/>
                    </a:ext>
                  </a:extLst>
                </a:gridCol>
                <a:gridCol w="4128654">
                  <a:extLst>
                    <a:ext uri="{9D8B030D-6E8A-4147-A177-3AD203B41FA5}">
                      <a16:colId xmlns:a16="http://schemas.microsoft.com/office/drawing/2014/main" val="110059600"/>
                    </a:ext>
                  </a:extLst>
                </a:gridCol>
              </a:tblGrid>
              <a:tr h="130805">
                <a:tc gridSpan="2"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  <a:latin typeface="Quicksand" panose="020B0604020202020204" charset="0"/>
                        </a:rPr>
                        <a:t>SIN TILDE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905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7470384"/>
                  </a:ext>
                </a:extLst>
              </a:tr>
              <a:tr h="130805">
                <a:tc>
                  <a:txBody>
                    <a:bodyPr/>
                    <a:lstStyle/>
                    <a:p>
                      <a:r>
                        <a:rPr lang="es-ES" b="1">
                          <a:latin typeface="Quicksand" panose="020B0604020202020204" charset="0"/>
                        </a:rPr>
                        <a:t>=Hasta, incluso, también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latin typeface="Quicksand" panose="020B0604020202020204" charset="0"/>
                        </a:rPr>
                        <a:t>Aun sin estar invitados, vinieron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9573498"/>
                  </a:ext>
                </a:extLst>
              </a:tr>
              <a:tr h="130805">
                <a:tc>
                  <a:txBody>
                    <a:bodyPr/>
                    <a:lstStyle/>
                    <a:p>
                      <a:r>
                        <a:rPr lang="es-ES" b="1">
                          <a:latin typeface="Quicksand" panose="020B0604020202020204" charset="0"/>
                        </a:rPr>
                        <a:t>= Siquiera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latin typeface="Quicksand" panose="020B0604020202020204" charset="0"/>
                        </a:rPr>
                        <a:t>Ni aun queriendo lo habría hecho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5290076"/>
                  </a:ext>
                </a:extLst>
              </a:tr>
              <a:tr h="130805">
                <a:tc>
                  <a:txBody>
                    <a:bodyPr/>
                    <a:lstStyle/>
                    <a:p>
                      <a:r>
                        <a:rPr lang="es-ES" b="1">
                          <a:latin typeface="Quicksand" panose="020B0604020202020204" charset="0"/>
                        </a:rPr>
                        <a:t>= Aunque, a pesar de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latin typeface="Quicksand" panose="020B0604020202020204" charset="0"/>
                        </a:rPr>
                        <a:t>Le ha pedido perdón y aun así sigue enfadado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672973"/>
                  </a:ext>
                </a:extLst>
              </a:tr>
            </a:tbl>
          </a:graphicData>
        </a:graphic>
      </p:graphicFrame>
      <p:sp>
        <p:nvSpPr>
          <p:cNvPr id="9" name="CuadroTexto 8">
            <a:extLst>
              <a:ext uri="{FF2B5EF4-FFF2-40B4-BE49-F238E27FC236}">
                <a16:creationId xmlns:a16="http://schemas.microsoft.com/office/drawing/2014/main" id="{504438DE-E168-4A9F-B50D-61141B9CA436}"/>
              </a:ext>
            </a:extLst>
          </p:cNvPr>
          <p:cNvSpPr txBox="1"/>
          <p:nvPr/>
        </p:nvSpPr>
        <p:spPr>
          <a:xfrm>
            <a:off x="5389418" y="2822103"/>
            <a:ext cx="2294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bg2"/>
              </a:buClr>
            </a:pPr>
            <a:r>
              <a:rPr lang="es-ES" sz="1200" b="1">
                <a:solidFill>
                  <a:schemeClr val="bg2"/>
                </a:solidFill>
                <a:latin typeface="Quicksand" panose="020B0604020202020204" charset="0"/>
              </a:rPr>
              <a:t>+ más/menos/mejor/peor...</a:t>
            </a:r>
          </a:p>
        </p:txBody>
      </p:sp>
    </p:spTree>
    <p:extLst>
      <p:ext uri="{BB962C8B-B14F-4D97-AF65-F5344CB8AC3E}">
        <p14:creationId xmlns:p14="http://schemas.microsoft.com/office/powerpoint/2010/main" val="1595122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2" name="Google Shape;1292;p68"/>
          <p:cNvSpPr txBox="1">
            <a:spLocks noGrp="1"/>
          </p:cNvSpPr>
          <p:nvPr>
            <p:ph type="title"/>
          </p:nvPr>
        </p:nvSpPr>
        <p:spPr>
          <a:xfrm>
            <a:off x="720000" y="694814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b="1">
                <a:solidFill>
                  <a:schemeClr val="bg2"/>
                </a:solidFill>
                <a:latin typeface="Orbitron"/>
                <a:ea typeface="Orbitron"/>
                <a:cs typeface="Orbitron"/>
                <a:sym typeface="Orbitron"/>
              </a:rPr>
              <a:t>¿Qué es la literatura?</a:t>
            </a:r>
            <a:endParaRPr b="1">
              <a:solidFill>
                <a:schemeClr val="bg2"/>
              </a:solidFill>
              <a:latin typeface="Orbitron"/>
              <a:ea typeface="Orbitron"/>
              <a:cs typeface="Orbitron"/>
              <a:sym typeface="Orbitron"/>
            </a:endParaRPr>
          </a:p>
        </p:txBody>
      </p:sp>
      <p:grpSp>
        <p:nvGrpSpPr>
          <p:cNvPr id="1294" name="Google Shape;1294;p68"/>
          <p:cNvGrpSpPr/>
          <p:nvPr/>
        </p:nvGrpSpPr>
        <p:grpSpPr>
          <a:xfrm>
            <a:off x="8236625" y="4105445"/>
            <a:ext cx="501556" cy="570430"/>
            <a:chOff x="10190200" y="4253570"/>
            <a:chExt cx="501556" cy="570430"/>
          </a:xfrm>
        </p:grpSpPr>
        <p:sp>
          <p:nvSpPr>
            <p:cNvPr id="1295" name="Google Shape;1295;p68"/>
            <p:cNvSpPr/>
            <p:nvPr/>
          </p:nvSpPr>
          <p:spPr>
            <a:xfrm>
              <a:off x="10440975" y="4253570"/>
              <a:ext cx="250781" cy="250235"/>
            </a:xfrm>
            <a:custGeom>
              <a:avLst/>
              <a:gdLst/>
              <a:ahLst/>
              <a:cxnLst/>
              <a:rect l="l" t="t" r="r" b="b"/>
              <a:pathLst>
                <a:path w="14257" h="14226" extrusionOk="0">
                  <a:moveTo>
                    <a:pt x="7160" y="4895"/>
                  </a:moveTo>
                  <a:cubicBezTo>
                    <a:pt x="8066" y="4895"/>
                    <a:pt x="8891" y="5467"/>
                    <a:pt x="9180" y="6383"/>
                  </a:cubicBezTo>
                  <a:cubicBezTo>
                    <a:pt x="9575" y="7508"/>
                    <a:pt x="8967" y="8724"/>
                    <a:pt x="7812" y="9119"/>
                  </a:cubicBezTo>
                  <a:cubicBezTo>
                    <a:pt x="7591" y="9191"/>
                    <a:pt x="7367" y="9225"/>
                    <a:pt x="7145" y="9225"/>
                  </a:cubicBezTo>
                  <a:cubicBezTo>
                    <a:pt x="6241" y="9225"/>
                    <a:pt x="5394" y="8655"/>
                    <a:pt x="5077" y="7751"/>
                  </a:cubicBezTo>
                  <a:cubicBezTo>
                    <a:pt x="4712" y="6596"/>
                    <a:pt x="5320" y="5380"/>
                    <a:pt x="6444" y="5016"/>
                  </a:cubicBezTo>
                  <a:cubicBezTo>
                    <a:pt x="6683" y="4934"/>
                    <a:pt x="6924" y="4895"/>
                    <a:pt x="7160" y="4895"/>
                  </a:cubicBezTo>
                  <a:close/>
                  <a:moveTo>
                    <a:pt x="6080" y="0"/>
                  </a:moveTo>
                  <a:lnTo>
                    <a:pt x="3526" y="851"/>
                  </a:lnTo>
                  <a:lnTo>
                    <a:pt x="4226" y="2827"/>
                  </a:lnTo>
                  <a:cubicBezTo>
                    <a:pt x="3830" y="3101"/>
                    <a:pt x="3526" y="3374"/>
                    <a:pt x="3222" y="3709"/>
                  </a:cubicBezTo>
                  <a:lnTo>
                    <a:pt x="1368" y="2797"/>
                  </a:lnTo>
                  <a:lnTo>
                    <a:pt x="183" y="5228"/>
                  </a:lnTo>
                  <a:lnTo>
                    <a:pt x="2037" y="6140"/>
                  </a:lnTo>
                  <a:cubicBezTo>
                    <a:pt x="1976" y="6566"/>
                    <a:pt x="1946" y="7022"/>
                    <a:pt x="1976" y="7478"/>
                  </a:cubicBezTo>
                  <a:lnTo>
                    <a:pt x="0" y="8146"/>
                  </a:lnTo>
                  <a:lnTo>
                    <a:pt x="852" y="10700"/>
                  </a:lnTo>
                  <a:lnTo>
                    <a:pt x="2827" y="10031"/>
                  </a:lnTo>
                  <a:cubicBezTo>
                    <a:pt x="3101" y="10396"/>
                    <a:pt x="3374" y="10700"/>
                    <a:pt x="3709" y="11004"/>
                  </a:cubicBezTo>
                  <a:lnTo>
                    <a:pt x="2797" y="12858"/>
                  </a:lnTo>
                  <a:lnTo>
                    <a:pt x="5229" y="14043"/>
                  </a:lnTo>
                  <a:lnTo>
                    <a:pt x="6140" y="12189"/>
                  </a:lnTo>
                  <a:cubicBezTo>
                    <a:pt x="6441" y="12232"/>
                    <a:pt x="6757" y="12275"/>
                    <a:pt x="7078" y="12275"/>
                  </a:cubicBezTo>
                  <a:cubicBezTo>
                    <a:pt x="7211" y="12275"/>
                    <a:pt x="7344" y="12268"/>
                    <a:pt x="7478" y="12250"/>
                  </a:cubicBezTo>
                  <a:lnTo>
                    <a:pt x="8147" y="14225"/>
                  </a:lnTo>
                  <a:lnTo>
                    <a:pt x="10700" y="13374"/>
                  </a:lnTo>
                  <a:lnTo>
                    <a:pt x="10031" y="11399"/>
                  </a:lnTo>
                  <a:cubicBezTo>
                    <a:pt x="10396" y="11125"/>
                    <a:pt x="10700" y="10852"/>
                    <a:pt x="11004" y="10517"/>
                  </a:cubicBezTo>
                  <a:lnTo>
                    <a:pt x="12858" y="11429"/>
                  </a:lnTo>
                  <a:lnTo>
                    <a:pt x="14043" y="8997"/>
                  </a:lnTo>
                  <a:lnTo>
                    <a:pt x="12189" y="8086"/>
                  </a:lnTo>
                  <a:cubicBezTo>
                    <a:pt x="12280" y="7660"/>
                    <a:pt x="12311" y="7204"/>
                    <a:pt x="12280" y="6748"/>
                  </a:cubicBezTo>
                  <a:lnTo>
                    <a:pt x="14256" y="6079"/>
                  </a:lnTo>
                  <a:lnTo>
                    <a:pt x="13375" y="3526"/>
                  </a:lnTo>
                  <a:lnTo>
                    <a:pt x="11399" y="4195"/>
                  </a:lnTo>
                  <a:cubicBezTo>
                    <a:pt x="11125" y="3830"/>
                    <a:pt x="10852" y="3526"/>
                    <a:pt x="10517" y="3222"/>
                  </a:cubicBezTo>
                  <a:lnTo>
                    <a:pt x="11429" y="1368"/>
                  </a:lnTo>
                  <a:lnTo>
                    <a:pt x="8998" y="183"/>
                  </a:lnTo>
                  <a:lnTo>
                    <a:pt x="8086" y="2037"/>
                  </a:lnTo>
                  <a:cubicBezTo>
                    <a:pt x="7785" y="1994"/>
                    <a:pt x="7469" y="1951"/>
                    <a:pt x="7148" y="1951"/>
                  </a:cubicBezTo>
                  <a:cubicBezTo>
                    <a:pt x="7015" y="1951"/>
                    <a:pt x="6882" y="1958"/>
                    <a:pt x="6748" y="1976"/>
                  </a:cubicBezTo>
                  <a:lnTo>
                    <a:pt x="608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57150" dir="5400000" algn="bl" rotWithShape="0">
                <a:schemeClr val="dk1">
                  <a:alpha val="1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68"/>
            <p:cNvSpPr/>
            <p:nvPr/>
          </p:nvSpPr>
          <p:spPr>
            <a:xfrm>
              <a:off x="10190200" y="4573225"/>
              <a:ext cx="250775" cy="250775"/>
            </a:xfrm>
            <a:custGeom>
              <a:avLst/>
              <a:gdLst/>
              <a:ahLst/>
              <a:cxnLst/>
              <a:rect l="l" t="t" r="r" b="b"/>
              <a:pathLst>
                <a:path w="10031" h="10031" extrusionOk="0">
                  <a:moveTo>
                    <a:pt x="5047" y="3455"/>
                  </a:moveTo>
                  <a:cubicBezTo>
                    <a:pt x="5309" y="3455"/>
                    <a:pt x="5573" y="3526"/>
                    <a:pt x="5806" y="3678"/>
                  </a:cubicBezTo>
                  <a:cubicBezTo>
                    <a:pt x="6535" y="4134"/>
                    <a:pt x="6778" y="5046"/>
                    <a:pt x="6353" y="5775"/>
                  </a:cubicBezTo>
                  <a:cubicBezTo>
                    <a:pt x="6074" y="6254"/>
                    <a:pt x="5572" y="6523"/>
                    <a:pt x="5055" y="6523"/>
                  </a:cubicBezTo>
                  <a:cubicBezTo>
                    <a:pt x="4783" y="6523"/>
                    <a:pt x="4507" y="6449"/>
                    <a:pt x="4256" y="6292"/>
                  </a:cubicBezTo>
                  <a:cubicBezTo>
                    <a:pt x="3526" y="5897"/>
                    <a:pt x="3283" y="4924"/>
                    <a:pt x="3739" y="4225"/>
                  </a:cubicBezTo>
                  <a:cubicBezTo>
                    <a:pt x="4002" y="3739"/>
                    <a:pt x="4522" y="3455"/>
                    <a:pt x="5047" y="3455"/>
                  </a:cubicBezTo>
                  <a:close/>
                  <a:moveTo>
                    <a:pt x="4681" y="0"/>
                  </a:moveTo>
                  <a:lnTo>
                    <a:pt x="2857" y="456"/>
                  </a:lnTo>
                  <a:lnTo>
                    <a:pt x="3222" y="1854"/>
                  </a:lnTo>
                  <a:cubicBezTo>
                    <a:pt x="2979" y="2006"/>
                    <a:pt x="2705" y="2189"/>
                    <a:pt x="2462" y="2432"/>
                  </a:cubicBezTo>
                  <a:lnTo>
                    <a:pt x="1216" y="1672"/>
                  </a:lnTo>
                  <a:lnTo>
                    <a:pt x="274" y="3313"/>
                  </a:lnTo>
                  <a:lnTo>
                    <a:pt x="1520" y="4073"/>
                  </a:lnTo>
                  <a:cubicBezTo>
                    <a:pt x="1459" y="4377"/>
                    <a:pt x="1398" y="4681"/>
                    <a:pt x="1398" y="4985"/>
                  </a:cubicBezTo>
                  <a:lnTo>
                    <a:pt x="0" y="5350"/>
                  </a:lnTo>
                  <a:lnTo>
                    <a:pt x="456" y="7173"/>
                  </a:lnTo>
                  <a:lnTo>
                    <a:pt x="1854" y="6809"/>
                  </a:lnTo>
                  <a:cubicBezTo>
                    <a:pt x="2006" y="7052"/>
                    <a:pt x="2189" y="7325"/>
                    <a:pt x="2432" y="7569"/>
                  </a:cubicBezTo>
                  <a:lnTo>
                    <a:pt x="1672" y="8815"/>
                  </a:lnTo>
                  <a:lnTo>
                    <a:pt x="3313" y="9757"/>
                  </a:lnTo>
                  <a:lnTo>
                    <a:pt x="4073" y="8511"/>
                  </a:lnTo>
                  <a:cubicBezTo>
                    <a:pt x="4377" y="8572"/>
                    <a:pt x="4681" y="8632"/>
                    <a:pt x="4985" y="8632"/>
                  </a:cubicBezTo>
                  <a:lnTo>
                    <a:pt x="5350" y="10031"/>
                  </a:lnTo>
                  <a:lnTo>
                    <a:pt x="7174" y="9575"/>
                  </a:lnTo>
                  <a:lnTo>
                    <a:pt x="6809" y="8176"/>
                  </a:lnTo>
                  <a:cubicBezTo>
                    <a:pt x="7052" y="8024"/>
                    <a:pt x="7326" y="7812"/>
                    <a:pt x="7569" y="7599"/>
                  </a:cubicBezTo>
                  <a:lnTo>
                    <a:pt x="8815" y="8359"/>
                  </a:lnTo>
                  <a:lnTo>
                    <a:pt x="9757" y="6717"/>
                  </a:lnTo>
                  <a:lnTo>
                    <a:pt x="8511" y="5958"/>
                  </a:lnTo>
                  <a:cubicBezTo>
                    <a:pt x="8572" y="5654"/>
                    <a:pt x="8633" y="5350"/>
                    <a:pt x="8633" y="5046"/>
                  </a:cubicBezTo>
                  <a:lnTo>
                    <a:pt x="10031" y="4681"/>
                  </a:lnTo>
                  <a:lnTo>
                    <a:pt x="9575" y="2857"/>
                  </a:lnTo>
                  <a:lnTo>
                    <a:pt x="8177" y="3222"/>
                  </a:lnTo>
                  <a:cubicBezTo>
                    <a:pt x="8025" y="2948"/>
                    <a:pt x="7842" y="2705"/>
                    <a:pt x="7599" y="2462"/>
                  </a:cubicBezTo>
                  <a:lnTo>
                    <a:pt x="8359" y="1216"/>
                  </a:lnTo>
                  <a:lnTo>
                    <a:pt x="6718" y="274"/>
                  </a:lnTo>
                  <a:lnTo>
                    <a:pt x="5958" y="1520"/>
                  </a:lnTo>
                  <a:cubicBezTo>
                    <a:pt x="5654" y="1429"/>
                    <a:pt x="5350" y="1398"/>
                    <a:pt x="5046" y="1398"/>
                  </a:cubicBezTo>
                  <a:lnTo>
                    <a:pt x="468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47625" dir="5400000" algn="bl" rotWithShape="0">
                <a:schemeClr val="dk1">
                  <a:alpha val="1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" name="Rectángulo 5">
            <a:extLst>
              <a:ext uri="{FF2B5EF4-FFF2-40B4-BE49-F238E27FC236}">
                <a16:creationId xmlns:a16="http://schemas.microsoft.com/office/drawing/2014/main" id="{016D875E-89E1-454F-97C3-49CC45574AD9}"/>
              </a:ext>
            </a:extLst>
          </p:cNvPr>
          <p:cNvSpPr/>
          <p:nvPr/>
        </p:nvSpPr>
        <p:spPr>
          <a:xfrm>
            <a:off x="1364673" y="1859392"/>
            <a:ext cx="6428510" cy="250775"/>
          </a:xfrm>
          <a:prstGeom prst="rect">
            <a:avLst/>
          </a:prstGeom>
          <a:solidFill>
            <a:srgbClr val="E7905C"/>
          </a:solidFill>
          <a:ln>
            <a:solidFill>
              <a:schemeClr val="bg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>
                <a:latin typeface="Quicksand" panose="020B0604020202020204" charset="0"/>
              </a:rPr>
              <a:t>“LITERATURA”</a:t>
            </a:r>
            <a:r>
              <a:rPr lang="es-ES">
                <a:latin typeface="Quicksand" panose="020B0604020202020204" charset="0"/>
              </a:rPr>
              <a:t> viene del </a:t>
            </a:r>
            <a:r>
              <a:rPr lang="es-ES" b="1">
                <a:latin typeface="Quicksand" panose="020B0604020202020204" charset="0"/>
              </a:rPr>
              <a:t>latín</a:t>
            </a:r>
            <a:r>
              <a:rPr lang="es-ES">
                <a:latin typeface="Quicksand" panose="020B0604020202020204" charset="0"/>
              </a:rPr>
              <a:t> </a:t>
            </a:r>
            <a:r>
              <a:rPr lang="es-ES" b="1" i="1">
                <a:latin typeface="Quicksand" panose="020B0604020202020204" charset="0"/>
              </a:rPr>
              <a:t>“littera”</a:t>
            </a:r>
            <a:r>
              <a:rPr lang="es-ES">
                <a:latin typeface="Quicksand" panose="020B0604020202020204" charset="0"/>
              </a:rPr>
              <a:t> = </a:t>
            </a:r>
            <a:r>
              <a:rPr lang="es-ES" b="1">
                <a:latin typeface="Quicksand" panose="020B0604020202020204" charset="0"/>
              </a:rPr>
              <a:t>‘letra’</a:t>
            </a:r>
            <a:r>
              <a:rPr lang="es-ES">
                <a:latin typeface="Quicksand" panose="020B0604020202020204" charset="0"/>
              </a:rPr>
              <a:t> </a:t>
            </a:r>
            <a:r>
              <a:rPr lang="es-ES">
                <a:solidFill>
                  <a:schemeClr val="accent2">
                    <a:lumMod val="75000"/>
                  </a:schemeClr>
                </a:solidFill>
                <a:latin typeface="Quicksand" panose="020B0604020202020204" charset="0"/>
                <a:sym typeface="Wingdings" panose="05000000000000000000" pitchFamily="2" charset="2"/>
              </a:rPr>
              <a:t></a:t>
            </a:r>
            <a:r>
              <a:rPr lang="es-ES">
                <a:latin typeface="Quicksand" panose="020B0604020202020204" charset="0"/>
                <a:sym typeface="Wingdings" panose="05000000000000000000" pitchFamily="2" charset="2"/>
              </a:rPr>
              <a:t> vinculada a la </a:t>
            </a:r>
            <a:r>
              <a:rPr lang="es-ES" b="1">
                <a:latin typeface="Quicksand" panose="020B0604020202020204" charset="0"/>
                <a:sym typeface="Wingdings" panose="05000000000000000000" pitchFamily="2" charset="2"/>
              </a:rPr>
              <a:t>escritura</a:t>
            </a:r>
            <a:endParaRPr lang="es-ES" b="1">
              <a:latin typeface="Quicksand" panose="020B0604020202020204" charset="0"/>
            </a:endParaRP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8FF84112-0306-43F6-8E6A-D0F2C33E6AD7}"/>
              </a:ext>
            </a:extLst>
          </p:cNvPr>
          <p:cNvCxnSpPr>
            <a:cxnSpLocks/>
          </p:cNvCxnSpPr>
          <p:nvPr/>
        </p:nvCxnSpPr>
        <p:spPr>
          <a:xfrm>
            <a:off x="1857631" y="1267514"/>
            <a:ext cx="0" cy="346541"/>
          </a:xfrm>
          <a:prstGeom prst="line">
            <a:avLst/>
          </a:prstGeom>
          <a:ln cap="rnd">
            <a:solidFill>
              <a:schemeClr val="bg2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472D809A-035D-41C3-9EBB-1A784395DE12}"/>
              </a:ext>
            </a:extLst>
          </p:cNvPr>
          <p:cNvSpPr txBox="1"/>
          <p:nvPr/>
        </p:nvSpPr>
        <p:spPr>
          <a:xfrm>
            <a:off x="1820094" y="1155246"/>
            <a:ext cx="52520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latin typeface="Quicksand" panose="020B0604020202020204" charset="0"/>
              </a:rPr>
              <a:t>Jean Paul Sartre</a:t>
            </a:r>
            <a:r>
              <a:rPr lang="es-ES">
                <a:latin typeface="Quicksand" panose="020B0604020202020204" charset="0"/>
              </a:rPr>
              <a:t> compuso un </a:t>
            </a:r>
            <a:r>
              <a:rPr lang="es-ES" b="1">
                <a:latin typeface="Quicksand" panose="020B0604020202020204" charset="0"/>
              </a:rPr>
              <a:t>ensayo</a:t>
            </a:r>
            <a:r>
              <a:rPr lang="es-ES">
                <a:latin typeface="Quicksand" panose="020B0604020202020204" charset="0"/>
              </a:rPr>
              <a:t> titulado:</a:t>
            </a:r>
            <a:br>
              <a:rPr lang="es-ES">
                <a:latin typeface="Quicksand" panose="020B0604020202020204" charset="0"/>
              </a:rPr>
            </a:br>
            <a:r>
              <a:rPr lang="es-ES" b="1" i="1">
                <a:latin typeface="Quicksand" panose="020B0604020202020204" charset="0"/>
              </a:rPr>
              <a:t>“Qu’est-ce que la littérature?”</a:t>
            </a:r>
            <a:r>
              <a:rPr lang="es-ES" b="1">
                <a:latin typeface="Quicksand" panose="020B0604020202020204" charset="0"/>
              </a:rPr>
              <a:t> </a:t>
            </a:r>
            <a:r>
              <a:rPr lang="es-ES" b="1">
                <a:solidFill>
                  <a:schemeClr val="bg2"/>
                </a:solidFill>
                <a:latin typeface="Quicksand" panose="020B0604020202020204" charset="0"/>
              </a:rPr>
              <a:t>=</a:t>
            </a:r>
            <a:r>
              <a:rPr lang="es-ES" b="1">
                <a:latin typeface="Quicksand" panose="020B0604020202020204" charset="0"/>
              </a:rPr>
              <a:t> ‘¿Qué es la literatura?</a:t>
            </a:r>
          </a:p>
        </p:txBody>
      </p:sp>
      <p:sp>
        <p:nvSpPr>
          <p:cNvPr id="13" name="Flecha: doblada hacia arriba 12">
            <a:extLst>
              <a:ext uri="{FF2B5EF4-FFF2-40B4-BE49-F238E27FC236}">
                <a16:creationId xmlns:a16="http://schemas.microsoft.com/office/drawing/2014/main" id="{6631A1A2-1C23-4ADB-80CC-30DC797A3DFE}"/>
              </a:ext>
            </a:extLst>
          </p:cNvPr>
          <p:cNvSpPr/>
          <p:nvPr/>
        </p:nvSpPr>
        <p:spPr>
          <a:xfrm rot="5400000">
            <a:off x="1416454" y="2113806"/>
            <a:ext cx="180456" cy="173180"/>
          </a:xfrm>
          <a:prstGeom prst="bentUpArrow">
            <a:avLst/>
          </a:prstGeom>
          <a:solidFill>
            <a:srgbClr val="E7905C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8C6E9248-B65B-4904-B3D0-715D2E45A92C}"/>
              </a:ext>
            </a:extLst>
          </p:cNvPr>
          <p:cNvSpPr txBox="1"/>
          <p:nvPr/>
        </p:nvSpPr>
        <p:spPr>
          <a:xfrm>
            <a:off x="1530931" y="2090839"/>
            <a:ext cx="64285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>
                <a:uFill>
                  <a:solidFill>
                    <a:schemeClr val="bg2"/>
                  </a:solidFill>
                </a:uFill>
                <a:latin typeface="Quicksand" panose="020B0604020202020204" charset="0"/>
              </a:rPr>
              <a:t>excluiría la </a:t>
            </a:r>
            <a:r>
              <a:rPr lang="es-ES" b="1" u="sng">
                <a:uFill>
                  <a:solidFill>
                    <a:schemeClr val="bg2"/>
                  </a:solidFill>
                </a:uFill>
                <a:latin typeface="Quicksand" panose="020B0604020202020204" charset="0"/>
              </a:rPr>
              <a:t>creación popular</a:t>
            </a:r>
            <a:r>
              <a:rPr lang="es-ES" b="1">
                <a:uFill>
                  <a:solidFill>
                    <a:schemeClr val="bg2"/>
                  </a:solidFill>
                </a:uFill>
                <a:latin typeface="Quicksand" panose="020B0604020202020204" charset="0"/>
              </a:rPr>
              <a:t> </a:t>
            </a:r>
            <a:r>
              <a:rPr lang="es-ES" b="1" u="sng">
                <a:uFill>
                  <a:solidFill>
                    <a:schemeClr val="bg2"/>
                  </a:solidFill>
                </a:uFill>
                <a:latin typeface="Quicksand" panose="020B0604020202020204" charset="0"/>
              </a:rPr>
              <a:t>transmitida oralmente</a:t>
            </a:r>
            <a:r>
              <a:rPr lang="es-ES">
                <a:uFill>
                  <a:solidFill>
                    <a:schemeClr val="bg2"/>
                  </a:solidFill>
                </a:uFill>
                <a:latin typeface="Quicksand" panose="020B0604020202020204" charset="0"/>
              </a:rPr>
              <a:t> </a:t>
            </a:r>
            <a:r>
              <a:rPr lang="es-ES" b="1" u="sng">
                <a:uFill>
                  <a:solidFill>
                    <a:schemeClr val="bg2"/>
                  </a:solidFill>
                </a:uFill>
                <a:latin typeface="Quicksand" panose="020B0604020202020204" charset="0"/>
              </a:rPr>
              <a:t>sin autor conocido</a:t>
            </a:r>
            <a:endParaRPr lang="es-ES" u="sng">
              <a:uFill>
                <a:solidFill>
                  <a:schemeClr val="bg2"/>
                </a:solidFill>
              </a:uFill>
              <a:latin typeface="Quicksand" panose="020B0604020202020204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EB19C0D1-8A1C-4609-B9C4-A10EECC7E77C}"/>
              </a:ext>
            </a:extLst>
          </p:cNvPr>
          <p:cNvSpPr txBox="1"/>
          <p:nvPr/>
        </p:nvSpPr>
        <p:spPr>
          <a:xfrm>
            <a:off x="5961481" y="2294751"/>
            <a:ext cx="1783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>
                <a:solidFill>
                  <a:schemeClr val="bg2"/>
                </a:solidFill>
                <a:latin typeface="Quicksand" panose="020B0604020202020204" charset="0"/>
              </a:rPr>
              <a:t>(también es literatura)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879237B-61BC-4E3A-83E5-12171AFE935D}"/>
              </a:ext>
            </a:extLst>
          </p:cNvPr>
          <p:cNvSpPr txBox="1"/>
          <p:nvPr/>
        </p:nvSpPr>
        <p:spPr>
          <a:xfrm>
            <a:off x="382009" y="2668008"/>
            <a:ext cx="87263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488" indent="-90488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ES">
                <a:uFill>
                  <a:solidFill>
                    <a:schemeClr val="bg2"/>
                  </a:solidFill>
                </a:uFill>
                <a:latin typeface="Quicksand" panose="020B0604020202020204" charset="0"/>
              </a:rPr>
              <a:t>La </a:t>
            </a:r>
            <a:r>
              <a:rPr lang="es-ES" b="1">
                <a:uFill>
                  <a:solidFill>
                    <a:schemeClr val="bg2"/>
                  </a:solidFill>
                </a:uFill>
                <a:latin typeface="Quicksand" panose="020B0604020202020204" charset="0"/>
              </a:rPr>
              <a:t>escritura</a:t>
            </a:r>
            <a:r>
              <a:rPr lang="es-ES">
                <a:uFill>
                  <a:solidFill>
                    <a:schemeClr val="bg2"/>
                  </a:solidFill>
                </a:uFill>
                <a:latin typeface="Quicksand" panose="020B0604020202020204" charset="0"/>
              </a:rPr>
              <a:t> permitió </a:t>
            </a:r>
            <a:r>
              <a:rPr lang="es-ES" b="1">
                <a:uFill>
                  <a:solidFill>
                    <a:schemeClr val="bg2"/>
                  </a:solidFill>
                </a:uFill>
                <a:latin typeface="Quicksand" panose="020B0604020202020204" charset="0"/>
              </a:rPr>
              <a:t>fijar el saber</a:t>
            </a:r>
            <a:r>
              <a:rPr lang="es-ES">
                <a:uFill>
                  <a:solidFill>
                    <a:schemeClr val="bg2"/>
                  </a:solidFill>
                </a:uFill>
                <a:latin typeface="Quicksand" panose="020B0604020202020204" charset="0"/>
              </a:rPr>
              <a:t> </a:t>
            </a:r>
            <a:r>
              <a:rPr lang="es-ES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Quicksand" panose="020B0604020202020204" charset="0"/>
                <a:sym typeface="Wingdings" panose="05000000000000000000" pitchFamily="2" charset="2"/>
              </a:rPr>
              <a:t></a:t>
            </a:r>
            <a:r>
              <a:rPr lang="es-ES">
                <a:uFill>
                  <a:solidFill>
                    <a:schemeClr val="bg2"/>
                  </a:solidFill>
                </a:uFill>
                <a:latin typeface="Quicksand" panose="020B0604020202020204" charset="0"/>
                <a:sym typeface="Wingdings" panose="05000000000000000000" pitchFamily="2" charset="2"/>
              </a:rPr>
              <a:t> </a:t>
            </a:r>
            <a:r>
              <a:rPr lang="es-ES" b="1">
                <a:uFill>
                  <a:solidFill>
                    <a:schemeClr val="bg2"/>
                  </a:solidFill>
                </a:uFill>
                <a:latin typeface="Quicksand" panose="020B0604020202020204" charset="0"/>
                <a:sym typeface="Wingdings" panose="05000000000000000000" pitchFamily="2" charset="2"/>
              </a:rPr>
              <a:t>“fármaco de la memoria”</a:t>
            </a:r>
          </a:p>
          <a:p>
            <a:pPr marL="90488" indent="-90488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ES">
                <a:uFill>
                  <a:solidFill>
                    <a:schemeClr val="bg2"/>
                  </a:solidFill>
                </a:uFill>
                <a:latin typeface="Quicksand" panose="020B0604020202020204" charset="0"/>
                <a:sym typeface="Wingdings" panose="05000000000000000000" pitchFamily="2" charset="2"/>
              </a:rPr>
              <a:t>La </a:t>
            </a:r>
            <a:r>
              <a:rPr lang="es-ES" b="1">
                <a:uFill>
                  <a:solidFill>
                    <a:schemeClr val="bg2"/>
                  </a:solidFill>
                </a:uFill>
                <a:latin typeface="Quicksand" panose="020B0604020202020204" charset="0"/>
                <a:sym typeface="Wingdings" panose="05000000000000000000" pitchFamily="2" charset="2"/>
              </a:rPr>
              <a:t>literatura</a:t>
            </a:r>
            <a:r>
              <a:rPr lang="es-ES">
                <a:uFill>
                  <a:solidFill>
                    <a:schemeClr val="bg2"/>
                  </a:solidFill>
                </a:uFill>
                <a:latin typeface="Quicksand" panose="020B0604020202020204" charset="0"/>
                <a:sym typeface="Wingdings" panose="05000000000000000000" pitchFamily="2" charset="2"/>
              </a:rPr>
              <a:t> es el conjunto de </a:t>
            </a:r>
            <a:r>
              <a:rPr lang="es-ES" b="1">
                <a:uFill>
                  <a:solidFill>
                    <a:schemeClr val="bg2"/>
                  </a:solidFill>
                </a:uFill>
                <a:latin typeface="Quicksand" panose="020B0604020202020204" charset="0"/>
                <a:sym typeface="Wingdings" panose="05000000000000000000" pitchFamily="2" charset="2"/>
              </a:rPr>
              <a:t>textos verbales</a:t>
            </a:r>
            <a:r>
              <a:rPr lang="es-ES">
                <a:uFill>
                  <a:solidFill>
                    <a:schemeClr val="bg2"/>
                  </a:solidFill>
                </a:uFill>
                <a:latin typeface="Quicksand" panose="020B0604020202020204" charset="0"/>
                <a:sym typeface="Wingdings" panose="05000000000000000000" pitchFamily="2" charset="2"/>
              </a:rPr>
              <a:t> (orales o escritos) </a:t>
            </a:r>
            <a:r>
              <a:rPr lang="es-ES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Quicksand" panose="020B0604020202020204" charset="0"/>
                <a:sym typeface="Wingdings" panose="05000000000000000000" pitchFamily="2" charset="2"/>
              </a:rPr>
              <a:t></a:t>
            </a:r>
            <a:r>
              <a:rPr lang="es-ES">
                <a:uFill>
                  <a:solidFill>
                    <a:schemeClr val="bg2"/>
                  </a:solidFill>
                </a:uFill>
                <a:latin typeface="Quicksand" panose="020B0604020202020204" charset="0"/>
                <a:sym typeface="Wingdings" panose="05000000000000000000" pitchFamily="2" charset="2"/>
              </a:rPr>
              <a:t> </a:t>
            </a:r>
            <a:r>
              <a:rPr lang="es-ES" b="1">
                <a:uFill>
                  <a:solidFill>
                    <a:schemeClr val="bg2"/>
                  </a:solidFill>
                </a:uFill>
                <a:latin typeface="Quicksand" panose="020B0604020202020204" charset="0"/>
                <a:sym typeface="Wingdings" panose="05000000000000000000" pitchFamily="2" charset="2"/>
              </a:rPr>
              <a:t>pensamientos, sentimientos</a:t>
            </a:r>
            <a:endParaRPr lang="es-ES">
              <a:uFill>
                <a:solidFill>
                  <a:schemeClr val="bg2"/>
                </a:solidFill>
              </a:uFill>
              <a:latin typeface="Quicksand" panose="020B0604020202020204" charset="0"/>
              <a:sym typeface="Wingdings" panose="05000000000000000000" pitchFamily="2" charset="2"/>
            </a:endParaRPr>
          </a:p>
          <a:p>
            <a:pPr marL="90488" indent="-90488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ES" b="1">
                <a:uFill>
                  <a:solidFill>
                    <a:schemeClr val="bg2"/>
                  </a:solidFill>
                </a:uFill>
                <a:latin typeface="Quicksand" panose="020B0604020202020204" charset="0"/>
                <a:sym typeface="Wingdings" panose="05000000000000000000" pitchFamily="2" charset="2"/>
              </a:rPr>
              <a:t>No tiene un propósito concreto:</a:t>
            </a:r>
            <a:r>
              <a:rPr lang="es-ES">
                <a:uFill>
                  <a:solidFill>
                    <a:schemeClr val="bg2"/>
                  </a:solidFill>
                </a:uFill>
                <a:latin typeface="Quicksand" panose="020B0604020202020204" charset="0"/>
                <a:sym typeface="Wingdings" panose="05000000000000000000" pitchFamily="2" charset="2"/>
              </a:rPr>
              <a:t> entretenimiento, belleza, desahogo...</a:t>
            </a:r>
            <a:endParaRPr lang="es-ES" b="1">
              <a:uFill>
                <a:solidFill>
                  <a:schemeClr val="bg2"/>
                </a:solidFill>
              </a:uFill>
              <a:latin typeface="Quicksand" panose="020B0604020202020204" charset="0"/>
            </a:endParaRP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6E82AEE5-ED1B-48D5-A5FD-8A354C85FA1F}"/>
              </a:ext>
            </a:extLst>
          </p:cNvPr>
          <p:cNvCxnSpPr/>
          <p:nvPr/>
        </p:nvCxnSpPr>
        <p:spPr>
          <a:xfrm>
            <a:off x="3964997" y="2571750"/>
            <a:ext cx="1336964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>
            <a:extLst>
              <a:ext uri="{FF2B5EF4-FFF2-40B4-BE49-F238E27FC236}">
                <a16:creationId xmlns:a16="http://schemas.microsoft.com/office/drawing/2014/main" id="{D7E73A71-6D2A-4754-8E47-B84E83710C39}"/>
              </a:ext>
            </a:extLst>
          </p:cNvPr>
          <p:cNvSpPr txBox="1"/>
          <p:nvPr/>
        </p:nvSpPr>
        <p:spPr>
          <a:xfrm>
            <a:off x="1684335" y="3875986"/>
            <a:ext cx="19094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latin typeface="Quicksand" panose="020B0604020202020204" charset="0"/>
              </a:rPr>
              <a:t>Literatura medieval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31360FBF-0F2C-48B1-B7EE-642BB6BA5990}"/>
              </a:ext>
            </a:extLst>
          </p:cNvPr>
          <p:cNvSpPr txBox="1"/>
          <p:nvPr/>
        </p:nvSpPr>
        <p:spPr>
          <a:xfrm>
            <a:off x="3741735" y="3618922"/>
            <a:ext cx="8595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latin typeface="Quicksand" panose="020B0604020202020204" charset="0"/>
              </a:rPr>
              <a:t>período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F7C3A04E-CA72-4B7F-98D5-19FBEFA98C63}"/>
              </a:ext>
            </a:extLst>
          </p:cNvPr>
          <p:cNvSpPr txBox="1"/>
          <p:nvPr/>
        </p:nvSpPr>
        <p:spPr>
          <a:xfrm>
            <a:off x="3741735" y="4082904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latin typeface="Quicksand" panose="020B0604020202020204" charset="0"/>
              </a:rPr>
              <a:t>género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5482C452-6AF7-4A64-9743-F1E6D2E1FDF9}"/>
              </a:ext>
            </a:extLst>
          </p:cNvPr>
          <p:cNvSpPr txBox="1"/>
          <p:nvPr/>
        </p:nvSpPr>
        <p:spPr>
          <a:xfrm>
            <a:off x="4559410" y="3626452"/>
            <a:ext cx="9460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latin typeface="Quicksand" panose="020B0604020202020204" charset="0"/>
              </a:rPr>
              <a:t>s.VIII-XVI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E779D298-D526-44F4-B12D-9486E5750624}"/>
              </a:ext>
            </a:extLst>
          </p:cNvPr>
          <p:cNvSpPr txBox="1"/>
          <p:nvPr/>
        </p:nvSpPr>
        <p:spPr>
          <a:xfrm>
            <a:off x="4477474" y="3887810"/>
            <a:ext cx="234230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latin typeface="Quicksand" panose="020B0604020202020204" charset="0"/>
              </a:rPr>
              <a:t>Narrativa</a:t>
            </a:r>
            <a:r>
              <a:rPr lang="es-ES">
                <a:latin typeface="Quicksand" panose="020B0604020202020204" charset="0"/>
              </a:rPr>
              <a:t> (prosa / verso)</a:t>
            </a:r>
            <a:endParaRPr lang="es-ES" b="1">
              <a:latin typeface="Quicksand" panose="020B0604020202020204" charset="0"/>
            </a:endParaRPr>
          </a:p>
          <a:p>
            <a:r>
              <a:rPr lang="es-ES" b="1">
                <a:latin typeface="Quicksand" panose="020B0604020202020204" charset="0"/>
              </a:rPr>
              <a:t>Lírica </a:t>
            </a:r>
            <a:r>
              <a:rPr lang="es-ES">
                <a:latin typeface="Quicksand" panose="020B0604020202020204" charset="0"/>
              </a:rPr>
              <a:t>(popular / culta)</a:t>
            </a:r>
          </a:p>
          <a:p>
            <a:r>
              <a:rPr lang="es-ES" b="1">
                <a:latin typeface="Quicksand" panose="020B0604020202020204" charset="0"/>
              </a:rPr>
              <a:t>Teatro</a:t>
            </a: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0E9378EE-5451-4B8E-9435-5B982DC0E81B}"/>
              </a:ext>
            </a:extLst>
          </p:cNvPr>
          <p:cNvCxnSpPr>
            <a:cxnSpLocks/>
          </p:cNvCxnSpPr>
          <p:nvPr/>
        </p:nvCxnSpPr>
        <p:spPr>
          <a:xfrm flipV="1">
            <a:off x="3508915" y="3808639"/>
            <a:ext cx="280806" cy="221477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31309AE7-1FEB-4D6C-9268-9FBD7E6C623B}"/>
              </a:ext>
            </a:extLst>
          </p:cNvPr>
          <p:cNvCxnSpPr>
            <a:cxnSpLocks/>
          </p:cNvCxnSpPr>
          <p:nvPr/>
        </p:nvCxnSpPr>
        <p:spPr>
          <a:xfrm>
            <a:off x="3508915" y="4029874"/>
            <a:ext cx="280806" cy="221477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574651BD-AE71-481A-B99C-C33C3DA25F3E}"/>
              </a:ext>
            </a:extLst>
          </p:cNvPr>
          <p:cNvCxnSpPr>
            <a:cxnSpLocks/>
          </p:cNvCxnSpPr>
          <p:nvPr/>
        </p:nvCxnSpPr>
        <p:spPr>
          <a:xfrm flipV="1">
            <a:off x="4485342" y="3782346"/>
            <a:ext cx="148137" cy="1"/>
          </a:xfrm>
          <a:prstGeom prst="line">
            <a:avLst/>
          </a:prstGeom>
          <a:ln w="19050">
            <a:solidFill>
              <a:schemeClr val="bg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Abrir llave 28">
            <a:extLst>
              <a:ext uri="{FF2B5EF4-FFF2-40B4-BE49-F238E27FC236}">
                <a16:creationId xmlns:a16="http://schemas.microsoft.com/office/drawing/2014/main" id="{4875E48E-8614-4BA3-A0BE-F9ED66AED1C4}"/>
              </a:ext>
            </a:extLst>
          </p:cNvPr>
          <p:cNvSpPr/>
          <p:nvPr/>
        </p:nvSpPr>
        <p:spPr>
          <a:xfrm>
            <a:off x="4439870" y="3943390"/>
            <a:ext cx="165696" cy="614360"/>
          </a:xfrm>
          <a:prstGeom prst="leftBrace">
            <a:avLst>
              <a:gd name="adj1" fmla="val 38512"/>
              <a:gd name="adj2" fmla="val 50000"/>
            </a:avLst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4D26F4BE-AF6F-4C39-9BC7-257D54B89578}"/>
              </a:ext>
            </a:extLst>
          </p:cNvPr>
          <p:cNvCxnSpPr/>
          <p:nvPr/>
        </p:nvCxnSpPr>
        <p:spPr>
          <a:xfrm>
            <a:off x="3964997" y="3486150"/>
            <a:ext cx="1336964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1292;p68">
            <a:extLst>
              <a:ext uri="{FF2B5EF4-FFF2-40B4-BE49-F238E27FC236}">
                <a16:creationId xmlns:a16="http://schemas.microsoft.com/office/drawing/2014/main" id="{223972A7-B07D-4B62-9829-CF03B3A8848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694814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b="1">
                <a:solidFill>
                  <a:schemeClr val="bg2"/>
                </a:solidFill>
                <a:latin typeface="Orbitron"/>
                <a:ea typeface="Orbitron"/>
                <a:cs typeface="Orbitron"/>
                <a:sym typeface="Orbitron"/>
              </a:rPr>
              <a:t>Los tópicos literarios</a:t>
            </a:r>
            <a:endParaRPr b="1">
              <a:solidFill>
                <a:schemeClr val="bg2"/>
              </a:solidFill>
              <a:latin typeface="Orbitron"/>
              <a:ea typeface="Orbitron"/>
              <a:cs typeface="Orbitron"/>
              <a:sym typeface="Orbitron"/>
            </a:endParaRP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203FC88A-BA14-4CAC-85B8-2D601740EFC5}"/>
              </a:ext>
            </a:extLst>
          </p:cNvPr>
          <p:cNvSpPr/>
          <p:nvPr/>
        </p:nvSpPr>
        <p:spPr>
          <a:xfrm>
            <a:off x="474300" y="1267514"/>
            <a:ext cx="8195399" cy="250775"/>
          </a:xfrm>
          <a:prstGeom prst="rect">
            <a:avLst/>
          </a:prstGeom>
          <a:solidFill>
            <a:srgbClr val="E7905C"/>
          </a:solidFill>
          <a:ln>
            <a:solidFill>
              <a:schemeClr val="bg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>
                <a:latin typeface="Quicksand" panose="020B0604020202020204" charset="0"/>
              </a:rPr>
              <a:t>Idea muy repetida</a:t>
            </a:r>
            <a:r>
              <a:rPr lang="es-ES">
                <a:latin typeface="Quicksand" panose="020B0604020202020204" charset="0"/>
              </a:rPr>
              <a:t> en la literatura que expresa </a:t>
            </a:r>
            <a:r>
              <a:rPr lang="es-ES" b="1">
                <a:latin typeface="Quicksand" panose="020B0604020202020204" charset="0"/>
              </a:rPr>
              <a:t>temas universales</a:t>
            </a:r>
            <a:r>
              <a:rPr lang="es-ES">
                <a:latin typeface="Quicksand" panose="020B0604020202020204" charset="0"/>
              </a:rPr>
              <a:t>: el amor, la vida y la muerte</a:t>
            </a:r>
            <a:endParaRPr lang="es-ES" b="1">
              <a:latin typeface="Quicksand" panose="020B0604020202020204" charset="0"/>
            </a:endParaRPr>
          </a:p>
        </p:txBody>
      </p:sp>
      <p:graphicFrame>
        <p:nvGraphicFramePr>
          <p:cNvPr id="10" name="Tabla 10">
            <a:extLst>
              <a:ext uri="{FF2B5EF4-FFF2-40B4-BE49-F238E27FC236}">
                <a16:creationId xmlns:a16="http://schemas.microsoft.com/office/drawing/2014/main" id="{82F4E9EA-30DA-451E-887C-EF6DD013D3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795217"/>
              </p:ext>
            </p:extLst>
          </p:nvPr>
        </p:nvGraphicFramePr>
        <p:xfrm>
          <a:off x="526473" y="1648113"/>
          <a:ext cx="8143227" cy="2590800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579035755"/>
                    </a:ext>
                  </a:extLst>
                </a:gridCol>
                <a:gridCol w="1787236">
                  <a:extLst>
                    <a:ext uri="{9D8B030D-6E8A-4147-A177-3AD203B41FA5}">
                      <a16:colId xmlns:a16="http://schemas.microsoft.com/office/drawing/2014/main" val="2749319572"/>
                    </a:ext>
                  </a:extLst>
                </a:gridCol>
                <a:gridCol w="4603391">
                  <a:extLst>
                    <a:ext uri="{9D8B030D-6E8A-4147-A177-3AD203B41FA5}">
                      <a16:colId xmlns:a16="http://schemas.microsoft.com/office/drawing/2014/main" val="13473959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b="1" i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“Locus amoenus”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Lugar ameno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i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Descripción de la naturaleza como marco de la amonía, la plenitud y la belleza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661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 i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“Aurea mediocritas”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Dorada medianía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Elogio de la vida sencilla y la felicidad moderada, renuncia a la riqueza o el poder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5258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 i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“Beatus ille”</a:t>
                      </a:r>
                    </a:p>
                  </a:txBody>
                  <a:tcPr>
                    <a:solidFill>
                      <a:schemeClr val="bg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Dichoso aquel</a:t>
                      </a:r>
                    </a:p>
                  </a:txBody>
                  <a:tcPr>
                    <a:solidFill>
                      <a:schemeClr val="bg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Alabanza de la vida sencilla del campo frente a la vida de la ciudad</a:t>
                      </a:r>
                    </a:p>
                  </a:txBody>
                  <a:tcPr>
                    <a:solidFill>
                      <a:schemeClr val="bg2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965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 i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“Vita flumen”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La vida es un río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Muestra de la vida como un río que desemboca en el mar de la muerte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416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 i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“Vanitas vanitatum”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Vanidad de vanidades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El hombre se mueve por vanidad y no se da cuenta de la caducidad de las cosas por la muerte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029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1627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a 10">
            <a:extLst>
              <a:ext uri="{FF2B5EF4-FFF2-40B4-BE49-F238E27FC236}">
                <a16:creationId xmlns:a16="http://schemas.microsoft.com/office/drawing/2014/main" id="{82F4E9EA-30DA-451E-887C-EF6DD013D3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7807707"/>
              </p:ext>
            </p:extLst>
          </p:nvPr>
        </p:nvGraphicFramePr>
        <p:xfrm>
          <a:off x="526473" y="775854"/>
          <a:ext cx="8143227" cy="3711633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1849582">
                  <a:extLst>
                    <a:ext uri="{9D8B030D-6E8A-4147-A177-3AD203B41FA5}">
                      <a16:colId xmlns:a16="http://schemas.microsoft.com/office/drawing/2014/main" val="2579035755"/>
                    </a:ext>
                  </a:extLst>
                </a:gridCol>
                <a:gridCol w="1877290">
                  <a:extLst>
                    <a:ext uri="{9D8B030D-6E8A-4147-A177-3AD203B41FA5}">
                      <a16:colId xmlns:a16="http://schemas.microsoft.com/office/drawing/2014/main" val="2749319572"/>
                    </a:ext>
                  </a:extLst>
                </a:gridCol>
                <a:gridCol w="4416355">
                  <a:extLst>
                    <a:ext uri="{9D8B030D-6E8A-4147-A177-3AD203B41FA5}">
                      <a16:colId xmlns:a16="http://schemas.microsoft.com/office/drawing/2014/main" val="1347395966"/>
                    </a:ext>
                  </a:extLst>
                </a:gridCol>
              </a:tblGrid>
              <a:tr h="739833">
                <a:tc>
                  <a:txBody>
                    <a:bodyPr/>
                    <a:lstStyle/>
                    <a:p>
                      <a:r>
                        <a:rPr lang="es-ES" b="1" i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“Descriptio puellae”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Descripción de una muchacha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i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Retrato estererotipado de una joven hermosa, correspondiendo partes de su cuerpo con elementos de la naturaleza: </a:t>
                      </a:r>
                      <a:r>
                        <a:rPr lang="es-ES" sz="1100" b="0" i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oro de los cabellos, clavel de los labios, perlas de los dientes...</a:t>
                      </a:r>
                      <a:endParaRPr lang="es-ES" b="0" i="0">
                        <a:solidFill>
                          <a:srgbClr val="000000"/>
                        </a:solidFill>
                        <a:latin typeface="Quicksand" panose="020B060402020202020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661107"/>
                  </a:ext>
                </a:extLst>
              </a:tr>
              <a:tr h="739833">
                <a:tc>
                  <a:txBody>
                    <a:bodyPr/>
                    <a:lstStyle/>
                    <a:p>
                      <a:r>
                        <a:rPr lang="es-ES" b="1" i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“Omnia vincit amor”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El amor lo puede todo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Concede al amor la capacidad de sobreponerse a toda dificultad </a:t>
                      </a:r>
                      <a:r>
                        <a:rPr lang="es-ES">
                          <a:solidFill>
                            <a:schemeClr val="bg2"/>
                          </a:solidFill>
                          <a:latin typeface="Quicksand" panose="020B0604020202020204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s-ES">
                          <a:solidFill>
                            <a:srgbClr val="000000"/>
                          </a:solidFill>
                          <a:latin typeface="Quicksand" panose="020B0604020202020204" charset="0"/>
                          <a:sym typeface="Wingdings" panose="05000000000000000000" pitchFamily="2" charset="2"/>
                        </a:rPr>
                        <a:t>incluso después de la muerte </a:t>
                      </a:r>
                      <a:r>
                        <a:rPr lang="es-ES" b="1">
                          <a:solidFill>
                            <a:srgbClr val="000000"/>
                          </a:solidFill>
                          <a:latin typeface="Quicksand" panose="020B0604020202020204" charset="0"/>
                          <a:sym typeface="Wingdings" panose="05000000000000000000" pitchFamily="2" charset="2"/>
                        </a:rPr>
                        <a:t>“Amor post mortem”</a:t>
                      </a:r>
                      <a:endParaRPr lang="es-ES">
                        <a:solidFill>
                          <a:srgbClr val="000000"/>
                        </a:solidFill>
                        <a:latin typeface="Quicksand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525853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 i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“Collige, virgo, rosas”</a:t>
                      </a:r>
                    </a:p>
                  </a:txBody>
                  <a:tcPr>
                    <a:solidFill>
                      <a:schemeClr val="bg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Coge, muchacha, las rosas</a:t>
                      </a:r>
                    </a:p>
                  </a:txBody>
                  <a:tcPr>
                    <a:solidFill>
                      <a:schemeClr val="bg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Anima a las jóvenes a disfrutar de la juventud (rosa), porque llegará la vejez (marchita)</a:t>
                      </a:r>
                    </a:p>
                  </a:txBody>
                  <a:tcPr>
                    <a:solidFill>
                      <a:schemeClr val="bg2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96502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 i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“Carpe diem”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Aprovecha el momento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Hay que disfrutar de los placeres de la juventud porque el paso del tiempo trae la vejez y la muerte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416759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s-ES" b="1" i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“Tempus fugit”</a:t>
                      </a:r>
                    </a:p>
                  </a:txBody>
                  <a:tcPr>
                    <a:solidFill>
                      <a:schemeClr val="bg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El tiempo huye</a:t>
                      </a:r>
                    </a:p>
                  </a:txBody>
                  <a:tcPr>
                    <a:solidFill>
                      <a:schemeClr val="bg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El tiempo pasa rápido y hay que aprovechar el tiempo.</a:t>
                      </a:r>
                    </a:p>
                  </a:txBody>
                  <a:tcPr>
                    <a:solidFill>
                      <a:schemeClr val="bg2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029659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s-ES" b="1" i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“Ubi sunt?”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¿Dónde están?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Interrogación retórica que pregunta qué hay más allá de la muerte y dónde están los que murieron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744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1358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1292;p68">
            <a:extLst>
              <a:ext uri="{FF2B5EF4-FFF2-40B4-BE49-F238E27FC236}">
                <a16:creationId xmlns:a16="http://schemas.microsoft.com/office/drawing/2014/main" id="{223972A7-B07D-4B62-9829-CF03B3A8848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634338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b="1">
                <a:solidFill>
                  <a:schemeClr val="bg2"/>
                </a:solidFill>
                <a:latin typeface="Orbitron"/>
                <a:ea typeface="Orbitron"/>
                <a:cs typeface="Orbitron"/>
                <a:sym typeface="Orbitron"/>
              </a:rPr>
              <a:t>Recursos literarios</a:t>
            </a:r>
            <a:endParaRPr b="1">
              <a:solidFill>
                <a:schemeClr val="bg2"/>
              </a:solidFill>
              <a:latin typeface="Orbitron"/>
              <a:ea typeface="Orbitron"/>
              <a:cs typeface="Orbitron"/>
              <a:sym typeface="Orbitron"/>
            </a:endParaRP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203FC88A-BA14-4CAC-85B8-2D601740EFC5}"/>
              </a:ext>
            </a:extLst>
          </p:cNvPr>
          <p:cNvSpPr/>
          <p:nvPr/>
        </p:nvSpPr>
        <p:spPr>
          <a:xfrm>
            <a:off x="2311868" y="1176800"/>
            <a:ext cx="4520264" cy="250775"/>
          </a:xfrm>
          <a:prstGeom prst="rect">
            <a:avLst/>
          </a:prstGeom>
          <a:solidFill>
            <a:srgbClr val="E7905C"/>
          </a:solidFill>
          <a:ln>
            <a:solidFill>
              <a:schemeClr val="bg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>
                <a:latin typeface="Quicksand" panose="020B0604020202020204" charset="0"/>
              </a:rPr>
              <a:t>Formas no convencionales de utilizar las palabras</a:t>
            </a:r>
          </a:p>
        </p:txBody>
      </p:sp>
      <p:graphicFrame>
        <p:nvGraphicFramePr>
          <p:cNvPr id="10" name="Tabla 10">
            <a:extLst>
              <a:ext uri="{FF2B5EF4-FFF2-40B4-BE49-F238E27FC236}">
                <a16:creationId xmlns:a16="http://schemas.microsoft.com/office/drawing/2014/main" id="{82F4E9EA-30DA-451E-887C-EF6DD013D3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776830"/>
              </p:ext>
            </p:extLst>
          </p:nvPr>
        </p:nvGraphicFramePr>
        <p:xfrm>
          <a:off x="503636" y="1594340"/>
          <a:ext cx="8136728" cy="2372360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1494669">
                  <a:extLst>
                    <a:ext uri="{9D8B030D-6E8A-4147-A177-3AD203B41FA5}">
                      <a16:colId xmlns:a16="http://schemas.microsoft.com/office/drawing/2014/main" val="2579035755"/>
                    </a:ext>
                  </a:extLst>
                </a:gridCol>
                <a:gridCol w="3235036">
                  <a:extLst>
                    <a:ext uri="{9D8B030D-6E8A-4147-A177-3AD203B41FA5}">
                      <a16:colId xmlns:a16="http://schemas.microsoft.com/office/drawing/2014/main" val="2749319572"/>
                    </a:ext>
                  </a:extLst>
                </a:gridCol>
                <a:gridCol w="3407023">
                  <a:extLst>
                    <a:ext uri="{9D8B030D-6E8A-4147-A177-3AD203B41FA5}">
                      <a16:colId xmlns:a16="http://schemas.microsoft.com/office/drawing/2014/main" val="13473959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b="1" i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Aliteración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Repetición de sonidos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i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Su suave silencio </a:t>
                      </a:r>
                      <a:r>
                        <a:rPr lang="es-ES" b="0" i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// </a:t>
                      </a:r>
                      <a:r>
                        <a:rPr lang="es-ES" b="0" i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Ronco ruido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661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 i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Onomatopeya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Imitación de un sonido real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i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Tic-tac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5258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 i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Paronomasia</a:t>
                      </a:r>
                    </a:p>
                  </a:txBody>
                  <a:tcPr>
                    <a:solidFill>
                      <a:schemeClr val="bg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Aparición de palabras con parecidos</a:t>
                      </a:r>
                    </a:p>
                  </a:txBody>
                  <a:tcPr>
                    <a:solidFill>
                      <a:schemeClr val="bg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Un hombre a hombros del miedo</a:t>
                      </a:r>
                    </a:p>
                  </a:txBody>
                  <a:tcPr>
                    <a:solidFill>
                      <a:schemeClr val="bg2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965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 i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Apóstrofe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Invocación a algo/alguien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i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Para y óyeme, ¡oh Sol! Yo te saludo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416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 i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Exclamación</a:t>
                      </a:r>
                    </a:p>
                  </a:txBody>
                  <a:tcPr>
                    <a:solidFill>
                      <a:schemeClr val="bg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Entonación con pasión</a:t>
                      </a:r>
                    </a:p>
                  </a:txBody>
                  <a:tcPr>
                    <a:solidFill>
                      <a:schemeClr val="bg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¡Ah de la vida!</a:t>
                      </a:r>
                    </a:p>
                  </a:txBody>
                  <a:tcPr>
                    <a:solidFill>
                      <a:schemeClr val="bg2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0296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 i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Interrogación retórica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Pregunta formulada sin esperar respuesta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¿Qué se hicieron las damas sus tocados e vestidos, sus olores?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3139787"/>
                  </a:ext>
                </a:extLst>
              </a:tr>
            </a:tbl>
          </a:graphicData>
        </a:graphic>
      </p:graphicFrame>
      <p:sp>
        <p:nvSpPr>
          <p:cNvPr id="2" name="Abrir llave 1">
            <a:extLst>
              <a:ext uri="{FF2B5EF4-FFF2-40B4-BE49-F238E27FC236}">
                <a16:creationId xmlns:a16="http://schemas.microsoft.com/office/drawing/2014/main" id="{1D36A51F-A759-4993-8F83-A446AFDA56FA}"/>
              </a:ext>
            </a:extLst>
          </p:cNvPr>
          <p:cNvSpPr/>
          <p:nvPr/>
        </p:nvSpPr>
        <p:spPr>
          <a:xfrm>
            <a:off x="344309" y="1594340"/>
            <a:ext cx="159327" cy="1122796"/>
          </a:xfrm>
          <a:prstGeom prst="leftBrac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E92918A-2422-4D6C-B5D6-8888BFB4FBA3}"/>
              </a:ext>
            </a:extLst>
          </p:cNvPr>
          <p:cNvSpPr txBox="1"/>
          <p:nvPr/>
        </p:nvSpPr>
        <p:spPr>
          <a:xfrm rot="16200000">
            <a:off x="-145320" y="2001850"/>
            <a:ext cx="7024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latin typeface="Quicksand" panose="020B0604020202020204" charset="0"/>
              </a:rPr>
              <a:t>fónica</a:t>
            </a:r>
          </a:p>
        </p:txBody>
      </p:sp>
      <p:sp>
        <p:nvSpPr>
          <p:cNvPr id="4" name="Abrir corchete 3">
            <a:extLst>
              <a:ext uri="{FF2B5EF4-FFF2-40B4-BE49-F238E27FC236}">
                <a16:creationId xmlns:a16="http://schemas.microsoft.com/office/drawing/2014/main" id="{F62CC201-B197-438F-ACF2-5308B66DE573}"/>
              </a:ext>
            </a:extLst>
          </p:cNvPr>
          <p:cNvSpPr/>
          <p:nvPr/>
        </p:nvSpPr>
        <p:spPr>
          <a:xfrm>
            <a:off x="425814" y="2750670"/>
            <a:ext cx="45719" cy="1216030"/>
          </a:xfrm>
          <a:prstGeom prst="leftBracket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0649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a 10">
            <a:extLst>
              <a:ext uri="{FF2B5EF4-FFF2-40B4-BE49-F238E27FC236}">
                <a16:creationId xmlns:a16="http://schemas.microsoft.com/office/drawing/2014/main" id="{82F4E9EA-30DA-451E-887C-EF6DD013D3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41241"/>
              </p:ext>
            </p:extLst>
          </p:nvPr>
        </p:nvGraphicFramePr>
        <p:xfrm>
          <a:off x="503636" y="763067"/>
          <a:ext cx="8136728" cy="3937000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1494669">
                  <a:extLst>
                    <a:ext uri="{9D8B030D-6E8A-4147-A177-3AD203B41FA5}">
                      <a16:colId xmlns:a16="http://schemas.microsoft.com/office/drawing/2014/main" val="2579035755"/>
                    </a:ext>
                  </a:extLst>
                </a:gridCol>
                <a:gridCol w="3235036">
                  <a:extLst>
                    <a:ext uri="{9D8B030D-6E8A-4147-A177-3AD203B41FA5}">
                      <a16:colId xmlns:a16="http://schemas.microsoft.com/office/drawing/2014/main" val="2749319572"/>
                    </a:ext>
                  </a:extLst>
                </a:gridCol>
                <a:gridCol w="3407023">
                  <a:extLst>
                    <a:ext uri="{9D8B030D-6E8A-4147-A177-3AD203B41FA5}">
                      <a16:colId xmlns:a16="http://schemas.microsoft.com/office/drawing/2014/main" val="13473959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b="1" i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Antítesis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Contrapoisción de ideas con significación opuesta (misma categ.)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i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aprobar/suspender, noche/cía, amor/odio, oscuro/claro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661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 i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Paradoja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Contradicción aparente, lógica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i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Vísteme despacio, que tengo prisa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5258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 i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Ironía</a:t>
                      </a:r>
                    </a:p>
                  </a:txBody>
                  <a:tcPr>
                    <a:solidFill>
                      <a:srgbClr val="E7905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Figura que da a entender lo contrario de lo que se dice</a:t>
                      </a:r>
                    </a:p>
                  </a:txBody>
                  <a:tcPr>
                    <a:solidFill>
                      <a:srgbClr val="E7905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Salió de la cárcel con tanta honra[...]</a:t>
                      </a:r>
                    </a:p>
                  </a:txBody>
                  <a:tcPr>
                    <a:solidFill>
                      <a:srgbClr val="E7905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1472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b="1" i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Oxímoron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b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Enfrentamiento de palabras de significado contrario (sust + adj)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fuego/helado, agua/seca, calma/tensa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7965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 i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Epíteto</a:t>
                      </a:r>
                    </a:p>
                  </a:txBody>
                  <a:tcPr>
                    <a:solidFill>
                      <a:srgbClr val="E7905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Adjetivo que realza un elemento inherentemente calificado</a:t>
                      </a:r>
                    </a:p>
                  </a:txBody>
                  <a:tcPr>
                    <a:solidFill>
                      <a:srgbClr val="E7905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agua/mojada, verde/hierba</a:t>
                      </a:r>
                    </a:p>
                  </a:txBody>
                  <a:tcPr>
                    <a:solidFill>
                      <a:srgbClr val="E7905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416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 i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Hipérbole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Expresión exagerada en aumento o disminución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i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Tanto dolor se agrupa en mi costado, que por doler, me duele hasta el aliento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70296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200" b="1" i="0">
                          <a:solidFill>
                            <a:schemeClr val="bg1"/>
                          </a:solidFill>
                          <a:latin typeface="Quicksand" panose="020B0604020202020204" charset="0"/>
                        </a:rPr>
                        <a:t>Desplazamiento calificativo</a:t>
                      </a:r>
                    </a:p>
                  </a:txBody>
                  <a:tcPr>
                    <a:solidFill>
                      <a:srgbClr val="E7905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0">
                          <a:solidFill>
                            <a:schemeClr val="bg1"/>
                          </a:solidFill>
                          <a:latin typeface="Quicksand" panose="020B0604020202020204" charset="0"/>
                        </a:rPr>
                        <a:t>Atribución de cualidades inapropiadas por otra palabra cercana</a:t>
                      </a:r>
                    </a:p>
                  </a:txBody>
                  <a:tcPr>
                    <a:solidFill>
                      <a:srgbClr val="E7905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solidFill>
                            <a:schemeClr val="bg1"/>
                          </a:solidFill>
                          <a:latin typeface="Quicksand" panose="020B0604020202020204" charset="0"/>
                        </a:rPr>
                        <a:t>El oro temeroso del avaro</a:t>
                      </a:r>
                    </a:p>
                  </a:txBody>
                  <a:tcPr>
                    <a:solidFill>
                      <a:srgbClr val="E7905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139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 i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Prosopopeya o personificación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Atribución de cualidades humanas a seres que no lo son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Con mi llorar las piedras se enternecen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9393619"/>
                  </a:ext>
                </a:extLst>
              </a:tr>
            </a:tbl>
          </a:graphicData>
        </a:graphic>
      </p:graphicFrame>
      <p:sp>
        <p:nvSpPr>
          <p:cNvPr id="11" name="Abrir corchete 10">
            <a:extLst>
              <a:ext uri="{FF2B5EF4-FFF2-40B4-BE49-F238E27FC236}">
                <a16:creationId xmlns:a16="http://schemas.microsoft.com/office/drawing/2014/main" id="{7BC3A20B-800C-4003-AF45-958AFCFEBA99}"/>
              </a:ext>
            </a:extLst>
          </p:cNvPr>
          <p:cNvSpPr/>
          <p:nvPr/>
        </p:nvSpPr>
        <p:spPr>
          <a:xfrm>
            <a:off x="450272" y="763067"/>
            <a:ext cx="53363" cy="1903934"/>
          </a:xfrm>
          <a:prstGeom prst="leftBracket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Abrir corchete 11">
            <a:extLst>
              <a:ext uri="{FF2B5EF4-FFF2-40B4-BE49-F238E27FC236}">
                <a16:creationId xmlns:a16="http://schemas.microsoft.com/office/drawing/2014/main" id="{81CADFF9-BE9C-42B0-9A20-7193709CC1F4}"/>
              </a:ext>
            </a:extLst>
          </p:cNvPr>
          <p:cNvSpPr/>
          <p:nvPr/>
        </p:nvSpPr>
        <p:spPr>
          <a:xfrm>
            <a:off x="450988" y="3740727"/>
            <a:ext cx="45719" cy="959340"/>
          </a:xfrm>
          <a:prstGeom prst="leftBracket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5577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a 10">
            <a:extLst>
              <a:ext uri="{FF2B5EF4-FFF2-40B4-BE49-F238E27FC236}">
                <a16:creationId xmlns:a16="http://schemas.microsoft.com/office/drawing/2014/main" id="{82F4E9EA-30DA-451E-887C-EF6DD013D3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804749"/>
              </p:ext>
            </p:extLst>
          </p:nvPr>
        </p:nvGraphicFramePr>
        <p:xfrm>
          <a:off x="503636" y="763067"/>
          <a:ext cx="8136728" cy="3840480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1494669">
                  <a:extLst>
                    <a:ext uri="{9D8B030D-6E8A-4147-A177-3AD203B41FA5}">
                      <a16:colId xmlns:a16="http://schemas.microsoft.com/office/drawing/2014/main" val="2579035755"/>
                    </a:ext>
                  </a:extLst>
                </a:gridCol>
                <a:gridCol w="3235036">
                  <a:extLst>
                    <a:ext uri="{9D8B030D-6E8A-4147-A177-3AD203B41FA5}">
                      <a16:colId xmlns:a16="http://schemas.microsoft.com/office/drawing/2014/main" val="2749319572"/>
                    </a:ext>
                  </a:extLst>
                </a:gridCol>
                <a:gridCol w="3407023">
                  <a:extLst>
                    <a:ext uri="{9D8B030D-6E8A-4147-A177-3AD203B41FA5}">
                      <a16:colId xmlns:a16="http://schemas.microsoft.com/office/drawing/2014/main" val="13473959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b="1" i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Sinestesia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Cruza dos sentidos (sust + adj)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i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caricia/estridente, amarillo/chillón, trueno/azul, queso suave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661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 i="0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Dilogía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Utilización de palabras con ambos significados a la vez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i="1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Con estas impresoras tendrás la mejor impresión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5258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 i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Anáfora</a:t>
                      </a:r>
                    </a:p>
                  </a:txBody>
                  <a:tcPr>
                    <a:solidFill>
                      <a:srgbClr val="E7905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Repetición de palabra(s) al comienzo de verso</a:t>
                      </a:r>
                    </a:p>
                  </a:txBody>
                  <a:tcPr>
                    <a:solidFill>
                      <a:srgbClr val="E7905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Érase un hombre a una nariz pegado,</a:t>
                      </a:r>
                    </a:p>
                    <a:p>
                      <a:r>
                        <a:rPr lang="es-ES" i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érase una nariz superlativa...</a:t>
                      </a:r>
                    </a:p>
                  </a:txBody>
                  <a:tcPr>
                    <a:solidFill>
                      <a:srgbClr val="E7905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1472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b="1" i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Epífora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b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Repetición de palabra(s) a final de verso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No digáis que la muerte huele a nada,</a:t>
                      </a:r>
                    </a:p>
                    <a:p>
                      <a:r>
                        <a:rPr lang="es-ES" i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que la ausencia de amor huele a nada,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7965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 i="0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Anadiplosis</a:t>
                      </a:r>
                    </a:p>
                  </a:txBody>
                  <a:tcPr>
                    <a:solidFill>
                      <a:srgbClr val="E7905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0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Repetición a principio de verso de una palabra que estaba al final del anterior</a:t>
                      </a:r>
                    </a:p>
                  </a:txBody>
                  <a:tcPr>
                    <a:solidFill>
                      <a:srgbClr val="E7905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La plaza tiene una torre,</a:t>
                      </a:r>
                    </a:p>
                    <a:p>
                      <a:r>
                        <a:rPr lang="es-ES" i="1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la torre tiene un balcón...</a:t>
                      </a:r>
                    </a:p>
                  </a:txBody>
                  <a:tcPr>
                    <a:solidFill>
                      <a:srgbClr val="E7905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416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 i="0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Epanadiplosis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Repetición al empezar y acabar una frase o verso con la misma palabra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i="1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¡Hurra, cosacos del desierto, hurra!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70296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400" b="1" i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Retruécano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905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Oposición de dos frases compuestas por las mismas palabras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905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No has de vivir para comer, sino comer para vivir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905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139787"/>
                  </a:ext>
                </a:extLst>
              </a:tr>
            </a:tbl>
          </a:graphicData>
        </a:graphic>
      </p:graphicFrame>
      <p:sp>
        <p:nvSpPr>
          <p:cNvPr id="11" name="Abrir corchete 10">
            <a:extLst>
              <a:ext uri="{FF2B5EF4-FFF2-40B4-BE49-F238E27FC236}">
                <a16:creationId xmlns:a16="http://schemas.microsoft.com/office/drawing/2014/main" id="{7BC3A20B-800C-4003-AF45-958AFCFEBA99}"/>
              </a:ext>
            </a:extLst>
          </p:cNvPr>
          <p:cNvSpPr/>
          <p:nvPr/>
        </p:nvSpPr>
        <p:spPr>
          <a:xfrm>
            <a:off x="450988" y="763067"/>
            <a:ext cx="52647" cy="1038024"/>
          </a:xfrm>
          <a:prstGeom prst="leftBracket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Abrir llave 4">
            <a:extLst>
              <a:ext uri="{FF2B5EF4-FFF2-40B4-BE49-F238E27FC236}">
                <a16:creationId xmlns:a16="http://schemas.microsoft.com/office/drawing/2014/main" id="{4C63D2FA-B5B1-4FFC-B52A-38D7E90BD1C7}"/>
              </a:ext>
            </a:extLst>
          </p:cNvPr>
          <p:cNvSpPr/>
          <p:nvPr/>
        </p:nvSpPr>
        <p:spPr>
          <a:xfrm>
            <a:off x="344308" y="1801091"/>
            <a:ext cx="159327" cy="2802456"/>
          </a:xfrm>
          <a:prstGeom prst="leftBrac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95AD7A6-1C7F-419B-B687-2EA25B1D740F}"/>
              </a:ext>
            </a:extLst>
          </p:cNvPr>
          <p:cNvSpPr txBox="1"/>
          <p:nvPr/>
        </p:nvSpPr>
        <p:spPr>
          <a:xfrm rot="16200000">
            <a:off x="-313886" y="2941750"/>
            <a:ext cx="10086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latin typeface="Quicksand" panose="020B0604020202020204" charset="0"/>
              </a:rPr>
              <a:t>repetición</a:t>
            </a:r>
          </a:p>
        </p:txBody>
      </p:sp>
    </p:spTree>
    <p:extLst>
      <p:ext uri="{BB962C8B-B14F-4D97-AF65-F5344CB8AC3E}">
        <p14:creationId xmlns:p14="http://schemas.microsoft.com/office/powerpoint/2010/main" val="3026416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a 10">
            <a:extLst>
              <a:ext uri="{FF2B5EF4-FFF2-40B4-BE49-F238E27FC236}">
                <a16:creationId xmlns:a16="http://schemas.microsoft.com/office/drawing/2014/main" id="{82F4E9EA-30DA-451E-887C-EF6DD013D3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448550"/>
              </p:ext>
            </p:extLst>
          </p:nvPr>
        </p:nvGraphicFramePr>
        <p:xfrm>
          <a:off x="503636" y="763067"/>
          <a:ext cx="8136728" cy="4053840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1494669">
                  <a:extLst>
                    <a:ext uri="{9D8B030D-6E8A-4147-A177-3AD203B41FA5}">
                      <a16:colId xmlns:a16="http://schemas.microsoft.com/office/drawing/2014/main" val="2579035755"/>
                    </a:ext>
                  </a:extLst>
                </a:gridCol>
                <a:gridCol w="3235036">
                  <a:extLst>
                    <a:ext uri="{9D8B030D-6E8A-4147-A177-3AD203B41FA5}">
                      <a16:colId xmlns:a16="http://schemas.microsoft.com/office/drawing/2014/main" val="2749319572"/>
                    </a:ext>
                  </a:extLst>
                </a:gridCol>
                <a:gridCol w="3407023">
                  <a:extLst>
                    <a:ext uri="{9D8B030D-6E8A-4147-A177-3AD203B41FA5}">
                      <a16:colId xmlns:a16="http://schemas.microsoft.com/office/drawing/2014/main" val="13473959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b="1" i="0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Derivación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Aparición de palabras procedentes de la misma raíz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i="1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Ya solas su vida pasa ni envidiado ni envidioso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661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 i="0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Gradación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Repetición de elementos en aumento o disminución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i="1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Mal te perdonarán a ti las horas,</a:t>
                      </a:r>
                    </a:p>
                    <a:p>
                      <a:r>
                        <a:rPr lang="es-ES" i="1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las horas que limando están los días,</a:t>
                      </a:r>
                    </a:p>
                    <a:p>
                      <a:r>
                        <a:rPr lang="es-ES" i="1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los días que royendo están los años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5258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 i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Paralelismo</a:t>
                      </a:r>
                    </a:p>
                  </a:txBody>
                  <a:tcPr>
                    <a:solidFill>
                      <a:srgbClr val="E7905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Repetición de unidades sintácticas de igual o parecida estructura</a:t>
                      </a:r>
                    </a:p>
                  </a:txBody>
                  <a:tcPr>
                    <a:solidFill>
                      <a:srgbClr val="E7905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a sus suspiros, sorda</a:t>
                      </a:r>
                    </a:p>
                    <a:p>
                      <a:r>
                        <a:rPr lang="es-ES" i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a sus ruegos, terrible</a:t>
                      </a:r>
                    </a:p>
                    <a:p>
                      <a:r>
                        <a:rPr lang="es-ES" i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a sus promesas, roca</a:t>
                      </a:r>
                    </a:p>
                  </a:txBody>
                  <a:tcPr>
                    <a:solidFill>
                      <a:srgbClr val="E7905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1472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b="1" i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Poliptoton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b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Repetición de una palabra en distintas funciones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Huyendo no huye la muerte el cobarde...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7965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 i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Hipérbaton</a:t>
                      </a:r>
                    </a:p>
                  </a:txBody>
                  <a:tcPr>
                    <a:solidFill>
                      <a:srgbClr val="E7905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Ruptura del orden lógico de los elementos de una oración</a:t>
                      </a:r>
                    </a:p>
                  </a:txBody>
                  <a:tcPr>
                    <a:solidFill>
                      <a:srgbClr val="E7905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A Dafne ya los brazos le crecían...</a:t>
                      </a:r>
                    </a:p>
                  </a:txBody>
                  <a:tcPr>
                    <a:solidFill>
                      <a:srgbClr val="E7905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416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 i="0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Quiaismo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Paralelismo cruzado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i="1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Cuando pitos, flautas; cuando flautas, pitos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70296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400" b="1" i="0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Perífrasis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905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0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Rodeo que expresa algo que podría expresarse con menos palabras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905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El perro se echó a dormir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905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139787"/>
                  </a:ext>
                </a:extLst>
              </a:tr>
            </a:tbl>
          </a:graphicData>
        </a:graphic>
      </p:graphicFrame>
      <p:sp>
        <p:nvSpPr>
          <p:cNvPr id="5" name="Abrir llave 4">
            <a:extLst>
              <a:ext uri="{FF2B5EF4-FFF2-40B4-BE49-F238E27FC236}">
                <a16:creationId xmlns:a16="http://schemas.microsoft.com/office/drawing/2014/main" id="{4C63D2FA-B5B1-4FFC-B52A-38D7E90BD1C7}"/>
              </a:ext>
            </a:extLst>
          </p:cNvPr>
          <p:cNvSpPr/>
          <p:nvPr/>
        </p:nvSpPr>
        <p:spPr>
          <a:xfrm>
            <a:off x="344307" y="763067"/>
            <a:ext cx="159329" cy="2478897"/>
          </a:xfrm>
          <a:prstGeom prst="leftBrac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95AD7A6-1C7F-419B-B687-2EA25B1D740F}"/>
              </a:ext>
            </a:extLst>
          </p:cNvPr>
          <p:cNvSpPr txBox="1"/>
          <p:nvPr/>
        </p:nvSpPr>
        <p:spPr>
          <a:xfrm rot="16200000">
            <a:off x="-355563" y="1910814"/>
            <a:ext cx="1091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latin typeface="Quicksand" panose="020B0604020202020204" charset="0"/>
              </a:rPr>
              <a:t>semejanza</a:t>
            </a:r>
          </a:p>
        </p:txBody>
      </p:sp>
      <p:sp>
        <p:nvSpPr>
          <p:cNvPr id="7" name="Abrir llave 6">
            <a:extLst>
              <a:ext uri="{FF2B5EF4-FFF2-40B4-BE49-F238E27FC236}">
                <a16:creationId xmlns:a16="http://schemas.microsoft.com/office/drawing/2014/main" id="{75E94D57-76AD-4BA3-BBBB-29B29F5A3DDE}"/>
              </a:ext>
            </a:extLst>
          </p:cNvPr>
          <p:cNvSpPr/>
          <p:nvPr/>
        </p:nvSpPr>
        <p:spPr>
          <a:xfrm>
            <a:off x="344307" y="3241964"/>
            <a:ext cx="159329" cy="1574943"/>
          </a:xfrm>
          <a:prstGeom prst="leftBrac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DEDB5805-F93B-4973-8DBD-02C8F4933103}"/>
              </a:ext>
            </a:extLst>
          </p:cNvPr>
          <p:cNvSpPr txBox="1"/>
          <p:nvPr/>
        </p:nvSpPr>
        <p:spPr>
          <a:xfrm rot="16200000">
            <a:off x="-244956" y="3882328"/>
            <a:ext cx="8707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latin typeface="Quicksand" panose="020B0604020202020204" charset="0"/>
              </a:rPr>
              <a:t>posición</a:t>
            </a:r>
          </a:p>
        </p:txBody>
      </p:sp>
    </p:spTree>
    <p:extLst>
      <p:ext uri="{BB962C8B-B14F-4D97-AF65-F5344CB8AC3E}">
        <p14:creationId xmlns:p14="http://schemas.microsoft.com/office/powerpoint/2010/main" val="4007291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a 10">
            <a:extLst>
              <a:ext uri="{FF2B5EF4-FFF2-40B4-BE49-F238E27FC236}">
                <a16:creationId xmlns:a16="http://schemas.microsoft.com/office/drawing/2014/main" id="{82F4E9EA-30DA-451E-887C-EF6DD013D3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9471102"/>
              </p:ext>
            </p:extLst>
          </p:nvPr>
        </p:nvGraphicFramePr>
        <p:xfrm>
          <a:off x="503636" y="763067"/>
          <a:ext cx="8136728" cy="3906520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1494669">
                  <a:extLst>
                    <a:ext uri="{9D8B030D-6E8A-4147-A177-3AD203B41FA5}">
                      <a16:colId xmlns:a16="http://schemas.microsoft.com/office/drawing/2014/main" val="2579035755"/>
                    </a:ext>
                  </a:extLst>
                </a:gridCol>
                <a:gridCol w="3235036">
                  <a:extLst>
                    <a:ext uri="{9D8B030D-6E8A-4147-A177-3AD203B41FA5}">
                      <a16:colId xmlns:a16="http://schemas.microsoft.com/office/drawing/2014/main" val="2749319572"/>
                    </a:ext>
                  </a:extLst>
                </a:gridCol>
                <a:gridCol w="3407023">
                  <a:extLst>
                    <a:ext uri="{9D8B030D-6E8A-4147-A177-3AD203B41FA5}">
                      <a16:colId xmlns:a16="http://schemas.microsoft.com/office/drawing/2014/main" val="13473959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b="1" i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Enumeración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Acumulación de elementos lingüísticos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i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Desmayarse, atreverse, estar furioso...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661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 i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Polisíndeton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Unión de varios elementos por medio de conjunciones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i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Hoy pasa, y es, y fue con movimiento que a la muerte me lleva depeñado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5258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 i="0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Elipsis</a:t>
                      </a:r>
                    </a:p>
                  </a:txBody>
                  <a:tcPr>
                    <a:solidFill>
                      <a:srgbClr val="E7905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Omisión de algún contenido</a:t>
                      </a:r>
                    </a:p>
                  </a:txBody>
                  <a:tcPr>
                    <a:solidFill>
                      <a:srgbClr val="E7905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Lo bueno, si breve, dos veces bueno</a:t>
                      </a:r>
                    </a:p>
                  </a:txBody>
                  <a:tcPr>
                    <a:solidFill>
                      <a:srgbClr val="E7905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1472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b="1" i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Asíndeton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b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Construcción en la que se suprimen los nexos relacionantes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La delicia, el poder, el pensamiento, aquí descansan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7965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 i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Símil</a:t>
                      </a:r>
                    </a:p>
                  </a:txBody>
                  <a:tcPr>
                    <a:solidFill>
                      <a:srgbClr val="E7905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0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Relación entre TR y TI de cualidad análogas por medio de “como”, “se asemeja a”, “cual”</a:t>
                      </a:r>
                    </a:p>
                  </a:txBody>
                  <a:tcPr>
                    <a:solidFill>
                      <a:srgbClr val="E7905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Cuánta nota dormía en sus cuerdas</a:t>
                      </a:r>
                    </a:p>
                    <a:p>
                      <a:r>
                        <a:rPr lang="es-ES" i="1">
                          <a:solidFill>
                            <a:srgbClr val="000000"/>
                          </a:solidFill>
                          <a:latin typeface="Quicksand" panose="020B0604020202020204" charset="0"/>
                        </a:rPr>
                        <a:t>como el párajo duerme en las ramas</a:t>
                      </a:r>
                    </a:p>
                  </a:txBody>
                  <a:tcPr>
                    <a:solidFill>
                      <a:srgbClr val="E7905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416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 i="0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Símbolo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Metáfora compuesta de un elemento sensorial y otro abstracto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i="1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Noche oscura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70296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400" b="1" i="0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Alegoría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905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0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Metáfora extendida a lo largo de toda la composición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905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solidFill>
                            <a:schemeClr val="bg2"/>
                          </a:solidFill>
                          <a:latin typeface="Quicksand" panose="020B0604020202020204" charset="0"/>
                        </a:rPr>
                        <a:t>Justicia representada como una mujer con los ojos vendados con una balanza y una espada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905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139787"/>
                  </a:ext>
                </a:extLst>
              </a:tr>
            </a:tbl>
          </a:graphicData>
        </a:graphic>
      </p:graphicFrame>
      <p:sp>
        <p:nvSpPr>
          <p:cNvPr id="5" name="Abrir llave 4">
            <a:extLst>
              <a:ext uri="{FF2B5EF4-FFF2-40B4-BE49-F238E27FC236}">
                <a16:creationId xmlns:a16="http://schemas.microsoft.com/office/drawing/2014/main" id="{4C63D2FA-B5B1-4FFC-B52A-38D7E90BD1C7}"/>
              </a:ext>
            </a:extLst>
          </p:cNvPr>
          <p:cNvSpPr/>
          <p:nvPr/>
        </p:nvSpPr>
        <p:spPr>
          <a:xfrm>
            <a:off x="344307" y="763068"/>
            <a:ext cx="159329" cy="1051877"/>
          </a:xfrm>
          <a:prstGeom prst="leftBrac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95AD7A6-1C7F-419B-B687-2EA25B1D740F}"/>
              </a:ext>
            </a:extLst>
          </p:cNvPr>
          <p:cNvSpPr txBox="1"/>
          <p:nvPr/>
        </p:nvSpPr>
        <p:spPr>
          <a:xfrm rot="16200000">
            <a:off x="-202477" y="1135117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latin typeface="Quicksand" panose="020B0604020202020204" charset="0"/>
              </a:rPr>
              <a:t>adición</a:t>
            </a:r>
          </a:p>
        </p:txBody>
      </p:sp>
      <p:sp>
        <p:nvSpPr>
          <p:cNvPr id="7" name="Abrir llave 6">
            <a:extLst>
              <a:ext uri="{FF2B5EF4-FFF2-40B4-BE49-F238E27FC236}">
                <a16:creationId xmlns:a16="http://schemas.microsoft.com/office/drawing/2014/main" id="{75E94D57-76AD-4BA3-BBBB-29B29F5A3DDE}"/>
              </a:ext>
            </a:extLst>
          </p:cNvPr>
          <p:cNvSpPr/>
          <p:nvPr/>
        </p:nvSpPr>
        <p:spPr>
          <a:xfrm>
            <a:off x="344306" y="1814944"/>
            <a:ext cx="159329" cy="870752"/>
          </a:xfrm>
          <a:prstGeom prst="leftBrac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DEDB5805-F93B-4973-8DBD-02C8F4933103}"/>
              </a:ext>
            </a:extLst>
          </p:cNvPr>
          <p:cNvSpPr txBox="1"/>
          <p:nvPr/>
        </p:nvSpPr>
        <p:spPr>
          <a:xfrm rot="16200000">
            <a:off x="-225723" y="2085619"/>
            <a:ext cx="832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latin typeface="Quicksand" panose="020B0604020202020204" charset="0"/>
              </a:rPr>
              <a:t>omisión</a:t>
            </a:r>
          </a:p>
        </p:txBody>
      </p:sp>
      <p:sp>
        <p:nvSpPr>
          <p:cNvPr id="9" name="Abrir corchete 8">
            <a:extLst>
              <a:ext uri="{FF2B5EF4-FFF2-40B4-BE49-F238E27FC236}">
                <a16:creationId xmlns:a16="http://schemas.microsoft.com/office/drawing/2014/main" id="{EB2113FA-F079-4C49-A2FB-D8E54417CAC8}"/>
              </a:ext>
            </a:extLst>
          </p:cNvPr>
          <p:cNvSpPr/>
          <p:nvPr/>
        </p:nvSpPr>
        <p:spPr>
          <a:xfrm>
            <a:off x="429492" y="2685695"/>
            <a:ext cx="74144" cy="1983891"/>
          </a:xfrm>
          <a:prstGeom prst="leftBracket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3811388"/>
      </p:ext>
    </p:extLst>
  </p:cSld>
  <p:clrMapOvr>
    <a:masterClrMapping/>
  </p:clrMapOvr>
</p:sld>
</file>

<file path=ppt/theme/theme1.xml><?xml version="1.0" encoding="utf-8"?>
<a:theme xmlns:a="http://schemas.openxmlformats.org/drawingml/2006/main" name=" Online News App by Slidesgo">
  <a:themeElements>
    <a:clrScheme name="Simple Light">
      <a:dk1>
        <a:srgbClr val="6D5416"/>
      </a:dk1>
      <a:lt1>
        <a:srgbClr val="FFFBF8"/>
      </a:lt1>
      <a:dk2>
        <a:srgbClr val="E7905C"/>
      </a:dk2>
      <a:lt2>
        <a:srgbClr val="D5753B"/>
      </a:lt2>
      <a:accent1>
        <a:srgbClr val="755FFF"/>
      </a:accent1>
      <a:accent2>
        <a:srgbClr val="A0FDFD"/>
      </a:accent2>
      <a:accent3>
        <a:srgbClr val="37DDA5"/>
      </a:accent3>
      <a:accent4>
        <a:srgbClr val="FFA4A4"/>
      </a:accent4>
      <a:accent5>
        <a:srgbClr val="EE8481"/>
      </a:accent5>
      <a:accent6>
        <a:srgbClr val="21D0DA"/>
      </a:accent6>
      <a:hlink>
        <a:srgbClr val="6D5416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1933</TotalTime>
  <Words>2318</Words>
  <Application>Microsoft Office PowerPoint</Application>
  <PresentationFormat>Presentación en pantalla (16:9)</PresentationFormat>
  <Paragraphs>401</Paragraphs>
  <Slides>19</Slides>
  <Notes>19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4" baseType="lpstr">
      <vt:lpstr>Orbitron</vt:lpstr>
      <vt:lpstr>Courier New</vt:lpstr>
      <vt:lpstr>Quicksand</vt:lpstr>
      <vt:lpstr>Arial</vt:lpstr>
      <vt:lpstr> Online News App by Slidesgo</vt:lpstr>
      <vt:lpstr>LITERATURA POPULAR Y CULTA</vt:lpstr>
      <vt:lpstr>¿Qué es la literatura?</vt:lpstr>
      <vt:lpstr>Los tópicos literarios</vt:lpstr>
      <vt:lpstr>Presentación de PowerPoint</vt:lpstr>
      <vt:lpstr>Recursos literarios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Lírica popular y culta</vt:lpstr>
      <vt:lpstr>Lírica popular o tradicional</vt:lpstr>
      <vt:lpstr>Lírica popular o tradicional</vt:lpstr>
      <vt:lpstr>Lírica culta</vt:lpstr>
      <vt:lpstr>Coplas a la muerte de su padre</vt:lpstr>
      <vt:lpstr>Ortografía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LITERATURA POPULAR Y CULTA</dc:title>
  <cp:lastModifiedBy>Eva Arnau</cp:lastModifiedBy>
  <cp:revision>45</cp:revision>
  <dcterms:modified xsi:type="dcterms:W3CDTF">2023-11-25T14:41:51Z</dcterms:modified>
</cp:coreProperties>
</file>