
<file path=[Content_Types].xml><?xml version="1.0" encoding="utf-8"?>
<Types xmlns="http://schemas.openxmlformats.org/package/2006/content-types">
  <Default Extension="fntdata" ContentType="application/x-fontdata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58" r:id="rId1"/>
  </p:sldMasterIdLst>
  <p:notesMasterIdLst>
    <p:notesMasterId r:id="rId13"/>
  </p:notesMasterIdLst>
  <p:sldIdLst>
    <p:sldId id="256" r:id="rId2"/>
    <p:sldId id="257" r:id="rId3"/>
    <p:sldId id="295" r:id="rId4"/>
    <p:sldId id="296" r:id="rId5"/>
    <p:sldId id="297" r:id="rId6"/>
    <p:sldId id="301" r:id="rId7"/>
    <p:sldId id="299" r:id="rId8"/>
    <p:sldId id="303" r:id="rId9"/>
    <p:sldId id="298" r:id="rId10"/>
    <p:sldId id="302" r:id="rId11"/>
    <p:sldId id="304" r:id="rId12"/>
  </p:sldIdLst>
  <p:sldSz cx="9144000" cy="5143500" type="screen16x9"/>
  <p:notesSz cx="6858000" cy="9144000"/>
  <p:embeddedFontLst>
    <p:embeddedFont>
      <p:font typeface="Merriweather" panose="020B0604020202020204" charset="0"/>
      <p:regular r:id="rId14"/>
      <p:bold r:id="rId15"/>
      <p:italic r:id="rId16"/>
      <p:boldItalic r:id="rId17"/>
    </p:embeddedFont>
    <p:embeddedFont>
      <p:font typeface="Raleway" panose="020B0604020202020204" charset="0"/>
      <p:regular r:id="rId18"/>
      <p:bold r:id="rId19"/>
      <p:italic r:id="rId20"/>
      <p:boldItalic r:id="rId21"/>
    </p:embeddedFont>
    <p:embeddedFont>
      <p:font typeface="Wingdings 3" panose="05040102010807070707" pitchFamily="18" charset="2"/>
      <p:regular r:id="rId22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C9516"/>
    <a:srgbClr val="EEB6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8F5ED6B-40B9-40AC-8FA2-20DD159D144C}">
  <a:tblStyle styleId="{98F5ED6B-40B9-40AC-8FA2-20DD159D144C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46B68A2A-B305-4263-850F-5E2D87496A6D}" styleName="Table_1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38" d="100"/>
          <a:sy n="138" d="100"/>
        </p:scale>
        <p:origin x="756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font" Target="fonts/font5.fntdata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font" Target="fonts/font8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4.fntdata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font" Target="fonts/font3.fntdata"/><Relationship Id="rId20" Type="http://schemas.openxmlformats.org/officeDocument/2006/relationships/font" Target="fonts/font7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font" Target="fonts/font2.fntdata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font" Target="fonts/font6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1.fntdata"/><Relationship Id="rId22" Type="http://schemas.openxmlformats.org/officeDocument/2006/relationships/font" Target="fonts/font9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35f391192_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g35f391192_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Google Shape;71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Google Shape;71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9521322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Google Shape;71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8987692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bg>
      <p:bgPr>
        <a:solidFill>
          <a:schemeClr val="accent3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100" y="2580675"/>
            <a:ext cx="9144000" cy="25629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Google Shape;11;p2"/>
          <p:cNvSpPr/>
          <p:nvPr/>
        </p:nvSpPr>
        <p:spPr>
          <a:xfrm>
            <a:off x="1903500" y="1786850"/>
            <a:ext cx="5337000" cy="1569900"/>
          </a:xfrm>
          <a:prstGeom prst="rect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ctrTitle"/>
          </p:nvPr>
        </p:nvSpPr>
        <p:spPr>
          <a:xfrm>
            <a:off x="1944450" y="1831388"/>
            <a:ext cx="5255100" cy="1480800"/>
          </a:xfrm>
          <a:prstGeom prst="rect">
            <a:avLst/>
          </a:prstGeom>
          <a:solidFill>
            <a:schemeClr val="dk1"/>
          </a:solidFill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2 columns" type="twoColTx">
  <p:cSld name="TITLE_AND_TWO_COLUMNS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6"/>
          <p:cNvSpPr/>
          <p:nvPr/>
        </p:nvSpPr>
        <p:spPr>
          <a:xfrm>
            <a:off x="100" y="0"/>
            <a:ext cx="9144000" cy="7968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" name="Google Shape;34;p6"/>
          <p:cNvSpPr/>
          <p:nvPr/>
        </p:nvSpPr>
        <p:spPr>
          <a:xfrm>
            <a:off x="1777275" y="522975"/>
            <a:ext cx="5589600" cy="546900"/>
          </a:xfrm>
          <a:prstGeom prst="rect">
            <a:avLst/>
          </a:prstGeom>
          <a:noFill/>
          <a:ln w="9525" cap="flat" cmpd="sng">
            <a:solidFill>
              <a:srgbClr val="22222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body" idx="1"/>
          </p:nvPr>
        </p:nvSpPr>
        <p:spPr>
          <a:xfrm>
            <a:off x="457200" y="1397363"/>
            <a:ext cx="3994500" cy="3528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55600">
              <a:spcBef>
                <a:spcPts val="600"/>
              </a:spcBef>
              <a:spcAft>
                <a:spcPts val="0"/>
              </a:spcAft>
              <a:buSzPts val="2000"/>
              <a:buChar char="◉"/>
              <a:defRPr sz="2000"/>
            </a:lvl1pPr>
            <a:lvl2pPr marL="914400" lvl="1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2pPr>
            <a:lvl3pPr marL="1371600" lvl="2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3pPr>
            <a:lvl4pPr marL="1828800" lvl="3" indent="-35560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4pPr>
            <a:lvl5pPr marL="2286000" lvl="4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5pPr>
            <a:lvl6pPr marL="2743200" lvl="5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6pPr>
            <a:lvl7pPr marL="3200400" lvl="6" indent="-35560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7pPr>
            <a:lvl8pPr marL="3657600" lvl="7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8pPr>
            <a:lvl9pPr marL="4114800" lvl="8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9pPr>
          </a:lstStyle>
          <a:p>
            <a:endParaRPr/>
          </a:p>
        </p:txBody>
      </p:sp>
      <p:sp>
        <p:nvSpPr>
          <p:cNvPr id="36" name="Google Shape;36;p6"/>
          <p:cNvSpPr txBox="1">
            <a:spLocks noGrp="1"/>
          </p:cNvSpPr>
          <p:nvPr>
            <p:ph type="body" idx="2"/>
          </p:nvPr>
        </p:nvSpPr>
        <p:spPr>
          <a:xfrm>
            <a:off x="4692274" y="1397363"/>
            <a:ext cx="3994500" cy="3528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55600">
              <a:spcBef>
                <a:spcPts val="600"/>
              </a:spcBef>
              <a:spcAft>
                <a:spcPts val="0"/>
              </a:spcAft>
              <a:buSzPts val="2000"/>
              <a:buChar char="◉"/>
              <a:defRPr sz="2000"/>
            </a:lvl1pPr>
            <a:lvl2pPr marL="914400" lvl="1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2pPr>
            <a:lvl3pPr marL="1371600" lvl="2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3pPr>
            <a:lvl4pPr marL="1828800" lvl="3" indent="-35560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4pPr>
            <a:lvl5pPr marL="2286000" lvl="4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5pPr>
            <a:lvl6pPr marL="2743200" lvl="5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6pPr>
            <a:lvl7pPr marL="3200400" lvl="6" indent="-35560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7pPr>
            <a:lvl8pPr marL="3657600" lvl="7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8pPr>
            <a:lvl9pPr marL="4114800" lvl="8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9pPr>
          </a:lstStyle>
          <a:p>
            <a:endParaRPr/>
          </a:p>
        </p:txBody>
      </p:sp>
      <p:sp>
        <p:nvSpPr>
          <p:cNvPr id="37" name="Google Shape;37;p6"/>
          <p:cNvSpPr txBox="1">
            <a:spLocks noGrp="1"/>
          </p:cNvSpPr>
          <p:nvPr>
            <p:ph type="title"/>
          </p:nvPr>
        </p:nvSpPr>
        <p:spPr>
          <a:xfrm>
            <a:off x="1810200" y="557513"/>
            <a:ext cx="5523600" cy="477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sldNum" idx="12"/>
          </p:nvPr>
        </p:nvSpPr>
        <p:spPr>
          <a:xfrm>
            <a:off x="4297650" y="4764749"/>
            <a:ext cx="548700" cy="30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8"/>
          <p:cNvSpPr/>
          <p:nvPr/>
        </p:nvSpPr>
        <p:spPr>
          <a:xfrm>
            <a:off x="100" y="0"/>
            <a:ext cx="9144000" cy="7968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9" name="Google Shape;49;p8"/>
          <p:cNvSpPr/>
          <p:nvPr/>
        </p:nvSpPr>
        <p:spPr>
          <a:xfrm>
            <a:off x="1777275" y="522975"/>
            <a:ext cx="5589600" cy="546900"/>
          </a:xfrm>
          <a:prstGeom prst="rect">
            <a:avLst/>
          </a:prstGeom>
          <a:noFill/>
          <a:ln w="9525" cap="flat" cmpd="sng">
            <a:solidFill>
              <a:srgbClr val="22222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0" name="Google Shape;50;p8"/>
          <p:cNvSpPr txBox="1">
            <a:spLocks noGrp="1"/>
          </p:cNvSpPr>
          <p:nvPr>
            <p:ph type="title"/>
          </p:nvPr>
        </p:nvSpPr>
        <p:spPr>
          <a:xfrm>
            <a:off x="1810200" y="557513"/>
            <a:ext cx="5523600" cy="477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8"/>
          <p:cNvSpPr txBox="1">
            <a:spLocks noGrp="1"/>
          </p:cNvSpPr>
          <p:nvPr>
            <p:ph type="sldNum" idx="12"/>
          </p:nvPr>
        </p:nvSpPr>
        <p:spPr>
          <a:xfrm>
            <a:off x="4297650" y="4764749"/>
            <a:ext cx="548700" cy="30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solidFill>
          <a:srgbClr val="FFFFFF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1810300" y="556800"/>
            <a:ext cx="5523600" cy="4779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Merriweather"/>
              <a:buNone/>
              <a:defRPr sz="16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Merriweather"/>
              <a:buNone/>
              <a:defRPr sz="16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Merriweather"/>
              <a:buNone/>
              <a:defRPr sz="16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Merriweather"/>
              <a:buNone/>
              <a:defRPr sz="16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Merriweather"/>
              <a:buNone/>
              <a:defRPr sz="16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Merriweather"/>
              <a:buNone/>
              <a:defRPr sz="16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Merriweather"/>
              <a:buNone/>
              <a:defRPr sz="16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Merriweather"/>
              <a:buNone/>
              <a:defRPr sz="16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Merriweather"/>
              <a:buNone/>
              <a:defRPr sz="16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457200" y="1345100"/>
            <a:ext cx="8229600" cy="358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Raleway"/>
              <a:buChar char="◉"/>
              <a:defRPr sz="2400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marL="914400" lvl="1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Raleway"/>
              <a:buChar char="○"/>
              <a:defRPr sz="2400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marL="1371600" lvl="2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Raleway"/>
              <a:buChar char="■"/>
              <a:defRPr sz="2400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marL="1828800" lvl="3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Raleway"/>
              <a:buChar char="●"/>
              <a:defRPr sz="2400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marL="2286000" lvl="4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Raleway"/>
              <a:buChar char="○"/>
              <a:defRPr sz="2400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marL="2743200" lvl="5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Raleway"/>
              <a:buChar char="■"/>
              <a:defRPr sz="2400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marL="3200400" lvl="6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Raleway"/>
              <a:buChar char="●"/>
              <a:defRPr sz="2400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marL="3657600" lvl="7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Raleway"/>
              <a:buChar char="○"/>
              <a:defRPr sz="2400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marL="4114800" lvl="8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Raleway"/>
              <a:buChar char="■"/>
              <a:defRPr sz="2400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4297650" y="4764749"/>
            <a:ext cx="548700" cy="30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buNone/>
              <a:defRPr sz="110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lvl="1" algn="ctr">
              <a:buNone/>
              <a:defRPr sz="110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lvl="2" algn="ctr">
              <a:buNone/>
              <a:defRPr sz="110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lvl="3" algn="ctr">
              <a:buNone/>
              <a:defRPr sz="110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lvl="4" algn="ctr">
              <a:buNone/>
              <a:defRPr sz="110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lvl="5" algn="ctr">
              <a:buNone/>
              <a:defRPr sz="110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lvl="6" algn="ctr">
              <a:buNone/>
              <a:defRPr sz="110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lvl="7" algn="ctr">
              <a:buNone/>
              <a:defRPr sz="110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lvl="8" algn="ctr">
              <a:buNone/>
              <a:defRPr sz="110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2" r:id="rId2"/>
    <p:sldLayoutId id="2147483654" r:id="rId3"/>
  </p:sldLayoutIdLst>
  <p:transition>
    <p:fade thruBlk="1"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2"/>
          <p:cNvSpPr txBox="1">
            <a:spLocks noGrp="1"/>
          </p:cNvSpPr>
          <p:nvPr>
            <p:ph type="ctrTitle"/>
          </p:nvPr>
        </p:nvSpPr>
        <p:spPr>
          <a:xfrm>
            <a:off x="1944450" y="1831388"/>
            <a:ext cx="5255100" cy="148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3300"/>
              <a:t>L’Europa d’entreguerres i la 2ªGM</a:t>
            </a:r>
            <a:endParaRPr sz="3300"/>
          </a:p>
        </p:txBody>
      </p:sp>
      <p:sp>
        <p:nvSpPr>
          <p:cNvPr id="4" name="Google Shape;84;p14">
            <a:extLst>
              <a:ext uri="{FF2B5EF4-FFF2-40B4-BE49-F238E27FC236}">
                <a16:creationId xmlns:a16="http://schemas.microsoft.com/office/drawing/2014/main" id="{E83CE6A4-C3A8-4A17-9352-C927CEE06EBA}"/>
              </a:ext>
            </a:extLst>
          </p:cNvPr>
          <p:cNvSpPr txBox="1">
            <a:spLocks/>
          </p:cNvSpPr>
          <p:nvPr/>
        </p:nvSpPr>
        <p:spPr>
          <a:xfrm>
            <a:off x="685800" y="1046588"/>
            <a:ext cx="7772400" cy="78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Raleway"/>
              <a:buChar char="◉"/>
              <a:defRPr sz="2400" b="0" i="0" u="none" strike="noStrike" cap="none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marL="914400" marR="0" lvl="1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Raleway"/>
              <a:buChar char="○"/>
              <a:defRPr sz="2400" b="0" i="0" u="none" strike="noStrike" cap="none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Raleway"/>
              <a:buChar char="■"/>
              <a:defRPr sz="2400" b="0" i="0" u="none" strike="noStrike" cap="none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marL="1828800" marR="0" lvl="3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Raleway"/>
              <a:buChar char="●"/>
              <a:defRPr sz="2400" b="0" i="0" u="none" strike="noStrike" cap="none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marL="2286000" marR="0" lvl="4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Raleway"/>
              <a:buChar char="○"/>
              <a:defRPr sz="2400" b="0" i="0" u="none" strike="noStrike" cap="none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marL="2743200" marR="0" lvl="5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Raleway"/>
              <a:buChar char="■"/>
              <a:defRPr sz="2400" b="0" i="0" u="none" strike="noStrike" cap="none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marL="3200400" marR="0" lvl="6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Raleway"/>
              <a:buChar char="●"/>
              <a:defRPr sz="2400" b="0" i="0" u="none" strike="noStrike" cap="none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marL="3657600" marR="0" lvl="7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Raleway"/>
              <a:buChar char="○"/>
              <a:defRPr sz="2400" b="0" i="0" u="none" strike="noStrike" cap="none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marL="4114800" marR="0" lvl="8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Raleway"/>
              <a:buChar char="■"/>
              <a:defRPr sz="2400" b="0" i="0" u="none" strike="noStrike" cap="none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>
            <a:pPr marL="0" indent="0" algn="ctr">
              <a:buFont typeface="Raleway"/>
              <a:buNone/>
            </a:pPr>
            <a:r>
              <a:rPr lang="es-ES" sz="3600" b="1"/>
              <a:t>HISTÒRIA TEMA 8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número de diapositiva 2">
            <a:extLst>
              <a:ext uri="{FF2B5EF4-FFF2-40B4-BE49-F238E27FC236}">
                <a16:creationId xmlns:a16="http://schemas.microsoft.com/office/drawing/2014/main" id="{D3AFFBC2-7FB4-448C-B9B2-2B1F1581A03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 smtClean="0"/>
              <a:t>10</a:t>
            </a:fld>
            <a:endParaRPr lang="es-ES"/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E447BC4C-B870-4FF8-9ED3-1B5BAC2A2344}"/>
              </a:ext>
            </a:extLst>
          </p:cNvPr>
          <p:cNvSpPr/>
          <p:nvPr/>
        </p:nvSpPr>
        <p:spPr>
          <a:xfrm>
            <a:off x="110837" y="141154"/>
            <a:ext cx="8853055" cy="4894267"/>
          </a:xfrm>
          <a:prstGeom prst="rect">
            <a:avLst/>
          </a:prstGeom>
          <a:noFill/>
          <a:ln w="571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6" name="Conector recto 5">
            <a:extLst>
              <a:ext uri="{FF2B5EF4-FFF2-40B4-BE49-F238E27FC236}">
                <a16:creationId xmlns:a16="http://schemas.microsoft.com/office/drawing/2014/main" id="{E2FC9A86-5C7A-4FEC-A360-1712AD9A2403}"/>
              </a:ext>
            </a:extLst>
          </p:cNvPr>
          <p:cNvCxnSpPr>
            <a:cxnSpLocks/>
          </p:cNvCxnSpPr>
          <p:nvPr/>
        </p:nvCxnSpPr>
        <p:spPr>
          <a:xfrm flipH="1">
            <a:off x="0" y="0"/>
            <a:ext cx="464128" cy="484909"/>
          </a:xfrm>
          <a:prstGeom prst="line">
            <a:avLst/>
          </a:prstGeom>
          <a:ln w="19050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8" name="Conector recto 7">
            <a:extLst>
              <a:ext uri="{FF2B5EF4-FFF2-40B4-BE49-F238E27FC236}">
                <a16:creationId xmlns:a16="http://schemas.microsoft.com/office/drawing/2014/main" id="{ABD17451-D016-4623-A2B0-E3AF2EBF2498}"/>
              </a:ext>
            </a:extLst>
          </p:cNvPr>
          <p:cNvCxnSpPr>
            <a:cxnSpLocks/>
          </p:cNvCxnSpPr>
          <p:nvPr/>
        </p:nvCxnSpPr>
        <p:spPr>
          <a:xfrm flipH="1" flipV="1">
            <a:off x="0" y="4658591"/>
            <a:ext cx="464128" cy="484909"/>
          </a:xfrm>
          <a:prstGeom prst="line">
            <a:avLst/>
          </a:prstGeom>
          <a:ln w="19050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0" name="Conector recto 9">
            <a:extLst>
              <a:ext uri="{FF2B5EF4-FFF2-40B4-BE49-F238E27FC236}">
                <a16:creationId xmlns:a16="http://schemas.microsoft.com/office/drawing/2014/main" id="{DE986F3E-9801-455A-936C-A1C984BE7DD0}"/>
              </a:ext>
            </a:extLst>
          </p:cNvPr>
          <p:cNvCxnSpPr>
            <a:cxnSpLocks/>
          </p:cNvCxnSpPr>
          <p:nvPr/>
        </p:nvCxnSpPr>
        <p:spPr>
          <a:xfrm rot="10800000" flipH="1" flipV="1">
            <a:off x="8679872" y="10390"/>
            <a:ext cx="464128" cy="484909"/>
          </a:xfrm>
          <a:prstGeom prst="line">
            <a:avLst/>
          </a:prstGeom>
          <a:ln w="19050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11" name="CuadroTexto 10">
            <a:extLst>
              <a:ext uri="{FF2B5EF4-FFF2-40B4-BE49-F238E27FC236}">
                <a16:creationId xmlns:a16="http://schemas.microsoft.com/office/drawing/2014/main" id="{FA3E78D7-258D-42CA-B5A7-C4DBA2EFC4BC}"/>
              </a:ext>
            </a:extLst>
          </p:cNvPr>
          <p:cNvSpPr txBox="1"/>
          <p:nvPr/>
        </p:nvSpPr>
        <p:spPr>
          <a:xfrm>
            <a:off x="353288" y="373853"/>
            <a:ext cx="36984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000" b="1">
                <a:solidFill>
                  <a:schemeClr val="tx1"/>
                </a:solidFill>
                <a:latin typeface="Merriweather" panose="020B0604020202020204" charset="0"/>
              </a:rPr>
              <a:t>3.3) </a:t>
            </a:r>
            <a:r>
              <a:rPr lang="es-ES" sz="2000" b="1">
                <a:solidFill>
                  <a:schemeClr val="accent1"/>
                </a:solidFill>
                <a:latin typeface="Merriweather" panose="020B0604020202020204" charset="0"/>
              </a:rPr>
              <a:t>HITLER I PARTIT NAZI</a:t>
            </a:r>
          </a:p>
        </p:txBody>
      </p:sp>
      <p:sp>
        <p:nvSpPr>
          <p:cNvPr id="12" name="Google Shape;75;p13">
            <a:extLst>
              <a:ext uri="{FF2B5EF4-FFF2-40B4-BE49-F238E27FC236}">
                <a16:creationId xmlns:a16="http://schemas.microsoft.com/office/drawing/2014/main" id="{40436CC0-9A7D-43B5-BDD2-D8946EFCE2FE}"/>
              </a:ext>
            </a:extLst>
          </p:cNvPr>
          <p:cNvSpPr txBox="1"/>
          <p:nvPr/>
        </p:nvSpPr>
        <p:spPr>
          <a:xfrm>
            <a:off x="388319" y="636452"/>
            <a:ext cx="8510646" cy="38385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79388" lvl="0" indent="-179388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Wingdings" panose="05000000000000000000" pitchFamily="2" charset="2"/>
              <a:buChar char="§"/>
            </a:pPr>
            <a:r>
              <a:rPr lang="es-ES">
                <a:solidFill>
                  <a:srgbClr val="222222"/>
                </a:solidFill>
                <a:uFill>
                  <a:solidFill>
                    <a:schemeClr val="accent1"/>
                  </a:solidFill>
                </a:uFill>
                <a:latin typeface="Raleway"/>
                <a:ea typeface="Raleway"/>
                <a:cs typeface="Raleway"/>
                <a:sym typeface="Raleway"/>
              </a:rPr>
              <a:t>En </a:t>
            </a:r>
            <a:r>
              <a:rPr lang="es-ES" b="1">
                <a:solidFill>
                  <a:schemeClr val="accent5"/>
                </a:solidFill>
                <a:uFill>
                  <a:solidFill>
                    <a:schemeClr val="accent1"/>
                  </a:solidFill>
                </a:uFill>
                <a:latin typeface="Raleway"/>
                <a:ea typeface="Raleway"/>
                <a:cs typeface="Raleway"/>
                <a:sym typeface="Raleway"/>
              </a:rPr>
              <a:t>1920</a:t>
            </a:r>
            <a:r>
              <a:rPr lang="es-ES">
                <a:solidFill>
                  <a:srgbClr val="222222"/>
                </a:solidFill>
                <a:uFill>
                  <a:solidFill>
                    <a:schemeClr val="accent1"/>
                  </a:solidFill>
                </a:uFill>
                <a:latin typeface="Raleway"/>
                <a:ea typeface="Raleway"/>
                <a:cs typeface="Raleway"/>
                <a:sym typeface="Raleway"/>
              </a:rPr>
              <a:t>: </a:t>
            </a:r>
            <a:r>
              <a:rPr lang="es-ES" b="1">
                <a:solidFill>
                  <a:srgbClr val="222222"/>
                </a:solidFill>
                <a:uFill>
                  <a:solidFill>
                    <a:schemeClr val="accent1"/>
                  </a:solidFill>
                </a:uFill>
                <a:latin typeface="Raleway"/>
                <a:ea typeface="Raleway"/>
                <a:cs typeface="Raleway"/>
                <a:sym typeface="Raleway"/>
              </a:rPr>
              <a:t>Adolf Hitler</a:t>
            </a:r>
            <a:r>
              <a:rPr lang="es-ES">
                <a:solidFill>
                  <a:srgbClr val="222222"/>
                </a:solidFill>
                <a:uFill>
                  <a:solidFill>
                    <a:schemeClr val="accent1"/>
                  </a:solidFill>
                </a:uFill>
                <a:latin typeface="Raleway"/>
                <a:ea typeface="Raleway"/>
                <a:cs typeface="Raleway"/>
                <a:sym typeface="Raleway"/>
              </a:rPr>
              <a:t> </a:t>
            </a:r>
            <a:r>
              <a:rPr lang="es-ES">
                <a:solidFill>
                  <a:schemeClr val="accent1"/>
                </a:solidFill>
                <a:uFill>
                  <a:solidFill>
                    <a:schemeClr val="accent1"/>
                  </a:solidFill>
                </a:uFill>
                <a:latin typeface="Raleway"/>
                <a:ea typeface="Raleway"/>
                <a:cs typeface="Raleway"/>
                <a:sym typeface="Wingdings" panose="05000000000000000000" pitchFamily="2" charset="2"/>
              </a:rPr>
              <a:t></a:t>
            </a:r>
            <a:r>
              <a:rPr lang="es-ES">
                <a:solidFill>
                  <a:srgbClr val="222222"/>
                </a:solidFill>
                <a:uFill>
                  <a:solidFill>
                    <a:schemeClr val="accent1"/>
                  </a:solidFill>
                </a:uFill>
                <a:latin typeface="Raleway"/>
                <a:ea typeface="Raleway"/>
                <a:cs typeface="Raleway"/>
                <a:sym typeface="Raleway"/>
              </a:rPr>
              <a:t> funda el </a:t>
            </a:r>
            <a:r>
              <a:rPr lang="es-ES" b="1">
                <a:solidFill>
                  <a:schemeClr val="accent6"/>
                </a:solidFill>
                <a:uFill>
                  <a:solidFill>
                    <a:schemeClr val="accent1"/>
                  </a:solidFill>
                </a:uFill>
                <a:latin typeface="Raleway"/>
                <a:ea typeface="Raleway"/>
                <a:cs typeface="Raleway"/>
                <a:sym typeface="Raleway"/>
              </a:rPr>
              <a:t>Partit Nacionalsocialista dels Treballadors d’Alemanya </a:t>
            </a:r>
            <a:r>
              <a:rPr lang="es-ES" b="1">
                <a:solidFill>
                  <a:srgbClr val="222222"/>
                </a:solidFill>
                <a:uFill>
                  <a:solidFill>
                    <a:schemeClr val="accent1"/>
                  </a:solidFill>
                </a:uFill>
                <a:latin typeface="Raleway"/>
                <a:ea typeface="Raleway"/>
                <a:cs typeface="Raleway"/>
                <a:sym typeface="Raleway"/>
              </a:rPr>
              <a:t>(NSDAP)</a:t>
            </a:r>
            <a:br>
              <a:rPr lang="es-ES">
                <a:solidFill>
                  <a:srgbClr val="222222"/>
                </a:solidFill>
                <a:uFill>
                  <a:solidFill>
                    <a:schemeClr val="accent1"/>
                  </a:solidFill>
                </a:uFill>
                <a:latin typeface="Raleway"/>
                <a:ea typeface="Raleway"/>
                <a:cs typeface="Raleway"/>
                <a:sym typeface="Raleway"/>
              </a:rPr>
            </a:br>
            <a:r>
              <a:rPr lang="es-ES">
                <a:solidFill>
                  <a:srgbClr val="222222"/>
                </a:solidFill>
                <a:uFill>
                  <a:solidFill>
                    <a:schemeClr val="accent1"/>
                  </a:solidFill>
                </a:uFill>
                <a:latin typeface="Raleway"/>
                <a:ea typeface="Raleway"/>
                <a:cs typeface="Raleway"/>
                <a:sym typeface="Raleway"/>
              </a:rPr>
              <a:t>     té a disposició una </a:t>
            </a:r>
            <a:r>
              <a:rPr lang="es-ES" u="sng">
                <a:solidFill>
                  <a:srgbClr val="222222"/>
                </a:solidFill>
                <a:uFill>
                  <a:solidFill>
                    <a:schemeClr val="accent1"/>
                  </a:solidFill>
                </a:uFill>
                <a:latin typeface="Raleway"/>
                <a:ea typeface="Raleway"/>
                <a:cs typeface="Raleway"/>
                <a:sym typeface="Raleway"/>
              </a:rPr>
              <a:t>organització paramilitar</a:t>
            </a:r>
          </a:p>
          <a:p>
            <a:pPr marL="179388" lvl="0" indent="-179388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Wingdings" panose="05000000000000000000" pitchFamily="2" charset="2"/>
              <a:buChar char="§"/>
            </a:pPr>
            <a:r>
              <a:rPr lang="es-ES">
                <a:solidFill>
                  <a:srgbClr val="222222"/>
                </a:solidFill>
                <a:uFill>
                  <a:solidFill>
                    <a:schemeClr val="accent1"/>
                  </a:solidFill>
                </a:uFill>
                <a:latin typeface="Raleway"/>
                <a:ea typeface="Raleway"/>
                <a:cs typeface="Raleway"/>
                <a:sym typeface="Wingdings" panose="05000000000000000000" pitchFamily="2" charset="2"/>
              </a:rPr>
              <a:t>Després del </a:t>
            </a:r>
            <a:r>
              <a:rPr lang="es-ES" u="sng">
                <a:solidFill>
                  <a:srgbClr val="222222"/>
                </a:solidFill>
                <a:uFill>
                  <a:solidFill>
                    <a:schemeClr val="accent1"/>
                  </a:solidFill>
                </a:uFill>
                <a:latin typeface="Raleway"/>
                <a:ea typeface="Raleway"/>
                <a:cs typeface="Raleway"/>
                <a:sym typeface="Wingdings" panose="05000000000000000000" pitchFamily="2" charset="2"/>
              </a:rPr>
              <a:t>fracàs</a:t>
            </a:r>
            <a:r>
              <a:rPr lang="es-ES">
                <a:solidFill>
                  <a:srgbClr val="222222"/>
                </a:solidFill>
                <a:uFill>
                  <a:solidFill>
                    <a:schemeClr val="accent1"/>
                  </a:solidFill>
                </a:uFill>
                <a:latin typeface="Raleway"/>
                <a:ea typeface="Raleway"/>
                <a:cs typeface="Raleway"/>
                <a:sym typeface="Wingdings" panose="05000000000000000000" pitchFamily="2" charset="2"/>
              </a:rPr>
              <a:t> del </a:t>
            </a:r>
            <a:r>
              <a:rPr lang="es-ES" b="1">
                <a:solidFill>
                  <a:schemeClr val="accent6"/>
                </a:solidFill>
                <a:uFill>
                  <a:solidFill>
                    <a:schemeClr val="accent1"/>
                  </a:solidFill>
                </a:uFill>
                <a:latin typeface="Raleway"/>
                <a:ea typeface="Raleway"/>
                <a:cs typeface="Raleway"/>
                <a:sym typeface="Wingdings" panose="05000000000000000000" pitchFamily="2" charset="2"/>
              </a:rPr>
              <a:t>putsch de Munic</a:t>
            </a:r>
            <a:r>
              <a:rPr lang="es-ES">
                <a:solidFill>
                  <a:schemeClr val="accent6"/>
                </a:solidFill>
                <a:uFill>
                  <a:solidFill>
                    <a:schemeClr val="accent1"/>
                  </a:solidFill>
                </a:uFill>
                <a:latin typeface="Raleway"/>
                <a:ea typeface="Raleway"/>
                <a:cs typeface="Raleway"/>
                <a:sym typeface="Wingdings" panose="05000000000000000000" pitchFamily="2" charset="2"/>
              </a:rPr>
              <a:t> </a:t>
            </a:r>
            <a:r>
              <a:rPr lang="es-ES">
                <a:solidFill>
                  <a:srgbClr val="222222"/>
                </a:solidFill>
                <a:uFill>
                  <a:solidFill>
                    <a:schemeClr val="accent1"/>
                  </a:solidFill>
                </a:uFill>
                <a:latin typeface="Raleway"/>
                <a:ea typeface="Raleway"/>
                <a:cs typeface="Raleway"/>
                <a:sym typeface="Wingdings" panose="05000000000000000000" pitchFamily="2" charset="2"/>
              </a:rPr>
              <a:t>(intent de colp d’Estat)</a:t>
            </a:r>
            <a:r>
              <a:rPr lang="es-ES">
                <a:solidFill>
                  <a:schemeClr val="accent1"/>
                </a:solidFill>
                <a:uFill>
                  <a:solidFill>
                    <a:schemeClr val="accent1"/>
                  </a:solidFill>
                </a:uFill>
                <a:latin typeface="Raleway"/>
                <a:ea typeface="Raleway"/>
                <a:cs typeface="Raleway"/>
                <a:sym typeface="Wingdings" panose="05000000000000000000" pitchFamily="2" charset="2"/>
              </a:rPr>
              <a:t>  </a:t>
            </a:r>
            <a:r>
              <a:rPr lang="es-ES">
                <a:solidFill>
                  <a:srgbClr val="222222"/>
                </a:solidFill>
                <a:uFill>
                  <a:solidFill>
                    <a:schemeClr val="accent1"/>
                  </a:solidFill>
                </a:uFill>
                <a:latin typeface="Raleway"/>
                <a:ea typeface="Raleway"/>
                <a:cs typeface="Raleway"/>
                <a:sym typeface="Wingdings" panose="05000000000000000000" pitchFamily="2" charset="2"/>
              </a:rPr>
              <a:t>escriu a la </a:t>
            </a:r>
            <a:r>
              <a:rPr lang="es-ES" u="sng">
                <a:solidFill>
                  <a:srgbClr val="222222"/>
                </a:solidFill>
                <a:uFill>
                  <a:solidFill>
                    <a:schemeClr val="accent1"/>
                  </a:solidFill>
                </a:uFill>
                <a:latin typeface="Raleway"/>
                <a:ea typeface="Raleway"/>
                <a:cs typeface="Raleway"/>
                <a:sym typeface="Wingdings" panose="05000000000000000000" pitchFamily="2" charset="2"/>
              </a:rPr>
              <a:t>presó</a:t>
            </a:r>
            <a:r>
              <a:rPr lang="es-ES">
                <a:solidFill>
                  <a:srgbClr val="222222"/>
                </a:solidFill>
                <a:uFill>
                  <a:solidFill>
                    <a:schemeClr val="accent1"/>
                  </a:solidFill>
                </a:uFill>
                <a:latin typeface="Raleway"/>
                <a:ea typeface="Raleway"/>
                <a:cs typeface="Raleway"/>
                <a:sym typeface="Wingdings" panose="05000000000000000000" pitchFamily="2" charset="2"/>
              </a:rPr>
              <a:t> el </a:t>
            </a:r>
            <a:r>
              <a:rPr lang="es-ES" b="1" i="1">
                <a:solidFill>
                  <a:schemeClr val="accent6"/>
                </a:solidFill>
                <a:uFill>
                  <a:solidFill>
                    <a:schemeClr val="accent1"/>
                  </a:solidFill>
                </a:uFill>
                <a:latin typeface="Raleway"/>
                <a:ea typeface="Raleway"/>
                <a:cs typeface="Raleway"/>
                <a:sym typeface="Wingdings" panose="05000000000000000000" pitchFamily="2" charset="2"/>
              </a:rPr>
              <a:t>Mein Kampf</a:t>
            </a:r>
          </a:p>
          <a:p>
            <a:pPr marL="450850" lvl="1" indent="-180975">
              <a:spcBef>
                <a:spcPts val="600"/>
              </a:spcBef>
              <a:buClr>
                <a:schemeClr val="accent1"/>
              </a:buClr>
              <a:buSzPct val="100000"/>
              <a:buFont typeface="Raleway" panose="020B0604020202020204" charset="0"/>
              <a:buChar char="□"/>
            </a:pPr>
            <a:r>
              <a:rPr lang="es-ES" b="1">
                <a:solidFill>
                  <a:srgbClr val="222222"/>
                </a:solidFill>
                <a:uFill>
                  <a:solidFill>
                    <a:schemeClr val="accent1"/>
                  </a:solidFill>
                </a:uFill>
                <a:latin typeface="Raleway"/>
                <a:ea typeface="Raleway"/>
                <a:cs typeface="Raleway"/>
                <a:sym typeface="Wingdings" panose="05000000000000000000" pitchFamily="2" charset="2"/>
              </a:rPr>
              <a:t>anticomunisme</a:t>
            </a:r>
            <a:r>
              <a:rPr lang="es-ES">
                <a:solidFill>
                  <a:srgbClr val="222222"/>
                </a:solidFill>
                <a:uFill>
                  <a:solidFill>
                    <a:schemeClr val="accent1"/>
                  </a:solidFill>
                </a:uFill>
                <a:latin typeface="Raleway"/>
                <a:ea typeface="Raleway"/>
                <a:cs typeface="Raleway"/>
                <a:sym typeface="Wingdings" panose="05000000000000000000" pitchFamily="2" charset="2"/>
              </a:rPr>
              <a:t> (no repartició de les riqueses)</a:t>
            </a:r>
          </a:p>
          <a:p>
            <a:pPr marL="450850" lvl="1" indent="-180975">
              <a:spcBef>
                <a:spcPts val="600"/>
              </a:spcBef>
              <a:buClr>
                <a:schemeClr val="accent1"/>
              </a:buClr>
              <a:buSzPct val="100000"/>
              <a:buFont typeface="Raleway" panose="020B0604020202020204" charset="0"/>
              <a:buChar char="□"/>
            </a:pPr>
            <a:r>
              <a:rPr lang="es-ES" b="1">
                <a:solidFill>
                  <a:srgbClr val="222222"/>
                </a:solidFill>
                <a:uFill>
                  <a:solidFill>
                    <a:schemeClr val="accent1"/>
                  </a:solidFill>
                </a:uFill>
                <a:latin typeface="Raleway"/>
                <a:ea typeface="Raleway"/>
                <a:cs typeface="Raleway"/>
                <a:sym typeface="Wingdings" panose="05000000000000000000" pitchFamily="2" charset="2"/>
              </a:rPr>
              <a:t>antiparlamentarisme</a:t>
            </a:r>
          </a:p>
          <a:p>
            <a:pPr marL="450850" lvl="1" indent="-180975">
              <a:spcBef>
                <a:spcPts val="600"/>
              </a:spcBef>
              <a:buClr>
                <a:schemeClr val="accent1"/>
              </a:buClr>
              <a:buSzPct val="100000"/>
              <a:buFont typeface="Raleway" panose="020B0604020202020204" charset="0"/>
              <a:buChar char="□"/>
            </a:pPr>
            <a:r>
              <a:rPr lang="es-ES" b="1">
                <a:solidFill>
                  <a:srgbClr val="222222"/>
                </a:solidFill>
                <a:uFill>
                  <a:solidFill>
                    <a:schemeClr val="accent1"/>
                  </a:solidFill>
                </a:uFill>
                <a:latin typeface="Raleway"/>
                <a:ea typeface="Raleway"/>
                <a:cs typeface="Raleway"/>
                <a:sym typeface="Wingdings" panose="05000000000000000000" pitchFamily="2" charset="2"/>
              </a:rPr>
              <a:t>superioritat raça ària</a:t>
            </a:r>
            <a:r>
              <a:rPr lang="es-ES">
                <a:solidFill>
                  <a:srgbClr val="222222"/>
                </a:solidFill>
                <a:uFill>
                  <a:solidFill>
                    <a:schemeClr val="accent1"/>
                  </a:solidFill>
                </a:uFill>
                <a:latin typeface="Raleway"/>
                <a:ea typeface="Raleway"/>
                <a:cs typeface="Raleway"/>
                <a:sym typeface="Wingdings" panose="05000000000000000000" pitchFamily="2" charset="2"/>
              </a:rPr>
              <a:t> (racisme)</a:t>
            </a:r>
          </a:p>
          <a:p>
            <a:pPr marL="450850" lvl="1" indent="-180975">
              <a:spcBef>
                <a:spcPts val="600"/>
              </a:spcBef>
              <a:buClr>
                <a:schemeClr val="accent1"/>
              </a:buClr>
              <a:buSzPct val="100000"/>
              <a:buFont typeface="Raleway" panose="020B0604020202020204" charset="0"/>
              <a:buChar char="□"/>
            </a:pPr>
            <a:r>
              <a:rPr lang="es-ES" b="1">
                <a:solidFill>
                  <a:srgbClr val="222222"/>
                </a:solidFill>
                <a:uFill>
                  <a:solidFill>
                    <a:schemeClr val="accent1"/>
                  </a:solidFill>
                </a:uFill>
                <a:latin typeface="Raleway"/>
                <a:ea typeface="Raleway"/>
                <a:cs typeface="Raleway"/>
                <a:sym typeface="Wingdings" panose="05000000000000000000" pitchFamily="2" charset="2"/>
              </a:rPr>
              <a:t>antisemitisme</a:t>
            </a:r>
            <a:r>
              <a:rPr lang="es-ES">
                <a:solidFill>
                  <a:srgbClr val="222222"/>
                </a:solidFill>
                <a:uFill>
                  <a:solidFill>
                    <a:schemeClr val="accent1"/>
                  </a:solidFill>
                </a:uFill>
                <a:latin typeface="Raleway"/>
                <a:ea typeface="Raleway"/>
                <a:cs typeface="Raleway"/>
                <a:sym typeface="Wingdings" panose="05000000000000000000" pitchFamily="2" charset="2"/>
              </a:rPr>
              <a:t> (odi als jueus)</a:t>
            </a:r>
          </a:p>
          <a:p>
            <a:pPr marL="450850" lvl="1" indent="-180975">
              <a:spcBef>
                <a:spcPts val="600"/>
              </a:spcBef>
              <a:buClr>
                <a:schemeClr val="accent1"/>
              </a:buClr>
              <a:buSzPct val="100000"/>
              <a:buFont typeface="Raleway" panose="020B0604020202020204" charset="0"/>
              <a:buChar char="□"/>
            </a:pPr>
            <a:r>
              <a:rPr lang="es-ES" b="1">
                <a:solidFill>
                  <a:srgbClr val="222222"/>
                </a:solidFill>
                <a:uFill>
                  <a:solidFill>
                    <a:schemeClr val="accent1"/>
                  </a:solidFill>
                </a:uFill>
                <a:latin typeface="Raleway"/>
                <a:ea typeface="Raleway"/>
                <a:cs typeface="Raleway"/>
                <a:sym typeface="Wingdings" panose="05000000000000000000" pitchFamily="2" charset="2"/>
              </a:rPr>
              <a:t>ultranacionalisme expansiu</a:t>
            </a:r>
            <a:endParaRPr lang="es-ES">
              <a:solidFill>
                <a:srgbClr val="222222"/>
              </a:solidFill>
              <a:uFill>
                <a:solidFill>
                  <a:schemeClr val="accent1"/>
                </a:solidFill>
              </a:uFill>
              <a:latin typeface="Raleway"/>
              <a:ea typeface="Raleway"/>
              <a:cs typeface="Raleway"/>
              <a:sym typeface="Wingdings" panose="05000000000000000000" pitchFamily="2" charset="2"/>
            </a:endParaRPr>
          </a:p>
          <a:p>
            <a:pPr marL="179388" indent="-179388">
              <a:spcBef>
                <a:spcPts val="600"/>
              </a:spcBef>
              <a:buClr>
                <a:schemeClr val="accent1"/>
              </a:buClr>
              <a:buSzPct val="100000"/>
              <a:buFont typeface="Wingdings" panose="05000000000000000000" pitchFamily="2" charset="2"/>
              <a:buChar char="§"/>
            </a:pPr>
            <a:r>
              <a:rPr lang="es-ES" b="1">
                <a:solidFill>
                  <a:srgbClr val="222222"/>
                </a:solidFill>
                <a:uFill>
                  <a:solidFill>
                    <a:schemeClr val="accent1"/>
                  </a:solidFill>
                </a:uFill>
                <a:latin typeface="Raleway"/>
                <a:ea typeface="Raleway"/>
                <a:cs typeface="Raleway"/>
                <a:sym typeface="Wingdings" panose="05000000000000000000" pitchFamily="2" charset="2"/>
              </a:rPr>
              <a:t>Partit Nazi</a:t>
            </a:r>
            <a:r>
              <a:rPr lang="es-ES">
                <a:solidFill>
                  <a:srgbClr val="222222"/>
                </a:solidFill>
                <a:uFill>
                  <a:solidFill>
                    <a:schemeClr val="accent1"/>
                  </a:solidFill>
                </a:uFill>
                <a:latin typeface="Raleway"/>
                <a:ea typeface="Raleway"/>
                <a:cs typeface="Raleway"/>
                <a:sym typeface="Wingdings" panose="05000000000000000000" pitchFamily="2" charset="2"/>
              </a:rPr>
              <a:t> genera </a:t>
            </a:r>
            <a:r>
              <a:rPr lang="es-ES" u="sng">
                <a:solidFill>
                  <a:srgbClr val="222222"/>
                </a:solidFill>
                <a:uFill>
                  <a:solidFill>
                    <a:schemeClr val="accent1"/>
                  </a:solidFill>
                </a:uFill>
                <a:latin typeface="Raleway"/>
                <a:ea typeface="Raleway"/>
                <a:cs typeface="Raleway"/>
                <a:sym typeface="Wingdings" panose="05000000000000000000" pitchFamily="2" charset="2"/>
              </a:rPr>
              <a:t>demagògia</a:t>
            </a:r>
            <a:r>
              <a:rPr lang="es-ES">
                <a:solidFill>
                  <a:srgbClr val="222222"/>
                </a:solidFill>
                <a:uFill>
                  <a:solidFill>
                    <a:schemeClr val="accent1"/>
                  </a:solidFill>
                </a:uFill>
                <a:latin typeface="Raleway"/>
                <a:ea typeface="Raleway"/>
                <a:cs typeface="Raleway"/>
                <a:sym typeface="Wingdings" panose="05000000000000000000" pitchFamily="2" charset="2"/>
              </a:rPr>
              <a:t> en plena crisi:</a:t>
            </a:r>
          </a:p>
          <a:p>
            <a:pPr marL="450850" lvl="1" indent="-180975">
              <a:spcBef>
                <a:spcPts val="600"/>
              </a:spcBef>
              <a:buClr>
                <a:schemeClr val="accent1"/>
              </a:buClr>
              <a:buSzPct val="100000"/>
              <a:buFont typeface="Raleway" panose="020B0604020202020204" charset="0"/>
              <a:buChar char="□"/>
            </a:pPr>
            <a:r>
              <a:rPr lang="es-ES">
                <a:solidFill>
                  <a:srgbClr val="222222"/>
                </a:solidFill>
                <a:uFill>
                  <a:solidFill>
                    <a:schemeClr val="accent1"/>
                  </a:solidFill>
                </a:uFill>
                <a:latin typeface="Raleway"/>
                <a:ea typeface="Raleway"/>
                <a:cs typeface="Raleway"/>
                <a:sym typeface="Wingdings" panose="05000000000000000000" pitchFamily="2" charset="2"/>
              </a:rPr>
              <a:t>promet </a:t>
            </a:r>
            <a:r>
              <a:rPr lang="es-ES" b="1">
                <a:solidFill>
                  <a:srgbClr val="222222"/>
                </a:solidFill>
                <a:uFill>
                  <a:solidFill>
                    <a:schemeClr val="accent1"/>
                  </a:solidFill>
                </a:uFill>
                <a:latin typeface="Raleway"/>
                <a:ea typeface="Raleway"/>
                <a:cs typeface="Raleway"/>
                <a:sym typeface="Wingdings" panose="05000000000000000000" pitchFamily="2" charset="2"/>
              </a:rPr>
              <a:t>treball,</a:t>
            </a:r>
            <a:r>
              <a:rPr lang="es-ES">
                <a:solidFill>
                  <a:srgbClr val="222222"/>
                </a:solidFill>
                <a:uFill>
                  <a:solidFill>
                    <a:schemeClr val="accent1"/>
                  </a:solidFill>
                </a:uFill>
                <a:latin typeface="Raleway"/>
                <a:ea typeface="Raleway"/>
                <a:cs typeface="Raleway"/>
                <a:sym typeface="Wingdings" panose="05000000000000000000" pitchFamily="2" charset="2"/>
              </a:rPr>
              <a:t> </a:t>
            </a:r>
            <a:r>
              <a:rPr lang="es-ES" b="1">
                <a:solidFill>
                  <a:srgbClr val="222222"/>
                </a:solidFill>
                <a:uFill>
                  <a:solidFill>
                    <a:schemeClr val="accent1"/>
                  </a:solidFill>
                </a:uFill>
                <a:latin typeface="Raleway"/>
                <a:ea typeface="Raleway"/>
                <a:cs typeface="Raleway"/>
                <a:sym typeface="Wingdings" panose="05000000000000000000" pitchFamily="2" charset="2"/>
              </a:rPr>
              <a:t>pujada salaris, seguretat</a:t>
            </a:r>
            <a:r>
              <a:rPr lang="es-ES">
                <a:solidFill>
                  <a:srgbClr val="222222"/>
                </a:solidFill>
                <a:uFill>
                  <a:solidFill>
                    <a:schemeClr val="accent1"/>
                  </a:solidFill>
                </a:uFill>
                <a:latin typeface="Raleway"/>
                <a:ea typeface="Raleway"/>
                <a:cs typeface="Raleway"/>
                <a:sym typeface="Wingdings" panose="05000000000000000000" pitchFamily="2" charset="2"/>
              </a:rPr>
              <a:t> i </a:t>
            </a:r>
            <a:r>
              <a:rPr lang="es-ES" b="1">
                <a:solidFill>
                  <a:srgbClr val="222222"/>
                </a:solidFill>
                <a:uFill>
                  <a:solidFill>
                    <a:schemeClr val="accent1"/>
                  </a:solidFill>
                </a:uFill>
                <a:latin typeface="Raleway"/>
                <a:ea typeface="Raleway"/>
                <a:cs typeface="Raleway"/>
                <a:sym typeface="Wingdings" panose="05000000000000000000" pitchFamily="2" charset="2"/>
              </a:rPr>
              <a:t>benefici burgesia</a:t>
            </a:r>
            <a:endParaRPr lang="es-ES">
              <a:solidFill>
                <a:srgbClr val="222222"/>
              </a:solidFill>
              <a:uFill>
                <a:solidFill>
                  <a:schemeClr val="accent1"/>
                </a:solidFill>
              </a:uFill>
              <a:latin typeface="Raleway"/>
              <a:ea typeface="Raleway"/>
              <a:cs typeface="Raleway"/>
              <a:sym typeface="Wingdings" panose="05000000000000000000" pitchFamily="2" charset="2"/>
            </a:endParaRPr>
          </a:p>
          <a:p>
            <a:pPr marL="450850" lvl="1" indent="-180975">
              <a:spcBef>
                <a:spcPts val="600"/>
              </a:spcBef>
              <a:buClr>
                <a:schemeClr val="accent1"/>
              </a:buClr>
              <a:buSzPct val="100000"/>
              <a:buFont typeface="Raleway" panose="020B0604020202020204" charset="0"/>
              <a:buChar char="□"/>
            </a:pPr>
            <a:r>
              <a:rPr lang="es-ES">
                <a:solidFill>
                  <a:srgbClr val="222222"/>
                </a:solidFill>
                <a:uFill>
                  <a:solidFill>
                    <a:schemeClr val="accent1"/>
                  </a:solidFill>
                </a:uFill>
                <a:latin typeface="Raleway"/>
                <a:ea typeface="Raleway"/>
                <a:cs typeface="Raleway"/>
                <a:sym typeface="Wingdings" panose="05000000000000000000" pitchFamily="2" charset="2"/>
              </a:rPr>
              <a:t>acusa </a:t>
            </a:r>
            <a:r>
              <a:rPr lang="es-ES" b="1">
                <a:solidFill>
                  <a:srgbClr val="222222"/>
                </a:solidFill>
                <a:uFill>
                  <a:solidFill>
                    <a:schemeClr val="accent1"/>
                  </a:solidFill>
                </a:uFill>
                <a:latin typeface="Raleway"/>
                <a:ea typeface="Raleway"/>
                <a:cs typeface="Raleway"/>
                <a:sym typeface="Wingdings" panose="05000000000000000000" pitchFamily="2" charset="2"/>
              </a:rPr>
              <a:t>jueus</a:t>
            </a:r>
            <a:r>
              <a:rPr lang="es-ES">
                <a:solidFill>
                  <a:srgbClr val="222222"/>
                </a:solidFill>
                <a:uFill>
                  <a:solidFill>
                    <a:schemeClr val="accent1"/>
                  </a:solidFill>
                </a:uFill>
                <a:latin typeface="Raleway"/>
                <a:ea typeface="Raleway"/>
                <a:cs typeface="Raleway"/>
                <a:sym typeface="Wingdings" panose="05000000000000000000" pitchFamily="2" charset="2"/>
              </a:rPr>
              <a:t>, </a:t>
            </a:r>
            <a:r>
              <a:rPr lang="es-ES" b="1">
                <a:solidFill>
                  <a:srgbClr val="222222"/>
                </a:solidFill>
                <a:uFill>
                  <a:solidFill>
                    <a:schemeClr val="accent1"/>
                  </a:solidFill>
                </a:uFill>
                <a:latin typeface="Raleway"/>
                <a:ea typeface="Raleway"/>
                <a:cs typeface="Raleway"/>
                <a:sym typeface="Wingdings" panose="05000000000000000000" pitchFamily="2" charset="2"/>
              </a:rPr>
              <a:t>comunistes</a:t>
            </a:r>
            <a:r>
              <a:rPr lang="es-ES">
                <a:solidFill>
                  <a:srgbClr val="222222"/>
                </a:solidFill>
                <a:uFill>
                  <a:solidFill>
                    <a:schemeClr val="accent1"/>
                  </a:solidFill>
                </a:uFill>
                <a:latin typeface="Raleway"/>
                <a:ea typeface="Raleway"/>
                <a:cs typeface="Raleway"/>
                <a:sym typeface="Wingdings" panose="05000000000000000000" pitchFamily="2" charset="2"/>
              </a:rPr>
              <a:t> i </a:t>
            </a:r>
            <a:r>
              <a:rPr lang="es-ES" b="1">
                <a:solidFill>
                  <a:srgbClr val="222222"/>
                </a:solidFill>
                <a:uFill>
                  <a:solidFill>
                    <a:schemeClr val="accent1"/>
                  </a:solidFill>
                </a:uFill>
                <a:latin typeface="Raleway"/>
                <a:ea typeface="Raleway"/>
                <a:cs typeface="Raleway"/>
                <a:sym typeface="Wingdings" panose="05000000000000000000" pitchFamily="2" charset="2"/>
              </a:rPr>
              <a:t>demòcrates</a:t>
            </a:r>
            <a:r>
              <a:rPr lang="es-ES">
                <a:solidFill>
                  <a:srgbClr val="222222"/>
                </a:solidFill>
                <a:uFill>
                  <a:solidFill>
                    <a:schemeClr val="accent1"/>
                  </a:solidFill>
                </a:uFill>
                <a:latin typeface="Raleway"/>
                <a:ea typeface="Raleway"/>
                <a:cs typeface="Raleway"/>
                <a:sym typeface="Wingdings" panose="05000000000000000000" pitchFamily="2" charset="2"/>
              </a:rPr>
              <a:t> </a:t>
            </a:r>
            <a:r>
              <a:rPr lang="es-ES">
                <a:solidFill>
                  <a:schemeClr val="accent1"/>
                </a:solidFill>
                <a:uFill>
                  <a:solidFill>
                    <a:schemeClr val="accent1"/>
                  </a:solidFill>
                </a:uFill>
                <a:latin typeface="Raleway"/>
                <a:ea typeface="Raleway"/>
                <a:cs typeface="Raleway"/>
                <a:sym typeface="Wingdings" panose="05000000000000000000" pitchFamily="2" charset="2"/>
              </a:rPr>
              <a:t></a:t>
            </a:r>
            <a:r>
              <a:rPr lang="es-ES">
                <a:solidFill>
                  <a:srgbClr val="222222"/>
                </a:solidFill>
                <a:uFill>
                  <a:solidFill>
                    <a:schemeClr val="accent1"/>
                  </a:solidFill>
                </a:uFill>
                <a:latin typeface="Raleway"/>
                <a:ea typeface="Raleway"/>
                <a:cs typeface="Raleway"/>
                <a:sym typeface="Wingdings" panose="05000000000000000000" pitchFamily="2" charset="2"/>
              </a:rPr>
              <a:t> provocar la </a:t>
            </a:r>
            <a:r>
              <a:rPr lang="es-ES" u="sng">
                <a:solidFill>
                  <a:srgbClr val="222222"/>
                </a:solidFill>
                <a:uFill>
                  <a:solidFill>
                    <a:schemeClr val="accent1"/>
                  </a:solidFill>
                </a:uFill>
                <a:latin typeface="Raleway"/>
                <a:ea typeface="Raleway"/>
                <a:cs typeface="Raleway"/>
                <a:sym typeface="Wingdings" panose="05000000000000000000" pitchFamily="2" charset="2"/>
              </a:rPr>
              <a:t>crisi</a:t>
            </a:r>
            <a:endParaRPr lang="es-ES">
              <a:solidFill>
                <a:srgbClr val="222222"/>
              </a:solidFill>
              <a:uFill>
                <a:solidFill>
                  <a:schemeClr val="accent1"/>
                </a:solidFill>
              </a:uFill>
              <a:latin typeface="Raleway"/>
              <a:ea typeface="Raleway"/>
              <a:cs typeface="Raleway"/>
              <a:sym typeface="Wingdings" panose="05000000000000000000" pitchFamily="2" charset="2"/>
            </a:endParaRPr>
          </a:p>
          <a:p>
            <a:pPr marL="450850" lvl="1" indent="-180975">
              <a:spcBef>
                <a:spcPts val="600"/>
              </a:spcBef>
              <a:buClr>
                <a:schemeClr val="accent1"/>
              </a:buClr>
              <a:buSzPct val="100000"/>
              <a:buFont typeface="Raleway" panose="020B0604020202020204" charset="0"/>
              <a:buChar char="□"/>
            </a:pPr>
            <a:r>
              <a:rPr lang="es-ES">
                <a:solidFill>
                  <a:srgbClr val="222222"/>
                </a:solidFill>
                <a:uFill>
                  <a:solidFill>
                    <a:schemeClr val="accent1"/>
                  </a:solidFill>
                </a:uFill>
                <a:latin typeface="Raleway"/>
                <a:ea typeface="Raleway"/>
                <a:cs typeface="Raleway"/>
                <a:sym typeface="Wingdings" panose="05000000000000000000" pitchFamily="2" charset="2"/>
              </a:rPr>
              <a:t>ataquen a les </a:t>
            </a:r>
            <a:r>
              <a:rPr lang="es-ES" b="1">
                <a:solidFill>
                  <a:srgbClr val="222222"/>
                </a:solidFill>
                <a:uFill>
                  <a:solidFill>
                    <a:schemeClr val="accent1"/>
                  </a:solidFill>
                </a:uFill>
                <a:latin typeface="Raleway"/>
                <a:ea typeface="Raleway"/>
                <a:cs typeface="Raleway"/>
                <a:sym typeface="Wingdings" panose="05000000000000000000" pitchFamily="2" charset="2"/>
              </a:rPr>
              <a:t>organitzacions d’esquerres</a:t>
            </a:r>
            <a:endParaRPr lang="es-ES">
              <a:solidFill>
                <a:srgbClr val="222222"/>
              </a:solidFill>
              <a:uFill>
                <a:solidFill>
                  <a:schemeClr val="accent1"/>
                </a:solidFill>
              </a:uFill>
              <a:latin typeface="Raleway"/>
              <a:ea typeface="Raleway"/>
              <a:cs typeface="Raleway"/>
              <a:sym typeface="Wingdings" panose="05000000000000000000" pitchFamily="2" charset="2"/>
            </a:endParaRPr>
          </a:p>
          <a:p>
            <a:pPr marL="450850" lvl="1" indent="-180975">
              <a:spcBef>
                <a:spcPts val="600"/>
              </a:spcBef>
              <a:buClr>
                <a:schemeClr val="accent1"/>
              </a:buClr>
              <a:buSzPct val="100000"/>
              <a:buFont typeface="Raleway" panose="020B0604020202020204" charset="0"/>
              <a:buChar char="□"/>
            </a:pPr>
            <a:r>
              <a:rPr lang="es-ES">
                <a:solidFill>
                  <a:srgbClr val="222222"/>
                </a:solidFill>
                <a:uFill>
                  <a:solidFill>
                    <a:schemeClr val="accent1"/>
                  </a:solidFill>
                </a:uFill>
                <a:latin typeface="Raleway"/>
                <a:ea typeface="Raleway"/>
                <a:cs typeface="Raleway"/>
                <a:sym typeface="Wingdings" panose="05000000000000000000" pitchFamily="2" charset="2"/>
              </a:rPr>
              <a:t>defensors de l’</a:t>
            </a:r>
            <a:r>
              <a:rPr lang="es-ES" b="1">
                <a:solidFill>
                  <a:srgbClr val="222222"/>
                </a:solidFill>
                <a:uFill>
                  <a:solidFill>
                    <a:schemeClr val="accent1"/>
                  </a:solidFill>
                </a:uFill>
                <a:latin typeface="Raleway"/>
                <a:ea typeface="Raleway"/>
                <a:cs typeface="Raleway"/>
                <a:sym typeface="Wingdings" panose="05000000000000000000" pitchFamily="2" charset="2"/>
              </a:rPr>
              <a:t>ordre social capitalisme</a:t>
            </a:r>
            <a:r>
              <a:rPr lang="es-ES">
                <a:solidFill>
                  <a:srgbClr val="222222"/>
                </a:solidFill>
                <a:uFill>
                  <a:solidFill>
                    <a:schemeClr val="accent1"/>
                  </a:solidFill>
                </a:uFill>
                <a:latin typeface="Raleway"/>
                <a:ea typeface="Raleway"/>
                <a:cs typeface="Raleway"/>
                <a:sym typeface="Wingdings" panose="05000000000000000000" pitchFamily="2" charset="2"/>
              </a:rPr>
              <a:t> </a:t>
            </a:r>
            <a:r>
              <a:rPr lang="es-ES">
                <a:solidFill>
                  <a:schemeClr val="accent1"/>
                </a:solidFill>
                <a:uFill>
                  <a:solidFill>
                    <a:schemeClr val="accent1"/>
                  </a:solidFill>
                </a:uFill>
                <a:latin typeface="Raleway"/>
                <a:ea typeface="Raleway"/>
                <a:cs typeface="Raleway"/>
                <a:sym typeface="Wingdings" panose="05000000000000000000" pitchFamily="2" charset="2"/>
              </a:rPr>
              <a:t></a:t>
            </a:r>
            <a:r>
              <a:rPr lang="es-ES">
                <a:solidFill>
                  <a:srgbClr val="222222"/>
                </a:solidFill>
                <a:uFill>
                  <a:solidFill>
                    <a:schemeClr val="accent1"/>
                  </a:solidFill>
                </a:uFill>
                <a:latin typeface="Raleway"/>
                <a:ea typeface="Raleway"/>
                <a:cs typeface="Raleway"/>
                <a:sym typeface="Wingdings" panose="05000000000000000000" pitchFamily="2" charset="2"/>
              </a:rPr>
              <a:t> front al </a:t>
            </a:r>
            <a:r>
              <a:rPr lang="es-ES" u="sng">
                <a:solidFill>
                  <a:srgbClr val="222222"/>
                </a:solidFill>
                <a:uFill>
                  <a:solidFill>
                    <a:schemeClr val="accent1"/>
                  </a:solidFill>
                </a:uFill>
                <a:latin typeface="Raleway"/>
                <a:ea typeface="Raleway"/>
                <a:cs typeface="Raleway"/>
                <a:sym typeface="Wingdings" panose="05000000000000000000" pitchFamily="2" charset="2"/>
              </a:rPr>
              <a:t>perill revolucionari</a:t>
            </a:r>
            <a:endParaRPr lang="es-ES">
              <a:solidFill>
                <a:srgbClr val="222222"/>
              </a:solidFill>
              <a:uFill>
                <a:solidFill>
                  <a:schemeClr val="accent1"/>
                </a:solidFill>
              </a:uFill>
              <a:latin typeface="Raleway"/>
              <a:ea typeface="Raleway"/>
              <a:cs typeface="Raleway"/>
              <a:sym typeface="Wingdings" panose="05000000000000000000" pitchFamily="2" charset="2"/>
            </a:endParaRP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B8A88281-1ECD-4497-9931-BCBD74F662F6}"/>
              </a:ext>
            </a:extLst>
          </p:cNvPr>
          <p:cNvSpPr txBox="1"/>
          <p:nvPr/>
        </p:nvSpPr>
        <p:spPr>
          <a:xfrm>
            <a:off x="7606146" y="1108363"/>
            <a:ext cx="120738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100" i="1">
                <a:solidFill>
                  <a:schemeClr val="accent1"/>
                </a:solidFill>
                <a:latin typeface="Raleway" panose="020B0604020202020204" charset="0"/>
              </a:rPr>
              <a:t>(La Meua Lluita)</a:t>
            </a:r>
          </a:p>
        </p:txBody>
      </p:sp>
      <p:sp>
        <p:nvSpPr>
          <p:cNvPr id="2" name="Flecha: doblada hacia arriba 1">
            <a:extLst>
              <a:ext uri="{FF2B5EF4-FFF2-40B4-BE49-F238E27FC236}">
                <a16:creationId xmlns:a16="http://schemas.microsoft.com/office/drawing/2014/main" id="{74561368-7237-4694-8D28-5495BA6628E4}"/>
              </a:ext>
            </a:extLst>
          </p:cNvPr>
          <p:cNvSpPr/>
          <p:nvPr/>
        </p:nvSpPr>
        <p:spPr>
          <a:xfrm rot="5400000">
            <a:off x="714613" y="988241"/>
            <a:ext cx="150193" cy="187036"/>
          </a:xfrm>
          <a:prstGeom prst="bentUpArrow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783694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número de diapositiva 2">
            <a:extLst>
              <a:ext uri="{FF2B5EF4-FFF2-40B4-BE49-F238E27FC236}">
                <a16:creationId xmlns:a16="http://schemas.microsoft.com/office/drawing/2014/main" id="{D3AFFBC2-7FB4-448C-B9B2-2B1F1581A03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 smtClean="0"/>
              <a:t>11</a:t>
            </a:fld>
            <a:endParaRPr lang="es-ES"/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E447BC4C-B870-4FF8-9ED3-1B5BAC2A2344}"/>
              </a:ext>
            </a:extLst>
          </p:cNvPr>
          <p:cNvSpPr/>
          <p:nvPr/>
        </p:nvSpPr>
        <p:spPr>
          <a:xfrm>
            <a:off x="110837" y="141154"/>
            <a:ext cx="8853055" cy="4894267"/>
          </a:xfrm>
          <a:prstGeom prst="rect">
            <a:avLst/>
          </a:prstGeom>
          <a:noFill/>
          <a:ln w="571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6" name="Conector recto 5">
            <a:extLst>
              <a:ext uri="{FF2B5EF4-FFF2-40B4-BE49-F238E27FC236}">
                <a16:creationId xmlns:a16="http://schemas.microsoft.com/office/drawing/2014/main" id="{E2FC9A86-5C7A-4FEC-A360-1712AD9A2403}"/>
              </a:ext>
            </a:extLst>
          </p:cNvPr>
          <p:cNvCxnSpPr>
            <a:cxnSpLocks/>
          </p:cNvCxnSpPr>
          <p:nvPr/>
        </p:nvCxnSpPr>
        <p:spPr>
          <a:xfrm flipH="1">
            <a:off x="0" y="0"/>
            <a:ext cx="464128" cy="484909"/>
          </a:xfrm>
          <a:prstGeom prst="line">
            <a:avLst/>
          </a:prstGeom>
          <a:ln w="19050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8" name="Conector recto 7">
            <a:extLst>
              <a:ext uri="{FF2B5EF4-FFF2-40B4-BE49-F238E27FC236}">
                <a16:creationId xmlns:a16="http://schemas.microsoft.com/office/drawing/2014/main" id="{ABD17451-D016-4623-A2B0-E3AF2EBF2498}"/>
              </a:ext>
            </a:extLst>
          </p:cNvPr>
          <p:cNvCxnSpPr>
            <a:cxnSpLocks/>
          </p:cNvCxnSpPr>
          <p:nvPr/>
        </p:nvCxnSpPr>
        <p:spPr>
          <a:xfrm flipH="1" flipV="1">
            <a:off x="0" y="4658591"/>
            <a:ext cx="464128" cy="484909"/>
          </a:xfrm>
          <a:prstGeom prst="line">
            <a:avLst/>
          </a:prstGeom>
          <a:ln w="19050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0" name="Conector recto 9">
            <a:extLst>
              <a:ext uri="{FF2B5EF4-FFF2-40B4-BE49-F238E27FC236}">
                <a16:creationId xmlns:a16="http://schemas.microsoft.com/office/drawing/2014/main" id="{DE986F3E-9801-455A-936C-A1C984BE7DD0}"/>
              </a:ext>
            </a:extLst>
          </p:cNvPr>
          <p:cNvCxnSpPr>
            <a:cxnSpLocks/>
          </p:cNvCxnSpPr>
          <p:nvPr/>
        </p:nvCxnSpPr>
        <p:spPr>
          <a:xfrm rot="10800000" flipH="1" flipV="1">
            <a:off x="8679872" y="10390"/>
            <a:ext cx="464128" cy="484909"/>
          </a:xfrm>
          <a:prstGeom prst="line">
            <a:avLst/>
          </a:prstGeom>
          <a:ln w="19050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11" name="CuadroTexto 10">
            <a:extLst>
              <a:ext uri="{FF2B5EF4-FFF2-40B4-BE49-F238E27FC236}">
                <a16:creationId xmlns:a16="http://schemas.microsoft.com/office/drawing/2014/main" id="{FA3E78D7-258D-42CA-B5A7-C4DBA2EFC4BC}"/>
              </a:ext>
            </a:extLst>
          </p:cNvPr>
          <p:cNvSpPr txBox="1"/>
          <p:nvPr/>
        </p:nvSpPr>
        <p:spPr>
          <a:xfrm>
            <a:off x="353288" y="373853"/>
            <a:ext cx="37545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000" b="1">
                <a:solidFill>
                  <a:schemeClr val="tx1"/>
                </a:solidFill>
                <a:latin typeface="Merriweather" panose="020B0604020202020204" charset="0"/>
              </a:rPr>
              <a:t>3.4) </a:t>
            </a:r>
            <a:r>
              <a:rPr lang="es-ES" sz="2000" b="1">
                <a:solidFill>
                  <a:schemeClr val="accent1"/>
                </a:solidFill>
                <a:latin typeface="Merriweather" panose="020B0604020202020204" charset="0"/>
              </a:rPr>
              <a:t>EL NAZISME AL PODER</a:t>
            </a:r>
          </a:p>
        </p:txBody>
      </p:sp>
      <p:sp>
        <p:nvSpPr>
          <p:cNvPr id="12" name="Google Shape;75;p13">
            <a:extLst>
              <a:ext uri="{FF2B5EF4-FFF2-40B4-BE49-F238E27FC236}">
                <a16:creationId xmlns:a16="http://schemas.microsoft.com/office/drawing/2014/main" id="{40436CC0-9A7D-43B5-BDD2-D8946EFCE2FE}"/>
              </a:ext>
            </a:extLst>
          </p:cNvPr>
          <p:cNvSpPr txBox="1"/>
          <p:nvPr/>
        </p:nvSpPr>
        <p:spPr>
          <a:xfrm>
            <a:off x="388319" y="636453"/>
            <a:ext cx="8510646" cy="14001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79388" lvl="0" indent="-179388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Wingdings" panose="05000000000000000000" pitchFamily="2" charset="2"/>
              <a:buChar char="§"/>
            </a:pPr>
            <a:r>
              <a:rPr lang="es-ES">
                <a:solidFill>
                  <a:srgbClr val="222222"/>
                </a:solidFill>
                <a:uFill>
                  <a:solidFill>
                    <a:schemeClr val="accent1"/>
                  </a:solidFill>
                </a:uFill>
                <a:latin typeface="Raleway"/>
                <a:ea typeface="Raleway"/>
                <a:cs typeface="Raleway"/>
                <a:sym typeface="Raleway"/>
              </a:rPr>
              <a:t>Eleccions </a:t>
            </a:r>
            <a:r>
              <a:rPr lang="es-ES" b="1">
                <a:solidFill>
                  <a:schemeClr val="accent5"/>
                </a:solidFill>
                <a:uFill>
                  <a:solidFill>
                    <a:schemeClr val="accent1"/>
                  </a:solidFill>
                </a:uFill>
                <a:latin typeface="Raleway"/>
                <a:ea typeface="Raleway"/>
                <a:cs typeface="Raleway"/>
                <a:sym typeface="Raleway"/>
              </a:rPr>
              <a:t>1932</a:t>
            </a:r>
            <a:r>
              <a:rPr lang="es-ES">
                <a:solidFill>
                  <a:srgbClr val="222222"/>
                </a:solidFill>
                <a:uFill>
                  <a:solidFill>
                    <a:schemeClr val="accent1"/>
                  </a:solidFill>
                </a:uFill>
                <a:latin typeface="Raleway"/>
                <a:ea typeface="Raleway"/>
                <a:cs typeface="Raleway"/>
                <a:sym typeface="Raleway"/>
              </a:rPr>
              <a:t>: </a:t>
            </a:r>
            <a:r>
              <a:rPr lang="es-ES" b="1">
                <a:solidFill>
                  <a:srgbClr val="222222"/>
                </a:solidFill>
                <a:uFill>
                  <a:solidFill>
                    <a:schemeClr val="accent1"/>
                  </a:solidFill>
                </a:uFill>
                <a:latin typeface="Raleway"/>
                <a:ea typeface="Raleway"/>
                <a:cs typeface="Raleway"/>
                <a:sym typeface="Wingdings" panose="05000000000000000000" pitchFamily="2" charset="2"/>
              </a:rPr>
              <a:t>Hitler</a:t>
            </a:r>
            <a:r>
              <a:rPr lang="es-ES">
                <a:solidFill>
                  <a:srgbClr val="222222"/>
                </a:solidFill>
                <a:uFill>
                  <a:solidFill>
                    <a:schemeClr val="accent1"/>
                  </a:solidFill>
                </a:uFill>
                <a:latin typeface="Raleway"/>
                <a:ea typeface="Raleway"/>
                <a:cs typeface="Raleway"/>
                <a:sym typeface="Wingdings" panose="05000000000000000000" pitchFamily="2" charset="2"/>
              </a:rPr>
              <a:t> anomenat </a:t>
            </a:r>
            <a:r>
              <a:rPr lang="es-ES" b="1">
                <a:solidFill>
                  <a:srgbClr val="222222"/>
                </a:solidFill>
                <a:uFill>
                  <a:solidFill>
                    <a:schemeClr val="accent1"/>
                  </a:solidFill>
                </a:uFill>
                <a:latin typeface="Raleway"/>
                <a:ea typeface="Raleway"/>
                <a:cs typeface="Raleway"/>
                <a:sym typeface="Wingdings" panose="05000000000000000000" pitchFamily="2" charset="2"/>
              </a:rPr>
              <a:t>canceller </a:t>
            </a:r>
            <a:r>
              <a:rPr lang="es-ES">
                <a:solidFill>
                  <a:schemeClr val="accent1"/>
                </a:solidFill>
                <a:uFill>
                  <a:solidFill>
                    <a:schemeClr val="accent1"/>
                  </a:solidFill>
                </a:uFill>
                <a:latin typeface="Raleway"/>
                <a:ea typeface="Raleway"/>
                <a:cs typeface="Raleway"/>
                <a:sym typeface="Wingdings" panose="05000000000000000000" pitchFamily="2" charset="2"/>
              </a:rPr>
              <a:t></a:t>
            </a:r>
            <a:r>
              <a:rPr lang="es-ES">
                <a:solidFill>
                  <a:srgbClr val="222222"/>
                </a:solidFill>
                <a:uFill>
                  <a:solidFill>
                    <a:schemeClr val="accent1"/>
                  </a:solidFill>
                </a:uFill>
                <a:latin typeface="Raleway"/>
                <a:ea typeface="Raleway"/>
                <a:cs typeface="Raleway"/>
                <a:sym typeface="Wingdings" panose="05000000000000000000" pitchFamily="2" charset="2"/>
              </a:rPr>
              <a:t> transforma la </a:t>
            </a:r>
            <a:r>
              <a:rPr lang="es-ES" b="1">
                <a:solidFill>
                  <a:srgbClr val="222222"/>
                </a:solidFill>
                <a:uFill>
                  <a:solidFill>
                    <a:schemeClr val="accent1"/>
                  </a:solidFill>
                </a:uFill>
                <a:latin typeface="Raleway"/>
                <a:ea typeface="Raleway"/>
                <a:cs typeface="Raleway"/>
                <a:sym typeface="Wingdings" panose="05000000000000000000" pitchFamily="2" charset="2"/>
              </a:rPr>
              <a:t>democràcia</a:t>
            </a:r>
            <a:r>
              <a:rPr lang="es-ES">
                <a:solidFill>
                  <a:srgbClr val="222222"/>
                </a:solidFill>
                <a:uFill>
                  <a:solidFill>
                    <a:schemeClr val="accent1"/>
                  </a:solidFill>
                </a:uFill>
                <a:latin typeface="Raleway"/>
                <a:ea typeface="Raleway"/>
                <a:cs typeface="Raleway"/>
                <a:sym typeface="Wingdings" panose="05000000000000000000" pitchFamily="2" charset="2"/>
              </a:rPr>
              <a:t> en </a:t>
            </a:r>
            <a:r>
              <a:rPr lang="es-ES" b="1">
                <a:solidFill>
                  <a:srgbClr val="222222"/>
                </a:solidFill>
                <a:uFill>
                  <a:solidFill>
                    <a:schemeClr val="accent1"/>
                  </a:solidFill>
                </a:uFill>
                <a:latin typeface="Raleway"/>
                <a:ea typeface="Raleway"/>
                <a:cs typeface="Raleway"/>
                <a:sym typeface="Wingdings" panose="05000000000000000000" pitchFamily="2" charset="2"/>
              </a:rPr>
              <a:t>dictadura nazi</a:t>
            </a:r>
            <a:endParaRPr lang="es-ES">
              <a:solidFill>
                <a:srgbClr val="222222"/>
              </a:solidFill>
              <a:uFill>
                <a:solidFill>
                  <a:schemeClr val="accent1"/>
                </a:solidFill>
              </a:uFill>
              <a:latin typeface="Raleway"/>
              <a:ea typeface="Raleway"/>
              <a:cs typeface="Raleway"/>
              <a:sym typeface="Wingdings" panose="05000000000000000000" pitchFamily="2" charset="2"/>
            </a:endParaRPr>
          </a:p>
          <a:p>
            <a:pPr marL="360363" lvl="1" indent="-180975">
              <a:spcBef>
                <a:spcPts val="600"/>
              </a:spcBef>
              <a:buClr>
                <a:schemeClr val="accent1"/>
              </a:buClr>
              <a:buSzPct val="100000"/>
              <a:buFont typeface="Raleway" panose="020B0604020202020204" charset="0"/>
              <a:buChar char="□"/>
            </a:pPr>
            <a:r>
              <a:rPr lang="es-ES">
                <a:solidFill>
                  <a:srgbClr val="222222"/>
                </a:solidFill>
                <a:uFill>
                  <a:solidFill>
                    <a:schemeClr val="accent1"/>
                  </a:solidFill>
                </a:uFill>
                <a:latin typeface="Raleway"/>
                <a:ea typeface="Raleway"/>
                <a:cs typeface="Raleway"/>
                <a:sym typeface="Wingdings" panose="05000000000000000000" pitchFamily="2" charset="2"/>
              </a:rPr>
              <a:t>incendien el </a:t>
            </a:r>
            <a:r>
              <a:rPr lang="es-ES" b="1">
                <a:solidFill>
                  <a:srgbClr val="222222"/>
                </a:solidFill>
                <a:uFill>
                  <a:solidFill>
                    <a:schemeClr val="accent1"/>
                  </a:solidFill>
                </a:uFill>
                <a:latin typeface="Raleway"/>
                <a:ea typeface="Raleway"/>
                <a:cs typeface="Raleway"/>
                <a:sym typeface="Wingdings" panose="05000000000000000000" pitchFamily="2" charset="2"/>
              </a:rPr>
              <a:t>Parlament</a:t>
            </a:r>
            <a:endParaRPr lang="es-ES">
              <a:solidFill>
                <a:srgbClr val="222222"/>
              </a:solidFill>
              <a:uFill>
                <a:solidFill>
                  <a:schemeClr val="accent1"/>
                </a:solidFill>
              </a:uFill>
              <a:latin typeface="Raleway"/>
              <a:ea typeface="Raleway"/>
              <a:cs typeface="Raleway"/>
              <a:sym typeface="Wingdings" panose="05000000000000000000" pitchFamily="2" charset="2"/>
            </a:endParaRPr>
          </a:p>
          <a:p>
            <a:pPr marL="360363" lvl="1" indent="-180975">
              <a:spcBef>
                <a:spcPts val="600"/>
              </a:spcBef>
              <a:buClr>
                <a:schemeClr val="accent1"/>
              </a:buClr>
              <a:buSzPct val="100000"/>
              <a:buFont typeface="Raleway" panose="020B0604020202020204" charset="0"/>
              <a:buChar char="□"/>
            </a:pPr>
            <a:r>
              <a:rPr lang="es-ES">
                <a:solidFill>
                  <a:srgbClr val="222222"/>
                </a:solidFill>
                <a:uFill>
                  <a:solidFill>
                    <a:schemeClr val="accent1"/>
                  </a:solidFill>
                </a:uFill>
                <a:latin typeface="Raleway"/>
                <a:ea typeface="Raleway"/>
                <a:cs typeface="Raleway"/>
                <a:sym typeface="Wingdings" panose="05000000000000000000" pitchFamily="2" charset="2"/>
              </a:rPr>
              <a:t>acusen als </a:t>
            </a:r>
            <a:r>
              <a:rPr lang="es-ES" b="1">
                <a:solidFill>
                  <a:srgbClr val="222222"/>
                </a:solidFill>
                <a:uFill>
                  <a:solidFill>
                    <a:schemeClr val="accent1"/>
                  </a:solidFill>
                </a:uFill>
                <a:latin typeface="Raleway"/>
                <a:ea typeface="Raleway"/>
                <a:cs typeface="Raleway"/>
                <a:sym typeface="Wingdings" panose="05000000000000000000" pitchFamily="2" charset="2"/>
              </a:rPr>
              <a:t>comunistes</a:t>
            </a:r>
            <a:r>
              <a:rPr lang="es-ES">
                <a:solidFill>
                  <a:srgbClr val="222222"/>
                </a:solidFill>
                <a:uFill>
                  <a:solidFill>
                    <a:schemeClr val="accent1"/>
                  </a:solidFill>
                </a:uFill>
                <a:latin typeface="Raleway"/>
                <a:ea typeface="Raleway"/>
                <a:cs typeface="Raleway"/>
                <a:sym typeface="Wingdings" panose="05000000000000000000" pitchFamily="2" charset="2"/>
              </a:rPr>
              <a:t> i </a:t>
            </a:r>
            <a:r>
              <a:rPr lang="es-ES" b="1">
                <a:solidFill>
                  <a:srgbClr val="222222"/>
                </a:solidFill>
                <a:uFill>
                  <a:solidFill>
                    <a:schemeClr val="accent1"/>
                  </a:solidFill>
                </a:uFill>
                <a:latin typeface="Raleway"/>
                <a:ea typeface="Raleway"/>
                <a:cs typeface="Raleway"/>
                <a:sym typeface="Wingdings" panose="05000000000000000000" pitchFamily="2" charset="2"/>
              </a:rPr>
              <a:t>jueus</a:t>
            </a:r>
            <a:endParaRPr lang="es-ES">
              <a:solidFill>
                <a:srgbClr val="222222"/>
              </a:solidFill>
              <a:uFill>
                <a:solidFill>
                  <a:schemeClr val="accent1"/>
                </a:solidFill>
              </a:uFill>
              <a:latin typeface="Raleway"/>
              <a:ea typeface="Raleway"/>
              <a:cs typeface="Raleway"/>
              <a:sym typeface="Wingdings" panose="05000000000000000000" pitchFamily="2" charset="2"/>
            </a:endParaRPr>
          </a:p>
          <a:p>
            <a:pPr marL="360363" lvl="1" indent="-180975">
              <a:spcBef>
                <a:spcPts val="600"/>
              </a:spcBef>
              <a:buClr>
                <a:schemeClr val="accent1"/>
              </a:buClr>
              <a:buSzPct val="100000"/>
              <a:buFont typeface="Raleway" panose="020B0604020202020204" charset="0"/>
              <a:buChar char="□"/>
            </a:pPr>
            <a:r>
              <a:rPr lang="es-ES">
                <a:solidFill>
                  <a:srgbClr val="222222"/>
                </a:solidFill>
                <a:uFill>
                  <a:solidFill>
                    <a:schemeClr val="accent1"/>
                  </a:solidFill>
                </a:uFill>
                <a:latin typeface="Raleway"/>
                <a:ea typeface="Raleway"/>
                <a:cs typeface="Raleway"/>
                <a:sym typeface="Wingdings" panose="05000000000000000000" pitchFamily="2" charset="2"/>
              </a:rPr>
              <a:t>s’atorga a si mateix el </a:t>
            </a:r>
            <a:r>
              <a:rPr lang="es-ES" b="1">
                <a:solidFill>
                  <a:srgbClr val="222222"/>
                </a:solidFill>
                <a:uFill>
                  <a:solidFill>
                    <a:schemeClr val="accent1"/>
                  </a:solidFill>
                </a:uFill>
                <a:latin typeface="Raleway"/>
                <a:ea typeface="Raleway"/>
                <a:cs typeface="Raleway"/>
                <a:sym typeface="Wingdings" panose="05000000000000000000" pitchFamily="2" charset="2"/>
              </a:rPr>
              <a:t>poder</a:t>
            </a:r>
            <a:r>
              <a:rPr lang="es-ES">
                <a:solidFill>
                  <a:srgbClr val="222222"/>
                </a:solidFill>
                <a:uFill>
                  <a:solidFill>
                    <a:schemeClr val="accent1"/>
                  </a:solidFill>
                </a:uFill>
                <a:latin typeface="Raleway"/>
                <a:ea typeface="Raleway"/>
                <a:cs typeface="Raleway"/>
                <a:sym typeface="Wingdings" panose="05000000000000000000" pitchFamily="2" charset="2"/>
              </a:rPr>
              <a:t> </a:t>
            </a:r>
            <a:r>
              <a:rPr lang="es-ES">
                <a:solidFill>
                  <a:schemeClr val="accent1"/>
                </a:solidFill>
                <a:uFill>
                  <a:solidFill>
                    <a:schemeClr val="accent1"/>
                  </a:solidFill>
                </a:uFill>
                <a:latin typeface="Raleway"/>
                <a:ea typeface="Raleway"/>
                <a:cs typeface="Raleway"/>
                <a:sym typeface="Wingdings" panose="05000000000000000000" pitchFamily="2" charset="2"/>
              </a:rPr>
              <a:t></a:t>
            </a:r>
            <a:r>
              <a:rPr lang="es-ES">
                <a:solidFill>
                  <a:srgbClr val="222222"/>
                </a:solidFill>
                <a:uFill>
                  <a:solidFill>
                    <a:schemeClr val="accent1"/>
                  </a:solidFill>
                </a:uFill>
                <a:latin typeface="Raleway"/>
                <a:ea typeface="Raleway"/>
                <a:cs typeface="Raleway"/>
                <a:sym typeface="Wingdings" panose="05000000000000000000" pitchFamily="2" charset="2"/>
              </a:rPr>
              <a:t> proclama el </a:t>
            </a:r>
            <a:r>
              <a:rPr lang="es-ES" b="1">
                <a:solidFill>
                  <a:schemeClr val="accent6"/>
                </a:solidFill>
                <a:uFill>
                  <a:solidFill>
                    <a:schemeClr val="accent1"/>
                  </a:solidFill>
                </a:uFill>
                <a:latin typeface="Raleway"/>
                <a:ea typeface="Raleway"/>
                <a:cs typeface="Raleway"/>
                <a:sym typeface="Wingdings" panose="05000000000000000000" pitchFamily="2" charset="2"/>
              </a:rPr>
              <a:t>III Reich</a:t>
            </a:r>
            <a:r>
              <a:rPr lang="es-ES">
                <a:solidFill>
                  <a:schemeClr val="accent6"/>
                </a:solidFill>
                <a:uFill>
                  <a:solidFill>
                    <a:schemeClr val="accent1"/>
                  </a:solidFill>
                </a:uFill>
                <a:latin typeface="Raleway"/>
                <a:ea typeface="Raleway"/>
                <a:cs typeface="Raleway"/>
                <a:sym typeface="Wingdings" panose="05000000000000000000" pitchFamily="2" charset="2"/>
              </a:rPr>
              <a:t> </a:t>
            </a:r>
            <a:r>
              <a:rPr lang="es-ES">
                <a:solidFill>
                  <a:srgbClr val="222222"/>
                </a:solidFill>
                <a:uFill>
                  <a:solidFill>
                    <a:schemeClr val="accent1"/>
                  </a:solidFill>
                </a:uFill>
                <a:latin typeface="Raleway"/>
                <a:ea typeface="Raleway"/>
                <a:cs typeface="Raleway"/>
                <a:sym typeface="Wingdings" panose="05000000000000000000" pitchFamily="2" charset="2"/>
              </a:rPr>
              <a:t>(Imperi) amb ell com </a:t>
            </a:r>
            <a:r>
              <a:rPr lang="es-ES" b="1">
                <a:solidFill>
                  <a:srgbClr val="222222"/>
                </a:solidFill>
                <a:uFill>
                  <a:solidFill>
                    <a:schemeClr val="accent1"/>
                  </a:solidFill>
                </a:uFill>
                <a:latin typeface="Raleway"/>
                <a:ea typeface="Raleway"/>
                <a:cs typeface="Raleway"/>
                <a:sym typeface="Wingdings" panose="05000000000000000000" pitchFamily="2" charset="2"/>
              </a:rPr>
              <a:t>führer</a:t>
            </a:r>
            <a:r>
              <a:rPr lang="es-ES">
                <a:solidFill>
                  <a:srgbClr val="222222"/>
                </a:solidFill>
                <a:uFill>
                  <a:solidFill>
                    <a:schemeClr val="accent1"/>
                  </a:solidFill>
                </a:uFill>
                <a:latin typeface="Raleway"/>
                <a:ea typeface="Raleway"/>
                <a:cs typeface="Raleway"/>
                <a:sym typeface="Wingdings" panose="05000000000000000000" pitchFamily="2" charset="2"/>
              </a:rPr>
              <a:t> (guia)</a:t>
            </a:r>
          </a:p>
        </p:txBody>
      </p:sp>
    </p:spTree>
    <p:extLst>
      <p:ext uri="{BB962C8B-B14F-4D97-AF65-F5344CB8AC3E}">
        <p14:creationId xmlns:p14="http://schemas.microsoft.com/office/powerpoint/2010/main" val="21944296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3"/>
          <p:cNvSpPr txBox="1">
            <a:spLocks noGrp="1"/>
          </p:cNvSpPr>
          <p:nvPr>
            <p:ph type="title" idx="4294967295"/>
          </p:nvPr>
        </p:nvSpPr>
        <p:spPr>
          <a:xfrm>
            <a:off x="1810300" y="556800"/>
            <a:ext cx="5523600" cy="477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About this template</a:t>
            </a:r>
            <a:endParaRPr/>
          </a:p>
        </p:txBody>
      </p:sp>
      <p:sp>
        <p:nvSpPr>
          <p:cNvPr id="74" name="Google Shape;74;p13"/>
          <p:cNvSpPr txBox="1">
            <a:spLocks noGrp="1"/>
          </p:cNvSpPr>
          <p:nvPr>
            <p:ph type="title"/>
          </p:nvPr>
        </p:nvSpPr>
        <p:spPr>
          <a:xfrm>
            <a:off x="1810200" y="557513"/>
            <a:ext cx="5523600" cy="477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solidFill>
                  <a:schemeClr val="accent1"/>
                </a:solidFill>
              </a:rPr>
              <a:t>1. </a:t>
            </a:r>
            <a:r>
              <a:rPr lang="es-ES" sz="2000"/>
              <a:t>EL CRAC DE 1929 I LA GRAN DEPRESSIÓ</a:t>
            </a:r>
            <a:endParaRPr sz="2000"/>
          </a:p>
        </p:txBody>
      </p:sp>
      <p:sp>
        <p:nvSpPr>
          <p:cNvPr id="75" name="Google Shape;75;p13"/>
          <p:cNvSpPr txBox="1"/>
          <p:nvPr/>
        </p:nvSpPr>
        <p:spPr>
          <a:xfrm>
            <a:off x="637307" y="1419749"/>
            <a:ext cx="8056419" cy="20678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79388" lvl="0" indent="-179388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</a:pPr>
            <a:r>
              <a:rPr lang="es-ES">
                <a:solidFill>
                  <a:srgbClr val="222222"/>
                </a:solidFill>
                <a:uFill>
                  <a:solidFill>
                    <a:schemeClr val="accent1"/>
                  </a:solidFill>
                </a:uFill>
                <a:latin typeface="Raleway"/>
                <a:ea typeface="Raleway"/>
                <a:cs typeface="Raleway"/>
                <a:sym typeface="Raleway"/>
              </a:rPr>
              <a:t>Durant la </a:t>
            </a:r>
            <a:r>
              <a:rPr lang="es-ES" b="1">
                <a:solidFill>
                  <a:srgbClr val="222222"/>
                </a:solidFill>
                <a:uFill>
                  <a:solidFill>
                    <a:schemeClr val="accent1"/>
                  </a:solidFill>
                </a:uFill>
                <a:latin typeface="Raleway"/>
                <a:ea typeface="Raleway"/>
                <a:cs typeface="Raleway"/>
                <a:sym typeface="Raleway"/>
              </a:rPr>
              <a:t>dècada dels </a:t>
            </a:r>
            <a:r>
              <a:rPr lang="es-ES" b="1">
                <a:solidFill>
                  <a:schemeClr val="accent5"/>
                </a:solidFill>
                <a:uFill>
                  <a:solidFill>
                    <a:schemeClr val="accent1"/>
                  </a:solidFill>
                </a:uFill>
                <a:latin typeface="Raleway"/>
                <a:ea typeface="Raleway"/>
                <a:cs typeface="Raleway"/>
                <a:sym typeface="Raleway"/>
              </a:rPr>
              <a:t>1920</a:t>
            </a:r>
            <a:r>
              <a:rPr lang="es-ES">
                <a:solidFill>
                  <a:srgbClr val="222222"/>
                </a:solidFill>
                <a:uFill>
                  <a:solidFill>
                    <a:schemeClr val="accent1"/>
                  </a:solidFill>
                </a:uFill>
                <a:latin typeface="Raleway"/>
                <a:ea typeface="Raleway"/>
                <a:cs typeface="Raleway"/>
                <a:sym typeface="Raleway"/>
              </a:rPr>
              <a:t> anomenada </a:t>
            </a:r>
            <a:r>
              <a:rPr lang="es-ES" b="1" i="1">
                <a:solidFill>
                  <a:schemeClr val="accent6"/>
                </a:solidFill>
                <a:uFill>
                  <a:solidFill>
                    <a:schemeClr val="accent1"/>
                  </a:solidFill>
                </a:uFill>
                <a:latin typeface="Raleway"/>
                <a:ea typeface="Raleway"/>
                <a:cs typeface="Raleway"/>
                <a:sym typeface="Raleway"/>
              </a:rPr>
              <a:t>“Feliços anys vint”</a:t>
            </a:r>
          </a:p>
          <a:p>
            <a:pPr marL="450850" lvl="1" indent="-180975">
              <a:spcBef>
                <a:spcPts val="600"/>
              </a:spcBef>
              <a:buClr>
                <a:schemeClr val="accent1"/>
              </a:buClr>
              <a:buSzPct val="100000"/>
              <a:buFont typeface="Courier New" panose="02070309020205020404" pitchFamily="49" charset="0"/>
              <a:buChar char="o"/>
            </a:pPr>
            <a:r>
              <a:rPr lang="es-ES" b="1">
                <a:solidFill>
                  <a:srgbClr val="222222"/>
                </a:solidFill>
                <a:uFill>
                  <a:solidFill>
                    <a:schemeClr val="accent1"/>
                  </a:solidFill>
                </a:uFill>
                <a:latin typeface="Raleway"/>
                <a:ea typeface="Raleway"/>
                <a:cs typeface="Raleway"/>
                <a:sym typeface="Raleway"/>
              </a:rPr>
              <a:t>creixement econòmic</a:t>
            </a:r>
            <a:r>
              <a:rPr lang="es-ES">
                <a:solidFill>
                  <a:srgbClr val="222222"/>
                </a:solidFill>
                <a:uFill>
                  <a:solidFill>
                    <a:schemeClr val="accent1"/>
                  </a:solidFill>
                </a:uFill>
                <a:latin typeface="Raleway"/>
                <a:ea typeface="Raleway"/>
                <a:cs typeface="Raleway"/>
                <a:sym typeface="Raleway"/>
              </a:rPr>
              <a:t> </a:t>
            </a:r>
            <a:r>
              <a:rPr lang="es-ES">
                <a:solidFill>
                  <a:schemeClr val="accent1"/>
                </a:solidFill>
                <a:uFill>
                  <a:solidFill>
                    <a:schemeClr val="accent1"/>
                  </a:solidFill>
                </a:uFill>
                <a:latin typeface="Raleway"/>
                <a:ea typeface="Raleway"/>
                <a:cs typeface="Raleway"/>
                <a:sym typeface="Wingdings" panose="05000000000000000000" pitchFamily="2" charset="2"/>
              </a:rPr>
              <a:t></a:t>
            </a:r>
            <a:r>
              <a:rPr lang="es-ES">
                <a:solidFill>
                  <a:srgbClr val="222222"/>
                </a:solidFill>
                <a:uFill>
                  <a:solidFill>
                    <a:schemeClr val="accent1"/>
                  </a:solidFill>
                </a:uFill>
                <a:latin typeface="Raleway"/>
                <a:ea typeface="Raleway"/>
                <a:cs typeface="Raleway"/>
                <a:sym typeface="Raleway"/>
              </a:rPr>
              <a:t> especialment </a:t>
            </a:r>
            <a:r>
              <a:rPr lang="es-ES" u="sng">
                <a:solidFill>
                  <a:srgbClr val="222222"/>
                </a:solidFill>
                <a:uFill>
                  <a:solidFill>
                    <a:schemeClr val="accent1"/>
                  </a:solidFill>
                </a:uFill>
                <a:latin typeface="Raleway"/>
                <a:ea typeface="Raleway"/>
                <a:cs typeface="Raleway"/>
                <a:sym typeface="Raleway"/>
              </a:rPr>
              <a:t>E.E.U.U</a:t>
            </a:r>
            <a:r>
              <a:rPr lang="es-ES">
                <a:solidFill>
                  <a:srgbClr val="222222"/>
                </a:solidFill>
                <a:uFill>
                  <a:solidFill>
                    <a:schemeClr val="accent1"/>
                  </a:solidFill>
                </a:uFill>
                <a:latin typeface="Raleway"/>
                <a:ea typeface="Raleway"/>
                <a:cs typeface="Raleway"/>
                <a:sym typeface="Raleway"/>
              </a:rPr>
              <a:t> (no patiren 1ªGM)</a:t>
            </a:r>
          </a:p>
          <a:p>
            <a:pPr marL="450850" lvl="1" indent="-180975">
              <a:lnSpc>
                <a:spcPct val="150000"/>
              </a:lnSpc>
              <a:spcBef>
                <a:spcPts val="600"/>
              </a:spcBef>
              <a:buClr>
                <a:schemeClr val="accent1"/>
              </a:buClr>
              <a:buSzPct val="100000"/>
              <a:buFont typeface="Courier New" panose="02070309020205020404" pitchFamily="49" charset="0"/>
              <a:buChar char="o"/>
            </a:pPr>
            <a:r>
              <a:rPr lang="es-ES">
                <a:solidFill>
                  <a:srgbClr val="222222"/>
                </a:solidFill>
                <a:uFill>
                  <a:solidFill>
                    <a:schemeClr val="accent1"/>
                  </a:solidFill>
                </a:uFill>
                <a:latin typeface="Raleway"/>
                <a:ea typeface="Raleway"/>
                <a:cs typeface="Raleway"/>
                <a:sym typeface="Raleway"/>
              </a:rPr>
              <a:t>augment </a:t>
            </a:r>
            <a:r>
              <a:rPr lang="es-ES" b="1">
                <a:solidFill>
                  <a:srgbClr val="222222"/>
                </a:solidFill>
                <a:uFill>
                  <a:solidFill>
                    <a:schemeClr val="accent1"/>
                  </a:solidFill>
                </a:uFill>
                <a:latin typeface="Raleway"/>
                <a:ea typeface="Raleway"/>
                <a:cs typeface="Raleway"/>
                <a:sym typeface="Raleway"/>
              </a:rPr>
              <a:t>consum intern</a:t>
            </a:r>
            <a:endParaRPr lang="es-ES">
              <a:solidFill>
                <a:srgbClr val="222222"/>
              </a:solidFill>
              <a:uFill>
                <a:solidFill>
                  <a:schemeClr val="accent1"/>
                </a:solidFill>
              </a:uFill>
              <a:latin typeface="Raleway"/>
              <a:ea typeface="Raleway"/>
              <a:cs typeface="Raleway"/>
              <a:sym typeface="Raleway"/>
            </a:endParaRPr>
          </a:p>
          <a:p>
            <a:pPr marL="450850" lvl="1" indent="-180975">
              <a:spcBef>
                <a:spcPts val="600"/>
              </a:spcBef>
              <a:buClr>
                <a:schemeClr val="accent1"/>
              </a:buClr>
              <a:buSzPct val="100000"/>
              <a:buFont typeface="Courier New" panose="02070309020205020404" pitchFamily="49" charset="0"/>
              <a:buChar char="o"/>
            </a:pPr>
            <a:r>
              <a:rPr lang="es-ES">
                <a:solidFill>
                  <a:srgbClr val="222222"/>
                </a:solidFill>
                <a:uFill>
                  <a:solidFill>
                    <a:schemeClr val="accent1"/>
                  </a:solidFill>
                </a:uFill>
                <a:latin typeface="Raleway"/>
                <a:ea typeface="Raleway"/>
                <a:cs typeface="Raleway"/>
                <a:sym typeface="Raleway"/>
              </a:rPr>
              <a:t>augment d’</a:t>
            </a:r>
            <a:r>
              <a:rPr lang="es-ES" b="1">
                <a:solidFill>
                  <a:srgbClr val="222222"/>
                </a:solidFill>
                <a:uFill>
                  <a:solidFill>
                    <a:schemeClr val="accent1"/>
                  </a:solidFill>
                </a:uFill>
                <a:latin typeface="Raleway"/>
                <a:ea typeface="Raleway"/>
                <a:cs typeface="Raleway"/>
                <a:sym typeface="Raleway"/>
              </a:rPr>
              <a:t>exportació </a:t>
            </a:r>
            <a:r>
              <a:rPr lang="es-ES">
                <a:solidFill>
                  <a:schemeClr val="accent1"/>
                </a:solidFill>
                <a:uFill>
                  <a:solidFill>
                    <a:schemeClr val="accent1"/>
                  </a:solidFill>
                </a:uFill>
                <a:latin typeface="Raleway"/>
                <a:ea typeface="Raleway"/>
                <a:cs typeface="Raleway"/>
                <a:sym typeface="Wingdings" panose="05000000000000000000" pitchFamily="2" charset="2"/>
              </a:rPr>
              <a:t></a:t>
            </a:r>
            <a:r>
              <a:rPr lang="es-ES">
                <a:solidFill>
                  <a:srgbClr val="222222"/>
                </a:solidFill>
                <a:uFill>
                  <a:solidFill>
                    <a:schemeClr val="accent1"/>
                  </a:solidFill>
                </a:uFill>
                <a:latin typeface="Raleway"/>
                <a:ea typeface="Raleway"/>
                <a:cs typeface="Raleway"/>
                <a:sym typeface="Wingdings" panose="05000000000000000000" pitchFamily="2" charset="2"/>
              </a:rPr>
              <a:t> capacitat de </a:t>
            </a:r>
            <a:r>
              <a:rPr lang="es-ES" u="sng">
                <a:solidFill>
                  <a:srgbClr val="222222"/>
                </a:solidFill>
                <a:uFill>
                  <a:solidFill>
                    <a:schemeClr val="accent1"/>
                  </a:solidFill>
                </a:uFill>
                <a:latin typeface="Raleway"/>
                <a:ea typeface="Raleway"/>
                <a:cs typeface="Raleway"/>
                <a:sym typeface="Wingdings" panose="05000000000000000000" pitchFamily="2" charset="2"/>
              </a:rPr>
              <a:t>producció</a:t>
            </a:r>
            <a:r>
              <a:rPr lang="es-ES">
                <a:solidFill>
                  <a:srgbClr val="222222"/>
                </a:solidFill>
                <a:uFill>
                  <a:solidFill>
                    <a:schemeClr val="accent1"/>
                  </a:solidFill>
                </a:uFill>
                <a:latin typeface="Raleway"/>
                <a:ea typeface="Raleway"/>
                <a:cs typeface="Raleway"/>
                <a:sym typeface="Wingdings" panose="05000000000000000000" pitchFamily="2" charset="2"/>
              </a:rPr>
              <a:t> </a:t>
            </a:r>
            <a:r>
              <a:rPr lang="es-ES" b="1">
                <a:solidFill>
                  <a:schemeClr val="accent1"/>
                </a:solidFill>
                <a:uFill>
                  <a:solidFill>
                    <a:schemeClr val="accent1"/>
                  </a:solidFill>
                </a:uFill>
                <a:latin typeface="Raleway"/>
                <a:ea typeface="Raleway"/>
                <a:cs typeface="Raleway"/>
                <a:sym typeface="Wingdings" panose="05000000000000000000" pitchFamily="2" charset="2"/>
              </a:rPr>
              <a:t>&gt;</a:t>
            </a:r>
            <a:r>
              <a:rPr lang="es-ES">
                <a:solidFill>
                  <a:srgbClr val="222222"/>
                </a:solidFill>
                <a:uFill>
                  <a:solidFill>
                    <a:schemeClr val="accent1"/>
                  </a:solidFill>
                </a:uFill>
                <a:latin typeface="Raleway"/>
                <a:ea typeface="Raleway"/>
                <a:cs typeface="Raleway"/>
                <a:sym typeface="Wingdings" panose="05000000000000000000" pitchFamily="2" charset="2"/>
              </a:rPr>
              <a:t> capacitat de </a:t>
            </a:r>
            <a:r>
              <a:rPr lang="es-ES" u="sng">
                <a:solidFill>
                  <a:srgbClr val="222222"/>
                </a:solidFill>
                <a:uFill>
                  <a:solidFill>
                    <a:schemeClr val="accent1"/>
                  </a:solidFill>
                </a:uFill>
                <a:latin typeface="Raleway"/>
                <a:ea typeface="Raleway"/>
                <a:cs typeface="Raleway"/>
                <a:sym typeface="Wingdings" panose="05000000000000000000" pitchFamily="2" charset="2"/>
              </a:rPr>
              <a:t>consumició</a:t>
            </a:r>
            <a:endParaRPr lang="es-ES">
              <a:solidFill>
                <a:srgbClr val="222222"/>
              </a:solidFill>
              <a:uFill>
                <a:solidFill>
                  <a:schemeClr val="accent1"/>
                </a:solidFill>
              </a:uFill>
              <a:latin typeface="Raleway"/>
              <a:ea typeface="Raleway"/>
              <a:cs typeface="Raleway"/>
              <a:sym typeface="Wingdings" panose="05000000000000000000" pitchFamily="2" charset="2"/>
            </a:endParaRPr>
          </a:p>
          <a:p>
            <a:pPr marL="450850" lvl="1" indent="-180975">
              <a:spcBef>
                <a:spcPts val="600"/>
              </a:spcBef>
              <a:buClr>
                <a:schemeClr val="accent1"/>
              </a:buClr>
              <a:buSzPct val="100000"/>
              <a:buFont typeface="Courier New" panose="02070309020205020404" pitchFamily="49" charset="0"/>
              <a:buChar char="o"/>
            </a:pPr>
            <a:r>
              <a:rPr lang="es-ES">
                <a:solidFill>
                  <a:srgbClr val="222222"/>
                </a:solidFill>
                <a:uFill>
                  <a:solidFill>
                    <a:schemeClr val="accent1"/>
                  </a:solidFill>
                </a:uFill>
                <a:latin typeface="Raleway"/>
                <a:ea typeface="Raleway"/>
                <a:cs typeface="Raleway"/>
                <a:sym typeface="Raleway"/>
              </a:rPr>
              <a:t>aplicació </a:t>
            </a:r>
            <a:r>
              <a:rPr lang="es-ES" b="1">
                <a:solidFill>
                  <a:srgbClr val="222222"/>
                </a:solidFill>
                <a:uFill>
                  <a:solidFill>
                    <a:schemeClr val="accent1"/>
                  </a:solidFill>
                </a:uFill>
                <a:latin typeface="Raleway"/>
                <a:ea typeface="Raleway"/>
                <a:cs typeface="Raleway"/>
                <a:sym typeface="Raleway"/>
              </a:rPr>
              <a:t>treball en cadena (fordisme)</a:t>
            </a:r>
            <a:r>
              <a:rPr lang="es-ES">
                <a:solidFill>
                  <a:srgbClr val="222222"/>
                </a:solidFill>
                <a:uFill>
                  <a:solidFill>
                    <a:schemeClr val="accent1"/>
                  </a:solidFill>
                </a:uFill>
                <a:latin typeface="Raleway"/>
                <a:ea typeface="Raleway"/>
                <a:cs typeface="Raleway"/>
                <a:sym typeface="Raleway"/>
              </a:rPr>
              <a:t> </a:t>
            </a:r>
            <a:r>
              <a:rPr lang="es-ES">
                <a:solidFill>
                  <a:schemeClr val="accent1"/>
                </a:solidFill>
                <a:uFill>
                  <a:solidFill>
                    <a:schemeClr val="accent1"/>
                  </a:solidFill>
                </a:uFill>
                <a:latin typeface="Raleway"/>
                <a:ea typeface="Raleway"/>
                <a:cs typeface="Raleway"/>
                <a:sym typeface="Wingdings" panose="05000000000000000000" pitchFamily="2" charset="2"/>
              </a:rPr>
              <a:t></a:t>
            </a:r>
            <a:r>
              <a:rPr lang="es-ES">
                <a:solidFill>
                  <a:srgbClr val="222222"/>
                </a:solidFill>
                <a:uFill>
                  <a:solidFill>
                    <a:schemeClr val="accent1"/>
                  </a:solidFill>
                </a:uFill>
                <a:latin typeface="Raleway"/>
                <a:ea typeface="Raleway"/>
                <a:cs typeface="Raleway"/>
                <a:sym typeface="Raleway"/>
              </a:rPr>
              <a:t> disminució </a:t>
            </a:r>
            <a:r>
              <a:rPr lang="es-ES" u="sng">
                <a:solidFill>
                  <a:srgbClr val="222222"/>
                </a:solidFill>
                <a:uFill>
                  <a:solidFill>
                    <a:schemeClr val="accent1"/>
                  </a:solidFill>
                </a:uFill>
                <a:latin typeface="Raleway"/>
                <a:ea typeface="Raleway"/>
                <a:cs typeface="Raleway"/>
                <a:sym typeface="Raleway"/>
              </a:rPr>
              <a:t>preus</a:t>
            </a:r>
            <a:r>
              <a:rPr lang="es-ES">
                <a:solidFill>
                  <a:srgbClr val="222222"/>
                </a:solidFill>
                <a:uFill>
                  <a:solidFill>
                    <a:schemeClr val="accent1"/>
                  </a:solidFill>
                </a:uFill>
                <a:latin typeface="Raleway"/>
                <a:ea typeface="Raleway"/>
                <a:cs typeface="Raleway"/>
                <a:sym typeface="Raleway"/>
              </a:rPr>
              <a:t> </a:t>
            </a:r>
            <a:r>
              <a:rPr lang="es-ES" b="1">
                <a:solidFill>
                  <a:schemeClr val="accent1"/>
                </a:solidFill>
                <a:uFill>
                  <a:solidFill>
                    <a:schemeClr val="accent1"/>
                  </a:solidFill>
                </a:uFill>
                <a:latin typeface="Raleway"/>
                <a:ea typeface="Raleway"/>
                <a:cs typeface="Raleway"/>
                <a:sym typeface="Raleway"/>
              </a:rPr>
              <a:t>+</a:t>
            </a:r>
            <a:r>
              <a:rPr lang="es-ES">
                <a:solidFill>
                  <a:srgbClr val="222222"/>
                </a:solidFill>
                <a:uFill>
                  <a:solidFill>
                    <a:schemeClr val="accent1"/>
                  </a:solidFill>
                </a:uFill>
                <a:latin typeface="Raleway"/>
                <a:ea typeface="Raleway"/>
                <a:cs typeface="Raleway"/>
                <a:sym typeface="Raleway"/>
              </a:rPr>
              <a:t> substitució </a:t>
            </a:r>
            <a:r>
              <a:rPr lang="es-ES" u="sng">
                <a:solidFill>
                  <a:srgbClr val="222222"/>
                </a:solidFill>
                <a:uFill>
                  <a:solidFill>
                    <a:schemeClr val="accent1"/>
                  </a:solidFill>
                </a:uFill>
                <a:latin typeface="Raleway"/>
                <a:ea typeface="Raleway"/>
                <a:cs typeface="Raleway"/>
                <a:sym typeface="Raleway"/>
              </a:rPr>
              <a:t>treball artesanal</a:t>
            </a:r>
          </a:p>
          <a:p>
            <a:pPr marL="450850" lvl="1" indent="-180975">
              <a:spcBef>
                <a:spcPts val="600"/>
              </a:spcBef>
              <a:buClr>
                <a:schemeClr val="accent1"/>
              </a:buClr>
              <a:buSzPct val="100000"/>
              <a:buFont typeface="Courier New" panose="02070309020205020404" pitchFamily="49" charset="0"/>
              <a:buChar char="o"/>
            </a:pPr>
            <a:r>
              <a:rPr lang="es-ES" b="1">
                <a:solidFill>
                  <a:srgbClr val="222222"/>
                </a:solidFill>
                <a:uFill>
                  <a:solidFill>
                    <a:schemeClr val="accent1"/>
                  </a:solidFill>
                </a:uFill>
                <a:latin typeface="Raleway"/>
                <a:ea typeface="Raleway"/>
                <a:cs typeface="Raleway"/>
                <a:sym typeface="Raleway"/>
              </a:rPr>
              <a:t>pujada de la borsa</a:t>
            </a:r>
            <a:r>
              <a:rPr lang="es-ES">
                <a:solidFill>
                  <a:srgbClr val="222222"/>
                </a:solidFill>
                <a:uFill>
                  <a:solidFill>
                    <a:schemeClr val="accent1"/>
                  </a:solidFill>
                </a:uFill>
                <a:latin typeface="Raleway"/>
                <a:ea typeface="Raleway"/>
                <a:cs typeface="Raleway"/>
                <a:sym typeface="Raleway"/>
              </a:rPr>
              <a:t> per damunt de la producció i els beneficis </a:t>
            </a:r>
            <a:r>
              <a:rPr lang="es-ES">
                <a:solidFill>
                  <a:schemeClr val="accent1"/>
                </a:solidFill>
                <a:uFill>
                  <a:solidFill>
                    <a:schemeClr val="accent1"/>
                  </a:solidFill>
                </a:uFill>
                <a:latin typeface="Raleway"/>
                <a:ea typeface="Raleway"/>
                <a:cs typeface="Raleway"/>
                <a:sym typeface="Wingdings" panose="05000000000000000000" pitchFamily="2" charset="2"/>
              </a:rPr>
              <a:t></a:t>
            </a:r>
            <a:r>
              <a:rPr lang="es-ES">
                <a:solidFill>
                  <a:srgbClr val="222222"/>
                </a:solidFill>
                <a:uFill>
                  <a:solidFill>
                    <a:schemeClr val="accent1"/>
                  </a:solidFill>
                </a:uFill>
                <a:latin typeface="Raleway"/>
                <a:ea typeface="Raleway"/>
                <a:cs typeface="Raleway"/>
                <a:sym typeface="Raleway"/>
              </a:rPr>
              <a:t> </a:t>
            </a:r>
            <a:r>
              <a:rPr lang="es-ES" u="sng">
                <a:solidFill>
                  <a:srgbClr val="222222"/>
                </a:solidFill>
                <a:uFill>
                  <a:solidFill>
                    <a:schemeClr val="accent1"/>
                  </a:solidFill>
                </a:uFill>
                <a:latin typeface="Raleway"/>
                <a:ea typeface="Raleway"/>
                <a:cs typeface="Raleway"/>
                <a:sym typeface="Raleway"/>
              </a:rPr>
              <a:t>especulació</a:t>
            </a:r>
            <a:endParaRPr lang="es-ES" b="1">
              <a:solidFill>
                <a:srgbClr val="222222"/>
              </a:solidFill>
              <a:uFill>
                <a:solidFill>
                  <a:schemeClr val="accent1"/>
                </a:solidFill>
              </a:uFill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78" name="Google Shape;78;p13"/>
          <p:cNvSpPr txBox="1">
            <a:spLocks noGrp="1"/>
          </p:cNvSpPr>
          <p:nvPr>
            <p:ph type="sldNum" idx="12"/>
          </p:nvPr>
        </p:nvSpPr>
        <p:spPr>
          <a:xfrm>
            <a:off x="4297650" y="4764749"/>
            <a:ext cx="548700" cy="30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2</a:t>
            </a:fld>
            <a:endParaRPr/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222AD324-CD9E-4ECE-A436-A93EEFC44B20}"/>
              </a:ext>
            </a:extLst>
          </p:cNvPr>
          <p:cNvSpPr txBox="1"/>
          <p:nvPr/>
        </p:nvSpPr>
        <p:spPr>
          <a:xfrm>
            <a:off x="3332550" y="2109379"/>
            <a:ext cx="50946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200" u="sng">
                <a:uFill>
                  <a:solidFill>
                    <a:schemeClr val="accent1"/>
                  </a:solidFill>
                </a:uFill>
                <a:latin typeface="Raleway" panose="020B0604020202020204" charset="0"/>
              </a:rPr>
              <a:t>nous productes</a:t>
            </a:r>
            <a:r>
              <a:rPr lang="es-ES" sz="1200">
                <a:uFill>
                  <a:solidFill>
                    <a:schemeClr val="accent1"/>
                  </a:solidFill>
                </a:uFill>
                <a:latin typeface="Raleway" panose="020B0604020202020204" charset="0"/>
              </a:rPr>
              <a:t>: electrodomèstics, cotxes...</a:t>
            </a:r>
          </a:p>
          <a:p>
            <a:r>
              <a:rPr lang="es-ES" sz="1200" u="sng">
                <a:uFill>
                  <a:solidFill>
                    <a:schemeClr val="accent1"/>
                  </a:solidFill>
                </a:uFill>
                <a:latin typeface="Raleway" panose="020B0604020202020204" charset="0"/>
              </a:rPr>
              <a:t>formes de venda</a:t>
            </a:r>
            <a:r>
              <a:rPr lang="es-ES" sz="1200">
                <a:uFill>
                  <a:solidFill>
                    <a:schemeClr val="accent1"/>
                  </a:solidFill>
                </a:uFill>
                <a:latin typeface="Raleway" panose="020B0604020202020204" charset="0"/>
              </a:rPr>
              <a:t>: </a:t>
            </a:r>
            <a:r>
              <a:rPr lang="es-ES" sz="1200">
                <a:latin typeface="Raleway" panose="020B0604020202020204" charset="0"/>
              </a:rPr>
              <a:t>publicitat </a:t>
            </a:r>
            <a:r>
              <a:rPr lang="es-ES" sz="900">
                <a:latin typeface="Raleway" panose="020B0604020202020204" charset="0"/>
              </a:rPr>
              <a:t>(crea necessitats)</a:t>
            </a:r>
            <a:r>
              <a:rPr lang="es-ES" sz="1200">
                <a:latin typeface="Raleway" panose="020B0604020202020204" charset="0"/>
              </a:rPr>
              <a:t>, venda a terminis, préstecs...</a:t>
            </a:r>
            <a:endParaRPr lang="es-ES" sz="1200" u="sng">
              <a:latin typeface="Raleway" panose="020B0604020202020204" charset="0"/>
            </a:endParaRPr>
          </a:p>
        </p:txBody>
      </p:sp>
      <p:cxnSp>
        <p:nvCxnSpPr>
          <p:cNvPr id="4" name="Conector recto 3">
            <a:extLst>
              <a:ext uri="{FF2B5EF4-FFF2-40B4-BE49-F238E27FC236}">
                <a16:creationId xmlns:a16="http://schemas.microsoft.com/office/drawing/2014/main" id="{B02F03B5-1D40-4132-A440-6942AB2254D2}"/>
              </a:ext>
            </a:extLst>
          </p:cNvPr>
          <p:cNvCxnSpPr/>
          <p:nvPr/>
        </p:nvCxnSpPr>
        <p:spPr>
          <a:xfrm flipV="1">
            <a:off x="3200400" y="2259766"/>
            <a:ext cx="209550" cy="952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ector recto 10">
            <a:extLst>
              <a:ext uri="{FF2B5EF4-FFF2-40B4-BE49-F238E27FC236}">
                <a16:creationId xmlns:a16="http://schemas.microsoft.com/office/drawing/2014/main" id="{805DBE7A-AD1C-419E-B209-D9C9FAEF80FD}"/>
              </a:ext>
            </a:extLst>
          </p:cNvPr>
          <p:cNvCxnSpPr>
            <a:cxnSpLocks/>
          </p:cNvCxnSpPr>
          <p:nvPr/>
        </p:nvCxnSpPr>
        <p:spPr>
          <a:xfrm>
            <a:off x="3200400" y="2355016"/>
            <a:ext cx="209550" cy="952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ángulo 4">
            <a:extLst>
              <a:ext uri="{FF2B5EF4-FFF2-40B4-BE49-F238E27FC236}">
                <a16:creationId xmlns:a16="http://schemas.microsoft.com/office/drawing/2014/main" id="{E837B815-3A08-4D92-A405-87AC8DD3F7C2}"/>
              </a:ext>
            </a:extLst>
          </p:cNvPr>
          <p:cNvSpPr/>
          <p:nvPr/>
        </p:nvSpPr>
        <p:spPr>
          <a:xfrm>
            <a:off x="6175851" y="3552043"/>
            <a:ext cx="2251363" cy="74254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050" b="1" u="sng">
                <a:latin typeface="Raleway" panose="020B0604020202020204" charset="0"/>
              </a:rPr>
              <a:t>ESPECULACIÓ</a:t>
            </a:r>
            <a:r>
              <a:rPr lang="es-ES" sz="1050">
                <a:latin typeface="Raleway" panose="020B0604020202020204" charset="0"/>
              </a:rPr>
              <a:t>: compra-venta d’accions (parts d’una empresa) amb valors irreals que depenen del context i oferta/demanda</a:t>
            </a:r>
            <a:endParaRPr lang="es-ES" sz="1050" u="sng">
              <a:latin typeface="Raleway" panose="020B0604020202020204" charset="0"/>
            </a:endParaRP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86EFA45E-6203-4A98-AAEA-51D800CCCDF3}"/>
              </a:ext>
            </a:extLst>
          </p:cNvPr>
          <p:cNvSpPr txBox="1"/>
          <p:nvPr/>
        </p:nvSpPr>
        <p:spPr>
          <a:xfrm>
            <a:off x="637307" y="1218981"/>
            <a:ext cx="194636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000" b="1">
                <a:solidFill>
                  <a:schemeClr val="tx1"/>
                </a:solidFill>
                <a:latin typeface="Merriweather" panose="020B0604020202020204" charset="0"/>
              </a:rPr>
              <a:t>1.1) </a:t>
            </a:r>
            <a:r>
              <a:rPr lang="es-ES" sz="2000" b="1">
                <a:solidFill>
                  <a:schemeClr val="accent1"/>
                </a:solidFill>
                <a:latin typeface="Merriweather" panose="020B0604020202020204" charset="0"/>
              </a:rPr>
              <a:t>CONTEXT</a:t>
            </a:r>
          </a:p>
        </p:txBody>
      </p:sp>
      <p:sp>
        <p:nvSpPr>
          <p:cNvPr id="3" name="Abrir corchete 2">
            <a:extLst>
              <a:ext uri="{FF2B5EF4-FFF2-40B4-BE49-F238E27FC236}">
                <a16:creationId xmlns:a16="http://schemas.microsoft.com/office/drawing/2014/main" id="{341DDB6C-1247-42D3-B40D-A4A99308FF79}"/>
              </a:ext>
            </a:extLst>
          </p:cNvPr>
          <p:cNvSpPr/>
          <p:nvPr/>
        </p:nvSpPr>
        <p:spPr>
          <a:xfrm>
            <a:off x="935020" y="1856509"/>
            <a:ext cx="45881" cy="325123"/>
          </a:xfrm>
          <a:prstGeom prst="lef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" name="Abrir corchete 12">
            <a:extLst>
              <a:ext uri="{FF2B5EF4-FFF2-40B4-BE49-F238E27FC236}">
                <a16:creationId xmlns:a16="http://schemas.microsoft.com/office/drawing/2014/main" id="{34FBE6F9-1F5A-4D51-A231-8C617B099313}"/>
              </a:ext>
            </a:extLst>
          </p:cNvPr>
          <p:cNvSpPr/>
          <p:nvPr/>
        </p:nvSpPr>
        <p:spPr>
          <a:xfrm>
            <a:off x="934858" y="2256452"/>
            <a:ext cx="45881" cy="853893"/>
          </a:xfrm>
          <a:prstGeom prst="lef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número de diapositiva 2">
            <a:extLst>
              <a:ext uri="{FF2B5EF4-FFF2-40B4-BE49-F238E27FC236}">
                <a16:creationId xmlns:a16="http://schemas.microsoft.com/office/drawing/2014/main" id="{D3AFFBC2-7FB4-448C-B9B2-2B1F1581A03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 smtClean="0"/>
              <a:t>3</a:t>
            </a:fld>
            <a:endParaRPr lang="es-ES"/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E447BC4C-B870-4FF8-9ED3-1B5BAC2A2344}"/>
              </a:ext>
            </a:extLst>
          </p:cNvPr>
          <p:cNvSpPr/>
          <p:nvPr/>
        </p:nvSpPr>
        <p:spPr>
          <a:xfrm>
            <a:off x="138545" y="173182"/>
            <a:ext cx="8853055" cy="4894267"/>
          </a:xfrm>
          <a:prstGeom prst="rect">
            <a:avLst/>
          </a:prstGeom>
          <a:noFill/>
          <a:ln w="571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6" name="Conector recto 5">
            <a:extLst>
              <a:ext uri="{FF2B5EF4-FFF2-40B4-BE49-F238E27FC236}">
                <a16:creationId xmlns:a16="http://schemas.microsoft.com/office/drawing/2014/main" id="{E2FC9A86-5C7A-4FEC-A360-1712AD9A2403}"/>
              </a:ext>
            </a:extLst>
          </p:cNvPr>
          <p:cNvCxnSpPr>
            <a:cxnSpLocks/>
          </p:cNvCxnSpPr>
          <p:nvPr/>
        </p:nvCxnSpPr>
        <p:spPr>
          <a:xfrm flipH="1">
            <a:off x="0" y="0"/>
            <a:ext cx="464128" cy="484909"/>
          </a:xfrm>
          <a:prstGeom prst="line">
            <a:avLst/>
          </a:prstGeom>
          <a:ln w="19050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8" name="Conector recto 7">
            <a:extLst>
              <a:ext uri="{FF2B5EF4-FFF2-40B4-BE49-F238E27FC236}">
                <a16:creationId xmlns:a16="http://schemas.microsoft.com/office/drawing/2014/main" id="{ABD17451-D016-4623-A2B0-E3AF2EBF2498}"/>
              </a:ext>
            </a:extLst>
          </p:cNvPr>
          <p:cNvCxnSpPr>
            <a:cxnSpLocks/>
          </p:cNvCxnSpPr>
          <p:nvPr/>
        </p:nvCxnSpPr>
        <p:spPr>
          <a:xfrm flipH="1" flipV="1">
            <a:off x="0" y="4658591"/>
            <a:ext cx="464128" cy="484909"/>
          </a:xfrm>
          <a:prstGeom prst="line">
            <a:avLst/>
          </a:prstGeom>
          <a:ln w="19050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9" name="Conector recto 8">
            <a:extLst>
              <a:ext uri="{FF2B5EF4-FFF2-40B4-BE49-F238E27FC236}">
                <a16:creationId xmlns:a16="http://schemas.microsoft.com/office/drawing/2014/main" id="{83CF8A08-F24E-41E1-B61F-C71FB3CE7685}"/>
              </a:ext>
            </a:extLst>
          </p:cNvPr>
          <p:cNvCxnSpPr>
            <a:cxnSpLocks/>
          </p:cNvCxnSpPr>
          <p:nvPr/>
        </p:nvCxnSpPr>
        <p:spPr>
          <a:xfrm rot="16200000" flipH="1" flipV="1">
            <a:off x="8655627" y="4658591"/>
            <a:ext cx="464128" cy="484909"/>
          </a:xfrm>
          <a:prstGeom prst="line">
            <a:avLst/>
          </a:prstGeom>
          <a:ln w="19050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0" name="Conector recto 9">
            <a:extLst>
              <a:ext uri="{FF2B5EF4-FFF2-40B4-BE49-F238E27FC236}">
                <a16:creationId xmlns:a16="http://schemas.microsoft.com/office/drawing/2014/main" id="{DE986F3E-9801-455A-936C-A1C984BE7DD0}"/>
              </a:ext>
            </a:extLst>
          </p:cNvPr>
          <p:cNvCxnSpPr>
            <a:cxnSpLocks/>
          </p:cNvCxnSpPr>
          <p:nvPr/>
        </p:nvCxnSpPr>
        <p:spPr>
          <a:xfrm rot="10800000" flipH="1" flipV="1">
            <a:off x="8679872" y="10390"/>
            <a:ext cx="464128" cy="484909"/>
          </a:xfrm>
          <a:prstGeom prst="line">
            <a:avLst/>
          </a:prstGeom>
          <a:ln w="19050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11" name="CuadroTexto 10">
            <a:extLst>
              <a:ext uri="{FF2B5EF4-FFF2-40B4-BE49-F238E27FC236}">
                <a16:creationId xmlns:a16="http://schemas.microsoft.com/office/drawing/2014/main" id="{FA3E78D7-258D-42CA-B5A7-C4DBA2EFC4BC}"/>
              </a:ext>
            </a:extLst>
          </p:cNvPr>
          <p:cNvSpPr txBox="1"/>
          <p:nvPr/>
        </p:nvSpPr>
        <p:spPr>
          <a:xfrm>
            <a:off x="353288" y="373853"/>
            <a:ext cx="41697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000" b="1">
                <a:solidFill>
                  <a:schemeClr val="tx1"/>
                </a:solidFill>
                <a:latin typeface="Merriweather" panose="020B0604020202020204" charset="0"/>
              </a:rPr>
              <a:t>1.2) </a:t>
            </a:r>
            <a:r>
              <a:rPr lang="es-ES" sz="2000" b="1">
                <a:solidFill>
                  <a:schemeClr val="accent1"/>
                </a:solidFill>
                <a:latin typeface="Merriweather" panose="020B0604020202020204" charset="0"/>
              </a:rPr>
              <a:t>CAUSES DEL CRAC DE 1929</a:t>
            </a:r>
          </a:p>
        </p:txBody>
      </p:sp>
      <p:sp>
        <p:nvSpPr>
          <p:cNvPr id="12" name="Google Shape;75;p13">
            <a:extLst>
              <a:ext uri="{FF2B5EF4-FFF2-40B4-BE49-F238E27FC236}">
                <a16:creationId xmlns:a16="http://schemas.microsoft.com/office/drawing/2014/main" id="{40436CC0-9A7D-43B5-BDD2-D8946EFCE2FE}"/>
              </a:ext>
            </a:extLst>
          </p:cNvPr>
          <p:cNvSpPr txBox="1"/>
          <p:nvPr/>
        </p:nvSpPr>
        <p:spPr>
          <a:xfrm>
            <a:off x="401290" y="647702"/>
            <a:ext cx="8510646" cy="2954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79388" lvl="0" indent="-179388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</a:pPr>
            <a:r>
              <a:rPr lang="es-ES">
                <a:solidFill>
                  <a:srgbClr val="222222"/>
                </a:solidFill>
                <a:uFill>
                  <a:solidFill>
                    <a:schemeClr val="accent1"/>
                  </a:solidFill>
                </a:uFill>
                <a:latin typeface="Raleway"/>
                <a:ea typeface="Raleway"/>
                <a:cs typeface="Raleway"/>
                <a:sym typeface="Raleway"/>
              </a:rPr>
              <a:t>La borsa </a:t>
            </a:r>
            <a:r>
              <a:rPr lang="es-ES" b="1">
                <a:solidFill>
                  <a:srgbClr val="222222"/>
                </a:solidFill>
                <a:uFill>
                  <a:solidFill>
                    <a:schemeClr val="accent1"/>
                  </a:solidFill>
                </a:uFill>
                <a:latin typeface="Raleway"/>
                <a:ea typeface="Raleway"/>
                <a:cs typeface="Raleway"/>
                <a:sym typeface="Raleway"/>
              </a:rPr>
              <a:t>puja artificialment</a:t>
            </a:r>
            <a:r>
              <a:rPr lang="es-ES">
                <a:solidFill>
                  <a:srgbClr val="222222"/>
                </a:solidFill>
                <a:uFill>
                  <a:solidFill>
                    <a:schemeClr val="accent1"/>
                  </a:solidFill>
                </a:uFill>
                <a:latin typeface="Raleway"/>
                <a:ea typeface="Raleway"/>
                <a:cs typeface="Raleway"/>
                <a:sym typeface="Raleway"/>
              </a:rPr>
              <a:t> per damunt dels beneficis de les empreses </a:t>
            </a:r>
            <a:r>
              <a:rPr lang="es-ES">
                <a:solidFill>
                  <a:schemeClr val="accent1"/>
                </a:solidFill>
                <a:uFill>
                  <a:solidFill>
                    <a:schemeClr val="accent1"/>
                  </a:solidFill>
                </a:uFill>
                <a:latin typeface="Raleway"/>
                <a:ea typeface="Raleway"/>
                <a:cs typeface="Raleway"/>
                <a:sym typeface="Wingdings" panose="05000000000000000000" pitchFamily="2" charset="2"/>
              </a:rPr>
              <a:t></a:t>
            </a:r>
            <a:r>
              <a:rPr lang="es-ES">
                <a:solidFill>
                  <a:srgbClr val="222222"/>
                </a:solidFill>
                <a:uFill>
                  <a:solidFill>
                    <a:schemeClr val="accent1"/>
                  </a:solidFill>
                </a:uFill>
                <a:latin typeface="Raleway"/>
                <a:ea typeface="Raleway"/>
                <a:cs typeface="Raleway"/>
                <a:sym typeface="Wingdings" panose="05000000000000000000" pitchFamily="2" charset="2"/>
              </a:rPr>
              <a:t> </a:t>
            </a:r>
            <a:r>
              <a:rPr lang="es-ES" b="1" u="sng">
                <a:solidFill>
                  <a:srgbClr val="222222"/>
                </a:solidFill>
                <a:uFill>
                  <a:solidFill>
                    <a:schemeClr val="accent1"/>
                  </a:solidFill>
                </a:uFill>
                <a:latin typeface="Raleway"/>
                <a:ea typeface="Raleway"/>
                <a:cs typeface="Raleway"/>
                <a:sym typeface="Wingdings" panose="05000000000000000000" pitchFamily="2" charset="2"/>
              </a:rPr>
              <a:t>bambolla especulativa</a:t>
            </a:r>
          </a:p>
          <a:p>
            <a:pPr marL="179388" lvl="0" indent="-179388" algn="l" rtl="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</a:pPr>
            <a:r>
              <a:rPr lang="es-ES">
                <a:solidFill>
                  <a:srgbClr val="222222"/>
                </a:solidFill>
                <a:uFill>
                  <a:solidFill>
                    <a:schemeClr val="accent1"/>
                  </a:solidFill>
                </a:uFill>
                <a:latin typeface="Raleway"/>
                <a:ea typeface="Raleway"/>
                <a:cs typeface="Raleway"/>
                <a:sym typeface="Wingdings" panose="05000000000000000000" pitchFamily="2" charset="2"/>
              </a:rPr>
              <a:t>La gent s’</a:t>
            </a:r>
            <a:r>
              <a:rPr lang="es-ES" b="1">
                <a:solidFill>
                  <a:srgbClr val="222222"/>
                </a:solidFill>
                <a:uFill>
                  <a:solidFill>
                    <a:schemeClr val="accent1"/>
                  </a:solidFill>
                </a:uFill>
                <a:latin typeface="Raleway"/>
                <a:ea typeface="Raleway"/>
                <a:cs typeface="Raleway"/>
                <a:sym typeface="Wingdings" panose="05000000000000000000" pitchFamily="2" charset="2"/>
              </a:rPr>
              <a:t>endeuta</a:t>
            </a:r>
            <a:r>
              <a:rPr lang="es-ES">
                <a:solidFill>
                  <a:srgbClr val="222222"/>
                </a:solidFill>
                <a:uFill>
                  <a:solidFill>
                    <a:schemeClr val="accent1"/>
                  </a:solidFill>
                </a:uFill>
                <a:latin typeface="Raleway"/>
                <a:ea typeface="Raleway"/>
                <a:cs typeface="Raleway"/>
                <a:sym typeface="Wingdings" panose="05000000000000000000" pitchFamily="2" charset="2"/>
              </a:rPr>
              <a:t> per     </a:t>
            </a:r>
          </a:p>
          <a:p>
            <a:pPr marL="179388" lvl="0" indent="-179388" algn="l" rtl="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</a:pPr>
            <a:r>
              <a:rPr lang="es-ES" b="1">
                <a:solidFill>
                  <a:schemeClr val="accent5"/>
                </a:solidFill>
                <a:uFill>
                  <a:solidFill>
                    <a:schemeClr val="accent1"/>
                  </a:solidFill>
                </a:uFill>
                <a:latin typeface="Raleway"/>
                <a:ea typeface="Raleway"/>
                <a:cs typeface="Raleway"/>
                <a:sym typeface="Wingdings" panose="05000000000000000000" pitchFamily="2" charset="2"/>
              </a:rPr>
              <a:t>24/octubre/1929 </a:t>
            </a:r>
            <a:r>
              <a:rPr lang="es-ES">
                <a:solidFill>
                  <a:schemeClr val="accent1"/>
                </a:solidFill>
                <a:uFill>
                  <a:solidFill>
                    <a:schemeClr val="accent1"/>
                  </a:solidFill>
                </a:uFill>
                <a:latin typeface="Raleway"/>
                <a:ea typeface="Raleway"/>
                <a:cs typeface="Raleway"/>
                <a:sym typeface="Wingdings" panose="05000000000000000000" pitchFamily="2" charset="2"/>
              </a:rPr>
              <a:t></a:t>
            </a:r>
            <a:r>
              <a:rPr lang="es-ES">
                <a:solidFill>
                  <a:srgbClr val="222222"/>
                </a:solidFill>
                <a:uFill>
                  <a:solidFill>
                    <a:schemeClr val="accent1"/>
                  </a:solidFill>
                </a:uFill>
                <a:latin typeface="Raleway"/>
                <a:ea typeface="Raleway"/>
                <a:cs typeface="Raleway"/>
                <a:sym typeface="Wingdings" panose="05000000000000000000" pitchFamily="2" charset="2"/>
              </a:rPr>
              <a:t> </a:t>
            </a:r>
            <a:r>
              <a:rPr lang="es-ES" b="1">
                <a:solidFill>
                  <a:schemeClr val="accent6"/>
                </a:solidFill>
                <a:uFill>
                  <a:solidFill>
                    <a:schemeClr val="accent1"/>
                  </a:solidFill>
                </a:uFill>
                <a:latin typeface="Raleway"/>
                <a:ea typeface="Raleway"/>
                <a:cs typeface="Raleway"/>
                <a:sym typeface="Wingdings" panose="05000000000000000000" pitchFamily="2" charset="2"/>
              </a:rPr>
              <a:t>Dijous Negre</a:t>
            </a:r>
            <a:endParaRPr lang="es-ES">
              <a:solidFill>
                <a:schemeClr val="accent6"/>
              </a:solidFill>
              <a:uFill>
                <a:solidFill>
                  <a:schemeClr val="accent1"/>
                </a:solidFill>
              </a:uFill>
              <a:latin typeface="Raleway"/>
              <a:ea typeface="Raleway"/>
              <a:cs typeface="Raleway"/>
              <a:sym typeface="Wingdings" panose="05000000000000000000" pitchFamily="2" charset="2"/>
            </a:endParaRPr>
          </a:p>
          <a:p>
            <a:pPr marL="450850" lvl="1" indent="-180975">
              <a:spcBef>
                <a:spcPts val="600"/>
              </a:spcBef>
              <a:buClr>
                <a:schemeClr val="accent1"/>
              </a:buClr>
              <a:buSzPct val="100000"/>
              <a:buFont typeface="Courier New" panose="02070309020205020404" pitchFamily="49" charset="0"/>
              <a:buChar char="o"/>
            </a:pPr>
            <a:r>
              <a:rPr lang="es-ES">
                <a:solidFill>
                  <a:srgbClr val="222222"/>
                </a:solidFill>
                <a:uFill>
                  <a:solidFill>
                    <a:schemeClr val="accent1"/>
                  </a:solidFill>
                </a:uFill>
                <a:latin typeface="Raleway"/>
                <a:ea typeface="Raleway"/>
                <a:cs typeface="Raleway"/>
                <a:sym typeface="Raleway"/>
              </a:rPr>
              <a:t>la borsa </a:t>
            </a:r>
            <a:r>
              <a:rPr lang="es-ES" b="1">
                <a:solidFill>
                  <a:srgbClr val="222222"/>
                </a:solidFill>
                <a:uFill>
                  <a:solidFill>
                    <a:schemeClr val="accent1"/>
                  </a:solidFill>
                </a:uFill>
                <a:latin typeface="Raleway"/>
                <a:ea typeface="Raleway"/>
                <a:cs typeface="Raleway"/>
                <a:sym typeface="Raleway"/>
              </a:rPr>
              <a:t>cau en picat</a:t>
            </a:r>
            <a:r>
              <a:rPr lang="es-ES">
                <a:solidFill>
                  <a:srgbClr val="222222"/>
                </a:solidFill>
                <a:uFill>
                  <a:solidFill>
                    <a:schemeClr val="accent1"/>
                  </a:solidFill>
                </a:uFill>
                <a:latin typeface="Raleway"/>
                <a:ea typeface="Raleway"/>
                <a:cs typeface="Raleway"/>
                <a:sym typeface="Raleway"/>
              </a:rPr>
              <a:t> (crac)</a:t>
            </a:r>
          </a:p>
          <a:p>
            <a:pPr marL="450850" lvl="1" indent="-180975">
              <a:spcBef>
                <a:spcPts val="600"/>
              </a:spcBef>
              <a:buClr>
                <a:schemeClr val="accent1"/>
              </a:buClr>
              <a:buSzPct val="100000"/>
              <a:buFont typeface="Courier New" panose="02070309020205020404" pitchFamily="49" charset="0"/>
              <a:buChar char="o"/>
            </a:pPr>
            <a:r>
              <a:rPr lang="es-ES">
                <a:solidFill>
                  <a:srgbClr val="222222"/>
                </a:solidFill>
                <a:uFill>
                  <a:solidFill>
                    <a:schemeClr val="accent1"/>
                  </a:solidFill>
                </a:uFill>
                <a:latin typeface="Raleway"/>
                <a:ea typeface="Raleway"/>
                <a:cs typeface="Raleway"/>
                <a:sym typeface="Raleway"/>
              </a:rPr>
              <a:t>els inversors no poden pagar les </a:t>
            </a:r>
            <a:r>
              <a:rPr lang="es-ES" b="1">
                <a:solidFill>
                  <a:srgbClr val="222222"/>
                </a:solidFill>
                <a:uFill>
                  <a:solidFill>
                    <a:schemeClr val="accent1"/>
                  </a:solidFill>
                </a:uFill>
                <a:latin typeface="Raleway"/>
                <a:ea typeface="Raleway"/>
                <a:cs typeface="Raleway"/>
                <a:sym typeface="Raleway"/>
              </a:rPr>
              <a:t>deutes</a:t>
            </a:r>
            <a:endParaRPr lang="es-ES">
              <a:solidFill>
                <a:srgbClr val="222222"/>
              </a:solidFill>
              <a:uFill>
                <a:solidFill>
                  <a:schemeClr val="accent1"/>
                </a:solidFill>
              </a:uFill>
              <a:latin typeface="Raleway"/>
              <a:ea typeface="Raleway"/>
              <a:cs typeface="Raleway"/>
              <a:sym typeface="Raleway"/>
            </a:endParaRPr>
          </a:p>
          <a:p>
            <a:pPr marL="450850" lvl="1" indent="-180975">
              <a:spcBef>
                <a:spcPts val="600"/>
              </a:spcBef>
              <a:buClr>
                <a:schemeClr val="accent1"/>
              </a:buClr>
              <a:buSzPct val="100000"/>
              <a:buFont typeface="Courier New" panose="02070309020205020404" pitchFamily="49" charset="0"/>
              <a:buChar char="o"/>
            </a:pPr>
            <a:r>
              <a:rPr lang="es-ES" b="1">
                <a:solidFill>
                  <a:srgbClr val="222222"/>
                </a:solidFill>
                <a:uFill>
                  <a:solidFill>
                    <a:schemeClr val="accent1"/>
                  </a:solidFill>
                </a:uFill>
                <a:latin typeface="Raleway"/>
                <a:ea typeface="Raleway"/>
                <a:cs typeface="Raleway"/>
                <a:sym typeface="Raleway"/>
              </a:rPr>
              <a:t>crisi de liquiditat</a:t>
            </a:r>
            <a:r>
              <a:rPr lang="es-ES">
                <a:solidFill>
                  <a:srgbClr val="222222"/>
                </a:solidFill>
                <a:uFill>
                  <a:solidFill>
                    <a:schemeClr val="accent1"/>
                  </a:solidFill>
                </a:uFill>
                <a:latin typeface="Raleway"/>
                <a:ea typeface="Raleway"/>
                <a:cs typeface="Raleway"/>
                <a:sym typeface="Raleway"/>
              </a:rPr>
              <a:t> </a:t>
            </a:r>
            <a:r>
              <a:rPr lang="es-ES">
                <a:solidFill>
                  <a:schemeClr val="accent1"/>
                </a:solidFill>
                <a:uFill>
                  <a:solidFill>
                    <a:schemeClr val="accent1"/>
                  </a:solidFill>
                </a:uFill>
                <a:latin typeface="Raleway"/>
                <a:ea typeface="Raleway"/>
                <a:cs typeface="Raleway"/>
                <a:sym typeface="Wingdings" panose="05000000000000000000" pitchFamily="2" charset="2"/>
              </a:rPr>
              <a:t></a:t>
            </a:r>
            <a:r>
              <a:rPr lang="es-ES">
                <a:solidFill>
                  <a:srgbClr val="222222"/>
                </a:solidFill>
                <a:uFill>
                  <a:solidFill>
                    <a:schemeClr val="accent1"/>
                  </a:solidFill>
                </a:uFill>
                <a:latin typeface="Raleway"/>
                <a:ea typeface="Raleway"/>
                <a:cs typeface="Raleway"/>
                <a:sym typeface="Raleway"/>
              </a:rPr>
              <a:t> els bancs no poden cobrar els </a:t>
            </a:r>
            <a:r>
              <a:rPr lang="es-ES" u="sng">
                <a:solidFill>
                  <a:srgbClr val="222222"/>
                </a:solidFill>
                <a:uFill>
                  <a:solidFill>
                    <a:schemeClr val="accent1"/>
                  </a:solidFill>
                </a:uFill>
                <a:latin typeface="Raleway"/>
                <a:ea typeface="Raleway"/>
                <a:cs typeface="Raleway"/>
                <a:sym typeface="Raleway"/>
              </a:rPr>
              <a:t>préstecs</a:t>
            </a:r>
            <a:endParaRPr lang="es-ES">
              <a:solidFill>
                <a:srgbClr val="222222"/>
              </a:solidFill>
              <a:uFill>
                <a:solidFill>
                  <a:schemeClr val="accent1"/>
                </a:solidFill>
              </a:uFill>
              <a:latin typeface="Raleway"/>
              <a:ea typeface="Raleway"/>
              <a:cs typeface="Raleway"/>
              <a:sym typeface="Raleway"/>
            </a:endParaRPr>
          </a:p>
          <a:p>
            <a:pPr marL="450850" lvl="1" indent="-180975">
              <a:spcBef>
                <a:spcPts val="600"/>
              </a:spcBef>
              <a:buClr>
                <a:schemeClr val="accent1"/>
              </a:buClr>
              <a:buSzPct val="100000"/>
              <a:buFont typeface="Courier New" panose="02070309020205020404" pitchFamily="49" charset="0"/>
              <a:buChar char="o"/>
            </a:pPr>
            <a:r>
              <a:rPr lang="es-ES" b="1">
                <a:solidFill>
                  <a:srgbClr val="222222"/>
                </a:solidFill>
                <a:uFill>
                  <a:solidFill>
                    <a:schemeClr val="accent1"/>
                  </a:solidFill>
                </a:uFill>
                <a:latin typeface="Raleway"/>
                <a:ea typeface="Raleway"/>
                <a:cs typeface="Raleway"/>
                <a:sym typeface="Raleway"/>
              </a:rPr>
              <a:t>crisi bancària</a:t>
            </a:r>
            <a:r>
              <a:rPr lang="es-ES">
                <a:solidFill>
                  <a:srgbClr val="222222"/>
                </a:solidFill>
                <a:uFill>
                  <a:solidFill>
                    <a:schemeClr val="accent1"/>
                  </a:solidFill>
                </a:uFill>
                <a:latin typeface="Raleway"/>
                <a:ea typeface="Raleway"/>
                <a:cs typeface="Raleway"/>
                <a:sym typeface="Raleway"/>
              </a:rPr>
              <a:t> </a:t>
            </a:r>
            <a:r>
              <a:rPr lang="es-ES">
                <a:solidFill>
                  <a:schemeClr val="accent1"/>
                </a:solidFill>
                <a:uFill>
                  <a:solidFill>
                    <a:schemeClr val="accent1"/>
                  </a:solidFill>
                </a:uFill>
                <a:latin typeface="Raleway"/>
                <a:ea typeface="Raleway"/>
                <a:cs typeface="Raleway"/>
                <a:sym typeface="Wingdings" panose="05000000000000000000" pitchFamily="2" charset="2"/>
              </a:rPr>
              <a:t></a:t>
            </a:r>
            <a:r>
              <a:rPr lang="es-ES">
                <a:solidFill>
                  <a:srgbClr val="222222"/>
                </a:solidFill>
                <a:uFill>
                  <a:solidFill>
                    <a:schemeClr val="accent1"/>
                  </a:solidFill>
                </a:uFill>
                <a:latin typeface="Raleway"/>
                <a:ea typeface="Raleway"/>
                <a:cs typeface="Raleway"/>
                <a:sym typeface="Raleway"/>
              </a:rPr>
              <a:t> els bancs </a:t>
            </a:r>
            <a:r>
              <a:rPr lang="es-ES" u="sng">
                <a:solidFill>
                  <a:srgbClr val="222222"/>
                </a:solidFill>
                <a:uFill>
                  <a:solidFill>
                    <a:schemeClr val="accent1"/>
                  </a:solidFill>
                </a:uFill>
                <a:latin typeface="Raleway"/>
                <a:ea typeface="Raleway"/>
                <a:cs typeface="Raleway"/>
                <a:sym typeface="Raleway"/>
              </a:rPr>
              <a:t>tanquen</a:t>
            </a:r>
            <a:endParaRPr lang="es-ES" b="1" u="sng">
              <a:solidFill>
                <a:srgbClr val="222222"/>
              </a:solidFill>
              <a:uFill>
                <a:solidFill>
                  <a:schemeClr val="accent1"/>
                </a:solidFill>
              </a:uFill>
              <a:latin typeface="Raleway"/>
              <a:ea typeface="Raleway"/>
              <a:cs typeface="Raleway"/>
              <a:sym typeface="Raleway"/>
            </a:endParaRPr>
          </a:p>
          <a:p>
            <a:pPr marL="179388" indent="-179388">
              <a:spcBef>
                <a:spcPts val="6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</a:pPr>
            <a:r>
              <a:rPr lang="es-ES" b="1">
                <a:solidFill>
                  <a:schemeClr val="accent6"/>
                </a:solidFill>
                <a:uFill>
                  <a:solidFill>
                    <a:schemeClr val="accent1"/>
                  </a:solidFill>
                </a:uFill>
                <a:latin typeface="Raleway"/>
                <a:ea typeface="Raleway"/>
                <a:cs typeface="Raleway"/>
                <a:sym typeface="Raleway"/>
              </a:rPr>
              <a:t>Dimarts Negre</a:t>
            </a:r>
            <a:r>
              <a:rPr lang="es-ES" b="1">
                <a:solidFill>
                  <a:srgbClr val="222222"/>
                </a:solidFill>
                <a:uFill>
                  <a:solidFill>
                    <a:schemeClr val="accent1"/>
                  </a:solidFill>
                </a:uFill>
                <a:latin typeface="Raleway"/>
                <a:ea typeface="Raleway"/>
                <a:cs typeface="Raleway"/>
                <a:sym typeface="Raleway"/>
              </a:rPr>
              <a:t>:</a:t>
            </a:r>
            <a:r>
              <a:rPr lang="es-ES">
                <a:solidFill>
                  <a:srgbClr val="222222"/>
                </a:solidFill>
                <a:uFill>
                  <a:solidFill>
                    <a:schemeClr val="accent1"/>
                  </a:solidFill>
                </a:uFill>
                <a:latin typeface="Raleway"/>
                <a:ea typeface="Raleway"/>
                <a:cs typeface="Raleway"/>
                <a:sym typeface="Raleway"/>
              </a:rPr>
              <a:t> es reuneixen els </a:t>
            </a:r>
            <a:r>
              <a:rPr lang="es-ES" b="1">
                <a:solidFill>
                  <a:srgbClr val="222222"/>
                </a:solidFill>
                <a:uFill>
                  <a:solidFill>
                    <a:schemeClr val="accent1"/>
                  </a:solidFill>
                </a:uFill>
                <a:latin typeface="Raleway"/>
                <a:ea typeface="Raleway"/>
                <a:cs typeface="Raleway"/>
                <a:sym typeface="Raleway"/>
              </a:rPr>
              <a:t>majors inversors</a:t>
            </a:r>
            <a:r>
              <a:rPr lang="es-ES">
                <a:solidFill>
                  <a:srgbClr val="222222"/>
                </a:solidFill>
                <a:uFill>
                  <a:solidFill>
                    <a:schemeClr val="accent1"/>
                  </a:solidFill>
                </a:uFill>
                <a:latin typeface="Raleway"/>
                <a:ea typeface="Raleway"/>
                <a:cs typeface="Raleway"/>
                <a:sym typeface="Raleway"/>
              </a:rPr>
              <a:t> per reviure la </a:t>
            </a:r>
            <a:r>
              <a:rPr lang="es-ES" u="sng">
                <a:solidFill>
                  <a:srgbClr val="222222"/>
                </a:solidFill>
                <a:uFill>
                  <a:solidFill>
                    <a:schemeClr val="accent1"/>
                  </a:solidFill>
                </a:uFill>
                <a:latin typeface="Raleway"/>
                <a:ea typeface="Raleway"/>
                <a:cs typeface="Raleway"/>
                <a:sym typeface="Raleway"/>
              </a:rPr>
              <a:t>confiança</a:t>
            </a:r>
            <a:r>
              <a:rPr lang="es-ES">
                <a:solidFill>
                  <a:srgbClr val="222222"/>
                </a:solidFill>
                <a:uFill>
                  <a:solidFill>
                    <a:schemeClr val="accent1"/>
                  </a:solidFill>
                </a:uFill>
                <a:latin typeface="Raleway"/>
                <a:ea typeface="Raleway"/>
                <a:cs typeface="Raleway"/>
                <a:sym typeface="Raleway"/>
              </a:rPr>
              <a:t> de la gent en l’economia </a:t>
            </a:r>
            <a:r>
              <a:rPr lang="es-ES">
                <a:solidFill>
                  <a:schemeClr val="accent1"/>
                </a:solidFill>
                <a:uFill>
                  <a:solidFill>
                    <a:schemeClr val="accent1"/>
                  </a:solidFill>
                </a:uFill>
                <a:latin typeface="Raleway"/>
                <a:ea typeface="Raleway"/>
                <a:cs typeface="Raleway"/>
                <a:sym typeface="Wingdings" panose="05000000000000000000" pitchFamily="2" charset="2"/>
              </a:rPr>
              <a:t></a:t>
            </a:r>
            <a:r>
              <a:rPr lang="es-ES">
                <a:solidFill>
                  <a:srgbClr val="222222"/>
                </a:solidFill>
                <a:uFill>
                  <a:solidFill>
                    <a:schemeClr val="accent1"/>
                  </a:solidFill>
                </a:uFill>
                <a:latin typeface="Raleway"/>
                <a:ea typeface="Raleway"/>
                <a:cs typeface="Raleway"/>
                <a:sym typeface="Wingdings" panose="05000000000000000000" pitchFamily="2" charset="2"/>
              </a:rPr>
              <a:t> fracàs</a:t>
            </a:r>
            <a:endParaRPr lang="es-ES" b="1">
              <a:solidFill>
                <a:srgbClr val="222222"/>
              </a:solidFill>
              <a:uFill>
                <a:solidFill>
                  <a:schemeClr val="accent1"/>
                </a:solidFill>
              </a:uFill>
              <a:latin typeface="Raleway"/>
              <a:ea typeface="Raleway"/>
              <a:cs typeface="Raleway"/>
              <a:sym typeface="Raleway"/>
            </a:endParaRPr>
          </a:p>
        </p:txBody>
      </p:sp>
      <p:cxnSp>
        <p:nvCxnSpPr>
          <p:cNvPr id="13" name="Conector recto 12">
            <a:extLst>
              <a:ext uri="{FF2B5EF4-FFF2-40B4-BE49-F238E27FC236}">
                <a16:creationId xmlns:a16="http://schemas.microsoft.com/office/drawing/2014/main" id="{68146E53-F7D6-45CC-8BD5-22785D522872}"/>
              </a:ext>
            </a:extLst>
          </p:cNvPr>
          <p:cNvCxnSpPr>
            <a:cxnSpLocks/>
          </p:cNvCxnSpPr>
          <p:nvPr/>
        </p:nvCxnSpPr>
        <p:spPr>
          <a:xfrm flipV="1">
            <a:off x="2538125" y="1176338"/>
            <a:ext cx="243175" cy="12582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Rectángulo 13">
            <a:extLst>
              <a:ext uri="{FF2B5EF4-FFF2-40B4-BE49-F238E27FC236}">
                <a16:creationId xmlns:a16="http://schemas.microsoft.com/office/drawing/2014/main" id="{41967EA9-4A4A-4C1A-B70A-75600731779F}"/>
              </a:ext>
            </a:extLst>
          </p:cNvPr>
          <p:cNvSpPr/>
          <p:nvPr/>
        </p:nvSpPr>
        <p:spPr>
          <a:xfrm>
            <a:off x="2717512" y="1002085"/>
            <a:ext cx="4572000" cy="600164"/>
          </a:xfrm>
          <a:prstGeom prst="rect">
            <a:avLst/>
          </a:prstGeom>
        </p:spPr>
        <p:txBody>
          <a:bodyPr>
            <a:spAutoFit/>
          </a:bodyPr>
          <a:lstStyle/>
          <a:p>
            <a:pPr lvl="0">
              <a:spcBef>
                <a:spcPts val="600"/>
              </a:spcBef>
              <a:buClr>
                <a:schemeClr val="accent1"/>
              </a:buClr>
              <a:buSzPct val="100000"/>
            </a:pPr>
            <a:r>
              <a:rPr lang="es-ES">
                <a:solidFill>
                  <a:srgbClr val="222222"/>
                </a:solidFill>
                <a:uFill>
                  <a:solidFill>
                    <a:schemeClr val="accent1"/>
                  </a:solidFill>
                </a:uFill>
                <a:latin typeface="Raleway"/>
                <a:ea typeface="Raleway"/>
                <a:cs typeface="Raleway"/>
                <a:sym typeface="Wingdings" panose="05000000000000000000" pitchFamily="2" charset="2"/>
              </a:rPr>
              <a:t>comprar </a:t>
            </a:r>
            <a:r>
              <a:rPr lang="es-ES" u="sng">
                <a:solidFill>
                  <a:srgbClr val="222222"/>
                </a:solidFill>
                <a:uFill>
                  <a:solidFill>
                    <a:schemeClr val="accent1"/>
                  </a:solidFill>
                </a:uFill>
                <a:latin typeface="Raleway"/>
                <a:ea typeface="Raleway"/>
                <a:cs typeface="Raleway"/>
                <a:sym typeface="Wingdings" panose="05000000000000000000" pitchFamily="2" charset="2"/>
              </a:rPr>
              <a:t>electrodomèstics</a:t>
            </a:r>
            <a:r>
              <a:rPr lang="es-ES">
                <a:solidFill>
                  <a:srgbClr val="222222"/>
                </a:solidFill>
                <a:uFill>
                  <a:solidFill>
                    <a:schemeClr val="accent1"/>
                  </a:solidFill>
                </a:uFill>
                <a:latin typeface="Raleway"/>
                <a:ea typeface="Raleway"/>
                <a:cs typeface="Raleway"/>
                <a:sym typeface="Wingdings" panose="05000000000000000000" pitchFamily="2" charset="2"/>
              </a:rPr>
              <a:t>, </a:t>
            </a:r>
            <a:r>
              <a:rPr lang="es-ES" u="sng">
                <a:solidFill>
                  <a:srgbClr val="222222"/>
                </a:solidFill>
                <a:uFill>
                  <a:solidFill>
                    <a:schemeClr val="accent1"/>
                  </a:solidFill>
                </a:uFill>
                <a:latin typeface="Raleway"/>
                <a:ea typeface="Raleway"/>
                <a:cs typeface="Raleway"/>
                <a:sym typeface="Wingdings" panose="05000000000000000000" pitchFamily="2" charset="2"/>
              </a:rPr>
              <a:t>cotxes</a:t>
            </a:r>
            <a:r>
              <a:rPr lang="es-ES">
                <a:solidFill>
                  <a:srgbClr val="222222"/>
                </a:solidFill>
                <a:uFill>
                  <a:solidFill>
                    <a:schemeClr val="accent1"/>
                  </a:solidFill>
                </a:uFill>
                <a:latin typeface="Raleway"/>
                <a:ea typeface="Raleway"/>
                <a:cs typeface="Raleway"/>
                <a:sym typeface="Wingdings" panose="05000000000000000000" pitchFamily="2" charset="2"/>
              </a:rPr>
              <a:t> </a:t>
            </a:r>
            <a:r>
              <a:rPr lang="es-ES">
                <a:solidFill>
                  <a:schemeClr val="accent1"/>
                </a:solidFill>
                <a:uFill>
                  <a:solidFill>
                    <a:schemeClr val="accent1"/>
                  </a:solidFill>
                </a:uFill>
                <a:latin typeface="Raleway"/>
                <a:ea typeface="Raleway"/>
                <a:cs typeface="Raleway"/>
                <a:sym typeface="Wingdings" panose="05000000000000000000" pitchFamily="2" charset="2"/>
              </a:rPr>
              <a:t></a:t>
            </a:r>
            <a:r>
              <a:rPr lang="es-ES">
                <a:solidFill>
                  <a:srgbClr val="222222"/>
                </a:solidFill>
                <a:uFill>
                  <a:solidFill>
                    <a:schemeClr val="accent1"/>
                  </a:solidFill>
                </a:uFill>
                <a:latin typeface="Raleway"/>
                <a:ea typeface="Raleway"/>
                <a:cs typeface="Raleway"/>
                <a:sym typeface="Wingdings" panose="05000000000000000000" pitchFamily="2" charset="2"/>
              </a:rPr>
              <a:t> prèstecs</a:t>
            </a:r>
            <a:endParaRPr lang="es-ES" u="sng">
              <a:solidFill>
                <a:srgbClr val="222222"/>
              </a:solidFill>
              <a:uFill>
                <a:solidFill>
                  <a:schemeClr val="accent1"/>
                </a:solidFill>
              </a:uFill>
              <a:latin typeface="Raleway"/>
              <a:ea typeface="Raleway"/>
              <a:cs typeface="Raleway"/>
              <a:sym typeface="Wingdings" panose="05000000000000000000" pitchFamily="2" charset="2"/>
            </a:endParaRPr>
          </a:p>
          <a:p>
            <a:pPr lvl="0">
              <a:spcBef>
                <a:spcPts val="600"/>
              </a:spcBef>
              <a:buClr>
                <a:schemeClr val="accent1"/>
              </a:buClr>
              <a:buSzPct val="100000"/>
            </a:pPr>
            <a:r>
              <a:rPr lang="es-ES">
                <a:solidFill>
                  <a:srgbClr val="222222"/>
                </a:solidFill>
                <a:uFill>
                  <a:solidFill>
                    <a:schemeClr val="accent1"/>
                  </a:solidFill>
                </a:uFill>
                <a:latin typeface="Raleway"/>
                <a:ea typeface="Raleway"/>
                <a:cs typeface="Raleway"/>
                <a:sym typeface="Wingdings" panose="05000000000000000000" pitchFamily="2" charset="2"/>
              </a:rPr>
              <a:t>invertir en </a:t>
            </a:r>
            <a:r>
              <a:rPr lang="es-ES" u="sng">
                <a:solidFill>
                  <a:srgbClr val="222222"/>
                </a:solidFill>
                <a:uFill>
                  <a:solidFill>
                    <a:schemeClr val="accent1"/>
                  </a:solidFill>
                </a:uFill>
                <a:latin typeface="Raleway"/>
                <a:ea typeface="Raleway"/>
                <a:cs typeface="Raleway"/>
                <a:sym typeface="Wingdings" panose="05000000000000000000" pitchFamily="2" charset="2"/>
              </a:rPr>
              <a:t>borsa</a:t>
            </a:r>
            <a:endParaRPr lang="es-ES">
              <a:solidFill>
                <a:srgbClr val="222222"/>
              </a:solidFill>
              <a:uFill>
                <a:solidFill>
                  <a:schemeClr val="accent1"/>
                </a:solidFill>
              </a:uFill>
              <a:latin typeface="Raleway"/>
              <a:ea typeface="Raleway"/>
              <a:cs typeface="Raleway"/>
              <a:sym typeface="Wingdings" panose="05000000000000000000" pitchFamily="2" charset="2"/>
            </a:endParaRPr>
          </a:p>
        </p:txBody>
      </p:sp>
      <p:cxnSp>
        <p:nvCxnSpPr>
          <p:cNvPr id="16" name="Conector recto 15">
            <a:extLst>
              <a:ext uri="{FF2B5EF4-FFF2-40B4-BE49-F238E27FC236}">
                <a16:creationId xmlns:a16="http://schemas.microsoft.com/office/drawing/2014/main" id="{1E277B1B-9950-4BB7-8EE8-3D7D3C4A114C}"/>
              </a:ext>
            </a:extLst>
          </p:cNvPr>
          <p:cNvCxnSpPr>
            <a:cxnSpLocks/>
          </p:cNvCxnSpPr>
          <p:nvPr/>
        </p:nvCxnSpPr>
        <p:spPr>
          <a:xfrm>
            <a:off x="2538125" y="1302167"/>
            <a:ext cx="243175" cy="12582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Rectángulo 16">
            <a:extLst>
              <a:ext uri="{FF2B5EF4-FFF2-40B4-BE49-F238E27FC236}">
                <a16:creationId xmlns:a16="http://schemas.microsoft.com/office/drawing/2014/main" id="{FFF98C2A-0B6B-43E5-9C08-8613B99BB0FF}"/>
              </a:ext>
            </a:extLst>
          </p:cNvPr>
          <p:cNvSpPr/>
          <p:nvPr/>
        </p:nvSpPr>
        <p:spPr>
          <a:xfrm>
            <a:off x="638248" y="4061322"/>
            <a:ext cx="5136572" cy="354383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>
                <a:latin typeface="Raleway" panose="020B0604020202020204" charset="0"/>
              </a:rPr>
              <a:t>Un </a:t>
            </a:r>
            <a:r>
              <a:rPr lang="es-ES" b="1">
                <a:latin typeface="Raleway" panose="020B0604020202020204" charset="0"/>
              </a:rPr>
              <a:t>crac</a:t>
            </a:r>
            <a:r>
              <a:rPr lang="es-ES">
                <a:latin typeface="Raleway" panose="020B0604020202020204" charset="0"/>
              </a:rPr>
              <a:t> és la </a:t>
            </a:r>
            <a:r>
              <a:rPr lang="es-ES" b="1">
                <a:latin typeface="Raleway" panose="020B0604020202020204" charset="0"/>
              </a:rPr>
              <a:t>caiguda instantània del valor de les accions</a:t>
            </a:r>
            <a:r>
              <a:rPr lang="es-ES">
                <a:latin typeface="Raleway" panose="020B0604020202020204" charset="0"/>
              </a:rPr>
              <a:t>.</a:t>
            </a:r>
          </a:p>
        </p:txBody>
      </p:sp>
      <p:sp>
        <p:nvSpPr>
          <p:cNvPr id="18" name="Flecha: hacia abajo 17">
            <a:extLst>
              <a:ext uri="{FF2B5EF4-FFF2-40B4-BE49-F238E27FC236}">
                <a16:creationId xmlns:a16="http://schemas.microsoft.com/office/drawing/2014/main" id="{634F1E2C-6B80-491A-9B19-4B9304CEB172}"/>
              </a:ext>
            </a:extLst>
          </p:cNvPr>
          <p:cNvSpPr/>
          <p:nvPr/>
        </p:nvSpPr>
        <p:spPr>
          <a:xfrm>
            <a:off x="638248" y="3578233"/>
            <a:ext cx="381000" cy="400110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396955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número de diapositiva 2">
            <a:extLst>
              <a:ext uri="{FF2B5EF4-FFF2-40B4-BE49-F238E27FC236}">
                <a16:creationId xmlns:a16="http://schemas.microsoft.com/office/drawing/2014/main" id="{D3AFFBC2-7FB4-448C-B9B2-2B1F1581A03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 smtClean="0"/>
              <a:t>4</a:t>
            </a:fld>
            <a:endParaRPr lang="es-ES"/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E447BC4C-B870-4FF8-9ED3-1B5BAC2A2344}"/>
              </a:ext>
            </a:extLst>
          </p:cNvPr>
          <p:cNvSpPr/>
          <p:nvPr/>
        </p:nvSpPr>
        <p:spPr>
          <a:xfrm>
            <a:off x="138545" y="173182"/>
            <a:ext cx="8853055" cy="4894267"/>
          </a:xfrm>
          <a:prstGeom prst="rect">
            <a:avLst/>
          </a:prstGeom>
          <a:noFill/>
          <a:ln w="571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6" name="Conector recto 5">
            <a:extLst>
              <a:ext uri="{FF2B5EF4-FFF2-40B4-BE49-F238E27FC236}">
                <a16:creationId xmlns:a16="http://schemas.microsoft.com/office/drawing/2014/main" id="{E2FC9A86-5C7A-4FEC-A360-1712AD9A2403}"/>
              </a:ext>
            </a:extLst>
          </p:cNvPr>
          <p:cNvCxnSpPr>
            <a:cxnSpLocks/>
          </p:cNvCxnSpPr>
          <p:nvPr/>
        </p:nvCxnSpPr>
        <p:spPr>
          <a:xfrm flipH="1">
            <a:off x="0" y="0"/>
            <a:ext cx="464128" cy="484909"/>
          </a:xfrm>
          <a:prstGeom prst="line">
            <a:avLst/>
          </a:prstGeom>
          <a:ln w="19050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8" name="Conector recto 7">
            <a:extLst>
              <a:ext uri="{FF2B5EF4-FFF2-40B4-BE49-F238E27FC236}">
                <a16:creationId xmlns:a16="http://schemas.microsoft.com/office/drawing/2014/main" id="{ABD17451-D016-4623-A2B0-E3AF2EBF2498}"/>
              </a:ext>
            </a:extLst>
          </p:cNvPr>
          <p:cNvCxnSpPr>
            <a:cxnSpLocks/>
          </p:cNvCxnSpPr>
          <p:nvPr/>
        </p:nvCxnSpPr>
        <p:spPr>
          <a:xfrm flipH="1" flipV="1">
            <a:off x="0" y="4658591"/>
            <a:ext cx="464128" cy="484909"/>
          </a:xfrm>
          <a:prstGeom prst="line">
            <a:avLst/>
          </a:prstGeom>
          <a:ln w="19050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9" name="Conector recto 8">
            <a:extLst>
              <a:ext uri="{FF2B5EF4-FFF2-40B4-BE49-F238E27FC236}">
                <a16:creationId xmlns:a16="http://schemas.microsoft.com/office/drawing/2014/main" id="{83CF8A08-F24E-41E1-B61F-C71FB3CE7685}"/>
              </a:ext>
            </a:extLst>
          </p:cNvPr>
          <p:cNvCxnSpPr>
            <a:cxnSpLocks/>
          </p:cNvCxnSpPr>
          <p:nvPr/>
        </p:nvCxnSpPr>
        <p:spPr>
          <a:xfrm rot="16200000" flipH="1" flipV="1">
            <a:off x="8655627" y="4658591"/>
            <a:ext cx="464128" cy="484909"/>
          </a:xfrm>
          <a:prstGeom prst="line">
            <a:avLst/>
          </a:prstGeom>
          <a:ln w="19050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0" name="Conector recto 9">
            <a:extLst>
              <a:ext uri="{FF2B5EF4-FFF2-40B4-BE49-F238E27FC236}">
                <a16:creationId xmlns:a16="http://schemas.microsoft.com/office/drawing/2014/main" id="{DE986F3E-9801-455A-936C-A1C984BE7DD0}"/>
              </a:ext>
            </a:extLst>
          </p:cNvPr>
          <p:cNvCxnSpPr>
            <a:cxnSpLocks/>
          </p:cNvCxnSpPr>
          <p:nvPr/>
        </p:nvCxnSpPr>
        <p:spPr>
          <a:xfrm rot="10800000" flipH="1" flipV="1">
            <a:off x="8679872" y="10390"/>
            <a:ext cx="464128" cy="484909"/>
          </a:xfrm>
          <a:prstGeom prst="line">
            <a:avLst/>
          </a:prstGeom>
          <a:ln w="19050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11" name="CuadroTexto 10">
            <a:extLst>
              <a:ext uri="{FF2B5EF4-FFF2-40B4-BE49-F238E27FC236}">
                <a16:creationId xmlns:a16="http://schemas.microsoft.com/office/drawing/2014/main" id="{FA3E78D7-258D-42CA-B5A7-C4DBA2EFC4BC}"/>
              </a:ext>
            </a:extLst>
          </p:cNvPr>
          <p:cNvSpPr txBox="1"/>
          <p:nvPr/>
        </p:nvSpPr>
        <p:spPr>
          <a:xfrm>
            <a:off x="353288" y="373853"/>
            <a:ext cx="537518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000" b="1">
                <a:solidFill>
                  <a:schemeClr val="tx1"/>
                </a:solidFill>
                <a:latin typeface="Merriweather" panose="020B0604020202020204" charset="0"/>
              </a:rPr>
              <a:t>1.3) </a:t>
            </a:r>
            <a:r>
              <a:rPr lang="es-ES" sz="2000" b="1">
                <a:solidFill>
                  <a:schemeClr val="accent1"/>
                </a:solidFill>
                <a:latin typeface="Merriweather" panose="020B0604020202020204" charset="0"/>
              </a:rPr>
              <a:t>CONSEQÜÈNCIES DEL CRAC DE 1929</a:t>
            </a:r>
          </a:p>
        </p:txBody>
      </p:sp>
      <p:sp>
        <p:nvSpPr>
          <p:cNvPr id="12" name="Google Shape;75;p13">
            <a:extLst>
              <a:ext uri="{FF2B5EF4-FFF2-40B4-BE49-F238E27FC236}">
                <a16:creationId xmlns:a16="http://schemas.microsoft.com/office/drawing/2014/main" id="{40436CC0-9A7D-43B5-BDD2-D8946EFCE2FE}"/>
              </a:ext>
            </a:extLst>
          </p:cNvPr>
          <p:cNvSpPr txBox="1"/>
          <p:nvPr/>
        </p:nvSpPr>
        <p:spPr>
          <a:xfrm>
            <a:off x="464128" y="595282"/>
            <a:ext cx="8510646" cy="15687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79388" lvl="0" indent="-179388" algn="l" rtl="0">
              <a:lnSpc>
                <a:spcPct val="2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</a:pPr>
            <a:r>
              <a:rPr lang="es-ES">
                <a:solidFill>
                  <a:srgbClr val="222222"/>
                </a:solidFill>
                <a:uFill>
                  <a:solidFill>
                    <a:schemeClr val="accent1"/>
                  </a:solidFill>
                </a:uFill>
                <a:latin typeface="Raleway"/>
                <a:ea typeface="Raleway"/>
                <a:cs typeface="Raleway"/>
                <a:sym typeface="Raleway"/>
              </a:rPr>
              <a:t>Molta gent s’</a:t>
            </a:r>
            <a:r>
              <a:rPr lang="es-ES" b="1">
                <a:solidFill>
                  <a:srgbClr val="222222"/>
                </a:solidFill>
                <a:uFill>
                  <a:solidFill>
                    <a:schemeClr val="accent1"/>
                  </a:solidFill>
                </a:uFill>
                <a:latin typeface="Raleway"/>
                <a:ea typeface="Raleway"/>
                <a:cs typeface="Raleway"/>
                <a:sym typeface="Raleway"/>
              </a:rPr>
              <a:t>arruïna</a:t>
            </a:r>
          </a:p>
          <a:p>
            <a:pPr marL="179388" lvl="0" indent="-179388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</a:pPr>
            <a:r>
              <a:rPr lang="es-ES" b="1">
                <a:solidFill>
                  <a:srgbClr val="222222"/>
                </a:solidFill>
                <a:uFill>
                  <a:solidFill>
                    <a:schemeClr val="accent1"/>
                  </a:solidFill>
                </a:uFill>
                <a:latin typeface="Raleway"/>
                <a:ea typeface="Raleway"/>
                <a:cs typeface="Raleway"/>
                <a:sym typeface="Raleway"/>
              </a:rPr>
              <a:t>Reducció consum</a:t>
            </a:r>
            <a:r>
              <a:rPr lang="es-ES">
                <a:solidFill>
                  <a:srgbClr val="222222"/>
                </a:solidFill>
                <a:uFill>
                  <a:solidFill>
                    <a:schemeClr val="accent1"/>
                  </a:solidFill>
                </a:uFill>
                <a:latin typeface="Raleway"/>
                <a:ea typeface="Raleway"/>
                <a:cs typeface="Raleway"/>
                <a:sym typeface="Raleway"/>
              </a:rPr>
              <a:t> (demanda) </a:t>
            </a:r>
            <a:r>
              <a:rPr lang="es-ES">
                <a:solidFill>
                  <a:schemeClr val="accent1"/>
                </a:solidFill>
                <a:uFill>
                  <a:solidFill>
                    <a:schemeClr val="accent1"/>
                  </a:solidFill>
                </a:uFill>
                <a:latin typeface="Raleway"/>
                <a:ea typeface="Raleway"/>
                <a:cs typeface="Raleway"/>
                <a:sym typeface="Wingdings" panose="05000000000000000000" pitchFamily="2" charset="2"/>
              </a:rPr>
              <a:t></a:t>
            </a:r>
            <a:r>
              <a:rPr lang="es-ES">
                <a:solidFill>
                  <a:srgbClr val="222222"/>
                </a:solidFill>
                <a:uFill>
                  <a:solidFill>
                    <a:schemeClr val="accent1"/>
                  </a:solidFill>
                </a:uFill>
                <a:latin typeface="Raleway"/>
                <a:ea typeface="Raleway"/>
                <a:cs typeface="Raleway"/>
                <a:sym typeface="Wingdings" panose="05000000000000000000" pitchFamily="2" charset="2"/>
              </a:rPr>
              <a:t> </a:t>
            </a:r>
            <a:r>
              <a:rPr lang="es-ES" b="1">
                <a:solidFill>
                  <a:srgbClr val="222222"/>
                </a:solidFill>
                <a:uFill>
                  <a:solidFill>
                    <a:schemeClr val="accent1"/>
                  </a:solidFill>
                </a:uFill>
                <a:latin typeface="Raleway"/>
                <a:ea typeface="Raleway"/>
                <a:cs typeface="Raleway"/>
                <a:sym typeface="Wingdings" panose="05000000000000000000" pitchFamily="2" charset="2"/>
              </a:rPr>
              <a:t>caiguda de preus</a:t>
            </a:r>
            <a:r>
              <a:rPr lang="es-ES">
                <a:solidFill>
                  <a:srgbClr val="222222"/>
                </a:solidFill>
                <a:uFill>
                  <a:solidFill>
                    <a:schemeClr val="accent1"/>
                  </a:solidFill>
                </a:uFill>
                <a:latin typeface="Raleway"/>
                <a:ea typeface="Raleway"/>
                <a:cs typeface="Raleway"/>
                <a:sym typeface="Wingdings" panose="05000000000000000000" pitchFamily="2" charset="2"/>
              </a:rPr>
              <a:t> (deflació) especialment </a:t>
            </a:r>
            <a:r>
              <a:rPr lang="es-ES" u="sng">
                <a:solidFill>
                  <a:srgbClr val="222222"/>
                </a:solidFill>
                <a:uFill>
                  <a:solidFill>
                    <a:schemeClr val="accent1"/>
                  </a:solidFill>
                </a:uFill>
                <a:latin typeface="Raleway"/>
                <a:ea typeface="Raleway"/>
                <a:cs typeface="Raleway"/>
                <a:sym typeface="Wingdings" panose="05000000000000000000" pitchFamily="2" charset="2"/>
              </a:rPr>
              <a:t>agrícoles</a:t>
            </a:r>
            <a:endParaRPr lang="es-ES">
              <a:solidFill>
                <a:srgbClr val="222222"/>
              </a:solidFill>
              <a:uFill>
                <a:solidFill>
                  <a:schemeClr val="accent1"/>
                </a:solidFill>
              </a:uFill>
              <a:latin typeface="Raleway"/>
              <a:ea typeface="Raleway"/>
              <a:cs typeface="Raleway"/>
              <a:sym typeface="Wingdings" panose="05000000000000000000" pitchFamily="2" charset="2"/>
            </a:endParaRPr>
          </a:p>
          <a:p>
            <a:pPr marL="179388" lvl="0" indent="-179388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</a:pPr>
            <a:r>
              <a:rPr lang="es-ES">
                <a:solidFill>
                  <a:srgbClr val="222222"/>
                </a:solidFill>
                <a:uFill>
                  <a:solidFill>
                    <a:schemeClr val="accent1"/>
                  </a:solidFill>
                </a:uFill>
                <a:latin typeface="Raleway"/>
                <a:ea typeface="Raleway"/>
                <a:cs typeface="Raleway"/>
                <a:sym typeface="Raleway"/>
              </a:rPr>
              <a:t>Les empreses han de </a:t>
            </a:r>
            <a:r>
              <a:rPr lang="es-ES" b="1">
                <a:solidFill>
                  <a:srgbClr val="222222"/>
                </a:solidFill>
                <a:uFill>
                  <a:solidFill>
                    <a:schemeClr val="accent1"/>
                  </a:solidFill>
                </a:uFill>
                <a:latin typeface="Raleway"/>
                <a:ea typeface="Raleway"/>
                <a:cs typeface="Raleway"/>
                <a:sym typeface="Raleway"/>
              </a:rPr>
              <a:t>tancar</a:t>
            </a:r>
            <a:r>
              <a:rPr lang="es-ES">
                <a:solidFill>
                  <a:srgbClr val="222222"/>
                </a:solidFill>
                <a:uFill>
                  <a:solidFill>
                    <a:schemeClr val="accent1"/>
                  </a:solidFill>
                </a:uFill>
                <a:latin typeface="Raleway"/>
                <a:ea typeface="Raleway"/>
                <a:cs typeface="Raleway"/>
                <a:sym typeface="Raleway"/>
              </a:rPr>
              <a:t> </a:t>
            </a:r>
            <a:r>
              <a:rPr lang="es-ES">
                <a:solidFill>
                  <a:schemeClr val="accent1"/>
                </a:solidFill>
                <a:uFill>
                  <a:solidFill>
                    <a:schemeClr val="accent1"/>
                  </a:solidFill>
                </a:uFill>
                <a:latin typeface="Raleway"/>
                <a:ea typeface="Raleway"/>
                <a:cs typeface="Raleway"/>
                <a:sym typeface="Wingdings" panose="05000000000000000000" pitchFamily="2" charset="2"/>
              </a:rPr>
              <a:t></a:t>
            </a:r>
            <a:r>
              <a:rPr lang="es-ES">
                <a:solidFill>
                  <a:srgbClr val="222222"/>
                </a:solidFill>
                <a:uFill>
                  <a:solidFill>
                    <a:schemeClr val="accent1"/>
                  </a:solidFill>
                </a:uFill>
                <a:latin typeface="Raleway"/>
                <a:ea typeface="Raleway"/>
                <a:cs typeface="Raleway"/>
                <a:sym typeface="Raleway"/>
              </a:rPr>
              <a:t> no poden </a:t>
            </a:r>
            <a:r>
              <a:rPr lang="es-ES" u="sng">
                <a:solidFill>
                  <a:srgbClr val="222222"/>
                </a:solidFill>
                <a:uFill>
                  <a:solidFill>
                    <a:schemeClr val="accent1"/>
                  </a:solidFill>
                </a:uFill>
                <a:latin typeface="Raleway"/>
                <a:ea typeface="Raleway"/>
                <a:cs typeface="Raleway"/>
                <a:sym typeface="Raleway"/>
              </a:rPr>
              <a:t>vendre</a:t>
            </a:r>
            <a:r>
              <a:rPr lang="es-ES">
                <a:solidFill>
                  <a:srgbClr val="222222"/>
                </a:solidFill>
                <a:uFill>
                  <a:solidFill>
                    <a:schemeClr val="accent1"/>
                  </a:solidFill>
                </a:uFill>
                <a:latin typeface="Raleway"/>
                <a:ea typeface="Raleway"/>
                <a:cs typeface="Raleway"/>
                <a:sym typeface="Raleway"/>
              </a:rPr>
              <a:t> els seus productes</a:t>
            </a:r>
          </a:p>
          <a:p>
            <a:pPr marL="179388" lvl="0" indent="-179388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</a:pPr>
            <a:r>
              <a:rPr lang="es-ES" b="1">
                <a:solidFill>
                  <a:srgbClr val="222222"/>
                </a:solidFill>
                <a:uFill>
                  <a:solidFill>
                    <a:schemeClr val="accent1"/>
                  </a:solidFill>
                </a:uFill>
                <a:latin typeface="Raleway"/>
                <a:ea typeface="Raleway"/>
                <a:cs typeface="Raleway"/>
                <a:sym typeface="Raleway"/>
              </a:rPr>
              <a:t>Augment de l’atur</a:t>
            </a:r>
            <a:r>
              <a:rPr lang="es-ES">
                <a:solidFill>
                  <a:srgbClr val="222222"/>
                </a:solidFill>
                <a:uFill>
                  <a:solidFill>
                    <a:schemeClr val="accent1"/>
                  </a:solidFill>
                </a:uFill>
                <a:latin typeface="Raleway"/>
                <a:ea typeface="Raleway"/>
                <a:cs typeface="Raleway"/>
                <a:sym typeface="Raleway"/>
              </a:rPr>
              <a:t> </a:t>
            </a:r>
            <a:r>
              <a:rPr lang="es-ES">
                <a:solidFill>
                  <a:schemeClr val="accent1"/>
                </a:solidFill>
                <a:uFill>
                  <a:solidFill>
                    <a:schemeClr val="accent1"/>
                  </a:solidFill>
                </a:uFill>
                <a:latin typeface="Raleway"/>
                <a:ea typeface="Raleway"/>
                <a:cs typeface="Raleway"/>
                <a:sym typeface="Wingdings" panose="05000000000000000000" pitchFamily="2" charset="2"/>
              </a:rPr>
              <a:t></a:t>
            </a:r>
            <a:r>
              <a:rPr lang="es-ES">
                <a:solidFill>
                  <a:srgbClr val="222222"/>
                </a:solidFill>
                <a:uFill>
                  <a:solidFill>
                    <a:schemeClr val="accent1"/>
                  </a:solidFill>
                </a:uFill>
                <a:latin typeface="Raleway"/>
                <a:ea typeface="Raleway"/>
                <a:cs typeface="Raleway"/>
                <a:sym typeface="Wingdings" panose="05000000000000000000" pitchFamily="2" charset="2"/>
              </a:rPr>
              <a:t> 1,6 a 4,3 milions</a:t>
            </a:r>
            <a:endParaRPr lang="es-ES" b="1">
              <a:solidFill>
                <a:srgbClr val="222222"/>
              </a:solidFill>
              <a:uFill>
                <a:solidFill>
                  <a:schemeClr val="accent1"/>
                </a:solidFill>
              </a:uFill>
              <a:latin typeface="Raleway"/>
              <a:ea typeface="Raleway"/>
              <a:cs typeface="Raleway"/>
              <a:sym typeface="Raleway"/>
            </a:endParaRPr>
          </a:p>
        </p:txBody>
      </p:sp>
      <p:cxnSp>
        <p:nvCxnSpPr>
          <p:cNvPr id="13" name="Conector recto 12">
            <a:extLst>
              <a:ext uri="{FF2B5EF4-FFF2-40B4-BE49-F238E27FC236}">
                <a16:creationId xmlns:a16="http://schemas.microsoft.com/office/drawing/2014/main" id="{68146E53-F7D6-45CC-8BD5-22785D522872}"/>
              </a:ext>
            </a:extLst>
          </p:cNvPr>
          <p:cNvCxnSpPr>
            <a:cxnSpLocks/>
          </p:cNvCxnSpPr>
          <p:nvPr/>
        </p:nvCxnSpPr>
        <p:spPr>
          <a:xfrm flipV="1">
            <a:off x="2425932" y="888430"/>
            <a:ext cx="243175" cy="12582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Rectángulo 13">
            <a:extLst>
              <a:ext uri="{FF2B5EF4-FFF2-40B4-BE49-F238E27FC236}">
                <a16:creationId xmlns:a16="http://schemas.microsoft.com/office/drawing/2014/main" id="{41967EA9-4A4A-4C1A-B70A-75600731779F}"/>
              </a:ext>
            </a:extLst>
          </p:cNvPr>
          <p:cNvSpPr/>
          <p:nvPr/>
        </p:nvSpPr>
        <p:spPr>
          <a:xfrm>
            <a:off x="2605319" y="714177"/>
            <a:ext cx="4572000" cy="600164"/>
          </a:xfrm>
          <a:prstGeom prst="rect">
            <a:avLst/>
          </a:prstGeom>
        </p:spPr>
        <p:txBody>
          <a:bodyPr>
            <a:spAutoFit/>
          </a:bodyPr>
          <a:lstStyle/>
          <a:p>
            <a:pPr lvl="0">
              <a:spcBef>
                <a:spcPts val="600"/>
              </a:spcBef>
              <a:buClr>
                <a:schemeClr val="accent1"/>
              </a:buClr>
              <a:buSzPct val="100000"/>
            </a:pPr>
            <a:r>
              <a:rPr lang="es-ES">
                <a:solidFill>
                  <a:srgbClr val="222222"/>
                </a:solidFill>
                <a:uFill>
                  <a:solidFill>
                    <a:schemeClr val="accent1"/>
                  </a:solidFill>
                </a:uFill>
                <a:latin typeface="Raleway"/>
                <a:ea typeface="Raleway"/>
                <a:cs typeface="Raleway"/>
                <a:sym typeface="Wingdings" panose="05000000000000000000" pitchFamily="2" charset="2"/>
              </a:rPr>
              <a:t>perd diners en el </a:t>
            </a:r>
            <a:r>
              <a:rPr lang="es-ES" u="sng">
                <a:solidFill>
                  <a:srgbClr val="222222"/>
                </a:solidFill>
                <a:uFill>
                  <a:solidFill>
                    <a:schemeClr val="accent1"/>
                  </a:solidFill>
                </a:uFill>
                <a:latin typeface="Raleway"/>
                <a:ea typeface="Raleway"/>
                <a:cs typeface="Raleway"/>
                <a:sym typeface="Wingdings" panose="05000000000000000000" pitchFamily="2" charset="2"/>
              </a:rPr>
              <a:t>banc</a:t>
            </a:r>
          </a:p>
          <a:p>
            <a:pPr lvl="0">
              <a:spcBef>
                <a:spcPts val="600"/>
              </a:spcBef>
              <a:buClr>
                <a:schemeClr val="accent1"/>
              </a:buClr>
              <a:buSzPct val="100000"/>
            </a:pPr>
            <a:r>
              <a:rPr lang="es-ES" u="sng">
                <a:solidFill>
                  <a:srgbClr val="222222"/>
                </a:solidFill>
                <a:uFill>
                  <a:solidFill>
                    <a:schemeClr val="accent1"/>
                  </a:solidFill>
                </a:uFill>
                <a:latin typeface="Raleway"/>
                <a:ea typeface="Raleway"/>
                <a:cs typeface="Raleway"/>
                <a:sym typeface="Wingdings" panose="05000000000000000000" pitchFamily="2" charset="2"/>
              </a:rPr>
              <a:t>crac</a:t>
            </a:r>
            <a:r>
              <a:rPr lang="es-ES">
                <a:solidFill>
                  <a:srgbClr val="222222"/>
                </a:solidFill>
                <a:uFill>
                  <a:solidFill>
                    <a:schemeClr val="accent1"/>
                  </a:solidFill>
                </a:uFill>
                <a:latin typeface="Raleway"/>
                <a:ea typeface="Raleway"/>
                <a:cs typeface="Raleway"/>
                <a:sym typeface="Wingdings" panose="05000000000000000000" pitchFamily="2" charset="2"/>
              </a:rPr>
              <a:t> de la borsa</a:t>
            </a:r>
            <a:endParaRPr lang="es-ES" u="sng">
              <a:solidFill>
                <a:srgbClr val="222222"/>
              </a:solidFill>
              <a:uFill>
                <a:solidFill>
                  <a:schemeClr val="accent1"/>
                </a:solidFill>
              </a:uFill>
              <a:latin typeface="Raleway"/>
              <a:ea typeface="Raleway"/>
              <a:cs typeface="Raleway"/>
              <a:sym typeface="Wingdings" panose="05000000000000000000" pitchFamily="2" charset="2"/>
            </a:endParaRPr>
          </a:p>
        </p:txBody>
      </p:sp>
      <p:cxnSp>
        <p:nvCxnSpPr>
          <p:cNvPr id="16" name="Conector recto 15">
            <a:extLst>
              <a:ext uri="{FF2B5EF4-FFF2-40B4-BE49-F238E27FC236}">
                <a16:creationId xmlns:a16="http://schemas.microsoft.com/office/drawing/2014/main" id="{1E277B1B-9950-4BB7-8EE8-3D7D3C4A114C}"/>
              </a:ext>
            </a:extLst>
          </p:cNvPr>
          <p:cNvCxnSpPr>
            <a:cxnSpLocks/>
          </p:cNvCxnSpPr>
          <p:nvPr/>
        </p:nvCxnSpPr>
        <p:spPr>
          <a:xfrm>
            <a:off x="2425932" y="1014259"/>
            <a:ext cx="243175" cy="12582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Flecha: hacia abajo 17">
            <a:extLst>
              <a:ext uri="{FF2B5EF4-FFF2-40B4-BE49-F238E27FC236}">
                <a16:creationId xmlns:a16="http://schemas.microsoft.com/office/drawing/2014/main" id="{634F1E2C-6B80-491A-9B19-4B9304CEB172}"/>
              </a:ext>
            </a:extLst>
          </p:cNvPr>
          <p:cNvSpPr/>
          <p:nvPr/>
        </p:nvSpPr>
        <p:spPr>
          <a:xfrm>
            <a:off x="464128" y="2126818"/>
            <a:ext cx="381000" cy="400110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591B03B1-BBA3-4957-85A5-666BD5B8BDD5}"/>
              </a:ext>
            </a:extLst>
          </p:cNvPr>
          <p:cNvSpPr txBox="1"/>
          <p:nvPr/>
        </p:nvSpPr>
        <p:spPr>
          <a:xfrm>
            <a:off x="394607" y="2578093"/>
            <a:ext cx="203132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600" b="1" u="sng">
                <a:solidFill>
                  <a:schemeClr val="tx1"/>
                </a:solidFill>
                <a:uFill>
                  <a:solidFill>
                    <a:schemeClr val="accent1"/>
                  </a:solidFill>
                </a:uFill>
                <a:latin typeface="Merriweather" panose="020B0604020202020204" charset="0"/>
              </a:rPr>
              <a:t>GRAN DEPRESSIÓ</a:t>
            </a: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CEC273BC-99EC-4513-B0A4-72062ECCCCF5}"/>
              </a:ext>
            </a:extLst>
          </p:cNvPr>
          <p:cNvSpPr txBox="1"/>
          <p:nvPr/>
        </p:nvSpPr>
        <p:spPr>
          <a:xfrm>
            <a:off x="845128" y="2158934"/>
            <a:ext cx="18630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>
                <a:latin typeface="Raleway" panose="020B0604020202020204" charset="0"/>
              </a:rPr>
              <a:t>la crisi es fa mundial</a:t>
            </a:r>
          </a:p>
        </p:txBody>
      </p:sp>
      <p:sp>
        <p:nvSpPr>
          <p:cNvPr id="19" name="Google Shape;75;p13">
            <a:extLst>
              <a:ext uri="{FF2B5EF4-FFF2-40B4-BE49-F238E27FC236}">
                <a16:creationId xmlns:a16="http://schemas.microsoft.com/office/drawing/2014/main" id="{A73C8B31-0B7C-4CCA-869C-BAC478A36AC2}"/>
              </a:ext>
            </a:extLst>
          </p:cNvPr>
          <p:cNvSpPr txBox="1"/>
          <p:nvPr/>
        </p:nvSpPr>
        <p:spPr>
          <a:xfrm>
            <a:off x="494809" y="2769943"/>
            <a:ext cx="8510646" cy="15687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266700" lvl="0" indent="-266700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Raleway" panose="020B0604020202020204" charset="0"/>
              <a:buChar char="−"/>
              <a:tabLst>
                <a:tab pos="182563" algn="l"/>
              </a:tabLst>
            </a:pPr>
            <a:r>
              <a:rPr lang="es-ES">
                <a:solidFill>
                  <a:srgbClr val="222222"/>
                </a:solidFill>
                <a:uFill>
                  <a:solidFill>
                    <a:schemeClr val="accent1"/>
                  </a:solidFill>
                </a:uFill>
                <a:latin typeface="Raleway"/>
                <a:ea typeface="Raleway"/>
                <a:cs typeface="Raleway"/>
                <a:sym typeface="Raleway"/>
              </a:rPr>
              <a:t>Disminueix el </a:t>
            </a:r>
            <a:r>
              <a:rPr lang="es-ES" b="1">
                <a:solidFill>
                  <a:srgbClr val="222222"/>
                </a:solidFill>
                <a:uFill>
                  <a:solidFill>
                    <a:schemeClr val="accent1"/>
                  </a:solidFill>
                </a:uFill>
                <a:latin typeface="Raleway"/>
                <a:ea typeface="Raleway"/>
                <a:cs typeface="Raleway"/>
                <a:sym typeface="Raleway"/>
              </a:rPr>
              <a:t>comerç mundial</a:t>
            </a:r>
          </a:p>
          <a:p>
            <a:pPr marL="266700" lvl="0" indent="-266700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Raleway" panose="020B0604020202020204" charset="0"/>
              <a:buChar char="−"/>
              <a:tabLst>
                <a:tab pos="182563" algn="l"/>
              </a:tabLst>
            </a:pPr>
            <a:r>
              <a:rPr lang="es-ES">
                <a:solidFill>
                  <a:srgbClr val="222222"/>
                </a:solidFill>
                <a:uFill>
                  <a:solidFill>
                    <a:schemeClr val="accent1"/>
                  </a:solidFill>
                </a:uFill>
                <a:latin typeface="Raleway"/>
                <a:ea typeface="Raleway"/>
                <a:cs typeface="Raleway"/>
                <a:sym typeface="Raleway"/>
              </a:rPr>
              <a:t>Creix l’</a:t>
            </a:r>
            <a:r>
              <a:rPr lang="es-ES" b="1">
                <a:solidFill>
                  <a:srgbClr val="222222"/>
                </a:solidFill>
                <a:uFill>
                  <a:solidFill>
                    <a:schemeClr val="accent1"/>
                  </a:solidFill>
                </a:uFill>
                <a:latin typeface="Raleway"/>
                <a:ea typeface="Raleway"/>
                <a:cs typeface="Raleway"/>
                <a:sym typeface="Raleway"/>
              </a:rPr>
              <a:t>atur </a:t>
            </a:r>
            <a:r>
              <a:rPr lang="es-ES">
                <a:solidFill>
                  <a:srgbClr val="222222"/>
                </a:solidFill>
                <a:uFill>
                  <a:solidFill>
                    <a:schemeClr val="accent1"/>
                  </a:solidFill>
                </a:uFill>
                <a:latin typeface="Raleway"/>
                <a:ea typeface="Raleway"/>
                <a:cs typeface="Raleway"/>
                <a:sym typeface="Raleway"/>
              </a:rPr>
              <a:t>i </a:t>
            </a:r>
            <a:r>
              <a:rPr lang="es-ES" b="1">
                <a:solidFill>
                  <a:srgbClr val="222222"/>
                </a:solidFill>
                <a:uFill>
                  <a:solidFill>
                    <a:schemeClr val="accent1"/>
                  </a:solidFill>
                </a:uFill>
                <a:latin typeface="Raleway"/>
                <a:ea typeface="Raleway"/>
                <a:cs typeface="Raleway"/>
                <a:sym typeface="Raleway"/>
              </a:rPr>
              <a:t>pobresa</a:t>
            </a:r>
            <a:r>
              <a:rPr lang="es-ES">
                <a:solidFill>
                  <a:srgbClr val="222222"/>
                </a:solidFill>
                <a:uFill>
                  <a:solidFill>
                    <a:schemeClr val="accent1"/>
                  </a:solidFill>
                </a:uFill>
                <a:latin typeface="Raleway"/>
                <a:ea typeface="Raleway"/>
                <a:cs typeface="Raleway"/>
                <a:sym typeface="Raleway"/>
              </a:rPr>
              <a:t> </a:t>
            </a:r>
            <a:r>
              <a:rPr lang="es-ES">
                <a:solidFill>
                  <a:schemeClr val="accent1"/>
                </a:solidFill>
                <a:uFill>
                  <a:solidFill>
                    <a:schemeClr val="accent1"/>
                  </a:solidFill>
                </a:uFill>
                <a:latin typeface="Raleway"/>
                <a:ea typeface="Raleway"/>
                <a:cs typeface="Raleway"/>
                <a:sym typeface="Wingdings" panose="05000000000000000000" pitchFamily="2" charset="2"/>
              </a:rPr>
              <a:t></a:t>
            </a:r>
            <a:r>
              <a:rPr lang="es-ES">
                <a:solidFill>
                  <a:srgbClr val="222222"/>
                </a:solidFill>
                <a:uFill>
                  <a:solidFill>
                    <a:schemeClr val="accent1"/>
                  </a:solidFill>
                </a:uFill>
                <a:latin typeface="Raleway"/>
                <a:ea typeface="Raleway"/>
                <a:cs typeface="Raleway"/>
                <a:sym typeface="Wingdings" panose="05000000000000000000" pitchFamily="2" charset="2"/>
              </a:rPr>
              <a:t> disminueix la </a:t>
            </a:r>
            <a:r>
              <a:rPr lang="es-ES" b="1">
                <a:solidFill>
                  <a:srgbClr val="222222"/>
                </a:solidFill>
                <a:uFill>
                  <a:solidFill>
                    <a:schemeClr val="accent1"/>
                  </a:solidFill>
                </a:uFill>
                <a:latin typeface="Raleway"/>
                <a:ea typeface="Raleway"/>
                <a:cs typeface="Raleway"/>
                <a:sym typeface="Wingdings" panose="05000000000000000000" pitchFamily="2" charset="2"/>
              </a:rPr>
              <a:t>demanda</a:t>
            </a:r>
            <a:endParaRPr lang="es-ES">
              <a:solidFill>
                <a:srgbClr val="222222"/>
              </a:solidFill>
              <a:uFill>
                <a:solidFill>
                  <a:schemeClr val="accent1"/>
                </a:solidFill>
              </a:uFill>
              <a:latin typeface="Raleway"/>
              <a:ea typeface="Raleway"/>
              <a:cs typeface="Raleway"/>
              <a:sym typeface="Wingdings" panose="05000000000000000000" pitchFamily="2" charset="2"/>
            </a:endParaRPr>
          </a:p>
          <a:p>
            <a:pPr marL="266700" lvl="0" indent="-266700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Raleway" panose="020B0604020202020204" charset="0"/>
              <a:buChar char="−"/>
              <a:tabLst>
                <a:tab pos="182563" algn="l"/>
              </a:tabLst>
            </a:pPr>
            <a:r>
              <a:rPr lang="es-ES">
                <a:solidFill>
                  <a:srgbClr val="222222"/>
                </a:solidFill>
                <a:uFill>
                  <a:solidFill>
                    <a:schemeClr val="accent1"/>
                  </a:solidFill>
                </a:uFill>
                <a:latin typeface="Raleway"/>
                <a:ea typeface="Raleway"/>
                <a:cs typeface="Raleway"/>
                <a:sym typeface="Wingdings" panose="05000000000000000000" pitchFamily="2" charset="2"/>
              </a:rPr>
              <a:t>Les indústries </a:t>
            </a:r>
            <a:r>
              <a:rPr lang="es-ES" b="1">
                <a:solidFill>
                  <a:srgbClr val="222222"/>
                </a:solidFill>
                <a:uFill>
                  <a:solidFill>
                    <a:schemeClr val="accent1"/>
                  </a:solidFill>
                </a:uFill>
                <a:latin typeface="Raleway"/>
                <a:ea typeface="Raleway"/>
                <a:cs typeface="Raleway"/>
                <a:sym typeface="Wingdings" panose="05000000000000000000" pitchFamily="2" charset="2"/>
              </a:rPr>
              <a:t>tanquen</a:t>
            </a:r>
            <a:r>
              <a:rPr lang="es-ES">
                <a:solidFill>
                  <a:srgbClr val="222222"/>
                </a:solidFill>
                <a:uFill>
                  <a:solidFill>
                    <a:schemeClr val="accent1"/>
                  </a:solidFill>
                </a:uFill>
                <a:latin typeface="Raleway"/>
                <a:ea typeface="Raleway"/>
                <a:cs typeface="Raleway"/>
                <a:sym typeface="Wingdings" panose="05000000000000000000" pitchFamily="2" charset="2"/>
              </a:rPr>
              <a:t> </a:t>
            </a:r>
            <a:r>
              <a:rPr lang="es-ES">
                <a:solidFill>
                  <a:schemeClr val="accent1"/>
                </a:solidFill>
                <a:uFill>
                  <a:solidFill>
                    <a:schemeClr val="accent1"/>
                  </a:solidFill>
                </a:uFill>
                <a:latin typeface="Raleway"/>
                <a:ea typeface="Raleway"/>
                <a:cs typeface="Raleway"/>
                <a:sym typeface="Wingdings" panose="05000000000000000000" pitchFamily="2" charset="2"/>
              </a:rPr>
              <a:t></a:t>
            </a:r>
            <a:r>
              <a:rPr lang="es-ES">
                <a:solidFill>
                  <a:srgbClr val="222222"/>
                </a:solidFill>
                <a:uFill>
                  <a:solidFill>
                    <a:schemeClr val="accent1"/>
                  </a:solidFill>
                </a:uFill>
                <a:latin typeface="Raleway"/>
                <a:ea typeface="Raleway"/>
                <a:cs typeface="Raleway"/>
                <a:sym typeface="Wingdings" panose="05000000000000000000" pitchFamily="2" charset="2"/>
              </a:rPr>
              <a:t> </a:t>
            </a:r>
            <a:r>
              <a:rPr lang="es-ES" u="sng">
                <a:solidFill>
                  <a:srgbClr val="222222"/>
                </a:solidFill>
                <a:uFill>
                  <a:solidFill>
                    <a:schemeClr val="accent1"/>
                  </a:solidFill>
                </a:uFill>
                <a:latin typeface="Raleway"/>
                <a:ea typeface="Raleway"/>
                <a:cs typeface="Raleway"/>
                <a:sym typeface="Wingdings" panose="05000000000000000000" pitchFamily="2" charset="2"/>
              </a:rPr>
              <a:t>no venen</a:t>
            </a:r>
            <a:r>
              <a:rPr lang="es-ES">
                <a:solidFill>
                  <a:srgbClr val="222222"/>
                </a:solidFill>
                <a:uFill>
                  <a:solidFill>
                    <a:schemeClr val="accent1"/>
                  </a:solidFill>
                </a:uFill>
                <a:latin typeface="Raleway"/>
                <a:ea typeface="Raleway"/>
                <a:cs typeface="Raleway"/>
                <a:sym typeface="Wingdings" panose="05000000000000000000" pitchFamily="2" charset="2"/>
              </a:rPr>
              <a:t> els seus productes</a:t>
            </a:r>
          </a:p>
          <a:p>
            <a:pPr marL="266700" lvl="0" indent="-266700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Raleway" panose="020B0604020202020204" charset="0"/>
              <a:buChar char="−"/>
              <a:tabLst>
                <a:tab pos="182563" algn="l"/>
              </a:tabLst>
            </a:pPr>
            <a:r>
              <a:rPr lang="es-ES">
                <a:solidFill>
                  <a:srgbClr val="222222"/>
                </a:solidFill>
                <a:uFill>
                  <a:solidFill>
                    <a:schemeClr val="accent1"/>
                  </a:solidFill>
                </a:uFill>
                <a:latin typeface="Raleway"/>
                <a:ea typeface="Raleway"/>
                <a:cs typeface="Raleway"/>
                <a:sym typeface="Wingdings" panose="05000000000000000000" pitchFamily="2" charset="2"/>
              </a:rPr>
              <a:t>Els </a:t>
            </a:r>
            <a:r>
              <a:rPr lang="es-ES" b="1">
                <a:solidFill>
                  <a:srgbClr val="222222"/>
                </a:solidFill>
                <a:uFill>
                  <a:solidFill>
                    <a:schemeClr val="accent1"/>
                  </a:solidFill>
                </a:uFill>
                <a:latin typeface="Raleway"/>
                <a:ea typeface="Raleway"/>
                <a:cs typeface="Raleway"/>
                <a:sym typeface="Wingdings" panose="05000000000000000000" pitchFamily="2" charset="2"/>
              </a:rPr>
              <a:t>bancs americans</a:t>
            </a:r>
            <a:r>
              <a:rPr lang="es-ES">
                <a:solidFill>
                  <a:srgbClr val="222222"/>
                </a:solidFill>
                <a:uFill>
                  <a:solidFill>
                    <a:schemeClr val="accent1"/>
                  </a:solidFill>
                </a:uFill>
                <a:latin typeface="Raleway"/>
                <a:ea typeface="Raleway"/>
                <a:cs typeface="Raleway"/>
                <a:sym typeface="Wingdings" panose="05000000000000000000" pitchFamily="2" charset="2"/>
              </a:rPr>
              <a:t> reclamen </a:t>
            </a:r>
            <a:r>
              <a:rPr lang="es-ES" u="sng">
                <a:solidFill>
                  <a:srgbClr val="222222"/>
                </a:solidFill>
                <a:uFill>
                  <a:solidFill>
                    <a:schemeClr val="accent1"/>
                  </a:solidFill>
                </a:uFill>
                <a:latin typeface="Raleway"/>
                <a:ea typeface="Raleway"/>
                <a:cs typeface="Raleway"/>
                <a:sym typeface="Wingdings" panose="05000000000000000000" pitchFamily="2" charset="2"/>
              </a:rPr>
              <a:t>préstecs</a:t>
            </a:r>
            <a:r>
              <a:rPr lang="es-ES">
                <a:solidFill>
                  <a:srgbClr val="222222"/>
                </a:solidFill>
                <a:uFill>
                  <a:solidFill>
                    <a:schemeClr val="accent1"/>
                  </a:solidFill>
                </a:uFill>
                <a:latin typeface="Raleway"/>
                <a:ea typeface="Raleway"/>
                <a:cs typeface="Raleway"/>
                <a:sym typeface="Wingdings" panose="05000000000000000000" pitchFamily="2" charset="2"/>
              </a:rPr>
              <a:t> a </a:t>
            </a:r>
            <a:r>
              <a:rPr lang="es-ES" b="1">
                <a:solidFill>
                  <a:srgbClr val="222222"/>
                </a:solidFill>
                <a:uFill>
                  <a:solidFill>
                    <a:schemeClr val="accent1"/>
                  </a:solidFill>
                </a:uFill>
                <a:latin typeface="Raleway"/>
                <a:ea typeface="Raleway"/>
                <a:cs typeface="Raleway"/>
                <a:sym typeface="Wingdings" panose="05000000000000000000" pitchFamily="2" charset="2"/>
              </a:rPr>
              <a:t>Europa</a:t>
            </a:r>
            <a:r>
              <a:rPr lang="es-ES">
                <a:solidFill>
                  <a:srgbClr val="222222"/>
                </a:solidFill>
                <a:uFill>
                  <a:solidFill>
                    <a:schemeClr val="accent1"/>
                  </a:solidFill>
                </a:uFill>
                <a:latin typeface="Raleway"/>
                <a:ea typeface="Raleway"/>
                <a:cs typeface="Raleway"/>
                <a:sym typeface="Wingdings" panose="05000000000000000000" pitchFamily="2" charset="2"/>
              </a:rPr>
              <a:t> </a:t>
            </a:r>
            <a:r>
              <a:rPr lang="es-ES">
                <a:solidFill>
                  <a:schemeClr val="accent1"/>
                </a:solidFill>
                <a:uFill>
                  <a:solidFill>
                    <a:schemeClr val="accent1"/>
                  </a:solidFill>
                </a:uFill>
                <a:latin typeface="Raleway"/>
                <a:ea typeface="Raleway"/>
                <a:cs typeface="Raleway"/>
                <a:sym typeface="Wingdings" panose="05000000000000000000" pitchFamily="2" charset="2"/>
              </a:rPr>
              <a:t></a:t>
            </a:r>
            <a:r>
              <a:rPr lang="es-ES">
                <a:solidFill>
                  <a:srgbClr val="222222"/>
                </a:solidFill>
                <a:uFill>
                  <a:solidFill>
                    <a:schemeClr val="accent1"/>
                  </a:solidFill>
                </a:uFill>
                <a:latin typeface="Raleway"/>
                <a:ea typeface="Raleway"/>
                <a:cs typeface="Raleway"/>
                <a:sym typeface="Wingdings" panose="05000000000000000000" pitchFamily="2" charset="2"/>
              </a:rPr>
              <a:t> entra en </a:t>
            </a:r>
            <a:r>
              <a:rPr lang="es-ES" u="sng">
                <a:solidFill>
                  <a:srgbClr val="222222"/>
                </a:solidFill>
                <a:uFill>
                  <a:solidFill>
                    <a:schemeClr val="accent1"/>
                  </a:solidFill>
                </a:uFill>
                <a:latin typeface="Raleway"/>
                <a:ea typeface="Raleway"/>
                <a:cs typeface="Raleway"/>
                <a:sym typeface="Wingdings" panose="05000000000000000000" pitchFamily="2" charset="2"/>
              </a:rPr>
              <a:t>crisi</a:t>
            </a:r>
            <a:endParaRPr lang="es-ES">
              <a:solidFill>
                <a:srgbClr val="222222"/>
              </a:solidFill>
              <a:uFill>
                <a:solidFill>
                  <a:schemeClr val="accent1"/>
                </a:solidFill>
              </a:uFill>
              <a:latin typeface="Raleway"/>
              <a:ea typeface="Raleway"/>
              <a:cs typeface="Raleway"/>
              <a:sym typeface="Raleway"/>
            </a:endParaRPr>
          </a:p>
        </p:txBody>
      </p:sp>
    </p:spTree>
    <p:extLst>
      <p:ext uri="{BB962C8B-B14F-4D97-AF65-F5344CB8AC3E}">
        <p14:creationId xmlns:p14="http://schemas.microsoft.com/office/powerpoint/2010/main" val="33069917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número de diapositiva 2">
            <a:extLst>
              <a:ext uri="{FF2B5EF4-FFF2-40B4-BE49-F238E27FC236}">
                <a16:creationId xmlns:a16="http://schemas.microsoft.com/office/drawing/2014/main" id="{D3AFFBC2-7FB4-448C-B9B2-2B1F1581A03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 smtClean="0"/>
              <a:t>5</a:t>
            </a:fld>
            <a:endParaRPr lang="es-ES"/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E447BC4C-B870-4FF8-9ED3-1B5BAC2A2344}"/>
              </a:ext>
            </a:extLst>
          </p:cNvPr>
          <p:cNvSpPr/>
          <p:nvPr/>
        </p:nvSpPr>
        <p:spPr>
          <a:xfrm>
            <a:off x="138545" y="173182"/>
            <a:ext cx="8853055" cy="4894267"/>
          </a:xfrm>
          <a:prstGeom prst="rect">
            <a:avLst/>
          </a:prstGeom>
          <a:noFill/>
          <a:ln w="571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6" name="Conector recto 5">
            <a:extLst>
              <a:ext uri="{FF2B5EF4-FFF2-40B4-BE49-F238E27FC236}">
                <a16:creationId xmlns:a16="http://schemas.microsoft.com/office/drawing/2014/main" id="{E2FC9A86-5C7A-4FEC-A360-1712AD9A2403}"/>
              </a:ext>
            </a:extLst>
          </p:cNvPr>
          <p:cNvCxnSpPr>
            <a:cxnSpLocks/>
          </p:cNvCxnSpPr>
          <p:nvPr/>
        </p:nvCxnSpPr>
        <p:spPr>
          <a:xfrm flipH="1">
            <a:off x="0" y="0"/>
            <a:ext cx="464128" cy="484909"/>
          </a:xfrm>
          <a:prstGeom prst="line">
            <a:avLst/>
          </a:prstGeom>
          <a:ln w="19050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8" name="Conector recto 7">
            <a:extLst>
              <a:ext uri="{FF2B5EF4-FFF2-40B4-BE49-F238E27FC236}">
                <a16:creationId xmlns:a16="http://schemas.microsoft.com/office/drawing/2014/main" id="{ABD17451-D016-4623-A2B0-E3AF2EBF2498}"/>
              </a:ext>
            </a:extLst>
          </p:cNvPr>
          <p:cNvCxnSpPr>
            <a:cxnSpLocks/>
          </p:cNvCxnSpPr>
          <p:nvPr/>
        </p:nvCxnSpPr>
        <p:spPr>
          <a:xfrm flipH="1" flipV="1">
            <a:off x="0" y="4658591"/>
            <a:ext cx="464128" cy="484909"/>
          </a:xfrm>
          <a:prstGeom prst="line">
            <a:avLst/>
          </a:prstGeom>
          <a:ln w="19050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9" name="Conector recto 8">
            <a:extLst>
              <a:ext uri="{FF2B5EF4-FFF2-40B4-BE49-F238E27FC236}">
                <a16:creationId xmlns:a16="http://schemas.microsoft.com/office/drawing/2014/main" id="{83CF8A08-F24E-41E1-B61F-C71FB3CE7685}"/>
              </a:ext>
            </a:extLst>
          </p:cNvPr>
          <p:cNvCxnSpPr>
            <a:cxnSpLocks/>
          </p:cNvCxnSpPr>
          <p:nvPr/>
        </p:nvCxnSpPr>
        <p:spPr>
          <a:xfrm rot="16200000" flipH="1" flipV="1">
            <a:off x="8655627" y="4658591"/>
            <a:ext cx="464128" cy="484909"/>
          </a:xfrm>
          <a:prstGeom prst="line">
            <a:avLst/>
          </a:prstGeom>
          <a:ln w="19050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0" name="Conector recto 9">
            <a:extLst>
              <a:ext uri="{FF2B5EF4-FFF2-40B4-BE49-F238E27FC236}">
                <a16:creationId xmlns:a16="http://schemas.microsoft.com/office/drawing/2014/main" id="{DE986F3E-9801-455A-936C-A1C984BE7DD0}"/>
              </a:ext>
            </a:extLst>
          </p:cNvPr>
          <p:cNvCxnSpPr>
            <a:cxnSpLocks/>
          </p:cNvCxnSpPr>
          <p:nvPr/>
        </p:nvCxnSpPr>
        <p:spPr>
          <a:xfrm rot="10800000" flipH="1" flipV="1">
            <a:off x="8679872" y="10390"/>
            <a:ext cx="464128" cy="484909"/>
          </a:xfrm>
          <a:prstGeom prst="line">
            <a:avLst/>
          </a:prstGeom>
          <a:ln w="19050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11" name="CuadroTexto 10">
            <a:extLst>
              <a:ext uri="{FF2B5EF4-FFF2-40B4-BE49-F238E27FC236}">
                <a16:creationId xmlns:a16="http://schemas.microsoft.com/office/drawing/2014/main" id="{FA3E78D7-258D-42CA-B5A7-C4DBA2EFC4BC}"/>
              </a:ext>
            </a:extLst>
          </p:cNvPr>
          <p:cNvSpPr txBox="1"/>
          <p:nvPr/>
        </p:nvSpPr>
        <p:spPr>
          <a:xfrm>
            <a:off x="353288" y="373853"/>
            <a:ext cx="39581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000" b="1">
                <a:solidFill>
                  <a:schemeClr val="tx1"/>
                </a:solidFill>
                <a:latin typeface="Merriweather" panose="020B0604020202020204" charset="0"/>
              </a:rPr>
              <a:t>1.4) </a:t>
            </a:r>
            <a:r>
              <a:rPr lang="es-ES" sz="2000" b="1">
                <a:solidFill>
                  <a:schemeClr val="accent1"/>
                </a:solidFill>
                <a:latin typeface="Merriweather" panose="020B0604020202020204" charset="0"/>
              </a:rPr>
              <a:t>LES EIXIDES DE LA CRISI</a:t>
            </a:r>
          </a:p>
        </p:txBody>
      </p:sp>
      <p:sp>
        <p:nvSpPr>
          <p:cNvPr id="12" name="Google Shape;75;p13">
            <a:extLst>
              <a:ext uri="{FF2B5EF4-FFF2-40B4-BE49-F238E27FC236}">
                <a16:creationId xmlns:a16="http://schemas.microsoft.com/office/drawing/2014/main" id="{40436CC0-9A7D-43B5-BDD2-D8946EFCE2FE}"/>
              </a:ext>
            </a:extLst>
          </p:cNvPr>
          <p:cNvSpPr txBox="1"/>
          <p:nvPr/>
        </p:nvSpPr>
        <p:spPr>
          <a:xfrm>
            <a:off x="464128" y="573907"/>
            <a:ext cx="8510646" cy="41908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285750" lvl="0" indent="-285750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Wingdings" panose="05000000000000000000" pitchFamily="2" charset="2"/>
              <a:buChar char="v"/>
            </a:pPr>
            <a:r>
              <a:rPr lang="es-ES" sz="1200" b="1">
                <a:solidFill>
                  <a:srgbClr val="222222"/>
                </a:solidFill>
                <a:uFill>
                  <a:solidFill>
                    <a:schemeClr val="accent1"/>
                  </a:solidFill>
                </a:uFill>
                <a:latin typeface="Raleway"/>
                <a:ea typeface="Raleway"/>
                <a:cs typeface="Raleway"/>
                <a:sym typeface="Raleway"/>
              </a:rPr>
              <a:t>E.E.U.U</a:t>
            </a:r>
            <a:r>
              <a:rPr lang="es-ES" sz="1200">
                <a:solidFill>
                  <a:srgbClr val="222222"/>
                </a:solidFill>
                <a:uFill>
                  <a:solidFill>
                    <a:schemeClr val="accent1"/>
                  </a:solidFill>
                </a:uFill>
                <a:latin typeface="Raleway"/>
                <a:ea typeface="Raleway"/>
                <a:cs typeface="Raleway"/>
                <a:sym typeface="Raleway"/>
              </a:rPr>
              <a:t>, president </a:t>
            </a:r>
            <a:r>
              <a:rPr lang="es-ES" sz="1200" b="1">
                <a:solidFill>
                  <a:srgbClr val="222222"/>
                </a:solidFill>
                <a:uFill>
                  <a:solidFill>
                    <a:schemeClr val="accent1"/>
                  </a:solidFill>
                </a:uFill>
                <a:latin typeface="Raleway"/>
                <a:ea typeface="Raleway"/>
                <a:cs typeface="Raleway"/>
                <a:sym typeface="Raleway"/>
              </a:rPr>
              <a:t>Roosevelt</a:t>
            </a:r>
            <a:r>
              <a:rPr lang="es-ES" sz="1200">
                <a:solidFill>
                  <a:srgbClr val="222222"/>
                </a:solidFill>
                <a:uFill>
                  <a:solidFill>
                    <a:schemeClr val="accent1"/>
                  </a:solidFill>
                </a:uFill>
                <a:latin typeface="Raleway"/>
                <a:ea typeface="Raleway"/>
                <a:cs typeface="Raleway"/>
                <a:sym typeface="Raleway"/>
              </a:rPr>
              <a:t> aplica el </a:t>
            </a:r>
            <a:r>
              <a:rPr lang="es-ES" sz="1200" b="1" i="1">
                <a:solidFill>
                  <a:schemeClr val="accent6"/>
                </a:solidFill>
                <a:uFill>
                  <a:solidFill>
                    <a:schemeClr val="accent1"/>
                  </a:solidFill>
                </a:uFill>
                <a:latin typeface="Raleway"/>
                <a:ea typeface="Raleway"/>
                <a:cs typeface="Raleway"/>
                <a:sym typeface="Raleway"/>
              </a:rPr>
              <a:t>New Deal</a:t>
            </a:r>
            <a:r>
              <a:rPr lang="es-ES" sz="1200">
                <a:solidFill>
                  <a:schemeClr val="accent6"/>
                </a:solidFill>
                <a:uFill>
                  <a:solidFill>
                    <a:schemeClr val="accent1"/>
                  </a:solidFill>
                </a:uFill>
                <a:latin typeface="Raleway"/>
                <a:ea typeface="Raleway"/>
                <a:cs typeface="Raleway"/>
                <a:sym typeface="Raleway"/>
              </a:rPr>
              <a:t> </a:t>
            </a:r>
            <a:r>
              <a:rPr lang="es-ES" sz="1200">
                <a:solidFill>
                  <a:schemeClr val="accent1"/>
                </a:solidFill>
                <a:uFill>
                  <a:solidFill>
                    <a:schemeClr val="accent1"/>
                  </a:solidFill>
                </a:uFill>
                <a:latin typeface="Raleway"/>
                <a:ea typeface="Raleway"/>
                <a:cs typeface="Raleway"/>
                <a:sym typeface="Wingdings" panose="05000000000000000000" pitchFamily="2" charset="2"/>
              </a:rPr>
              <a:t></a:t>
            </a:r>
            <a:r>
              <a:rPr lang="es-ES" sz="1200">
                <a:solidFill>
                  <a:srgbClr val="222222"/>
                </a:solidFill>
                <a:uFill>
                  <a:solidFill>
                    <a:schemeClr val="accent1"/>
                  </a:solidFill>
                </a:uFill>
                <a:latin typeface="Raleway"/>
                <a:ea typeface="Raleway"/>
                <a:cs typeface="Raleway"/>
                <a:sym typeface="Raleway"/>
              </a:rPr>
              <a:t> </a:t>
            </a:r>
            <a:r>
              <a:rPr lang="es-ES" sz="1200" b="1">
                <a:solidFill>
                  <a:srgbClr val="222222"/>
                </a:solidFill>
                <a:uFill>
                  <a:solidFill>
                    <a:schemeClr val="accent1"/>
                  </a:solidFill>
                </a:uFill>
                <a:latin typeface="Raleway"/>
                <a:ea typeface="Raleway"/>
                <a:cs typeface="Raleway"/>
                <a:sym typeface="Raleway"/>
              </a:rPr>
              <a:t>efecte multiplicador</a:t>
            </a:r>
            <a:r>
              <a:rPr lang="es-ES" sz="1200" b="1">
                <a:solidFill>
                  <a:schemeClr val="accent1"/>
                </a:solidFill>
                <a:uFill>
                  <a:solidFill>
                    <a:schemeClr val="accent1"/>
                  </a:solidFill>
                </a:uFill>
                <a:latin typeface="Raleway"/>
                <a:ea typeface="Raleway"/>
                <a:cs typeface="Raleway"/>
                <a:sym typeface="Raleway"/>
              </a:rPr>
              <a:t>/</a:t>
            </a:r>
            <a:r>
              <a:rPr lang="es-ES" sz="1200" b="1">
                <a:solidFill>
                  <a:srgbClr val="222222"/>
                </a:solidFill>
                <a:uFill>
                  <a:solidFill>
                    <a:schemeClr val="accent1"/>
                  </a:solidFill>
                </a:uFill>
                <a:latin typeface="Raleway"/>
                <a:ea typeface="Raleway"/>
                <a:cs typeface="Raleway"/>
                <a:sym typeface="Raleway"/>
              </a:rPr>
              <a:t>bola de neu</a:t>
            </a:r>
            <a:r>
              <a:rPr lang="es-ES" sz="1200">
                <a:solidFill>
                  <a:srgbClr val="222222"/>
                </a:solidFill>
                <a:uFill>
                  <a:solidFill>
                    <a:schemeClr val="accent1"/>
                  </a:solidFill>
                </a:uFill>
                <a:latin typeface="Raleway"/>
                <a:ea typeface="Raleway"/>
                <a:cs typeface="Raleway"/>
                <a:sym typeface="Raleway"/>
              </a:rPr>
              <a:t>: demanar i gastar diners per recuperar l’economia i tornar-lo:</a:t>
            </a:r>
          </a:p>
          <a:p>
            <a:pPr marL="358775" lvl="1">
              <a:spcBef>
                <a:spcPts val="600"/>
              </a:spcBef>
              <a:buClr>
                <a:schemeClr val="accent1"/>
              </a:buClr>
              <a:buSzPct val="100000"/>
              <a:buFont typeface="Wingdings" panose="05000000000000000000" pitchFamily="2" charset="2"/>
              <a:buChar char="ü"/>
            </a:pPr>
            <a:r>
              <a:rPr lang="es-ES" sz="1200">
                <a:solidFill>
                  <a:srgbClr val="222222"/>
                </a:solidFill>
                <a:uFill>
                  <a:solidFill>
                    <a:schemeClr val="accent1"/>
                  </a:solidFill>
                </a:uFill>
                <a:latin typeface="Raleway"/>
                <a:ea typeface="Raleway"/>
                <a:cs typeface="Raleway"/>
                <a:sym typeface="Raleway"/>
              </a:rPr>
              <a:t>control sobre </a:t>
            </a:r>
            <a:r>
              <a:rPr lang="es-ES" sz="1200" b="1">
                <a:solidFill>
                  <a:srgbClr val="222222"/>
                </a:solidFill>
                <a:uFill>
                  <a:solidFill>
                    <a:schemeClr val="accent1"/>
                  </a:solidFill>
                </a:uFill>
                <a:latin typeface="Raleway"/>
                <a:ea typeface="Raleway"/>
                <a:cs typeface="Raleway"/>
                <a:sym typeface="Raleway"/>
              </a:rPr>
              <a:t>bancs</a:t>
            </a:r>
            <a:r>
              <a:rPr lang="es-ES" sz="1200">
                <a:solidFill>
                  <a:srgbClr val="222222"/>
                </a:solidFill>
                <a:uFill>
                  <a:solidFill>
                    <a:schemeClr val="accent1"/>
                  </a:solidFill>
                </a:uFill>
                <a:latin typeface="Raleway"/>
                <a:ea typeface="Raleway"/>
                <a:cs typeface="Raleway"/>
                <a:sym typeface="Raleway"/>
              </a:rPr>
              <a:t> </a:t>
            </a:r>
            <a:r>
              <a:rPr lang="es-ES" sz="1200">
                <a:solidFill>
                  <a:schemeClr val="accent1"/>
                </a:solidFill>
                <a:uFill>
                  <a:solidFill>
                    <a:schemeClr val="accent1"/>
                  </a:solidFill>
                </a:uFill>
                <a:latin typeface="Raleway"/>
                <a:ea typeface="Raleway"/>
                <a:cs typeface="Raleway"/>
                <a:sym typeface="Wingdings" panose="05000000000000000000" pitchFamily="2" charset="2"/>
              </a:rPr>
              <a:t> </a:t>
            </a:r>
            <a:r>
              <a:rPr lang="es-ES" sz="1200">
                <a:solidFill>
                  <a:srgbClr val="222222"/>
                </a:solidFill>
                <a:uFill>
                  <a:solidFill>
                    <a:schemeClr val="accent1"/>
                  </a:solidFill>
                </a:uFill>
                <a:latin typeface="Raleway"/>
                <a:ea typeface="Raleway"/>
                <a:cs typeface="Raleway"/>
                <a:sym typeface="Wingdings" panose="05000000000000000000" pitchFamily="2" charset="2"/>
              </a:rPr>
              <a:t>facilitar </a:t>
            </a:r>
            <a:r>
              <a:rPr lang="es-ES" sz="1200" u="sng">
                <a:solidFill>
                  <a:srgbClr val="222222"/>
                </a:solidFill>
                <a:uFill>
                  <a:solidFill>
                    <a:schemeClr val="accent1"/>
                  </a:solidFill>
                </a:uFill>
                <a:latin typeface="Raleway"/>
                <a:ea typeface="Raleway"/>
                <a:cs typeface="Raleway"/>
                <a:sym typeface="Wingdings" panose="05000000000000000000" pitchFamily="2" charset="2"/>
              </a:rPr>
              <a:t>préstecs</a:t>
            </a:r>
            <a:r>
              <a:rPr lang="es-ES" sz="1200">
                <a:solidFill>
                  <a:srgbClr val="222222"/>
                </a:solidFill>
                <a:uFill>
                  <a:solidFill>
                    <a:schemeClr val="accent1"/>
                  </a:solidFill>
                </a:uFill>
                <a:latin typeface="Raleway"/>
                <a:ea typeface="Raleway"/>
                <a:cs typeface="Raleway"/>
                <a:sym typeface="Wingdings" panose="05000000000000000000" pitchFamily="2" charset="2"/>
              </a:rPr>
              <a:t> a baixos interessos</a:t>
            </a:r>
          </a:p>
          <a:p>
            <a:pPr marL="358775" lvl="1">
              <a:spcBef>
                <a:spcPts val="600"/>
              </a:spcBef>
              <a:buClr>
                <a:schemeClr val="accent1"/>
              </a:buClr>
              <a:buSzPct val="100000"/>
              <a:buFont typeface="Wingdings" panose="05000000000000000000" pitchFamily="2" charset="2"/>
              <a:buChar char="ü"/>
            </a:pPr>
            <a:r>
              <a:rPr lang="es-ES" sz="1200">
                <a:solidFill>
                  <a:srgbClr val="222222"/>
                </a:solidFill>
                <a:uFill>
                  <a:solidFill>
                    <a:schemeClr val="accent1"/>
                  </a:solidFill>
                </a:uFill>
                <a:latin typeface="Raleway"/>
                <a:ea typeface="Raleway"/>
                <a:cs typeface="Raleway"/>
                <a:sym typeface="Wingdings" panose="05000000000000000000" pitchFamily="2" charset="2"/>
              </a:rPr>
              <a:t>construcció d’</a:t>
            </a:r>
            <a:r>
              <a:rPr lang="es-ES" sz="1200" b="1">
                <a:solidFill>
                  <a:srgbClr val="222222"/>
                </a:solidFill>
                <a:uFill>
                  <a:solidFill>
                    <a:schemeClr val="accent1"/>
                  </a:solidFill>
                </a:uFill>
                <a:latin typeface="Raleway"/>
                <a:ea typeface="Raleway"/>
                <a:cs typeface="Raleway"/>
                <a:sym typeface="Wingdings" panose="05000000000000000000" pitchFamily="2" charset="2"/>
              </a:rPr>
              <a:t>obres publiques</a:t>
            </a:r>
            <a:r>
              <a:rPr lang="es-ES" sz="1200">
                <a:solidFill>
                  <a:srgbClr val="222222"/>
                </a:solidFill>
                <a:uFill>
                  <a:solidFill>
                    <a:schemeClr val="accent1"/>
                  </a:solidFill>
                </a:uFill>
                <a:latin typeface="Raleway"/>
                <a:ea typeface="Raleway"/>
                <a:cs typeface="Raleway"/>
                <a:sym typeface="Wingdings" panose="05000000000000000000" pitchFamily="2" charset="2"/>
              </a:rPr>
              <a:t> (dona treball)</a:t>
            </a:r>
            <a:endParaRPr lang="es-ES" sz="1200" b="1">
              <a:solidFill>
                <a:srgbClr val="222222"/>
              </a:solidFill>
              <a:uFill>
                <a:solidFill>
                  <a:schemeClr val="accent1"/>
                </a:solidFill>
              </a:uFill>
              <a:latin typeface="Raleway"/>
              <a:ea typeface="Raleway"/>
              <a:cs typeface="Raleway"/>
              <a:sym typeface="Wingdings" panose="05000000000000000000" pitchFamily="2" charset="2"/>
            </a:endParaRPr>
          </a:p>
          <a:p>
            <a:pPr marL="358775" lvl="1">
              <a:spcBef>
                <a:spcPts val="600"/>
              </a:spcBef>
              <a:buClr>
                <a:schemeClr val="accent1"/>
              </a:buClr>
              <a:buSzPct val="100000"/>
              <a:buFont typeface="Wingdings" panose="05000000000000000000" pitchFamily="2" charset="2"/>
              <a:buChar char="ü"/>
            </a:pPr>
            <a:r>
              <a:rPr lang="es-ES" sz="1200">
                <a:solidFill>
                  <a:srgbClr val="222222"/>
                </a:solidFill>
                <a:uFill>
                  <a:solidFill>
                    <a:schemeClr val="accent1"/>
                  </a:solidFill>
                </a:uFill>
                <a:latin typeface="Raleway"/>
                <a:ea typeface="Raleway"/>
                <a:cs typeface="Raleway"/>
                <a:sym typeface="Wingdings" panose="05000000000000000000" pitchFamily="2" charset="2"/>
              </a:rPr>
              <a:t>reducció </a:t>
            </a:r>
            <a:r>
              <a:rPr lang="es-ES" sz="1200" b="1">
                <a:solidFill>
                  <a:srgbClr val="222222"/>
                </a:solidFill>
                <a:uFill>
                  <a:solidFill>
                    <a:schemeClr val="accent1"/>
                  </a:solidFill>
                </a:uFill>
                <a:latin typeface="Raleway"/>
                <a:ea typeface="Raleway"/>
                <a:cs typeface="Raleway"/>
                <a:sym typeface="Wingdings" panose="05000000000000000000" pitchFamily="2" charset="2"/>
              </a:rPr>
              <a:t>jornada laboral</a:t>
            </a:r>
            <a:r>
              <a:rPr lang="es-ES" sz="1200">
                <a:solidFill>
                  <a:srgbClr val="222222"/>
                </a:solidFill>
                <a:uFill>
                  <a:solidFill>
                    <a:schemeClr val="accent1"/>
                  </a:solidFill>
                </a:uFill>
                <a:latin typeface="Raleway"/>
                <a:ea typeface="Raleway"/>
                <a:cs typeface="Raleway"/>
                <a:sym typeface="Wingdings" panose="05000000000000000000" pitchFamily="2" charset="2"/>
              </a:rPr>
              <a:t> (40 hores setmanals)</a:t>
            </a:r>
          </a:p>
          <a:p>
            <a:pPr marL="358775" lvl="1">
              <a:spcBef>
                <a:spcPts val="600"/>
              </a:spcBef>
              <a:buClr>
                <a:schemeClr val="accent1"/>
              </a:buClr>
              <a:buSzPct val="100000"/>
              <a:buFont typeface="Wingdings" panose="05000000000000000000" pitchFamily="2" charset="2"/>
              <a:buChar char="ü"/>
            </a:pPr>
            <a:r>
              <a:rPr lang="es-ES" sz="1200">
                <a:solidFill>
                  <a:srgbClr val="222222"/>
                </a:solidFill>
                <a:uFill>
                  <a:solidFill>
                    <a:schemeClr val="accent1"/>
                  </a:solidFill>
                </a:uFill>
                <a:latin typeface="Raleway"/>
                <a:ea typeface="Raleway"/>
                <a:cs typeface="Raleway"/>
                <a:sym typeface="Wingdings" panose="05000000000000000000" pitchFamily="2" charset="2"/>
              </a:rPr>
              <a:t>destrucció d’</a:t>
            </a:r>
            <a:r>
              <a:rPr lang="es-ES" sz="1200" b="1">
                <a:solidFill>
                  <a:srgbClr val="222222"/>
                </a:solidFill>
                <a:uFill>
                  <a:solidFill>
                    <a:schemeClr val="accent1"/>
                  </a:solidFill>
                </a:uFill>
                <a:latin typeface="Raleway"/>
                <a:ea typeface="Raleway"/>
                <a:cs typeface="Raleway"/>
                <a:sym typeface="Wingdings" panose="05000000000000000000" pitchFamily="2" charset="2"/>
              </a:rPr>
              <a:t>excedents agrícoles</a:t>
            </a:r>
            <a:r>
              <a:rPr lang="es-ES" sz="1200">
                <a:solidFill>
                  <a:srgbClr val="222222"/>
                </a:solidFill>
                <a:uFill>
                  <a:solidFill>
                    <a:schemeClr val="accent1"/>
                  </a:solidFill>
                </a:uFill>
                <a:latin typeface="Raleway"/>
                <a:ea typeface="Raleway"/>
                <a:cs typeface="Raleway"/>
                <a:sym typeface="Wingdings" panose="05000000000000000000" pitchFamily="2" charset="2"/>
              </a:rPr>
              <a:t> (reducció oferta) </a:t>
            </a:r>
            <a:r>
              <a:rPr lang="es-ES" sz="1200">
                <a:solidFill>
                  <a:schemeClr val="accent1"/>
                </a:solidFill>
                <a:uFill>
                  <a:solidFill>
                    <a:schemeClr val="accent1"/>
                  </a:solidFill>
                </a:uFill>
                <a:latin typeface="Raleway"/>
                <a:ea typeface="Raleway"/>
                <a:cs typeface="Raleway"/>
                <a:sym typeface="Wingdings" panose="05000000000000000000" pitchFamily="2" charset="2"/>
              </a:rPr>
              <a:t></a:t>
            </a:r>
            <a:r>
              <a:rPr lang="es-ES" sz="1200">
                <a:solidFill>
                  <a:srgbClr val="222222"/>
                </a:solidFill>
                <a:uFill>
                  <a:solidFill>
                    <a:schemeClr val="accent1"/>
                  </a:solidFill>
                </a:uFill>
                <a:latin typeface="Raleway"/>
                <a:ea typeface="Raleway"/>
                <a:cs typeface="Raleway"/>
                <a:sym typeface="Wingdings" panose="05000000000000000000" pitchFamily="2" charset="2"/>
              </a:rPr>
              <a:t> </a:t>
            </a:r>
            <a:r>
              <a:rPr lang="es-ES" sz="1200" u="sng">
                <a:solidFill>
                  <a:srgbClr val="222222"/>
                </a:solidFill>
                <a:uFill>
                  <a:solidFill>
                    <a:schemeClr val="accent1"/>
                  </a:solidFill>
                </a:uFill>
                <a:latin typeface="Raleway"/>
                <a:ea typeface="Raleway"/>
                <a:cs typeface="Raleway"/>
                <a:sym typeface="Wingdings" panose="05000000000000000000" pitchFamily="2" charset="2"/>
              </a:rPr>
              <a:t>pujada preus</a:t>
            </a:r>
            <a:r>
              <a:rPr lang="es-ES" sz="1200">
                <a:solidFill>
                  <a:srgbClr val="222222"/>
                </a:solidFill>
                <a:uFill>
                  <a:solidFill>
                    <a:schemeClr val="accent1"/>
                  </a:solidFill>
                </a:uFill>
                <a:latin typeface="Raleway"/>
                <a:ea typeface="Raleway"/>
                <a:cs typeface="Raleway"/>
                <a:sym typeface="Wingdings" panose="05000000000000000000" pitchFamily="2" charset="2"/>
              </a:rPr>
              <a:t> i benefici agricultors</a:t>
            </a:r>
          </a:p>
          <a:p>
            <a:pPr marL="358775" lvl="1">
              <a:spcBef>
                <a:spcPts val="600"/>
              </a:spcBef>
              <a:buClr>
                <a:schemeClr val="accent1"/>
              </a:buClr>
              <a:buSzPct val="100000"/>
              <a:buFont typeface="Wingdings" panose="05000000000000000000" pitchFamily="2" charset="2"/>
              <a:buChar char="ü"/>
            </a:pPr>
            <a:r>
              <a:rPr lang="es-ES" sz="1200">
                <a:solidFill>
                  <a:srgbClr val="222222"/>
                </a:solidFill>
                <a:uFill>
                  <a:solidFill>
                    <a:schemeClr val="accent1"/>
                  </a:solidFill>
                </a:uFill>
                <a:latin typeface="Raleway"/>
                <a:ea typeface="Raleway"/>
                <a:cs typeface="Raleway"/>
                <a:sym typeface="Wingdings" panose="05000000000000000000" pitchFamily="2" charset="2"/>
              </a:rPr>
              <a:t>ajudes a les </a:t>
            </a:r>
            <a:r>
              <a:rPr lang="es-ES" sz="1200" b="1">
                <a:solidFill>
                  <a:srgbClr val="222222"/>
                </a:solidFill>
                <a:uFill>
                  <a:solidFill>
                    <a:schemeClr val="accent1"/>
                  </a:solidFill>
                </a:uFill>
                <a:latin typeface="Raleway"/>
                <a:ea typeface="Raleway"/>
                <a:cs typeface="Raleway"/>
                <a:sym typeface="Wingdings" panose="05000000000000000000" pitchFamily="2" charset="2"/>
              </a:rPr>
              <a:t>empreses</a:t>
            </a:r>
            <a:endParaRPr lang="es-ES" sz="1200">
              <a:solidFill>
                <a:srgbClr val="222222"/>
              </a:solidFill>
              <a:uFill>
                <a:solidFill>
                  <a:schemeClr val="accent1"/>
                </a:solidFill>
              </a:uFill>
              <a:latin typeface="Raleway"/>
              <a:ea typeface="Raleway"/>
              <a:cs typeface="Raleway"/>
              <a:sym typeface="Wingdings" panose="05000000000000000000" pitchFamily="2" charset="2"/>
            </a:endParaRPr>
          </a:p>
          <a:p>
            <a:pPr marL="358775" lvl="1">
              <a:spcBef>
                <a:spcPts val="600"/>
              </a:spcBef>
              <a:buClr>
                <a:schemeClr val="accent1"/>
              </a:buClr>
              <a:buSzPct val="100000"/>
              <a:buFont typeface="Wingdings" panose="05000000000000000000" pitchFamily="2" charset="2"/>
              <a:buChar char="ü"/>
            </a:pPr>
            <a:r>
              <a:rPr lang="es-ES" sz="1200">
                <a:solidFill>
                  <a:srgbClr val="222222"/>
                </a:solidFill>
                <a:uFill>
                  <a:solidFill>
                    <a:schemeClr val="accent1"/>
                  </a:solidFill>
                </a:uFill>
                <a:latin typeface="Raleway"/>
                <a:ea typeface="Raleway"/>
                <a:cs typeface="Raleway"/>
                <a:sym typeface="Wingdings" panose="05000000000000000000" pitchFamily="2" charset="2"/>
              </a:rPr>
              <a:t>augment </a:t>
            </a:r>
            <a:r>
              <a:rPr lang="es-ES" sz="1200" b="1">
                <a:solidFill>
                  <a:srgbClr val="222222"/>
                </a:solidFill>
                <a:uFill>
                  <a:solidFill>
                    <a:schemeClr val="accent1"/>
                  </a:solidFill>
                </a:uFill>
                <a:latin typeface="Raleway"/>
                <a:ea typeface="Raleway"/>
                <a:cs typeface="Raleway"/>
                <a:sym typeface="Wingdings" panose="05000000000000000000" pitchFamily="2" charset="2"/>
              </a:rPr>
              <a:t>salaris</a:t>
            </a:r>
            <a:endParaRPr lang="es-ES" sz="1200">
              <a:solidFill>
                <a:srgbClr val="222222"/>
              </a:solidFill>
              <a:uFill>
                <a:solidFill>
                  <a:schemeClr val="accent1"/>
                </a:solidFill>
              </a:uFill>
              <a:latin typeface="Raleway"/>
              <a:ea typeface="Raleway"/>
              <a:cs typeface="Raleway"/>
              <a:sym typeface="Raleway"/>
            </a:endParaRPr>
          </a:p>
          <a:p>
            <a:pPr marL="285750" lvl="0" indent="-285750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Wingdings" panose="05000000000000000000" pitchFamily="2" charset="2"/>
              <a:buChar char="v"/>
            </a:pPr>
            <a:r>
              <a:rPr lang="es-ES" sz="1200" b="1">
                <a:solidFill>
                  <a:srgbClr val="222222"/>
                </a:solidFill>
                <a:uFill>
                  <a:solidFill>
                    <a:schemeClr val="accent1"/>
                  </a:solidFill>
                </a:uFill>
                <a:latin typeface="Raleway"/>
                <a:ea typeface="Raleway"/>
                <a:cs typeface="Raleway"/>
                <a:sym typeface="Raleway"/>
              </a:rPr>
              <a:t>John Maynard Keynes</a:t>
            </a:r>
            <a:r>
              <a:rPr lang="es-ES" sz="1200">
                <a:solidFill>
                  <a:srgbClr val="222222"/>
                </a:solidFill>
                <a:uFill>
                  <a:solidFill>
                    <a:schemeClr val="accent1"/>
                  </a:solidFill>
                </a:uFill>
                <a:latin typeface="Raleway"/>
                <a:ea typeface="Raleway"/>
                <a:cs typeface="Raleway"/>
                <a:sym typeface="Raleway"/>
              </a:rPr>
              <a:t>: economista que va proposar aquesta teoria</a:t>
            </a:r>
          </a:p>
          <a:p>
            <a:pPr marL="285750" lvl="0" indent="-285750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Wingdings" panose="05000000000000000000" pitchFamily="2" charset="2"/>
              <a:buChar char="v"/>
            </a:pPr>
            <a:r>
              <a:rPr lang="es-ES" sz="1200" b="1">
                <a:solidFill>
                  <a:srgbClr val="222222"/>
                </a:solidFill>
                <a:uFill>
                  <a:solidFill>
                    <a:schemeClr val="accent1"/>
                  </a:solidFill>
                </a:uFill>
                <a:latin typeface="Raleway"/>
                <a:ea typeface="Raleway"/>
                <a:cs typeface="Raleway"/>
                <a:sym typeface="Raleway"/>
              </a:rPr>
              <a:t>Hayek</a:t>
            </a:r>
            <a:r>
              <a:rPr lang="es-ES" sz="1200">
                <a:solidFill>
                  <a:srgbClr val="222222"/>
                </a:solidFill>
                <a:uFill>
                  <a:solidFill>
                    <a:schemeClr val="accent1"/>
                  </a:solidFill>
                </a:uFill>
                <a:latin typeface="Raleway"/>
                <a:ea typeface="Raleway"/>
                <a:cs typeface="Raleway"/>
                <a:sym typeface="Raleway"/>
              </a:rPr>
              <a:t> (posterior): economista que defensa l’</a:t>
            </a:r>
            <a:r>
              <a:rPr lang="es-ES" sz="1200" b="1">
                <a:solidFill>
                  <a:srgbClr val="222222"/>
                </a:solidFill>
                <a:uFill>
                  <a:solidFill>
                    <a:schemeClr val="accent1"/>
                  </a:solidFill>
                </a:uFill>
                <a:latin typeface="Raleway"/>
                <a:ea typeface="Raleway"/>
                <a:cs typeface="Raleway"/>
                <a:sym typeface="Raleway"/>
              </a:rPr>
              <a:t>estalvi</a:t>
            </a:r>
          </a:p>
          <a:p>
            <a:pPr marL="285750" lvl="0" indent="-285750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Wingdings" panose="05000000000000000000" pitchFamily="2" charset="2"/>
              <a:buChar char="v"/>
            </a:pPr>
            <a:r>
              <a:rPr lang="es-ES" sz="1200">
                <a:solidFill>
                  <a:srgbClr val="222222"/>
                </a:solidFill>
                <a:uFill>
                  <a:solidFill>
                    <a:schemeClr val="accent1"/>
                  </a:solidFill>
                </a:uFill>
                <a:latin typeface="Raleway"/>
                <a:ea typeface="Raleway"/>
                <a:cs typeface="Raleway"/>
                <a:sym typeface="Raleway"/>
              </a:rPr>
              <a:t>Els </a:t>
            </a:r>
            <a:r>
              <a:rPr lang="es-ES" sz="1200" b="1">
                <a:solidFill>
                  <a:srgbClr val="222222"/>
                </a:solidFill>
                <a:uFill>
                  <a:solidFill>
                    <a:schemeClr val="accent1"/>
                  </a:solidFill>
                </a:uFill>
                <a:latin typeface="Raleway"/>
                <a:ea typeface="Raleway"/>
                <a:cs typeface="Raleway"/>
                <a:sym typeface="Raleway"/>
              </a:rPr>
              <a:t>països del nord</a:t>
            </a:r>
            <a:r>
              <a:rPr lang="es-ES" sz="1200">
                <a:solidFill>
                  <a:srgbClr val="222222"/>
                </a:solidFill>
                <a:uFill>
                  <a:solidFill>
                    <a:schemeClr val="accent1"/>
                  </a:solidFill>
                </a:uFill>
                <a:latin typeface="Raleway"/>
                <a:ea typeface="Raleway"/>
                <a:cs typeface="Raleway"/>
                <a:sym typeface="Raleway"/>
              </a:rPr>
              <a:t> (Noruega, Dinamarca, Suècia) </a:t>
            </a:r>
            <a:r>
              <a:rPr lang="es-ES" sz="1200">
                <a:solidFill>
                  <a:schemeClr val="accent1"/>
                </a:solidFill>
                <a:uFill>
                  <a:solidFill>
                    <a:schemeClr val="accent1"/>
                  </a:solidFill>
                </a:uFill>
                <a:latin typeface="Raleway"/>
                <a:ea typeface="Raleway"/>
                <a:cs typeface="Raleway"/>
                <a:sym typeface="Wingdings" panose="05000000000000000000" pitchFamily="2" charset="2"/>
              </a:rPr>
              <a:t></a:t>
            </a:r>
            <a:r>
              <a:rPr lang="es-ES" sz="1200">
                <a:solidFill>
                  <a:schemeClr val="accent1"/>
                </a:solidFill>
                <a:uFill>
                  <a:solidFill>
                    <a:schemeClr val="accent1"/>
                  </a:solidFill>
                </a:uFill>
                <a:latin typeface="Raleway"/>
                <a:ea typeface="Raleway"/>
                <a:cs typeface="Raleway"/>
                <a:sym typeface="Raleway"/>
              </a:rPr>
              <a:t> </a:t>
            </a:r>
            <a:r>
              <a:rPr lang="es-ES" sz="1200">
                <a:solidFill>
                  <a:srgbClr val="222222"/>
                </a:solidFill>
                <a:uFill>
                  <a:solidFill>
                    <a:schemeClr val="accent1"/>
                  </a:solidFill>
                </a:uFill>
                <a:latin typeface="Raleway"/>
                <a:ea typeface="Raleway"/>
                <a:cs typeface="Raleway"/>
                <a:sym typeface="Raleway"/>
              </a:rPr>
              <a:t>apliquen </a:t>
            </a:r>
            <a:r>
              <a:rPr lang="es-ES" sz="1200" u="sng">
                <a:solidFill>
                  <a:srgbClr val="222222"/>
                </a:solidFill>
                <a:uFill>
                  <a:solidFill>
                    <a:schemeClr val="accent1"/>
                  </a:solidFill>
                </a:uFill>
                <a:latin typeface="Raleway"/>
                <a:ea typeface="Raleway"/>
                <a:cs typeface="Raleway"/>
                <a:sym typeface="Raleway"/>
              </a:rPr>
              <a:t>polítiques semblants</a:t>
            </a:r>
            <a:endParaRPr lang="es-ES" sz="1200">
              <a:solidFill>
                <a:srgbClr val="222222"/>
              </a:solidFill>
              <a:uFill>
                <a:solidFill>
                  <a:schemeClr val="accent1"/>
                </a:solidFill>
              </a:uFill>
              <a:latin typeface="Raleway"/>
              <a:ea typeface="Raleway"/>
              <a:cs typeface="Raleway"/>
              <a:sym typeface="Raleway"/>
            </a:endParaRPr>
          </a:p>
          <a:p>
            <a:pPr marL="285750" lvl="0" indent="-285750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Wingdings" panose="05000000000000000000" pitchFamily="2" charset="2"/>
              <a:buChar char="v"/>
            </a:pPr>
            <a:r>
              <a:rPr lang="es-ES" sz="1200">
                <a:solidFill>
                  <a:srgbClr val="222222"/>
                </a:solidFill>
                <a:uFill>
                  <a:solidFill>
                    <a:schemeClr val="accent1"/>
                  </a:solidFill>
                </a:uFill>
                <a:latin typeface="Raleway"/>
                <a:ea typeface="Raleway"/>
                <a:cs typeface="Raleway"/>
                <a:sym typeface="Raleway"/>
              </a:rPr>
              <a:t>Els </a:t>
            </a:r>
            <a:r>
              <a:rPr lang="es-ES" sz="1200" b="1">
                <a:solidFill>
                  <a:srgbClr val="222222"/>
                </a:solidFill>
                <a:uFill>
                  <a:solidFill>
                    <a:schemeClr val="accent1"/>
                  </a:solidFill>
                </a:uFill>
                <a:latin typeface="Raleway"/>
                <a:ea typeface="Raleway"/>
                <a:cs typeface="Raleway"/>
                <a:sym typeface="Raleway"/>
              </a:rPr>
              <a:t>països feixistes</a:t>
            </a:r>
            <a:r>
              <a:rPr lang="es-ES" sz="1200">
                <a:solidFill>
                  <a:srgbClr val="222222"/>
                </a:solidFill>
                <a:uFill>
                  <a:solidFill>
                    <a:schemeClr val="accent1"/>
                  </a:solidFill>
                </a:uFill>
                <a:latin typeface="Raleway"/>
                <a:ea typeface="Raleway"/>
                <a:cs typeface="Raleway"/>
                <a:sym typeface="Raleway"/>
              </a:rPr>
              <a:t>     opten per una </a:t>
            </a:r>
            <a:r>
              <a:rPr lang="es-ES" sz="1200" b="1">
                <a:solidFill>
                  <a:srgbClr val="222222"/>
                </a:solidFill>
                <a:uFill>
                  <a:solidFill>
                    <a:schemeClr val="accent1"/>
                  </a:solidFill>
                </a:uFill>
                <a:latin typeface="Raleway"/>
                <a:ea typeface="Raleway"/>
                <a:cs typeface="Raleway"/>
                <a:sym typeface="Raleway"/>
              </a:rPr>
              <a:t>autarquia </a:t>
            </a:r>
            <a:r>
              <a:rPr lang="es-ES" sz="1200">
                <a:solidFill>
                  <a:srgbClr val="222222"/>
                </a:solidFill>
                <a:uFill>
                  <a:solidFill>
                    <a:schemeClr val="accent1"/>
                  </a:solidFill>
                </a:uFill>
                <a:latin typeface="Raleway"/>
                <a:ea typeface="Raleway"/>
                <a:cs typeface="Raleway"/>
                <a:sym typeface="Raleway"/>
              </a:rPr>
              <a:t>(producció del que necessiten)</a:t>
            </a:r>
            <a:br>
              <a:rPr lang="es-ES" sz="1200">
                <a:solidFill>
                  <a:srgbClr val="222222"/>
                </a:solidFill>
                <a:uFill>
                  <a:solidFill>
                    <a:schemeClr val="accent1"/>
                  </a:solidFill>
                </a:uFill>
                <a:latin typeface="Raleway"/>
                <a:ea typeface="Raleway"/>
                <a:cs typeface="Raleway"/>
                <a:sym typeface="Raleway"/>
              </a:rPr>
            </a:br>
            <a:r>
              <a:rPr lang="es-ES" sz="1200">
                <a:solidFill>
                  <a:srgbClr val="222222"/>
                </a:solidFill>
                <a:uFill>
                  <a:solidFill>
                    <a:schemeClr val="accent1"/>
                  </a:solidFill>
                </a:uFill>
                <a:latin typeface="Raleway"/>
                <a:ea typeface="Raleway"/>
                <a:cs typeface="Raleway"/>
                <a:sym typeface="Raleway"/>
              </a:rPr>
              <a:t>                                         inverteixen en      </a:t>
            </a:r>
            <a:r>
              <a:rPr lang="es-ES" sz="1200" b="1">
                <a:solidFill>
                  <a:srgbClr val="222222"/>
                </a:solidFill>
                <a:uFill>
                  <a:solidFill>
                    <a:schemeClr val="accent1"/>
                  </a:solidFill>
                </a:uFill>
                <a:latin typeface="Raleway"/>
                <a:ea typeface="Raleway"/>
                <a:cs typeface="Raleway"/>
                <a:sym typeface="Raleway"/>
              </a:rPr>
              <a:t>obres publiques</a:t>
            </a:r>
            <a:r>
              <a:rPr lang="es-ES" sz="1200">
                <a:solidFill>
                  <a:srgbClr val="222222"/>
                </a:solidFill>
                <a:uFill>
                  <a:solidFill>
                    <a:schemeClr val="accent1"/>
                  </a:solidFill>
                </a:uFill>
                <a:latin typeface="Raleway"/>
                <a:ea typeface="Raleway"/>
                <a:cs typeface="Raleway"/>
                <a:sym typeface="Raleway"/>
              </a:rPr>
              <a:t> (dona treball)</a:t>
            </a:r>
            <a:br>
              <a:rPr lang="es-ES" sz="1200">
                <a:solidFill>
                  <a:srgbClr val="222222"/>
                </a:solidFill>
                <a:uFill>
                  <a:solidFill>
                    <a:schemeClr val="accent1"/>
                  </a:solidFill>
                </a:uFill>
                <a:latin typeface="Raleway"/>
                <a:ea typeface="Raleway"/>
                <a:cs typeface="Raleway"/>
                <a:sym typeface="Raleway"/>
              </a:rPr>
            </a:br>
            <a:r>
              <a:rPr lang="es-ES" sz="1200">
                <a:solidFill>
                  <a:srgbClr val="222222"/>
                </a:solidFill>
                <a:uFill>
                  <a:solidFill>
                    <a:schemeClr val="accent1"/>
                  </a:solidFill>
                </a:uFill>
                <a:latin typeface="Raleway"/>
                <a:ea typeface="Raleway"/>
                <a:cs typeface="Raleway"/>
                <a:sym typeface="Raleway"/>
              </a:rPr>
              <a:t>                                                                         </a:t>
            </a:r>
            <a:r>
              <a:rPr lang="es-ES" sz="1200" b="1">
                <a:solidFill>
                  <a:srgbClr val="222222"/>
                </a:solidFill>
                <a:uFill>
                  <a:solidFill>
                    <a:schemeClr val="accent1"/>
                  </a:solidFill>
                </a:uFill>
                <a:latin typeface="Raleway"/>
                <a:ea typeface="Raleway"/>
                <a:cs typeface="Raleway"/>
                <a:sym typeface="Raleway"/>
              </a:rPr>
              <a:t>indústria d’armaments</a:t>
            </a:r>
            <a:br>
              <a:rPr lang="es-ES" sz="1200">
                <a:solidFill>
                  <a:srgbClr val="222222"/>
                </a:solidFill>
                <a:uFill>
                  <a:solidFill>
                    <a:schemeClr val="accent1"/>
                  </a:solidFill>
                </a:uFill>
                <a:latin typeface="Raleway"/>
                <a:ea typeface="Raleway"/>
                <a:cs typeface="Raleway"/>
                <a:sym typeface="Raleway"/>
              </a:rPr>
            </a:br>
            <a:r>
              <a:rPr lang="es-ES" sz="1200">
                <a:solidFill>
                  <a:srgbClr val="222222"/>
                </a:solidFill>
                <a:uFill>
                  <a:solidFill>
                    <a:schemeClr val="accent1"/>
                  </a:solidFill>
                </a:uFill>
                <a:latin typeface="Raleway"/>
                <a:ea typeface="Raleway"/>
                <a:cs typeface="Raleway"/>
                <a:sym typeface="Raleway"/>
              </a:rPr>
              <a:t>                                         actituds agressives cap als </a:t>
            </a:r>
            <a:r>
              <a:rPr lang="es-ES" sz="1200" b="1">
                <a:solidFill>
                  <a:srgbClr val="222222"/>
                </a:solidFill>
                <a:uFill>
                  <a:solidFill>
                    <a:schemeClr val="accent1"/>
                  </a:solidFill>
                </a:uFill>
                <a:latin typeface="Raleway"/>
                <a:ea typeface="Raleway"/>
                <a:cs typeface="Raleway"/>
                <a:sym typeface="Raleway"/>
              </a:rPr>
              <a:t>països veïns</a:t>
            </a:r>
            <a:r>
              <a:rPr lang="es-ES" sz="1200">
                <a:solidFill>
                  <a:srgbClr val="222222"/>
                </a:solidFill>
                <a:uFill>
                  <a:solidFill>
                    <a:schemeClr val="accent1"/>
                  </a:solidFill>
                </a:uFill>
                <a:latin typeface="Raleway"/>
                <a:ea typeface="Raleway"/>
                <a:cs typeface="Raleway"/>
                <a:sym typeface="Raleway"/>
              </a:rPr>
              <a:t> </a:t>
            </a:r>
            <a:r>
              <a:rPr lang="es-ES" sz="1200">
                <a:solidFill>
                  <a:schemeClr val="accent1"/>
                </a:solidFill>
                <a:uFill>
                  <a:solidFill>
                    <a:schemeClr val="accent1"/>
                  </a:solidFill>
                </a:uFill>
                <a:latin typeface="Raleway"/>
                <a:ea typeface="Raleway"/>
                <a:cs typeface="Raleway"/>
                <a:sym typeface="Wingdings" panose="05000000000000000000" pitchFamily="2" charset="2"/>
              </a:rPr>
              <a:t></a:t>
            </a:r>
            <a:r>
              <a:rPr lang="es-ES" sz="1200">
                <a:solidFill>
                  <a:srgbClr val="222222"/>
                </a:solidFill>
                <a:uFill>
                  <a:solidFill>
                    <a:schemeClr val="accent1"/>
                  </a:solidFill>
                </a:uFill>
                <a:latin typeface="Raleway"/>
                <a:ea typeface="Raleway"/>
                <a:cs typeface="Raleway"/>
                <a:sym typeface="Raleway"/>
              </a:rPr>
              <a:t> derivaran en la </a:t>
            </a:r>
            <a:r>
              <a:rPr lang="es-ES" sz="1200" b="1">
                <a:solidFill>
                  <a:srgbClr val="222222"/>
                </a:solidFill>
                <a:uFill>
                  <a:solidFill>
                    <a:schemeClr val="accent1"/>
                  </a:solidFill>
                </a:uFill>
                <a:latin typeface="Raleway"/>
                <a:ea typeface="Raleway"/>
                <a:cs typeface="Raleway"/>
                <a:sym typeface="Raleway"/>
              </a:rPr>
              <a:t>2ªGM</a:t>
            </a:r>
            <a:endParaRPr lang="es-ES" sz="1200">
              <a:solidFill>
                <a:srgbClr val="222222"/>
              </a:solidFill>
              <a:uFill>
                <a:solidFill>
                  <a:schemeClr val="accent1"/>
                </a:solidFill>
              </a:uFill>
              <a:latin typeface="Raleway"/>
              <a:ea typeface="Raleway"/>
              <a:cs typeface="Raleway"/>
              <a:sym typeface="Raleway"/>
            </a:endParaRPr>
          </a:p>
          <a:p>
            <a:pPr marL="285750" lvl="0" indent="-285750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Wingdings" panose="05000000000000000000" pitchFamily="2" charset="2"/>
              <a:buChar char="v"/>
            </a:pPr>
            <a:r>
              <a:rPr lang="es-ES" sz="1200">
                <a:solidFill>
                  <a:srgbClr val="222222"/>
                </a:solidFill>
                <a:uFill>
                  <a:solidFill>
                    <a:schemeClr val="accent1"/>
                  </a:solidFill>
                </a:uFill>
                <a:latin typeface="Raleway"/>
                <a:ea typeface="Raleway"/>
                <a:cs typeface="Raleway"/>
                <a:sym typeface="Raleway"/>
              </a:rPr>
              <a:t>Els països amb </a:t>
            </a:r>
            <a:r>
              <a:rPr lang="es-ES" sz="1200" b="1">
                <a:solidFill>
                  <a:srgbClr val="222222"/>
                </a:solidFill>
                <a:uFill>
                  <a:solidFill>
                    <a:schemeClr val="accent1"/>
                  </a:solidFill>
                </a:uFill>
                <a:latin typeface="Raleway"/>
                <a:ea typeface="Raleway"/>
                <a:cs typeface="Raleway"/>
                <a:sym typeface="Raleway"/>
              </a:rPr>
              <a:t>economia capitalista</a:t>
            </a:r>
            <a:r>
              <a:rPr lang="es-ES" sz="1200">
                <a:solidFill>
                  <a:schemeClr val="accent1"/>
                </a:solidFill>
                <a:uFill>
                  <a:solidFill>
                    <a:schemeClr val="accent1"/>
                  </a:solidFill>
                </a:uFill>
                <a:latin typeface="Raleway"/>
                <a:ea typeface="Raleway"/>
                <a:cs typeface="Raleway"/>
                <a:sym typeface="Raleway"/>
              </a:rPr>
              <a:t> </a:t>
            </a:r>
            <a:r>
              <a:rPr lang="es-ES" sz="1200">
                <a:solidFill>
                  <a:schemeClr val="accent1"/>
                </a:solidFill>
                <a:uFill>
                  <a:solidFill>
                    <a:schemeClr val="accent1"/>
                  </a:solidFill>
                </a:uFill>
                <a:latin typeface="Raleway"/>
                <a:ea typeface="Raleway"/>
                <a:cs typeface="Raleway"/>
                <a:sym typeface="Wingdings" panose="05000000000000000000" pitchFamily="2" charset="2"/>
              </a:rPr>
              <a:t></a:t>
            </a:r>
            <a:r>
              <a:rPr lang="es-ES" sz="1200">
                <a:solidFill>
                  <a:schemeClr val="accent1"/>
                </a:solidFill>
                <a:uFill>
                  <a:solidFill>
                    <a:schemeClr val="accent1"/>
                  </a:solidFill>
                </a:uFill>
                <a:latin typeface="Raleway"/>
                <a:ea typeface="Raleway"/>
                <a:cs typeface="Raleway"/>
                <a:sym typeface="Raleway"/>
              </a:rPr>
              <a:t> </a:t>
            </a:r>
            <a:r>
              <a:rPr lang="es-ES" sz="1200">
                <a:solidFill>
                  <a:srgbClr val="222222"/>
                </a:solidFill>
                <a:uFill>
                  <a:solidFill>
                    <a:schemeClr val="accent1"/>
                  </a:solidFill>
                </a:uFill>
                <a:latin typeface="Raleway"/>
                <a:ea typeface="Raleway"/>
                <a:cs typeface="Raleway"/>
                <a:sym typeface="Raleway"/>
              </a:rPr>
              <a:t>pateixen la </a:t>
            </a:r>
            <a:r>
              <a:rPr lang="es-ES" sz="1200" u="sng">
                <a:solidFill>
                  <a:srgbClr val="222222"/>
                </a:solidFill>
                <a:uFill>
                  <a:solidFill>
                    <a:schemeClr val="accent1"/>
                  </a:solidFill>
                </a:uFill>
                <a:latin typeface="Raleway"/>
                <a:ea typeface="Raleway"/>
                <a:cs typeface="Raleway"/>
                <a:sym typeface="Raleway"/>
              </a:rPr>
              <a:t>crisi més greu</a:t>
            </a:r>
            <a:r>
              <a:rPr lang="es-ES" sz="1200">
                <a:solidFill>
                  <a:srgbClr val="222222"/>
                </a:solidFill>
                <a:uFill>
                  <a:solidFill>
                    <a:schemeClr val="accent1"/>
                  </a:solidFill>
                </a:uFill>
                <a:latin typeface="Raleway"/>
                <a:ea typeface="Raleway"/>
                <a:cs typeface="Raleway"/>
                <a:sym typeface="Raleway"/>
              </a:rPr>
              <a:t> dels anys 30.</a:t>
            </a:r>
          </a:p>
          <a:p>
            <a:pPr marL="285750" lvl="0" indent="-285750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Wingdings" panose="05000000000000000000" pitchFamily="2" charset="2"/>
              <a:buChar char="v"/>
            </a:pPr>
            <a:r>
              <a:rPr lang="es-ES" sz="1200">
                <a:solidFill>
                  <a:srgbClr val="222222"/>
                </a:solidFill>
                <a:uFill>
                  <a:solidFill>
                    <a:schemeClr val="accent1"/>
                  </a:solidFill>
                </a:uFill>
                <a:latin typeface="Raleway"/>
                <a:ea typeface="Raleway"/>
                <a:cs typeface="Raleway"/>
                <a:sym typeface="Raleway"/>
              </a:rPr>
              <a:t>La </a:t>
            </a:r>
            <a:r>
              <a:rPr lang="es-ES" sz="1200" b="1">
                <a:solidFill>
                  <a:srgbClr val="222222"/>
                </a:solidFill>
                <a:uFill>
                  <a:solidFill>
                    <a:schemeClr val="accent1"/>
                  </a:solidFill>
                </a:uFill>
                <a:latin typeface="Raleway"/>
                <a:ea typeface="Raleway"/>
                <a:cs typeface="Raleway"/>
                <a:sym typeface="Raleway"/>
              </a:rPr>
              <a:t>URSS</a:t>
            </a:r>
            <a:r>
              <a:rPr lang="es-ES" sz="1200">
                <a:solidFill>
                  <a:srgbClr val="222222"/>
                </a:solidFill>
                <a:uFill>
                  <a:solidFill>
                    <a:schemeClr val="accent1"/>
                  </a:solidFill>
                </a:uFill>
                <a:latin typeface="Raleway"/>
                <a:ea typeface="Raleway"/>
                <a:cs typeface="Raleway"/>
                <a:sym typeface="Raleway"/>
              </a:rPr>
              <a:t> amb el </a:t>
            </a:r>
            <a:r>
              <a:rPr lang="es-ES" sz="1200" b="1">
                <a:solidFill>
                  <a:srgbClr val="222222"/>
                </a:solidFill>
                <a:uFill>
                  <a:solidFill>
                    <a:schemeClr val="accent1"/>
                  </a:solidFill>
                </a:uFill>
                <a:latin typeface="Raleway"/>
                <a:ea typeface="Raleway"/>
                <a:cs typeface="Raleway"/>
                <a:sym typeface="Raleway"/>
              </a:rPr>
              <a:t>sistema comunista</a:t>
            </a:r>
            <a:r>
              <a:rPr lang="es-ES" sz="1200">
                <a:solidFill>
                  <a:srgbClr val="222222"/>
                </a:solidFill>
                <a:uFill>
                  <a:solidFill>
                    <a:schemeClr val="accent1"/>
                  </a:solidFill>
                </a:uFill>
                <a:latin typeface="Raleway"/>
                <a:ea typeface="Raleway"/>
                <a:cs typeface="Raleway"/>
                <a:sym typeface="Raleway"/>
              </a:rPr>
              <a:t> </a:t>
            </a:r>
            <a:r>
              <a:rPr lang="es-ES" sz="1200">
                <a:solidFill>
                  <a:schemeClr val="accent1"/>
                </a:solidFill>
                <a:uFill>
                  <a:solidFill>
                    <a:schemeClr val="accent1"/>
                  </a:solidFill>
                </a:uFill>
                <a:latin typeface="Raleway"/>
                <a:ea typeface="Raleway"/>
                <a:cs typeface="Raleway"/>
                <a:sym typeface="Wingdings" panose="05000000000000000000" pitchFamily="2" charset="2"/>
              </a:rPr>
              <a:t></a:t>
            </a:r>
            <a:r>
              <a:rPr lang="es-ES" sz="1200">
                <a:solidFill>
                  <a:srgbClr val="222222"/>
                </a:solidFill>
                <a:uFill>
                  <a:solidFill>
                    <a:schemeClr val="accent1"/>
                  </a:solidFill>
                </a:uFill>
                <a:latin typeface="Raleway"/>
                <a:ea typeface="Raleway"/>
                <a:cs typeface="Raleway"/>
                <a:sym typeface="Raleway"/>
              </a:rPr>
              <a:t> </a:t>
            </a:r>
            <a:r>
              <a:rPr lang="es-ES" sz="1200" u="sng">
                <a:solidFill>
                  <a:srgbClr val="222222"/>
                </a:solidFill>
                <a:uFill>
                  <a:solidFill>
                    <a:schemeClr val="accent1"/>
                  </a:solidFill>
                </a:uFill>
                <a:latin typeface="Raleway"/>
                <a:ea typeface="Raleway"/>
                <a:cs typeface="Raleway"/>
                <a:sym typeface="Raleway"/>
              </a:rPr>
              <a:t>creixement econòmic</a:t>
            </a:r>
            <a:endParaRPr lang="es-ES" sz="1200">
              <a:solidFill>
                <a:srgbClr val="222222"/>
              </a:solidFill>
              <a:uFill>
                <a:solidFill>
                  <a:schemeClr val="accent1"/>
                </a:solidFill>
              </a:uFill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13" name="Rectángulo 12">
            <a:extLst>
              <a:ext uri="{FF2B5EF4-FFF2-40B4-BE49-F238E27FC236}">
                <a16:creationId xmlns:a16="http://schemas.microsoft.com/office/drawing/2014/main" id="{6CD4F16F-5C76-4948-9783-15D749915DE8}"/>
              </a:ext>
            </a:extLst>
          </p:cNvPr>
          <p:cNvSpPr/>
          <p:nvPr/>
        </p:nvSpPr>
        <p:spPr>
          <a:xfrm>
            <a:off x="6515287" y="2360239"/>
            <a:ext cx="2164585" cy="61817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050" b="1" u="sng">
                <a:latin typeface="Raleway" panose="020B0604020202020204" charset="0"/>
              </a:rPr>
              <a:t>AUTARQUIA</a:t>
            </a:r>
            <a:r>
              <a:rPr lang="es-ES" sz="1050" b="1">
                <a:latin typeface="Raleway" panose="020B0604020202020204" charset="0"/>
              </a:rPr>
              <a:t>:</a:t>
            </a:r>
            <a:r>
              <a:rPr lang="es-ES" sz="1050">
                <a:latin typeface="Raleway" panose="020B0604020202020204" charset="0"/>
              </a:rPr>
              <a:t> sistema econòmic que enforteix l’economia prohibint les importacions</a:t>
            </a:r>
            <a:endParaRPr lang="es-ES" sz="1050" b="1" u="sng">
              <a:latin typeface="Raleway" panose="020B0604020202020204" charset="0"/>
            </a:endParaRPr>
          </a:p>
        </p:txBody>
      </p:sp>
      <p:grpSp>
        <p:nvGrpSpPr>
          <p:cNvPr id="17" name="Grupo 16">
            <a:extLst>
              <a:ext uri="{FF2B5EF4-FFF2-40B4-BE49-F238E27FC236}">
                <a16:creationId xmlns:a16="http://schemas.microsoft.com/office/drawing/2014/main" id="{3DC1C8F4-5BB3-4FBC-BD6A-3F13AA879D09}"/>
              </a:ext>
            </a:extLst>
          </p:cNvPr>
          <p:cNvGrpSpPr/>
          <p:nvPr/>
        </p:nvGrpSpPr>
        <p:grpSpPr>
          <a:xfrm>
            <a:off x="2200275" y="3614738"/>
            <a:ext cx="194613" cy="566737"/>
            <a:chOff x="2200275" y="3614738"/>
            <a:chExt cx="194613" cy="566737"/>
          </a:xfrm>
        </p:grpSpPr>
        <p:cxnSp>
          <p:nvCxnSpPr>
            <p:cNvPr id="5" name="Conector recto de flecha 4">
              <a:extLst>
                <a:ext uri="{FF2B5EF4-FFF2-40B4-BE49-F238E27FC236}">
                  <a16:creationId xmlns:a16="http://schemas.microsoft.com/office/drawing/2014/main" id="{BF973978-FC2F-43D2-AE2A-D9602E8444DD}"/>
                </a:ext>
              </a:extLst>
            </p:cNvPr>
            <p:cNvCxnSpPr/>
            <p:nvPr/>
          </p:nvCxnSpPr>
          <p:spPr>
            <a:xfrm>
              <a:off x="2200275" y="3614738"/>
              <a:ext cx="171450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Conector recto de flecha 13">
              <a:extLst>
                <a:ext uri="{FF2B5EF4-FFF2-40B4-BE49-F238E27FC236}">
                  <a16:creationId xmlns:a16="http://schemas.microsoft.com/office/drawing/2014/main" id="{0212AD5A-6F42-4773-BFF7-89B934D999F1}"/>
                </a:ext>
              </a:extLst>
            </p:cNvPr>
            <p:cNvCxnSpPr/>
            <p:nvPr/>
          </p:nvCxnSpPr>
          <p:spPr>
            <a:xfrm>
              <a:off x="2222355" y="3781425"/>
              <a:ext cx="155864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Conector recto de flecha 14">
              <a:extLst>
                <a:ext uri="{FF2B5EF4-FFF2-40B4-BE49-F238E27FC236}">
                  <a16:creationId xmlns:a16="http://schemas.microsoft.com/office/drawing/2014/main" id="{ECBE123D-E554-4E01-9098-2477E0B77B22}"/>
                </a:ext>
              </a:extLst>
            </p:cNvPr>
            <p:cNvCxnSpPr/>
            <p:nvPr/>
          </p:nvCxnSpPr>
          <p:spPr>
            <a:xfrm>
              <a:off x="2239024" y="4171950"/>
              <a:ext cx="155864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Conector recto 15">
              <a:extLst>
                <a:ext uri="{FF2B5EF4-FFF2-40B4-BE49-F238E27FC236}">
                  <a16:creationId xmlns:a16="http://schemas.microsoft.com/office/drawing/2014/main" id="{E943D23A-D197-4C87-9948-A7C6D9F005A5}"/>
                </a:ext>
              </a:extLst>
            </p:cNvPr>
            <p:cNvCxnSpPr/>
            <p:nvPr/>
          </p:nvCxnSpPr>
          <p:spPr>
            <a:xfrm flipV="1">
              <a:off x="2227117" y="3614738"/>
              <a:ext cx="0" cy="566737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upo 17">
            <a:extLst>
              <a:ext uri="{FF2B5EF4-FFF2-40B4-BE49-F238E27FC236}">
                <a16:creationId xmlns:a16="http://schemas.microsoft.com/office/drawing/2014/main" id="{C74EFD93-8305-4442-817A-29509F70ADCE}"/>
              </a:ext>
            </a:extLst>
          </p:cNvPr>
          <p:cNvGrpSpPr/>
          <p:nvPr/>
        </p:nvGrpSpPr>
        <p:grpSpPr>
          <a:xfrm>
            <a:off x="3426404" y="3795279"/>
            <a:ext cx="177944" cy="166687"/>
            <a:chOff x="2200275" y="3614738"/>
            <a:chExt cx="177944" cy="166687"/>
          </a:xfrm>
        </p:grpSpPr>
        <p:cxnSp>
          <p:nvCxnSpPr>
            <p:cNvPr id="19" name="Conector recto de flecha 18">
              <a:extLst>
                <a:ext uri="{FF2B5EF4-FFF2-40B4-BE49-F238E27FC236}">
                  <a16:creationId xmlns:a16="http://schemas.microsoft.com/office/drawing/2014/main" id="{AC150EA9-E55B-4538-BA99-C47D51146C88}"/>
                </a:ext>
              </a:extLst>
            </p:cNvPr>
            <p:cNvCxnSpPr/>
            <p:nvPr/>
          </p:nvCxnSpPr>
          <p:spPr>
            <a:xfrm>
              <a:off x="2200275" y="3614738"/>
              <a:ext cx="171450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Conector recto de flecha 19">
              <a:extLst>
                <a:ext uri="{FF2B5EF4-FFF2-40B4-BE49-F238E27FC236}">
                  <a16:creationId xmlns:a16="http://schemas.microsoft.com/office/drawing/2014/main" id="{B24D8DD0-BF5F-4F66-B818-A0A9EB879068}"/>
                </a:ext>
              </a:extLst>
            </p:cNvPr>
            <p:cNvCxnSpPr/>
            <p:nvPr/>
          </p:nvCxnSpPr>
          <p:spPr>
            <a:xfrm>
              <a:off x="2222355" y="3781425"/>
              <a:ext cx="155864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Conector recto 21">
              <a:extLst>
                <a:ext uri="{FF2B5EF4-FFF2-40B4-BE49-F238E27FC236}">
                  <a16:creationId xmlns:a16="http://schemas.microsoft.com/office/drawing/2014/main" id="{D8A69427-42A3-4A8F-A92E-63499B48881D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227117" y="3614739"/>
              <a:ext cx="0" cy="166686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9462953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3"/>
          <p:cNvSpPr txBox="1">
            <a:spLocks noGrp="1"/>
          </p:cNvSpPr>
          <p:nvPr>
            <p:ph type="title" idx="4294967295"/>
          </p:nvPr>
        </p:nvSpPr>
        <p:spPr>
          <a:xfrm>
            <a:off x="1810300" y="556800"/>
            <a:ext cx="5523600" cy="477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About this template</a:t>
            </a:r>
            <a:endParaRPr/>
          </a:p>
        </p:txBody>
      </p:sp>
      <p:sp>
        <p:nvSpPr>
          <p:cNvPr id="74" name="Google Shape;74;p13"/>
          <p:cNvSpPr txBox="1">
            <a:spLocks noGrp="1"/>
          </p:cNvSpPr>
          <p:nvPr>
            <p:ph type="title"/>
          </p:nvPr>
        </p:nvSpPr>
        <p:spPr>
          <a:xfrm>
            <a:off x="1810200" y="557513"/>
            <a:ext cx="5523600" cy="477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solidFill>
                  <a:schemeClr val="accent1"/>
                </a:solidFill>
              </a:rPr>
              <a:t>2. </a:t>
            </a:r>
            <a:r>
              <a:rPr lang="es-ES" sz="2000"/>
              <a:t>EL FEIXISME ITALIÀ</a:t>
            </a:r>
            <a:endParaRPr sz="2000"/>
          </a:p>
        </p:txBody>
      </p:sp>
      <p:sp>
        <p:nvSpPr>
          <p:cNvPr id="75" name="Google Shape;75;p13"/>
          <p:cNvSpPr txBox="1"/>
          <p:nvPr/>
        </p:nvSpPr>
        <p:spPr>
          <a:xfrm>
            <a:off x="637307" y="1515689"/>
            <a:ext cx="8056419" cy="23187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79388" lvl="0" indent="-179388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</a:pPr>
            <a:r>
              <a:rPr lang="es-ES">
                <a:solidFill>
                  <a:srgbClr val="222222"/>
                </a:solidFill>
                <a:uFill>
                  <a:solidFill>
                    <a:schemeClr val="accent1"/>
                  </a:solidFill>
                </a:uFill>
                <a:latin typeface="Raleway"/>
                <a:ea typeface="Raleway"/>
                <a:cs typeface="Raleway"/>
                <a:sym typeface="Raleway"/>
              </a:rPr>
              <a:t>Exaltació de l’</a:t>
            </a:r>
            <a:r>
              <a:rPr lang="es-ES" b="1">
                <a:solidFill>
                  <a:srgbClr val="222222"/>
                </a:solidFill>
                <a:uFill>
                  <a:solidFill>
                    <a:schemeClr val="accent1"/>
                  </a:solidFill>
                </a:uFill>
                <a:latin typeface="Raleway"/>
                <a:ea typeface="Raleway"/>
                <a:cs typeface="Raleway"/>
                <a:sym typeface="Raleway"/>
              </a:rPr>
              <a:t>Estat</a:t>
            </a:r>
            <a:r>
              <a:rPr lang="es-ES">
                <a:solidFill>
                  <a:srgbClr val="222222"/>
                </a:solidFill>
                <a:uFill>
                  <a:solidFill>
                    <a:schemeClr val="accent1"/>
                  </a:solidFill>
                </a:uFill>
                <a:latin typeface="Raleway"/>
                <a:ea typeface="Raleway"/>
                <a:cs typeface="Raleway"/>
                <a:sym typeface="Raleway"/>
              </a:rPr>
              <a:t> per damunt de l’</a:t>
            </a:r>
            <a:r>
              <a:rPr lang="es-ES" b="1">
                <a:solidFill>
                  <a:srgbClr val="222222"/>
                </a:solidFill>
                <a:uFill>
                  <a:solidFill>
                    <a:schemeClr val="accent1"/>
                  </a:solidFill>
                </a:uFill>
                <a:latin typeface="Raleway"/>
                <a:ea typeface="Raleway"/>
                <a:cs typeface="Raleway"/>
                <a:sym typeface="Raleway"/>
              </a:rPr>
              <a:t>individu</a:t>
            </a:r>
            <a:r>
              <a:rPr lang="es-ES">
                <a:solidFill>
                  <a:srgbClr val="222222"/>
                </a:solidFill>
                <a:uFill>
                  <a:solidFill>
                    <a:schemeClr val="accent1"/>
                  </a:solidFill>
                </a:uFill>
                <a:latin typeface="Raleway"/>
                <a:ea typeface="Raleway"/>
                <a:cs typeface="Raleway"/>
                <a:sym typeface="Raleway"/>
              </a:rPr>
              <a:t> </a:t>
            </a:r>
            <a:r>
              <a:rPr lang="es-ES">
                <a:solidFill>
                  <a:schemeClr val="accent1"/>
                </a:solidFill>
                <a:uFill>
                  <a:solidFill>
                    <a:schemeClr val="accent1"/>
                  </a:solidFill>
                </a:uFill>
                <a:latin typeface="Raleway"/>
                <a:ea typeface="Raleway"/>
                <a:cs typeface="Raleway"/>
                <a:sym typeface="Wingdings" panose="05000000000000000000" pitchFamily="2" charset="2"/>
              </a:rPr>
              <a:t> </a:t>
            </a:r>
            <a:r>
              <a:rPr lang="es-ES" b="1" u="sng">
                <a:solidFill>
                  <a:srgbClr val="222222"/>
                </a:solidFill>
                <a:uFill>
                  <a:solidFill>
                    <a:schemeClr val="accent1"/>
                  </a:solidFill>
                </a:uFill>
                <a:latin typeface="Raleway"/>
                <a:ea typeface="Raleway"/>
                <a:cs typeface="Raleway"/>
                <a:sym typeface="Wingdings" panose="05000000000000000000" pitchFamily="2" charset="2"/>
              </a:rPr>
              <a:t>conciencia gregària</a:t>
            </a:r>
            <a:r>
              <a:rPr lang="es-ES">
                <a:solidFill>
                  <a:srgbClr val="222222"/>
                </a:solidFill>
                <a:uFill>
                  <a:solidFill>
                    <a:schemeClr val="accent1"/>
                  </a:solidFill>
                </a:uFill>
                <a:latin typeface="Raleway"/>
                <a:ea typeface="Raleway"/>
                <a:cs typeface="Raleway"/>
                <a:sym typeface="Wingdings" panose="05000000000000000000" pitchFamily="2" charset="2"/>
              </a:rPr>
              <a:t> (seguiment de masses)</a:t>
            </a:r>
          </a:p>
          <a:p>
            <a:pPr marL="179388" indent="-179388">
              <a:spcBef>
                <a:spcPts val="6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</a:pPr>
            <a:r>
              <a:rPr lang="es-ES">
                <a:solidFill>
                  <a:srgbClr val="222222"/>
                </a:solidFill>
                <a:uFill>
                  <a:solidFill>
                    <a:schemeClr val="accent1"/>
                  </a:solidFill>
                </a:uFill>
                <a:latin typeface="Raleway"/>
                <a:ea typeface="Raleway"/>
                <a:cs typeface="Raleway"/>
                <a:sym typeface="Wingdings" panose="05000000000000000000" pitchFamily="2" charset="2"/>
              </a:rPr>
              <a:t>Culte al </a:t>
            </a:r>
            <a:r>
              <a:rPr lang="es-ES" b="1">
                <a:solidFill>
                  <a:srgbClr val="222222"/>
                </a:solidFill>
                <a:uFill>
                  <a:solidFill>
                    <a:schemeClr val="accent1"/>
                  </a:solidFill>
                </a:uFill>
                <a:latin typeface="Raleway"/>
                <a:ea typeface="Raleway"/>
                <a:cs typeface="Raleway"/>
                <a:sym typeface="Wingdings" panose="05000000000000000000" pitchFamily="2" charset="2"/>
              </a:rPr>
              <a:t>líder carismàtic</a:t>
            </a:r>
            <a:r>
              <a:rPr lang="es-ES">
                <a:solidFill>
                  <a:srgbClr val="222222"/>
                </a:solidFill>
                <a:uFill>
                  <a:solidFill>
                    <a:schemeClr val="accent1"/>
                  </a:solidFill>
                </a:uFill>
                <a:latin typeface="Raleway"/>
                <a:ea typeface="Raleway"/>
                <a:cs typeface="Raleway"/>
                <a:sym typeface="Wingdings" panose="05000000000000000000" pitchFamily="2" charset="2"/>
              </a:rPr>
              <a:t> </a:t>
            </a:r>
            <a:r>
              <a:rPr lang="es-ES">
                <a:solidFill>
                  <a:schemeClr val="accent1"/>
                </a:solidFill>
                <a:uFill>
                  <a:solidFill>
                    <a:schemeClr val="accent1"/>
                  </a:solidFill>
                </a:uFill>
                <a:latin typeface="Raleway"/>
                <a:ea typeface="Raleway"/>
                <a:cs typeface="Raleway"/>
                <a:sym typeface="Wingdings" panose="05000000000000000000" pitchFamily="2" charset="2"/>
              </a:rPr>
              <a:t></a:t>
            </a:r>
            <a:r>
              <a:rPr lang="es-ES">
                <a:solidFill>
                  <a:srgbClr val="222222"/>
                </a:solidFill>
                <a:uFill>
                  <a:solidFill>
                    <a:schemeClr val="accent1"/>
                  </a:solidFill>
                </a:uFill>
                <a:latin typeface="Raleway"/>
                <a:ea typeface="Raleway"/>
                <a:cs typeface="Raleway"/>
                <a:sym typeface="Wingdings" panose="05000000000000000000" pitchFamily="2" charset="2"/>
              </a:rPr>
              <a:t> </a:t>
            </a:r>
            <a:r>
              <a:rPr lang="es-ES" u="sng">
                <a:solidFill>
                  <a:srgbClr val="222222"/>
                </a:solidFill>
                <a:uFill>
                  <a:solidFill>
                    <a:schemeClr val="accent1"/>
                  </a:solidFill>
                </a:uFill>
                <a:latin typeface="Raleway"/>
                <a:ea typeface="Raleway"/>
                <a:cs typeface="Raleway"/>
                <a:sym typeface="Wingdings" panose="05000000000000000000" pitchFamily="2" charset="2"/>
              </a:rPr>
              <a:t>representant</a:t>
            </a:r>
            <a:r>
              <a:rPr lang="es-ES">
                <a:solidFill>
                  <a:srgbClr val="222222"/>
                </a:solidFill>
                <a:uFill>
                  <a:solidFill>
                    <a:schemeClr val="accent1"/>
                  </a:solidFill>
                </a:uFill>
                <a:latin typeface="Raleway"/>
                <a:ea typeface="Raleway"/>
                <a:cs typeface="Raleway"/>
                <a:sym typeface="Wingdings" panose="05000000000000000000" pitchFamily="2" charset="2"/>
              </a:rPr>
              <a:t> al que obedeixen cegament</a:t>
            </a:r>
          </a:p>
          <a:p>
            <a:pPr marL="179388" lvl="0" indent="-179388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</a:pPr>
            <a:r>
              <a:rPr lang="es-ES">
                <a:solidFill>
                  <a:srgbClr val="222222"/>
                </a:solidFill>
                <a:uFill>
                  <a:solidFill>
                    <a:schemeClr val="accent1"/>
                  </a:solidFill>
                </a:uFill>
                <a:latin typeface="Raleway"/>
                <a:ea typeface="Raleway"/>
                <a:cs typeface="Raleway"/>
                <a:sym typeface="Wingdings" panose="05000000000000000000" pitchFamily="2" charset="2"/>
              </a:rPr>
              <a:t>Intervencions de l’</a:t>
            </a:r>
            <a:r>
              <a:rPr lang="es-ES" b="1">
                <a:solidFill>
                  <a:srgbClr val="222222"/>
                </a:solidFill>
                <a:uFill>
                  <a:solidFill>
                    <a:schemeClr val="accent1"/>
                  </a:solidFill>
                </a:uFill>
                <a:latin typeface="Raleway"/>
                <a:ea typeface="Raleway"/>
                <a:cs typeface="Raleway"/>
                <a:sym typeface="Wingdings" panose="05000000000000000000" pitchFamily="2" charset="2"/>
              </a:rPr>
              <a:t>Estat</a:t>
            </a:r>
            <a:r>
              <a:rPr lang="es-ES">
                <a:solidFill>
                  <a:srgbClr val="222222"/>
                </a:solidFill>
                <a:uFill>
                  <a:solidFill>
                    <a:schemeClr val="accent1"/>
                  </a:solidFill>
                </a:uFill>
                <a:latin typeface="Raleway"/>
                <a:ea typeface="Raleway"/>
                <a:cs typeface="Raleway"/>
                <a:sym typeface="Wingdings" panose="05000000000000000000" pitchFamily="2" charset="2"/>
              </a:rPr>
              <a:t> en l’</a:t>
            </a:r>
            <a:r>
              <a:rPr lang="es-ES" b="1">
                <a:solidFill>
                  <a:srgbClr val="222222"/>
                </a:solidFill>
                <a:uFill>
                  <a:solidFill>
                    <a:schemeClr val="accent1"/>
                  </a:solidFill>
                </a:uFill>
                <a:latin typeface="Raleway"/>
                <a:ea typeface="Raleway"/>
                <a:cs typeface="Raleway"/>
                <a:sym typeface="Wingdings" panose="05000000000000000000" pitchFamily="2" charset="2"/>
              </a:rPr>
              <a:t>economia</a:t>
            </a:r>
            <a:endParaRPr lang="es-ES" b="1">
              <a:solidFill>
                <a:srgbClr val="222222"/>
              </a:solidFill>
              <a:uFill>
                <a:solidFill>
                  <a:schemeClr val="accent1"/>
                </a:solidFill>
              </a:uFill>
              <a:latin typeface="Raleway"/>
              <a:ea typeface="Raleway"/>
              <a:cs typeface="Raleway"/>
              <a:sym typeface="Raleway"/>
            </a:endParaRPr>
          </a:p>
          <a:p>
            <a:pPr marL="179388" lvl="0" indent="-179388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</a:pPr>
            <a:r>
              <a:rPr lang="es-ES">
                <a:solidFill>
                  <a:srgbClr val="222222"/>
                </a:solidFill>
                <a:uFill>
                  <a:solidFill>
                    <a:schemeClr val="accent1"/>
                  </a:solidFill>
                </a:uFill>
                <a:latin typeface="Raleway"/>
                <a:ea typeface="Raleway"/>
                <a:cs typeface="Raleway"/>
                <a:sym typeface="Raleway"/>
              </a:rPr>
              <a:t>Rebuig del </a:t>
            </a:r>
            <a:r>
              <a:rPr lang="es-ES" b="1">
                <a:solidFill>
                  <a:srgbClr val="222222"/>
                </a:solidFill>
                <a:uFill>
                  <a:solidFill>
                    <a:schemeClr val="accent1"/>
                  </a:solidFill>
                </a:uFill>
                <a:latin typeface="Raleway"/>
                <a:ea typeface="Raleway"/>
                <a:cs typeface="Raleway"/>
                <a:sym typeface="Raleway"/>
              </a:rPr>
              <a:t>liberalisme</a:t>
            </a:r>
            <a:r>
              <a:rPr lang="es-ES">
                <a:solidFill>
                  <a:srgbClr val="222222"/>
                </a:solidFill>
                <a:uFill>
                  <a:solidFill>
                    <a:schemeClr val="accent1"/>
                  </a:solidFill>
                </a:uFill>
                <a:latin typeface="Raleway"/>
                <a:ea typeface="Raleway"/>
                <a:cs typeface="Raleway"/>
                <a:sym typeface="Raleway"/>
              </a:rPr>
              <a:t> i </a:t>
            </a:r>
            <a:r>
              <a:rPr lang="es-ES" b="1">
                <a:solidFill>
                  <a:srgbClr val="222222"/>
                </a:solidFill>
                <a:uFill>
                  <a:solidFill>
                    <a:schemeClr val="accent1"/>
                  </a:solidFill>
                </a:uFill>
                <a:latin typeface="Raleway"/>
                <a:ea typeface="Raleway"/>
                <a:cs typeface="Raleway"/>
                <a:sym typeface="Raleway"/>
              </a:rPr>
              <a:t>democràcia</a:t>
            </a:r>
            <a:r>
              <a:rPr lang="es-ES">
                <a:solidFill>
                  <a:schemeClr val="accent1"/>
                </a:solidFill>
                <a:uFill>
                  <a:solidFill>
                    <a:schemeClr val="accent1"/>
                  </a:solidFill>
                </a:uFill>
                <a:latin typeface="Raleway"/>
                <a:ea typeface="Raleway"/>
                <a:cs typeface="Raleway"/>
                <a:sym typeface="Raleway"/>
              </a:rPr>
              <a:t> </a:t>
            </a:r>
            <a:r>
              <a:rPr lang="es-ES">
                <a:solidFill>
                  <a:schemeClr val="accent1"/>
                </a:solidFill>
                <a:uFill>
                  <a:solidFill>
                    <a:schemeClr val="accent1"/>
                  </a:solidFill>
                </a:uFill>
                <a:latin typeface="Raleway"/>
                <a:ea typeface="Raleway"/>
                <a:cs typeface="Raleway"/>
                <a:sym typeface="Wingdings" panose="05000000000000000000" pitchFamily="2" charset="2"/>
              </a:rPr>
              <a:t> </a:t>
            </a:r>
            <a:r>
              <a:rPr lang="es-ES" b="1">
                <a:solidFill>
                  <a:srgbClr val="222222"/>
                </a:solidFill>
                <a:uFill>
                  <a:solidFill>
                    <a:schemeClr val="accent1"/>
                  </a:solidFill>
                </a:uFill>
                <a:latin typeface="Raleway"/>
                <a:ea typeface="Raleway"/>
                <a:cs typeface="Raleway"/>
                <a:sym typeface="Wingdings" panose="05000000000000000000" pitchFamily="2" charset="2"/>
              </a:rPr>
              <a:t>autoritari</a:t>
            </a:r>
            <a:r>
              <a:rPr lang="es-ES">
                <a:solidFill>
                  <a:srgbClr val="222222"/>
                </a:solidFill>
                <a:uFill>
                  <a:solidFill>
                    <a:schemeClr val="accent1"/>
                  </a:solidFill>
                </a:uFill>
                <a:latin typeface="Raleway"/>
                <a:ea typeface="Raleway"/>
                <a:cs typeface="Raleway"/>
                <a:sym typeface="Wingdings" panose="05000000000000000000" pitchFamily="2" charset="2"/>
              </a:rPr>
              <a:t> </a:t>
            </a:r>
            <a:r>
              <a:rPr lang="es-ES">
                <a:solidFill>
                  <a:schemeClr val="accent1"/>
                </a:solidFill>
                <a:uFill>
                  <a:solidFill>
                    <a:schemeClr val="accent1"/>
                  </a:solidFill>
                </a:uFill>
                <a:latin typeface="Raleway"/>
                <a:ea typeface="Raleway"/>
                <a:cs typeface="Raleway"/>
                <a:sym typeface="Wingdings" panose="05000000000000000000" pitchFamily="2" charset="2"/>
              </a:rPr>
              <a:t>+</a:t>
            </a:r>
            <a:r>
              <a:rPr lang="es-ES">
                <a:solidFill>
                  <a:srgbClr val="222222"/>
                </a:solidFill>
                <a:uFill>
                  <a:solidFill>
                    <a:schemeClr val="accent1"/>
                  </a:solidFill>
                </a:uFill>
                <a:latin typeface="Raleway"/>
                <a:ea typeface="Raleway"/>
                <a:cs typeface="Raleway"/>
                <a:sym typeface="Wingdings" panose="05000000000000000000" pitchFamily="2" charset="2"/>
              </a:rPr>
              <a:t> </a:t>
            </a:r>
            <a:r>
              <a:rPr lang="es-ES" b="1">
                <a:solidFill>
                  <a:srgbClr val="222222"/>
                </a:solidFill>
                <a:uFill>
                  <a:solidFill>
                    <a:schemeClr val="accent1"/>
                  </a:solidFill>
                </a:uFill>
                <a:latin typeface="Raleway"/>
                <a:ea typeface="Raleway"/>
                <a:cs typeface="Raleway"/>
                <a:sym typeface="Wingdings" panose="05000000000000000000" pitchFamily="2" charset="2"/>
              </a:rPr>
              <a:t>repressiu</a:t>
            </a:r>
            <a:endParaRPr lang="es-ES">
              <a:solidFill>
                <a:srgbClr val="222222"/>
              </a:solidFill>
              <a:uFill>
                <a:solidFill>
                  <a:schemeClr val="accent1"/>
                </a:solidFill>
              </a:uFill>
              <a:latin typeface="Raleway"/>
              <a:ea typeface="Raleway"/>
              <a:cs typeface="Raleway"/>
              <a:sym typeface="Wingdings" panose="05000000000000000000" pitchFamily="2" charset="2"/>
            </a:endParaRPr>
          </a:p>
          <a:p>
            <a:pPr marL="179388" lvl="0" indent="-179388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</a:pPr>
            <a:r>
              <a:rPr lang="es-ES" b="1">
                <a:solidFill>
                  <a:srgbClr val="222222"/>
                </a:solidFill>
                <a:uFill>
                  <a:solidFill>
                    <a:schemeClr val="accent1"/>
                  </a:solidFill>
                </a:uFill>
                <a:latin typeface="Raleway"/>
                <a:ea typeface="Raleway"/>
                <a:cs typeface="Raleway"/>
                <a:sym typeface="Wingdings" panose="05000000000000000000" pitchFamily="2" charset="2"/>
              </a:rPr>
              <a:t>Nacionalisme</a:t>
            </a:r>
            <a:r>
              <a:rPr lang="es-ES">
                <a:solidFill>
                  <a:srgbClr val="222222"/>
                </a:solidFill>
                <a:uFill>
                  <a:solidFill>
                    <a:schemeClr val="accent1"/>
                  </a:solidFill>
                </a:uFill>
                <a:latin typeface="Raleway"/>
                <a:ea typeface="Raleway"/>
                <a:cs typeface="Raleway"/>
                <a:sym typeface="Wingdings" panose="05000000000000000000" pitchFamily="2" charset="2"/>
              </a:rPr>
              <a:t> agressiu </a:t>
            </a:r>
            <a:r>
              <a:rPr lang="es-ES">
                <a:solidFill>
                  <a:schemeClr val="accent1"/>
                </a:solidFill>
                <a:uFill>
                  <a:solidFill>
                    <a:schemeClr val="accent1"/>
                  </a:solidFill>
                </a:uFill>
                <a:latin typeface="Raleway"/>
                <a:ea typeface="Raleway"/>
                <a:cs typeface="Raleway"/>
                <a:sym typeface="Wingdings" panose="05000000000000000000" pitchFamily="2" charset="2"/>
              </a:rPr>
              <a:t></a:t>
            </a:r>
            <a:r>
              <a:rPr lang="es-ES">
                <a:solidFill>
                  <a:srgbClr val="222222"/>
                </a:solidFill>
                <a:uFill>
                  <a:solidFill>
                    <a:schemeClr val="accent1"/>
                  </a:solidFill>
                </a:uFill>
                <a:latin typeface="Raleway"/>
                <a:ea typeface="Raleway"/>
                <a:cs typeface="Raleway"/>
                <a:sym typeface="Wingdings" panose="05000000000000000000" pitchFamily="2" charset="2"/>
              </a:rPr>
              <a:t> </a:t>
            </a:r>
            <a:r>
              <a:rPr lang="es-ES" b="1">
                <a:solidFill>
                  <a:srgbClr val="222222"/>
                </a:solidFill>
                <a:uFill>
                  <a:solidFill>
                    <a:schemeClr val="accent1"/>
                  </a:solidFill>
                </a:uFill>
                <a:latin typeface="Raleway"/>
                <a:ea typeface="Raleway"/>
                <a:cs typeface="Raleway"/>
                <a:sym typeface="Wingdings" panose="05000000000000000000" pitchFamily="2" charset="2"/>
              </a:rPr>
              <a:t>expansió territorial</a:t>
            </a:r>
            <a:endParaRPr lang="es-ES">
              <a:solidFill>
                <a:srgbClr val="222222"/>
              </a:solidFill>
              <a:uFill>
                <a:solidFill>
                  <a:schemeClr val="accent1"/>
                </a:solidFill>
              </a:uFill>
              <a:latin typeface="Raleway"/>
              <a:ea typeface="Raleway"/>
              <a:cs typeface="Raleway"/>
              <a:sym typeface="Wingdings" panose="05000000000000000000" pitchFamily="2" charset="2"/>
            </a:endParaRPr>
          </a:p>
          <a:p>
            <a:pPr marL="179388" lvl="0" indent="-179388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</a:pPr>
            <a:r>
              <a:rPr lang="es-ES" b="1">
                <a:solidFill>
                  <a:srgbClr val="222222"/>
                </a:solidFill>
                <a:uFill>
                  <a:solidFill>
                    <a:schemeClr val="accent1"/>
                  </a:solidFill>
                </a:uFill>
                <a:latin typeface="Raleway"/>
                <a:ea typeface="Raleway"/>
                <a:cs typeface="Raleway"/>
                <a:sym typeface="Wingdings" panose="05000000000000000000" pitchFamily="2" charset="2"/>
              </a:rPr>
              <a:t>Racisme</a:t>
            </a:r>
            <a:r>
              <a:rPr lang="es-ES">
                <a:solidFill>
                  <a:srgbClr val="222222"/>
                </a:solidFill>
                <a:uFill>
                  <a:solidFill>
                    <a:schemeClr val="accent1"/>
                  </a:solidFill>
                </a:uFill>
                <a:latin typeface="Raleway"/>
                <a:ea typeface="Raleway"/>
                <a:cs typeface="Raleway"/>
                <a:sym typeface="Wingdings" panose="05000000000000000000" pitchFamily="2" charset="2"/>
              </a:rPr>
              <a:t> i persecució de </a:t>
            </a:r>
            <a:r>
              <a:rPr lang="es-ES" u="sng">
                <a:solidFill>
                  <a:srgbClr val="222222"/>
                </a:solidFill>
                <a:uFill>
                  <a:solidFill>
                    <a:schemeClr val="accent1"/>
                  </a:solidFill>
                </a:uFill>
                <a:latin typeface="Raleway"/>
                <a:ea typeface="Raleway"/>
                <a:cs typeface="Raleway"/>
                <a:sym typeface="Wingdings" panose="05000000000000000000" pitchFamily="2" charset="2"/>
              </a:rPr>
              <a:t>minories</a:t>
            </a:r>
            <a:endParaRPr lang="es-ES">
              <a:solidFill>
                <a:srgbClr val="222222"/>
              </a:solidFill>
              <a:uFill>
                <a:solidFill>
                  <a:schemeClr val="accent1"/>
                </a:solidFill>
              </a:uFill>
              <a:latin typeface="Raleway"/>
              <a:ea typeface="Raleway"/>
              <a:cs typeface="Raleway"/>
              <a:sym typeface="Wingdings" panose="05000000000000000000" pitchFamily="2" charset="2"/>
            </a:endParaRPr>
          </a:p>
          <a:p>
            <a:pPr marL="179388" lvl="0" indent="-179388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</a:pPr>
            <a:r>
              <a:rPr lang="es-ES">
                <a:solidFill>
                  <a:srgbClr val="222222"/>
                </a:solidFill>
                <a:uFill>
                  <a:solidFill>
                    <a:schemeClr val="accent1"/>
                  </a:solidFill>
                </a:uFill>
                <a:latin typeface="Raleway"/>
                <a:ea typeface="Raleway"/>
                <a:cs typeface="Raleway"/>
                <a:sym typeface="Wingdings" panose="05000000000000000000" pitchFamily="2" charset="2"/>
              </a:rPr>
              <a:t>Legitimació de la </a:t>
            </a:r>
            <a:r>
              <a:rPr lang="es-ES" b="1">
                <a:solidFill>
                  <a:srgbClr val="222222"/>
                </a:solidFill>
                <a:uFill>
                  <a:solidFill>
                    <a:schemeClr val="accent1"/>
                  </a:solidFill>
                </a:uFill>
                <a:latin typeface="Raleway"/>
                <a:ea typeface="Raleway"/>
                <a:cs typeface="Raleway"/>
                <a:sym typeface="Wingdings" panose="05000000000000000000" pitchFamily="2" charset="2"/>
              </a:rPr>
              <a:t>violència</a:t>
            </a:r>
            <a:endParaRPr lang="es-ES">
              <a:solidFill>
                <a:srgbClr val="222222"/>
              </a:solidFill>
              <a:uFill>
                <a:solidFill>
                  <a:schemeClr val="accent1"/>
                </a:solidFill>
              </a:uFill>
              <a:latin typeface="Raleway"/>
              <a:ea typeface="Raleway"/>
              <a:cs typeface="Raleway"/>
              <a:sym typeface="Wingdings" panose="05000000000000000000" pitchFamily="2" charset="2"/>
            </a:endParaRPr>
          </a:p>
        </p:txBody>
      </p:sp>
      <p:sp>
        <p:nvSpPr>
          <p:cNvPr id="78" name="Google Shape;78;p13"/>
          <p:cNvSpPr txBox="1">
            <a:spLocks noGrp="1"/>
          </p:cNvSpPr>
          <p:nvPr>
            <p:ph type="sldNum" idx="12"/>
          </p:nvPr>
        </p:nvSpPr>
        <p:spPr>
          <a:xfrm>
            <a:off x="4297650" y="4764749"/>
            <a:ext cx="548700" cy="30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6</a:t>
            </a:fld>
            <a:endParaRPr/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86EFA45E-6203-4A98-AAEA-51D800CCCDF3}"/>
              </a:ext>
            </a:extLst>
          </p:cNvPr>
          <p:cNvSpPr txBox="1"/>
          <p:nvPr/>
        </p:nvSpPr>
        <p:spPr>
          <a:xfrm>
            <a:off x="637307" y="1218981"/>
            <a:ext cx="47404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000" b="1">
                <a:solidFill>
                  <a:schemeClr val="tx1"/>
                </a:solidFill>
                <a:latin typeface="Merriweather" panose="020B0604020202020204" charset="0"/>
              </a:rPr>
              <a:t>2.1) </a:t>
            </a:r>
            <a:r>
              <a:rPr lang="es-ES" sz="2000" b="1">
                <a:solidFill>
                  <a:schemeClr val="accent1"/>
                </a:solidFill>
                <a:latin typeface="Merriweather" panose="020B0604020202020204" charset="0"/>
              </a:rPr>
              <a:t>CARACTERÍSTIQUES FEIXISME</a:t>
            </a:r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88591839-8F9F-4D67-B32F-3B12331126FB}"/>
              </a:ext>
            </a:extLst>
          </p:cNvPr>
          <p:cNvSpPr/>
          <p:nvPr/>
        </p:nvSpPr>
        <p:spPr>
          <a:xfrm>
            <a:off x="6445471" y="3593096"/>
            <a:ext cx="2164585" cy="67683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050">
                <a:latin typeface="Raleway" panose="020B0604020202020204" charset="0"/>
              </a:rPr>
              <a:t>La població votava al feixisme perquè la democràcia no els donava solucions als problemes </a:t>
            </a:r>
            <a:r>
              <a:rPr lang="es-ES" sz="1050">
                <a:solidFill>
                  <a:schemeClr val="accent1"/>
                </a:solidFill>
                <a:latin typeface="Raleway" panose="020B0604020202020204" charset="0"/>
                <a:sym typeface="Wingdings" panose="05000000000000000000" pitchFamily="2" charset="2"/>
              </a:rPr>
              <a:t></a:t>
            </a:r>
            <a:r>
              <a:rPr lang="es-ES" sz="1050">
                <a:latin typeface="Raleway" panose="020B0604020202020204" charset="0"/>
                <a:sym typeface="Wingdings" panose="05000000000000000000" pitchFamily="2" charset="2"/>
              </a:rPr>
              <a:t> radicalisme</a:t>
            </a:r>
            <a:endParaRPr lang="es-ES" sz="1050">
              <a:latin typeface="Raleway" panose="020B060402020202020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30368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número de diapositiva 2">
            <a:extLst>
              <a:ext uri="{FF2B5EF4-FFF2-40B4-BE49-F238E27FC236}">
                <a16:creationId xmlns:a16="http://schemas.microsoft.com/office/drawing/2014/main" id="{D3AFFBC2-7FB4-448C-B9B2-2B1F1581A03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 smtClean="0"/>
              <a:t>7</a:t>
            </a:fld>
            <a:endParaRPr lang="es-ES"/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E447BC4C-B870-4FF8-9ED3-1B5BAC2A2344}"/>
              </a:ext>
            </a:extLst>
          </p:cNvPr>
          <p:cNvSpPr/>
          <p:nvPr/>
        </p:nvSpPr>
        <p:spPr>
          <a:xfrm>
            <a:off x="110837" y="141154"/>
            <a:ext cx="8853055" cy="4894267"/>
          </a:xfrm>
          <a:prstGeom prst="rect">
            <a:avLst/>
          </a:prstGeom>
          <a:noFill/>
          <a:ln w="571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6" name="Conector recto 5">
            <a:extLst>
              <a:ext uri="{FF2B5EF4-FFF2-40B4-BE49-F238E27FC236}">
                <a16:creationId xmlns:a16="http://schemas.microsoft.com/office/drawing/2014/main" id="{E2FC9A86-5C7A-4FEC-A360-1712AD9A2403}"/>
              </a:ext>
            </a:extLst>
          </p:cNvPr>
          <p:cNvCxnSpPr>
            <a:cxnSpLocks/>
          </p:cNvCxnSpPr>
          <p:nvPr/>
        </p:nvCxnSpPr>
        <p:spPr>
          <a:xfrm flipH="1">
            <a:off x="0" y="0"/>
            <a:ext cx="464128" cy="484909"/>
          </a:xfrm>
          <a:prstGeom prst="line">
            <a:avLst/>
          </a:prstGeom>
          <a:ln w="19050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8" name="Conector recto 7">
            <a:extLst>
              <a:ext uri="{FF2B5EF4-FFF2-40B4-BE49-F238E27FC236}">
                <a16:creationId xmlns:a16="http://schemas.microsoft.com/office/drawing/2014/main" id="{ABD17451-D016-4623-A2B0-E3AF2EBF2498}"/>
              </a:ext>
            </a:extLst>
          </p:cNvPr>
          <p:cNvCxnSpPr>
            <a:cxnSpLocks/>
          </p:cNvCxnSpPr>
          <p:nvPr/>
        </p:nvCxnSpPr>
        <p:spPr>
          <a:xfrm flipH="1" flipV="1">
            <a:off x="0" y="4658591"/>
            <a:ext cx="464128" cy="484909"/>
          </a:xfrm>
          <a:prstGeom prst="line">
            <a:avLst/>
          </a:prstGeom>
          <a:ln w="19050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9" name="Conector recto 8">
            <a:extLst>
              <a:ext uri="{FF2B5EF4-FFF2-40B4-BE49-F238E27FC236}">
                <a16:creationId xmlns:a16="http://schemas.microsoft.com/office/drawing/2014/main" id="{83CF8A08-F24E-41E1-B61F-C71FB3CE7685}"/>
              </a:ext>
            </a:extLst>
          </p:cNvPr>
          <p:cNvCxnSpPr>
            <a:cxnSpLocks/>
          </p:cNvCxnSpPr>
          <p:nvPr/>
        </p:nvCxnSpPr>
        <p:spPr>
          <a:xfrm rot="16200000" flipH="1" flipV="1">
            <a:off x="8655627" y="4658591"/>
            <a:ext cx="464128" cy="484909"/>
          </a:xfrm>
          <a:prstGeom prst="line">
            <a:avLst/>
          </a:prstGeom>
          <a:ln w="19050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0" name="Conector recto 9">
            <a:extLst>
              <a:ext uri="{FF2B5EF4-FFF2-40B4-BE49-F238E27FC236}">
                <a16:creationId xmlns:a16="http://schemas.microsoft.com/office/drawing/2014/main" id="{DE986F3E-9801-455A-936C-A1C984BE7DD0}"/>
              </a:ext>
            </a:extLst>
          </p:cNvPr>
          <p:cNvCxnSpPr>
            <a:cxnSpLocks/>
          </p:cNvCxnSpPr>
          <p:nvPr/>
        </p:nvCxnSpPr>
        <p:spPr>
          <a:xfrm rot="10800000" flipH="1" flipV="1">
            <a:off x="8679872" y="10390"/>
            <a:ext cx="464128" cy="484909"/>
          </a:xfrm>
          <a:prstGeom prst="line">
            <a:avLst/>
          </a:prstGeom>
          <a:ln w="19050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11" name="CuadroTexto 10">
            <a:extLst>
              <a:ext uri="{FF2B5EF4-FFF2-40B4-BE49-F238E27FC236}">
                <a16:creationId xmlns:a16="http://schemas.microsoft.com/office/drawing/2014/main" id="{FA3E78D7-258D-42CA-B5A7-C4DBA2EFC4BC}"/>
              </a:ext>
            </a:extLst>
          </p:cNvPr>
          <p:cNvSpPr txBox="1"/>
          <p:nvPr/>
        </p:nvSpPr>
        <p:spPr>
          <a:xfrm>
            <a:off x="353288" y="373853"/>
            <a:ext cx="55771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000" b="1">
                <a:solidFill>
                  <a:schemeClr val="tx1"/>
                </a:solidFill>
                <a:latin typeface="Merriweather" panose="020B0604020202020204" charset="0"/>
              </a:rPr>
              <a:t>2.2) </a:t>
            </a:r>
            <a:r>
              <a:rPr lang="es-ES" sz="2000" b="1">
                <a:solidFill>
                  <a:schemeClr val="accent1"/>
                </a:solidFill>
                <a:latin typeface="Merriweather" panose="020B0604020202020204" charset="0"/>
              </a:rPr>
              <a:t>ITÀLIA EN LA POSTGUERRA (context)</a:t>
            </a:r>
          </a:p>
        </p:txBody>
      </p:sp>
      <p:sp>
        <p:nvSpPr>
          <p:cNvPr id="12" name="Google Shape;75;p13">
            <a:extLst>
              <a:ext uri="{FF2B5EF4-FFF2-40B4-BE49-F238E27FC236}">
                <a16:creationId xmlns:a16="http://schemas.microsoft.com/office/drawing/2014/main" id="{40436CC0-9A7D-43B5-BDD2-D8946EFCE2FE}"/>
              </a:ext>
            </a:extLst>
          </p:cNvPr>
          <p:cNvSpPr txBox="1"/>
          <p:nvPr/>
        </p:nvSpPr>
        <p:spPr>
          <a:xfrm>
            <a:off x="557154" y="675408"/>
            <a:ext cx="8510646" cy="20539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79388" lvl="0" indent="-179388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Wingdings" panose="05000000000000000000" pitchFamily="2" charset="2"/>
              <a:buChar char="§"/>
            </a:pPr>
            <a:r>
              <a:rPr lang="es-ES" sz="1200">
                <a:solidFill>
                  <a:srgbClr val="222222"/>
                </a:solidFill>
                <a:uFill>
                  <a:solidFill>
                    <a:schemeClr val="accent1"/>
                  </a:solidFill>
                </a:uFill>
                <a:latin typeface="Raleway"/>
                <a:ea typeface="Raleway"/>
                <a:cs typeface="Raleway"/>
                <a:sym typeface="Raleway"/>
              </a:rPr>
              <a:t>La </a:t>
            </a:r>
            <a:r>
              <a:rPr lang="es-ES" sz="1200" b="1">
                <a:solidFill>
                  <a:srgbClr val="222222"/>
                </a:solidFill>
                <a:uFill>
                  <a:solidFill>
                    <a:schemeClr val="accent1"/>
                  </a:solidFill>
                </a:uFill>
                <a:latin typeface="Raleway"/>
                <a:ea typeface="Raleway"/>
                <a:cs typeface="Raleway"/>
                <a:sym typeface="Raleway"/>
              </a:rPr>
              <a:t>1ªGM</a:t>
            </a:r>
            <a:r>
              <a:rPr lang="es-ES" sz="1200">
                <a:solidFill>
                  <a:srgbClr val="222222"/>
                </a:solidFill>
                <a:uFill>
                  <a:solidFill>
                    <a:schemeClr val="accent1"/>
                  </a:solidFill>
                </a:uFill>
                <a:latin typeface="Raleway"/>
                <a:ea typeface="Raleway"/>
                <a:cs typeface="Raleway"/>
                <a:sym typeface="Raleway"/>
              </a:rPr>
              <a:t> deixa en Itàlia     moltes </a:t>
            </a:r>
            <a:r>
              <a:rPr lang="es-ES" sz="1200" b="1">
                <a:solidFill>
                  <a:srgbClr val="222222"/>
                </a:solidFill>
                <a:uFill>
                  <a:solidFill>
                    <a:schemeClr val="accent1"/>
                  </a:solidFill>
                </a:uFill>
                <a:latin typeface="Raleway"/>
                <a:ea typeface="Raleway"/>
                <a:cs typeface="Raleway"/>
                <a:sym typeface="Raleway"/>
              </a:rPr>
              <a:t>morts</a:t>
            </a:r>
            <a:br>
              <a:rPr lang="es-ES" sz="1200">
                <a:solidFill>
                  <a:srgbClr val="222222"/>
                </a:solidFill>
                <a:uFill>
                  <a:solidFill>
                    <a:schemeClr val="accent1"/>
                  </a:solidFill>
                </a:uFill>
                <a:latin typeface="Raleway"/>
                <a:ea typeface="Raleway"/>
                <a:cs typeface="Raleway"/>
                <a:sym typeface="Raleway"/>
              </a:rPr>
            </a:br>
            <a:r>
              <a:rPr lang="es-ES" sz="1200">
                <a:solidFill>
                  <a:srgbClr val="222222"/>
                </a:solidFill>
                <a:uFill>
                  <a:solidFill>
                    <a:schemeClr val="accent1"/>
                  </a:solidFill>
                </a:uFill>
                <a:latin typeface="Raleway"/>
                <a:ea typeface="Raleway"/>
                <a:cs typeface="Raleway"/>
                <a:sym typeface="Raleway"/>
              </a:rPr>
              <a:t>                                               elevat </a:t>
            </a:r>
            <a:r>
              <a:rPr lang="es-ES" sz="1200" b="1">
                <a:solidFill>
                  <a:srgbClr val="222222"/>
                </a:solidFill>
                <a:uFill>
                  <a:solidFill>
                    <a:schemeClr val="accent1"/>
                  </a:solidFill>
                </a:uFill>
                <a:latin typeface="Raleway"/>
                <a:ea typeface="Raleway"/>
                <a:cs typeface="Raleway"/>
                <a:sym typeface="Raleway"/>
              </a:rPr>
              <a:t>deute</a:t>
            </a:r>
            <a:br>
              <a:rPr lang="es-ES" sz="1200">
                <a:solidFill>
                  <a:srgbClr val="222222"/>
                </a:solidFill>
                <a:uFill>
                  <a:solidFill>
                    <a:schemeClr val="accent1"/>
                  </a:solidFill>
                </a:uFill>
                <a:latin typeface="Raleway"/>
                <a:ea typeface="Raleway"/>
                <a:cs typeface="Raleway"/>
                <a:sym typeface="Raleway"/>
              </a:rPr>
            </a:br>
            <a:r>
              <a:rPr lang="es-ES" sz="1200">
                <a:solidFill>
                  <a:srgbClr val="222222"/>
                </a:solidFill>
                <a:uFill>
                  <a:solidFill>
                    <a:schemeClr val="accent1"/>
                  </a:solidFill>
                </a:uFill>
                <a:latin typeface="Raleway"/>
                <a:ea typeface="Raleway"/>
                <a:cs typeface="Raleway"/>
                <a:sym typeface="Raleway"/>
              </a:rPr>
              <a:t>                                               baixada </a:t>
            </a:r>
            <a:r>
              <a:rPr lang="es-ES" sz="1200" b="1">
                <a:solidFill>
                  <a:srgbClr val="222222"/>
                </a:solidFill>
                <a:uFill>
                  <a:solidFill>
                    <a:schemeClr val="accent1"/>
                  </a:solidFill>
                </a:uFill>
                <a:latin typeface="Raleway"/>
                <a:ea typeface="Raleway"/>
                <a:cs typeface="Raleway"/>
                <a:sym typeface="Raleway"/>
              </a:rPr>
              <a:t>salaris</a:t>
            </a:r>
            <a:br>
              <a:rPr lang="es-ES" sz="1200">
                <a:solidFill>
                  <a:srgbClr val="222222"/>
                </a:solidFill>
                <a:uFill>
                  <a:solidFill>
                    <a:schemeClr val="accent1"/>
                  </a:solidFill>
                </a:uFill>
                <a:latin typeface="Raleway"/>
                <a:ea typeface="Raleway"/>
                <a:cs typeface="Raleway"/>
                <a:sym typeface="Raleway"/>
              </a:rPr>
            </a:br>
            <a:r>
              <a:rPr lang="es-ES" sz="1200">
                <a:solidFill>
                  <a:srgbClr val="222222"/>
                </a:solidFill>
                <a:uFill>
                  <a:solidFill>
                    <a:schemeClr val="accent1"/>
                  </a:solidFill>
                </a:uFill>
                <a:latin typeface="Raleway"/>
                <a:ea typeface="Raleway"/>
                <a:cs typeface="Raleway"/>
                <a:sym typeface="Raleway"/>
              </a:rPr>
              <a:t>                                               augment </a:t>
            </a:r>
            <a:r>
              <a:rPr lang="es-ES" sz="1200" b="1">
                <a:solidFill>
                  <a:srgbClr val="222222"/>
                </a:solidFill>
                <a:uFill>
                  <a:solidFill>
                    <a:schemeClr val="accent1"/>
                  </a:solidFill>
                </a:uFill>
                <a:latin typeface="Raleway"/>
                <a:ea typeface="Raleway"/>
                <a:cs typeface="Raleway"/>
                <a:sym typeface="Raleway"/>
              </a:rPr>
              <a:t>atur</a:t>
            </a:r>
            <a:br>
              <a:rPr lang="es-ES" sz="1200">
                <a:solidFill>
                  <a:srgbClr val="222222"/>
                </a:solidFill>
                <a:uFill>
                  <a:solidFill>
                    <a:schemeClr val="accent1"/>
                  </a:solidFill>
                </a:uFill>
                <a:latin typeface="Raleway"/>
                <a:ea typeface="Raleway"/>
                <a:cs typeface="Raleway"/>
                <a:sym typeface="Raleway"/>
              </a:rPr>
            </a:br>
            <a:r>
              <a:rPr lang="es-ES" sz="1200">
                <a:solidFill>
                  <a:srgbClr val="222222"/>
                </a:solidFill>
                <a:uFill>
                  <a:solidFill>
                    <a:schemeClr val="accent1"/>
                  </a:solidFill>
                </a:uFill>
                <a:latin typeface="Raleway"/>
                <a:ea typeface="Raleway"/>
                <a:cs typeface="Raleway"/>
                <a:sym typeface="Raleway"/>
              </a:rPr>
              <a:t>                                               augment </a:t>
            </a:r>
            <a:r>
              <a:rPr lang="es-ES" sz="1200" b="1">
                <a:solidFill>
                  <a:srgbClr val="222222"/>
                </a:solidFill>
                <a:uFill>
                  <a:solidFill>
                    <a:schemeClr val="accent1"/>
                  </a:solidFill>
                </a:uFill>
                <a:latin typeface="Raleway"/>
                <a:ea typeface="Raleway"/>
                <a:cs typeface="Raleway"/>
                <a:sym typeface="Raleway"/>
              </a:rPr>
              <a:t>preus</a:t>
            </a:r>
            <a:br>
              <a:rPr lang="es-ES" sz="1200">
                <a:solidFill>
                  <a:srgbClr val="222222"/>
                </a:solidFill>
                <a:uFill>
                  <a:solidFill>
                    <a:schemeClr val="accent1"/>
                  </a:solidFill>
                </a:uFill>
                <a:latin typeface="Raleway"/>
                <a:ea typeface="Raleway"/>
                <a:cs typeface="Raleway"/>
                <a:sym typeface="Raleway"/>
              </a:rPr>
            </a:br>
            <a:r>
              <a:rPr lang="es-ES" sz="1200">
                <a:solidFill>
                  <a:srgbClr val="222222"/>
                </a:solidFill>
                <a:uFill>
                  <a:solidFill>
                    <a:schemeClr val="accent1"/>
                  </a:solidFill>
                </a:uFill>
                <a:latin typeface="Raleway"/>
                <a:ea typeface="Raleway"/>
                <a:cs typeface="Raleway"/>
                <a:sym typeface="Raleway"/>
              </a:rPr>
              <a:t>                                               </a:t>
            </a:r>
            <a:r>
              <a:rPr lang="es-ES" sz="1200" b="1">
                <a:solidFill>
                  <a:srgbClr val="222222"/>
                </a:solidFill>
                <a:uFill>
                  <a:solidFill>
                    <a:schemeClr val="accent1"/>
                  </a:solidFill>
                </a:uFill>
                <a:latin typeface="Raleway"/>
                <a:ea typeface="Raleway"/>
                <a:cs typeface="Raleway"/>
                <a:sym typeface="Raleway"/>
              </a:rPr>
              <a:t>economia desfeta</a:t>
            </a:r>
            <a:endParaRPr lang="es-ES" sz="1200">
              <a:solidFill>
                <a:srgbClr val="222222"/>
              </a:solidFill>
              <a:uFill>
                <a:solidFill>
                  <a:schemeClr val="accent1"/>
                </a:solidFill>
              </a:uFill>
              <a:latin typeface="Raleway"/>
              <a:ea typeface="Raleway"/>
              <a:cs typeface="Raleway"/>
              <a:sym typeface="Raleway"/>
            </a:endParaRPr>
          </a:p>
          <a:p>
            <a:pPr marL="179388" lvl="0" indent="-179388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Wingdings" panose="05000000000000000000" pitchFamily="2" charset="2"/>
              <a:buChar char="§"/>
            </a:pPr>
            <a:r>
              <a:rPr lang="es-ES" sz="1200">
                <a:solidFill>
                  <a:srgbClr val="222222"/>
                </a:solidFill>
                <a:uFill>
                  <a:solidFill>
                    <a:schemeClr val="accent1"/>
                  </a:solidFill>
                </a:uFill>
                <a:latin typeface="Raleway"/>
                <a:ea typeface="Raleway"/>
                <a:cs typeface="Raleway"/>
                <a:sym typeface="Raleway"/>
              </a:rPr>
              <a:t>Itàlia se sentia </a:t>
            </a:r>
            <a:r>
              <a:rPr lang="es-ES" sz="1200" u="sng">
                <a:solidFill>
                  <a:srgbClr val="222222"/>
                </a:solidFill>
                <a:uFill>
                  <a:solidFill>
                    <a:schemeClr val="accent1"/>
                  </a:solidFill>
                </a:uFill>
                <a:latin typeface="Raleway"/>
                <a:ea typeface="Raleway"/>
                <a:cs typeface="Raleway"/>
                <a:sym typeface="Raleway"/>
              </a:rPr>
              <a:t>descontenta</a:t>
            </a:r>
            <a:r>
              <a:rPr lang="es-ES" sz="1200">
                <a:solidFill>
                  <a:srgbClr val="222222"/>
                </a:solidFill>
                <a:uFill>
                  <a:solidFill>
                    <a:schemeClr val="accent1"/>
                  </a:solidFill>
                </a:uFill>
                <a:latin typeface="Raleway"/>
                <a:ea typeface="Raleway"/>
                <a:cs typeface="Raleway"/>
                <a:sym typeface="Raleway"/>
              </a:rPr>
              <a:t> i </a:t>
            </a:r>
            <a:r>
              <a:rPr lang="es-ES" sz="1200" u="sng">
                <a:solidFill>
                  <a:srgbClr val="222222"/>
                </a:solidFill>
                <a:uFill>
                  <a:solidFill>
                    <a:schemeClr val="accent1"/>
                  </a:solidFill>
                </a:uFill>
                <a:latin typeface="Raleway"/>
                <a:ea typeface="Raleway"/>
                <a:cs typeface="Raleway"/>
                <a:sym typeface="Raleway"/>
              </a:rPr>
              <a:t>enganyada</a:t>
            </a:r>
            <a:r>
              <a:rPr lang="es-ES" sz="1200">
                <a:solidFill>
                  <a:srgbClr val="222222"/>
                </a:solidFill>
                <a:uFill>
                  <a:solidFill>
                    <a:schemeClr val="accent1"/>
                  </a:solidFill>
                </a:uFill>
                <a:latin typeface="Raleway"/>
                <a:ea typeface="Raleway"/>
                <a:cs typeface="Raleway"/>
                <a:sym typeface="Raleway"/>
              </a:rPr>
              <a:t> </a:t>
            </a:r>
            <a:r>
              <a:rPr lang="es-ES" sz="1200">
                <a:solidFill>
                  <a:schemeClr val="accent1"/>
                </a:solidFill>
                <a:uFill>
                  <a:solidFill>
                    <a:schemeClr val="accent1"/>
                  </a:solidFill>
                </a:uFill>
                <a:latin typeface="Raleway"/>
                <a:ea typeface="Raleway"/>
                <a:cs typeface="Raleway"/>
                <a:sym typeface="Wingdings" panose="05000000000000000000" pitchFamily="2" charset="2"/>
              </a:rPr>
              <a:t></a:t>
            </a:r>
            <a:r>
              <a:rPr lang="es-ES" sz="1200">
                <a:solidFill>
                  <a:srgbClr val="222222"/>
                </a:solidFill>
                <a:uFill>
                  <a:solidFill>
                    <a:schemeClr val="accent1"/>
                  </a:solidFill>
                </a:uFill>
                <a:latin typeface="Raleway"/>
                <a:ea typeface="Raleway"/>
                <a:cs typeface="Raleway"/>
                <a:sym typeface="Wingdings" panose="05000000000000000000" pitchFamily="2" charset="2"/>
              </a:rPr>
              <a:t> </a:t>
            </a:r>
            <a:r>
              <a:rPr lang="es-ES" sz="1200" b="1">
                <a:solidFill>
                  <a:srgbClr val="222222"/>
                </a:solidFill>
                <a:uFill>
                  <a:solidFill>
                    <a:schemeClr val="accent1"/>
                  </a:solidFill>
                </a:uFill>
                <a:latin typeface="Raleway"/>
                <a:ea typeface="Raleway"/>
                <a:cs typeface="Raleway"/>
                <a:sym typeface="Wingdings" panose="05000000000000000000" pitchFamily="2" charset="2"/>
              </a:rPr>
              <a:t>Gran Bretanya </a:t>
            </a:r>
            <a:r>
              <a:rPr lang="es-ES" sz="1200" b="1">
                <a:solidFill>
                  <a:schemeClr val="accent1"/>
                </a:solidFill>
                <a:uFill>
                  <a:solidFill>
                    <a:schemeClr val="accent1"/>
                  </a:solidFill>
                </a:uFill>
                <a:latin typeface="Raleway"/>
                <a:ea typeface="Raleway"/>
                <a:cs typeface="Raleway"/>
                <a:sym typeface="Wingdings" panose="05000000000000000000" pitchFamily="2" charset="2"/>
              </a:rPr>
              <a:t>+</a:t>
            </a:r>
            <a:r>
              <a:rPr lang="es-ES" sz="1200" b="1">
                <a:solidFill>
                  <a:srgbClr val="222222"/>
                </a:solidFill>
                <a:uFill>
                  <a:solidFill>
                    <a:schemeClr val="accent1"/>
                  </a:solidFill>
                </a:uFill>
                <a:latin typeface="Raleway"/>
                <a:ea typeface="Raleway"/>
                <a:cs typeface="Raleway"/>
                <a:sym typeface="Wingdings" panose="05000000000000000000" pitchFamily="2" charset="2"/>
              </a:rPr>
              <a:t> França</a:t>
            </a:r>
            <a:r>
              <a:rPr lang="es-ES" sz="1200">
                <a:solidFill>
                  <a:srgbClr val="222222"/>
                </a:solidFill>
                <a:uFill>
                  <a:solidFill>
                    <a:schemeClr val="accent1"/>
                  </a:solidFill>
                </a:uFill>
                <a:latin typeface="Raleway"/>
                <a:ea typeface="Raleway"/>
                <a:cs typeface="Raleway"/>
                <a:sym typeface="Wingdings" panose="05000000000000000000" pitchFamily="2" charset="2"/>
              </a:rPr>
              <a:t> no van donar les terres promeses (Tri. Aliança)</a:t>
            </a:r>
          </a:p>
          <a:p>
            <a:pPr marL="179388" lvl="0" indent="-179388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Wingdings" panose="05000000000000000000" pitchFamily="2" charset="2"/>
              <a:buChar char="§"/>
            </a:pPr>
            <a:r>
              <a:rPr lang="es-ES" sz="1200" b="1">
                <a:solidFill>
                  <a:srgbClr val="222222"/>
                </a:solidFill>
                <a:uFill>
                  <a:solidFill>
                    <a:schemeClr val="accent1"/>
                  </a:solidFill>
                </a:uFill>
                <a:latin typeface="Raleway"/>
                <a:ea typeface="Raleway"/>
                <a:cs typeface="Raleway"/>
                <a:sym typeface="Wingdings" panose="05000000000000000000" pitchFamily="2" charset="2"/>
              </a:rPr>
              <a:t>Inestabilitat política</a:t>
            </a:r>
            <a:r>
              <a:rPr lang="es-ES" sz="1200">
                <a:solidFill>
                  <a:srgbClr val="222222"/>
                </a:solidFill>
                <a:uFill>
                  <a:solidFill>
                    <a:schemeClr val="accent1"/>
                  </a:solidFill>
                </a:uFill>
                <a:latin typeface="Raleway"/>
                <a:ea typeface="Raleway"/>
                <a:cs typeface="Raleway"/>
                <a:sym typeface="Wingdings" panose="05000000000000000000" pitchFamily="2" charset="2"/>
              </a:rPr>
              <a:t> i </a:t>
            </a:r>
            <a:r>
              <a:rPr lang="es-ES" sz="1200" b="1">
                <a:solidFill>
                  <a:srgbClr val="222222"/>
                </a:solidFill>
                <a:uFill>
                  <a:solidFill>
                    <a:schemeClr val="accent1"/>
                  </a:solidFill>
                </a:uFill>
                <a:latin typeface="Raleway"/>
                <a:ea typeface="Raleway"/>
                <a:cs typeface="Raleway"/>
                <a:sym typeface="Wingdings" panose="05000000000000000000" pitchFamily="2" charset="2"/>
              </a:rPr>
              <a:t>forta tensió social     </a:t>
            </a:r>
            <a:r>
              <a:rPr lang="es-ES" sz="1200" u="sng">
                <a:solidFill>
                  <a:srgbClr val="222222"/>
                </a:solidFill>
                <a:uFill>
                  <a:solidFill>
                    <a:schemeClr val="accent1"/>
                  </a:solidFill>
                </a:uFill>
                <a:latin typeface="Raleway"/>
                <a:ea typeface="Raleway"/>
                <a:cs typeface="Raleway"/>
                <a:sym typeface="Wingdings" panose="05000000000000000000" pitchFamily="2" charset="2"/>
              </a:rPr>
              <a:t>treballadors</a:t>
            </a:r>
            <a:r>
              <a:rPr lang="es-ES" sz="1200">
                <a:solidFill>
                  <a:srgbClr val="222222"/>
                </a:solidFill>
                <a:uFill>
                  <a:solidFill>
                    <a:schemeClr val="accent1"/>
                  </a:solidFill>
                </a:uFill>
                <a:latin typeface="Raleway"/>
                <a:ea typeface="Raleway"/>
                <a:cs typeface="Raleway"/>
                <a:sym typeface="Wingdings" panose="05000000000000000000" pitchFamily="2" charset="2"/>
              </a:rPr>
              <a:t> es </a:t>
            </a:r>
            <a:r>
              <a:rPr lang="es-ES" sz="1200" b="1">
                <a:solidFill>
                  <a:srgbClr val="222222"/>
                </a:solidFill>
                <a:uFill>
                  <a:solidFill>
                    <a:schemeClr val="accent1"/>
                  </a:solidFill>
                </a:uFill>
                <a:latin typeface="Raleway"/>
                <a:ea typeface="Raleway"/>
                <a:cs typeface="Raleway"/>
                <a:sym typeface="Wingdings" panose="05000000000000000000" pitchFamily="2" charset="2"/>
              </a:rPr>
              <a:t>revolten</a:t>
            </a:r>
            <a:br>
              <a:rPr lang="es-ES" sz="1200">
                <a:solidFill>
                  <a:srgbClr val="222222"/>
                </a:solidFill>
                <a:uFill>
                  <a:solidFill>
                    <a:schemeClr val="accent1"/>
                  </a:solidFill>
                </a:uFill>
                <a:latin typeface="Raleway"/>
                <a:ea typeface="Raleway"/>
                <a:cs typeface="Raleway"/>
                <a:sym typeface="Wingdings" panose="05000000000000000000" pitchFamily="2" charset="2"/>
              </a:rPr>
            </a:br>
            <a:r>
              <a:rPr lang="es-ES" sz="1200">
                <a:solidFill>
                  <a:srgbClr val="222222"/>
                </a:solidFill>
                <a:uFill>
                  <a:solidFill>
                    <a:schemeClr val="accent1"/>
                  </a:solidFill>
                </a:uFill>
                <a:latin typeface="Raleway"/>
                <a:ea typeface="Raleway"/>
                <a:cs typeface="Raleway"/>
                <a:sym typeface="Wingdings" panose="05000000000000000000" pitchFamily="2" charset="2"/>
              </a:rPr>
              <a:t>                                                                                </a:t>
            </a:r>
            <a:r>
              <a:rPr lang="es-ES" sz="1200" u="sng">
                <a:solidFill>
                  <a:srgbClr val="222222"/>
                </a:solidFill>
                <a:uFill>
                  <a:solidFill>
                    <a:schemeClr val="accent1"/>
                  </a:solidFill>
                </a:uFill>
                <a:latin typeface="Raleway"/>
                <a:ea typeface="Raleway"/>
                <a:cs typeface="Raleway"/>
                <a:sym typeface="Wingdings" panose="05000000000000000000" pitchFamily="2" charset="2"/>
              </a:rPr>
              <a:t>burgesia</a:t>
            </a:r>
            <a:r>
              <a:rPr lang="es-ES" sz="1200">
                <a:solidFill>
                  <a:srgbClr val="222222"/>
                </a:solidFill>
                <a:uFill>
                  <a:solidFill>
                    <a:schemeClr val="accent1"/>
                  </a:solidFill>
                </a:uFill>
                <a:latin typeface="Raleway"/>
                <a:ea typeface="Raleway"/>
                <a:cs typeface="Raleway"/>
                <a:sym typeface="Wingdings" panose="05000000000000000000" pitchFamily="2" charset="2"/>
              </a:rPr>
              <a:t> por </a:t>
            </a:r>
            <a:r>
              <a:rPr lang="es-ES" sz="1200" b="1">
                <a:solidFill>
                  <a:srgbClr val="222222"/>
                </a:solidFill>
                <a:uFill>
                  <a:solidFill>
                    <a:schemeClr val="accent1"/>
                  </a:solidFill>
                </a:uFill>
                <a:latin typeface="Raleway"/>
                <a:ea typeface="Raleway"/>
                <a:cs typeface="Raleway"/>
                <a:sym typeface="Wingdings" panose="05000000000000000000" pitchFamily="2" charset="2"/>
              </a:rPr>
              <a:t>triomf revolució obrera</a:t>
            </a:r>
            <a:endParaRPr lang="es-ES" sz="1200" b="1">
              <a:solidFill>
                <a:srgbClr val="222222"/>
              </a:solidFill>
              <a:uFill>
                <a:solidFill>
                  <a:schemeClr val="accent1"/>
                </a:solidFill>
              </a:uFill>
              <a:latin typeface="Raleway"/>
              <a:ea typeface="Raleway"/>
              <a:cs typeface="Raleway"/>
              <a:sym typeface="Raleway"/>
            </a:endParaRPr>
          </a:p>
        </p:txBody>
      </p:sp>
      <p:grpSp>
        <p:nvGrpSpPr>
          <p:cNvPr id="17" name="Grupo 16">
            <a:extLst>
              <a:ext uri="{FF2B5EF4-FFF2-40B4-BE49-F238E27FC236}">
                <a16:creationId xmlns:a16="http://schemas.microsoft.com/office/drawing/2014/main" id="{644E023F-35A5-4E57-B839-10181DDB700D}"/>
              </a:ext>
            </a:extLst>
          </p:cNvPr>
          <p:cNvGrpSpPr/>
          <p:nvPr/>
        </p:nvGrpSpPr>
        <p:grpSpPr>
          <a:xfrm>
            <a:off x="3703493" y="2373890"/>
            <a:ext cx="177944" cy="184006"/>
            <a:chOff x="2200275" y="3614738"/>
            <a:chExt cx="177944" cy="184006"/>
          </a:xfrm>
        </p:grpSpPr>
        <p:cxnSp>
          <p:nvCxnSpPr>
            <p:cNvPr id="18" name="Conector recto de flecha 17">
              <a:extLst>
                <a:ext uri="{FF2B5EF4-FFF2-40B4-BE49-F238E27FC236}">
                  <a16:creationId xmlns:a16="http://schemas.microsoft.com/office/drawing/2014/main" id="{81D1CA86-7EBA-43A2-AF42-3DDF589F074B}"/>
                </a:ext>
              </a:extLst>
            </p:cNvPr>
            <p:cNvCxnSpPr/>
            <p:nvPr/>
          </p:nvCxnSpPr>
          <p:spPr>
            <a:xfrm>
              <a:off x="2200275" y="3614738"/>
              <a:ext cx="171450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Conector recto de flecha 18">
              <a:extLst>
                <a:ext uri="{FF2B5EF4-FFF2-40B4-BE49-F238E27FC236}">
                  <a16:creationId xmlns:a16="http://schemas.microsoft.com/office/drawing/2014/main" id="{B55D9E80-4895-4627-BB7C-7CC74D3D2166}"/>
                </a:ext>
              </a:extLst>
            </p:cNvPr>
            <p:cNvCxnSpPr/>
            <p:nvPr/>
          </p:nvCxnSpPr>
          <p:spPr>
            <a:xfrm>
              <a:off x="2222355" y="3781425"/>
              <a:ext cx="155864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Conector recto 20">
              <a:extLst>
                <a:ext uri="{FF2B5EF4-FFF2-40B4-BE49-F238E27FC236}">
                  <a16:creationId xmlns:a16="http://schemas.microsoft.com/office/drawing/2014/main" id="{40AAD924-9418-44E1-99C1-DE298CA8F22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222355" y="3614739"/>
              <a:ext cx="4762" cy="184005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" name="Grupo 21">
            <a:extLst>
              <a:ext uri="{FF2B5EF4-FFF2-40B4-BE49-F238E27FC236}">
                <a16:creationId xmlns:a16="http://schemas.microsoft.com/office/drawing/2014/main" id="{F0DFF0C5-E011-4458-85E8-E3E8786084AE}"/>
              </a:ext>
            </a:extLst>
          </p:cNvPr>
          <p:cNvGrpSpPr/>
          <p:nvPr/>
        </p:nvGrpSpPr>
        <p:grpSpPr>
          <a:xfrm>
            <a:off x="2449657" y="947145"/>
            <a:ext cx="177944" cy="903287"/>
            <a:chOff x="2200275" y="3614738"/>
            <a:chExt cx="177944" cy="903287"/>
          </a:xfrm>
        </p:grpSpPr>
        <p:cxnSp>
          <p:nvCxnSpPr>
            <p:cNvPr id="23" name="Conector recto de flecha 22">
              <a:extLst>
                <a:ext uri="{FF2B5EF4-FFF2-40B4-BE49-F238E27FC236}">
                  <a16:creationId xmlns:a16="http://schemas.microsoft.com/office/drawing/2014/main" id="{CD54550D-930C-44BB-A257-CE6186ED5249}"/>
                </a:ext>
              </a:extLst>
            </p:cNvPr>
            <p:cNvCxnSpPr/>
            <p:nvPr/>
          </p:nvCxnSpPr>
          <p:spPr>
            <a:xfrm>
              <a:off x="2200275" y="3614738"/>
              <a:ext cx="171450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Conector recto de flecha 23">
              <a:extLst>
                <a:ext uri="{FF2B5EF4-FFF2-40B4-BE49-F238E27FC236}">
                  <a16:creationId xmlns:a16="http://schemas.microsoft.com/office/drawing/2014/main" id="{F7F54674-5A6F-4BDF-A45C-C29DCF8E4A7B}"/>
                </a:ext>
              </a:extLst>
            </p:cNvPr>
            <p:cNvCxnSpPr/>
            <p:nvPr/>
          </p:nvCxnSpPr>
          <p:spPr>
            <a:xfrm>
              <a:off x="2222355" y="3781425"/>
              <a:ext cx="155864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Conector recto de flecha 24">
              <a:extLst>
                <a:ext uri="{FF2B5EF4-FFF2-40B4-BE49-F238E27FC236}">
                  <a16:creationId xmlns:a16="http://schemas.microsoft.com/office/drawing/2014/main" id="{03393ECD-5F1C-4847-8377-D97A317069D8}"/>
                </a:ext>
              </a:extLst>
            </p:cNvPr>
            <p:cNvCxnSpPr/>
            <p:nvPr/>
          </p:nvCxnSpPr>
          <p:spPr>
            <a:xfrm>
              <a:off x="2222355" y="4165600"/>
              <a:ext cx="155864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Conector recto 25">
              <a:extLst>
                <a:ext uri="{FF2B5EF4-FFF2-40B4-BE49-F238E27FC236}">
                  <a16:creationId xmlns:a16="http://schemas.microsoft.com/office/drawing/2014/main" id="{4CD04AE7-EC42-4E32-948B-E7AC4EAE8108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227117" y="3614739"/>
              <a:ext cx="0" cy="903286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7" name="Conector recto de flecha 26">
            <a:extLst>
              <a:ext uri="{FF2B5EF4-FFF2-40B4-BE49-F238E27FC236}">
                <a16:creationId xmlns:a16="http://schemas.microsoft.com/office/drawing/2014/main" id="{15435A8A-5AD7-44E1-ACBF-276C59C28224}"/>
              </a:ext>
            </a:extLst>
          </p:cNvPr>
          <p:cNvCxnSpPr/>
          <p:nvPr/>
        </p:nvCxnSpPr>
        <p:spPr>
          <a:xfrm>
            <a:off x="2471737" y="1297982"/>
            <a:ext cx="155864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Conector recto de flecha 27">
            <a:extLst>
              <a:ext uri="{FF2B5EF4-FFF2-40B4-BE49-F238E27FC236}">
                <a16:creationId xmlns:a16="http://schemas.microsoft.com/office/drawing/2014/main" id="{8DE488C2-F2AF-4C18-BB7A-0968DC1B41B5}"/>
              </a:ext>
            </a:extLst>
          </p:cNvPr>
          <p:cNvCxnSpPr/>
          <p:nvPr/>
        </p:nvCxnSpPr>
        <p:spPr>
          <a:xfrm>
            <a:off x="2471737" y="1666282"/>
            <a:ext cx="155864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Conector recto de flecha 28">
            <a:extLst>
              <a:ext uri="{FF2B5EF4-FFF2-40B4-BE49-F238E27FC236}">
                <a16:creationId xmlns:a16="http://schemas.microsoft.com/office/drawing/2014/main" id="{6F00F071-70F2-417C-ACA0-56FDA2D064FF}"/>
              </a:ext>
            </a:extLst>
          </p:cNvPr>
          <p:cNvCxnSpPr/>
          <p:nvPr/>
        </p:nvCxnSpPr>
        <p:spPr>
          <a:xfrm>
            <a:off x="2470294" y="1850432"/>
            <a:ext cx="155864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CuadroTexto 29">
            <a:extLst>
              <a:ext uri="{FF2B5EF4-FFF2-40B4-BE49-F238E27FC236}">
                <a16:creationId xmlns:a16="http://schemas.microsoft.com/office/drawing/2014/main" id="{E8C8598C-06DD-48A9-9C7E-005F7ADB3F25}"/>
              </a:ext>
            </a:extLst>
          </p:cNvPr>
          <p:cNvSpPr txBox="1"/>
          <p:nvPr/>
        </p:nvSpPr>
        <p:spPr>
          <a:xfrm>
            <a:off x="447302" y="2649896"/>
            <a:ext cx="398538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000" b="1">
                <a:solidFill>
                  <a:schemeClr val="tx1"/>
                </a:solidFill>
                <a:latin typeface="Merriweather" panose="020B0604020202020204" charset="0"/>
              </a:rPr>
              <a:t>2.3) </a:t>
            </a:r>
            <a:r>
              <a:rPr lang="es-ES" sz="2000" b="1">
                <a:solidFill>
                  <a:schemeClr val="accent1"/>
                </a:solidFill>
                <a:latin typeface="Merriweather" panose="020B0604020202020204" charset="0"/>
              </a:rPr>
              <a:t>L’ASCENS DEL FEIXISME</a:t>
            </a:r>
          </a:p>
        </p:txBody>
      </p:sp>
      <p:sp>
        <p:nvSpPr>
          <p:cNvPr id="31" name="Google Shape;75;p13">
            <a:extLst>
              <a:ext uri="{FF2B5EF4-FFF2-40B4-BE49-F238E27FC236}">
                <a16:creationId xmlns:a16="http://schemas.microsoft.com/office/drawing/2014/main" id="{EDA38320-621B-42B4-B830-6C873A18440A}"/>
              </a:ext>
            </a:extLst>
          </p:cNvPr>
          <p:cNvSpPr txBox="1"/>
          <p:nvPr/>
        </p:nvSpPr>
        <p:spPr>
          <a:xfrm>
            <a:off x="602673" y="2914864"/>
            <a:ext cx="8510646" cy="20539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79388" lvl="0" indent="-179388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Wingdings" panose="05000000000000000000" pitchFamily="2" charset="2"/>
              <a:buChar char="§"/>
            </a:pPr>
            <a:r>
              <a:rPr lang="es-ES" sz="1200" b="1">
                <a:solidFill>
                  <a:schemeClr val="accent5"/>
                </a:solidFill>
                <a:uFill>
                  <a:solidFill>
                    <a:schemeClr val="accent1"/>
                  </a:solidFill>
                </a:uFill>
                <a:latin typeface="Raleway"/>
                <a:ea typeface="Raleway"/>
                <a:cs typeface="Raleway"/>
                <a:sym typeface="Raleway"/>
              </a:rPr>
              <a:t>1919</a:t>
            </a:r>
            <a:r>
              <a:rPr lang="es-ES" sz="1200">
                <a:solidFill>
                  <a:srgbClr val="222222"/>
                </a:solidFill>
                <a:uFill>
                  <a:solidFill>
                    <a:schemeClr val="accent1"/>
                  </a:solidFill>
                </a:uFill>
                <a:latin typeface="Raleway"/>
                <a:ea typeface="Raleway"/>
                <a:cs typeface="Raleway"/>
                <a:sym typeface="Raleway"/>
              </a:rPr>
              <a:t> </a:t>
            </a:r>
            <a:r>
              <a:rPr lang="es-ES" sz="1200" b="1">
                <a:solidFill>
                  <a:srgbClr val="222222"/>
                </a:solidFill>
                <a:uFill>
                  <a:solidFill>
                    <a:schemeClr val="accent1"/>
                  </a:solidFill>
                </a:uFill>
                <a:latin typeface="Raleway"/>
                <a:ea typeface="Raleway"/>
                <a:cs typeface="Raleway"/>
                <a:sym typeface="Raleway"/>
              </a:rPr>
              <a:t>Mussolini</a:t>
            </a:r>
            <a:r>
              <a:rPr lang="es-ES" sz="1200">
                <a:solidFill>
                  <a:srgbClr val="222222"/>
                </a:solidFill>
                <a:uFill>
                  <a:solidFill>
                    <a:schemeClr val="accent1"/>
                  </a:solidFill>
                </a:uFill>
                <a:latin typeface="Raleway"/>
                <a:ea typeface="Raleway"/>
                <a:cs typeface="Raleway"/>
                <a:sym typeface="Raleway"/>
              </a:rPr>
              <a:t> crea </a:t>
            </a:r>
            <a:r>
              <a:rPr lang="es-ES" sz="1200" b="1">
                <a:solidFill>
                  <a:schemeClr val="accent6"/>
                </a:solidFill>
                <a:uFill>
                  <a:solidFill>
                    <a:schemeClr val="accent1"/>
                  </a:solidFill>
                </a:uFill>
                <a:latin typeface="Raleway"/>
                <a:ea typeface="Raleway"/>
                <a:cs typeface="Raleway"/>
                <a:sym typeface="Wingdings" panose="05000000000000000000" pitchFamily="2" charset="2"/>
              </a:rPr>
              <a:t>“fasci de combat”</a:t>
            </a:r>
            <a:r>
              <a:rPr lang="es-ES" sz="1200">
                <a:solidFill>
                  <a:schemeClr val="accent6"/>
                </a:solidFill>
                <a:uFill>
                  <a:solidFill>
                    <a:schemeClr val="accent1"/>
                  </a:solidFill>
                </a:uFill>
                <a:latin typeface="Raleway"/>
                <a:ea typeface="Raleway"/>
                <a:cs typeface="Raleway"/>
                <a:sym typeface="Wingdings" panose="05000000000000000000" pitchFamily="2" charset="2"/>
              </a:rPr>
              <a:t> </a:t>
            </a:r>
            <a:r>
              <a:rPr lang="es-ES" sz="1200">
                <a:solidFill>
                  <a:srgbClr val="222222"/>
                </a:solidFill>
                <a:uFill>
                  <a:solidFill>
                    <a:schemeClr val="accent1"/>
                  </a:solidFill>
                </a:uFill>
                <a:latin typeface="Raleway"/>
                <a:ea typeface="Raleway"/>
                <a:cs typeface="Raleway"/>
                <a:sym typeface="Wingdings" panose="05000000000000000000" pitchFamily="2" charset="2"/>
              </a:rPr>
              <a:t>(camises negres) </a:t>
            </a:r>
            <a:r>
              <a:rPr lang="es-ES" sz="1200">
                <a:solidFill>
                  <a:schemeClr val="accent1"/>
                </a:solidFill>
                <a:uFill>
                  <a:solidFill>
                    <a:schemeClr val="accent1"/>
                  </a:solidFill>
                </a:uFill>
                <a:latin typeface="Raleway"/>
                <a:ea typeface="Raleway"/>
                <a:cs typeface="Raleway"/>
                <a:sym typeface="Wingdings" panose="05000000000000000000" pitchFamily="2" charset="2"/>
              </a:rPr>
              <a:t></a:t>
            </a:r>
            <a:r>
              <a:rPr lang="es-ES" sz="1200">
                <a:solidFill>
                  <a:srgbClr val="222222"/>
                </a:solidFill>
                <a:uFill>
                  <a:solidFill>
                    <a:schemeClr val="accent1"/>
                  </a:solidFill>
                </a:uFill>
                <a:latin typeface="Raleway"/>
                <a:ea typeface="Raleway"/>
                <a:cs typeface="Raleway"/>
                <a:sym typeface="Wingdings" panose="05000000000000000000" pitchFamily="2" charset="2"/>
              </a:rPr>
              <a:t> per </a:t>
            </a:r>
            <a:r>
              <a:rPr lang="es-ES" sz="1200" u="sng">
                <a:solidFill>
                  <a:srgbClr val="222222"/>
                </a:solidFill>
                <a:uFill>
                  <a:solidFill>
                    <a:schemeClr val="accent1"/>
                  </a:solidFill>
                </a:uFill>
                <a:latin typeface="Raleway"/>
                <a:ea typeface="Raleway"/>
                <a:cs typeface="Raleway"/>
                <a:sym typeface="Wingdings" panose="05000000000000000000" pitchFamily="2" charset="2"/>
              </a:rPr>
              <a:t>atacar violentament</a:t>
            </a:r>
            <a:endParaRPr lang="es-ES" sz="1200">
              <a:solidFill>
                <a:srgbClr val="222222"/>
              </a:solidFill>
              <a:uFill>
                <a:solidFill>
                  <a:schemeClr val="accent1"/>
                </a:solidFill>
              </a:uFill>
              <a:latin typeface="Raleway"/>
              <a:ea typeface="Raleway"/>
              <a:cs typeface="Raleway"/>
              <a:sym typeface="Wingdings" panose="05000000000000000000" pitchFamily="2" charset="2"/>
            </a:endParaRPr>
          </a:p>
          <a:p>
            <a:pPr marL="179388" lvl="0" indent="-179388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Wingdings" panose="05000000000000000000" pitchFamily="2" charset="2"/>
              <a:buChar char="§"/>
            </a:pPr>
            <a:r>
              <a:rPr lang="es-ES" sz="1200" b="1">
                <a:solidFill>
                  <a:schemeClr val="accent5"/>
                </a:solidFill>
                <a:uFill>
                  <a:solidFill>
                    <a:schemeClr val="accent1"/>
                  </a:solidFill>
                </a:uFill>
                <a:latin typeface="Raleway"/>
                <a:ea typeface="Raleway"/>
                <a:cs typeface="Raleway"/>
                <a:sym typeface="Wingdings" panose="05000000000000000000" pitchFamily="2" charset="2"/>
              </a:rPr>
              <a:t>1921</a:t>
            </a:r>
            <a:r>
              <a:rPr lang="es-ES" sz="1200">
                <a:solidFill>
                  <a:srgbClr val="222222"/>
                </a:solidFill>
                <a:uFill>
                  <a:solidFill>
                    <a:schemeClr val="accent1"/>
                  </a:solidFill>
                </a:uFill>
                <a:latin typeface="Raleway"/>
                <a:ea typeface="Raleway"/>
                <a:cs typeface="Raleway"/>
                <a:sym typeface="Wingdings" panose="05000000000000000000" pitchFamily="2" charset="2"/>
              </a:rPr>
              <a:t> es transforma en el </a:t>
            </a:r>
            <a:r>
              <a:rPr lang="es-ES" sz="1200" b="1">
                <a:solidFill>
                  <a:schemeClr val="accent6"/>
                </a:solidFill>
                <a:uFill>
                  <a:solidFill>
                    <a:schemeClr val="accent1"/>
                  </a:solidFill>
                </a:uFill>
                <a:latin typeface="Raleway"/>
                <a:ea typeface="Raleway"/>
                <a:cs typeface="Raleway"/>
                <a:sym typeface="Wingdings" panose="05000000000000000000" pitchFamily="2" charset="2"/>
              </a:rPr>
              <a:t>Partit Nacional Feixista (PNF)</a:t>
            </a:r>
            <a:r>
              <a:rPr lang="es-ES" sz="1200">
                <a:solidFill>
                  <a:schemeClr val="accent6"/>
                </a:solidFill>
                <a:uFill>
                  <a:solidFill>
                    <a:schemeClr val="accent1"/>
                  </a:solidFill>
                </a:uFill>
                <a:latin typeface="Raleway"/>
                <a:ea typeface="Raleway"/>
                <a:cs typeface="Raleway"/>
                <a:sym typeface="Wingdings" panose="05000000000000000000" pitchFamily="2" charset="2"/>
              </a:rPr>
              <a:t> </a:t>
            </a:r>
            <a:r>
              <a:rPr lang="es-ES" sz="1200">
                <a:solidFill>
                  <a:schemeClr val="accent1"/>
                </a:solidFill>
                <a:uFill>
                  <a:solidFill>
                    <a:schemeClr val="accent1"/>
                  </a:solidFill>
                </a:uFill>
                <a:latin typeface="Raleway"/>
                <a:ea typeface="Raleway"/>
                <a:cs typeface="Raleway"/>
                <a:sym typeface="Wingdings" panose="05000000000000000000" pitchFamily="2" charset="2"/>
              </a:rPr>
              <a:t></a:t>
            </a:r>
            <a:r>
              <a:rPr lang="es-ES" sz="1200">
                <a:solidFill>
                  <a:srgbClr val="222222"/>
                </a:solidFill>
                <a:uFill>
                  <a:solidFill>
                    <a:schemeClr val="accent1"/>
                  </a:solidFill>
                </a:uFill>
                <a:latin typeface="Raleway"/>
                <a:ea typeface="Raleway"/>
                <a:cs typeface="Raleway"/>
                <a:sym typeface="Wingdings" panose="05000000000000000000" pitchFamily="2" charset="2"/>
              </a:rPr>
              <a:t> volia un </a:t>
            </a:r>
            <a:r>
              <a:rPr lang="es-ES" sz="1200" u="sng">
                <a:solidFill>
                  <a:srgbClr val="222222"/>
                </a:solidFill>
                <a:uFill>
                  <a:solidFill>
                    <a:schemeClr val="accent1"/>
                  </a:solidFill>
                </a:uFill>
                <a:latin typeface="Raleway"/>
                <a:ea typeface="Raleway"/>
                <a:cs typeface="Raleway"/>
                <a:sym typeface="Wingdings" panose="05000000000000000000" pitchFamily="2" charset="2"/>
              </a:rPr>
              <a:t>Estat fort</a:t>
            </a:r>
            <a:r>
              <a:rPr lang="es-ES" sz="1200">
                <a:solidFill>
                  <a:srgbClr val="222222"/>
                </a:solidFill>
                <a:uFill>
                  <a:solidFill>
                    <a:schemeClr val="accent1"/>
                  </a:solidFill>
                </a:uFill>
                <a:latin typeface="Raleway"/>
                <a:ea typeface="Raleway"/>
                <a:cs typeface="Raleway"/>
                <a:sym typeface="Wingdings" panose="05000000000000000000" pitchFamily="2" charset="2"/>
              </a:rPr>
              <a:t>:</a:t>
            </a:r>
            <a:br>
              <a:rPr lang="es-ES" sz="1200" b="1">
                <a:solidFill>
                  <a:srgbClr val="222222"/>
                </a:solidFill>
                <a:uFill>
                  <a:solidFill>
                    <a:schemeClr val="accent1"/>
                  </a:solidFill>
                </a:uFill>
                <a:latin typeface="Raleway"/>
                <a:ea typeface="Raleway"/>
                <a:cs typeface="Raleway"/>
                <a:sym typeface="Raleway"/>
              </a:rPr>
            </a:br>
            <a:r>
              <a:rPr lang="es-ES" sz="1200">
                <a:solidFill>
                  <a:srgbClr val="222222"/>
                </a:solidFill>
                <a:uFill>
                  <a:solidFill>
                    <a:schemeClr val="accent1"/>
                  </a:solidFill>
                </a:uFill>
                <a:latin typeface="Raleway"/>
                <a:ea typeface="Raleway"/>
                <a:cs typeface="Raleway"/>
                <a:sym typeface="Raleway"/>
              </a:rPr>
              <a:t>      garanteix la </a:t>
            </a:r>
            <a:r>
              <a:rPr lang="es-ES" sz="1200" b="1">
                <a:solidFill>
                  <a:srgbClr val="222222"/>
                </a:solidFill>
                <a:uFill>
                  <a:solidFill>
                    <a:schemeClr val="accent1"/>
                  </a:solidFill>
                </a:uFill>
                <a:latin typeface="Raleway"/>
                <a:ea typeface="Raleway"/>
                <a:cs typeface="Raleway"/>
                <a:sym typeface="Raleway"/>
              </a:rPr>
              <a:t>propietat privada</a:t>
            </a:r>
            <a:br>
              <a:rPr lang="es-ES" sz="1200">
                <a:solidFill>
                  <a:srgbClr val="222222"/>
                </a:solidFill>
                <a:uFill>
                  <a:solidFill>
                    <a:schemeClr val="accent1"/>
                  </a:solidFill>
                </a:uFill>
                <a:latin typeface="Raleway"/>
                <a:ea typeface="Raleway"/>
                <a:cs typeface="Raleway"/>
                <a:sym typeface="Raleway"/>
              </a:rPr>
            </a:br>
            <a:r>
              <a:rPr lang="es-ES" sz="1200">
                <a:solidFill>
                  <a:srgbClr val="222222"/>
                </a:solidFill>
                <a:uFill>
                  <a:solidFill>
                    <a:schemeClr val="accent1"/>
                  </a:solidFill>
                </a:uFill>
                <a:latin typeface="Raleway"/>
                <a:ea typeface="Raleway"/>
                <a:cs typeface="Raleway"/>
                <a:sym typeface="Raleway"/>
              </a:rPr>
              <a:t>      </a:t>
            </a:r>
            <a:r>
              <a:rPr lang="es-ES" sz="1200" b="1">
                <a:solidFill>
                  <a:srgbClr val="222222"/>
                </a:solidFill>
                <a:uFill>
                  <a:solidFill>
                    <a:schemeClr val="accent1"/>
                  </a:solidFill>
                </a:uFill>
                <a:latin typeface="Raleway"/>
                <a:ea typeface="Raleway"/>
                <a:cs typeface="Raleway"/>
                <a:sym typeface="Raleway"/>
              </a:rPr>
              <a:t>expansió</a:t>
            </a:r>
            <a:r>
              <a:rPr lang="es-ES" sz="1200">
                <a:solidFill>
                  <a:srgbClr val="222222"/>
                </a:solidFill>
                <a:uFill>
                  <a:solidFill>
                    <a:schemeClr val="accent1"/>
                  </a:solidFill>
                </a:uFill>
                <a:latin typeface="Raleway"/>
                <a:ea typeface="Raleway"/>
                <a:cs typeface="Raleway"/>
                <a:sym typeface="Raleway"/>
              </a:rPr>
              <a:t> per l’exterior</a:t>
            </a:r>
          </a:p>
          <a:p>
            <a:pPr marL="179388" lvl="0" indent="-179388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Wingdings" panose="05000000000000000000" pitchFamily="2" charset="2"/>
              <a:buChar char="§"/>
            </a:pPr>
            <a:r>
              <a:rPr lang="es-ES" sz="1200">
                <a:solidFill>
                  <a:srgbClr val="222222"/>
                </a:solidFill>
                <a:uFill>
                  <a:solidFill>
                    <a:schemeClr val="accent1"/>
                  </a:solidFill>
                </a:uFill>
                <a:latin typeface="Raleway"/>
                <a:ea typeface="Raleway"/>
                <a:cs typeface="Raleway"/>
                <a:sym typeface="Raleway"/>
              </a:rPr>
              <a:t>Recolzament de la </a:t>
            </a:r>
            <a:r>
              <a:rPr lang="es-ES" sz="1200" b="1">
                <a:solidFill>
                  <a:srgbClr val="222222"/>
                </a:solidFill>
                <a:uFill>
                  <a:solidFill>
                    <a:schemeClr val="accent1"/>
                  </a:solidFill>
                </a:uFill>
                <a:latin typeface="Raleway"/>
                <a:ea typeface="Raleway"/>
                <a:cs typeface="Raleway"/>
                <a:sym typeface="Raleway"/>
              </a:rPr>
              <a:t>burgesia</a:t>
            </a:r>
            <a:r>
              <a:rPr lang="es-ES" sz="1200" b="1">
                <a:solidFill>
                  <a:schemeClr val="accent1"/>
                </a:solidFill>
                <a:uFill>
                  <a:solidFill>
                    <a:schemeClr val="accent1"/>
                  </a:solidFill>
                </a:uFill>
                <a:latin typeface="Raleway"/>
                <a:ea typeface="Raleway"/>
                <a:cs typeface="Raleway"/>
                <a:sym typeface="Raleway"/>
              </a:rPr>
              <a:t> + </a:t>
            </a:r>
            <a:r>
              <a:rPr lang="es-ES" sz="1200" b="1">
                <a:solidFill>
                  <a:srgbClr val="222222"/>
                </a:solidFill>
                <a:uFill>
                  <a:solidFill>
                    <a:schemeClr val="accent1"/>
                  </a:solidFill>
                </a:uFill>
                <a:latin typeface="Raleway"/>
                <a:ea typeface="Raleway"/>
                <a:cs typeface="Raleway"/>
                <a:sym typeface="Raleway"/>
              </a:rPr>
              <a:t>església </a:t>
            </a:r>
            <a:r>
              <a:rPr lang="es-ES" sz="1200" b="1">
                <a:solidFill>
                  <a:schemeClr val="accent1"/>
                </a:solidFill>
                <a:uFill>
                  <a:solidFill>
                    <a:schemeClr val="accent1"/>
                  </a:solidFill>
                </a:uFill>
                <a:latin typeface="Raleway"/>
                <a:ea typeface="Raleway"/>
                <a:cs typeface="Raleway"/>
                <a:sym typeface="Raleway"/>
              </a:rPr>
              <a:t>+</a:t>
            </a:r>
            <a:r>
              <a:rPr lang="es-ES" sz="1200" b="1">
                <a:solidFill>
                  <a:srgbClr val="222222"/>
                </a:solidFill>
                <a:uFill>
                  <a:solidFill>
                    <a:schemeClr val="accent1"/>
                  </a:solidFill>
                </a:uFill>
                <a:latin typeface="Raleway"/>
                <a:ea typeface="Raleway"/>
                <a:cs typeface="Raleway"/>
                <a:sym typeface="Raleway"/>
              </a:rPr>
              <a:t> rei</a:t>
            </a:r>
            <a:endParaRPr lang="es-ES" sz="1200">
              <a:solidFill>
                <a:srgbClr val="222222"/>
              </a:solidFill>
              <a:uFill>
                <a:solidFill>
                  <a:schemeClr val="accent1"/>
                </a:solidFill>
              </a:uFill>
              <a:latin typeface="Raleway"/>
              <a:ea typeface="Raleway"/>
              <a:cs typeface="Raleway"/>
              <a:sym typeface="Raleway"/>
            </a:endParaRPr>
          </a:p>
          <a:p>
            <a:pPr marL="179388" lvl="0" indent="-179388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Wingdings" panose="05000000000000000000" pitchFamily="2" charset="2"/>
              <a:buChar char="§"/>
            </a:pPr>
            <a:r>
              <a:rPr lang="es-ES" sz="1200" b="1">
                <a:solidFill>
                  <a:srgbClr val="222222"/>
                </a:solidFill>
                <a:uFill>
                  <a:solidFill>
                    <a:schemeClr val="accent1"/>
                  </a:solidFill>
                </a:uFill>
                <a:latin typeface="Raleway"/>
                <a:ea typeface="Raleway"/>
                <a:cs typeface="Raleway"/>
                <a:sym typeface="Raleway"/>
              </a:rPr>
              <a:t>Fracàs eleccions</a:t>
            </a:r>
            <a:r>
              <a:rPr lang="es-ES" sz="1200">
                <a:solidFill>
                  <a:srgbClr val="222222"/>
                </a:solidFill>
                <a:uFill>
                  <a:solidFill>
                    <a:schemeClr val="accent1"/>
                  </a:solidFill>
                </a:uFill>
                <a:latin typeface="Raleway"/>
                <a:ea typeface="Raleway"/>
                <a:cs typeface="Raleway"/>
                <a:sym typeface="Raleway"/>
              </a:rPr>
              <a:t>     </a:t>
            </a:r>
            <a:r>
              <a:rPr lang="es-ES" sz="1200" b="1">
                <a:solidFill>
                  <a:schemeClr val="accent5"/>
                </a:solidFill>
                <a:uFill>
                  <a:solidFill>
                    <a:schemeClr val="accent1"/>
                  </a:solidFill>
                </a:uFill>
                <a:latin typeface="Raleway"/>
                <a:ea typeface="Raleway"/>
                <a:cs typeface="Raleway"/>
                <a:sym typeface="Raleway"/>
              </a:rPr>
              <a:t>1922</a:t>
            </a:r>
            <a:r>
              <a:rPr lang="es-ES" sz="1200">
                <a:solidFill>
                  <a:srgbClr val="222222"/>
                </a:solidFill>
                <a:uFill>
                  <a:solidFill>
                    <a:schemeClr val="accent1"/>
                  </a:solidFill>
                </a:uFill>
                <a:latin typeface="Raleway"/>
                <a:ea typeface="Raleway"/>
                <a:cs typeface="Raleway"/>
                <a:sym typeface="Raleway"/>
              </a:rPr>
              <a:t>: boicotegen una vaga general de treballadors </a:t>
            </a:r>
            <a:r>
              <a:rPr lang="es-ES" sz="1200">
                <a:solidFill>
                  <a:schemeClr val="accent1"/>
                </a:solidFill>
                <a:uFill>
                  <a:solidFill>
                    <a:schemeClr val="accent1"/>
                  </a:solidFill>
                </a:uFill>
                <a:latin typeface="Raleway"/>
                <a:ea typeface="Raleway"/>
                <a:cs typeface="Raleway"/>
                <a:sym typeface="Wingdings" panose="05000000000000000000" pitchFamily="2" charset="2"/>
              </a:rPr>
              <a:t></a:t>
            </a:r>
            <a:r>
              <a:rPr lang="es-ES" sz="1200">
                <a:solidFill>
                  <a:srgbClr val="222222"/>
                </a:solidFill>
                <a:uFill>
                  <a:solidFill>
                    <a:schemeClr val="accent1"/>
                  </a:solidFill>
                </a:uFill>
                <a:latin typeface="Raleway"/>
                <a:ea typeface="Raleway"/>
                <a:cs typeface="Raleway"/>
                <a:sym typeface="Raleway"/>
              </a:rPr>
              <a:t> organitzant una </a:t>
            </a:r>
            <a:r>
              <a:rPr lang="es-ES" sz="1200" b="1">
                <a:solidFill>
                  <a:srgbClr val="222222"/>
                </a:solidFill>
                <a:uFill>
                  <a:solidFill>
                    <a:schemeClr val="accent1"/>
                  </a:solidFill>
                </a:uFill>
                <a:latin typeface="Raleway"/>
                <a:ea typeface="Raleway"/>
                <a:cs typeface="Raleway"/>
                <a:sym typeface="Raleway"/>
              </a:rPr>
              <a:t>Marxa sobre Roma</a:t>
            </a:r>
            <a:br>
              <a:rPr lang="es-ES" sz="1200">
                <a:solidFill>
                  <a:srgbClr val="222222"/>
                </a:solidFill>
                <a:uFill>
                  <a:solidFill>
                    <a:schemeClr val="accent1"/>
                  </a:solidFill>
                </a:uFill>
                <a:latin typeface="Raleway"/>
                <a:ea typeface="Raleway"/>
                <a:cs typeface="Raleway"/>
                <a:sym typeface="Raleway"/>
              </a:rPr>
            </a:br>
            <a:r>
              <a:rPr lang="es-ES" sz="1200">
                <a:solidFill>
                  <a:srgbClr val="222222"/>
                </a:solidFill>
                <a:uFill>
                  <a:solidFill>
                    <a:schemeClr val="accent1"/>
                  </a:solidFill>
                </a:uFill>
                <a:latin typeface="Raleway"/>
                <a:ea typeface="Raleway"/>
                <a:cs typeface="Raleway"/>
                <a:sym typeface="Raleway"/>
              </a:rPr>
              <a:t>                                     pressionen fins que el </a:t>
            </a:r>
            <a:r>
              <a:rPr lang="es-ES" sz="1200" u="sng">
                <a:solidFill>
                  <a:srgbClr val="222222"/>
                </a:solidFill>
                <a:uFill>
                  <a:solidFill>
                    <a:schemeClr val="accent1"/>
                  </a:solidFill>
                </a:uFill>
                <a:latin typeface="Raleway"/>
                <a:ea typeface="Raleway"/>
                <a:cs typeface="Raleway"/>
                <a:sym typeface="Raleway"/>
              </a:rPr>
              <a:t>rei</a:t>
            </a:r>
            <a:r>
              <a:rPr lang="es-ES" sz="1200">
                <a:solidFill>
                  <a:srgbClr val="222222"/>
                </a:solidFill>
                <a:uFill>
                  <a:solidFill>
                    <a:schemeClr val="accent1"/>
                  </a:solidFill>
                </a:uFill>
                <a:latin typeface="Raleway"/>
                <a:ea typeface="Raleway"/>
                <a:cs typeface="Raleway"/>
                <a:sym typeface="Raleway"/>
              </a:rPr>
              <a:t> </a:t>
            </a:r>
            <a:r>
              <a:rPr lang="es-ES" sz="1200">
                <a:solidFill>
                  <a:schemeClr val="accent1"/>
                </a:solidFill>
                <a:uFill>
                  <a:solidFill>
                    <a:schemeClr val="accent1"/>
                  </a:solidFill>
                </a:uFill>
                <a:latin typeface="Raleway"/>
                <a:ea typeface="Raleway"/>
                <a:cs typeface="Raleway"/>
                <a:sym typeface="Wingdings" panose="05000000000000000000" pitchFamily="2" charset="2"/>
              </a:rPr>
              <a:t></a:t>
            </a:r>
            <a:r>
              <a:rPr lang="es-ES" sz="1200">
                <a:solidFill>
                  <a:srgbClr val="222222"/>
                </a:solidFill>
                <a:uFill>
                  <a:solidFill>
                    <a:schemeClr val="accent1"/>
                  </a:solidFill>
                </a:uFill>
                <a:latin typeface="Raleway"/>
                <a:ea typeface="Raleway"/>
                <a:cs typeface="Raleway"/>
                <a:sym typeface="Wingdings" panose="05000000000000000000" pitchFamily="2" charset="2"/>
              </a:rPr>
              <a:t> nomena </a:t>
            </a:r>
            <a:r>
              <a:rPr lang="es-ES" sz="1200" b="1">
                <a:solidFill>
                  <a:srgbClr val="222222"/>
                </a:solidFill>
                <a:uFill>
                  <a:solidFill>
                    <a:schemeClr val="accent1"/>
                  </a:solidFill>
                </a:uFill>
                <a:latin typeface="Raleway"/>
                <a:ea typeface="Raleway"/>
                <a:cs typeface="Raleway"/>
                <a:sym typeface="Wingdings" panose="05000000000000000000" pitchFamily="2" charset="2"/>
              </a:rPr>
              <a:t>Mussolini cap del govern</a:t>
            </a:r>
          </a:p>
        </p:txBody>
      </p:sp>
      <p:grpSp>
        <p:nvGrpSpPr>
          <p:cNvPr id="32" name="Grupo 31">
            <a:extLst>
              <a:ext uri="{FF2B5EF4-FFF2-40B4-BE49-F238E27FC236}">
                <a16:creationId xmlns:a16="http://schemas.microsoft.com/office/drawing/2014/main" id="{5B4FFA00-B26F-49EB-87C7-AF6A7E7B7A6B}"/>
              </a:ext>
            </a:extLst>
          </p:cNvPr>
          <p:cNvGrpSpPr/>
          <p:nvPr/>
        </p:nvGrpSpPr>
        <p:grpSpPr>
          <a:xfrm>
            <a:off x="2110220" y="4326238"/>
            <a:ext cx="177944" cy="184006"/>
            <a:chOff x="2200275" y="3614738"/>
            <a:chExt cx="177944" cy="184006"/>
          </a:xfrm>
        </p:grpSpPr>
        <p:cxnSp>
          <p:nvCxnSpPr>
            <p:cNvPr id="33" name="Conector recto de flecha 32">
              <a:extLst>
                <a:ext uri="{FF2B5EF4-FFF2-40B4-BE49-F238E27FC236}">
                  <a16:creationId xmlns:a16="http://schemas.microsoft.com/office/drawing/2014/main" id="{7A971458-61E0-44DD-82EF-48A47E82AA2C}"/>
                </a:ext>
              </a:extLst>
            </p:cNvPr>
            <p:cNvCxnSpPr/>
            <p:nvPr/>
          </p:nvCxnSpPr>
          <p:spPr>
            <a:xfrm>
              <a:off x="2200275" y="3614738"/>
              <a:ext cx="171450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Conector recto de flecha 33">
              <a:extLst>
                <a:ext uri="{FF2B5EF4-FFF2-40B4-BE49-F238E27FC236}">
                  <a16:creationId xmlns:a16="http://schemas.microsoft.com/office/drawing/2014/main" id="{061BCBA3-A432-4DA7-B7FC-6F70BF3BA5B5}"/>
                </a:ext>
              </a:extLst>
            </p:cNvPr>
            <p:cNvCxnSpPr/>
            <p:nvPr/>
          </p:nvCxnSpPr>
          <p:spPr>
            <a:xfrm>
              <a:off x="2222355" y="3781425"/>
              <a:ext cx="155864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Conector recto 34">
              <a:extLst>
                <a:ext uri="{FF2B5EF4-FFF2-40B4-BE49-F238E27FC236}">
                  <a16:creationId xmlns:a16="http://schemas.microsoft.com/office/drawing/2014/main" id="{2C6B2349-7F5F-4A25-90BC-124F44AC4EE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222355" y="3614739"/>
              <a:ext cx="4762" cy="184005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6" name="Flecha: doblada hacia arriba 35">
            <a:extLst>
              <a:ext uri="{FF2B5EF4-FFF2-40B4-BE49-F238E27FC236}">
                <a16:creationId xmlns:a16="http://schemas.microsoft.com/office/drawing/2014/main" id="{AF188C90-1684-4E65-9AB5-7D336C3E97DA}"/>
              </a:ext>
            </a:extLst>
          </p:cNvPr>
          <p:cNvSpPr/>
          <p:nvPr/>
        </p:nvSpPr>
        <p:spPr>
          <a:xfrm rot="5400000">
            <a:off x="913386" y="3504188"/>
            <a:ext cx="171204" cy="178484"/>
          </a:xfrm>
          <a:prstGeom prst="bentUpArrow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7" name="Flecha: doblada hacia arriba 36">
            <a:extLst>
              <a:ext uri="{FF2B5EF4-FFF2-40B4-BE49-F238E27FC236}">
                <a16:creationId xmlns:a16="http://schemas.microsoft.com/office/drawing/2014/main" id="{F074DAA6-FD96-4424-A149-7B7419E8402C}"/>
              </a:ext>
            </a:extLst>
          </p:cNvPr>
          <p:cNvSpPr/>
          <p:nvPr/>
        </p:nvSpPr>
        <p:spPr>
          <a:xfrm rot="5400000">
            <a:off x="829886" y="3594519"/>
            <a:ext cx="338204" cy="178484"/>
          </a:xfrm>
          <a:prstGeom prst="bentUpArrow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832095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número de diapositiva 2">
            <a:extLst>
              <a:ext uri="{FF2B5EF4-FFF2-40B4-BE49-F238E27FC236}">
                <a16:creationId xmlns:a16="http://schemas.microsoft.com/office/drawing/2014/main" id="{D3AFFBC2-7FB4-448C-B9B2-2B1F1581A03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 smtClean="0"/>
              <a:t>8</a:t>
            </a:fld>
            <a:endParaRPr lang="es-ES"/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E447BC4C-B870-4FF8-9ED3-1B5BAC2A2344}"/>
              </a:ext>
            </a:extLst>
          </p:cNvPr>
          <p:cNvSpPr/>
          <p:nvPr/>
        </p:nvSpPr>
        <p:spPr>
          <a:xfrm>
            <a:off x="110837" y="141154"/>
            <a:ext cx="8853055" cy="4894267"/>
          </a:xfrm>
          <a:prstGeom prst="rect">
            <a:avLst/>
          </a:prstGeom>
          <a:noFill/>
          <a:ln w="571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6" name="Conector recto 5">
            <a:extLst>
              <a:ext uri="{FF2B5EF4-FFF2-40B4-BE49-F238E27FC236}">
                <a16:creationId xmlns:a16="http://schemas.microsoft.com/office/drawing/2014/main" id="{E2FC9A86-5C7A-4FEC-A360-1712AD9A2403}"/>
              </a:ext>
            </a:extLst>
          </p:cNvPr>
          <p:cNvCxnSpPr>
            <a:cxnSpLocks/>
          </p:cNvCxnSpPr>
          <p:nvPr/>
        </p:nvCxnSpPr>
        <p:spPr>
          <a:xfrm flipH="1">
            <a:off x="0" y="0"/>
            <a:ext cx="464128" cy="484909"/>
          </a:xfrm>
          <a:prstGeom prst="line">
            <a:avLst/>
          </a:prstGeom>
          <a:ln w="19050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8" name="Conector recto 7">
            <a:extLst>
              <a:ext uri="{FF2B5EF4-FFF2-40B4-BE49-F238E27FC236}">
                <a16:creationId xmlns:a16="http://schemas.microsoft.com/office/drawing/2014/main" id="{ABD17451-D016-4623-A2B0-E3AF2EBF2498}"/>
              </a:ext>
            </a:extLst>
          </p:cNvPr>
          <p:cNvCxnSpPr>
            <a:cxnSpLocks/>
          </p:cNvCxnSpPr>
          <p:nvPr/>
        </p:nvCxnSpPr>
        <p:spPr>
          <a:xfrm flipH="1" flipV="1">
            <a:off x="0" y="4658591"/>
            <a:ext cx="464128" cy="484909"/>
          </a:xfrm>
          <a:prstGeom prst="line">
            <a:avLst/>
          </a:prstGeom>
          <a:ln w="19050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0" name="Conector recto 9">
            <a:extLst>
              <a:ext uri="{FF2B5EF4-FFF2-40B4-BE49-F238E27FC236}">
                <a16:creationId xmlns:a16="http://schemas.microsoft.com/office/drawing/2014/main" id="{DE986F3E-9801-455A-936C-A1C984BE7DD0}"/>
              </a:ext>
            </a:extLst>
          </p:cNvPr>
          <p:cNvCxnSpPr>
            <a:cxnSpLocks/>
          </p:cNvCxnSpPr>
          <p:nvPr/>
        </p:nvCxnSpPr>
        <p:spPr>
          <a:xfrm rot="10800000" flipH="1" flipV="1">
            <a:off x="8679872" y="10390"/>
            <a:ext cx="464128" cy="484909"/>
          </a:xfrm>
          <a:prstGeom prst="line">
            <a:avLst/>
          </a:prstGeom>
          <a:ln w="19050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11" name="CuadroTexto 10">
            <a:extLst>
              <a:ext uri="{FF2B5EF4-FFF2-40B4-BE49-F238E27FC236}">
                <a16:creationId xmlns:a16="http://schemas.microsoft.com/office/drawing/2014/main" id="{FA3E78D7-258D-42CA-B5A7-C4DBA2EFC4BC}"/>
              </a:ext>
            </a:extLst>
          </p:cNvPr>
          <p:cNvSpPr txBox="1"/>
          <p:nvPr/>
        </p:nvSpPr>
        <p:spPr>
          <a:xfrm>
            <a:off x="353288" y="373853"/>
            <a:ext cx="404790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000" b="1">
                <a:solidFill>
                  <a:schemeClr val="tx1"/>
                </a:solidFill>
                <a:latin typeface="Merriweather" panose="020B0604020202020204" charset="0"/>
              </a:rPr>
              <a:t>2.4) </a:t>
            </a:r>
            <a:r>
              <a:rPr lang="es-ES" sz="2000" b="1">
                <a:solidFill>
                  <a:schemeClr val="accent1"/>
                </a:solidFill>
                <a:latin typeface="Merriweather" panose="020B0604020202020204" charset="0"/>
              </a:rPr>
              <a:t>LA DICTADURA FEIXISTA</a:t>
            </a:r>
          </a:p>
        </p:txBody>
      </p:sp>
      <p:sp>
        <p:nvSpPr>
          <p:cNvPr id="12" name="Google Shape;75;p13">
            <a:extLst>
              <a:ext uri="{FF2B5EF4-FFF2-40B4-BE49-F238E27FC236}">
                <a16:creationId xmlns:a16="http://schemas.microsoft.com/office/drawing/2014/main" id="{40436CC0-9A7D-43B5-BDD2-D8946EFCE2FE}"/>
              </a:ext>
            </a:extLst>
          </p:cNvPr>
          <p:cNvSpPr txBox="1"/>
          <p:nvPr/>
        </p:nvSpPr>
        <p:spPr>
          <a:xfrm>
            <a:off x="388319" y="636453"/>
            <a:ext cx="8510646" cy="32107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79388" lvl="0" indent="-179388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Wingdings" panose="05000000000000000000" pitchFamily="2" charset="2"/>
              <a:buChar char="§"/>
            </a:pPr>
            <a:r>
              <a:rPr lang="es-ES">
                <a:solidFill>
                  <a:srgbClr val="222222"/>
                </a:solidFill>
                <a:uFill>
                  <a:solidFill>
                    <a:schemeClr val="accent1"/>
                  </a:solidFill>
                </a:uFill>
                <a:latin typeface="Raleway"/>
                <a:ea typeface="Raleway"/>
                <a:cs typeface="Raleway"/>
                <a:sym typeface="Raleway"/>
              </a:rPr>
              <a:t>Entre </a:t>
            </a:r>
            <a:r>
              <a:rPr lang="es-ES" b="1">
                <a:solidFill>
                  <a:schemeClr val="accent5"/>
                </a:solidFill>
                <a:uFill>
                  <a:solidFill>
                    <a:schemeClr val="accent1"/>
                  </a:solidFill>
                </a:uFill>
                <a:latin typeface="Raleway"/>
                <a:ea typeface="Raleway"/>
                <a:cs typeface="Raleway"/>
                <a:sym typeface="Raleway"/>
              </a:rPr>
              <a:t>1922-1925</a:t>
            </a:r>
            <a:r>
              <a:rPr lang="es-ES" b="1">
                <a:solidFill>
                  <a:srgbClr val="222222"/>
                </a:solidFill>
                <a:uFill>
                  <a:solidFill>
                    <a:schemeClr val="accent1"/>
                  </a:solidFill>
                </a:uFill>
                <a:latin typeface="Raleway"/>
                <a:ea typeface="Raleway"/>
                <a:cs typeface="Raleway"/>
                <a:sym typeface="Raleway"/>
              </a:rPr>
              <a:t>:</a:t>
            </a:r>
            <a:r>
              <a:rPr lang="es-ES">
                <a:solidFill>
                  <a:srgbClr val="222222"/>
                </a:solidFill>
                <a:uFill>
                  <a:solidFill>
                    <a:schemeClr val="accent1"/>
                  </a:solidFill>
                </a:uFill>
                <a:latin typeface="Raleway"/>
                <a:ea typeface="Raleway"/>
                <a:cs typeface="Raleway"/>
                <a:sym typeface="Raleway"/>
              </a:rPr>
              <a:t> </a:t>
            </a:r>
            <a:r>
              <a:rPr lang="es-ES" b="1">
                <a:solidFill>
                  <a:srgbClr val="222222"/>
                </a:solidFill>
                <a:uFill>
                  <a:solidFill>
                    <a:schemeClr val="accent1"/>
                  </a:solidFill>
                </a:uFill>
                <a:latin typeface="Raleway"/>
                <a:ea typeface="Raleway"/>
                <a:cs typeface="Raleway"/>
                <a:sym typeface="Raleway"/>
              </a:rPr>
              <a:t>Mussolini</a:t>
            </a:r>
            <a:r>
              <a:rPr lang="es-ES">
                <a:solidFill>
                  <a:srgbClr val="222222"/>
                </a:solidFill>
                <a:uFill>
                  <a:solidFill>
                    <a:schemeClr val="accent1"/>
                  </a:solidFill>
                </a:uFill>
                <a:latin typeface="Raleway"/>
                <a:ea typeface="Raleway"/>
                <a:cs typeface="Raleway"/>
                <a:sym typeface="Raleway"/>
              </a:rPr>
              <a:t> es fa amb tot el poder </a:t>
            </a:r>
            <a:r>
              <a:rPr lang="es-ES">
                <a:solidFill>
                  <a:schemeClr val="accent1"/>
                </a:solidFill>
                <a:uFill>
                  <a:solidFill>
                    <a:schemeClr val="accent1"/>
                  </a:solidFill>
                </a:uFill>
                <a:latin typeface="Raleway"/>
                <a:ea typeface="Raleway"/>
                <a:cs typeface="Raleway"/>
                <a:sym typeface="Wingdings" panose="05000000000000000000" pitchFamily="2" charset="2"/>
              </a:rPr>
              <a:t></a:t>
            </a:r>
            <a:r>
              <a:rPr lang="es-ES">
                <a:solidFill>
                  <a:srgbClr val="222222"/>
                </a:solidFill>
                <a:uFill>
                  <a:solidFill>
                    <a:schemeClr val="accent1"/>
                  </a:solidFill>
                </a:uFill>
                <a:latin typeface="Raleway"/>
                <a:ea typeface="Raleway"/>
                <a:cs typeface="Raleway"/>
                <a:sym typeface="Raleway"/>
              </a:rPr>
              <a:t> instaura una </a:t>
            </a:r>
            <a:r>
              <a:rPr lang="es-ES" b="1">
                <a:solidFill>
                  <a:srgbClr val="222222"/>
                </a:solidFill>
                <a:uFill>
                  <a:solidFill>
                    <a:schemeClr val="accent1"/>
                  </a:solidFill>
                </a:uFill>
                <a:latin typeface="Raleway"/>
                <a:ea typeface="Raleway"/>
                <a:cs typeface="Raleway"/>
                <a:sym typeface="Raleway"/>
              </a:rPr>
              <a:t>dictadura feixista</a:t>
            </a:r>
            <a:r>
              <a:rPr lang="es-ES">
                <a:solidFill>
                  <a:srgbClr val="222222"/>
                </a:solidFill>
                <a:uFill>
                  <a:solidFill>
                    <a:schemeClr val="accent1"/>
                  </a:solidFill>
                </a:uFill>
                <a:latin typeface="Raleway"/>
                <a:ea typeface="Raleway"/>
                <a:cs typeface="Raleway"/>
                <a:sym typeface="Raleway"/>
              </a:rPr>
              <a:t>:</a:t>
            </a:r>
          </a:p>
          <a:p>
            <a:pPr marL="450850" lvl="1" indent="-180975">
              <a:spcBef>
                <a:spcPts val="600"/>
              </a:spcBef>
              <a:buClr>
                <a:schemeClr val="accent1"/>
              </a:buClr>
              <a:buSzPct val="100000"/>
              <a:buFont typeface="Raleway" panose="020B0604020202020204" charset="0"/>
              <a:buChar char="□"/>
            </a:pPr>
            <a:r>
              <a:rPr lang="es-ES">
                <a:solidFill>
                  <a:srgbClr val="222222"/>
                </a:solidFill>
                <a:uFill>
                  <a:solidFill>
                    <a:schemeClr val="accent1"/>
                  </a:solidFill>
                </a:uFill>
                <a:latin typeface="Raleway"/>
                <a:ea typeface="Raleway"/>
                <a:cs typeface="Raleway"/>
                <a:sym typeface="Raleway"/>
              </a:rPr>
              <a:t>persegueix als </a:t>
            </a:r>
            <a:r>
              <a:rPr lang="es-ES" u="sng">
                <a:solidFill>
                  <a:srgbClr val="222222"/>
                </a:solidFill>
                <a:uFill>
                  <a:solidFill>
                    <a:schemeClr val="accent1"/>
                  </a:solidFill>
                </a:uFill>
                <a:latin typeface="Raleway"/>
                <a:ea typeface="Raleway"/>
                <a:cs typeface="Raleway"/>
                <a:sym typeface="Raleway"/>
              </a:rPr>
              <a:t>adversaris polítics</a:t>
            </a:r>
            <a:r>
              <a:rPr lang="es-ES">
                <a:solidFill>
                  <a:srgbClr val="222222"/>
                </a:solidFill>
                <a:uFill>
                  <a:solidFill>
                    <a:schemeClr val="accent1"/>
                  </a:solidFill>
                </a:uFill>
                <a:latin typeface="Raleway"/>
                <a:ea typeface="Raleway"/>
                <a:cs typeface="Raleway"/>
                <a:sym typeface="Raleway"/>
              </a:rPr>
              <a:t> (pallisses, empresonaments, assassinats)</a:t>
            </a:r>
          </a:p>
          <a:p>
            <a:pPr marL="450850" lvl="1" indent="-180975">
              <a:spcBef>
                <a:spcPts val="600"/>
              </a:spcBef>
              <a:buClr>
                <a:schemeClr val="accent1"/>
              </a:buClr>
              <a:buSzPct val="100000"/>
              <a:buFont typeface="Raleway" panose="020B0604020202020204" charset="0"/>
              <a:buChar char="□"/>
            </a:pPr>
            <a:r>
              <a:rPr lang="es-ES">
                <a:solidFill>
                  <a:srgbClr val="222222"/>
                </a:solidFill>
                <a:uFill>
                  <a:solidFill>
                    <a:schemeClr val="accent1"/>
                  </a:solidFill>
                </a:uFill>
                <a:latin typeface="Raleway"/>
                <a:ea typeface="Raleway"/>
                <a:cs typeface="Raleway"/>
                <a:sym typeface="Raleway"/>
              </a:rPr>
              <a:t>manipula les </a:t>
            </a:r>
            <a:r>
              <a:rPr lang="es-ES" b="1">
                <a:solidFill>
                  <a:srgbClr val="222222"/>
                </a:solidFill>
                <a:uFill>
                  <a:solidFill>
                    <a:schemeClr val="accent1"/>
                  </a:solidFill>
                </a:uFill>
                <a:latin typeface="Raleway"/>
                <a:ea typeface="Raleway"/>
                <a:cs typeface="Raleway"/>
                <a:sym typeface="Raleway"/>
              </a:rPr>
              <a:t>eleccions</a:t>
            </a:r>
            <a:endParaRPr lang="es-ES">
              <a:solidFill>
                <a:srgbClr val="222222"/>
              </a:solidFill>
              <a:uFill>
                <a:solidFill>
                  <a:schemeClr val="accent1"/>
                </a:solidFill>
              </a:uFill>
              <a:latin typeface="Raleway"/>
              <a:ea typeface="Raleway"/>
              <a:cs typeface="Raleway"/>
              <a:sym typeface="Raleway"/>
            </a:endParaRPr>
          </a:p>
          <a:p>
            <a:pPr marL="450850" lvl="1" indent="-180975">
              <a:spcBef>
                <a:spcPts val="600"/>
              </a:spcBef>
              <a:buClr>
                <a:schemeClr val="accent1"/>
              </a:buClr>
              <a:buSzPct val="100000"/>
              <a:buFont typeface="Raleway" panose="020B0604020202020204" charset="0"/>
              <a:buChar char="□"/>
            </a:pPr>
            <a:r>
              <a:rPr lang="es-ES">
                <a:solidFill>
                  <a:srgbClr val="222222"/>
                </a:solidFill>
                <a:uFill>
                  <a:solidFill>
                    <a:schemeClr val="accent1"/>
                  </a:solidFill>
                </a:uFill>
                <a:latin typeface="Raleway"/>
                <a:ea typeface="Raleway"/>
                <a:cs typeface="Raleway"/>
                <a:sym typeface="Raleway"/>
              </a:rPr>
              <a:t>lleva la </a:t>
            </a:r>
            <a:r>
              <a:rPr lang="es-ES" b="1">
                <a:solidFill>
                  <a:srgbClr val="222222"/>
                </a:solidFill>
                <a:uFill>
                  <a:solidFill>
                    <a:schemeClr val="accent1"/>
                  </a:solidFill>
                </a:uFill>
                <a:latin typeface="Raleway"/>
                <a:ea typeface="Raleway"/>
                <a:cs typeface="Raleway"/>
                <a:sym typeface="Raleway"/>
              </a:rPr>
              <a:t>democràcia </a:t>
            </a:r>
            <a:r>
              <a:rPr lang="es-ES">
                <a:solidFill>
                  <a:srgbClr val="222222"/>
                </a:solidFill>
                <a:uFill>
                  <a:solidFill>
                    <a:schemeClr val="accent1"/>
                  </a:solidFill>
                </a:uFill>
                <a:latin typeface="Raleway"/>
                <a:ea typeface="Raleway"/>
                <a:cs typeface="Raleway"/>
                <a:sym typeface="Raleway"/>
              </a:rPr>
              <a:t>i </a:t>
            </a:r>
            <a:r>
              <a:rPr lang="es-ES" b="1">
                <a:solidFill>
                  <a:srgbClr val="222222"/>
                </a:solidFill>
                <a:uFill>
                  <a:solidFill>
                    <a:schemeClr val="accent1"/>
                  </a:solidFill>
                </a:uFill>
                <a:latin typeface="Raleway"/>
                <a:ea typeface="Raleway"/>
                <a:cs typeface="Raleway"/>
                <a:sym typeface="Raleway"/>
              </a:rPr>
              <a:t>parlament</a:t>
            </a:r>
            <a:r>
              <a:rPr lang="es-ES">
                <a:solidFill>
                  <a:srgbClr val="222222"/>
                </a:solidFill>
                <a:uFill>
                  <a:solidFill>
                    <a:schemeClr val="accent1"/>
                  </a:solidFill>
                </a:uFill>
                <a:latin typeface="Raleway"/>
                <a:ea typeface="Raleway"/>
                <a:cs typeface="Raleway"/>
                <a:sym typeface="Raleway"/>
              </a:rPr>
              <a:t> </a:t>
            </a:r>
            <a:r>
              <a:rPr lang="es-ES">
                <a:solidFill>
                  <a:schemeClr val="accent1"/>
                </a:solidFill>
                <a:uFill>
                  <a:solidFill>
                    <a:schemeClr val="accent1"/>
                  </a:solidFill>
                </a:uFill>
                <a:latin typeface="Raleway"/>
                <a:ea typeface="Raleway"/>
                <a:cs typeface="Raleway"/>
                <a:sym typeface="Wingdings" panose="05000000000000000000" pitchFamily="2" charset="2"/>
              </a:rPr>
              <a:t></a:t>
            </a:r>
            <a:r>
              <a:rPr lang="es-ES">
                <a:solidFill>
                  <a:srgbClr val="222222"/>
                </a:solidFill>
                <a:uFill>
                  <a:solidFill>
                    <a:schemeClr val="accent1"/>
                  </a:solidFill>
                </a:uFill>
                <a:latin typeface="Raleway"/>
                <a:ea typeface="Raleway"/>
                <a:cs typeface="Raleway"/>
                <a:sym typeface="Wingdings" panose="05000000000000000000" pitchFamily="2" charset="2"/>
              </a:rPr>
              <a:t> s’atorga tot el poder com </a:t>
            </a:r>
            <a:r>
              <a:rPr lang="es-ES" b="1" i="1">
                <a:solidFill>
                  <a:srgbClr val="222222"/>
                </a:solidFill>
                <a:uFill>
                  <a:solidFill>
                    <a:schemeClr val="accent1"/>
                  </a:solidFill>
                </a:uFill>
                <a:latin typeface="Raleway"/>
                <a:ea typeface="Raleway"/>
                <a:cs typeface="Raleway"/>
                <a:sym typeface="Wingdings" panose="05000000000000000000" pitchFamily="2" charset="2"/>
              </a:rPr>
              <a:t>il Duce</a:t>
            </a:r>
            <a:r>
              <a:rPr lang="es-ES">
                <a:solidFill>
                  <a:srgbClr val="222222"/>
                </a:solidFill>
                <a:uFill>
                  <a:solidFill>
                    <a:schemeClr val="accent1"/>
                  </a:solidFill>
                </a:uFill>
                <a:latin typeface="Raleway"/>
                <a:ea typeface="Raleway"/>
                <a:cs typeface="Raleway"/>
                <a:sym typeface="Wingdings" panose="05000000000000000000" pitchFamily="2" charset="2"/>
              </a:rPr>
              <a:t> (el guia)</a:t>
            </a:r>
          </a:p>
          <a:p>
            <a:pPr marL="450850" lvl="1" indent="-180975">
              <a:spcBef>
                <a:spcPts val="600"/>
              </a:spcBef>
              <a:buClr>
                <a:schemeClr val="accent1"/>
              </a:buClr>
              <a:buSzPct val="100000"/>
              <a:buFont typeface="Raleway" panose="020B0604020202020204" charset="0"/>
              <a:buChar char="□"/>
            </a:pPr>
            <a:r>
              <a:rPr lang="es-ES">
                <a:solidFill>
                  <a:srgbClr val="222222"/>
                </a:solidFill>
                <a:uFill>
                  <a:solidFill>
                    <a:schemeClr val="accent1"/>
                  </a:solidFill>
                </a:uFill>
                <a:latin typeface="Raleway"/>
                <a:ea typeface="Raleway"/>
                <a:cs typeface="Raleway"/>
                <a:sym typeface="Wingdings" panose="05000000000000000000" pitchFamily="2" charset="2"/>
              </a:rPr>
              <a:t>Prohibeix:     </a:t>
            </a:r>
            <a:r>
              <a:rPr lang="es-ES" b="1">
                <a:solidFill>
                  <a:srgbClr val="222222"/>
                </a:solidFill>
                <a:uFill>
                  <a:solidFill>
                    <a:schemeClr val="accent1"/>
                  </a:solidFill>
                </a:uFill>
                <a:latin typeface="Raleway"/>
                <a:ea typeface="Raleway"/>
                <a:cs typeface="Raleway"/>
                <a:sym typeface="Wingdings" panose="05000000000000000000" pitchFamily="2" charset="2"/>
              </a:rPr>
              <a:t>partits polítics</a:t>
            </a:r>
            <a:r>
              <a:rPr lang="es-ES">
                <a:solidFill>
                  <a:srgbClr val="222222"/>
                </a:solidFill>
                <a:uFill>
                  <a:solidFill>
                    <a:schemeClr val="accent1"/>
                  </a:solidFill>
                </a:uFill>
                <a:latin typeface="Raleway"/>
                <a:ea typeface="Raleway"/>
                <a:cs typeface="Raleway"/>
                <a:sym typeface="Wingdings" panose="05000000000000000000" pitchFamily="2" charset="2"/>
              </a:rPr>
              <a:t> (excepte PNF)</a:t>
            </a:r>
            <a:br>
              <a:rPr lang="es-ES">
                <a:solidFill>
                  <a:srgbClr val="222222"/>
                </a:solidFill>
                <a:uFill>
                  <a:solidFill>
                    <a:schemeClr val="accent1"/>
                  </a:solidFill>
                </a:uFill>
                <a:latin typeface="Raleway"/>
                <a:ea typeface="Raleway"/>
                <a:cs typeface="Raleway"/>
                <a:sym typeface="Wingdings" panose="05000000000000000000" pitchFamily="2" charset="2"/>
              </a:rPr>
            </a:br>
            <a:r>
              <a:rPr lang="es-ES">
                <a:solidFill>
                  <a:srgbClr val="222222"/>
                </a:solidFill>
                <a:uFill>
                  <a:solidFill>
                    <a:schemeClr val="accent1"/>
                  </a:solidFill>
                </a:uFill>
                <a:latin typeface="Raleway"/>
                <a:ea typeface="Raleway"/>
                <a:cs typeface="Raleway"/>
                <a:sym typeface="Wingdings" panose="05000000000000000000" pitchFamily="2" charset="2"/>
              </a:rPr>
              <a:t>                       </a:t>
            </a:r>
            <a:r>
              <a:rPr lang="es-ES" b="1">
                <a:solidFill>
                  <a:srgbClr val="222222"/>
                </a:solidFill>
                <a:uFill>
                  <a:solidFill>
                    <a:schemeClr val="accent1"/>
                  </a:solidFill>
                </a:uFill>
                <a:latin typeface="Raleway"/>
                <a:ea typeface="Raleway"/>
                <a:cs typeface="Raleway"/>
                <a:sym typeface="Wingdings" panose="05000000000000000000" pitchFamily="2" charset="2"/>
              </a:rPr>
              <a:t>vagues</a:t>
            </a:r>
            <a:br>
              <a:rPr lang="es-ES">
                <a:solidFill>
                  <a:srgbClr val="222222"/>
                </a:solidFill>
                <a:uFill>
                  <a:solidFill>
                    <a:schemeClr val="accent1"/>
                  </a:solidFill>
                </a:uFill>
                <a:latin typeface="Raleway"/>
                <a:ea typeface="Raleway"/>
                <a:cs typeface="Raleway"/>
                <a:sym typeface="Wingdings" panose="05000000000000000000" pitchFamily="2" charset="2"/>
              </a:rPr>
            </a:br>
            <a:r>
              <a:rPr lang="es-ES">
                <a:solidFill>
                  <a:srgbClr val="222222"/>
                </a:solidFill>
                <a:uFill>
                  <a:solidFill>
                    <a:schemeClr val="accent1"/>
                  </a:solidFill>
                </a:uFill>
                <a:latin typeface="Raleway"/>
                <a:ea typeface="Raleway"/>
                <a:cs typeface="Raleway"/>
                <a:sym typeface="Wingdings" panose="05000000000000000000" pitchFamily="2" charset="2"/>
              </a:rPr>
              <a:t>                       </a:t>
            </a:r>
            <a:r>
              <a:rPr lang="es-ES" b="1">
                <a:solidFill>
                  <a:srgbClr val="222222"/>
                </a:solidFill>
                <a:uFill>
                  <a:solidFill>
                    <a:schemeClr val="accent1"/>
                  </a:solidFill>
                </a:uFill>
                <a:latin typeface="Raleway"/>
                <a:ea typeface="Raleway"/>
                <a:cs typeface="Raleway"/>
                <a:sym typeface="Wingdings" panose="05000000000000000000" pitchFamily="2" charset="2"/>
              </a:rPr>
              <a:t>sindicats</a:t>
            </a:r>
            <a:endParaRPr lang="es-ES">
              <a:solidFill>
                <a:srgbClr val="222222"/>
              </a:solidFill>
              <a:uFill>
                <a:solidFill>
                  <a:schemeClr val="accent1"/>
                </a:solidFill>
              </a:uFill>
              <a:latin typeface="Raleway"/>
              <a:ea typeface="Raleway"/>
              <a:cs typeface="Raleway"/>
              <a:sym typeface="Wingdings" panose="05000000000000000000" pitchFamily="2" charset="2"/>
            </a:endParaRPr>
          </a:p>
          <a:p>
            <a:pPr marL="450850" lvl="1" indent="-180975">
              <a:spcBef>
                <a:spcPts val="600"/>
              </a:spcBef>
              <a:buClr>
                <a:schemeClr val="accent1"/>
              </a:buClr>
              <a:buSzPct val="100000"/>
              <a:buFont typeface="Raleway" panose="020B0604020202020204" charset="0"/>
              <a:buChar char="□"/>
            </a:pPr>
            <a:r>
              <a:rPr lang="es-ES">
                <a:solidFill>
                  <a:srgbClr val="222222"/>
                </a:solidFill>
                <a:uFill>
                  <a:solidFill>
                    <a:schemeClr val="accent1"/>
                  </a:solidFill>
                </a:uFill>
                <a:latin typeface="Raleway"/>
                <a:ea typeface="Raleway"/>
                <a:cs typeface="Raleway"/>
                <a:sym typeface="Wingdings" panose="05000000000000000000" pitchFamily="2" charset="2"/>
              </a:rPr>
              <a:t>Instaura la </a:t>
            </a:r>
            <a:r>
              <a:rPr lang="es-ES" b="1">
                <a:solidFill>
                  <a:srgbClr val="222222"/>
                </a:solidFill>
                <a:uFill>
                  <a:solidFill>
                    <a:schemeClr val="accent1"/>
                  </a:solidFill>
                </a:uFill>
                <a:latin typeface="Raleway"/>
                <a:ea typeface="Raleway"/>
                <a:cs typeface="Raleway"/>
                <a:sym typeface="Wingdings" panose="05000000000000000000" pitchFamily="2" charset="2"/>
              </a:rPr>
              <a:t>censura</a:t>
            </a:r>
            <a:endParaRPr lang="es-ES">
              <a:solidFill>
                <a:srgbClr val="222222"/>
              </a:solidFill>
              <a:uFill>
                <a:solidFill>
                  <a:schemeClr val="accent1"/>
                </a:solidFill>
              </a:uFill>
              <a:latin typeface="Raleway"/>
              <a:ea typeface="Raleway"/>
              <a:cs typeface="Raleway"/>
              <a:sym typeface="Wingdings" panose="05000000000000000000" pitchFamily="2" charset="2"/>
            </a:endParaRPr>
          </a:p>
          <a:p>
            <a:pPr marL="450850" lvl="1" indent="-180975">
              <a:spcBef>
                <a:spcPts val="600"/>
              </a:spcBef>
              <a:buClr>
                <a:schemeClr val="accent1"/>
              </a:buClr>
              <a:buSzPct val="100000"/>
              <a:buFont typeface="Raleway" panose="020B0604020202020204" charset="0"/>
              <a:buChar char="□"/>
            </a:pPr>
            <a:r>
              <a:rPr lang="es-ES">
                <a:solidFill>
                  <a:srgbClr val="222222"/>
                </a:solidFill>
                <a:uFill>
                  <a:solidFill>
                    <a:schemeClr val="accent1"/>
                  </a:solidFill>
                </a:uFill>
                <a:latin typeface="Raleway"/>
                <a:ea typeface="Raleway"/>
                <a:cs typeface="Raleway"/>
                <a:sym typeface="Wingdings" panose="05000000000000000000" pitchFamily="2" charset="2"/>
              </a:rPr>
              <a:t>Controla l’</a:t>
            </a:r>
            <a:r>
              <a:rPr lang="es-ES" b="1">
                <a:solidFill>
                  <a:srgbClr val="222222"/>
                </a:solidFill>
                <a:uFill>
                  <a:solidFill>
                    <a:schemeClr val="accent1"/>
                  </a:solidFill>
                </a:uFill>
                <a:latin typeface="Raleway"/>
                <a:ea typeface="Raleway"/>
                <a:cs typeface="Raleway"/>
                <a:sym typeface="Wingdings" panose="05000000000000000000" pitchFamily="2" charset="2"/>
              </a:rPr>
              <a:t>economia</a:t>
            </a:r>
            <a:r>
              <a:rPr lang="es-ES">
                <a:solidFill>
                  <a:srgbClr val="222222"/>
                </a:solidFill>
                <a:uFill>
                  <a:solidFill>
                    <a:schemeClr val="accent1"/>
                  </a:solidFill>
                </a:uFill>
                <a:latin typeface="Raleway"/>
                <a:ea typeface="Raleway"/>
                <a:cs typeface="Raleway"/>
                <a:sym typeface="Wingdings" panose="05000000000000000000" pitchFamily="2" charset="2"/>
              </a:rPr>
              <a:t> </a:t>
            </a:r>
            <a:r>
              <a:rPr lang="es-ES">
                <a:solidFill>
                  <a:schemeClr val="accent1"/>
                </a:solidFill>
                <a:uFill>
                  <a:solidFill>
                    <a:schemeClr val="accent1"/>
                  </a:solidFill>
                </a:uFill>
                <a:latin typeface="Raleway"/>
                <a:ea typeface="Raleway"/>
                <a:cs typeface="Raleway"/>
                <a:sym typeface="Wingdings" panose="05000000000000000000" pitchFamily="2" charset="2"/>
              </a:rPr>
              <a:t></a:t>
            </a:r>
            <a:r>
              <a:rPr lang="es-ES">
                <a:solidFill>
                  <a:srgbClr val="222222"/>
                </a:solidFill>
                <a:uFill>
                  <a:solidFill>
                    <a:schemeClr val="accent1"/>
                  </a:solidFill>
                </a:uFill>
                <a:latin typeface="Raleway"/>
                <a:ea typeface="Raleway"/>
                <a:cs typeface="Raleway"/>
                <a:sym typeface="Wingdings" panose="05000000000000000000" pitchFamily="2" charset="2"/>
              </a:rPr>
              <a:t> objectiu d’</a:t>
            </a:r>
            <a:r>
              <a:rPr lang="es-ES" b="1">
                <a:solidFill>
                  <a:srgbClr val="222222"/>
                </a:solidFill>
                <a:uFill>
                  <a:solidFill>
                    <a:schemeClr val="accent1"/>
                  </a:solidFill>
                </a:uFill>
                <a:latin typeface="Raleway"/>
                <a:ea typeface="Raleway"/>
                <a:cs typeface="Raleway"/>
                <a:sym typeface="Wingdings" panose="05000000000000000000" pitchFamily="2" charset="2"/>
              </a:rPr>
              <a:t>autarquia</a:t>
            </a:r>
            <a:r>
              <a:rPr lang="es-ES">
                <a:solidFill>
                  <a:srgbClr val="222222"/>
                </a:solidFill>
                <a:uFill>
                  <a:solidFill>
                    <a:schemeClr val="accent1"/>
                  </a:solidFill>
                </a:uFill>
                <a:latin typeface="Raleway"/>
                <a:ea typeface="Raleway"/>
                <a:cs typeface="Raleway"/>
                <a:sym typeface="Wingdings" panose="05000000000000000000" pitchFamily="2" charset="2"/>
              </a:rPr>
              <a:t> (produïr les necessitats i restringir les importacions)</a:t>
            </a:r>
          </a:p>
          <a:p>
            <a:pPr marL="450850" lvl="1" indent="-180975">
              <a:spcBef>
                <a:spcPts val="600"/>
              </a:spcBef>
              <a:buClr>
                <a:schemeClr val="accent1"/>
              </a:buClr>
              <a:buSzPct val="100000"/>
              <a:buFont typeface="Raleway" panose="020B0604020202020204" charset="0"/>
              <a:buChar char="□"/>
            </a:pPr>
            <a:r>
              <a:rPr lang="es-ES">
                <a:solidFill>
                  <a:srgbClr val="222222"/>
                </a:solidFill>
                <a:uFill>
                  <a:solidFill>
                    <a:schemeClr val="accent1"/>
                  </a:solidFill>
                </a:uFill>
                <a:latin typeface="Raleway"/>
                <a:ea typeface="Raleway"/>
                <a:cs typeface="Raleway"/>
                <a:sym typeface="Wingdings" panose="05000000000000000000" pitchFamily="2" charset="2"/>
              </a:rPr>
              <a:t>Dirigeix la </a:t>
            </a:r>
            <a:r>
              <a:rPr lang="es-ES" b="1">
                <a:solidFill>
                  <a:srgbClr val="222222"/>
                </a:solidFill>
                <a:uFill>
                  <a:solidFill>
                    <a:schemeClr val="accent1"/>
                  </a:solidFill>
                </a:uFill>
                <a:latin typeface="Raleway"/>
                <a:ea typeface="Raleway"/>
                <a:cs typeface="Raleway"/>
                <a:sym typeface="Wingdings" panose="05000000000000000000" pitchFamily="2" charset="2"/>
              </a:rPr>
              <a:t>vida social</a:t>
            </a:r>
            <a:endParaRPr lang="es-ES">
              <a:solidFill>
                <a:srgbClr val="222222"/>
              </a:solidFill>
              <a:uFill>
                <a:solidFill>
                  <a:schemeClr val="accent1"/>
                </a:solidFill>
              </a:uFill>
              <a:latin typeface="Raleway"/>
              <a:ea typeface="Raleway"/>
              <a:cs typeface="Raleway"/>
              <a:sym typeface="Wingdings" panose="05000000000000000000" pitchFamily="2" charset="2"/>
            </a:endParaRPr>
          </a:p>
          <a:p>
            <a:pPr marL="450850" lvl="1" indent="-180975">
              <a:spcBef>
                <a:spcPts val="600"/>
              </a:spcBef>
              <a:buClr>
                <a:schemeClr val="accent1"/>
              </a:buClr>
              <a:buSzPct val="100000"/>
              <a:buFont typeface="Raleway" panose="020B0604020202020204" charset="0"/>
              <a:buChar char="□"/>
            </a:pPr>
            <a:r>
              <a:rPr lang="es-ES">
                <a:solidFill>
                  <a:srgbClr val="222222"/>
                </a:solidFill>
                <a:uFill>
                  <a:solidFill>
                    <a:schemeClr val="accent1"/>
                  </a:solidFill>
                </a:uFill>
                <a:latin typeface="Raleway"/>
                <a:ea typeface="Raleway"/>
                <a:cs typeface="Raleway"/>
                <a:sym typeface="Wingdings" panose="05000000000000000000" pitchFamily="2" charset="2"/>
              </a:rPr>
              <a:t>Política exterior </a:t>
            </a:r>
            <a:r>
              <a:rPr lang="es-ES" b="1">
                <a:solidFill>
                  <a:srgbClr val="222222"/>
                </a:solidFill>
                <a:uFill>
                  <a:solidFill>
                    <a:schemeClr val="accent1"/>
                  </a:solidFill>
                </a:uFill>
                <a:latin typeface="Raleway"/>
                <a:ea typeface="Raleway"/>
                <a:cs typeface="Raleway"/>
                <a:sym typeface="Wingdings" panose="05000000000000000000" pitchFamily="2" charset="2"/>
              </a:rPr>
              <a:t>militarista </a:t>
            </a:r>
            <a:r>
              <a:rPr lang="es-ES" b="1">
                <a:solidFill>
                  <a:schemeClr val="accent1"/>
                </a:solidFill>
                <a:uFill>
                  <a:solidFill>
                    <a:schemeClr val="accent1"/>
                  </a:solidFill>
                </a:uFill>
                <a:latin typeface="Raleway"/>
                <a:ea typeface="Raleway"/>
                <a:cs typeface="Raleway"/>
                <a:sym typeface="Wingdings" panose="05000000000000000000" pitchFamily="2" charset="2"/>
              </a:rPr>
              <a:t>+ </a:t>
            </a:r>
            <a:r>
              <a:rPr lang="es-ES" b="1">
                <a:solidFill>
                  <a:srgbClr val="222222"/>
                </a:solidFill>
                <a:uFill>
                  <a:solidFill>
                    <a:schemeClr val="accent1"/>
                  </a:solidFill>
                </a:uFill>
                <a:latin typeface="Raleway"/>
                <a:ea typeface="Raleway"/>
                <a:cs typeface="Raleway"/>
                <a:sym typeface="Wingdings" panose="05000000000000000000" pitchFamily="2" charset="2"/>
              </a:rPr>
              <a:t>expansionista</a:t>
            </a:r>
            <a:r>
              <a:rPr lang="es-ES">
                <a:solidFill>
                  <a:srgbClr val="222222"/>
                </a:solidFill>
                <a:uFill>
                  <a:solidFill>
                    <a:schemeClr val="accent1"/>
                  </a:solidFill>
                </a:uFill>
                <a:latin typeface="Raleway"/>
                <a:ea typeface="Raleway"/>
                <a:cs typeface="Raleway"/>
                <a:sym typeface="Wingdings" panose="05000000000000000000" pitchFamily="2" charset="2"/>
              </a:rPr>
              <a:t> (model Imperi Romà):</a:t>
            </a:r>
            <a:br>
              <a:rPr lang="es-ES">
                <a:solidFill>
                  <a:srgbClr val="222222"/>
                </a:solidFill>
                <a:uFill>
                  <a:solidFill>
                    <a:schemeClr val="accent1"/>
                  </a:solidFill>
                </a:uFill>
                <a:latin typeface="Raleway"/>
                <a:ea typeface="Raleway"/>
                <a:cs typeface="Raleway"/>
                <a:sym typeface="Wingdings" panose="05000000000000000000" pitchFamily="2" charset="2"/>
              </a:rPr>
            </a:br>
            <a:r>
              <a:rPr lang="es-ES">
                <a:solidFill>
                  <a:srgbClr val="222222"/>
                </a:solidFill>
                <a:uFill>
                  <a:solidFill>
                    <a:schemeClr val="accent1"/>
                  </a:solidFill>
                </a:uFill>
                <a:latin typeface="Raleway"/>
                <a:ea typeface="Raleway"/>
                <a:cs typeface="Raleway"/>
                <a:sym typeface="Wingdings" panose="05000000000000000000" pitchFamily="2" charset="2"/>
              </a:rPr>
              <a:t>     campanya per recuperar els </a:t>
            </a:r>
            <a:r>
              <a:rPr lang="es-ES" u="sng">
                <a:solidFill>
                  <a:srgbClr val="222222"/>
                </a:solidFill>
                <a:uFill>
                  <a:solidFill>
                    <a:schemeClr val="accent1"/>
                  </a:solidFill>
                </a:uFill>
                <a:latin typeface="Raleway"/>
                <a:ea typeface="Raleway"/>
                <a:cs typeface="Raleway"/>
                <a:sym typeface="Wingdings" panose="05000000000000000000" pitchFamily="2" charset="2"/>
              </a:rPr>
              <a:t>territoris</a:t>
            </a:r>
            <a:r>
              <a:rPr lang="es-ES">
                <a:solidFill>
                  <a:srgbClr val="222222"/>
                </a:solidFill>
                <a:uFill>
                  <a:solidFill>
                    <a:schemeClr val="accent1"/>
                  </a:solidFill>
                </a:uFill>
                <a:latin typeface="Raleway"/>
                <a:ea typeface="Raleway"/>
                <a:cs typeface="Raleway"/>
                <a:sym typeface="Wingdings" panose="05000000000000000000" pitchFamily="2" charset="2"/>
              </a:rPr>
              <a:t> perduts </a:t>
            </a:r>
            <a:r>
              <a:rPr lang="es-ES">
                <a:solidFill>
                  <a:schemeClr val="accent1"/>
                </a:solidFill>
                <a:uFill>
                  <a:solidFill>
                    <a:schemeClr val="accent1"/>
                  </a:solidFill>
                </a:uFill>
                <a:latin typeface="Raleway"/>
                <a:ea typeface="Raleway"/>
                <a:cs typeface="Raleway"/>
                <a:sym typeface="Wingdings" panose="05000000000000000000" pitchFamily="2" charset="2"/>
              </a:rPr>
              <a:t></a:t>
            </a:r>
            <a:r>
              <a:rPr lang="es-ES">
                <a:solidFill>
                  <a:srgbClr val="222222"/>
                </a:solidFill>
                <a:uFill>
                  <a:solidFill>
                    <a:schemeClr val="accent1"/>
                  </a:solidFill>
                </a:uFill>
                <a:latin typeface="Raleway"/>
                <a:ea typeface="Raleway"/>
                <a:cs typeface="Raleway"/>
                <a:sym typeface="Wingdings" panose="05000000000000000000" pitchFamily="2" charset="2"/>
              </a:rPr>
              <a:t> </a:t>
            </a:r>
            <a:r>
              <a:rPr lang="es-ES" b="1">
                <a:solidFill>
                  <a:srgbClr val="222222"/>
                </a:solidFill>
                <a:uFill>
                  <a:solidFill>
                    <a:schemeClr val="accent1"/>
                  </a:solidFill>
                </a:uFill>
                <a:latin typeface="Raleway"/>
                <a:ea typeface="Raleway"/>
                <a:cs typeface="Raleway"/>
                <a:sym typeface="Wingdings" panose="05000000000000000000" pitchFamily="2" charset="2"/>
              </a:rPr>
              <a:t>Trieste, Dalmàcia, sud-est França</a:t>
            </a:r>
            <a:br>
              <a:rPr lang="es-ES" b="1">
                <a:solidFill>
                  <a:srgbClr val="222222"/>
                </a:solidFill>
                <a:uFill>
                  <a:solidFill>
                    <a:schemeClr val="accent1"/>
                  </a:solidFill>
                </a:uFill>
                <a:latin typeface="Raleway"/>
                <a:ea typeface="Raleway"/>
                <a:cs typeface="Raleway"/>
                <a:sym typeface="Wingdings" panose="05000000000000000000" pitchFamily="2" charset="2"/>
              </a:rPr>
            </a:br>
            <a:r>
              <a:rPr lang="es-ES" b="1">
                <a:solidFill>
                  <a:srgbClr val="222222"/>
                </a:solidFill>
                <a:uFill>
                  <a:solidFill>
                    <a:schemeClr val="accent1"/>
                  </a:solidFill>
                </a:uFill>
                <a:latin typeface="Raleway"/>
                <a:ea typeface="Raleway"/>
                <a:cs typeface="Raleway"/>
                <a:sym typeface="Wingdings" panose="05000000000000000000" pitchFamily="2" charset="2"/>
              </a:rPr>
              <a:t>     </a:t>
            </a:r>
            <a:r>
              <a:rPr lang="es-ES" u="sng">
                <a:solidFill>
                  <a:srgbClr val="222222"/>
                </a:solidFill>
                <a:uFill>
                  <a:solidFill>
                    <a:schemeClr val="accent1"/>
                  </a:solidFill>
                </a:uFill>
                <a:latin typeface="Raleway"/>
                <a:ea typeface="Raleway"/>
                <a:cs typeface="Raleway"/>
                <a:sym typeface="Wingdings" panose="05000000000000000000" pitchFamily="2" charset="2"/>
              </a:rPr>
              <a:t>expansionisme colonial </a:t>
            </a:r>
            <a:r>
              <a:rPr lang="es-ES">
                <a:solidFill>
                  <a:schemeClr val="accent1"/>
                </a:solidFill>
                <a:uFill>
                  <a:solidFill>
                    <a:schemeClr val="accent1"/>
                  </a:solidFill>
                </a:uFill>
                <a:latin typeface="Raleway"/>
                <a:ea typeface="Raleway"/>
                <a:cs typeface="Raleway"/>
                <a:sym typeface="Wingdings" panose="05000000000000000000" pitchFamily="2" charset="2"/>
              </a:rPr>
              <a:t> </a:t>
            </a:r>
            <a:r>
              <a:rPr lang="es-ES" b="1">
                <a:solidFill>
                  <a:srgbClr val="222222"/>
                </a:solidFill>
                <a:uFill>
                  <a:solidFill>
                    <a:schemeClr val="accent1"/>
                  </a:solidFill>
                </a:uFill>
                <a:latin typeface="Raleway"/>
                <a:ea typeface="Raleway"/>
                <a:cs typeface="Raleway"/>
                <a:sym typeface="Wingdings" panose="05000000000000000000" pitchFamily="2" charset="2"/>
              </a:rPr>
              <a:t>Líbia, Albània, Etiopia</a:t>
            </a:r>
          </a:p>
        </p:txBody>
      </p:sp>
      <p:sp>
        <p:nvSpPr>
          <p:cNvPr id="2" name="Abrir corchete 1">
            <a:extLst>
              <a:ext uri="{FF2B5EF4-FFF2-40B4-BE49-F238E27FC236}">
                <a16:creationId xmlns:a16="http://schemas.microsoft.com/office/drawing/2014/main" id="{ACB95783-CD0F-4327-96A4-3EE08437B172}"/>
              </a:ext>
            </a:extLst>
          </p:cNvPr>
          <p:cNvSpPr/>
          <p:nvPr/>
        </p:nvSpPr>
        <p:spPr>
          <a:xfrm>
            <a:off x="669366" y="1076336"/>
            <a:ext cx="48490" cy="1571357"/>
          </a:xfrm>
          <a:prstGeom prst="lef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9" name="Abrir corchete 38">
            <a:extLst>
              <a:ext uri="{FF2B5EF4-FFF2-40B4-BE49-F238E27FC236}">
                <a16:creationId xmlns:a16="http://schemas.microsoft.com/office/drawing/2014/main" id="{4D2C1230-6086-4281-957D-ACF6FBE32055}"/>
              </a:ext>
            </a:extLst>
          </p:cNvPr>
          <p:cNvSpPr/>
          <p:nvPr/>
        </p:nvSpPr>
        <p:spPr>
          <a:xfrm>
            <a:off x="669365" y="2755772"/>
            <a:ext cx="48491" cy="693581"/>
          </a:xfrm>
          <a:prstGeom prst="lef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7" name="Grupo 6">
            <a:extLst>
              <a:ext uri="{FF2B5EF4-FFF2-40B4-BE49-F238E27FC236}">
                <a16:creationId xmlns:a16="http://schemas.microsoft.com/office/drawing/2014/main" id="{4FAD5139-62C4-47E1-91B2-F8463397A1DE}"/>
              </a:ext>
            </a:extLst>
          </p:cNvPr>
          <p:cNvGrpSpPr/>
          <p:nvPr/>
        </p:nvGrpSpPr>
        <p:grpSpPr>
          <a:xfrm>
            <a:off x="1768204" y="2087618"/>
            <a:ext cx="177944" cy="411162"/>
            <a:chOff x="1798493" y="1979036"/>
            <a:chExt cx="177944" cy="411162"/>
          </a:xfrm>
        </p:grpSpPr>
        <p:grpSp>
          <p:nvGrpSpPr>
            <p:cNvPr id="40" name="Grupo 39">
              <a:extLst>
                <a:ext uri="{FF2B5EF4-FFF2-40B4-BE49-F238E27FC236}">
                  <a16:creationId xmlns:a16="http://schemas.microsoft.com/office/drawing/2014/main" id="{DE0CFDFD-EAFA-49D7-B93A-9AEAA870931A}"/>
                </a:ext>
              </a:extLst>
            </p:cNvPr>
            <p:cNvGrpSpPr/>
            <p:nvPr/>
          </p:nvGrpSpPr>
          <p:grpSpPr>
            <a:xfrm>
              <a:off x="1798493" y="1979036"/>
              <a:ext cx="177944" cy="411162"/>
              <a:chOff x="2200275" y="3614738"/>
              <a:chExt cx="177944" cy="411162"/>
            </a:xfrm>
          </p:grpSpPr>
          <p:cxnSp>
            <p:nvCxnSpPr>
              <p:cNvPr id="41" name="Conector recto de flecha 40">
                <a:extLst>
                  <a:ext uri="{FF2B5EF4-FFF2-40B4-BE49-F238E27FC236}">
                    <a16:creationId xmlns:a16="http://schemas.microsoft.com/office/drawing/2014/main" id="{42B28BDE-8815-4B74-9D0B-905A0C9056A8}"/>
                  </a:ext>
                </a:extLst>
              </p:cNvPr>
              <p:cNvCxnSpPr/>
              <p:nvPr/>
            </p:nvCxnSpPr>
            <p:spPr>
              <a:xfrm>
                <a:off x="2200275" y="3614738"/>
                <a:ext cx="171450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Conector recto de flecha 41">
                <a:extLst>
                  <a:ext uri="{FF2B5EF4-FFF2-40B4-BE49-F238E27FC236}">
                    <a16:creationId xmlns:a16="http://schemas.microsoft.com/office/drawing/2014/main" id="{04BD3F16-0EB5-4DD2-9649-23FAA3F7DA72}"/>
                  </a:ext>
                </a:extLst>
              </p:cNvPr>
              <p:cNvCxnSpPr/>
              <p:nvPr/>
            </p:nvCxnSpPr>
            <p:spPr>
              <a:xfrm>
                <a:off x="2222355" y="3827606"/>
                <a:ext cx="155864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Conector recto 42">
                <a:extLst>
                  <a:ext uri="{FF2B5EF4-FFF2-40B4-BE49-F238E27FC236}">
                    <a16:creationId xmlns:a16="http://schemas.microsoft.com/office/drawing/2014/main" id="{8419CEF7-58BE-468B-800F-678165A5261F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2222355" y="3614741"/>
                <a:ext cx="4762" cy="41115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4" name="Conector recto de flecha 43">
              <a:extLst>
                <a:ext uri="{FF2B5EF4-FFF2-40B4-BE49-F238E27FC236}">
                  <a16:creationId xmlns:a16="http://schemas.microsoft.com/office/drawing/2014/main" id="{40F47F2B-48B8-40C6-88B9-5220C494F3EF}"/>
                </a:ext>
              </a:extLst>
            </p:cNvPr>
            <p:cNvCxnSpPr/>
            <p:nvPr/>
          </p:nvCxnSpPr>
          <p:spPr>
            <a:xfrm>
              <a:off x="1820573" y="2390198"/>
              <a:ext cx="155864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" name="Flecha: doblada hacia arriba 16">
            <a:extLst>
              <a:ext uri="{FF2B5EF4-FFF2-40B4-BE49-F238E27FC236}">
                <a16:creationId xmlns:a16="http://schemas.microsoft.com/office/drawing/2014/main" id="{5BEDC3F2-A6FC-4604-85E7-E2502A695F75}"/>
              </a:ext>
            </a:extLst>
          </p:cNvPr>
          <p:cNvSpPr/>
          <p:nvPr/>
        </p:nvSpPr>
        <p:spPr>
          <a:xfrm rot="5400000">
            <a:off x="975731" y="3761170"/>
            <a:ext cx="171204" cy="178484"/>
          </a:xfrm>
          <a:prstGeom prst="bentUpArrow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8" name="Flecha: doblada hacia arriba 17">
            <a:extLst>
              <a:ext uri="{FF2B5EF4-FFF2-40B4-BE49-F238E27FC236}">
                <a16:creationId xmlns:a16="http://schemas.microsoft.com/office/drawing/2014/main" id="{CD6B4C46-1D2A-485E-A7C1-60076B8F2003}"/>
              </a:ext>
            </a:extLst>
          </p:cNvPr>
          <p:cNvSpPr/>
          <p:nvPr/>
        </p:nvSpPr>
        <p:spPr>
          <a:xfrm rot="5400000">
            <a:off x="892231" y="3851501"/>
            <a:ext cx="338204" cy="178484"/>
          </a:xfrm>
          <a:prstGeom prst="bentUpArrow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489415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3"/>
          <p:cNvSpPr txBox="1">
            <a:spLocks noGrp="1"/>
          </p:cNvSpPr>
          <p:nvPr>
            <p:ph type="title" idx="4294967295"/>
          </p:nvPr>
        </p:nvSpPr>
        <p:spPr>
          <a:xfrm>
            <a:off x="1810300" y="556800"/>
            <a:ext cx="5523600" cy="477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About this template</a:t>
            </a:r>
            <a:endParaRPr/>
          </a:p>
        </p:txBody>
      </p:sp>
      <p:sp>
        <p:nvSpPr>
          <p:cNvPr id="74" name="Google Shape;74;p13"/>
          <p:cNvSpPr txBox="1">
            <a:spLocks noGrp="1"/>
          </p:cNvSpPr>
          <p:nvPr>
            <p:ph type="title"/>
          </p:nvPr>
        </p:nvSpPr>
        <p:spPr>
          <a:xfrm>
            <a:off x="1810200" y="557513"/>
            <a:ext cx="5523600" cy="477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solidFill>
                  <a:schemeClr val="accent1"/>
                </a:solidFill>
              </a:rPr>
              <a:t>3. </a:t>
            </a:r>
            <a:r>
              <a:rPr lang="es-ES" sz="2000"/>
              <a:t>L’ALEMANYA NAZI</a:t>
            </a:r>
            <a:endParaRPr sz="2000"/>
          </a:p>
        </p:txBody>
      </p:sp>
      <p:sp>
        <p:nvSpPr>
          <p:cNvPr id="75" name="Google Shape;75;p13"/>
          <p:cNvSpPr txBox="1"/>
          <p:nvPr/>
        </p:nvSpPr>
        <p:spPr>
          <a:xfrm>
            <a:off x="637306" y="1463275"/>
            <a:ext cx="8056419" cy="14907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79388" lvl="0" indent="-179388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</a:pPr>
            <a:r>
              <a:rPr lang="es-ES" sz="1200">
                <a:solidFill>
                  <a:srgbClr val="222222"/>
                </a:solidFill>
                <a:uFill>
                  <a:solidFill>
                    <a:schemeClr val="accent1"/>
                  </a:solidFill>
                </a:uFill>
                <a:latin typeface="Raleway"/>
                <a:ea typeface="Raleway"/>
                <a:cs typeface="Raleway"/>
                <a:sym typeface="Raleway"/>
              </a:rPr>
              <a:t>En acabar la </a:t>
            </a:r>
            <a:r>
              <a:rPr lang="es-ES" sz="1200" b="1">
                <a:solidFill>
                  <a:srgbClr val="222222"/>
                </a:solidFill>
                <a:uFill>
                  <a:solidFill>
                    <a:schemeClr val="accent1"/>
                  </a:solidFill>
                </a:uFill>
                <a:latin typeface="Raleway"/>
                <a:ea typeface="Raleway"/>
                <a:cs typeface="Raleway"/>
                <a:sym typeface="Raleway"/>
              </a:rPr>
              <a:t>1ªGM</a:t>
            </a:r>
            <a:r>
              <a:rPr lang="es-ES" sz="1200">
                <a:solidFill>
                  <a:srgbClr val="222222"/>
                </a:solidFill>
                <a:uFill>
                  <a:solidFill>
                    <a:schemeClr val="accent1"/>
                  </a:solidFill>
                </a:uFill>
                <a:latin typeface="Raleway"/>
                <a:ea typeface="Raleway"/>
                <a:cs typeface="Raleway"/>
                <a:sym typeface="Raleway"/>
              </a:rPr>
              <a:t> </a:t>
            </a:r>
            <a:r>
              <a:rPr lang="es-ES" sz="1200">
                <a:solidFill>
                  <a:schemeClr val="accent1"/>
                </a:solidFill>
                <a:uFill>
                  <a:solidFill>
                    <a:schemeClr val="accent1"/>
                  </a:solidFill>
                </a:uFill>
                <a:latin typeface="Raleway"/>
                <a:ea typeface="Raleway"/>
                <a:cs typeface="Raleway"/>
                <a:sym typeface="Wingdings" panose="05000000000000000000" pitchFamily="2" charset="2"/>
              </a:rPr>
              <a:t></a:t>
            </a:r>
            <a:r>
              <a:rPr lang="es-ES" sz="1200">
                <a:solidFill>
                  <a:srgbClr val="222222"/>
                </a:solidFill>
                <a:uFill>
                  <a:solidFill>
                    <a:schemeClr val="accent1"/>
                  </a:solidFill>
                </a:uFill>
                <a:latin typeface="Raleway"/>
                <a:ea typeface="Raleway"/>
                <a:cs typeface="Raleway"/>
                <a:sym typeface="Raleway"/>
              </a:rPr>
              <a:t> s’instaura </a:t>
            </a:r>
            <a:r>
              <a:rPr lang="es-ES" sz="1200" b="1">
                <a:solidFill>
                  <a:schemeClr val="accent6"/>
                </a:solidFill>
                <a:uFill>
                  <a:solidFill>
                    <a:schemeClr val="accent1"/>
                  </a:solidFill>
                </a:uFill>
                <a:latin typeface="Raleway"/>
                <a:ea typeface="Raleway"/>
                <a:cs typeface="Raleway"/>
                <a:sym typeface="Raleway"/>
              </a:rPr>
              <a:t>La República de Weimar</a:t>
            </a:r>
            <a:r>
              <a:rPr lang="es-ES" sz="1200">
                <a:solidFill>
                  <a:srgbClr val="222222"/>
                </a:solidFill>
                <a:uFill>
                  <a:solidFill>
                    <a:schemeClr val="accent1"/>
                  </a:solidFill>
                </a:uFill>
                <a:latin typeface="Raleway"/>
                <a:ea typeface="Raleway"/>
                <a:cs typeface="Raleway"/>
                <a:sym typeface="Raleway"/>
              </a:rPr>
              <a:t>, que ha de fer front:</a:t>
            </a:r>
          </a:p>
          <a:p>
            <a:pPr marL="450850" lvl="1" indent="-180975">
              <a:spcBef>
                <a:spcPts val="600"/>
              </a:spcBef>
              <a:buClr>
                <a:schemeClr val="accent1"/>
              </a:buClr>
              <a:buSzPct val="100000"/>
              <a:buFont typeface="Courier New" panose="02070309020205020404" pitchFamily="49" charset="0"/>
              <a:buChar char="o"/>
            </a:pPr>
            <a:r>
              <a:rPr lang="es-ES" sz="1200">
                <a:solidFill>
                  <a:srgbClr val="222222"/>
                </a:solidFill>
                <a:uFill>
                  <a:solidFill>
                    <a:schemeClr val="accent1"/>
                  </a:solidFill>
                </a:uFill>
                <a:latin typeface="Raleway"/>
                <a:ea typeface="Raleway"/>
                <a:cs typeface="Raleway"/>
                <a:sym typeface="Wingdings" panose="05000000000000000000" pitchFamily="2" charset="2"/>
              </a:rPr>
              <a:t>greu </a:t>
            </a:r>
            <a:r>
              <a:rPr lang="es-ES" sz="1200" b="1">
                <a:solidFill>
                  <a:srgbClr val="222222"/>
                </a:solidFill>
                <a:uFill>
                  <a:solidFill>
                    <a:schemeClr val="accent1"/>
                  </a:solidFill>
                </a:uFill>
                <a:latin typeface="Raleway"/>
                <a:ea typeface="Raleway"/>
                <a:cs typeface="Raleway"/>
                <a:sym typeface="Wingdings" panose="05000000000000000000" pitchFamily="2" charset="2"/>
              </a:rPr>
              <a:t>crisi econòmica</a:t>
            </a:r>
            <a:r>
              <a:rPr lang="es-ES" sz="1200">
                <a:solidFill>
                  <a:srgbClr val="222222"/>
                </a:solidFill>
                <a:uFill>
                  <a:solidFill>
                    <a:schemeClr val="accent1"/>
                  </a:solidFill>
                </a:uFill>
                <a:latin typeface="Raleway"/>
                <a:ea typeface="Raleway"/>
                <a:cs typeface="Raleway"/>
                <a:sym typeface="Wingdings" panose="05000000000000000000" pitchFamily="2" charset="2"/>
              </a:rPr>
              <a:t> </a:t>
            </a:r>
            <a:r>
              <a:rPr lang="es-ES" sz="1200">
                <a:solidFill>
                  <a:schemeClr val="accent1"/>
                </a:solidFill>
                <a:uFill>
                  <a:solidFill>
                    <a:schemeClr val="accent1"/>
                  </a:solidFill>
                </a:uFill>
                <a:latin typeface="Raleway"/>
                <a:ea typeface="Raleway"/>
                <a:cs typeface="Raleway"/>
                <a:sym typeface="Wingdings" panose="05000000000000000000" pitchFamily="2" charset="2"/>
              </a:rPr>
              <a:t></a:t>
            </a:r>
            <a:r>
              <a:rPr lang="es-ES" sz="1200">
                <a:solidFill>
                  <a:srgbClr val="222222"/>
                </a:solidFill>
                <a:uFill>
                  <a:solidFill>
                    <a:schemeClr val="accent1"/>
                  </a:solidFill>
                </a:uFill>
                <a:latin typeface="Raleway"/>
                <a:ea typeface="Raleway"/>
                <a:cs typeface="Raleway"/>
                <a:sym typeface="Wingdings" panose="05000000000000000000" pitchFamily="2" charset="2"/>
              </a:rPr>
              <a:t> </a:t>
            </a:r>
            <a:r>
              <a:rPr lang="es-ES" sz="1200" u="sng">
                <a:solidFill>
                  <a:srgbClr val="222222"/>
                </a:solidFill>
                <a:uFill>
                  <a:solidFill>
                    <a:schemeClr val="accent1"/>
                  </a:solidFill>
                </a:uFill>
                <a:latin typeface="Raleway"/>
                <a:ea typeface="Raleway"/>
                <a:cs typeface="Raleway"/>
                <a:sym typeface="Wingdings" panose="05000000000000000000" pitchFamily="2" charset="2"/>
              </a:rPr>
              <a:t>hiperinflació</a:t>
            </a:r>
            <a:endParaRPr lang="es-ES" sz="1200">
              <a:solidFill>
                <a:srgbClr val="222222"/>
              </a:solidFill>
              <a:uFill>
                <a:solidFill>
                  <a:schemeClr val="accent1"/>
                </a:solidFill>
              </a:uFill>
              <a:latin typeface="Raleway"/>
              <a:ea typeface="Raleway"/>
              <a:cs typeface="Raleway"/>
              <a:sym typeface="Wingdings" panose="05000000000000000000" pitchFamily="2" charset="2"/>
            </a:endParaRPr>
          </a:p>
          <a:p>
            <a:pPr marL="450850" lvl="1" indent="-180975">
              <a:spcBef>
                <a:spcPts val="600"/>
              </a:spcBef>
              <a:buClr>
                <a:schemeClr val="accent1"/>
              </a:buClr>
              <a:buSzPct val="100000"/>
              <a:buFont typeface="Courier New" panose="02070309020205020404" pitchFamily="49" charset="0"/>
              <a:buChar char="o"/>
            </a:pPr>
            <a:r>
              <a:rPr lang="es-ES" sz="1200">
                <a:solidFill>
                  <a:srgbClr val="222222"/>
                </a:solidFill>
                <a:uFill>
                  <a:solidFill>
                    <a:schemeClr val="accent1"/>
                  </a:solidFill>
                </a:uFill>
                <a:latin typeface="Raleway"/>
                <a:ea typeface="Raleway"/>
                <a:cs typeface="Raleway"/>
                <a:sym typeface="Wingdings" panose="05000000000000000000" pitchFamily="2" charset="2"/>
              </a:rPr>
              <a:t>pagament </a:t>
            </a:r>
            <a:r>
              <a:rPr lang="es-ES" sz="1200" b="1">
                <a:solidFill>
                  <a:srgbClr val="222222"/>
                </a:solidFill>
                <a:uFill>
                  <a:solidFill>
                    <a:schemeClr val="accent1"/>
                  </a:solidFill>
                </a:uFill>
                <a:latin typeface="Raleway"/>
                <a:ea typeface="Raleway"/>
                <a:cs typeface="Raleway"/>
                <a:sym typeface="Wingdings" panose="05000000000000000000" pitchFamily="2" charset="2"/>
              </a:rPr>
              <a:t>reparacions de guerra</a:t>
            </a:r>
            <a:endParaRPr lang="es-ES" sz="1200">
              <a:solidFill>
                <a:srgbClr val="222222"/>
              </a:solidFill>
              <a:uFill>
                <a:solidFill>
                  <a:schemeClr val="accent1"/>
                </a:solidFill>
              </a:uFill>
              <a:latin typeface="Raleway"/>
              <a:ea typeface="Raleway"/>
              <a:cs typeface="Raleway"/>
              <a:sym typeface="Wingdings" panose="05000000000000000000" pitchFamily="2" charset="2"/>
            </a:endParaRPr>
          </a:p>
          <a:p>
            <a:pPr marL="450850" lvl="1" indent="-180975">
              <a:spcBef>
                <a:spcPts val="600"/>
              </a:spcBef>
              <a:buClr>
                <a:schemeClr val="accent1"/>
              </a:buClr>
              <a:buSzPct val="100000"/>
              <a:buFont typeface="Courier New" panose="02070309020205020404" pitchFamily="49" charset="0"/>
              <a:buChar char="o"/>
            </a:pPr>
            <a:r>
              <a:rPr lang="es-ES" sz="1200" b="1">
                <a:solidFill>
                  <a:srgbClr val="222222"/>
                </a:solidFill>
                <a:uFill>
                  <a:solidFill>
                    <a:schemeClr val="accent1"/>
                  </a:solidFill>
                </a:uFill>
                <a:latin typeface="Raleway"/>
                <a:ea typeface="Raleway"/>
                <a:cs typeface="Raleway"/>
                <a:sym typeface="Wingdings" panose="05000000000000000000" pitchFamily="2" charset="2"/>
              </a:rPr>
              <a:t>inestabilitat política i social</a:t>
            </a:r>
            <a:endParaRPr lang="es-ES" sz="1200">
              <a:solidFill>
                <a:srgbClr val="222222"/>
              </a:solidFill>
              <a:uFill>
                <a:solidFill>
                  <a:schemeClr val="accent1"/>
                </a:solidFill>
              </a:uFill>
              <a:latin typeface="Raleway"/>
              <a:ea typeface="Raleway"/>
              <a:cs typeface="Raleway"/>
              <a:sym typeface="Wingdings" panose="05000000000000000000" pitchFamily="2" charset="2"/>
            </a:endParaRPr>
          </a:p>
          <a:p>
            <a:pPr marL="450850" lvl="1" indent="-180975">
              <a:spcBef>
                <a:spcPts val="600"/>
              </a:spcBef>
              <a:buClr>
                <a:schemeClr val="accent1"/>
              </a:buClr>
              <a:buSzPct val="100000"/>
              <a:buFont typeface="Courier New" panose="02070309020205020404" pitchFamily="49" charset="0"/>
              <a:buChar char="o"/>
            </a:pPr>
            <a:r>
              <a:rPr lang="es-ES" sz="1200">
                <a:solidFill>
                  <a:srgbClr val="222222"/>
                </a:solidFill>
                <a:uFill>
                  <a:solidFill>
                    <a:schemeClr val="accent1"/>
                  </a:solidFill>
                </a:uFill>
                <a:latin typeface="Raleway"/>
                <a:ea typeface="Raleway"/>
                <a:cs typeface="Raleway"/>
                <a:sym typeface="Wingdings" panose="05000000000000000000" pitchFamily="2" charset="2"/>
              </a:rPr>
              <a:t>intents de </a:t>
            </a:r>
            <a:r>
              <a:rPr lang="es-ES" sz="1200" b="1">
                <a:solidFill>
                  <a:srgbClr val="222222"/>
                </a:solidFill>
                <a:uFill>
                  <a:solidFill>
                    <a:schemeClr val="accent1"/>
                  </a:solidFill>
                </a:uFill>
                <a:latin typeface="Raleway"/>
                <a:ea typeface="Raleway"/>
                <a:cs typeface="Raleway"/>
                <a:sym typeface="Wingdings" panose="05000000000000000000" pitchFamily="2" charset="2"/>
              </a:rPr>
              <a:t>revolucions obreres</a:t>
            </a:r>
            <a:r>
              <a:rPr lang="es-ES" sz="1200">
                <a:solidFill>
                  <a:srgbClr val="222222"/>
                </a:solidFill>
                <a:uFill>
                  <a:solidFill>
                    <a:schemeClr val="accent1"/>
                  </a:solidFill>
                </a:uFill>
                <a:latin typeface="Raleway"/>
                <a:ea typeface="Raleway"/>
                <a:cs typeface="Raleway"/>
                <a:sym typeface="Wingdings" panose="05000000000000000000" pitchFamily="2" charset="2"/>
              </a:rPr>
              <a:t> i </a:t>
            </a:r>
            <a:r>
              <a:rPr lang="es-ES" sz="1200" b="1">
                <a:solidFill>
                  <a:srgbClr val="222222"/>
                </a:solidFill>
                <a:uFill>
                  <a:solidFill>
                    <a:schemeClr val="accent1"/>
                  </a:solidFill>
                </a:uFill>
                <a:latin typeface="Raleway"/>
                <a:ea typeface="Raleway"/>
                <a:cs typeface="Raleway"/>
                <a:sym typeface="Wingdings" panose="05000000000000000000" pitchFamily="2" charset="2"/>
              </a:rPr>
              <a:t>colps d’estat nazis</a:t>
            </a:r>
            <a:endParaRPr lang="es-ES" sz="1200">
              <a:solidFill>
                <a:srgbClr val="222222"/>
              </a:solidFill>
              <a:uFill>
                <a:solidFill>
                  <a:schemeClr val="accent1"/>
                </a:solidFill>
              </a:uFill>
              <a:latin typeface="Raleway"/>
              <a:ea typeface="Raleway"/>
              <a:cs typeface="Raleway"/>
              <a:sym typeface="Wingdings" panose="05000000000000000000" pitchFamily="2" charset="2"/>
            </a:endParaRPr>
          </a:p>
        </p:txBody>
      </p:sp>
      <p:sp>
        <p:nvSpPr>
          <p:cNvPr id="78" name="Google Shape;78;p13"/>
          <p:cNvSpPr txBox="1">
            <a:spLocks noGrp="1"/>
          </p:cNvSpPr>
          <p:nvPr>
            <p:ph type="sldNum" idx="12"/>
          </p:nvPr>
        </p:nvSpPr>
        <p:spPr>
          <a:xfrm>
            <a:off x="4297650" y="4764749"/>
            <a:ext cx="548700" cy="30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9</a:t>
            </a:fld>
            <a:endParaRPr/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86EFA45E-6203-4A98-AAEA-51D800CCCDF3}"/>
              </a:ext>
            </a:extLst>
          </p:cNvPr>
          <p:cNvSpPr txBox="1"/>
          <p:nvPr/>
        </p:nvSpPr>
        <p:spPr>
          <a:xfrm>
            <a:off x="637307" y="1218981"/>
            <a:ext cx="42594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000" b="1">
                <a:solidFill>
                  <a:schemeClr val="tx1"/>
                </a:solidFill>
                <a:latin typeface="Merriweather" panose="020B0604020202020204" charset="0"/>
              </a:rPr>
              <a:t>3.1) </a:t>
            </a:r>
            <a:r>
              <a:rPr lang="es-ES" sz="2000" b="1">
                <a:solidFill>
                  <a:schemeClr val="accent1"/>
                </a:solidFill>
                <a:latin typeface="Merriweather" panose="020B0604020202020204" charset="0"/>
              </a:rPr>
              <a:t>LA REPÚBLICA DE WEIMAR</a:t>
            </a: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A5903837-06C7-4864-B0EE-C201FD42F569}"/>
              </a:ext>
            </a:extLst>
          </p:cNvPr>
          <p:cNvSpPr txBox="1"/>
          <p:nvPr/>
        </p:nvSpPr>
        <p:spPr>
          <a:xfrm>
            <a:off x="637306" y="2954735"/>
            <a:ext cx="56621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000" b="1">
                <a:solidFill>
                  <a:schemeClr val="tx1"/>
                </a:solidFill>
                <a:latin typeface="Merriweather" panose="020B0604020202020204" charset="0"/>
              </a:rPr>
              <a:t>3.2) </a:t>
            </a:r>
            <a:r>
              <a:rPr lang="es-ES" sz="2000" b="1">
                <a:solidFill>
                  <a:schemeClr val="accent1"/>
                </a:solidFill>
                <a:latin typeface="Merriweather" panose="020B0604020202020204" charset="0"/>
              </a:rPr>
              <a:t>COM VA ARRIBAR AL PODER HITLER</a:t>
            </a:r>
          </a:p>
        </p:txBody>
      </p:sp>
      <p:sp>
        <p:nvSpPr>
          <p:cNvPr id="14" name="Google Shape;75;p13">
            <a:extLst>
              <a:ext uri="{FF2B5EF4-FFF2-40B4-BE49-F238E27FC236}">
                <a16:creationId xmlns:a16="http://schemas.microsoft.com/office/drawing/2014/main" id="{2D914650-7B3E-4278-B375-3DB5D49F2EF7}"/>
              </a:ext>
            </a:extLst>
          </p:cNvPr>
          <p:cNvSpPr txBox="1"/>
          <p:nvPr/>
        </p:nvSpPr>
        <p:spPr>
          <a:xfrm>
            <a:off x="685798" y="3199742"/>
            <a:ext cx="8548257" cy="14907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79388" lvl="0" indent="-179388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Wingdings 3" panose="05040102010807070707" pitchFamily="18" charset="2"/>
              <a:buChar char=""/>
            </a:pPr>
            <a:r>
              <a:rPr lang="es-ES" sz="1200">
                <a:solidFill>
                  <a:srgbClr val="222222"/>
                </a:solidFill>
                <a:uFill>
                  <a:solidFill>
                    <a:schemeClr val="accent1"/>
                  </a:solidFill>
                </a:uFill>
                <a:latin typeface="Raleway"/>
                <a:ea typeface="Raleway"/>
                <a:cs typeface="Raleway"/>
                <a:sym typeface="Raleway"/>
              </a:rPr>
              <a:t>Nomenat </a:t>
            </a:r>
            <a:r>
              <a:rPr lang="es-ES" sz="1200" b="1">
                <a:solidFill>
                  <a:srgbClr val="222222"/>
                </a:solidFill>
                <a:uFill>
                  <a:solidFill>
                    <a:schemeClr val="accent1"/>
                  </a:solidFill>
                </a:uFill>
                <a:latin typeface="Raleway"/>
                <a:ea typeface="Raleway"/>
                <a:cs typeface="Raleway"/>
                <a:sym typeface="Raleway"/>
              </a:rPr>
              <a:t>canceller</a:t>
            </a:r>
            <a:r>
              <a:rPr lang="es-ES" sz="1200">
                <a:solidFill>
                  <a:schemeClr val="accent1"/>
                </a:solidFill>
                <a:uFill>
                  <a:solidFill>
                    <a:schemeClr val="accent1"/>
                  </a:solidFill>
                </a:uFill>
                <a:latin typeface="Raleway"/>
                <a:ea typeface="Raleway"/>
                <a:cs typeface="Raleway"/>
                <a:sym typeface="Raleway"/>
              </a:rPr>
              <a:t> </a:t>
            </a:r>
            <a:r>
              <a:rPr lang="es-ES" sz="1200">
                <a:solidFill>
                  <a:schemeClr val="accent1"/>
                </a:solidFill>
                <a:uFill>
                  <a:solidFill>
                    <a:schemeClr val="accent1"/>
                  </a:solidFill>
                </a:uFill>
                <a:latin typeface="Raleway"/>
                <a:ea typeface="Raleway"/>
                <a:cs typeface="Raleway"/>
                <a:sym typeface="Wingdings" panose="05000000000000000000" pitchFamily="2" charset="2"/>
              </a:rPr>
              <a:t> </a:t>
            </a:r>
            <a:r>
              <a:rPr lang="es-ES" sz="1200">
                <a:solidFill>
                  <a:srgbClr val="222222"/>
                </a:solidFill>
                <a:uFill>
                  <a:solidFill>
                    <a:schemeClr val="accent1"/>
                  </a:solidFill>
                </a:uFill>
                <a:latin typeface="Raleway"/>
                <a:ea typeface="Raleway"/>
                <a:cs typeface="Raleway"/>
                <a:sym typeface="Wingdings" panose="05000000000000000000" pitchFamily="2" charset="2"/>
              </a:rPr>
              <a:t>aprofitant recursos de la </a:t>
            </a:r>
            <a:r>
              <a:rPr lang="es-ES" sz="1200" u="sng">
                <a:solidFill>
                  <a:srgbClr val="222222"/>
                </a:solidFill>
                <a:uFill>
                  <a:solidFill>
                    <a:schemeClr val="accent1"/>
                  </a:solidFill>
                </a:uFill>
                <a:latin typeface="Raleway"/>
                <a:ea typeface="Raleway"/>
                <a:cs typeface="Raleway"/>
                <a:sym typeface="Wingdings" panose="05000000000000000000" pitchFamily="2" charset="2"/>
              </a:rPr>
              <a:t>democràcia</a:t>
            </a:r>
            <a:endParaRPr lang="es-ES" sz="1200">
              <a:solidFill>
                <a:srgbClr val="222222"/>
              </a:solidFill>
              <a:uFill>
                <a:solidFill>
                  <a:schemeClr val="accent1"/>
                </a:solidFill>
              </a:uFill>
              <a:latin typeface="Raleway"/>
              <a:ea typeface="Raleway"/>
              <a:cs typeface="Raleway"/>
              <a:sym typeface="Wingdings" panose="05000000000000000000" pitchFamily="2" charset="2"/>
            </a:endParaRPr>
          </a:p>
          <a:p>
            <a:pPr marL="179388" lvl="0" indent="-179388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Wingdings 3" panose="05040102010807070707" pitchFamily="18" charset="2"/>
              <a:buChar char=""/>
            </a:pPr>
            <a:r>
              <a:rPr lang="es-ES" sz="1200">
                <a:solidFill>
                  <a:srgbClr val="222222"/>
                </a:solidFill>
                <a:uFill>
                  <a:solidFill>
                    <a:schemeClr val="accent1"/>
                  </a:solidFill>
                </a:uFill>
                <a:latin typeface="Raleway"/>
                <a:ea typeface="Raleway"/>
                <a:cs typeface="Raleway"/>
                <a:sym typeface="Wingdings" panose="05000000000000000000" pitchFamily="2" charset="2"/>
              </a:rPr>
              <a:t>Es presenta com </a:t>
            </a:r>
            <a:r>
              <a:rPr lang="es-ES" sz="1200" b="1">
                <a:solidFill>
                  <a:srgbClr val="222222"/>
                </a:solidFill>
                <a:uFill>
                  <a:solidFill>
                    <a:schemeClr val="accent1"/>
                  </a:solidFill>
                </a:uFill>
                <a:latin typeface="Raleway"/>
                <a:ea typeface="Raleway"/>
                <a:cs typeface="Raleway"/>
                <a:sym typeface="Wingdings" panose="05000000000000000000" pitchFamily="2" charset="2"/>
              </a:rPr>
              <a:t>alternativa</a:t>
            </a:r>
            <a:r>
              <a:rPr lang="es-ES" sz="1200">
                <a:solidFill>
                  <a:srgbClr val="222222"/>
                </a:solidFill>
                <a:uFill>
                  <a:solidFill>
                    <a:schemeClr val="accent1"/>
                  </a:solidFill>
                </a:uFill>
                <a:latin typeface="Raleway"/>
                <a:ea typeface="Raleway"/>
                <a:cs typeface="Raleway"/>
                <a:sym typeface="Wingdings" panose="05000000000000000000" pitchFamily="2" charset="2"/>
              </a:rPr>
              <a:t> i </a:t>
            </a:r>
            <a:r>
              <a:rPr lang="es-ES" sz="1200" b="1">
                <a:solidFill>
                  <a:srgbClr val="222222"/>
                </a:solidFill>
                <a:uFill>
                  <a:solidFill>
                    <a:schemeClr val="accent1"/>
                  </a:solidFill>
                </a:uFill>
                <a:latin typeface="Raleway"/>
                <a:ea typeface="Raleway"/>
                <a:cs typeface="Raleway"/>
                <a:sym typeface="Wingdings" panose="05000000000000000000" pitchFamily="2" charset="2"/>
              </a:rPr>
              <a:t>solució</a:t>
            </a:r>
            <a:r>
              <a:rPr lang="es-ES" sz="1200">
                <a:solidFill>
                  <a:srgbClr val="222222"/>
                </a:solidFill>
                <a:uFill>
                  <a:solidFill>
                    <a:schemeClr val="accent1"/>
                  </a:solidFill>
                </a:uFill>
                <a:latin typeface="Raleway"/>
                <a:ea typeface="Raleway"/>
                <a:cs typeface="Raleway"/>
                <a:sym typeface="Wingdings" panose="05000000000000000000" pitchFamily="2" charset="2"/>
              </a:rPr>
              <a:t> </a:t>
            </a:r>
            <a:r>
              <a:rPr lang="es-ES" sz="1200">
                <a:solidFill>
                  <a:schemeClr val="accent1"/>
                </a:solidFill>
                <a:uFill>
                  <a:solidFill>
                    <a:schemeClr val="accent1"/>
                  </a:solidFill>
                </a:uFill>
                <a:latin typeface="Raleway"/>
                <a:ea typeface="Raleway"/>
                <a:cs typeface="Raleway"/>
                <a:sym typeface="Wingdings" panose="05000000000000000000" pitchFamily="2" charset="2"/>
              </a:rPr>
              <a:t></a:t>
            </a:r>
            <a:r>
              <a:rPr lang="es-ES" sz="1200">
                <a:solidFill>
                  <a:srgbClr val="222222"/>
                </a:solidFill>
                <a:uFill>
                  <a:solidFill>
                    <a:schemeClr val="accent1"/>
                  </a:solidFill>
                </a:uFill>
                <a:latin typeface="Raleway"/>
                <a:ea typeface="Raleway"/>
                <a:cs typeface="Raleway"/>
                <a:sym typeface="Wingdings" panose="05000000000000000000" pitchFamily="2" charset="2"/>
              </a:rPr>
              <a:t> </a:t>
            </a:r>
            <a:r>
              <a:rPr lang="es-ES" sz="1200" u="sng">
                <a:solidFill>
                  <a:srgbClr val="222222"/>
                </a:solidFill>
                <a:uFill>
                  <a:solidFill>
                    <a:schemeClr val="accent1"/>
                  </a:solidFill>
                </a:uFill>
                <a:latin typeface="Raleway"/>
                <a:ea typeface="Raleway"/>
                <a:cs typeface="Raleway"/>
                <a:sym typeface="Wingdings" panose="05000000000000000000" pitchFamily="2" charset="2"/>
              </a:rPr>
              <a:t>descontentament</a:t>
            </a:r>
            <a:r>
              <a:rPr lang="es-ES" sz="1200">
                <a:solidFill>
                  <a:srgbClr val="222222"/>
                </a:solidFill>
                <a:uFill>
                  <a:solidFill>
                    <a:schemeClr val="accent1"/>
                  </a:solidFill>
                </a:uFill>
                <a:latin typeface="Raleway"/>
                <a:ea typeface="Raleway"/>
                <a:cs typeface="Raleway"/>
                <a:sym typeface="Wingdings" panose="05000000000000000000" pitchFamily="2" charset="2"/>
              </a:rPr>
              <a:t> social i </a:t>
            </a:r>
            <a:r>
              <a:rPr lang="es-ES" sz="1200" u="sng">
                <a:solidFill>
                  <a:srgbClr val="222222"/>
                </a:solidFill>
                <a:uFill>
                  <a:solidFill>
                    <a:schemeClr val="accent1"/>
                  </a:solidFill>
                </a:uFill>
                <a:latin typeface="Raleway"/>
                <a:ea typeface="Raleway"/>
                <a:cs typeface="Raleway"/>
                <a:sym typeface="Wingdings" panose="05000000000000000000" pitchFamily="2" charset="2"/>
              </a:rPr>
              <a:t>crisi</a:t>
            </a:r>
            <a:r>
              <a:rPr lang="es-ES" sz="1200">
                <a:solidFill>
                  <a:srgbClr val="222222"/>
                </a:solidFill>
                <a:uFill>
                  <a:solidFill>
                    <a:schemeClr val="accent1"/>
                  </a:solidFill>
                </a:uFill>
                <a:latin typeface="Raleway"/>
                <a:ea typeface="Raleway"/>
                <a:cs typeface="Raleway"/>
                <a:sym typeface="Wingdings" panose="05000000000000000000" pitchFamily="2" charset="2"/>
              </a:rPr>
              <a:t> política i económica (radicalisme progressiu)</a:t>
            </a:r>
          </a:p>
          <a:p>
            <a:pPr marL="179388" indent="-179388">
              <a:spcBef>
                <a:spcPts val="600"/>
              </a:spcBef>
              <a:buClr>
                <a:schemeClr val="accent1"/>
              </a:buClr>
              <a:buSzPct val="100000"/>
              <a:buFont typeface="Wingdings 3" panose="05040102010807070707" pitchFamily="18" charset="2"/>
              <a:buChar char=""/>
            </a:pPr>
            <a:r>
              <a:rPr lang="es-ES" sz="1200">
                <a:solidFill>
                  <a:srgbClr val="222222"/>
                </a:solidFill>
                <a:uFill>
                  <a:solidFill>
                    <a:schemeClr val="accent1"/>
                  </a:solidFill>
                </a:uFill>
                <a:latin typeface="Raleway"/>
                <a:ea typeface="Raleway"/>
                <a:cs typeface="Raleway"/>
                <a:sym typeface="Wingdings" panose="05000000000000000000" pitchFamily="2" charset="2"/>
              </a:rPr>
              <a:t>Va presentar un programa </a:t>
            </a:r>
            <a:r>
              <a:rPr lang="es-ES" sz="1200" b="1">
                <a:solidFill>
                  <a:srgbClr val="222222"/>
                </a:solidFill>
                <a:uFill>
                  <a:solidFill>
                    <a:schemeClr val="accent1"/>
                  </a:solidFill>
                </a:uFill>
                <a:latin typeface="Raleway"/>
                <a:ea typeface="Raleway"/>
                <a:cs typeface="Raleway"/>
                <a:sym typeface="Wingdings" panose="05000000000000000000" pitchFamily="2" charset="2"/>
              </a:rPr>
              <a:t>demagògic</a:t>
            </a:r>
            <a:r>
              <a:rPr lang="es-ES" sz="1200">
                <a:solidFill>
                  <a:srgbClr val="222222"/>
                </a:solidFill>
                <a:uFill>
                  <a:solidFill>
                    <a:schemeClr val="accent1"/>
                  </a:solidFill>
                </a:uFill>
                <a:latin typeface="Raleway"/>
                <a:ea typeface="Raleway"/>
                <a:cs typeface="Raleway"/>
                <a:sym typeface="Wingdings" panose="05000000000000000000" pitchFamily="2" charset="2"/>
              </a:rPr>
              <a:t> i </a:t>
            </a:r>
            <a:r>
              <a:rPr lang="es-ES" sz="1200" b="1">
                <a:solidFill>
                  <a:srgbClr val="222222"/>
                </a:solidFill>
                <a:uFill>
                  <a:solidFill>
                    <a:schemeClr val="accent1"/>
                  </a:solidFill>
                </a:uFill>
                <a:latin typeface="Raleway"/>
                <a:ea typeface="Raleway"/>
                <a:cs typeface="Raleway"/>
                <a:sym typeface="Wingdings" panose="05000000000000000000" pitchFamily="2" charset="2"/>
              </a:rPr>
              <a:t>populista</a:t>
            </a:r>
            <a:r>
              <a:rPr lang="es-ES" sz="1200">
                <a:solidFill>
                  <a:srgbClr val="222222"/>
                </a:solidFill>
                <a:uFill>
                  <a:solidFill>
                    <a:schemeClr val="accent1"/>
                  </a:solidFill>
                </a:uFill>
                <a:latin typeface="Raleway"/>
                <a:ea typeface="Raleway"/>
                <a:cs typeface="Raleway"/>
                <a:sym typeface="Wingdings" panose="05000000000000000000" pitchFamily="2" charset="2"/>
              </a:rPr>
              <a:t> </a:t>
            </a:r>
            <a:r>
              <a:rPr lang="es-ES" sz="1200">
                <a:solidFill>
                  <a:schemeClr val="accent1"/>
                </a:solidFill>
                <a:uFill>
                  <a:solidFill>
                    <a:schemeClr val="accent1"/>
                  </a:solidFill>
                </a:uFill>
                <a:latin typeface="Raleway"/>
                <a:ea typeface="Raleway"/>
                <a:cs typeface="Raleway"/>
                <a:sym typeface="Wingdings" panose="05000000000000000000" pitchFamily="2" charset="2"/>
              </a:rPr>
              <a:t></a:t>
            </a:r>
            <a:r>
              <a:rPr lang="es-ES" sz="1200">
                <a:solidFill>
                  <a:srgbClr val="222222"/>
                </a:solidFill>
                <a:uFill>
                  <a:solidFill>
                    <a:schemeClr val="accent1"/>
                  </a:solidFill>
                </a:uFill>
                <a:latin typeface="Raleway"/>
                <a:ea typeface="Raleway"/>
                <a:cs typeface="Raleway"/>
                <a:sym typeface="Wingdings" panose="05000000000000000000" pitchFamily="2" charset="2"/>
              </a:rPr>
              <a:t> arribar a la gent</a:t>
            </a:r>
          </a:p>
          <a:p>
            <a:pPr marL="179388" lvl="0" indent="-179388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Wingdings 3" panose="05040102010807070707" pitchFamily="18" charset="2"/>
              <a:buChar char=""/>
            </a:pPr>
            <a:r>
              <a:rPr lang="es-ES" sz="1200">
                <a:solidFill>
                  <a:srgbClr val="222222"/>
                </a:solidFill>
                <a:uFill>
                  <a:solidFill>
                    <a:schemeClr val="accent1"/>
                  </a:solidFill>
                </a:uFill>
                <a:latin typeface="Raleway"/>
                <a:ea typeface="Raleway"/>
                <a:cs typeface="Raleway"/>
                <a:sym typeface="Wingdings" panose="05000000000000000000" pitchFamily="2" charset="2"/>
              </a:rPr>
              <a:t>Habilitats de </a:t>
            </a:r>
            <a:r>
              <a:rPr lang="es-ES" sz="1200" b="1">
                <a:solidFill>
                  <a:srgbClr val="222222"/>
                </a:solidFill>
                <a:uFill>
                  <a:solidFill>
                    <a:schemeClr val="accent1"/>
                  </a:solidFill>
                </a:uFill>
                <a:latin typeface="Raleway"/>
                <a:ea typeface="Raleway"/>
                <a:cs typeface="Raleway"/>
                <a:sym typeface="Wingdings" panose="05000000000000000000" pitchFamily="2" charset="2"/>
              </a:rPr>
              <a:t>lideratge</a:t>
            </a:r>
            <a:r>
              <a:rPr lang="es-ES" sz="1200">
                <a:solidFill>
                  <a:srgbClr val="222222"/>
                </a:solidFill>
                <a:uFill>
                  <a:solidFill>
                    <a:schemeClr val="accent1"/>
                  </a:solidFill>
                </a:uFill>
                <a:latin typeface="Raleway"/>
                <a:ea typeface="Raleway"/>
                <a:cs typeface="Raleway"/>
                <a:sym typeface="Wingdings" panose="05000000000000000000" pitchFamily="2" charset="2"/>
              </a:rPr>
              <a:t> i </a:t>
            </a:r>
            <a:r>
              <a:rPr lang="es-ES" sz="1200" b="1">
                <a:solidFill>
                  <a:srgbClr val="222222"/>
                </a:solidFill>
                <a:uFill>
                  <a:solidFill>
                    <a:schemeClr val="accent1"/>
                  </a:solidFill>
                </a:uFill>
                <a:latin typeface="Raleway"/>
                <a:ea typeface="Raleway"/>
                <a:cs typeface="Raleway"/>
                <a:sym typeface="Wingdings" panose="05000000000000000000" pitchFamily="2" charset="2"/>
              </a:rPr>
              <a:t>manipulació política</a:t>
            </a:r>
            <a:r>
              <a:rPr lang="es-ES" sz="1200">
                <a:solidFill>
                  <a:srgbClr val="222222"/>
                </a:solidFill>
                <a:uFill>
                  <a:solidFill>
                    <a:schemeClr val="accent1"/>
                  </a:solidFill>
                </a:uFill>
                <a:latin typeface="Raleway"/>
                <a:ea typeface="Raleway"/>
                <a:cs typeface="Raleway"/>
                <a:sym typeface="Wingdings" panose="05000000000000000000" pitchFamily="2" charset="2"/>
              </a:rPr>
              <a:t> (pàtria)</a:t>
            </a:r>
          </a:p>
          <a:p>
            <a:pPr marL="179388" lvl="0" indent="-179388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Wingdings 3" panose="05040102010807070707" pitchFamily="18" charset="2"/>
              <a:buChar char=""/>
            </a:pPr>
            <a:r>
              <a:rPr lang="es-ES" sz="1200">
                <a:solidFill>
                  <a:srgbClr val="222222"/>
                </a:solidFill>
                <a:uFill>
                  <a:solidFill>
                    <a:schemeClr val="accent1"/>
                  </a:solidFill>
                </a:uFill>
                <a:latin typeface="Raleway"/>
                <a:ea typeface="Raleway"/>
                <a:cs typeface="Raleway"/>
                <a:sym typeface="Wingdings" panose="05000000000000000000" pitchFamily="2" charset="2"/>
              </a:rPr>
              <a:t>Va imposar </a:t>
            </a:r>
            <a:r>
              <a:rPr lang="es-ES" sz="1200" b="1">
                <a:solidFill>
                  <a:srgbClr val="222222"/>
                </a:solidFill>
                <a:uFill>
                  <a:solidFill>
                    <a:schemeClr val="accent1"/>
                  </a:solidFill>
                </a:uFill>
                <a:latin typeface="Raleway"/>
                <a:ea typeface="Raleway"/>
                <a:cs typeface="Raleway"/>
                <a:sym typeface="Wingdings" panose="05000000000000000000" pitchFamily="2" charset="2"/>
              </a:rPr>
              <a:t>terror</a:t>
            </a:r>
            <a:r>
              <a:rPr lang="es-ES" sz="1200">
                <a:solidFill>
                  <a:srgbClr val="222222"/>
                </a:solidFill>
                <a:uFill>
                  <a:solidFill>
                    <a:schemeClr val="accent1"/>
                  </a:solidFill>
                </a:uFill>
                <a:latin typeface="Raleway"/>
                <a:ea typeface="Raleway"/>
                <a:cs typeface="Raleway"/>
                <a:sym typeface="Wingdings" panose="05000000000000000000" pitchFamily="2" charset="2"/>
              </a:rPr>
              <a:t> </a:t>
            </a:r>
            <a:r>
              <a:rPr lang="es-ES" sz="1200">
                <a:solidFill>
                  <a:schemeClr val="accent1"/>
                </a:solidFill>
                <a:uFill>
                  <a:solidFill>
                    <a:schemeClr val="accent1"/>
                  </a:solidFill>
                </a:uFill>
                <a:latin typeface="Raleway"/>
                <a:ea typeface="Raleway"/>
                <a:cs typeface="Raleway"/>
                <a:sym typeface="Wingdings" panose="05000000000000000000" pitchFamily="2" charset="2"/>
              </a:rPr>
              <a:t></a:t>
            </a:r>
            <a:r>
              <a:rPr lang="es-ES" sz="1200">
                <a:solidFill>
                  <a:srgbClr val="222222"/>
                </a:solidFill>
                <a:uFill>
                  <a:solidFill>
                    <a:schemeClr val="accent1"/>
                  </a:solidFill>
                </a:uFill>
                <a:latin typeface="Raleway"/>
                <a:ea typeface="Raleway"/>
                <a:cs typeface="Raleway"/>
                <a:sym typeface="Wingdings" panose="05000000000000000000" pitchFamily="2" charset="2"/>
              </a:rPr>
              <a:t> organitzacions paramilitars nazis</a:t>
            </a:r>
          </a:p>
        </p:txBody>
      </p:sp>
      <p:sp>
        <p:nvSpPr>
          <p:cNvPr id="3" name="Abrir corchete 2">
            <a:extLst>
              <a:ext uri="{FF2B5EF4-FFF2-40B4-BE49-F238E27FC236}">
                <a16:creationId xmlns:a16="http://schemas.microsoft.com/office/drawing/2014/main" id="{1A4360A1-9E71-4946-A67D-9920DD51E960}"/>
              </a:ext>
            </a:extLst>
          </p:cNvPr>
          <p:cNvSpPr/>
          <p:nvPr/>
        </p:nvSpPr>
        <p:spPr>
          <a:xfrm>
            <a:off x="685798" y="3643745"/>
            <a:ext cx="69275" cy="653561"/>
          </a:xfrm>
          <a:prstGeom prst="lef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" name="Rectángulo 14">
            <a:extLst>
              <a:ext uri="{FF2B5EF4-FFF2-40B4-BE49-F238E27FC236}">
                <a16:creationId xmlns:a16="http://schemas.microsoft.com/office/drawing/2014/main" id="{0A865DF7-36E4-4117-94A4-C040ADC7900F}"/>
              </a:ext>
            </a:extLst>
          </p:cNvPr>
          <p:cNvSpPr/>
          <p:nvPr/>
        </p:nvSpPr>
        <p:spPr>
          <a:xfrm>
            <a:off x="7089709" y="3970525"/>
            <a:ext cx="1368493" cy="44550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050">
                <a:latin typeface="Raleway" panose="020B0604020202020204" charset="0"/>
              </a:rPr>
              <a:t>Hitler era un antic soldat de la 1ªGM</a:t>
            </a:r>
          </a:p>
        </p:txBody>
      </p:sp>
    </p:spTree>
    <p:extLst>
      <p:ext uri="{BB962C8B-B14F-4D97-AF65-F5344CB8AC3E}">
        <p14:creationId xmlns:p14="http://schemas.microsoft.com/office/powerpoint/2010/main" val="1053186810"/>
      </p:ext>
    </p:extLst>
  </p:cSld>
  <p:clrMapOvr>
    <a:masterClrMapping/>
  </p:clrMapOvr>
</p:sld>
</file>

<file path=ppt/theme/theme1.xml><?xml version="1.0" encoding="utf-8"?>
<a:theme xmlns:a="http://schemas.openxmlformats.org/drawingml/2006/main" name="Othello template">
  <a:themeElements>
    <a:clrScheme name="Personalizado 12">
      <a:dk1>
        <a:srgbClr val="434343"/>
      </a:dk1>
      <a:lt1>
        <a:srgbClr val="FFFFFF"/>
      </a:lt1>
      <a:dk2>
        <a:srgbClr val="999999"/>
      </a:dk2>
      <a:lt2>
        <a:srgbClr val="EFEFEF"/>
      </a:lt2>
      <a:accent1>
        <a:srgbClr val="E9A01F"/>
      </a:accent1>
      <a:accent2>
        <a:srgbClr val="830F11"/>
      </a:accent2>
      <a:accent3>
        <a:srgbClr val="E9A01F"/>
      </a:accent3>
      <a:accent4>
        <a:srgbClr val="ABCA64"/>
      </a:accent4>
      <a:accent5>
        <a:srgbClr val="67C7C4"/>
      </a:accent5>
      <a:accent6>
        <a:srgbClr val="F06163"/>
      </a:accent6>
      <a:hlink>
        <a:srgbClr val="434343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556</TotalTime>
  <Words>870</Words>
  <Application>Microsoft Office PowerPoint</Application>
  <PresentationFormat>Presentación en pantalla (16:9)</PresentationFormat>
  <Paragraphs>128</Paragraphs>
  <Slides>11</Slides>
  <Notes>4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8" baseType="lpstr">
      <vt:lpstr>Courier New</vt:lpstr>
      <vt:lpstr>Raleway</vt:lpstr>
      <vt:lpstr>Wingdings 3</vt:lpstr>
      <vt:lpstr>Arial</vt:lpstr>
      <vt:lpstr>Wingdings</vt:lpstr>
      <vt:lpstr>Merriweather</vt:lpstr>
      <vt:lpstr>Othello template</vt:lpstr>
      <vt:lpstr>L’Europa d’entreguerres i la 2ªGM</vt:lpstr>
      <vt:lpstr>About this template</vt:lpstr>
      <vt:lpstr>Presentación de PowerPoint</vt:lpstr>
      <vt:lpstr>Presentación de PowerPoint</vt:lpstr>
      <vt:lpstr>Presentación de PowerPoint</vt:lpstr>
      <vt:lpstr>About this template</vt:lpstr>
      <vt:lpstr>Presentación de PowerPoint</vt:lpstr>
      <vt:lpstr>Presentación de PowerPoint</vt:lpstr>
      <vt:lpstr>About this template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L’Europa d’entreguerres i la 2ªGM</dc:title>
  <cp:lastModifiedBy>Eva Arnau</cp:lastModifiedBy>
  <cp:revision>27</cp:revision>
  <dcterms:modified xsi:type="dcterms:W3CDTF">2023-05-01T15:37:58Z</dcterms:modified>
</cp:coreProperties>
</file>