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81" r:id="rId1"/>
  </p:sldMasterIdLst>
  <p:notesMasterIdLst>
    <p:notesMasterId r:id="rId20"/>
  </p:notesMasterIdLst>
  <p:sldIdLst>
    <p:sldId id="256" r:id="rId2"/>
    <p:sldId id="311" r:id="rId3"/>
    <p:sldId id="257" r:id="rId4"/>
    <p:sldId id="312" r:id="rId5"/>
    <p:sldId id="313" r:id="rId6"/>
    <p:sldId id="314" r:id="rId7"/>
    <p:sldId id="261" r:id="rId8"/>
    <p:sldId id="316" r:id="rId9"/>
    <p:sldId id="317" r:id="rId10"/>
    <p:sldId id="318" r:id="rId11"/>
    <p:sldId id="319" r:id="rId12"/>
    <p:sldId id="320" r:id="rId13"/>
    <p:sldId id="321" r:id="rId14"/>
    <p:sldId id="322" r:id="rId15"/>
    <p:sldId id="323" r:id="rId16"/>
    <p:sldId id="324" r:id="rId17"/>
    <p:sldId id="325" r:id="rId18"/>
    <p:sldId id="326" r:id="rId19"/>
  </p:sldIdLst>
  <p:sldSz cx="9144000" cy="5143500" type="screen16x9"/>
  <p:notesSz cx="6858000" cy="9144000"/>
  <p:embeddedFontLst>
    <p:embeddedFont>
      <p:font typeface="Anaheim" panose="020B0604020202020204" charset="0"/>
      <p:regular r:id="rId21"/>
    </p:embeddedFont>
    <p:embeddedFont>
      <p:font typeface="Bebas Neue" panose="020B0604020202020204" charset="0"/>
      <p:regular r:id="rId22"/>
    </p:embeddedFont>
    <p:embeddedFont>
      <p:font typeface="Jost" panose="020B0604020202020204" charset="0"/>
      <p:regular r:id="rId23"/>
      <p:bold r:id="rId24"/>
      <p:italic r:id="rId25"/>
      <p:boldItalic r:id="rId26"/>
    </p:embeddedFont>
    <p:embeddedFont>
      <p:font typeface="Montserrat" panose="020B0604020202020204" charset="0"/>
      <p:regular r:id="rId27"/>
      <p:bold r:id="rId28"/>
      <p:italic r:id="rId29"/>
      <p:boldItalic r:id="rId30"/>
    </p:embeddedFont>
    <p:embeddedFont>
      <p:font typeface="Wingdings 3" panose="05040102010807070707" pitchFamily="18" charset="2"/>
      <p:regular r:id="rId3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072C82F-0352-430B-80E4-8D52C06C6C36}">
  <a:tblStyle styleId="{7072C82F-0352-430B-80E4-8D52C06C6C36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00CC196A-074A-4A8D-9539-651806ADD9F6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5" d="100"/>
          <a:sy n="135" d="100"/>
        </p:scale>
        <p:origin x="84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5.fntdata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font" Target="fonts/font9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font" Target="fonts/font8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1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font" Target="fonts/font7.fntdata"/><Relationship Id="rId30" Type="http://schemas.openxmlformats.org/officeDocument/2006/relationships/font" Target="fonts/font10.fntdata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g2176be5370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8" name="Google Shape;258;g2176be5370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g21a4caaef3b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7" name="Google Shape;367;g21a4caaef3b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401258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g21a4caaef3b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7" name="Google Shape;367;g21a4caaef3b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970983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217a985de07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8" name="Google Shape;298;g217a985de07_0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844013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g217a985de07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9" name="Google Shape;269;g217a985de07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419179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g217a985de07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0" name="Google Shape;280;g217a985de07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i="1">
              <a:solidFill>
                <a:srgbClr val="595959"/>
              </a:solidFill>
              <a:latin typeface="Anaheim"/>
              <a:ea typeface="Anaheim"/>
              <a:cs typeface="Anaheim"/>
              <a:sym typeface="Anaheim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090891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g217a985de07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9" name="Google Shape;269;g217a985de07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599172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g21a4caaef3b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7" name="Google Shape;367;g21a4caaef3b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515327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g21a4caaef3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2" name="Google Shape;322;g21a4caaef3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6609913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g217a985de07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9" name="Google Shape;269;g217a985de07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05714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217a985de07_0_5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8" name="Google Shape;298;g217a985de07_0_5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79017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g217a985de07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9" name="Google Shape;269;g217a985de07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g21a4caaef3b_0_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7" name="Google Shape;477;g21a4caaef3b_0_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128798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g217a985de07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9" name="Google Shape;269;g217a985de07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985957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g217a985de07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0" name="Google Shape;280;g217a985de07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200" i="1">
              <a:solidFill>
                <a:srgbClr val="595959"/>
              </a:solidFill>
              <a:latin typeface="Anaheim"/>
              <a:ea typeface="Anaheim"/>
              <a:cs typeface="Anaheim"/>
              <a:sym typeface="Anaheim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310071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g21a4caaef3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2" name="Google Shape;322;g21a4caaef3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g21a4caaef3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2" name="Google Shape;322;g21a4caaef3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690782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g21a4caaef3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2" name="Google Shape;322;g21a4caaef3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64238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lt2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254625" y="130800"/>
            <a:ext cx="8634900" cy="4881900"/>
          </a:xfrm>
          <a:prstGeom prst="roundRect">
            <a:avLst>
              <a:gd name="adj" fmla="val 5931"/>
            </a:avLst>
          </a:prstGeom>
          <a:solidFill>
            <a:schemeClr val="dk1"/>
          </a:solidFill>
          <a:ln>
            <a:noFill/>
          </a:ln>
          <a:effectLst>
            <a:outerShdw blurRad="57150" dist="19050" dir="5400000" algn="bl" rotWithShape="0">
              <a:srgbClr val="000000">
                <a:alpha val="17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438800" y="1362775"/>
            <a:ext cx="6266400" cy="207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458200" y="3616000"/>
            <a:ext cx="4227600" cy="4218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Google Shape;244;p32"/>
          <p:cNvSpPr/>
          <p:nvPr/>
        </p:nvSpPr>
        <p:spPr>
          <a:xfrm rot="-6146075">
            <a:off x="6387548" y="4518791"/>
            <a:ext cx="3027518" cy="3027518"/>
          </a:xfrm>
          <a:prstGeom prst="ellipse">
            <a:avLst/>
          </a:prstGeom>
          <a:solidFill>
            <a:srgbClr val="FFFFFF">
              <a:alpha val="61880"/>
            </a:srgbClr>
          </a:solidFill>
          <a:ln>
            <a:noFill/>
          </a:ln>
          <a:effectLst>
            <a:outerShdw blurRad="185738" dist="28575" dir="4440000" algn="bl" rotWithShape="0">
              <a:schemeClr val="dk2">
                <a:alpha val="19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" name="Google Shape;245;p32"/>
          <p:cNvSpPr/>
          <p:nvPr/>
        </p:nvSpPr>
        <p:spPr>
          <a:xfrm rot="-6146075">
            <a:off x="-1409877" y="-1742334"/>
            <a:ext cx="3027518" cy="3027518"/>
          </a:xfrm>
          <a:prstGeom prst="ellipse">
            <a:avLst/>
          </a:prstGeom>
          <a:solidFill>
            <a:srgbClr val="FFFFFF">
              <a:alpha val="61880"/>
            </a:srgbClr>
          </a:solidFill>
          <a:ln>
            <a:noFill/>
          </a:ln>
          <a:effectLst>
            <a:outerShdw blurRad="185738" dist="28575" dir="4440000" algn="bl" rotWithShape="0">
              <a:schemeClr val="dk2">
                <a:alpha val="19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32"/>
          <p:cNvSpPr/>
          <p:nvPr/>
        </p:nvSpPr>
        <p:spPr>
          <a:xfrm rot="8927291" flipH="1">
            <a:off x="8250938" y="3920420"/>
            <a:ext cx="1292721" cy="1699602"/>
          </a:xfrm>
          <a:custGeom>
            <a:avLst/>
            <a:gdLst/>
            <a:ahLst/>
            <a:cxnLst/>
            <a:rect l="l" t="t" r="r" b="b"/>
            <a:pathLst>
              <a:path w="31839" h="67984" extrusionOk="0">
                <a:moveTo>
                  <a:pt x="1240" y="971"/>
                </a:moveTo>
                <a:cubicBezTo>
                  <a:pt x="5084" y="-5103"/>
                  <a:pt x="30455" y="19884"/>
                  <a:pt x="31685" y="30955"/>
                </a:cubicBezTo>
                <a:cubicBezTo>
                  <a:pt x="32915" y="42026"/>
                  <a:pt x="13694" y="72395"/>
                  <a:pt x="8620" y="67398"/>
                </a:cubicBezTo>
                <a:cubicBezTo>
                  <a:pt x="3546" y="62401"/>
                  <a:pt x="-2604" y="7045"/>
                  <a:pt x="1240" y="971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5000">
                <a:schemeClr val="accent1"/>
              </a:gs>
              <a:gs pos="100000">
                <a:schemeClr val="dk1"/>
              </a:gs>
            </a:gsLst>
            <a:lin ang="13500032" scaled="0"/>
          </a:gradFill>
          <a:ln>
            <a:noFill/>
          </a:ln>
        </p:spPr>
      </p:sp>
      <p:sp>
        <p:nvSpPr>
          <p:cNvPr id="247" name="Google Shape;247;p32"/>
          <p:cNvSpPr/>
          <p:nvPr/>
        </p:nvSpPr>
        <p:spPr>
          <a:xfrm rot="8927291" flipH="1">
            <a:off x="66863" y="-959555"/>
            <a:ext cx="1292721" cy="1699602"/>
          </a:xfrm>
          <a:custGeom>
            <a:avLst/>
            <a:gdLst/>
            <a:ahLst/>
            <a:cxnLst/>
            <a:rect l="l" t="t" r="r" b="b"/>
            <a:pathLst>
              <a:path w="31839" h="67984" extrusionOk="0">
                <a:moveTo>
                  <a:pt x="1240" y="971"/>
                </a:moveTo>
                <a:cubicBezTo>
                  <a:pt x="5084" y="-5103"/>
                  <a:pt x="30455" y="19884"/>
                  <a:pt x="31685" y="30955"/>
                </a:cubicBezTo>
                <a:cubicBezTo>
                  <a:pt x="32915" y="42026"/>
                  <a:pt x="13694" y="72395"/>
                  <a:pt x="8620" y="67398"/>
                </a:cubicBezTo>
                <a:cubicBezTo>
                  <a:pt x="3546" y="62401"/>
                  <a:pt x="-2604" y="7045"/>
                  <a:pt x="1240" y="971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5000">
                <a:schemeClr val="accent1"/>
              </a:gs>
              <a:gs pos="100000">
                <a:schemeClr val="dk1"/>
              </a:gs>
            </a:gsLst>
            <a:lin ang="13500032" scaled="0"/>
          </a:gradFill>
          <a:ln>
            <a:noFill/>
          </a:ln>
        </p:spPr>
      </p:sp>
      <p:sp>
        <p:nvSpPr>
          <p:cNvPr id="248" name="Google Shape;248;p32"/>
          <p:cNvSpPr/>
          <p:nvPr/>
        </p:nvSpPr>
        <p:spPr>
          <a:xfrm>
            <a:off x="-1378525" y="4228350"/>
            <a:ext cx="2486100" cy="2486100"/>
          </a:xfrm>
          <a:prstGeom prst="donut">
            <a:avLst>
              <a:gd name="adj" fmla="val 1599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p32"/>
          <p:cNvSpPr/>
          <p:nvPr/>
        </p:nvSpPr>
        <p:spPr>
          <a:xfrm>
            <a:off x="6989200" y="-1873975"/>
            <a:ext cx="2486100" cy="2486100"/>
          </a:xfrm>
          <a:prstGeom prst="donut">
            <a:avLst>
              <a:gd name="adj" fmla="val 1599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720000" y="1129376"/>
            <a:ext cx="7704000" cy="382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algn="ctr" rtl="0">
              <a:spcBef>
                <a:spcPts val="0"/>
              </a:spcBef>
              <a:spcAft>
                <a:spcPts val="0"/>
              </a:spcAft>
              <a:buSzPts val="1300"/>
              <a:buFont typeface="Nunito Light"/>
              <a:buChar char="●"/>
              <a:defRPr/>
            </a:lvl1pPr>
            <a:lvl2pPr marL="914400" lvl="1" indent="-3111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Font typeface="Nunito Light"/>
              <a:buChar char="○"/>
              <a:defRPr/>
            </a:lvl2pPr>
            <a:lvl3pPr marL="1371600" lvl="2" indent="-3111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Font typeface="Nunito Light"/>
              <a:buChar char="■"/>
              <a:defRPr/>
            </a:lvl3pPr>
            <a:lvl4pPr marL="1828800" lvl="3" indent="-3111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Font typeface="Nunito Light"/>
              <a:buChar char="●"/>
              <a:defRPr/>
            </a:lvl4pPr>
            <a:lvl5pPr marL="2286000" lvl="4" indent="-3111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Font typeface="Nunito Light"/>
              <a:buChar char="○"/>
              <a:defRPr/>
            </a:lvl5pPr>
            <a:lvl6pPr marL="2743200" lvl="5" indent="-3111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Font typeface="Nunito Light"/>
              <a:buChar char="■"/>
              <a:defRPr/>
            </a:lvl6pPr>
            <a:lvl7pPr marL="3200400" lvl="6" indent="-3111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Font typeface="Nunito Light"/>
              <a:buChar char="●"/>
              <a:defRPr/>
            </a:lvl7pPr>
            <a:lvl8pPr marL="3657600" lvl="7" indent="-3111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Font typeface="Nunito Light"/>
              <a:buChar char="○"/>
              <a:defRPr/>
            </a:lvl8pPr>
            <a:lvl9pPr marL="4114800" lvl="8" indent="-31115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Font typeface="Nunito Light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/>
          <p:nvPr/>
        </p:nvSpPr>
        <p:spPr>
          <a:xfrm rot="925555">
            <a:off x="-357489" y="4086044"/>
            <a:ext cx="1292750" cy="1699689"/>
          </a:xfrm>
          <a:custGeom>
            <a:avLst/>
            <a:gdLst/>
            <a:ahLst/>
            <a:cxnLst/>
            <a:rect l="l" t="t" r="r" b="b"/>
            <a:pathLst>
              <a:path w="31839" h="67984" extrusionOk="0">
                <a:moveTo>
                  <a:pt x="1240" y="971"/>
                </a:moveTo>
                <a:cubicBezTo>
                  <a:pt x="5084" y="-5103"/>
                  <a:pt x="30455" y="19884"/>
                  <a:pt x="31685" y="30955"/>
                </a:cubicBezTo>
                <a:cubicBezTo>
                  <a:pt x="32915" y="42026"/>
                  <a:pt x="13694" y="72395"/>
                  <a:pt x="8620" y="67398"/>
                </a:cubicBezTo>
                <a:cubicBezTo>
                  <a:pt x="3546" y="62401"/>
                  <a:pt x="-2604" y="7045"/>
                  <a:pt x="1240" y="971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5000">
                <a:schemeClr val="accent1"/>
              </a:gs>
              <a:gs pos="100000">
                <a:schemeClr val="dk1"/>
              </a:gs>
            </a:gsLst>
            <a:lin ang="13500032" scaled="0"/>
          </a:gradFill>
          <a:ln>
            <a:noFill/>
          </a:ln>
        </p:spPr>
      </p:sp>
      <p:sp>
        <p:nvSpPr>
          <p:cNvPr id="20" name="Google Shape;20;p4"/>
          <p:cNvSpPr/>
          <p:nvPr/>
        </p:nvSpPr>
        <p:spPr>
          <a:xfrm rot="-8782336">
            <a:off x="-832242" y="-870480"/>
            <a:ext cx="1758955" cy="1758955"/>
          </a:xfrm>
          <a:prstGeom prst="ellipse">
            <a:avLst/>
          </a:prstGeom>
          <a:solidFill>
            <a:srgbClr val="FFFFFF">
              <a:alpha val="61880"/>
            </a:srgbClr>
          </a:solidFill>
          <a:ln>
            <a:noFill/>
          </a:ln>
          <a:effectLst>
            <a:outerShdw blurRad="185738" dist="28575" dir="4440000" algn="bl" rotWithShape="0">
              <a:schemeClr val="dk2">
                <a:alpha val="19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4"/>
          <p:cNvSpPr/>
          <p:nvPr/>
        </p:nvSpPr>
        <p:spPr>
          <a:xfrm rot="-2537566">
            <a:off x="8193333" y="-1221537"/>
            <a:ext cx="1752893" cy="2304625"/>
          </a:xfrm>
          <a:custGeom>
            <a:avLst/>
            <a:gdLst/>
            <a:ahLst/>
            <a:cxnLst/>
            <a:rect l="l" t="t" r="r" b="b"/>
            <a:pathLst>
              <a:path w="31839" h="67984" extrusionOk="0">
                <a:moveTo>
                  <a:pt x="1240" y="971"/>
                </a:moveTo>
                <a:cubicBezTo>
                  <a:pt x="5084" y="-5103"/>
                  <a:pt x="30455" y="19884"/>
                  <a:pt x="31685" y="30955"/>
                </a:cubicBezTo>
                <a:cubicBezTo>
                  <a:pt x="32915" y="42026"/>
                  <a:pt x="13694" y="72395"/>
                  <a:pt x="8620" y="67398"/>
                </a:cubicBezTo>
                <a:cubicBezTo>
                  <a:pt x="3546" y="62401"/>
                  <a:pt x="-2604" y="7045"/>
                  <a:pt x="1240" y="971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5000">
                <a:schemeClr val="accent1"/>
              </a:gs>
              <a:gs pos="100000">
                <a:schemeClr val="dk1"/>
              </a:gs>
            </a:gsLst>
            <a:lin ang="13500032" scaled="0"/>
          </a:gradFill>
          <a:ln>
            <a:noFill/>
          </a:ln>
        </p:spPr>
      </p:sp>
      <p:sp>
        <p:nvSpPr>
          <p:cNvPr id="22" name="Google Shape;22;p4"/>
          <p:cNvSpPr/>
          <p:nvPr/>
        </p:nvSpPr>
        <p:spPr>
          <a:xfrm>
            <a:off x="8593900" y="3741150"/>
            <a:ext cx="1868400" cy="1868400"/>
          </a:xfrm>
          <a:prstGeom prst="ellipse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9"/>
          <p:cNvSpPr/>
          <p:nvPr/>
        </p:nvSpPr>
        <p:spPr>
          <a:xfrm>
            <a:off x="254625" y="130800"/>
            <a:ext cx="8634900" cy="4881900"/>
          </a:xfrm>
          <a:prstGeom prst="roundRect">
            <a:avLst>
              <a:gd name="adj" fmla="val 5931"/>
            </a:avLst>
          </a:prstGeom>
          <a:solidFill>
            <a:schemeClr val="accent1"/>
          </a:solidFill>
          <a:ln>
            <a:noFill/>
          </a:ln>
          <a:effectLst>
            <a:outerShdw blurRad="57150" dist="19050" dir="5400000" algn="bl" rotWithShape="0">
              <a:srgbClr val="000000">
                <a:alpha val="17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title"/>
          </p:nvPr>
        </p:nvSpPr>
        <p:spPr>
          <a:xfrm>
            <a:off x="1651950" y="1059000"/>
            <a:ext cx="5840100" cy="2354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121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ubTitle" idx="1"/>
          </p:nvPr>
        </p:nvSpPr>
        <p:spPr>
          <a:xfrm>
            <a:off x="2369400" y="3413400"/>
            <a:ext cx="4405200" cy="671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6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dk1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_1_1_1_1_1">
    <p:bg>
      <p:bgPr>
        <a:solidFill>
          <a:schemeClr val="lt2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8"/>
          <p:cNvSpPr/>
          <p:nvPr/>
        </p:nvSpPr>
        <p:spPr>
          <a:xfrm>
            <a:off x="254625" y="130800"/>
            <a:ext cx="8634900" cy="4881900"/>
          </a:xfrm>
          <a:prstGeom prst="roundRect">
            <a:avLst>
              <a:gd name="adj" fmla="val 5931"/>
            </a:avLst>
          </a:prstGeom>
          <a:solidFill>
            <a:schemeClr val="dk1"/>
          </a:solidFill>
          <a:ln>
            <a:noFill/>
          </a:ln>
          <a:effectLst>
            <a:outerShdw blurRad="57150" dist="19050" dir="5400000" algn="bl" rotWithShape="0">
              <a:srgbClr val="000000">
                <a:alpha val="17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8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8"/>
          <p:cNvSpPr txBox="1">
            <a:spLocks noGrp="1"/>
          </p:cNvSpPr>
          <p:nvPr>
            <p:ph type="title" idx="2" hasCustomPrompt="1"/>
          </p:nvPr>
        </p:nvSpPr>
        <p:spPr>
          <a:xfrm>
            <a:off x="1588875" y="1656970"/>
            <a:ext cx="734700" cy="447600"/>
          </a:xfrm>
          <a:prstGeom prst="rect">
            <a:avLst/>
          </a:prstGeom>
          <a:solidFill>
            <a:schemeClr val="accent1"/>
          </a:solidFill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17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00" name="Google Shape;100;p18"/>
          <p:cNvSpPr txBox="1">
            <a:spLocks noGrp="1"/>
          </p:cNvSpPr>
          <p:nvPr>
            <p:ph type="title" idx="3" hasCustomPrompt="1"/>
          </p:nvPr>
        </p:nvSpPr>
        <p:spPr>
          <a:xfrm>
            <a:off x="1588925" y="3329841"/>
            <a:ext cx="734700" cy="447600"/>
          </a:xfrm>
          <a:prstGeom prst="rect">
            <a:avLst/>
          </a:prstGeom>
          <a:solidFill>
            <a:schemeClr val="accent1"/>
          </a:solidFill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01" name="Google Shape;101;p18"/>
          <p:cNvSpPr txBox="1">
            <a:spLocks noGrp="1"/>
          </p:cNvSpPr>
          <p:nvPr>
            <p:ph type="title" idx="4" hasCustomPrompt="1"/>
          </p:nvPr>
        </p:nvSpPr>
        <p:spPr>
          <a:xfrm>
            <a:off x="4168200" y="1656975"/>
            <a:ext cx="807600" cy="447600"/>
          </a:xfrm>
          <a:prstGeom prst="rect">
            <a:avLst/>
          </a:prstGeom>
          <a:solidFill>
            <a:schemeClr val="accent1"/>
          </a:solidFill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17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02" name="Google Shape;102;p18"/>
          <p:cNvSpPr txBox="1">
            <a:spLocks noGrp="1"/>
          </p:cNvSpPr>
          <p:nvPr>
            <p:ph type="title" idx="5" hasCustomPrompt="1"/>
          </p:nvPr>
        </p:nvSpPr>
        <p:spPr>
          <a:xfrm>
            <a:off x="4168200" y="3329842"/>
            <a:ext cx="807600" cy="447600"/>
          </a:xfrm>
          <a:prstGeom prst="rect">
            <a:avLst/>
          </a:prstGeom>
          <a:solidFill>
            <a:schemeClr val="accent1"/>
          </a:solidFill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03" name="Google Shape;103;p18"/>
          <p:cNvSpPr txBox="1">
            <a:spLocks noGrp="1"/>
          </p:cNvSpPr>
          <p:nvPr>
            <p:ph type="title" idx="6" hasCustomPrompt="1"/>
          </p:nvPr>
        </p:nvSpPr>
        <p:spPr>
          <a:xfrm>
            <a:off x="6820425" y="1656970"/>
            <a:ext cx="734700" cy="447600"/>
          </a:xfrm>
          <a:prstGeom prst="rect">
            <a:avLst/>
          </a:prstGeom>
          <a:solidFill>
            <a:schemeClr val="accent1"/>
          </a:solidFill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17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04" name="Google Shape;104;p18"/>
          <p:cNvSpPr txBox="1">
            <a:spLocks noGrp="1"/>
          </p:cNvSpPr>
          <p:nvPr>
            <p:ph type="title" idx="7" hasCustomPrompt="1"/>
          </p:nvPr>
        </p:nvSpPr>
        <p:spPr>
          <a:xfrm>
            <a:off x="6820425" y="3329841"/>
            <a:ext cx="734700" cy="447600"/>
          </a:xfrm>
          <a:prstGeom prst="rect">
            <a:avLst/>
          </a:prstGeom>
          <a:solidFill>
            <a:schemeClr val="accent1"/>
          </a:solidFill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20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05" name="Google Shape;105;p18"/>
          <p:cNvSpPr txBox="1">
            <a:spLocks noGrp="1"/>
          </p:cNvSpPr>
          <p:nvPr>
            <p:ph type="subTitle" idx="1"/>
          </p:nvPr>
        </p:nvSpPr>
        <p:spPr>
          <a:xfrm>
            <a:off x="713225" y="2126050"/>
            <a:ext cx="2486100" cy="67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1800" b="1"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06" name="Google Shape;106;p18"/>
          <p:cNvSpPr txBox="1">
            <a:spLocks noGrp="1"/>
          </p:cNvSpPr>
          <p:nvPr>
            <p:ph type="subTitle" idx="8"/>
          </p:nvPr>
        </p:nvSpPr>
        <p:spPr>
          <a:xfrm>
            <a:off x="3329000" y="2126050"/>
            <a:ext cx="2486100" cy="67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1800" b="1"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07" name="Google Shape;107;p18"/>
          <p:cNvSpPr txBox="1">
            <a:spLocks noGrp="1"/>
          </p:cNvSpPr>
          <p:nvPr>
            <p:ph type="subTitle" idx="9"/>
          </p:nvPr>
        </p:nvSpPr>
        <p:spPr>
          <a:xfrm>
            <a:off x="5944775" y="2126050"/>
            <a:ext cx="2486100" cy="67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1800" b="1"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08" name="Google Shape;108;p18"/>
          <p:cNvSpPr txBox="1">
            <a:spLocks noGrp="1"/>
          </p:cNvSpPr>
          <p:nvPr>
            <p:ph type="subTitle" idx="13"/>
          </p:nvPr>
        </p:nvSpPr>
        <p:spPr>
          <a:xfrm>
            <a:off x="713225" y="3799000"/>
            <a:ext cx="2486100" cy="67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1800" b="1"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09" name="Google Shape;109;p18"/>
          <p:cNvSpPr txBox="1">
            <a:spLocks noGrp="1"/>
          </p:cNvSpPr>
          <p:nvPr>
            <p:ph type="subTitle" idx="14"/>
          </p:nvPr>
        </p:nvSpPr>
        <p:spPr>
          <a:xfrm>
            <a:off x="3329000" y="3799000"/>
            <a:ext cx="2486100" cy="67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1800" b="1"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10" name="Google Shape;110;p18"/>
          <p:cNvSpPr txBox="1">
            <a:spLocks noGrp="1"/>
          </p:cNvSpPr>
          <p:nvPr>
            <p:ph type="subTitle" idx="15"/>
          </p:nvPr>
        </p:nvSpPr>
        <p:spPr>
          <a:xfrm>
            <a:off x="5944775" y="3799000"/>
            <a:ext cx="2486100" cy="67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1800" b="1">
                <a:latin typeface="Montserrat"/>
                <a:ea typeface="Montserrat"/>
                <a:cs typeface="Montserrat"/>
                <a:sym typeface="Montserrat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11" name="Google Shape;111;p18"/>
          <p:cNvSpPr/>
          <p:nvPr/>
        </p:nvSpPr>
        <p:spPr>
          <a:xfrm rot="-6145994">
            <a:off x="8503768" y="3987840"/>
            <a:ext cx="1482570" cy="1482570"/>
          </a:xfrm>
          <a:prstGeom prst="ellipse">
            <a:avLst/>
          </a:prstGeom>
          <a:solidFill>
            <a:srgbClr val="FFFFFF">
              <a:alpha val="61880"/>
            </a:srgbClr>
          </a:solidFill>
          <a:ln>
            <a:noFill/>
          </a:ln>
          <a:effectLst>
            <a:outerShdw blurRad="185738" dist="28575" dir="4440000" algn="bl" rotWithShape="0">
              <a:schemeClr val="dk2">
                <a:alpha val="19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18"/>
          <p:cNvSpPr/>
          <p:nvPr/>
        </p:nvSpPr>
        <p:spPr>
          <a:xfrm>
            <a:off x="8430775" y="2798350"/>
            <a:ext cx="2486100" cy="2486100"/>
          </a:xfrm>
          <a:prstGeom prst="donut">
            <a:avLst>
              <a:gd name="adj" fmla="val 1599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18"/>
          <p:cNvSpPr/>
          <p:nvPr/>
        </p:nvSpPr>
        <p:spPr>
          <a:xfrm>
            <a:off x="-813350" y="4604000"/>
            <a:ext cx="1767000" cy="1767000"/>
          </a:xfrm>
          <a:prstGeom prst="donut">
            <a:avLst>
              <a:gd name="adj" fmla="val 899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18"/>
          <p:cNvSpPr/>
          <p:nvPr/>
        </p:nvSpPr>
        <p:spPr>
          <a:xfrm>
            <a:off x="7816850" y="285700"/>
            <a:ext cx="777132" cy="793076"/>
          </a:xfrm>
          <a:custGeom>
            <a:avLst/>
            <a:gdLst/>
            <a:ahLst/>
            <a:cxnLst/>
            <a:rect l="l" t="t" r="r" b="b"/>
            <a:pathLst>
              <a:path w="66922" h="68295" fill="none" extrusionOk="0">
                <a:moveTo>
                  <a:pt x="1" y="1"/>
                </a:moveTo>
                <a:lnTo>
                  <a:pt x="45079" y="1"/>
                </a:lnTo>
                <a:cubicBezTo>
                  <a:pt x="57141" y="1"/>
                  <a:pt x="66921" y="9781"/>
                  <a:pt x="66921" y="21843"/>
                </a:cubicBezTo>
                <a:lnTo>
                  <a:pt x="66921" y="68294"/>
                </a:lnTo>
              </a:path>
            </a:pathLst>
          </a:custGeom>
          <a:solidFill>
            <a:schemeClr val="dk2"/>
          </a:solidFill>
          <a:ln w="9525" cap="flat" cmpd="sng">
            <a:solidFill>
              <a:schemeClr val="dk2"/>
            </a:solidFill>
            <a:prstDash val="solid"/>
            <a:miter lim="21123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BLANK_1_1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9"/>
          <p:cNvSpPr txBox="1">
            <a:spLocks noGrp="1"/>
          </p:cNvSpPr>
          <p:nvPr>
            <p:ph type="title"/>
          </p:nvPr>
        </p:nvSpPr>
        <p:spPr>
          <a:xfrm>
            <a:off x="2539225" y="3100300"/>
            <a:ext cx="5378400" cy="66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117" name="Google Shape;117;p19"/>
          <p:cNvSpPr txBox="1">
            <a:spLocks noGrp="1"/>
          </p:cNvSpPr>
          <p:nvPr>
            <p:ph type="subTitle" idx="1"/>
          </p:nvPr>
        </p:nvSpPr>
        <p:spPr>
          <a:xfrm>
            <a:off x="856150" y="1126425"/>
            <a:ext cx="7061400" cy="1863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 2">
  <p:cSld name="TITLE_AND_TWO_COLUMNS_1_1"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24"/>
          <p:cNvSpPr/>
          <p:nvPr/>
        </p:nvSpPr>
        <p:spPr>
          <a:xfrm>
            <a:off x="254625" y="130800"/>
            <a:ext cx="8634900" cy="4881900"/>
          </a:xfrm>
          <a:prstGeom prst="roundRect">
            <a:avLst>
              <a:gd name="adj" fmla="val 5931"/>
            </a:avLst>
          </a:prstGeom>
          <a:solidFill>
            <a:schemeClr val="dk1"/>
          </a:solidFill>
          <a:ln>
            <a:noFill/>
          </a:ln>
          <a:effectLst>
            <a:outerShdw blurRad="57150" dist="19050" dir="5400000" algn="bl" rotWithShape="0">
              <a:srgbClr val="000000">
                <a:alpha val="17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9" name="Google Shape;149;p2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50" name="Google Shape;150;p24"/>
          <p:cNvSpPr txBox="1">
            <a:spLocks noGrp="1"/>
          </p:cNvSpPr>
          <p:nvPr>
            <p:ph type="subTitle" idx="1"/>
          </p:nvPr>
        </p:nvSpPr>
        <p:spPr>
          <a:xfrm>
            <a:off x="4865700" y="1820025"/>
            <a:ext cx="3331200" cy="21891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3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24"/>
          <p:cNvSpPr txBox="1">
            <a:spLocks noGrp="1"/>
          </p:cNvSpPr>
          <p:nvPr>
            <p:ph type="subTitle" idx="2"/>
          </p:nvPr>
        </p:nvSpPr>
        <p:spPr>
          <a:xfrm>
            <a:off x="946975" y="1820025"/>
            <a:ext cx="3331200" cy="21891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300"/>
              <a:buNone/>
              <a:defRPr b="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152" name="Google Shape;152;p24"/>
          <p:cNvSpPr/>
          <p:nvPr/>
        </p:nvSpPr>
        <p:spPr>
          <a:xfrm rot="4518705" flipH="1">
            <a:off x="-553322" y="4076004"/>
            <a:ext cx="1292723" cy="1699628"/>
          </a:xfrm>
          <a:custGeom>
            <a:avLst/>
            <a:gdLst/>
            <a:ahLst/>
            <a:cxnLst/>
            <a:rect l="l" t="t" r="r" b="b"/>
            <a:pathLst>
              <a:path w="31839" h="67984" extrusionOk="0">
                <a:moveTo>
                  <a:pt x="1240" y="971"/>
                </a:moveTo>
                <a:cubicBezTo>
                  <a:pt x="5084" y="-5103"/>
                  <a:pt x="30455" y="19884"/>
                  <a:pt x="31685" y="30955"/>
                </a:cubicBezTo>
                <a:cubicBezTo>
                  <a:pt x="32915" y="42026"/>
                  <a:pt x="13694" y="72395"/>
                  <a:pt x="8620" y="67398"/>
                </a:cubicBezTo>
                <a:cubicBezTo>
                  <a:pt x="3546" y="62401"/>
                  <a:pt x="-2604" y="7045"/>
                  <a:pt x="1240" y="971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5000">
                <a:schemeClr val="accent1"/>
              </a:gs>
              <a:gs pos="100000">
                <a:schemeClr val="dk1"/>
              </a:gs>
            </a:gsLst>
            <a:lin ang="13500032" scaled="0"/>
          </a:gradFill>
          <a:ln>
            <a:noFill/>
          </a:ln>
        </p:spPr>
      </p:sp>
      <p:sp>
        <p:nvSpPr>
          <p:cNvPr id="153" name="Google Shape;153;p24"/>
          <p:cNvSpPr/>
          <p:nvPr/>
        </p:nvSpPr>
        <p:spPr>
          <a:xfrm>
            <a:off x="-892887" y="-636950"/>
            <a:ext cx="1868400" cy="1868400"/>
          </a:xfrm>
          <a:prstGeom prst="ellipse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4" name="Google Shape;154;p24"/>
          <p:cNvSpPr/>
          <p:nvPr/>
        </p:nvSpPr>
        <p:spPr>
          <a:xfrm rot="10800000" flipH="1">
            <a:off x="7938600" y="4084963"/>
            <a:ext cx="777132" cy="793076"/>
          </a:xfrm>
          <a:custGeom>
            <a:avLst/>
            <a:gdLst/>
            <a:ahLst/>
            <a:cxnLst/>
            <a:rect l="l" t="t" r="r" b="b"/>
            <a:pathLst>
              <a:path w="66922" h="68295" fill="none" extrusionOk="0">
                <a:moveTo>
                  <a:pt x="1" y="1"/>
                </a:moveTo>
                <a:lnTo>
                  <a:pt x="45079" y="1"/>
                </a:lnTo>
                <a:cubicBezTo>
                  <a:pt x="57141" y="1"/>
                  <a:pt x="66921" y="9781"/>
                  <a:pt x="66921" y="21843"/>
                </a:cubicBezTo>
                <a:lnTo>
                  <a:pt x="66921" y="68294"/>
                </a:lnTo>
              </a:path>
            </a:pathLst>
          </a:custGeom>
          <a:solidFill>
            <a:schemeClr val="dk2"/>
          </a:solidFill>
          <a:ln w="9525" cap="flat" cmpd="sng">
            <a:solidFill>
              <a:schemeClr val="dk2"/>
            </a:solidFill>
            <a:prstDash val="solid"/>
            <a:miter lim="21123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5" name="Google Shape;155;p24"/>
          <p:cNvSpPr/>
          <p:nvPr/>
        </p:nvSpPr>
        <p:spPr>
          <a:xfrm>
            <a:off x="7938600" y="-636950"/>
            <a:ext cx="1581900" cy="1562100"/>
          </a:xfrm>
          <a:prstGeom prst="ellipse">
            <a:avLst/>
          </a:prstGeom>
          <a:gradFill>
            <a:gsLst>
              <a:gs pos="0">
                <a:schemeClr val="accent1"/>
              </a:gs>
              <a:gs pos="15000">
                <a:schemeClr val="accent1"/>
              </a:gs>
              <a:gs pos="100000">
                <a:schemeClr val="dk1"/>
              </a:gs>
            </a:gsLst>
            <a:lin ang="1350003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CUSTOM_6"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58" name="Google Shape;158;p25"/>
          <p:cNvSpPr txBox="1">
            <a:spLocks noGrp="1"/>
          </p:cNvSpPr>
          <p:nvPr>
            <p:ph type="subTitle" idx="1"/>
          </p:nvPr>
        </p:nvSpPr>
        <p:spPr>
          <a:xfrm>
            <a:off x="716650" y="2658227"/>
            <a:ext cx="2361000" cy="1513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159" name="Google Shape;159;p25"/>
          <p:cNvSpPr txBox="1">
            <a:spLocks noGrp="1"/>
          </p:cNvSpPr>
          <p:nvPr>
            <p:ph type="subTitle" idx="2"/>
          </p:nvPr>
        </p:nvSpPr>
        <p:spPr>
          <a:xfrm>
            <a:off x="3391550" y="2658229"/>
            <a:ext cx="2361000" cy="1513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25"/>
          <p:cNvSpPr txBox="1">
            <a:spLocks noGrp="1"/>
          </p:cNvSpPr>
          <p:nvPr>
            <p:ph type="subTitle" idx="3"/>
          </p:nvPr>
        </p:nvSpPr>
        <p:spPr>
          <a:xfrm>
            <a:off x="6066350" y="2658227"/>
            <a:ext cx="2361000" cy="15132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9pPr>
          </a:lstStyle>
          <a:p>
            <a:endParaRPr/>
          </a:p>
        </p:txBody>
      </p:sp>
      <p:sp>
        <p:nvSpPr>
          <p:cNvPr id="161" name="Google Shape;161;p25"/>
          <p:cNvSpPr txBox="1">
            <a:spLocks noGrp="1"/>
          </p:cNvSpPr>
          <p:nvPr>
            <p:ph type="subTitle" idx="4"/>
          </p:nvPr>
        </p:nvSpPr>
        <p:spPr>
          <a:xfrm>
            <a:off x="716650" y="2099325"/>
            <a:ext cx="2361000" cy="558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1800" b="1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62" name="Google Shape;162;p25"/>
          <p:cNvSpPr txBox="1">
            <a:spLocks noGrp="1"/>
          </p:cNvSpPr>
          <p:nvPr>
            <p:ph type="subTitle" idx="5"/>
          </p:nvPr>
        </p:nvSpPr>
        <p:spPr>
          <a:xfrm>
            <a:off x="3391550" y="2099325"/>
            <a:ext cx="2361000" cy="558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1800" b="1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63" name="Google Shape;163;p25"/>
          <p:cNvSpPr txBox="1">
            <a:spLocks noGrp="1"/>
          </p:cNvSpPr>
          <p:nvPr>
            <p:ph type="subTitle" idx="6"/>
          </p:nvPr>
        </p:nvSpPr>
        <p:spPr>
          <a:xfrm>
            <a:off x="6066350" y="2099325"/>
            <a:ext cx="2361000" cy="558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1800" b="1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Bebas Neue"/>
              <a:buNone/>
              <a:defRPr sz="2400"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164" name="Google Shape;164;p25"/>
          <p:cNvSpPr/>
          <p:nvPr/>
        </p:nvSpPr>
        <p:spPr>
          <a:xfrm>
            <a:off x="8035875" y="-1232550"/>
            <a:ext cx="2197800" cy="2170200"/>
          </a:xfrm>
          <a:prstGeom prst="ellipse">
            <a:avLst/>
          </a:prstGeom>
          <a:gradFill>
            <a:gsLst>
              <a:gs pos="0">
                <a:schemeClr val="accent1"/>
              </a:gs>
              <a:gs pos="15000">
                <a:schemeClr val="accent1"/>
              </a:gs>
              <a:gs pos="100000">
                <a:schemeClr val="dk1"/>
              </a:gs>
            </a:gsLst>
            <a:lin ang="1350003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5" name="Google Shape;165;p25"/>
          <p:cNvSpPr/>
          <p:nvPr/>
        </p:nvSpPr>
        <p:spPr>
          <a:xfrm rot="-8782336">
            <a:off x="-1091992" y="-1026930"/>
            <a:ext cx="1758955" cy="1758955"/>
          </a:xfrm>
          <a:prstGeom prst="ellipse">
            <a:avLst/>
          </a:prstGeom>
          <a:solidFill>
            <a:srgbClr val="FFFFFF">
              <a:alpha val="61880"/>
            </a:srgbClr>
          </a:solidFill>
          <a:ln>
            <a:noFill/>
          </a:ln>
          <a:effectLst>
            <a:outerShdw blurRad="185738" dist="28575" dir="4440000" algn="bl" rotWithShape="0">
              <a:schemeClr val="dk2">
                <a:alpha val="19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25"/>
          <p:cNvSpPr/>
          <p:nvPr/>
        </p:nvSpPr>
        <p:spPr>
          <a:xfrm>
            <a:off x="-1548625" y="-1414200"/>
            <a:ext cx="2486100" cy="2486100"/>
          </a:xfrm>
          <a:prstGeom prst="donut">
            <a:avLst>
              <a:gd name="adj" fmla="val 1599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7" name="Google Shape;167;p25"/>
          <p:cNvSpPr/>
          <p:nvPr/>
        </p:nvSpPr>
        <p:spPr>
          <a:xfrm rot="-4885640">
            <a:off x="-743708" y="4248221"/>
            <a:ext cx="1581873" cy="1562144"/>
          </a:xfrm>
          <a:prstGeom prst="ellipse">
            <a:avLst/>
          </a:prstGeom>
          <a:gradFill>
            <a:gsLst>
              <a:gs pos="0">
                <a:schemeClr val="accent1"/>
              </a:gs>
              <a:gs pos="15000">
                <a:schemeClr val="accent1"/>
              </a:gs>
              <a:gs pos="100000">
                <a:schemeClr val="dk1"/>
              </a:gs>
            </a:gsLst>
            <a:lin ang="1350003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31"/>
          <p:cNvSpPr/>
          <p:nvPr/>
        </p:nvSpPr>
        <p:spPr>
          <a:xfrm rot="-6146075">
            <a:off x="8303073" y="-1431109"/>
            <a:ext cx="3027518" cy="3027518"/>
          </a:xfrm>
          <a:prstGeom prst="ellipse">
            <a:avLst/>
          </a:prstGeom>
          <a:solidFill>
            <a:srgbClr val="FFFFFF">
              <a:alpha val="61880"/>
            </a:srgbClr>
          </a:solidFill>
          <a:ln>
            <a:noFill/>
          </a:ln>
          <a:effectLst>
            <a:outerShdw blurRad="185738" dist="28575" dir="4440000" algn="bl" rotWithShape="0">
              <a:schemeClr val="dk2">
                <a:alpha val="19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8" name="Google Shape;238;p31"/>
          <p:cNvSpPr/>
          <p:nvPr/>
        </p:nvSpPr>
        <p:spPr>
          <a:xfrm rot="-6145876">
            <a:off x="-251580" y="4011032"/>
            <a:ext cx="2140586" cy="2140586"/>
          </a:xfrm>
          <a:prstGeom prst="ellipse">
            <a:avLst/>
          </a:prstGeom>
          <a:solidFill>
            <a:srgbClr val="FFFFFF">
              <a:alpha val="61880"/>
            </a:srgbClr>
          </a:solidFill>
          <a:ln>
            <a:noFill/>
          </a:ln>
          <a:effectLst>
            <a:outerShdw blurRad="185738" dist="28575" dir="4440000" algn="bl" rotWithShape="0">
              <a:schemeClr val="dk2">
                <a:alpha val="19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31"/>
          <p:cNvSpPr/>
          <p:nvPr/>
        </p:nvSpPr>
        <p:spPr>
          <a:xfrm>
            <a:off x="-1378525" y="4228350"/>
            <a:ext cx="2486100" cy="2486100"/>
          </a:xfrm>
          <a:prstGeom prst="donut">
            <a:avLst>
              <a:gd name="adj" fmla="val 1599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31"/>
          <p:cNvSpPr/>
          <p:nvPr/>
        </p:nvSpPr>
        <p:spPr>
          <a:xfrm rot="-9313205">
            <a:off x="-1228996" y="-1775599"/>
            <a:ext cx="2769283" cy="2701899"/>
          </a:xfrm>
          <a:prstGeom prst="ellipse">
            <a:avLst/>
          </a:prstGeom>
          <a:gradFill>
            <a:gsLst>
              <a:gs pos="0">
                <a:schemeClr val="accent1"/>
              </a:gs>
              <a:gs pos="47000">
                <a:schemeClr val="accent1"/>
              </a:gs>
              <a:gs pos="100000">
                <a:schemeClr val="dk1"/>
              </a:gs>
            </a:gsLst>
            <a:lin ang="1350003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p31"/>
          <p:cNvSpPr/>
          <p:nvPr/>
        </p:nvSpPr>
        <p:spPr>
          <a:xfrm rot="-9313068">
            <a:off x="8201124" y="4357553"/>
            <a:ext cx="1190209" cy="1161084"/>
          </a:xfrm>
          <a:prstGeom prst="ellipse">
            <a:avLst/>
          </a:prstGeom>
          <a:gradFill>
            <a:gsLst>
              <a:gs pos="0">
                <a:schemeClr val="accent1"/>
              </a:gs>
              <a:gs pos="47000">
                <a:schemeClr val="accent1"/>
              </a:gs>
              <a:gs pos="100000">
                <a:schemeClr val="dk1"/>
              </a:gs>
            </a:gsLst>
            <a:lin ang="1350003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2" name="Google Shape;242;p31"/>
          <p:cNvSpPr/>
          <p:nvPr/>
        </p:nvSpPr>
        <p:spPr>
          <a:xfrm>
            <a:off x="6830425" y="-2096225"/>
            <a:ext cx="2486100" cy="2486100"/>
          </a:xfrm>
          <a:prstGeom prst="donut">
            <a:avLst>
              <a:gd name="adj" fmla="val 1599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4450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Montserrat"/>
              <a:buNone/>
              <a:defRPr sz="30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Montserrat"/>
              <a:buNone/>
              <a:defRPr sz="35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Montserrat"/>
              <a:buNone/>
              <a:defRPr sz="35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Montserrat"/>
              <a:buNone/>
              <a:defRPr sz="35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Montserrat"/>
              <a:buNone/>
              <a:defRPr sz="35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Montserrat"/>
              <a:buNone/>
              <a:defRPr sz="35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Montserrat"/>
              <a:buNone/>
              <a:defRPr sz="35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Montserrat"/>
              <a:buNone/>
              <a:defRPr sz="35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500"/>
              <a:buFont typeface="Montserrat"/>
              <a:buNone/>
              <a:defRPr sz="35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175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Char char="●"/>
              <a:defRPr sz="1300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1pPr>
            <a:lvl2pPr marL="914400" lvl="1" indent="-3111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Char char="○"/>
              <a:defRPr sz="1300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2pPr>
            <a:lvl3pPr marL="1371600" lvl="2" indent="-3111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Char char="■"/>
              <a:defRPr sz="1300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3pPr>
            <a:lvl4pPr marL="1828800" lvl="3" indent="-3111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Char char="●"/>
              <a:defRPr sz="1300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4pPr>
            <a:lvl5pPr marL="2286000" lvl="4" indent="-3111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Char char="○"/>
              <a:defRPr sz="1300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5pPr>
            <a:lvl6pPr marL="2743200" lvl="5" indent="-3111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Char char="■"/>
              <a:defRPr sz="1300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6pPr>
            <a:lvl7pPr marL="3200400" lvl="6" indent="-3111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Char char="●"/>
              <a:defRPr sz="1300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7pPr>
            <a:lvl8pPr marL="3657600" lvl="7" indent="-3111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Char char="○"/>
              <a:defRPr sz="1300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8pPr>
            <a:lvl9pPr marL="4114800" lvl="8" indent="-3111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Char char="■"/>
              <a:defRPr sz="1300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5" r:id="rId3"/>
    <p:sldLayoutId id="2147483658" r:id="rId4"/>
    <p:sldLayoutId id="2147483664" r:id="rId5"/>
    <p:sldLayoutId id="2147483665" r:id="rId6"/>
    <p:sldLayoutId id="2147483670" r:id="rId7"/>
    <p:sldLayoutId id="2147483671" r:id="rId8"/>
    <p:sldLayoutId id="2147483677" r:id="rId9"/>
    <p:sldLayoutId id="2147483678" r:id="rId10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6"/>
          <p:cNvSpPr/>
          <p:nvPr/>
        </p:nvSpPr>
        <p:spPr>
          <a:xfrm>
            <a:off x="10554375" y="1445325"/>
            <a:ext cx="1236000" cy="421800"/>
          </a:xfrm>
          <a:prstGeom prst="roundRect">
            <a:avLst>
              <a:gd name="adj" fmla="val 50000"/>
            </a:avLst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36"/>
          <p:cNvSpPr/>
          <p:nvPr/>
        </p:nvSpPr>
        <p:spPr>
          <a:xfrm rot="-9313205">
            <a:off x="-881294" y="-922947"/>
            <a:ext cx="2769283" cy="2701899"/>
          </a:xfrm>
          <a:prstGeom prst="ellipse">
            <a:avLst/>
          </a:prstGeom>
          <a:gradFill>
            <a:gsLst>
              <a:gs pos="0">
                <a:schemeClr val="accent1"/>
              </a:gs>
              <a:gs pos="47000">
                <a:schemeClr val="accent1"/>
              </a:gs>
              <a:gs pos="100000">
                <a:schemeClr val="dk1"/>
              </a:gs>
            </a:gsLst>
            <a:lin ang="1350003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" name="Google Shape;262;p36"/>
          <p:cNvSpPr txBox="1">
            <a:spLocks noGrp="1"/>
          </p:cNvSpPr>
          <p:nvPr>
            <p:ph type="ctrTitle"/>
          </p:nvPr>
        </p:nvSpPr>
        <p:spPr>
          <a:xfrm>
            <a:off x="1297173" y="1362775"/>
            <a:ext cx="6655980" cy="207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u="sng">
                <a:solidFill>
                  <a:schemeClr val="accent1"/>
                </a:solidFill>
              </a:rPr>
              <a:t>HISTÒRIA T.9 &amp; 10</a:t>
            </a:r>
            <a:br>
              <a:rPr lang="es-ES" u="sng"/>
            </a:br>
            <a:r>
              <a:rPr lang="es-ES"/>
              <a:t>La IIª GM</a:t>
            </a:r>
            <a:br>
              <a:rPr lang="es-ES"/>
            </a:br>
            <a:r>
              <a:rPr lang="es-ES">
                <a:solidFill>
                  <a:schemeClr val="accent1"/>
                </a:solidFill>
              </a:rPr>
              <a:t>+</a:t>
            </a:r>
            <a:r>
              <a:rPr lang="es-ES"/>
              <a:t> La Guerra Freda</a:t>
            </a:r>
            <a:endParaRPr u="sng"/>
          </a:p>
        </p:txBody>
      </p:sp>
      <p:sp>
        <p:nvSpPr>
          <p:cNvPr id="263" name="Google Shape;263;p36"/>
          <p:cNvSpPr txBox="1">
            <a:spLocks noGrp="1"/>
          </p:cNvSpPr>
          <p:nvPr>
            <p:ph type="subTitle" idx="1"/>
          </p:nvPr>
        </p:nvSpPr>
        <p:spPr>
          <a:xfrm>
            <a:off x="2458200" y="3616000"/>
            <a:ext cx="4227600" cy="42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4</a:t>
            </a:r>
            <a:r>
              <a:rPr lang="es-ES"/>
              <a:t>ºESO C</a:t>
            </a:r>
            <a:endParaRPr/>
          </a:p>
        </p:txBody>
      </p:sp>
      <p:sp>
        <p:nvSpPr>
          <p:cNvPr id="264" name="Google Shape;264;p36"/>
          <p:cNvSpPr/>
          <p:nvPr/>
        </p:nvSpPr>
        <p:spPr>
          <a:xfrm>
            <a:off x="7963116" y="3896033"/>
            <a:ext cx="1581900" cy="1562100"/>
          </a:xfrm>
          <a:prstGeom prst="ellipse">
            <a:avLst/>
          </a:prstGeom>
          <a:gradFill>
            <a:gsLst>
              <a:gs pos="0">
                <a:schemeClr val="accent1"/>
              </a:gs>
              <a:gs pos="15000">
                <a:schemeClr val="accent1"/>
              </a:gs>
              <a:gs pos="100000">
                <a:schemeClr val="dk1"/>
              </a:gs>
            </a:gsLst>
            <a:lin ang="1350003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" name="Google Shape;265;p36"/>
          <p:cNvSpPr/>
          <p:nvPr/>
        </p:nvSpPr>
        <p:spPr>
          <a:xfrm>
            <a:off x="7816850" y="285700"/>
            <a:ext cx="777132" cy="793076"/>
          </a:xfrm>
          <a:custGeom>
            <a:avLst/>
            <a:gdLst/>
            <a:ahLst/>
            <a:cxnLst/>
            <a:rect l="l" t="t" r="r" b="b"/>
            <a:pathLst>
              <a:path w="66922" h="68295" fill="none" extrusionOk="0">
                <a:moveTo>
                  <a:pt x="1" y="1"/>
                </a:moveTo>
                <a:lnTo>
                  <a:pt x="45079" y="1"/>
                </a:lnTo>
                <a:cubicBezTo>
                  <a:pt x="57141" y="1"/>
                  <a:pt x="66921" y="9781"/>
                  <a:pt x="66921" y="21843"/>
                </a:cubicBezTo>
                <a:lnTo>
                  <a:pt x="66921" y="68294"/>
                </a:lnTo>
              </a:path>
            </a:pathLst>
          </a:custGeom>
          <a:solidFill>
            <a:schemeClr val="dk2"/>
          </a:solidFill>
          <a:ln w="9525" cap="flat" cmpd="sng">
            <a:solidFill>
              <a:schemeClr val="dk2"/>
            </a:solidFill>
            <a:prstDash val="solid"/>
            <a:miter lim="21123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6" name="Google Shape;266;p36"/>
          <p:cNvSpPr/>
          <p:nvPr/>
        </p:nvSpPr>
        <p:spPr>
          <a:xfrm rot="10800000">
            <a:off x="437675" y="4078250"/>
            <a:ext cx="777132" cy="793076"/>
          </a:xfrm>
          <a:custGeom>
            <a:avLst/>
            <a:gdLst/>
            <a:ahLst/>
            <a:cxnLst/>
            <a:rect l="l" t="t" r="r" b="b"/>
            <a:pathLst>
              <a:path w="66922" h="68295" fill="none" extrusionOk="0">
                <a:moveTo>
                  <a:pt x="1" y="1"/>
                </a:moveTo>
                <a:lnTo>
                  <a:pt x="45079" y="1"/>
                </a:lnTo>
                <a:cubicBezTo>
                  <a:pt x="57141" y="1"/>
                  <a:pt x="66921" y="9781"/>
                  <a:pt x="66921" y="21843"/>
                </a:cubicBezTo>
                <a:lnTo>
                  <a:pt x="66921" y="68294"/>
                </a:lnTo>
              </a:path>
            </a:pathLst>
          </a:custGeom>
          <a:solidFill>
            <a:schemeClr val="dk2"/>
          </a:solidFill>
          <a:ln w="9525" cap="flat" cmpd="sng">
            <a:solidFill>
              <a:schemeClr val="dk2"/>
            </a:solidFill>
            <a:prstDash val="solid"/>
            <a:miter lim="21123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44"/>
          <p:cNvSpPr/>
          <p:nvPr/>
        </p:nvSpPr>
        <p:spPr>
          <a:xfrm rot="-8782234">
            <a:off x="7694185" y="3812818"/>
            <a:ext cx="2201440" cy="2201440"/>
          </a:xfrm>
          <a:prstGeom prst="ellipse">
            <a:avLst/>
          </a:prstGeom>
          <a:solidFill>
            <a:srgbClr val="FFFFFF">
              <a:alpha val="61880"/>
            </a:srgbClr>
          </a:solidFill>
          <a:ln>
            <a:noFill/>
          </a:ln>
          <a:effectLst>
            <a:outerShdw blurRad="185738" dist="28575" dir="4440000" algn="bl" rotWithShape="0">
              <a:schemeClr val="dk2">
                <a:alpha val="19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0" name="Google Shape;400;p44"/>
          <p:cNvSpPr/>
          <p:nvPr/>
        </p:nvSpPr>
        <p:spPr>
          <a:xfrm>
            <a:off x="8593900" y="3741150"/>
            <a:ext cx="1868400" cy="1868400"/>
          </a:xfrm>
          <a:prstGeom prst="ellipse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283;p38">
            <a:extLst>
              <a:ext uri="{FF2B5EF4-FFF2-40B4-BE49-F238E27FC236}">
                <a16:creationId xmlns:a16="http://schemas.microsoft.com/office/drawing/2014/main" id="{6D854166-BE08-45A7-8FB0-16F0E5A6199F}"/>
              </a:ext>
            </a:extLst>
          </p:cNvPr>
          <p:cNvSpPr txBox="1">
            <a:spLocks/>
          </p:cNvSpPr>
          <p:nvPr/>
        </p:nvSpPr>
        <p:spPr>
          <a:xfrm>
            <a:off x="1168737" y="532661"/>
            <a:ext cx="3520088" cy="447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2400" b="1">
                <a:solidFill>
                  <a:schemeClr val="accent1"/>
                </a:solidFill>
                <a:latin typeface="Montserrat"/>
                <a:sym typeface="Montserrat"/>
              </a:rPr>
              <a:t>2.3) </a:t>
            </a:r>
            <a:r>
              <a:rPr lang="es-ES" sz="2400" b="1">
                <a:solidFill>
                  <a:schemeClr val="bg1"/>
                </a:solidFill>
                <a:latin typeface="Montserrat"/>
                <a:sym typeface="Montserrat"/>
              </a:rPr>
              <a:t>Conseqüències</a:t>
            </a:r>
            <a:endParaRPr lang="en" sz="2400" b="1">
              <a:solidFill>
                <a:schemeClr val="bg1"/>
              </a:solidFill>
              <a:latin typeface="Montserrat"/>
              <a:sym typeface="Montserrat"/>
            </a:endParaRPr>
          </a:p>
        </p:txBody>
      </p:sp>
      <p:sp>
        <p:nvSpPr>
          <p:cNvPr id="49" name="Google Shape;273;p37">
            <a:extLst>
              <a:ext uri="{FF2B5EF4-FFF2-40B4-BE49-F238E27FC236}">
                <a16:creationId xmlns:a16="http://schemas.microsoft.com/office/drawing/2014/main" id="{81454B86-78C6-401E-B96B-F393EE8CA78A}"/>
              </a:ext>
            </a:extLst>
          </p:cNvPr>
          <p:cNvSpPr txBox="1">
            <a:spLocks/>
          </p:cNvSpPr>
          <p:nvPr/>
        </p:nvSpPr>
        <p:spPr>
          <a:xfrm>
            <a:off x="1268335" y="1155513"/>
            <a:ext cx="7273636" cy="22549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1pPr>
            <a:lvl2pPr marL="914400" marR="0" lvl="1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2pPr>
            <a:lvl3pPr marL="1371600" marR="0" lvl="2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3pPr>
            <a:lvl4pPr marL="1828800" marR="0" lvl="3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4pPr>
            <a:lvl5pPr marL="2286000" marR="0" lvl="4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5pPr>
            <a:lvl6pPr marL="2743200" marR="0" lvl="5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6pPr>
            <a:lvl7pPr marL="3200400" marR="0" lvl="6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7pPr>
            <a:lvl8pPr marL="3657600" marR="0" lvl="7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8pPr>
            <a:lvl9pPr marL="4114800" marR="0" lvl="8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9pPr>
          </a:lstStyle>
          <a:p>
            <a:pPr marL="179388" indent="-179388">
              <a:buClr>
                <a:schemeClr val="accent1"/>
              </a:buClr>
              <a:buFont typeface="Jost" panose="020B0604020202020204" charset="0"/>
              <a:buChar char="●"/>
            </a:pPr>
            <a:r>
              <a:rPr lang="es-ES" b="1" u="sng">
                <a:uFill>
                  <a:solidFill>
                    <a:schemeClr val="accent1"/>
                  </a:solidFill>
                </a:uFill>
              </a:rPr>
              <a:t>Demogràficament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    </a:t>
            </a:r>
            <a:r>
              <a:rPr lang="es-ES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</a:rPr>
              <a:t>+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50 milions de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morts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(civils </a:t>
            </a:r>
            <a:r>
              <a:rPr lang="es-ES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</a:rPr>
              <a:t>+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soviètics)</a:t>
            </a:r>
            <a:br>
              <a:rPr lang="es-ES">
                <a:uFill>
                  <a:solidFill>
                    <a:schemeClr val="accent1"/>
                  </a:solidFill>
                </a:uFill>
              </a:rPr>
            </a:br>
            <a:r>
              <a:rPr lang="es-ES">
                <a:uFill>
                  <a:solidFill>
                    <a:schemeClr val="accent1"/>
                  </a:solidFill>
                </a:uFill>
              </a:rPr>
              <a:t>                                 35 milions de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ferits</a:t>
            </a:r>
            <a:br>
              <a:rPr lang="es-ES">
                <a:uFill>
                  <a:solidFill>
                    <a:schemeClr val="accent1"/>
                  </a:solidFill>
                </a:uFill>
              </a:rPr>
            </a:br>
            <a:r>
              <a:rPr lang="es-ES">
                <a:uFill>
                  <a:solidFill>
                    <a:schemeClr val="accent1"/>
                  </a:solidFill>
                </a:uFill>
              </a:rPr>
              <a:t>                                 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morts indirectes</a:t>
            </a:r>
            <a:br>
              <a:rPr lang="es-ES">
                <a:uFill>
                  <a:solidFill>
                    <a:schemeClr val="accent1"/>
                  </a:solidFill>
                </a:uFill>
              </a:rPr>
            </a:br>
            <a:r>
              <a:rPr lang="es-ES">
                <a:uFill>
                  <a:solidFill>
                    <a:schemeClr val="accent1"/>
                  </a:solidFill>
                </a:uFill>
              </a:rPr>
              <a:t>                                 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generacions buides</a:t>
            </a:r>
            <a:br>
              <a:rPr lang="es-ES">
                <a:uFill>
                  <a:solidFill>
                    <a:schemeClr val="accent1"/>
                  </a:solidFill>
                </a:uFill>
              </a:rPr>
            </a:br>
            <a:r>
              <a:rPr lang="es-ES">
                <a:uFill>
                  <a:solidFill>
                    <a:schemeClr val="accent1"/>
                  </a:solidFill>
                </a:uFill>
              </a:rPr>
              <a:t>                                  milions de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desplaçats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canvis de fronteres</a:t>
            </a:r>
          </a:p>
          <a:p>
            <a:pPr marL="179388" indent="-179388">
              <a:buClr>
                <a:schemeClr val="accent1"/>
              </a:buClr>
              <a:buFont typeface="Jost" panose="020B0604020202020204" charset="0"/>
              <a:buChar char="●"/>
            </a:pPr>
            <a:r>
              <a:rPr lang="es-ES" b="1" u="sng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Econòmicament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Europa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i l’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Orient Llunyà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destruïts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                        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EUA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i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URSS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4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dues </a:t>
            </a:r>
            <a:r>
              <a:rPr lang="es-ES" u="sng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grans potències mundials</a:t>
            </a:r>
            <a:endParaRPr lang="es-ES">
              <a:uFill>
                <a:solidFill>
                  <a:schemeClr val="accent1"/>
                </a:solidFill>
              </a:uFill>
              <a:sym typeface="Wingdings" panose="05000000000000000000" pitchFamily="2" charset="2"/>
            </a:endParaRPr>
          </a:p>
          <a:p>
            <a:pPr marL="179388" indent="-179388">
              <a:buClr>
                <a:schemeClr val="accent1"/>
              </a:buClr>
              <a:buFont typeface="Jost" panose="020B0604020202020204" charset="0"/>
              <a:buChar char="●"/>
            </a:pPr>
            <a:r>
              <a:rPr lang="es-ES" b="1" u="sng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Moralment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Publicació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en els medis de comunicació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fort impacte moral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                     tota la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violència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de la guerra (bromardejos, tortures, bombes)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                     atrocitats dels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camps d’extermini nazis</a:t>
            </a:r>
            <a:endParaRPr lang="es-ES">
              <a:uFill>
                <a:solidFill>
                  <a:schemeClr val="accent1"/>
                </a:solidFill>
              </a:uFill>
              <a:sym typeface="Wingdings" panose="05000000000000000000" pitchFamily="2" charset="2"/>
            </a:endParaRPr>
          </a:p>
        </p:txBody>
      </p:sp>
      <p:sp>
        <p:nvSpPr>
          <p:cNvPr id="50" name="Flecha: doblada hacia arriba 49">
            <a:extLst>
              <a:ext uri="{FF2B5EF4-FFF2-40B4-BE49-F238E27FC236}">
                <a16:creationId xmlns:a16="http://schemas.microsoft.com/office/drawing/2014/main" id="{DF19EC14-F35D-4FC6-A913-03C62CB4132B}"/>
              </a:ext>
            </a:extLst>
          </p:cNvPr>
          <p:cNvSpPr/>
          <p:nvPr/>
        </p:nvSpPr>
        <p:spPr>
          <a:xfrm rot="5400000">
            <a:off x="2629924" y="2840326"/>
            <a:ext cx="159546" cy="134679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56" name="Grupo 55">
            <a:extLst>
              <a:ext uri="{FF2B5EF4-FFF2-40B4-BE49-F238E27FC236}">
                <a16:creationId xmlns:a16="http://schemas.microsoft.com/office/drawing/2014/main" id="{C8D2C7BB-AFF1-41E1-9B79-D6C2CEA32252}"/>
              </a:ext>
            </a:extLst>
          </p:cNvPr>
          <p:cNvGrpSpPr/>
          <p:nvPr/>
        </p:nvGrpSpPr>
        <p:grpSpPr>
          <a:xfrm>
            <a:off x="2777037" y="2332826"/>
            <a:ext cx="205740" cy="223754"/>
            <a:chOff x="2194560" y="1714500"/>
            <a:chExt cx="205740" cy="223754"/>
          </a:xfrm>
        </p:grpSpPr>
        <p:cxnSp>
          <p:nvCxnSpPr>
            <p:cNvPr id="57" name="Conector recto de flecha 56">
              <a:extLst>
                <a:ext uri="{FF2B5EF4-FFF2-40B4-BE49-F238E27FC236}">
                  <a16:creationId xmlns:a16="http://schemas.microsoft.com/office/drawing/2014/main" id="{E6DF5C51-3EE7-4C9B-8061-47693E8CECA4}"/>
                </a:ext>
              </a:extLst>
            </p:cNvPr>
            <p:cNvCxnSpPr/>
            <p:nvPr/>
          </p:nvCxnSpPr>
          <p:spPr>
            <a:xfrm>
              <a:off x="2194560" y="1714500"/>
              <a:ext cx="2057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ector recto de flecha 57">
              <a:extLst>
                <a:ext uri="{FF2B5EF4-FFF2-40B4-BE49-F238E27FC236}">
                  <a16:creationId xmlns:a16="http://schemas.microsoft.com/office/drawing/2014/main" id="{8C839079-4C02-43B9-BCF9-64A4D8AD3D36}"/>
                </a:ext>
              </a:extLst>
            </p:cNvPr>
            <p:cNvCxnSpPr/>
            <p:nvPr/>
          </p:nvCxnSpPr>
          <p:spPr>
            <a:xfrm>
              <a:off x="2245725" y="1919288"/>
              <a:ext cx="15457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ector recto 58">
              <a:extLst>
                <a:ext uri="{FF2B5EF4-FFF2-40B4-BE49-F238E27FC236}">
                  <a16:creationId xmlns:a16="http://schemas.microsoft.com/office/drawing/2014/main" id="{9EED1171-15B6-46D3-A950-FF1C82A1706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45725" y="1714501"/>
              <a:ext cx="0" cy="22375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Flecha: doblada hacia arriba 59">
            <a:extLst>
              <a:ext uri="{FF2B5EF4-FFF2-40B4-BE49-F238E27FC236}">
                <a16:creationId xmlns:a16="http://schemas.microsoft.com/office/drawing/2014/main" id="{D424ADEA-6CB3-4FF1-9410-37B3E30E9756}"/>
              </a:ext>
            </a:extLst>
          </p:cNvPr>
          <p:cNvSpPr/>
          <p:nvPr/>
        </p:nvSpPr>
        <p:spPr>
          <a:xfrm rot="5400000">
            <a:off x="2528721" y="2941529"/>
            <a:ext cx="361952" cy="134679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7" name="Grupo 16">
            <a:extLst>
              <a:ext uri="{FF2B5EF4-FFF2-40B4-BE49-F238E27FC236}">
                <a16:creationId xmlns:a16="http://schemas.microsoft.com/office/drawing/2014/main" id="{6BC3A75A-7BA1-49A0-8CCA-7A0F57A35A0B}"/>
              </a:ext>
            </a:extLst>
          </p:cNvPr>
          <p:cNvGrpSpPr/>
          <p:nvPr/>
        </p:nvGrpSpPr>
        <p:grpSpPr>
          <a:xfrm>
            <a:off x="2928781" y="1345280"/>
            <a:ext cx="205740" cy="797719"/>
            <a:chOff x="2787014" y="1089138"/>
            <a:chExt cx="205740" cy="797719"/>
          </a:xfrm>
        </p:grpSpPr>
        <p:grpSp>
          <p:nvGrpSpPr>
            <p:cNvPr id="51" name="Grupo 50">
              <a:extLst>
                <a:ext uri="{FF2B5EF4-FFF2-40B4-BE49-F238E27FC236}">
                  <a16:creationId xmlns:a16="http://schemas.microsoft.com/office/drawing/2014/main" id="{82977D57-499E-4EDA-A2D6-A5C27690E56F}"/>
                </a:ext>
              </a:extLst>
            </p:cNvPr>
            <p:cNvGrpSpPr/>
            <p:nvPr/>
          </p:nvGrpSpPr>
          <p:grpSpPr>
            <a:xfrm>
              <a:off x="2787014" y="1089138"/>
              <a:ext cx="205740" cy="797719"/>
              <a:chOff x="2194560" y="1714500"/>
              <a:chExt cx="205740" cy="797719"/>
            </a:xfrm>
          </p:grpSpPr>
          <p:cxnSp>
            <p:nvCxnSpPr>
              <p:cNvPr id="52" name="Conector recto de flecha 51">
                <a:extLst>
                  <a:ext uri="{FF2B5EF4-FFF2-40B4-BE49-F238E27FC236}">
                    <a16:creationId xmlns:a16="http://schemas.microsoft.com/office/drawing/2014/main" id="{8E4A4CF1-7EE9-4EA1-9149-5BD72DA7B94C}"/>
                  </a:ext>
                </a:extLst>
              </p:cNvPr>
              <p:cNvCxnSpPr/>
              <p:nvPr/>
            </p:nvCxnSpPr>
            <p:spPr>
              <a:xfrm>
                <a:off x="2194560" y="1714500"/>
                <a:ext cx="20574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Conector recto de flecha 52">
                <a:extLst>
                  <a:ext uri="{FF2B5EF4-FFF2-40B4-BE49-F238E27FC236}">
                    <a16:creationId xmlns:a16="http://schemas.microsoft.com/office/drawing/2014/main" id="{9319111D-9ADD-4AF0-B481-24DE9FB18AC9}"/>
                  </a:ext>
                </a:extLst>
              </p:cNvPr>
              <p:cNvCxnSpPr/>
              <p:nvPr/>
            </p:nvCxnSpPr>
            <p:spPr>
              <a:xfrm>
                <a:off x="2245725" y="1919288"/>
                <a:ext cx="154575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Conector recto de flecha 53">
                <a:extLst>
                  <a:ext uri="{FF2B5EF4-FFF2-40B4-BE49-F238E27FC236}">
                    <a16:creationId xmlns:a16="http://schemas.microsoft.com/office/drawing/2014/main" id="{645E49D4-00AA-4791-A6AC-EAE50E90478D}"/>
                  </a:ext>
                </a:extLst>
              </p:cNvPr>
              <p:cNvCxnSpPr/>
              <p:nvPr/>
            </p:nvCxnSpPr>
            <p:spPr>
              <a:xfrm>
                <a:off x="2245725" y="2100263"/>
                <a:ext cx="154575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Conector recto 54">
                <a:extLst>
                  <a:ext uri="{FF2B5EF4-FFF2-40B4-BE49-F238E27FC236}">
                    <a16:creationId xmlns:a16="http://schemas.microsoft.com/office/drawing/2014/main" id="{DC4ABDB2-AA0B-4462-90F9-40B14A4E5082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245725" y="1714501"/>
                <a:ext cx="0" cy="79771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1" name="Conector recto de flecha 60">
              <a:extLst>
                <a:ext uri="{FF2B5EF4-FFF2-40B4-BE49-F238E27FC236}">
                  <a16:creationId xmlns:a16="http://schemas.microsoft.com/office/drawing/2014/main" id="{40168AB2-FB2A-46B4-93D8-F6BC127F49C9}"/>
                </a:ext>
              </a:extLst>
            </p:cNvPr>
            <p:cNvCxnSpPr/>
            <p:nvPr/>
          </p:nvCxnSpPr>
          <p:spPr>
            <a:xfrm>
              <a:off x="2838179" y="1684451"/>
              <a:ext cx="15457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ector recto de flecha 61">
              <a:extLst>
                <a:ext uri="{FF2B5EF4-FFF2-40B4-BE49-F238E27FC236}">
                  <a16:creationId xmlns:a16="http://schemas.microsoft.com/office/drawing/2014/main" id="{FEF0E09E-D43B-4CA8-9B92-EDACFA40C065}"/>
                </a:ext>
              </a:extLst>
            </p:cNvPr>
            <p:cNvCxnSpPr/>
            <p:nvPr/>
          </p:nvCxnSpPr>
          <p:spPr>
            <a:xfrm>
              <a:off x="2838179" y="1886857"/>
              <a:ext cx="15457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00425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44"/>
          <p:cNvSpPr/>
          <p:nvPr/>
        </p:nvSpPr>
        <p:spPr>
          <a:xfrm rot="-8782234">
            <a:off x="7694185" y="3812818"/>
            <a:ext cx="2201440" cy="2201440"/>
          </a:xfrm>
          <a:prstGeom prst="ellipse">
            <a:avLst/>
          </a:prstGeom>
          <a:solidFill>
            <a:srgbClr val="FFFFFF">
              <a:alpha val="61880"/>
            </a:srgbClr>
          </a:solidFill>
          <a:ln>
            <a:noFill/>
          </a:ln>
          <a:effectLst>
            <a:outerShdw blurRad="185738" dist="28575" dir="4440000" algn="bl" rotWithShape="0">
              <a:schemeClr val="dk2">
                <a:alpha val="19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0" name="Google Shape;400;p44"/>
          <p:cNvSpPr/>
          <p:nvPr/>
        </p:nvSpPr>
        <p:spPr>
          <a:xfrm>
            <a:off x="8593900" y="3741150"/>
            <a:ext cx="1868400" cy="1868400"/>
          </a:xfrm>
          <a:prstGeom prst="ellipse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273;p37">
            <a:extLst>
              <a:ext uri="{FF2B5EF4-FFF2-40B4-BE49-F238E27FC236}">
                <a16:creationId xmlns:a16="http://schemas.microsoft.com/office/drawing/2014/main" id="{81454B86-78C6-401E-B96B-F393EE8CA78A}"/>
              </a:ext>
            </a:extLst>
          </p:cNvPr>
          <p:cNvSpPr txBox="1">
            <a:spLocks/>
          </p:cNvSpPr>
          <p:nvPr/>
        </p:nvSpPr>
        <p:spPr>
          <a:xfrm>
            <a:off x="966328" y="480328"/>
            <a:ext cx="7627572" cy="3857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1pPr>
            <a:lvl2pPr marL="914400" marR="0" lvl="1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2pPr>
            <a:lvl3pPr marL="1371600" marR="0" lvl="2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3pPr>
            <a:lvl4pPr marL="1828800" marR="0" lvl="3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4pPr>
            <a:lvl5pPr marL="2286000" marR="0" lvl="4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5pPr>
            <a:lvl6pPr marL="2743200" marR="0" lvl="5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6pPr>
            <a:lvl7pPr marL="3200400" marR="0" lvl="6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7pPr>
            <a:lvl8pPr marL="3657600" marR="0" lvl="7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8pPr>
            <a:lvl9pPr marL="4114800" marR="0" lvl="8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9pPr>
          </a:lstStyle>
          <a:p>
            <a:pPr marL="179388" indent="-179388">
              <a:buClr>
                <a:schemeClr val="accent1"/>
              </a:buClr>
              <a:buFont typeface="Jost" panose="020B0604020202020204" charset="0"/>
              <a:buChar char="●"/>
            </a:pPr>
            <a:r>
              <a:rPr lang="es-ES" b="1" u="sng">
                <a:uFill>
                  <a:solidFill>
                    <a:schemeClr val="accent1"/>
                  </a:solidFill>
                </a:uFill>
              </a:rPr>
              <a:t>Políticament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    conferències de pau més importants </a:t>
            </a:r>
            <a:r>
              <a:rPr lang="es-ES" b="1">
                <a:solidFill>
                  <a:srgbClr val="FF0000"/>
                </a:solidFill>
                <a:uFill>
                  <a:solidFill>
                    <a:schemeClr val="accent1"/>
                  </a:solidFill>
                </a:uFill>
              </a:rPr>
              <a:t>Ialta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i </a:t>
            </a:r>
            <a:r>
              <a:rPr lang="es-ES" b="1">
                <a:solidFill>
                  <a:srgbClr val="FF0000"/>
                </a:solidFill>
                <a:uFill>
                  <a:solidFill>
                    <a:schemeClr val="accent1"/>
                  </a:solidFill>
                </a:uFill>
              </a:rPr>
              <a:t>Postdam</a:t>
            </a:r>
            <a:br>
              <a:rPr lang="es-ES">
                <a:uFill>
                  <a:solidFill>
                    <a:schemeClr val="accent1"/>
                  </a:solidFill>
                </a:uFill>
              </a:rPr>
            </a:br>
            <a:r>
              <a:rPr lang="es-ES">
                <a:uFill>
                  <a:solidFill>
                    <a:schemeClr val="accent1"/>
                  </a:solidFill>
                </a:uFill>
              </a:rPr>
              <a:t>                             participen    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EUA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Roosevelt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i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Truman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                                          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Gran Bretanya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Churchill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                                          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URSS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Stalin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                        acords    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Alemanya 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i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Àustria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es divideixen en </a:t>
            </a:r>
            <a:r>
              <a:rPr lang="es-ES" u="sng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quatre zones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                                           cadascuna controlada per un dels aliats (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EUA, GB, França, URSS)</a:t>
            </a:r>
            <a:b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                                      No hi ha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canvis de fronteres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respecte abans de la guerra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                                           excepte part d’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Europa Oriental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                   desapareixen els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règims feixistes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d’Europa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Portugal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i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Espanya 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(Franco)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                   el món es divideix en dos grans blocs    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bloc capitalista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liderat per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EUA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                                                                             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bloc comunista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liderat per l’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URSS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                   </a:t>
            </a:r>
            <a:r>
              <a:rPr lang="es-ES" u="sng">
                <a:solidFill>
                  <a:srgbClr val="00B050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1945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es crea a </a:t>
            </a:r>
            <a:r>
              <a:rPr lang="es-ES" u="sng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San Francisco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>
                <a:solidFill>
                  <a:srgbClr val="FF0000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l’</a:t>
            </a:r>
            <a:r>
              <a:rPr lang="es-ES" b="1">
                <a:solidFill>
                  <a:srgbClr val="FF0000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Organització de Nacions Unides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(ONU)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                        Objectius     fomentar el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diàleg 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i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cooperació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entre països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                                           rebuig de la força per mantindre la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pau</a:t>
            </a:r>
            <a:b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                                           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dret d’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autodeterminació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dels pobles i colònies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                                           defensa dels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drets humans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                                           no-ingerència dels estats en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assumptes internes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d’altre estat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                        </a:t>
            </a:r>
            <a:r>
              <a:rPr lang="es-ES" b="1">
                <a:solidFill>
                  <a:srgbClr val="FF0000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Assemblea General</a:t>
            </a:r>
            <a:r>
              <a:rPr lang="es-ES">
                <a:solidFill>
                  <a:srgbClr val="FF0000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presents </a:t>
            </a:r>
            <a:r>
              <a:rPr lang="es-ES" u="sng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tots els països membres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                        </a:t>
            </a:r>
            <a:r>
              <a:rPr lang="es-ES" b="1">
                <a:solidFill>
                  <a:srgbClr val="FF0000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Consell de Seguretat 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(pren decisions importants)</a:t>
            </a:r>
            <a:r>
              <a:rPr lang="es-ES" sz="14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  </a:t>
            </a:r>
            <a:r>
              <a:rPr lang="es-ES" u="sng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15 països presents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                                                                                                          </a:t>
            </a:r>
            <a:r>
              <a:rPr lang="es-ES" u="sng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5 amb dret de veto</a:t>
            </a:r>
            <a:endParaRPr lang="es-ES">
              <a:uFill>
                <a:solidFill>
                  <a:schemeClr val="accent1"/>
                </a:solidFill>
              </a:uFill>
              <a:sym typeface="Wingdings" panose="05000000000000000000" pitchFamily="2" charset="2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7F5FBD0E-7E2F-4A61-A6FF-31F20BF6EE8C}"/>
              </a:ext>
            </a:extLst>
          </p:cNvPr>
          <p:cNvSpPr txBox="1"/>
          <p:nvPr/>
        </p:nvSpPr>
        <p:spPr>
          <a:xfrm>
            <a:off x="6190448" y="4500464"/>
            <a:ext cx="22621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accent1"/>
                </a:solidFill>
                <a:latin typeface="Jost" panose="020B0604020202020204" charset="0"/>
                <a:ea typeface="Jost" panose="020B0604020202020204" charset="0"/>
              </a:rPr>
              <a:t>(EUA, Rússia, GB, França, Xina)</a:t>
            </a:r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977E5388-0467-4BEF-9E22-777044DB80B4}"/>
              </a:ext>
            </a:extLst>
          </p:cNvPr>
          <p:cNvGrpSpPr/>
          <p:nvPr/>
        </p:nvGrpSpPr>
        <p:grpSpPr>
          <a:xfrm>
            <a:off x="2198678" y="686062"/>
            <a:ext cx="227004" cy="2150767"/>
            <a:chOff x="2787014" y="1089138"/>
            <a:chExt cx="227004" cy="2150767"/>
          </a:xfrm>
        </p:grpSpPr>
        <p:grpSp>
          <p:nvGrpSpPr>
            <p:cNvPr id="8" name="Grupo 7">
              <a:extLst>
                <a:ext uri="{FF2B5EF4-FFF2-40B4-BE49-F238E27FC236}">
                  <a16:creationId xmlns:a16="http://schemas.microsoft.com/office/drawing/2014/main" id="{72AF985F-220B-4893-98CE-30FC34EC4C51}"/>
                </a:ext>
              </a:extLst>
            </p:cNvPr>
            <p:cNvGrpSpPr/>
            <p:nvPr/>
          </p:nvGrpSpPr>
          <p:grpSpPr>
            <a:xfrm>
              <a:off x="2787014" y="1089138"/>
              <a:ext cx="227004" cy="2150767"/>
              <a:chOff x="2194560" y="1714500"/>
              <a:chExt cx="227004" cy="2150767"/>
            </a:xfrm>
          </p:grpSpPr>
          <p:cxnSp>
            <p:nvCxnSpPr>
              <p:cNvPr id="11" name="Conector recto de flecha 10">
                <a:extLst>
                  <a:ext uri="{FF2B5EF4-FFF2-40B4-BE49-F238E27FC236}">
                    <a16:creationId xmlns:a16="http://schemas.microsoft.com/office/drawing/2014/main" id="{77870A74-1136-4245-BD5D-A555160068E1}"/>
                  </a:ext>
                </a:extLst>
              </p:cNvPr>
              <p:cNvCxnSpPr/>
              <p:nvPr/>
            </p:nvCxnSpPr>
            <p:spPr>
              <a:xfrm>
                <a:off x="2194560" y="1714500"/>
                <a:ext cx="20574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Conector recto de flecha 12">
                <a:extLst>
                  <a:ext uri="{FF2B5EF4-FFF2-40B4-BE49-F238E27FC236}">
                    <a16:creationId xmlns:a16="http://schemas.microsoft.com/office/drawing/2014/main" id="{208D9945-69E6-48C6-A5FE-BE629F01FFDA}"/>
                  </a:ext>
                </a:extLst>
              </p:cNvPr>
              <p:cNvCxnSpPr/>
              <p:nvPr/>
            </p:nvCxnSpPr>
            <p:spPr>
              <a:xfrm>
                <a:off x="2266989" y="3865267"/>
                <a:ext cx="154575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Conector recto 13">
                <a:extLst>
                  <a:ext uri="{FF2B5EF4-FFF2-40B4-BE49-F238E27FC236}">
                    <a16:creationId xmlns:a16="http://schemas.microsoft.com/office/drawing/2014/main" id="{839FC703-AEEE-4821-959E-E570E358D3B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2245725" y="1714501"/>
                <a:ext cx="2144" cy="2150766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" name="Conector recto de flecha 8">
              <a:extLst>
                <a:ext uri="{FF2B5EF4-FFF2-40B4-BE49-F238E27FC236}">
                  <a16:creationId xmlns:a16="http://schemas.microsoft.com/office/drawing/2014/main" id="{D2F6A60A-2CD6-47E7-8E53-422ACB9F4104}"/>
                </a:ext>
              </a:extLst>
            </p:cNvPr>
            <p:cNvCxnSpPr/>
            <p:nvPr/>
          </p:nvCxnSpPr>
          <p:spPr>
            <a:xfrm>
              <a:off x="2840323" y="2847722"/>
              <a:ext cx="15457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Conector recto de flecha 9">
              <a:extLst>
                <a:ext uri="{FF2B5EF4-FFF2-40B4-BE49-F238E27FC236}">
                  <a16:creationId xmlns:a16="http://schemas.microsoft.com/office/drawing/2014/main" id="{EA7080DF-DA5E-40EC-B51B-5DF492BB6ECF}"/>
                </a:ext>
              </a:extLst>
            </p:cNvPr>
            <p:cNvCxnSpPr/>
            <p:nvPr/>
          </p:nvCxnSpPr>
          <p:spPr>
            <a:xfrm>
              <a:off x="2840323" y="2652402"/>
              <a:ext cx="15457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Flecha: doblada hacia arriba 15">
            <a:extLst>
              <a:ext uri="{FF2B5EF4-FFF2-40B4-BE49-F238E27FC236}">
                <a16:creationId xmlns:a16="http://schemas.microsoft.com/office/drawing/2014/main" id="{733B0DA6-221B-4201-9AE8-C8269C14AE5E}"/>
              </a:ext>
            </a:extLst>
          </p:cNvPr>
          <p:cNvSpPr/>
          <p:nvPr/>
        </p:nvSpPr>
        <p:spPr>
          <a:xfrm rot="5400000">
            <a:off x="2481069" y="768234"/>
            <a:ext cx="159546" cy="134679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Flecha: doblada hacia arriba 16">
            <a:extLst>
              <a:ext uri="{FF2B5EF4-FFF2-40B4-BE49-F238E27FC236}">
                <a16:creationId xmlns:a16="http://schemas.microsoft.com/office/drawing/2014/main" id="{2B7A87F1-D9E6-4BCD-B43F-91B3E41737D2}"/>
              </a:ext>
            </a:extLst>
          </p:cNvPr>
          <p:cNvSpPr/>
          <p:nvPr/>
        </p:nvSpPr>
        <p:spPr>
          <a:xfrm rot="5400000">
            <a:off x="2193063" y="1062674"/>
            <a:ext cx="733415" cy="132536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Flecha: doblada hacia arriba 17">
            <a:extLst>
              <a:ext uri="{FF2B5EF4-FFF2-40B4-BE49-F238E27FC236}">
                <a16:creationId xmlns:a16="http://schemas.microsoft.com/office/drawing/2014/main" id="{39143751-8D4A-4CE3-9EDC-3BE1A2F267D8}"/>
              </a:ext>
            </a:extLst>
          </p:cNvPr>
          <p:cNvSpPr/>
          <p:nvPr/>
        </p:nvSpPr>
        <p:spPr>
          <a:xfrm rot="5400000">
            <a:off x="3420287" y="1548017"/>
            <a:ext cx="159546" cy="134679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Flecha: doblada hacia arriba 18">
            <a:extLst>
              <a:ext uri="{FF2B5EF4-FFF2-40B4-BE49-F238E27FC236}">
                <a16:creationId xmlns:a16="http://schemas.microsoft.com/office/drawing/2014/main" id="{208D8B3A-3BCC-4823-B5AD-99C1701A3773}"/>
              </a:ext>
            </a:extLst>
          </p:cNvPr>
          <p:cNvSpPr/>
          <p:nvPr/>
        </p:nvSpPr>
        <p:spPr>
          <a:xfrm rot="5400000">
            <a:off x="3427375" y="1948450"/>
            <a:ext cx="159546" cy="134679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Flecha: doblada hacia arriba 19">
            <a:extLst>
              <a:ext uri="{FF2B5EF4-FFF2-40B4-BE49-F238E27FC236}">
                <a16:creationId xmlns:a16="http://schemas.microsoft.com/office/drawing/2014/main" id="{C69899E6-CB59-4DF2-94ED-CEDCFDDA3D07}"/>
              </a:ext>
            </a:extLst>
          </p:cNvPr>
          <p:cNvSpPr/>
          <p:nvPr/>
        </p:nvSpPr>
        <p:spPr>
          <a:xfrm rot="5400000">
            <a:off x="2475883" y="2926422"/>
            <a:ext cx="134013" cy="166299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Flecha: doblada hacia arriba 20">
            <a:extLst>
              <a:ext uri="{FF2B5EF4-FFF2-40B4-BE49-F238E27FC236}">
                <a16:creationId xmlns:a16="http://schemas.microsoft.com/office/drawing/2014/main" id="{396D49C0-27E2-4173-B071-CD7AE689C55C}"/>
              </a:ext>
            </a:extLst>
          </p:cNvPr>
          <p:cNvSpPr/>
          <p:nvPr/>
        </p:nvSpPr>
        <p:spPr>
          <a:xfrm rot="5400000">
            <a:off x="1986536" y="3415767"/>
            <a:ext cx="1112704" cy="166299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Flecha: doblada hacia arriba 21">
            <a:extLst>
              <a:ext uri="{FF2B5EF4-FFF2-40B4-BE49-F238E27FC236}">
                <a16:creationId xmlns:a16="http://schemas.microsoft.com/office/drawing/2014/main" id="{8EFFB2C6-AD56-4EB7-9696-A8B2847A3867}"/>
              </a:ext>
            </a:extLst>
          </p:cNvPr>
          <p:cNvSpPr/>
          <p:nvPr/>
        </p:nvSpPr>
        <p:spPr>
          <a:xfrm rot="5400000">
            <a:off x="1885331" y="3516972"/>
            <a:ext cx="1315114" cy="166299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Flecha: doblada hacia arriba 22">
            <a:extLst>
              <a:ext uri="{FF2B5EF4-FFF2-40B4-BE49-F238E27FC236}">
                <a16:creationId xmlns:a16="http://schemas.microsoft.com/office/drawing/2014/main" id="{2466BB66-9476-4011-A254-34A27D5B92EA}"/>
              </a:ext>
            </a:extLst>
          </p:cNvPr>
          <p:cNvSpPr/>
          <p:nvPr/>
        </p:nvSpPr>
        <p:spPr>
          <a:xfrm rot="5400000">
            <a:off x="6553933" y="4356541"/>
            <a:ext cx="106983" cy="125466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24" name="Grupo 23">
            <a:extLst>
              <a:ext uri="{FF2B5EF4-FFF2-40B4-BE49-F238E27FC236}">
                <a16:creationId xmlns:a16="http://schemas.microsoft.com/office/drawing/2014/main" id="{C86227E0-1190-4DBE-96C5-AA83E4C480AC}"/>
              </a:ext>
            </a:extLst>
          </p:cNvPr>
          <p:cNvGrpSpPr/>
          <p:nvPr/>
        </p:nvGrpSpPr>
        <p:grpSpPr>
          <a:xfrm>
            <a:off x="3385118" y="878131"/>
            <a:ext cx="205740" cy="390525"/>
            <a:chOff x="2194560" y="1714500"/>
            <a:chExt cx="205740" cy="390525"/>
          </a:xfrm>
        </p:grpSpPr>
        <p:cxnSp>
          <p:nvCxnSpPr>
            <p:cNvPr id="25" name="Conector recto de flecha 24">
              <a:extLst>
                <a:ext uri="{FF2B5EF4-FFF2-40B4-BE49-F238E27FC236}">
                  <a16:creationId xmlns:a16="http://schemas.microsoft.com/office/drawing/2014/main" id="{BA2ED503-0393-455B-B1D1-BB564C139C25}"/>
                </a:ext>
              </a:extLst>
            </p:cNvPr>
            <p:cNvCxnSpPr/>
            <p:nvPr/>
          </p:nvCxnSpPr>
          <p:spPr>
            <a:xfrm>
              <a:off x="2194560" y="1714500"/>
              <a:ext cx="2057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ector recto de flecha 25">
              <a:extLst>
                <a:ext uri="{FF2B5EF4-FFF2-40B4-BE49-F238E27FC236}">
                  <a16:creationId xmlns:a16="http://schemas.microsoft.com/office/drawing/2014/main" id="{26C5B87B-F5E7-49D2-BC2A-36CCF48D63DC}"/>
                </a:ext>
              </a:extLst>
            </p:cNvPr>
            <p:cNvCxnSpPr/>
            <p:nvPr/>
          </p:nvCxnSpPr>
          <p:spPr>
            <a:xfrm>
              <a:off x="2245725" y="1919288"/>
              <a:ext cx="15457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ector recto de flecha 26">
              <a:extLst>
                <a:ext uri="{FF2B5EF4-FFF2-40B4-BE49-F238E27FC236}">
                  <a16:creationId xmlns:a16="http://schemas.microsoft.com/office/drawing/2014/main" id="{DF7F45B1-09CF-4B2E-9CE3-AD35F3EE10B0}"/>
                </a:ext>
              </a:extLst>
            </p:cNvPr>
            <p:cNvCxnSpPr/>
            <p:nvPr/>
          </p:nvCxnSpPr>
          <p:spPr>
            <a:xfrm>
              <a:off x="2245725" y="2100263"/>
              <a:ext cx="15457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ector recto 27">
              <a:extLst>
                <a:ext uri="{FF2B5EF4-FFF2-40B4-BE49-F238E27FC236}">
                  <a16:creationId xmlns:a16="http://schemas.microsoft.com/office/drawing/2014/main" id="{A3FEA072-C36D-4F60-971A-FC78D95773D1}"/>
                </a:ext>
              </a:extLst>
            </p:cNvPr>
            <p:cNvCxnSpPr/>
            <p:nvPr/>
          </p:nvCxnSpPr>
          <p:spPr>
            <a:xfrm flipV="1">
              <a:off x="2245725" y="1714500"/>
              <a:ext cx="0" cy="39052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upo 28">
            <a:extLst>
              <a:ext uri="{FF2B5EF4-FFF2-40B4-BE49-F238E27FC236}">
                <a16:creationId xmlns:a16="http://schemas.microsoft.com/office/drawing/2014/main" id="{A26962C8-3059-4D69-8922-D5DE928BA12D}"/>
              </a:ext>
            </a:extLst>
          </p:cNvPr>
          <p:cNvGrpSpPr/>
          <p:nvPr/>
        </p:nvGrpSpPr>
        <p:grpSpPr>
          <a:xfrm>
            <a:off x="3155166" y="1455533"/>
            <a:ext cx="205740" cy="390525"/>
            <a:chOff x="2194560" y="1714500"/>
            <a:chExt cx="205740" cy="390525"/>
          </a:xfrm>
        </p:grpSpPr>
        <p:cxnSp>
          <p:nvCxnSpPr>
            <p:cNvPr id="30" name="Conector recto de flecha 29">
              <a:extLst>
                <a:ext uri="{FF2B5EF4-FFF2-40B4-BE49-F238E27FC236}">
                  <a16:creationId xmlns:a16="http://schemas.microsoft.com/office/drawing/2014/main" id="{72FBD4EA-F16C-4F63-9231-7029FB9B9367}"/>
                </a:ext>
              </a:extLst>
            </p:cNvPr>
            <p:cNvCxnSpPr/>
            <p:nvPr/>
          </p:nvCxnSpPr>
          <p:spPr>
            <a:xfrm>
              <a:off x="2194560" y="1714500"/>
              <a:ext cx="2057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ector recto de flecha 31">
              <a:extLst>
                <a:ext uri="{FF2B5EF4-FFF2-40B4-BE49-F238E27FC236}">
                  <a16:creationId xmlns:a16="http://schemas.microsoft.com/office/drawing/2014/main" id="{24CE00C9-3FC2-4CFC-A3E8-AA134272F6C2}"/>
                </a:ext>
              </a:extLst>
            </p:cNvPr>
            <p:cNvCxnSpPr/>
            <p:nvPr/>
          </p:nvCxnSpPr>
          <p:spPr>
            <a:xfrm>
              <a:off x="2245725" y="2100263"/>
              <a:ext cx="15457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ector recto 32">
              <a:extLst>
                <a:ext uri="{FF2B5EF4-FFF2-40B4-BE49-F238E27FC236}">
                  <a16:creationId xmlns:a16="http://schemas.microsoft.com/office/drawing/2014/main" id="{906EE865-4763-4576-A2B4-38DFA68DD87A}"/>
                </a:ext>
              </a:extLst>
            </p:cNvPr>
            <p:cNvCxnSpPr/>
            <p:nvPr/>
          </p:nvCxnSpPr>
          <p:spPr>
            <a:xfrm flipV="1">
              <a:off x="2245725" y="1714500"/>
              <a:ext cx="0" cy="39052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upo 38">
            <a:extLst>
              <a:ext uri="{FF2B5EF4-FFF2-40B4-BE49-F238E27FC236}">
                <a16:creationId xmlns:a16="http://schemas.microsoft.com/office/drawing/2014/main" id="{9109EA08-A196-4D16-92AE-31CF13917CA9}"/>
              </a:ext>
            </a:extLst>
          </p:cNvPr>
          <p:cNvGrpSpPr/>
          <p:nvPr/>
        </p:nvGrpSpPr>
        <p:grpSpPr>
          <a:xfrm>
            <a:off x="5093069" y="2451960"/>
            <a:ext cx="205740" cy="223754"/>
            <a:chOff x="2194560" y="1714500"/>
            <a:chExt cx="205740" cy="223754"/>
          </a:xfrm>
        </p:grpSpPr>
        <p:cxnSp>
          <p:nvCxnSpPr>
            <p:cNvPr id="40" name="Conector recto de flecha 39">
              <a:extLst>
                <a:ext uri="{FF2B5EF4-FFF2-40B4-BE49-F238E27FC236}">
                  <a16:creationId xmlns:a16="http://schemas.microsoft.com/office/drawing/2014/main" id="{2F25B581-B604-4FD8-AC68-389A81B8CC48}"/>
                </a:ext>
              </a:extLst>
            </p:cNvPr>
            <p:cNvCxnSpPr/>
            <p:nvPr/>
          </p:nvCxnSpPr>
          <p:spPr>
            <a:xfrm>
              <a:off x="2194560" y="1714500"/>
              <a:ext cx="2057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Conector recto de flecha 40">
              <a:extLst>
                <a:ext uri="{FF2B5EF4-FFF2-40B4-BE49-F238E27FC236}">
                  <a16:creationId xmlns:a16="http://schemas.microsoft.com/office/drawing/2014/main" id="{4848C9F9-A9B0-44B6-86BF-A19E9BEF488C}"/>
                </a:ext>
              </a:extLst>
            </p:cNvPr>
            <p:cNvCxnSpPr/>
            <p:nvPr/>
          </p:nvCxnSpPr>
          <p:spPr>
            <a:xfrm>
              <a:off x="2245725" y="1919288"/>
              <a:ext cx="15457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Conector recto 41">
              <a:extLst>
                <a:ext uri="{FF2B5EF4-FFF2-40B4-BE49-F238E27FC236}">
                  <a16:creationId xmlns:a16="http://schemas.microsoft.com/office/drawing/2014/main" id="{50DD2F43-08DA-4A9E-ACF5-DDBC10540FC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45725" y="1714501"/>
              <a:ext cx="0" cy="22375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upo 42">
            <a:extLst>
              <a:ext uri="{FF2B5EF4-FFF2-40B4-BE49-F238E27FC236}">
                <a16:creationId xmlns:a16="http://schemas.microsoft.com/office/drawing/2014/main" id="{F0CB0274-DF08-4A7D-9D15-7C07408CE326}"/>
              </a:ext>
            </a:extLst>
          </p:cNvPr>
          <p:cNvGrpSpPr/>
          <p:nvPr/>
        </p:nvGrpSpPr>
        <p:grpSpPr>
          <a:xfrm>
            <a:off x="3361660" y="3044172"/>
            <a:ext cx="205740" cy="797719"/>
            <a:chOff x="2787014" y="1089138"/>
            <a:chExt cx="205740" cy="797719"/>
          </a:xfrm>
        </p:grpSpPr>
        <p:grpSp>
          <p:nvGrpSpPr>
            <p:cNvPr id="44" name="Grupo 43">
              <a:extLst>
                <a:ext uri="{FF2B5EF4-FFF2-40B4-BE49-F238E27FC236}">
                  <a16:creationId xmlns:a16="http://schemas.microsoft.com/office/drawing/2014/main" id="{304AC152-E93F-42A2-8177-80DD90764A24}"/>
                </a:ext>
              </a:extLst>
            </p:cNvPr>
            <p:cNvGrpSpPr/>
            <p:nvPr/>
          </p:nvGrpSpPr>
          <p:grpSpPr>
            <a:xfrm>
              <a:off x="2787014" y="1089138"/>
              <a:ext cx="205740" cy="797719"/>
              <a:chOff x="2194560" y="1714500"/>
              <a:chExt cx="205740" cy="797719"/>
            </a:xfrm>
          </p:grpSpPr>
          <p:cxnSp>
            <p:nvCxnSpPr>
              <p:cNvPr id="47" name="Conector recto de flecha 46">
                <a:extLst>
                  <a:ext uri="{FF2B5EF4-FFF2-40B4-BE49-F238E27FC236}">
                    <a16:creationId xmlns:a16="http://schemas.microsoft.com/office/drawing/2014/main" id="{15DB96D7-65D7-4E9B-86FC-4BE50D7065D1}"/>
                  </a:ext>
                </a:extLst>
              </p:cNvPr>
              <p:cNvCxnSpPr/>
              <p:nvPr/>
            </p:nvCxnSpPr>
            <p:spPr>
              <a:xfrm>
                <a:off x="2194560" y="1714500"/>
                <a:ext cx="20574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Conector recto de flecha 49">
                <a:extLst>
                  <a:ext uri="{FF2B5EF4-FFF2-40B4-BE49-F238E27FC236}">
                    <a16:creationId xmlns:a16="http://schemas.microsoft.com/office/drawing/2014/main" id="{147B9F04-2512-4E86-8B2A-1271F6C43787}"/>
                  </a:ext>
                </a:extLst>
              </p:cNvPr>
              <p:cNvCxnSpPr/>
              <p:nvPr/>
            </p:nvCxnSpPr>
            <p:spPr>
              <a:xfrm>
                <a:off x="2245725" y="1919288"/>
                <a:ext cx="154575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Conector recto de flecha 50">
                <a:extLst>
                  <a:ext uri="{FF2B5EF4-FFF2-40B4-BE49-F238E27FC236}">
                    <a16:creationId xmlns:a16="http://schemas.microsoft.com/office/drawing/2014/main" id="{EEC7CEF6-1B89-4DAA-8F4E-FE8221DE3405}"/>
                  </a:ext>
                </a:extLst>
              </p:cNvPr>
              <p:cNvCxnSpPr/>
              <p:nvPr/>
            </p:nvCxnSpPr>
            <p:spPr>
              <a:xfrm>
                <a:off x="2245725" y="2100263"/>
                <a:ext cx="154575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Conector recto 51">
                <a:extLst>
                  <a:ext uri="{FF2B5EF4-FFF2-40B4-BE49-F238E27FC236}">
                    <a16:creationId xmlns:a16="http://schemas.microsoft.com/office/drawing/2014/main" id="{CA555F2E-6ACE-4847-8D10-0B2E3A9EC8B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2245725" y="1714501"/>
                <a:ext cx="0" cy="797718"/>
              </a:xfrm>
              <a:prstGeom prst="line">
                <a:avLst/>
              </a:prstGeom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5" name="Conector recto de flecha 44">
              <a:extLst>
                <a:ext uri="{FF2B5EF4-FFF2-40B4-BE49-F238E27FC236}">
                  <a16:creationId xmlns:a16="http://schemas.microsoft.com/office/drawing/2014/main" id="{D35CE10B-F05B-4447-BACE-EF7A39AC419B}"/>
                </a:ext>
              </a:extLst>
            </p:cNvPr>
            <p:cNvCxnSpPr/>
            <p:nvPr/>
          </p:nvCxnSpPr>
          <p:spPr>
            <a:xfrm>
              <a:off x="2838179" y="1684451"/>
              <a:ext cx="15457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ector recto de flecha 45">
              <a:extLst>
                <a:ext uri="{FF2B5EF4-FFF2-40B4-BE49-F238E27FC236}">
                  <a16:creationId xmlns:a16="http://schemas.microsoft.com/office/drawing/2014/main" id="{C446B651-B2FA-4F51-AAC0-BF28AB8F9646}"/>
                </a:ext>
              </a:extLst>
            </p:cNvPr>
            <p:cNvCxnSpPr/>
            <p:nvPr/>
          </p:nvCxnSpPr>
          <p:spPr>
            <a:xfrm>
              <a:off x="2838179" y="1886857"/>
              <a:ext cx="15457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539827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39"/>
          <p:cNvSpPr/>
          <p:nvPr/>
        </p:nvSpPr>
        <p:spPr>
          <a:xfrm>
            <a:off x="-195550" y="4375725"/>
            <a:ext cx="923100" cy="923100"/>
          </a:xfrm>
          <a:prstGeom prst="donut">
            <a:avLst>
              <a:gd name="adj" fmla="val 2683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39"/>
          <p:cNvSpPr/>
          <p:nvPr/>
        </p:nvSpPr>
        <p:spPr>
          <a:xfrm>
            <a:off x="7369821" y="-685050"/>
            <a:ext cx="2121900" cy="2121900"/>
          </a:xfrm>
          <a:prstGeom prst="donut">
            <a:avLst>
              <a:gd name="adj" fmla="val 1686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" name="Google Shape;305;p39"/>
          <p:cNvSpPr/>
          <p:nvPr/>
        </p:nvSpPr>
        <p:spPr>
          <a:xfrm rot="-6145876">
            <a:off x="7697345" y="3443432"/>
            <a:ext cx="2140586" cy="2140586"/>
          </a:xfrm>
          <a:prstGeom prst="ellipse">
            <a:avLst/>
          </a:prstGeom>
          <a:solidFill>
            <a:srgbClr val="FFFFFF">
              <a:alpha val="61880"/>
            </a:srgbClr>
          </a:solidFill>
          <a:ln>
            <a:noFill/>
          </a:ln>
          <a:effectLst>
            <a:outerShdw blurRad="185738" dist="28575" dir="4440000" algn="bl" rotWithShape="0">
              <a:schemeClr val="dk2">
                <a:alpha val="19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6" name="Google Shape;306;p39"/>
          <p:cNvSpPr/>
          <p:nvPr/>
        </p:nvSpPr>
        <p:spPr>
          <a:xfrm rot="-8707616">
            <a:off x="8244065" y="4171872"/>
            <a:ext cx="1894150" cy="1894150"/>
          </a:xfrm>
          <a:prstGeom prst="donut">
            <a:avLst>
              <a:gd name="adj" fmla="val 2133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312;p40">
            <a:extLst>
              <a:ext uri="{FF2B5EF4-FFF2-40B4-BE49-F238E27FC236}">
                <a16:creationId xmlns:a16="http://schemas.microsoft.com/office/drawing/2014/main" id="{B5868286-45F3-4322-9018-1B073FE13134}"/>
              </a:ext>
            </a:extLst>
          </p:cNvPr>
          <p:cNvSpPr/>
          <p:nvPr/>
        </p:nvSpPr>
        <p:spPr>
          <a:xfrm rot="15453925">
            <a:off x="-516702" y="-720534"/>
            <a:ext cx="3027518" cy="3027518"/>
          </a:xfrm>
          <a:prstGeom prst="ellipse">
            <a:avLst/>
          </a:prstGeom>
          <a:solidFill>
            <a:srgbClr val="FFFFFF">
              <a:alpha val="61880"/>
            </a:srgbClr>
          </a:solidFill>
          <a:ln>
            <a:noFill/>
          </a:ln>
          <a:effectLst>
            <a:outerShdw blurRad="185738" dist="28575" dir="4440000" algn="bl" rotWithShape="0">
              <a:schemeClr val="dk2">
                <a:alpha val="19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313;p40">
            <a:extLst>
              <a:ext uri="{FF2B5EF4-FFF2-40B4-BE49-F238E27FC236}">
                <a16:creationId xmlns:a16="http://schemas.microsoft.com/office/drawing/2014/main" id="{953839E0-D1FC-4F96-A515-DACC5297124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13225" y="2468700"/>
            <a:ext cx="5067600" cy="1511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4600"/>
              <a:t>La Guerra Freda</a:t>
            </a:r>
            <a:endParaRPr sz="4600"/>
          </a:p>
        </p:txBody>
      </p:sp>
      <p:sp>
        <p:nvSpPr>
          <p:cNvPr id="15" name="Google Shape;314;p40">
            <a:extLst>
              <a:ext uri="{FF2B5EF4-FFF2-40B4-BE49-F238E27FC236}">
                <a16:creationId xmlns:a16="http://schemas.microsoft.com/office/drawing/2014/main" id="{46754D59-374E-49D3-809F-B607650A6ADE}"/>
              </a:ext>
            </a:extLst>
          </p:cNvPr>
          <p:cNvSpPr txBox="1">
            <a:spLocks/>
          </p:cNvSpPr>
          <p:nvPr/>
        </p:nvSpPr>
        <p:spPr>
          <a:xfrm>
            <a:off x="713224" y="1020600"/>
            <a:ext cx="2191284" cy="10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ES" sz="8000" b="1">
                <a:solidFill>
                  <a:schemeClr val="lt1"/>
                </a:solidFill>
                <a:latin typeface="Montserrat"/>
                <a:sym typeface="Montserrat"/>
              </a:rPr>
              <a:t>T.</a:t>
            </a:r>
            <a:r>
              <a:rPr lang="en" sz="8000" b="1">
                <a:solidFill>
                  <a:schemeClr val="lt1"/>
                </a:solidFill>
                <a:latin typeface="Montserrat"/>
                <a:sym typeface="Montserrat"/>
              </a:rPr>
              <a:t>10</a:t>
            </a:r>
          </a:p>
        </p:txBody>
      </p:sp>
      <p:cxnSp>
        <p:nvCxnSpPr>
          <p:cNvPr id="16" name="Google Shape;315;p40">
            <a:extLst>
              <a:ext uri="{FF2B5EF4-FFF2-40B4-BE49-F238E27FC236}">
                <a16:creationId xmlns:a16="http://schemas.microsoft.com/office/drawing/2014/main" id="{6105CC01-9C8E-45DA-9C62-A098C6A1D7D7}"/>
              </a:ext>
            </a:extLst>
          </p:cNvPr>
          <p:cNvCxnSpPr/>
          <p:nvPr/>
        </p:nvCxnSpPr>
        <p:spPr>
          <a:xfrm>
            <a:off x="0" y="4346975"/>
            <a:ext cx="5307300" cy="3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7" name="Google Shape;317;p40">
            <a:extLst>
              <a:ext uri="{FF2B5EF4-FFF2-40B4-BE49-F238E27FC236}">
                <a16:creationId xmlns:a16="http://schemas.microsoft.com/office/drawing/2014/main" id="{395DB584-AA5A-435C-AE89-F944B2176961}"/>
              </a:ext>
            </a:extLst>
          </p:cNvPr>
          <p:cNvSpPr/>
          <p:nvPr/>
        </p:nvSpPr>
        <p:spPr>
          <a:xfrm rot="925555">
            <a:off x="-707627" y="-167606"/>
            <a:ext cx="1292750" cy="1699689"/>
          </a:xfrm>
          <a:custGeom>
            <a:avLst/>
            <a:gdLst/>
            <a:ahLst/>
            <a:cxnLst/>
            <a:rect l="l" t="t" r="r" b="b"/>
            <a:pathLst>
              <a:path w="31839" h="67984" extrusionOk="0">
                <a:moveTo>
                  <a:pt x="1240" y="971"/>
                </a:moveTo>
                <a:cubicBezTo>
                  <a:pt x="5084" y="-5103"/>
                  <a:pt x="30455" y="19884"/>
                  <a:pt x="31685" y="30955"/>
                </a:cubicBezTo>
                <a:cubicBezTo>
                  <a:pt x="32915" y="42026"/>
                  <a:pt x="13694" y="72395"/>
                  <a:pt x="8620" y="67398"/>
                </a:cubicBezTo>
                <a:cubicBezTo>
                  <a:pt x="3546" y="62401"/>
                  <a:pt x="-2604" y="7045"/>
                  <a:pt x="1240" y="971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5000">
                <a:schemeClr val="accent1"/>
              </a:gs>
              <a:gs pos="100000">
                <a:schemeClr val="dk1"/>
              </a:gs>
            </a:gsLst>
            <a:lin ang="13500032" scaled="0"/>
          </a:gra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4455906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37"/>
          <p:cNvSpPr/>
          <p:nvPr/>
        </p:nvSpPr>
        <p:spPr>
          <a:xfrm rot="-8782234">
            <a:off x="7606860" y="3503268"/>
            <a:ext cx="2201440" cy="2201440"/>
          </a:xfrm>
          <a:prstGeom prst="ellipse">
            <a:avLst/>
          </a:prstGeom>
          <a:solidFill>
            <a:srgbClr val="FFFFFF">
              <a:alpha val="61880"/>
            </a:srgbClr>
          </a:solidFill>
          <a:ln>
            <a:noFill/>
          </a:ln>
          <a:effectLst>
            <a:outerShdw blurRad="185738" dist="28575" dir="4440000" algn="bl" rotWithShape="0">
              <a:schemeClr val="dk2">
                <a:alpha val="19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37"/>
          <p:cNvSpPr txBox="1">
            <a:spLocks noGrp="1"/>
          </p:cNvSpPr>
          <p:nvPr>
            <p:ph type="title"/>
          </p:nvPr>
        </p:nvSpPr>
        <p:spPr>
          <a:xfrm>
            <a:off x="720000" y="213122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accent1"/>
                </a:solidFill>
              </a:rPr>
              <a:t>03) </a:t>
            </a:r>
            <a:r>
              <a:rPr lang="es-ES"/>
              <a:t>LA FORMACIÓ DELS BLOCS</a:t>
            </a:r>
            <a:endParaRPr/>
          </a:p>
        </p:txBody>
      </p:sp>
      <p:sp>
        <p:nvSpPr>
          <p:cNvPr id="277" name="Google Shape;277;p37"/>
          <p:cNvSpPr/>
          <p:nvPr/>
        </p:nvSpPr>
        <p:spPr>
          <a:xfrm>
            <a:off x="-1348000" y="-1150900"/>
            <a:ext cx="2486100" cy="2486100"/>
          </a:xfrm>
          <a:prstGeom prst="donut">
            <a:avLst>
              <a:gd name="adj" fmla="val 1599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273;p37">
            <a:extLst>
              <a:ext uri="{FF2B5EF4-FFF2-40B4-BE49-F238E27FC236}">
                <a16:creationId xmlns:a16="http://schemas.microsoft.com/office/drawing/2014/main" id="{20D5455A-D265-420D-A5C4-8A4B742A0F26}"/>
              </a:ext>
            </a:extLst>
          </p:cNvPr>
          <p:cNvSpPr txBox="1">
            <a:spLocks/>
          </p:cNvSpPr>
          <p:nvPr/>
        </p:nvSpPr>
        <p:spPr>
          <a:xfrm>
            <a:off x="1236047" y="2471089"/>
            <a:ext cx="7704000" cy="18030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●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1pPr>
            <a:lvl2pPr marL="914400" marR="0" lvl="1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○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2pPr>
            <a:lvl3pPr marL="1371600" marR="0" lvl="2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■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3pPr>
            <a:lvl4pPr marL="1828800" marR="0" lvl="3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●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4pPr>
            <a:lvl5pPr marL="2286000" marR="0" lvl="4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○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5pPr>
            <a:lvl6pPr marL="2743200" marR="0" lvl="5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■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6pPr>
            <a:lvl7pPr marL="3200400" marR="0" lvl="6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●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7pPr>
            <a:lvl8pPr marL="3657600" marR="0" lvl="7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○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8pPr>
            <a:lvl9pPr marL="4114800" marR="0" lvl="8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■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9pPr>
          </a:lstStyle>
          <a:p>
            <a:pPr marL="182563" indent="-182563" algn="l">
              <a:buClr>
                <a:schemeClr val="accent1"/>
              </a:buClr>
            </a:pP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En acabar la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IIªGM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, el món es divideix en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dos blocs contraposats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liderats per dues superpotències: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bloc capitalista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controlat per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EUA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bloc comunista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controlat per l’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URSS</a:t>
            </a:r>
          </a:p>
          <a:p>
            <a:pPr marL="182563" indent="-182563" algn="l">
              <a:buClr>
                <a:schemeClr val="accent1"/>
              </a:buClr>
            </a:pPr>
            <a:endParaRPr lang="es-ES">
              <a:uFill>
                <a:solidFill>
                  <a:schemeClr val="accent1"/>
                </a:solidFill>
              </a:uFill>
              <a:sym typeface="Wingdings" panose="05000000000000000000" pitchFamily="2" charset="2"/>
            </a:endParaRPr>
          </a:p>
          <a:p>
            <a:pPr marL="182563" indent="-182563" algn="l">
              <a:buClr>
                <a:schemeClr val="accent1"/>
              </a:buClr>
            </a:pP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EUA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i l’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URS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es reparteixen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Europa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en dos: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Europa Occidental </a:t>
            </a:r>
            <a:r>
              <a:rPr lang="es-ES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+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Grècia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bloc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capitalista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                                                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EUA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els obliga a </a:t>
            </a:r>
            <a:r>
              <a:rPr lang="es-ES" u="sng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expulsar el comunisme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Europa Oriental     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bloc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comunista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                              l’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URSS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propiciarà que els </a:t>
            </a:r>
            <a:r>
              <a:rPr lang="es-ES" u="sng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partits comunistes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fidels controlen el poder</a:t>
            </a:r>
            <a:endParaRPr lang="es-ES" u="sng">
              <a:uFill>
                <a:solidFill>
                  <a:schemeClr val="accent1"/>
                </a:solidFill>
              </a:uFill>
              <a:sym typeface="Wingdings" panose="05000000000000000000" pitchFamily="2" charset="2"/>
            </a:endParaRPr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3DAAFB29-C46F-4DE7-A086-72ED6886EBD4}"/>
              </a:ext>
            </a:extLst>
          </p:cNvPr>
          <p:cNvSpPr/>
          <p:nvPr/>
        </p:nvSpPr>
        <p:spPr>
          <a:xfrm>
            <a:off x="1236047" y="869399"/>
            <a:ext cx="6976590" cy="89109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>
                <a:uFill>
                  <a:solidFill>
                    <a:srgbClr val="FF0000"/>
                  </a:solidFill>
                </a:uFill>
                <a:latin typeface="Jost" panose="020B0604020202020204" charset="0"/>
                <a:ea typeface="Jost" panose="020B0604020202020204" charset="0"/>
              </a:rPr>
              <a:t>Anomenem </a:t>
            </a:r>
            <a:r>
              <a:rPr lang="es-ES" b="1">
                <a:uFill>
                  <a:solidFill>
                    <a:srgbClr val="FF0000"/>
                  </a:solidFill>
                </a:uFill>
                <a:latin typeface="Jost" panose="020B0604020202020204" charset="0"/>
                <a:ea typeface="Jost" panose="020B0604020202020204" charset="0"/>
              </a:rPr>
              <a:t>Guerra Freda</a:t>
            </a:r>
            <a:r>
              <a:rPr lang="es-ES">
                <a:uFill>
                  <a:solidFill>
                    <a:srgbClr val="FF0000"/>
                  </a:solidFill>
                </a:uFill>
                <a:latin typeface="Jost" panose="020B0604020202020204" charset="0"/>
                <a:ea typeface="Jost" panose="020B0604020202020204" charset="0"/>
              </a:rPr>
              <a:t> (1945-1989) a la situació internacional extremadament </a:t>
            </a:r>
            <a:r>
              <a:rPr lang="es-ES" u="sng">
                <a:uFill>
                  <a:solidFill>
                    <a:srgbClr val="FF0000"/>
                  </a:solidFill>
                </a:uFill>
                <a:latin typeface="Jost" panose="020B0604020202020204" charset="0"/>
                <a:ea typeface="Jost" panose="020B0604020202020204" charset="0"/>
              </a:rPr>
              <a:t>tensa</a:t>
            </a:r>
            <a:r>
              <a:rPr lang="es-ES">
                <a:uFill>
                  <a:solidFill>
                    <a:srgbClr val="FF0000"/>
                  </a:solidFill>
                </a:uFill>
                <a:latin typeface="Jost" panose="020B0604020202020204" charset="0"/>
                <a:ea typeface="Jost" panose="020B0604020202020204" charset="0"/>
              </a:rPr>
              <a:t> en què les dues superpotències (</a:t>
            </a:r>
            <a:r>
              <a:rPr lang="es-ES" b="1">
                <a:uFill>
                  <a:solidFill>
                    <a:srgbClr val="FF0000"/>
                  </a:solidFill>
                </a:uFill>
                <a:latin typeface="Jost" panose="020B0604020202020204" charset="0"/>
                <a:ea typeface="Jost" panose="020B0604020202020204" charset="0"/>
              </a:rPr>
              <a:t>EUA</a:t>
            </a:r>
            <a:r>
              <a:rPr lang="es-ES">
                <a:uFill>
                  <a:solidFill>
                    <a:srgbClr val="FF0000"/>
                  </a:solidFill>
                </a:uFill>
                <a:latin typeface="Jost" panose="020B0604020202020204" charset="0"/>
                <a:ea typeface="Jost" panose="020B0604020202020204" charset="0"/>
              </a:rPr>
              <a:t> capitalista i </a:t>
            </a:r>
            <a:r>
              <a:rPr lang="es-ES" b="1">
                <a:uFill>
                  <a:solidFill>
                    <a:srgbClr val="FF0000"/>
                  </a:solidFill>
                </a:uFill>
                <a:latin typeface="Jost" panose="020B0604020202020204" charset="0"/>
                <a:ea typeface="Jost" panose="020B0604020202020204" charset="0"/>
              </a:rPr>
              <a:t>URSS</a:t>
            </a:r>
            <a:r>
              <a:rPr lang="es-ES">
                <a:uFill>
                  <a:solidFill>
                    <a:srgbClr val="FF0000"/>
                  </a:solidFill>
                </a:uFill>
                <a:latin typeface="Jost" panose="020B0604020202020204" charset="0"/>
                <a:ea typeface="Jost" panose="020B0604020202020204" charset="0"/>
              </a:rPr>
              <a:t> comunista) van iniciar una </a:t>
            </a:r>
            <a:r>
              <a:rPr lang="es-ES" u="sng">
                <a:uFill>
                  <a:solidFill>
                    <a:srgbClr val="FF0000"/>
                  </a:solidFill>
                </a:uFill>
                <a:latin typeface="Jost" panose="020B0604020202020204" charset="0"/>
                <a:ea typeface="Jost" panose="020B0604020202020204" charset="0"/>
              </a:rPr>
              <a:t>cursa d’armaments</a:t>
            </a:r>
            <a:r>
              <a:rPr lang="es-ES">
                <a:uFill>
                  <a:solidFill>
                    <a:srgbClr val="FF0000"/>
                  </a:solidFill>
                </a:uFill>
                <a:latin typeface="Jost" panose="020B0604020202020204" charset="0"/>
                <a:ea typeface="Jost" panose="020B0604020202020204" charset="0"/>
              </a:rPr>
              <a:t> amb una </a:t>
            </a:r>
            <a:r>
              <a:rPr lang="es-ES" u="sng">
                <a:uFill>
                  <a:solidFill>
                    <a:srgbClr val="FF0000"/>
                  </a:solidFill>
                </a:uFill>
                <a:latin typeface="Jost" panose="020B0604020202020204" charset="0"/>
                <a:ea typeface="Jost" panose="020B0604020202020204" charset="0"/>
              </a:rPr>
              <a:t>actitud bel·ligerant</a:t>
            </a:r>
            <a:r>
              <a:rPr lang="es-ES">
                <a:uFill>
                  <a:solidFill>
                    <a:srgbClr val="FF0000"/>
                  </a:solidFill>
                </a:uFill>
                <a:latin typeface="Jost" panose="020B0604020202020204" charset="0"/>
                <a:ea typeface="Jost" panose="020B0604020202020204" charset="0"/>
              </a:rPr>
              <a:t>, però </a:t>
            </a:r>
            <a:r>
              <a:rPr lang="es-ES" u="sng">
                <a:uFill>
                  <a:solidFill>
                    <a:srgbClr val="FF0000"/>
                  </a:solidFill>
                </a:uFill>
                <a:latin typeface="Jost" panose="020B0604020202020204" charset="0"/>
                <a:ea typeface="Jost" panose="020B0604020202020204" charset="0"/>
              </a:rPr>
              <a:t>sense arribar mai a un conflicte directe</a:t>
            </a:r>
            <a:endParaRPr lang="es-ES">
              <a:uFill>
                <a:solidFill>
                  <a:srgbClr val="FF0000"/>
                </a:solidFill>
              </a:uFill>
              <a:latin typeface="Jost" panose="020B0604020202020204" charset="0"/>
              <a:ea typeface="Jost" panose="020B060402020202020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0C86DB1C-DFA0-4F3C-8D1E-99CE88E42C1E}"/>
              </a:ext>
            </a:extLst>
          </p:cNvPr>
          <p:cNvSpPr txBox="1"/>
          <p:nvPr/>
        </p:nvSpPr>
        <p:spPr>
          <a:xfrm>
            <a:off x="1236047" y="1844068"/>
            <a:ext cx="69765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7800" indent="-177800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es-ES">
                <a:latin typeface="Jost" panose="020B0604020202020204" charset="0"/>
                <a:ea typeface="Jost" panose="020B0604020202020204" charset="0"/>
              </a:rPr>
              <a:t>Aquesta rivalitat es plasmarà en </a:t>
            </a:r>
            <a:r>
              <a:rPr lang="es-ES" b="1">
                <a:latin typeface="Jost" panose="020B0604020202020204" charset="0"/>
                <a:ea typeface="Jost" panose="020B0604020202020204" charset="0"/>
              </a:rPr>
              <a:t>confrontaments indirectes</a:t>
            </a:r>
            <a:r>
              <a:rPr lang="es-ES">
                <a:latin typeface="Jost" panose="020B0604020202020204" charset="0"/>
                <a:ea typeface="Jost" panose="020B0604020202020204" charset="0"/>
              </a:rPr>
              <a:t> allunyats del seu territori</a:t>
            </a:r>
            <a:br>
              <a:rPr lang="es-ES">
                <a:latin typeface="Jost" panose="020B0604020202020204" charset="0"/>
                <a:ea typeface="Jost" panose="020B0604020202020204" charset="0"/>
              </a:rPr>
            </a:br>
            <a:r>
              <a:rPr lang="es-ES">
                <a:latin typeface="Jost" panose="020B0604020202020204" charset="0"/>
                <a:ea typeface="Jost" panose="020B0604020202020204" charset="0"/>
              </a:rPr>
              <a:t>     mitjançant aliats d’ambdós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latin typeface="Jost" panose="020B0604020202020204" charset="0"/>
                <a:ea typeface="Jost" panose="020B0604020202020204" charset="0"/>
                <a:sym typeface="Wingdings" panose="05000000000000000000" pitchFamily="2" charset="2"/>
              </a:rPr>
              <a:t> a </a:t>
            </a:r>
            <a:r>
              <a:rPr lang="es-ES" b="1">
                <a:latin typeface="Jost" panose="020B0604020202020204" charset="0"/>
                <a:ea typeface="Jost" panose="020B0604020202020204" charset="0"/>
                <a:sym typeface="Wingdings" panose="05000000000000000000" pitchFamily="2" charset="2"/>
              </a:rPr>
              <a:t>Berlín, Cuba, Vietnam, Corea</a:t>
            </a:r>
            <a:r>
              <a:rPr lang="es-ES">
                <a:latin typeface="Jost" panose="020B0604020202020204" charset="0"/>
                <a:ea typeface="Jost" panose="020B0604020202020204" charset="0"/>
                <a:sym typeface="Wingdings" panose="05000000000000000000" pitchFamily="2" charset="2"/>
              </a:rPr>
              <a:t>...</a:t>
            </a:r>
            <a:endParaRPr lang="es-ES">
              <a:latin typeface="Jost" panose="020B0604020202020204" charset="0"/>
              <a:ea typeface="Jost" panose="020B0604020202020204" charset="0"/>
            </a:endParaRPr>
          </a:p>
        </p:txBody>
      </p:sp>
      <p:sp>
        <p:nvSpPr>
          <p:cNvPr id="31" name="Flecha: doblada hacia arriba 30">
            <a:extLst>
              <a:ext uri="{FF2B5EF4-FFF2-40B4-BE49-F238E27FC236}">
                <a16:creationId xmlns:a16="http://schemas.microsoft.com/office/drawing/2014/main" id="{28AF7D24-1ABA-48E0-AC64-E704533467BB}"/>
              </a:ext>
            </a:extLst>
          </p:cNvPr>
          <p:cNvSpPr/>
          <p:nvPr/>
        </p:nvSpPr>
        <p:spPr>
          <a:xfrm rot="5400000">
            <a:off x="1576556" y="2090512"/>
            <a:ext cx="152015" cy="182350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E5FD1DE4-E1CD-4C53-A98A-FE40472E117D}"/>
              </a:ext>
            </a:extLst>
          </p:cNvPr>
          <p:cNvCxnSpPr>
            <a:cxnSpLocks/>
          </p:cNvCxnSpPr>
          <p:nvPr/>
        </p:nvCxnSpPr>
        <p:spPr>
          <a:xfrm flipV="1">
            <a:off x="1236047" y="2410080"/>
            <a:ext cx="6976590" cy="407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Flecha: doblada hacia arriba 35">
            <a:extLst>
              <a:ext uri="{FF2B5EF4-FFF2-40B4-BE49-F238E27FC236}">
                <a16:creationId xmlns:a16="http://schemas.microsoft.com/office/drawing/2014/main" id="{653B1029-7422-4F60-8ED9-06DE45B4C578}"/>
              </a:ext>
            </a:extLst>
          </p:cNvPr>
          <p:cNvSpPr/>
          <p:nvPr/>
        </p:nvSpPr>
        <p:spPr>
          <a:xfrm rot="5400000">
            <a:off x="1578745" y="2721082"/>
            <a:ext cx="147634" cy="182352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0" name="Flecha: doblada hacia arriba 39">
            <a:extLst>
              <a:ext uri="{FF2B5EF4-FFF2-40B4-BE49-F238E27FC236}">
                <a16:creationId xmlns:a16="http://schemas.microsoft.com/office/drawing/2014/main" id="{5303E92D-CCEF-4E52-8388-811920299B24}"/>
              </a:ext>
            </a:extLst>
          </p:cNvPr>
          <p:cNvSpPr/>
          <p:nvPr/>
        </p:nvSpPr>
        <p:spPr>
          <a:xfrm rot="5400000">
            <a:off x="1482839" y="2816988"/>
            <a:ext cx="339446" cy="182352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1" name="Flecha: doblada hacia arriba 40">
            <a:extLst>
              <a:ext uri="{FF2B5EF4-FFF2-40B4-BE49-F238E27FC236}">
                <a16:creationId xmlns:a16="http://schemas.microsoft.com/office/drawing/2014/main" id="{D128AFD0-57C4-4BC6-93D3-136A76B49AA7}"/>
              </a:ext>
            </a:extLst>
          </p:cNvPr>
          <p:cNvSpPr/>
          <p:nvPr/>
        </p:nvSpPr>
        <p:spPr>
          <a:xfrm rot="5400000">
            <a:off x="1372668" y="3708754"/>
            <a:ext cx="531436" cy="182352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2" name="Flecha: doblada hacia arriba 41">
            <a:extLst>
              <a:ext uri="{FF2B5EF4-FFF2-40B4-BE49-F238E27FC236}">
                <a16:creationId xmlns:a16="http://schemas.microsoft.com/office/drawing/2014/main" id="{D702D1F8-9EA5-450E-B9BE-B7760E6ED08E}"/>
              </a:ext>
            </a:extLst>
          </p:cNvPr>
          <p:cNvSpPr/>
          <p:nvPr/>
        </p:nvSpPr>
        <p:spPr>
          <a:xfrm rot="5400000">
            <a:off x="1565896" y="3516853"/>
            <a:ext cx="147634" cy="182352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43" name="Grupo 42">
            <a:extLst>
              <a:ext uri="{FF2B5EF4-FFF2-40B4-BE49-F238E27FC236}">
                <a16:creationId xmlns:a16="http://schemas.microsoft.com/office/drawing/2014/main" id="{1AC5DACF-43C1-4C9C-ADFE-0DA2A4DF0A07}"/>
              </a:ext>
            </a:extLst>
          </p:cNvPr>
          <p:cNvGrpSpPr/>
          <p:nvPr/>
        </p:nvGrpSpPr>
        <p:grpSpPr>
          <a:xfrm>
            <a:off x="3918539" y="3634731"/>
            <a:ext cx="205740" cy="223754"/>
            <a:chOff x="2194560" y="1714500"/>
            <a:chExt cx="205740" cy="223754"/>
          </a:xfrm>
        </p:grpSpPr>
        <p:cxnSp>
          <p:nvCxnSpPr>
            <p:cNvPr id="44" name="Conector recto de flecha 43">
              <a:extLst>
                <a:ext uri="{FF2B5EF4-FFF2-40B4-BE49-F238E27FC236}">
                  <a16:creationId xmlns:a16="http://schemas.microsoft.com/office/drawing/2014/main" id="{43907B3E-5718-4A5E-9255-21159809D233}"/>
                </a:ext>
              </a:extLst>
            </p:cNvPr>
            <p:cNvCxnSpPr/>
            <p:nvPr/>
          </p:nvCxnSpPr>
          <p:spPr>
            <a:xfrm>
              <a:off x="2194560" y="1714500"/>
              <a:ext cx="2057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ector recto de flecha 44">
              <a:extLst>
                <a:ext uri="{FF2B5EF4-FFF2-40B4-BE49-F238E27FC236}">
                  <a16:creationId xmlns:a16="http://schemas.microsoft.com/office/drawing/2014/main" id="{C8837A4E-DADC-4695-94BB-597863BF853F}"/>
                </a:ext>
              </a:extLst>
            </p:cNvPr>
            <p:cNvCxnSpPr/>
            <p:nvPr/>
          </p:nvCxnSpPr>
          <p:spPr>
            <a:xfrm>
              <a:off x="2245725" y="1919288"/>
              <a:ext cx="15457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Conector recto 45">
              <a:extLst>
                <a:ext uri="{FF2B5EF4-FFF2-40B4-BE49-F238E27FC236}">
                  <a16:creationId xmlns:a16="http://schemas.microsoft.com/office/drawing/2014/main" id="{CDE7EA1D-9A56-4748-A5AD-85524E2045B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45725" y="1714501"/>
              <a:ext cx="0" cy="22375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upo 46">
            <a:extLst>
              <a:ext uri="{FF2B5EF4-FFF2-40B4-BE49-F238E27FC236}">
                <a16:creationId xmlns:a16="http://schemas.microsoft.com/office/drawing/2014/main" id="{65F8B2BE-BDB1-499E-9D4C-BE7CADC0DF8F}"/>
              </a:ext>
            </a:extLst>
          </p:cNvPr>
          <p:cNvGrpSpPr/>
          <p:nvPr/>
        </p:nvGrpSpPr>
        <p:grpSpPr>
          <a:xfrm>
            <a:off x="3006209" y="4017774"/>
            <a:ext cx="205740" cy="223754"/>
            <a:chOff x="2194560" y="1714500"/>
            <a:chExt cx="205740" cy="223754"/>
          </a:xfrm>
        </p:grpSpPr>
        <p:cxnSp>
          <p:nvCxnSpPr>
            <p:cNvPr id="48" name="Conector recto de flecha 47">
              <a:extLst>
                <a:ext uri="{FF2B5EF4-FFF2-40B4-BE49-F238E27FC236}">
                  <a16:creationId xmlns:a16="http://schemas.microsoft.com/office/drawing/2014/main" id="{8472C245-4B2A-4DD4-ABE7-42B01E942528}"/>
                </a:ext>
              </a:extLst>
            </p:cNvPr>
            <p:cNvCxnSpPr/>
            <p:nvPr/>
          </p:nvCxnSpPr>
          <p:spPr>
            <a:xfrm>
              <a:off x="2194560" y="1714500"/>
              <a:ext cx="2057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ector recto de flecha 48">
              <a:extLst>
                <a:ext uri="{FF2B5EF4-FFF2-40B4-BE49-F238E27FC236}">
                  <a16:creationId xmlns:a16="http://schemas.microsoft.com/office/drawing/2014/main" id="{BB43F29F-CF23-4D2D-B406-E9A53923B532}"/>
                </a:ext>
              </a:extLst>
            </p:cNvPr>
            <p:cNvCxnSpPr/>
            <p:nvPr/>
          </p:nvCxnSpPr>
          <p:spPr>
            <a:xfrm>
              <a:off x="2245725" y="1919288"/>
              <a:ext cx="15457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Conector recto 49">
              <a:extLst>
                <a:ext uri="{FF2B5EF4-FFF2-40B4-BE49-F238E27FC236}">
                  <a16:creationId xmlns:a16="http://schemas.microsoft.com/office/drawing/2014/main" id="{51F946AB-93CA-4EF1-B5C0-32ED3F25F99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45725" y="1714501"/>
              <a:ext cx="0" cy="22375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Rectángulo 14">
            <a:extLst>
              <a:ext uri="{FF2B5EF4-FFF2-40B4-BE49-F238E27FC236}">
                <a16:creationId xmlns:a16="http://schemas.microsoft.com/office/drawing/2014/main" id="{3CE97E5F-6561-469B-BEFE-E781E2A524E5}"/>
              </a:ext>
            </a:extLst>
          </p:cNvPr>
          <p:cNvSpPr/>
          <p:nvPr/>
        </p:nvSpPr>
        <p:spPr>
          <a:xfrm>
            <a:off x="1561386" y="4281097"/>
            <a:ext cx="1138100" cy="645781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100" b="1">
                <a:latin typeface="Jost" panose="020B0604020202020204" charset="0"/>
                <a:ea typeface="Jost" panose="020B0604020202020204" charset="0"/>
              </a:rPr>
              <a:t>PCUS </a:t>
            </a:r>
            <a:r>
              <a:rPr lang="es-ES" sz="1100">
                <a:latin typeface="Jost" panose="020B0604020202020204" charset="0"/>
                <a:ea typeface="Jost" panose="020B0604020202020204" charset="0"/>
              </a:rPr>
              <a:t>Partit Comunista de la Unió Soviètica</a:t>
            </a:r>
          </a:p>
        </p:txBody>
      </p:sp>
    </p:spTree>
    <p:extLst>
      <p:ext uri="{BB962C8B-B14F-4D97-AF65-F5344CB8AC3E}">
        <p14:creationId xmlns:p14="http://schemas.microsoft.com/office/powerpoint/2010/main" val="3023328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38"/>
          <p:cNvSpPr/>
          <p:nvPr/>
        </p:nvSpPr>
        <p:spPr>
          <a:xfrm rot="-9313051">
            <a:off x="-927862" y="-772608"/>
            <a:ext cx="2290216" cy="2234649"/>
          </a:xfrm>
          <a:prstGeom prst="ellipse">
            <a:avLst/>
          </a:prstGeom>
          <a:gradFill>
            <a:gsLst>
              <a:gs pos="0">
                <a:schemeClr val="accent1"/>
              </a:gs>
              <a:gs pos="47000">
                <a:schemeClr val="accent1"/>
              </a:gs>
              <a:gs pos="100000">
                <a:schemeClr val="dk1"/>
              </a:gs>
            </a:gsLst>
            <a:lin ang="1350003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83;p38">
            <a:extLst>
              <a:ext uri="{FF2B5EF4-FFF2-40B4-BE49-F238E27FC236}">
                <a16:creationId xmlns:a16="http://schemas.microsoft.com/office/drawing/2014/main" id="{DC99DD31-D836-4A2F-9E15-66050D242ED6}"/>
              </a:ext>
            </a:extLst>
          </p:cNvPr>
          <p:cNvSpPr txBox="1">
            <a:spLocks/>
          </p:cNvSpPr>
          <p:nvPr/>
        </p:nvSpPr>
        <p:spPr>
          <a:xfrm>
            <a:off x="1417123" y="663783"/>
            <a:ext cx="4335774" cy="447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2400" b="1">
                <a:solidFill>
                  <a:schemeClr val="accent1"/>
                </a:solidFill>
                <a:latin typeface="Montserrat"/>
                <a:sym typeface="Montserrat"/>
              </a:rPr>
              <a:t>3.1) </a:t>
            </a:r>
            <a:r>
              <a:rPr lang="es-ES" sz="2400" b="1">
                <a:solidFill>
                  <a:schemeClr val="bg1"/>
                </a:solidFill>
                <a:latin typeface="Montserrat"/>
                <a:sym typeface="Montserrat"/>
              </a:rPr>
              <a:t>La ruptura total </a:t>
            </a:r>
            <a:r>
              <a:rPr lang="es-ES" sz="2400">
                <a:solidFill>
                  <a:schemeClr val="bg1"/>
                </a:solidFill>
                <a:latin typeface="Montserrat"/>
                <a:sym typeface="Montserrat"/>
              </a:rPr>
              <a:t>(1947)</a:t>
            </a:r>
            <a:endParaRPr lang="en" sz="2400" b="1">
              <a:solidFill>
                <a:schemeClr val="bg1"/>
              </a:solidFill>
              <a:latin typeface="Montserrat"/>
              <a:sym typeface="Montserrat"/>
            </a:endParaRPr>
          </a:p>
        </p:txBody>
      </p:sp>
      <p:sp>
        <p:nvSpPr>
          <p:cNvPr id="25" name="Google Shape;273;p37">
            <a:extLst>
              <a:ext uri="{FF2B5EF4-FFF2-40B4-BE49-F238E27FC236}">
                <a16:creationId xmlns:a16="http://schemas.microsoft.com/office/drawing/2014/main" id="{FDC0A3C8-41EA-419C-A14D-9E98FCBEACE5}"/>
              </a:ext>
            </a:extLst>
          </p:cNvPr>
          <p:cNvSpPr txBox="1">
            <a:spLocks/>
          </p:cNvSpPr>
          <p:nvPr/>
        </p:nvSpPr>
        <p:spPr>
          <a:xfrm>
            <a:off x="779721" y="1273682"/>
            <a:ext cx="7896447" cy="18030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●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1pPr>
            <a:lvl2pPr marL="914400" marR="0" lvl="1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○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2pPr>
            <a:lvl3pPr marL="1371600" marR="0" lvl="2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■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3pPr>
            <a:lvl4pPr marL="1828800" marR="0" lvl="3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●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4pPr>
            <a:lvl5pPr marL="2286000" marR="0" lvl="4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○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5pPr>
            <a:lvl6pPr marL="2743200" marR="0" lvl="5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■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6pPr>
            <a:lvl7pPr marL="3200400" marR="0" lvl="6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●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7pPr>
            <a:lvl8pPr marL="3657600" marR="0" lvl="7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○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8pPr>
            <a:lvl9pPr marL="4114800" marR="0" lvl="8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■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9pPr>
          </a:lstStyle>
          <a:p>
            <a:pPr marL="182563" indent="-182563" algn="l">
              <a:buClr>
                <a:schemeClr val="accent1"/>
              </a:buClr>
            </a:pP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President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Truman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(EUA) anuncia la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“</a:t>
            </a:r>
            <a:r>
              <a:rPr lang="es-ES" b="1">
                <a:solidFill>
                  <a:srgbClr val="FF0000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doctrina Truman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”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objectiu és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evitar l’expansió del comunisme</a:t>
            </a:r>
            <a:b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dona </a:t>
            </a:r>
            <a:r>
              <a:rPr lang="es-ES" u="sng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ajuda económica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als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països europeus (</a:t>
            </a:r>
            <a:r>
              <a:rPr lang="es-ES" b="1">
                <a:solidFill>
                  <a:srgbClr val="FF0000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Pla Marshall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)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reconstrucció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després de la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IIªGM</a:t>
            </a:r>
            <a:b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                                                                                           a canvi d’expulsar als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comunistes</a:t>
            </a:r>
          </a:p>
          <a:p>
            <a:pPr marL="182563" indent="-182563" algn="l">
              <a:buClr>
                <a:schemeClr val="accent1"/>
              </a:buClr>
            </a:pPr>
            <a:endParaRPr lang="es-ES" b="1">
              <a:uFill>
                <a:solidFill>
                  <a:schemeClr val="accent1"/>
                </a:solidFill>
              </a:uFill>
              <a:sym typeface="Wingdings" panose="05000000000000000000" pitchFamily="2" charset="2"/>
            </a:endParaRPr>
          </a:p>
          <a:p>
            <a:pPr marL="182563" indent="-182563" algn="l">
              <a:buClr>
                <a:schemeClr val="accent1"/>
              </a:buClr>
            </a:pP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Com a resposta, l’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URSS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proposa l’</a:t>
            </a:r>
            <a:r>
              <a:rPr lang="es-ES" b="1">
                <a:solidFill>
                  <a:srgbClr val="FF0000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informe Jdanov</a:t>
            </a:r>
            <a:r>
              <a:rPr lang="es-ES">
                <a:solidFill>
                  <a:srgbClr val="FF0000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(ministre)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denúncien l’</a:t>
            </a:r>
            <a:r>
              <a:rPr lang="es-ES" u="sng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intent imperialista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del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capitalisme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d’EUA per dominar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Europa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anúncia </a:t>
            </a:r>
            <a:r>
              <a:rPr lang="es-ES" u="sng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ajudes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als països d’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Europa Oriental     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els obliga a rebutjar l’ajuda econòmica d’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EUA</a:t>
            </a:r>
            <a:b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                                                                      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imposa el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comunisme</a:t>
            </a:r>
          </a:p>
          <a:p>
            <a:pPr marL="182563" indent="-182563" algn="l">
              <a:buClr>
                <a:schemeClr val="accent1"/>
              </a:buClr>
            </a:pPr>
            <a:endParaRPr lang="es-ES" b="1">
              <a:uFill>
                <a:solidFill>
                  <a:schemeClr val="accent1"/>
                </a:solidFill>
              </a:uFill>
              <a:sym typeface="Wingdings" panose="05000000000000000000" pitchFamily="2" charset="2"/>
            </a:endParaRPr>
          </a:p>
          <a:p>
            <a:pPr marL="182563" indent="-182563" algn="l">
              <a:buClr>
                <a:schemeClr val="accent1"/>
              </a:buClr>
            </a:pPr>
            <a:endParaRPr lang="es-ES" b="1">
              <a:uFill>
                <a:solidFill>
                  <a:schemeClr val="accent1"/>
                </a:solidFill>
              </a:uFill>
              <a:sym typeface="Wingdings" panose="05000000000000000000" pitchFamily="2" charset="2"/>
            </a:endParaRPr>
          </a:p>
          <a:p>
            <a:pPr marL="182563" indent="-182563" algn="l">
              <a:buClr>
                <a:schemeClr val="accent1"/>
              </a:buClr>
            </a:pP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El món queda dividit en dos blocs totalment separats pel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“teló d’acer”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(</a:t>
            </a:r>
            <a:r>
              <a:rPr lang="es-ES" u="sng">
                <a:solidFill>
                  <a:srgbClr val="00B050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1947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)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organitzats militarment     els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països capitalistes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(EUA)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crean l’</a:t>
            </a:r>
            <a:r>
              <a:rPr lang="es-ES" b="1">
                <a:solidFill>
                  <a:srgbClr val="FF0000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OTAN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800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(</a:t>
            </a:r>
            <a:r>
              <a:rPr lang="es-ES" sz="800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Organització del Tractat de l’Atàntic Nord)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                                     els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països comunistes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(URSS)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firmen el </a:t>
            </a:r>
            <a:r>
              <a:rPr lang="es-ES" b="1">
                <a:solidFill>
                  <a:srgbClr val="FF0000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Pacte de Varsòvia</a:t>
            </a:r>
            <a:endParaRPr lang="es-ES">
              <a:solidFill>
                <a:srgbClr val="FF0000"/>
              </a:solidFill>
              <a:uFill>
                <a:solidFill>
                  <a:schemeClr val="accent1"/>
                </a:solidFill>
              </a:uFill>
              <a:sym typeface="Wingdings" panose="05000000000000000000" pitchFamily="2" charset="2"/>
            </a:endParaRP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DFC24E81-4D74-4B97-ACC5-2F3E99377942}"/>
              </a:ext>
            </a:extLst>
          </p:cNvPr>
          <p:cNvSpPr txBox="1"/>
          <p:nvPr/>
        </p:nvSpPr>
        <p:spPr>
          <a:xfrm>
            <a:off x="5962342" y="1898188"/>
            <a:ext cx="20168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accent1"/>
                </a:solidFill>
                <a:latin typeface="Jost" panose="020B0604020202020204" charset="0"/>
                <a:ea typeface="Jost" panose="020B0604020202020204" charset="0"/>
              </a:rPr>
              <a:t>(</a:t>
            </a:r>
            <a:r>
              <a:rPr lang="es-ES" sz="1200" b="1">
                <a:solidFill>
                  <a:schemeClr val="accent1"/>
                </a:solidFill>
                <a:latin typeface="Jost" panose="020B0604020202020204" charset="0"/>
                <a:ea typeface="Jost" panose="020B0604020202020204" charset="0"/>
              </a:rPr>
              <a:t>CIA</a:t>
            </a:r>
            <a:r>
              <a:rPr lang="es-ES" sz="1200">
                <a:solidFill>
                  <a:schemeClr val="accent1"/>
                </a:solidFill>
                <a:latin typeface="Jost" panose="020B0604020202020204" charset="0"/>
                <a:ea typeface="Jost" panose="020B0604020202020204" charset="0"/>
              </a:rPr>
              <a:t>, servei secret americà)</a:t>
            </a:r>
          </a:p>
        </p:txBody>
      </p:sp>
      <p:sp>
        <p:nvSpPr>
          <p:cNvPr id="29" name="Flecha: doblada hacia arriba 28">
            <a:extLst>
              <a:ext uri="{FF2B5EF4-FFF2-40B4-BE49-F238E27FC236}">
                <a16:creationId xmlns:a16="http://schemas.microsoft.com/office/drawing/2014/main" id="{7D5E558D-7443-40AB-9EA6-08FE41493820}"/>
              </a:ext>
            </a:extLst>
          </p:cNvPr>
          <p:cNvSpPr/>
          <p:nvPr/>
        </p:nvSpPr>
        <p:spPr>
          <a:xfrm rot="5400000">
            <a:off x="1101635" y="1537620"/>
            <a:ext cx="152015" cy="182350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Flecha: doblada hacia arriba 29">
            <a:extLst>
              <a:ext uri="{FF2B5EF4-FFF2-40B4-BE49-F238E27FC236}">
                <a16:creationId xmlns:a16="http://schemas.microsoft.com/office/drawing/2014/main" id="{F1A4F613-7766-4969-B766-EFE05C60A8EC}"/>
              </a:ext>
            </a:extLst>
          </p:cNvPr>
          <p:cNvSpPr/>
          <p:nvPr/>
        </p:nvSpPr>
        <p:spPr>
          <a:xfrm rot="5400000">
            <a:off x="1108723" y="2326175"/>
            <a:ext cx="152015" cy="182350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Flecha: doblada hacia arriba 30">
            <a:extLst>
              <a:ext uri="{FF2B5EF4-FFF2-40B4-BE49-F238E27FC236}">
                <a16:creationId xmlns:a16="http://schemas.microsoft.com/office/drawing/2014/main" id="{139D0E9B-9465-4EC0-84B7-B53223C8E5EC}"/>
              </a:ext>
            </a:extLst>
          </p:cNvPr>
          <p:cNvSpPr/>
          <p:nvPr/>
        </p:nvSpPr>
        <p:spPr>
          <a:xfrm rot="5400000">
            <a:off x="1005066" y="2429834"/>
            <a:ext cx="359329" cy="182350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4" name="Grupo 33">
            <a:extLst>
              <a:ext uri="{FF2B5EF4-FFF2-40B4-BE49-F238E27FC236}">
                <a16:creationId xmlns:a16="http://schemas.microsoft.com/office/drawing/2014/main" id="{9E97A715-AD10-4C93-BD8D-5FC0E1853567}"/>
              </a:ext>
            </a:extLst>
          </p:cNvPr>
          <p:cNvGrpSpPr/>
          <p:nvPr/>
        </p:nvGrpSpPr>
        <p:grpSpPr>
          <a:xfrm>
            <a:off x="4511660" y="2649446"/>
            <a:ext cx="205740" cy="223754"/>
            <a:chOff x="2194560" y="1714500"/>
            <a:chExt cx="205740" cy="223754"/>
          </a:xfrm>
        </p:grpSpPr>
        <p:cxnSp>
          <p:nvCxnSpPr>
            <p:cNvPr id="35" name="Conector recto de flecha 34">
              <a:extLst>
                <a:ext uri="{FF2B5EF4-FFF2-40B4-BE49-F238E27FC236}">
                  <a16:creationId xmlns:a16="http://schemas.microsoft.com/office/drawing/2014/main" id="{1CCF2E6D-CC00-4760-BA9E-135E8E4408A2}"/>
                </a:ext>
              </a:extLst>
            </p:cNvPr>
            <p:cNvCxnSpPr/>
            <p:nvPr/>
          </p:nvCxnSpPr>
          <p:spPr>
            <a:xfrm>
              <a:off x="2194560" y="1714500"/>
              <a:ext cx="2057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ector recto de flecha 35">
              <a:extLst>
                <a:ext uri="{FF2B5EF4-FFF2-40B4-BE49-F238E27FC236}">
                  <a16:creationId xmlns:a16="http://schemas.microsoft.com/office/drawing/2014/main" id="{45C60439-16E7-4F38-A48A-C778CD563513}"/>
                </a:ext>
              </a:extLst>
            </p:cNvPr>
            <p:cNvCxnSpPr/>
            <p:nvPr/>
          </p:nvCxnSpPr>
          <p:spPr>
            <a:xfrm>
              <a:off x="2245725" y="1919288"/>
              <a:ext cx="15457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ector recto 36">
              <a:extLst>
                <a:ext uri="{FF2B5EF4-FFF2-40B4-BE49-F238E27FC236}">
                  <a16:creationId xmlns:a16="http://schemas.microsoft.com/office/drawing/2014/main" id="{057852FF-55E5-47E3-BF73-01CB56183D7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45725" y="1714501"/>
              <a:ext cx="0" cy="22375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upo 37">
            <a:extLst>
              <a:ext uri="{FF2B5EF4-FFF2-40B4-BE49-F238E27FC236}">
                <a16:creationId xmlns:a16="http://schemas.microsoft.com/office/drawing/2014/main" id="{605CB949-ACF7-4711-B084-3C70CEE0F408}"/>
              </a:ext>
            </a:extLst>
          </p:cNvPr>
          <p:cNvGrpSpPr/>
          <p:nvPr/>
        </p:nvGrpSpPr>
        <p:grpSpPr>
          <a:xfrm>
            <a:off x="5547157" y="1667346"/>
            <a:ext cx="205740" cy="223754"/>
            <a:chOff x="2194560" y="1714500"/>
            <a:chExt cx="205740" cy="223754"/>
          </a:xfrm>
        </p:grpSpPr>
        <p:cxnSp>
          <p:nvCxnSpPr>
            <p:cNvPr id="39" name="Conector recto de flecha 38">
              <a:extLst>
                <a:ext uri="{FF2B5EF4-FFF2-40B4-BE49-F238E27FC236}">
                  <a16:creationId xmlns:a16="http://schemas.microsoft.com/office/drawing/2014/main" id="{4B1290F2-F938-46B4-B275-22481BE3AD6D}"/>
                </a:ext>
              </a:extLst>
            </p:cNvPr>
            <p:cNvCxnSpPr/>
            <p:nvPr/>
          </p:nvCxnSpPr>
          <p:spPr>
            <a:xfrm>
              <a:off x="2194560" y="1714500"/>
              <a:ext cx="2057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ector recto de flecha 58">
              <a:extLst>
                <a:ext uri="{FF2B5EF4-FFF2-40B4-BE49-F238E27FC236}">
                  <a16:creationId xmlns:a16="http://schemas.microsoft.com/office/drawing/2014/main" id="{35E84C9F-605B-4F09-ABC4-1C3BB09F5369}"/>
                </a:ext>
              </a:extLst>
            </p:cNvPr>
            <p:cNvCxnSpPr/>
            <p:nvPr/>
          </p:nvCxnSpPr>
          <p:spPr>
            <a:xfrm>
              <a:off x="2245725" y="1919288"/>
              <a:ext cx="15457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Conector recto 59">
              <a:extLst>
                <a:ext uri="{FF2B5EF4-FFF2-40B4-BE49-F238E27FC236}">
                  <a16:creationId xmlns:a16="http://schemas.microsoft.com/office/drawing/2014/main" id="{C406ABAF-81F2-41A3-B9D9-98988662FFD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45725" y="1714501"/>
              <a:ext cx="0" cy="22375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CuadroTexto 60">
            <a:extLst>
              <a:ext uri="{FF2B5EF4-FFF2-40B4-BE49-F238E27FC236}">
                <a16:creationId xmlns:a16="http://schemas.microsoft.com/office/drawing/2014/main" id="{0C8CDD2A-6C41-4BD4-B091-D422417A6B6E}"/>
              </a:ext>
            </a:extLst>
          </p:cNvPr>
          <p:cNvSpPr txBox="1"/>
          <p:nvPr/>
        </p:nvSpPr>
        <p:spPr>
          <a:xfrm>
            <a:off x="4604670" y="2910923"/>
            <a:ext cx="18101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accent1"/>
                </a:solidFill>
                <a:latin typeface="Jost" panose="020B0604020202020204" charset="0"/>
                <a:ea typeface="Jost" panose="020B0604020202020204" charset="0"/>
              </a:rPr>
              <a:t>(</a:t>
            </a:r>
            <a:r>
              <a:rPr lang="es-ES" sz="1200" b="1">
                <a:solidFill>
                  <a:schemeClr val="accent1"/>
                </a:solidFill>
                <a:latin typeface="Jost" panose="020B0604020202020204" charset="0"/>
                <a:ea typeface="Jost" panose="020B0604020202020204" charset="0"/>
              </a:rPr>
              <a:t>KGB</a:t>
            </a:r>
            <a:r>
              <a:rPr lang="es-ES" sz="1200">
                <a:solidFill>
                  <a:schemeClr val="accent1"/>
                </a:solidFill>
                <a:latin typeface="Jost" panose="020B0604020202020204" charset="0"/>
                <a:ea typeface="Jost" panose="020B0604020202020204" charset="0"/>
              </a:rPr>
              <a:t>, espies de l’URSS)</a:t>
            </a:r>
          </a:p>
        </p:txBody>
      </p:sp>
      <p:sp>
        <p:nvSpPr>
          <p:cNvPr id="62" name="Flecha: doblada hacia arriba 61">
            <a:extLst>
              <a:ext uri="{FF2B5EF4-FFF2-40B4-BE49-F238E27FC236}">
                <a16:creationId xmlns:a16="http://schemas.microsoft.com/office/drawing/2014/main" id="{3C96C85C-6DBB-4DF3-B096-F11D85BADBA2}"/>
              </a:ext>
            </a:extLst>
          </p:cNvPr>
          <p:cNvSpPr/>
          <p:nvPr/>
        </p:nvSpPr>
        <p:spPr>
          <a:xfrm rot="5400000">
            <a:off x="1101635" y="3523302"/>
            <a:ext cx="152015" cy="182350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63" name="Grupo 62">
            <a:extLst>
              <a:ext uri="{FF2B5EF4-FFF2-40B4-BE49-F238E27FC236}">
                <a16:creationId xmlns:a16="http://schemas.microsoft.com/office/drawing/2014/main" id="{31ECA4AD-2467-4F41-BE68-296DB2AACAE9}"/>
              </a:ext>
            </a:extLst>
          </p:cNvPr>
          <p:cNvGrpSpPr/>
          <p:nvPr/>
        </p:nvGrpSpPr>
        <p:grpSpPr>
          <a:xfrm>
            <a:off x="2909916" y="3639415"/>
            <a:ext cx="205740" cy="223754"/>
            <a:chOff x="2194560" y="1714500"/>
            <a:chExt cx="205740" cy="223754"/>
          </a:xfrm>
        </p:grpSpPr>
        <p:cxnSp>
          <p:nvCxnSpPr>
            <p:cNvPr id="64" name="Conector recto de flecha 63">
              <a:extLst>
                <a:ext uri="{FF2B5EF4-FFF2-40B4-BE49-F238E27FC236}">
                  <a16:creationId xmlns:a16="http://schemas.microsoft.com/office/drawing/2014/main" id="{2FBB636C-EFCC-4C73-B690-CC2395458767}"/>
                </a:ext>
              </a:extLst>
            </p:cNvPr>
            <p:cNvCxnSpPr/>
            <p:nvPr/>
          </p:nvCxnSpPr>
          <p:spPr>
            <a:xfrm>
              <a:off x="2194560" y="1714500"/>
              <a:ext cx="2057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ector recto de flecha 64">
              <a:extLst>
                <a:ext uri="{FF2B5EF4-FFF2-40B4-BE49-F238E27FC236}">
                  <a16:creationId xmlns:a16="http://schemas.microsoft.com/office/drawing/2014/main" id="{34006CA6-1B42-4169-9112-70DBE77AAB15}"/>
                </a:ext>
              </a:extLst>
            </p:cNvPr>
            <p:cNvCxnSpPr/>
            <p:nvPr/>
          </p:nvCxnSpPr>
          <p:spPr>
            <a:xfrm>
              <a:off x="2245725" y="1919288"/>
              <a:ext cx="15457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ector recto 65">
              <a:extLst>
                <a:ext uri="{FF2B5EF4-FFF2-40B4-BE49-F238E27FC236}">
                  <a16:creationId xmlns:a16="http://schemas.microsoft.com/office/drawing/2014/main" id="{66F7B91F-687D-455B-8D85-FE67C9EF6E0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45725" y="1714501"/>
              <a:ext cx="0" cy="22375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7" name="Conector recto 66">
            <a:extLst>
              <a:ext uri="{FF2B5EF4-FFF2-40B4-BE49-F238E27FC236}">
                <a16:creationId xmlns:a16="http://schemas.microsoft.com/office/drawing/2014/main" id="{6E059148-4811-4D26-98E8-6E8C7FE0CD16}"/>
              </a:ext>
            </a:extLst>
          </p:cNvPr>
          <p:cNvCxnSpPr>
            <a:cxnSpLocks/>
          </p:cNvCxnSpPr>
          <p:nvPr/>
        </p:nvCxnSpPr>
        <p:spPr>
          <a:xfrm flipV="1">
            <a:off x="902894" y="3212169"/>
            <a:ext cx="7312529" cy="321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73168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37"/>
          <p:cNvSpPr/>
          <p:nvPr/>
        </p:nvSpPr>
        <p:spPr>
          <a:xfrm rot="-8782234">
            <a:off x="7606860" y="3503268"/>
            <a:ext cx="2201440" cy="2201440"/>
          </a:xfrm>
          <a:prstGeom prst="ellipse">
            <a:avLst/>
          </a:prstGeom>
          <a:solidFill>
            <a:srgbClr val="FFFFFF">
              <a:alpha val="61880"/>
            </a:srgbClr>
          </a:solidFill>
          <a:ln>
            <a:noFill/>
          </a:ln>
          <a:effectLst>
            <a:outerShdw blurRad="185738" dist="28575" dir="4440000" algn="bl" rotWithShape="0">
              <a:schemeClr val="dk2">
                <a:alpha val="19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37"/>
          <p:cNvSpPr txBox="1">
            <a:spLocks noGrp="1"/>
          </p:cNvSpPr>
          <p:nvPr>
            <p:ph type="title"/>
          </p:nvPr>
        </p:nvSpPr>
        <p:spPr>
          <a:xfrm>
            <a:off x="720000" y="216622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accent1"/>
                </a:solidFill>
              </a:rPr>
              <a:t>04) </a:t>
            </a:r>
            <a:r>
              <a:rPr lang="es-ES"/>
              <a:t>CONFLICTES I GUERRES</a:t>
            </a:r>
            <a:endParaRPr/>
          </a:p>
        </p:txBody>
      </p:sp>
      <p:sp>
        <p:nvSpPr>
          <p:cNvPr id="277" name="Google Shape;277;p37"/>
          <p:cNvSpPr/>
          <p:nvPr/>
        </p:nvSpPr>
        <p:spPr>
          <a:xfrm>
            <a:off x="-1348000" y="-1150900"/>
            <a:ext cx="2486100" cy="2486100"/>
          </a:xfrm>
          <a:prstGeom prst="donut">
            <a:avLst>
              <a:gd name="adj" fmla="val 1599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273;p37">
            <a:extLst>
              <a:ext uri="{FF2B5EF4-FFF2-40B4-BE49-F238E27FC236}">
                <a16:creationId xmlns:a16="http://schemas.microsoft.com/office/drawing/2014/main" id="{20D5455A-D265-420D-A5C4-8A4B742A0F26}"/>
              </a:ext>
            </a:extLst>
          </p:cNvPr>
          <p:cNvSpPr txBox="1">
            <a:spLocks/>
          </p:cNvSpPr>
          <p:nvPr/>
        </p:nvSpPr>
        <p:spPr>
          <a:xfrm>
            <a:off x="545805" y="1345140"/>
            <a:ext cx="8265042" cy="18030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●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1pPr>
            <a:lvl2pPr marL="914400" marR="0" lvl="1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○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2pPr>
            <a:lvl3pPr marL="1371600" marR="0" lvl="2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■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3pPr>
            <a:lvl4pPr marL="1828800" marR="0" lvl="3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●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4pPr>
            <a:lvl5pPr marL="2286000" marR="0" lvl="4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○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5pPr>
            <a:lvl6pPr marL="2743200" marR="0" lvl="5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■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6pPr>
            <a:lvl7pPr marL="3200400" marR="0" lvl="6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●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7pPr>
            <a:lvl8pPr marL="3657600" marR="0" lvl="7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○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8pPr>
            <a:lvl9pPr marL="4114800" marR="0" lvl="8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■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9pPr>
          </a:lstStyle>
          <a:p>
            <a:pPr marL="182563" indent="-182563" algn="l">
              <a:buClr>
                <a:schemeClr val="accent1"/>
              </a:buClr>
            </a:pP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En acabar la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IIªGM 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(</a:t>
            </a:r>
            <a:r>
              <a:rPr lang="es-ES" u="sng">
                <a:solidFill>
                  <a:srgbClr val="00B050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1945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),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Alemanya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queda dividida en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quatre parts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cadascuna ocupada per un aliat</a:t>
            </a:r>
          </a:p>
          <a:p>
            <a:pPr marL="182563" indent="-182563" algn="l">
              <a:buClr>
                <a:schemeClr val="accent1"/>
              </a:buClr>
            </a:pP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En </a:t>
            </a:r>
            <a:r>
              <a:rPr lang="es-ES" u="sng">
                <a:solidFill>
                  <a:srgbClr val="00B050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1948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els </a:t>
            </a:r>
            <a:r>
              <a:rPr lang="es-ES" u="sng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aliats capitalistes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decideixen unificar en un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Estat Federal Alemany</a:t>
            </a:r>
            <a:b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            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URSS reacciona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aïllant Berlín</a:t>
            </a:r>
          </a:p>
          <a:p>
            <a:pPr marL="182563" indent="-182563" algn="l">
              <a:buClr>
                <a:schemeClr val="accent1"/>
              </a:buClr>
            </a:pPr>
            <a:endParaRPr lang="es-ES">
              <a:uFill>
                <a:solidFill>
                  <a:schemeClr val="accent1"/>
                </a:solidFill>
              </a:uFill>
              <a:sym typeface="Wingdings" panose="05000000000000000000" pitchFamily="2" charset="2"/>
            </a:endParaRPr>
          </a:p>
          <a:p>
            <a:pPr marL="182563" indent="-182563" algn="l">
              <a:buClr>
                <a:schemeClr val="accent1"/>
              </a:buClr>
            </a:pP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Alemanya queda dividida en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dos estats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República Federal Alemanya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(capitalista)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                                                        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República Democràtica Alemanya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(comunista)</a:t>
            </a:r>
          </a:p>
          <a:p>
            <a:pPr marL="182563" indent="-182563" algn="l">
              <a:buClr>
                <a:schemeClr val="accent1"/>
              </a:buClr>
            </a:pP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En </a:t>
            </a:r>
            <a:r>
              <a:rPr lang="es-ES" u="sng">
                <a:solidFill>
                  <a:srgbClr val="00B050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1961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: la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República Democràtica Alemanya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(president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Nikita Khrouchtchev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)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alça un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mur a Berlín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</a:t>
            </a:r>
            <a:r>
              <a:rPr lang="es-ES" u="sng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separa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les zones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</a:t>
            </a:r>
            <a:r>
              <a:rPr lang="es-ES" u="sng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símbol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de la Guerra Freda</a:t>
            </a:r>
          </a:p>
        </p:txBody>
      </p:sp>
      <p:sp>
        <p:nvSpPr>
          <p:cNvPr id="23" name="Google Shape;283;p38">
            <a:extLst>
              <a:ext uri="{FF2B5EF4-FFF2-40B4-BE49-F238E27FC236}">
                <a16:creationId xmlns:a16="http://schemas.microsoft.com/office/drawing/2014/main" id="{151670A0-BD11-4A35-9455-D8BDD29429C6}"/>
              </a:ext>
            </a:extLst>
          </p:cNvPr>
          <p:cNvSpPr txBox="1">
            <a:spLocks/>
          </p:cNvSpPr>
          <p:nvPr/>
        </p:nvSpPr>
        <p:spPr>
          <a:xfrm>
            <a:off x="1534356" y="868368"/>
            <a:ext cx="6075287" cy="447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2400" b="1">
                <a:solidFill>
                  <a:schemeClr val="accent1"/>
                </a:solidFill>
                <a:latin typeface="Montserrat"/>
                <a:sym typeface="Montserrat"/>
              </a:rPr>
              <a:t>4.1) </a:t>
            </a:r>
            <a:r>
              <a:rPr lang="es-ES" sz="2400" b="1">
                <a:solidFill>
                  <a:schemeClr val="bg1"/>
                </a:solidFill>
                <a:latin typeface="Montserrat"/>
                <a:sym typeface="Montserrat"/>
              </a:rPr>
              <a:t>La divisió d’Alemanya</a:t>
            </a:r>
            <a:r>
              <a:rPr lang="es-ES" sz="2400">
                <a:solidFill>
                  <a:schemeClr val="bg1"/>
                </a:solidFill>
                <a:latin typeface="Montserrat"/>
                <a:sym typeface="Montserrat"/>
              </a:rPr>
              <a:t> (1945-1961)</a:t>
            </a:r>
            <a:endParaRPr lang="en" sz="2400" b="1">
              <a:solidFill>
                <a:schemeClr val="bg1"/>
              </a:solidFill>
              <a:latin typeface="Montserrat"/>
              <a:sym typeface="Montserrat"/>
            </a:endParaRP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ACCC6744-F024-4F8C-A931-2948BF7AFF85}"/>
              </a:ext>
            </a:extLst>
          </p:cNvPr>
          <p:cNvSpPr txBox="1"/>
          <p:nvPr/>
        </p:nvSpPr>
        <p:spPr>
          <a:xfrm>
            <a:off x="6815116" y="1573893"/>
            <a:ext cx="18357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solidFill>
                  <a:schemeClr val="accent1"/>
                </a:solidFill>
                <a:latin typeface="Jost" panose="020B0604020202020204" charset="0"/>
                <a:ea typeface="Jost" panose="020B0604020202020204" charset="0"/>
              </a:rPr>
              <a:t>(EUA, GB, França, URSS)</a:t>
            </a:r>
          </a:p>
        </p:txBody>
      </p:sp>
      <p:sp>
        <p:nvSpPr>
          <p:cNvPr id="25" name="Google Shape;283;p38">
            <a:extLst>
              <a:ext uri="{FF2B5EF4-FFF2-40B4-BE49-F238E27FC236}">
                <a16:creationId xmlns:a16="http://schemas.microsoft.com/office/drawing/2014/main" id="{D69B705F-3B85-4FE6-8D34-69367AB46EBB}"/>
              </a:ext>
            </a:extLst>
          </p:cNvPr>
          <p:cNvSpPr txBox="1">
            <a:spLocks/>
          </p:cNvSpPr>
          <p:nvPr/>
        </p:nvSpPr>
        <p:spPr>
          <a:xfrm>
            <a:off x="1720562" y="3359839"/>
            <a:ext cx="5702872" cy="447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2400" b="1">
                <a:solidFill>
                  <a:schemeClr val="accent1"/>
                </a:solidFill>
                <a:latin typeface="Montserrat"/>
                <a:sym typeface="Montserrat"/>
              </a:rPr>
              <a:t>4.2) </a:t>
            </a:r>
            <a:r>
              <a:rPr lang="es-ES" sz="2400" b="1">
                <a:solidFill>
                  <a:schemeClr val="bg1"/>
                </a:solidFill>
                <a:latin typeface="Montserrat"/>
                <a:sym typeface="Montserrat"/>
              </a:rPr>
              <a:t>La guerra de Corea</a:t>
            </a:r>
            <a:r>
              <a:rPr lang="es-ES" sz="2400">
                <a:solidFill>
                  <a:schemeClr val="bg1"/>
                </a:solidFill>
                <a:latin typeface="Montserrat"/>
                <a:sym typeface="Montserrat"/>
              </a:rPr>
              <a:t> (1950-1953)</a:t>
            </a:r>
            <a:endParaRPr lang="en" sz="2400" b="1">
              <a:solidFill>
                <a:schemeClr val="bg1"/>
              </a:solidFill>
              <a:latin typeface="Montserrat"/>
              <a:sym typeface="Montserrat"/>
            </a:endParaRPr>
          </a:p>
        </p:txBody>
      </p: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3298D967-FF72-4DEF-9F8E-DFACA4AEC9CA}"/>
              </a:ext>
            </a:extLst>
          </p:cNvPr>
          <p:cNvCxnSpPr>
            <a:cxnSpLocks/>
          </p:cNvCxnSpPr>
          <p:nvPr/>
        </p:nvCxnSpPr>
        <p:spPr>
          <a:xfrm flipV="1">
            <a:off x="915734" y="2100138"/>
            <a:ext cx="7312529" cy="321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Google Shape;273;p37">
            <a:extLst>
              <a:ext uri="{FF2B5EF4-FFF2-40B4-BE49-F238E27FC236}">
                <a16:creationId xmlns:a16="http://schemas.microsoft.com/office/drawing/2014/main" id="{8003B141-1BCC-4A71-B393-34A7B900158F}"/>
              </a:ext>
            </a:extLst>
          </p:cNvPr>
          <p:cNvSpPr txBox="1">
            <a:spLocks/>
          </p:cNvSpPr>
          <p:nvPr/>
        </p:nvSpPr>
        <p:spPr>
          <a:xfrm>
            <a:off x="720000" y="3829223"/>
            <a:ext cx="8265042" cy="12161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●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1pPr>
            <a:lvl2pPr marL="914400" marR="0" lvl="1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○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2pPr>
            <a:lvl3pPr marL="1371600" marR="0" lvl="2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■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3pPr>
            <a:lvl4pPr marL="1828800" marR="0" lvl="3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●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4pPr>
            <a:lvl5pPr marL="2286000" marR="0" lvl="4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○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5pPr>
            <a:lvl6pPr marL="2743200" marR="0" lvl="5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■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6pPr>
            <a:lvl7pPr marL="3200400" marR="0" lvl="6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●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7pPr>
            <a:lvl8pPr marL="3657600" marR="0" lvl="7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○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8pPr>
            <a:lvl9pPr marL="4114800" marR="0" lvl="8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■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9pPr>
          </a:lstStyle>
          <a:p>
            <a:pPr marL="182563" indent="-182563" algn="l">
              <a:buClr>
                <a:schemeClr val="accent1"/>
              </a:buClr>
            </a:pP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Després de retirada de les </a:t>
            </a:r>
            <a:r>
              <a:rPr lang="es-ES" u="sng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tropes soviètiques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i </a:t>
            </a:r>
            <a:r>
              <a:rPr lang="es-ES" u="sng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americanes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que l’havien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alliberat de Japó</a:t>
            </a:r>
            <a:b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Corea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s’havia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dividit en dos: 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nord comunista i sud capitalista</a:t>
            </a:r>
          </a:p>
          <a:p>
            <a:pPr marL="182563" indent="-182563" algn="l">
              <a:buClr>
                <a:schemeClr val="accent1"/>
              </a:buClr>
            </a:pP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En </a:t>
            </a:r>
            <a:r>
              <a:rPr lang="es-ES" u="sng">
                <a:solidFill>
                  <a:srgbClr val="00B050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1950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Corea del Nord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+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suport soviètic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ataca i ocupa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Corea del Sud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(capitalista)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           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EUA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recolza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Corea del Sud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            després de </a:t>
            </a:r>
            <a:r>
              <a:rPr lang="es-ES" u="sng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3 anys de guerra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signen la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P’anmunjŏm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u="sng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fronteres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com abans de la guerra</a:t>
            </a:r>
          </a:p>
        </p:txBody>
      </p:sp>
      <p:grpSp>
        <p:nvGrpSpPr>
          <p:cNvPr id="11" name="Grupo 10">
            <a:extLst>
              <a:ext uri="{FF2B5EF4-FFF2-40B4-BE49-F238E27FC236}">
                <a16:creationId xmlns:a16="http://schemas.microsoft.com/office/drawing/2014/main" id="{717C698E-E1CA-45D4-AADF-8FD0A729F254}"/>
              </a:ext>
            </a:extLst>
          </p:cNvPr>
          <p:cNvGrpSpPr/>
          <p:nvPr/>
        </p:nvGrpSpPr>
        <p:grpSpPr>
          <a:xfrm>
            <a:off x="1431486" y="1731927"/>
            <a:ext cx="205740" cy="223754"/>
            <a:chOff x="2194560" y="1714500"/>
            <a:chExt cx="205740" cy="223754"/>
          </a:xfrm>
        </p:grpSpPr>
        <p:cxnSp>
          <p:nvCxnSpPr>
            <p:cNvPr id="12" name="Conector recto de flecha 11">
              <a:extLst>
                <a:ext uri="{FF2B5EF4-FFF2-40B4-BE49-F238E27FC236}">
                  <a16:creationId xmlns:a16="http://schemas.microsoft.com/office/drawing/2014/main" id="{9FCA1E20-752E-4721-9323-3F28542E8CB2}"/>
                </a:ext>
              </a:extLst>
            </p:cNvPr>
            <p:cNvCxnSpPr/>
            <p:nvPr/>
          </p:nvCxnSpPr>
          <p:spPr>
            <a:xfrm>
              <a:off x="2194560" y="1714500"/>
              <a:ext cx="2057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cto de flecha 12">
              <a:extLst>
                <a:ext uri="{FF2B5EF4-FFF2-40B4-BE49-F238E27FC236}">
                  <a16:creationId xmlns:a16="http://schemas.microsoft.com/office/drawing/2014/main" id="{AC629204-ADA7-4402-88F7-3BF9E0812673}"/>
                </a:ext>
              </a:extLst>
            </p:cNvPr>
            <p:cNvCxnSpPr/>
            <p:nvPr/>
          </p:nvCxnSpPr>
          <p:spPr>
            <a:xfrm>
              <a:off x="2245725" y="1919288"/>
              <a:ext cx="15457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cto 13">
              <a:extLst>
                <a:ext uri="{FF2B5EF4-FFF2-40B4-BE49-F238E27FC236}">
                  <a16:creationId xmlns:a16="http://schemas.microsoft.com/office/drawing/2014/main" id="{BA2BE68E-B7B7-45D0-B263-463628468C6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45725" y="1714501"/>
              <a:ext cx="0" cy="22375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upo 14">
            <a:extLst>
              <a:ext uri="{FF2B5EF4-FFF2-40B4-BE49-F238E27FC236}">
                <a16:creationId xmlns:a16="http://schemas.microsoft.com/office/drawing/2014/main" id="{1561387D-98C6-43F8-9B0C-4833BFA143C6}"/>
              </a:ext>
            </a:extLst>
          </p:cNvPr>
          <p:cNvGrpSpPr/>
          <p:nvPr/>
        </p:nvGrpSpPr>
        <p:grpSpPr>
          <a:xfrm>
            <a:off x="3661056" y="2331928"/>
            <a:ext cx="205740" cy="223754"/>
            <a:chOff x="2194560" y="1714500"/>
            <a:chExt cx="205740" cy="223754"/>
          </a:xfrm>
        </p:grpSpPr>
        <p:cxnSp>
          <p:nvCxnSpPr>
            <p:cNvPr id="16" name="Conector recto de flecha 15">
              <a:extLst>
                <a:ext uri="{FF2B5EF4-FFF2-40B4-BE49-F238E27FC236}">
                  <a16:creationId xmlns:a16="http://schemas.microsoft.com/office/drawing/2014/main" id="{CAFE6A32-811C-4BA4-AB7D-F7422044810D}"/>
                </a:ext>
              </a:extLst>
            </p:cNvPr>
            <p:cNvCxnSpPr/>
            <p:nvPr/>
          </p:nvCxnSpPr>
          <p:spPr>
            <a:xfrm>
              <a:off x="2194560" y="1714500"/>
              <a:ext cx="2057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cto de flecha 16">
              <a:extLst>
                <a:ext uri="{FF2B5EF4-FFF2-40B4-BE49-F238E27FC236}">
                  <a16:creationId xmlns:a16="http://schemas.microsoft.com/office/drawing/2014/main" id="{3E490150-C75E-49D8-8F23-C985002643D1}"/>
                </a:ext>
              </a:extLst>
            </p:cNvPr>
            <p:cNvCxnSpPr/>
            <p:nvPr/>
          </p:nvCxnSpPr>
          <p:spPr>
            <a:xfrm>
              <a:off x="2245725" y="1919288"/>
              <a:ext cx="15457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ector recto 18">
              <a:extLst>
                <a:ext uri="{FF2B5EF4-FFF2-40B4-BE49-F238E27FC236}">
                  <a16:creationId xmlns:a16="http://schemas.microsoft.com/office/drawing/2014/main" id="{64BB636D-DC4F-4D7F-AA80-79113204081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45725" y="1714501"/>
              <a:ext cx="0" cy="22375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Grupo 28">
            <a:extLst>
              <a:ext uri="{FF2B5EF4-FFF2-40B4-BE49-F238E27FC236}">
                <a16:creationId xmlns:a16="http://schemas.microsoft.com/office/drawing/2014/main" id="{A600C0ED-EFA0-40F6-8316-EF86FBE899A4}"/>
              </a:ext>
            </a:extLst>
          </p:cNvPr>
          <p:cNvGrpSpPr/>
          <p:nvPr/>
        </p:nvGrpSpPr>
        <p:grpSpPr>
          <a:xfrm>
            <a:off x="1603515" y="4406040"/>
            <a:ext cx="205740" cy="390525"/>
            <a:chOff x="2194560" y="1714500"/>
            <a:chExt cx="205740" cy="390525"/>
          </a:xfrm>
        </p:grpSpPr>
        <p:cxnSp>
          <p:nvCxnSpPr>
            <p:cNvPr id="30" name="Conector recto de flecha 29">
              <a:extLst>
                <a:ext uri="{FF2B5EF4-FFF2-40B4-BE49-F238E27FC236}">
                  <a16:creationId xmlns:a16="http://schemas.microsoft.com/office/drawing/2014/main" id="{2BFABDC6-2842-4393-9496-463214B56B6F}"/>
                </a:ext>
              </a:extLst>
            </p:cNvPr>
            <p:cNvCxnSpPr/>
            <p:nvPr/>
          </p:nvCxnSpPr>
          <p:spPr>
            <a:xfrm>
              <a:off x="2194560" y="1714500"/>
              <a:ext cx="2057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ector recto de flecha 30">
              <a:extLst>
                <a:ext uri="{FF2B5EF4-FFF2-40B4-BE49-F238E27FC236}">
                  <a16:creationId xmlns:a16="http://schemas.microsoft.com/office/drawing/2014/main" id="{40714486-5932-47BB-A358-A7CE2BB00A11}"/>
                </a:ext>
              </a:extLst>
            </p:cNvPr>
            <p:cNvCxnSpPr/>
            <p:nvPr/>
          </p:nvCxnSpPr>
          <p:spPr>
            <a:xfrm>
              <a:off x="2245725" y="1919288"/>
              <a:ext cx="15457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ector recto de flecha 31">
              <a:extLst>
                <a:ext uri="{FF2B5EF4-FFF2-40B4-BE49-F238E27FC236}">
                  <a16:creationId xmlns:a16="http://schemas.microsoft.com/office/drawing/2014/main" id="{FAA554B2-0929-4754-B99F-2BF4580C9507}"/>
                </a:ext>
              </a:extLst>
            </p:cNvPr>
            <p:cNvCxnSpPr/>
            <p:nvPr/>
          </p:nvCxnSpPr>
          <p:spPr>
            <a:xfrm>
              <a:off x="2245725" y="2100263"/>
              <a:ext cx="15457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ector recto 32">
              <a:extLst>
                <a:ext uri="{FF2B5EF4-FFF2-40B4-BE49-F238E27FC236}">
                  <a16:creationId xmlns:a16="http://schemas.microsoft.com/office/drawing/2014/main" id="{FBDF5F8D-D9C0-4F77-BA55-C11EA09E965E}"/>
                </a:ext>
              </a:extLst>
            </p:cNvPr>
            <p:cNvCxnSpPr/>
            <p:nvPr/>
          </p:nvCxnSpPr>
          <p:spPr>
            <a:xfrm flipV="1">
              <a:off x="2245725" y="1714500"/>
              <a:ext cx="0" cy="39052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Flecha: doblada hacia arriba 33">
            <a:extLst>
              <a:ext uri="{FF2B5EF4-FFF2-40B4-BE49-F238E27FC236}">
                <a16:creationId xmlns:a16="http://schemas.microsoft.com/office/drawing/2014/main" id="{DC983155-0718-4749-B293-347F39C6EDED}"/>
              </a:ext>
            </a:extLst>
          </p:cNvPr>
          <p:cNvSpPr/>
          <p:nvPr/>
        </p:nvSpPr>
        <p:spPr>
          <a:xfrm rot="5400000">
            <a:off x="868078" y="2805271"/>
            <a:ext cx="152015" cy="182350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Flecha: doblada hacia arriba 34">
            <a:extLst>
              <a:ext uri="{FF2B5EF4-FFF2-40B4-BE49-F238E27FC236}">
                <a16:creationId xmlns:a16="http://schemas.microsoft.com/office/drawing/2014/main" id="{E0AB5155-0958-4DC7-80EB-816DD04A950D}"/>
              </a:ext>
            </a:extLst>
          </p:cNvPr>
          <p:cNvSpPr/>
          <p:nvPr/>
        </p:nvSpPr>
        <p:spPr>
          <a:xfrm rot="5400000">
            <a:off x="780435" y="2893327"/>
            <a:ext cx="317773" cy="182350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Flecha: doblada hacia arriba 35">
            <a:extLst>
              <a:ext uri="{FF2B5EF4-FFF2-40B4-BE49-F238E27FC236}">
                <a16:creationId xmlns:a16="http://schemas.microsoft.com/office/drawing/2014/main" id="{3402F932-730C-4E42-A2BA-C2274FE635A8}"/>
              </a:ext>
            </a:extLst>
          </p:cNvPr>
          <p:cNvSpPr/>
          <p:nvPr/>
        </p:nvSpPr>
        <p:spPr>
          <a:xfrm rot="5400000">
            <a:off x="1040828" y="4095325"/>
            <a:ext cx="152015" cy="182350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41706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44"/>
          <p:cNvSpPr/>
          <p:nvPr/>
        </p:nvSpPr>
        <p:spPr>
          <a:xfrm rot="-8782234">
            <a:off x="7694185" y="3812818"/>
            <a:ext cx="2201440" cy="2201440"/>
          </a:xfrm>
          <a:prstGeom prst="ellipse">
            <a:avLst/>
          </a:prstGeom>
          <a:solidFill>
            <a:srgbClr val="FFFFFF">
              <a:alpha val="61880"/>
            </a:srgbClr>
          </a:solidFill>
          <a:ln>
            <a:noFill/>
          </a:ln>
          <a:effectLst>
            <a:outerShdw blurRad="185738" dist="28575" dir="4440000" algn="bl" rotWithShape="0">
              <a:schemeClr val="dk2">
                <a:alpha val="19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0" name="Google Shape;400;p44"/>
          <p:cNvSpPr/>
          <p:nvPr/>
        </p:nvSpPr>
        <p:spPr>
          <a:xfrm>
            <a:off x="8657695" y="2958215"/>
            <a:ext cx="1868400" cy="1868400"/>
          </a:xfrm>
          <a:prstGeom prst="ellipse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283;p38">
            <a:extLst>
              <a:ext uri="{FF2B5EF4-FFF2-40B4-BE49-F238E27FC236}">
                <a16:creationId xmlns:a16="http://schemas.microsoft.com/office/drawing/2014/main" id="{80E874C5-24AB-4C06-9812-862026DB2BC5}"/>
              </a:ext>
            </a:extLst>
          </p:cNvPr>
          <p:cNvSpPr txBox="1">
            <a:spLocks/>
          </p:cNvSpPr>
          <p:nvPr/>
        </p:nvSpPr>
        <p:spPr>
          <a:xfrm>
            <a:off x="1462791" y="238299"/>
            <a:ext cx="6218415" cy="447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2400" b="1">
                <a:solidFill>
                  <a:schemeClr val="accent1"/>
                </a:solidFill>
                <a:latin typeface="Montserrat"/>
                <a:sym typeface="Montserrat"/>
              </a:rPr>
              <a:t>4.3) </a:t>
            </a:r>
            <a:r>
              <a:rPr lang="es-ES" sz="2400" b="1">
                <a:solidFill>
                  <a:schemeClr val="bg1"/>
                </a:solidFill>
                <a:latin typeface="Montserrat"/>
                <a:sym typeface="Montserrat"/>
              </a:rPr>
              <a:t>La guerra de Vietnam</a:t>
            </a:r>
            <a:r>
              <a:rPr lang="es-ES" sz="2400">
                <a:solidFill>
                  <a:schemeClr val="bg1"/>
                </a:solidFill>
                <a:latin typeface="Montserrat"/>
                <a:sym typeface="Montserrat"/>
              </a:rPr>
              <a:t> (1957-1975)</a:t>
            </a:r>
            <a:endParaRPr lang="en" sz="2400" b="1">
              <a:solidFill>
                <a:schemeClr val="bg1"/>
              </a:solidFill>
              <a:latin typeface="Montserrat"/>
              <a:sym typeface="Montserrat"/>
            </a:endParaRPr>
          </a:p>
        </p:txBody>
      </p:sp>
      <p:sp>
        <p:nvSpPr>
          <p:cNvPr id="53" name="Google Shape;273;p37">
            <a:extLst>
              <a:ext uri="{FF2B5EF4-FFF2-40B4-BE49-F238E27FC236}">
                <a16:creationId xmlns:a16="http://schemas.microsoft.com/office/drawing/2014/main" id="{C98890C0-B628-4432-A694-6140296117A6}"/>
              </a:ext>
            </a:extLst>
          </p:cNvPr>
          <p:cNvSpPr txBox="1">
            <a:spLocks/>
          </p:cNvSpPr>
          <p:nvPr/>
        </p:nvSpPr>
        <p:spPr>
          <a:xfrm>
            <a:off x="992372" y="715153"/>
            <a:ext cx="8265042" cy="2243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●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1pPr>
            <a:lvl2pPr marL="914400" marR="0" lvl="1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○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2pPr>
            <a:lvl3pPr marL="1371600" marR="0" lvl="2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■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3pPr>
            <a:lvl4pPr marL="1828800" marR="0" lvl="3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●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4pPr>
            <a:lvl5pPr marL="2286000" marR="0" lvl="4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○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5pPr>
            <a:lvl6pPr marL="2743200" marR="0" lvl="5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■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6pPr>
            <a:lvl7pPr marL="3200400" marR="0" lvl="6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●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7pPr>
            <a:lvl8pPr marL="3657600" marR="0" lvl="7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○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8pPr>
            <a:lvl9pPr marL="4114800" marR="0" lvl="8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■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9pPr>
          </a:lstStyle>
          <a:p>
            <a:pPr marL="182563" indent="-182563" algn="l">
              <a:buClr>
                <a:schemeClr val="accent1"/>
              </a:buClr>
            </a:pP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En </a:t>
            </a:r>
            <a:r>
              <a:rPr lang="es-ES" u="sng">
                <a:solidFill>
                  <a:srgbClr val="00B050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1954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, després de la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guerra contra França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per la descolonització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Vietnam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dividit: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Vietnam del Nord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comunista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Vietnam del Sud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capitalista</a:t>
            </a:r>
          </a:p>
          <a:p>
            <a:pPr marL="182563" indent="-182563" algn="l">
              <a:buClr>
                <a:schemeClr val="accent1"/>
              </a:buClr>
            </a:pPr>
            <a:endParaRPr lang="es-ES">
              <a:uFill>
                <a:solidFill>
                  <a:schemeClr val="accent1"/>
                </a:solidFill>
              </a:uFill>
              <a:sym typeface="Wingdings" panose="05000000000000000000" pitchFamily="2" charset="2"/>
            </a:endParaRPr>
          </a:p>
          <a:p>
            <a:pPr marL="182563" indent="-182563" algn="l">
              <a:buClr>
                <a:schemeClr val="accent1"/>
              </a:buClr>
            </a:pP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Les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guerrilles comunistes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del Sud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u="sng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ataquen al govern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amb l’ajuda de l’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URSS</a:t>
            </a:r>
            <a:endParaRPr lang="es-ES">
              <a:uFill>
                <a:solidFill>
                  <a:schemeClr val="accent1"/>
                </a:solidFill>
              </a:uFill>
              <a:sym typeface="Wingdings" panose="05000000000000000000" pitchFamily="2" charset="2"/>
            </a:endParaRPr>
          </a:p>
          <a:p>
            <a:pPr marL="182563" indent="-182563" algn="l">
              <a:buClr>
                <a:schemeClr val="accent1"/>
              </a:buClr>
            </a:pP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EUA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envia tropes per     recolzar el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Sud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                               envair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Vietnam del Nord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comença una </a:t>
            </a:r>
            <a:r>
              <a:rPr lang="es-ES" u="sng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llarga guerra</a:t>
            </a:r>
            <a:endParaRPr lang="es-ES">
              <a:uFill>
                <a:solidFill>
                  <a:schemeClr val="accent1"/>
                </a:solidFill>
              </a:uFill>
              <a:sym typeface="Wingdings" panose="05000000000000000000" pitchFamily="2" charset="2"/>
            </a:endParaRPr>
          </a:p>
          <a:p>
            <a:pPr marL="182563" indent="-182563" algn="l">
              <a:buClr>
                <a:schemeClr val="accent1"/>
              </a:buClr>
            </a:pP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EUA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sofreix moltíssimes baixes    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perd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la seua primera guerra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                                           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retirada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en </a:t>
            </a:r>
            <a:r>
              <a:rPr lang="es-ES" u="sng">
                <a:solidFill>
                  <a:srgbClr val="00B050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1975</a:t>
            </a:r>
          </a:p>
          <a:p>
            <a:pPr marL="182563" indent="-182563" algn="l">
              <a:buClr>
                <a:schemeClr val="accent1"/>
              </a:buClr>
            </a:pPr>
            <a:endParaRPr lang="es-ES" u="sng">
              <a:uFill>
                <a:solidFill>
                  <a:schemeClr val="accent1"/>
                </a:solidFill>
              </a:uFill>
              <a:sym typeface="Wingdings" panose="05000000000000000000" pitchFamily="2" charset="2"/>
            </a:endParaRPr>
          </a:p>
          <a:p>
            <a:pPr marL="177800" indent="-177800" algn="l">
              <a:buClr>
                <a:schemeClr val="accent1"/>
              </a:buClr>
              <a:buFont typeface="Wingdings 3" panose="05040102010807070707" pitchFamily="18" charset="2"/>
              <a:buChar char="["/>
            </a:pP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Vietnam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s’unifica baix un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govern comunista</a:t>
            </a:r>
          </a:p>
        </p:txBody>
      </p:sp>
      <p:cxnSp>
        <p:nvCxnSpPr>
          <p:cNvPr id="54" name="Conector recto 53">
            <a:extLst>
              <a:ext uri="{FF2B5EF4-FFF2-40B4-BE49-F238E27FC236}">
                <a16:creationId xmlns:a16="http://schemas.microsoft.com/office/drawing/2014/main" id="{610ADA44-39C5-4DDB-B7CC-8432698790FD}"/>
              </a:ext>
            </a:extLst>
          </p:cNvPr>
          <p:cNvCxnSpPr>
            <a:cxnSpLocks/>
          </p:cNvCxnSpPr>
          <p:nvPr/>
        </p:nvCxnSpPr>
        <p:spPr>
          <a:xfrm flipV="1">
            <a:off x="1053460" y="1466305"/>
            <a:ext cx="7312529" cy="321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Flecha: hacia abajo 54">
            <a:extLst>
              <a:ext uri="{FF2B5EF4-FFF2-40B4-BE49-F238E27FC236}">
                <a16:creationId xmlns:a16="http://schemas.microsoft.com/office/drawing/2014/main" id="{5EC62ACF-45EB-484B-A9D6-1A078DD2617A}"/>
              </a:ext>
            </a:extLst>
          </p:cNvPr>
          <p:cNvSpPr/>
          <p:nvPr/>
        </p:nvSpPr>
        <p:spPr>
          <a:xfrm>
            <a:off x="1053460" y="2436668"/>
            <a:ext cx="230868" cy="2701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6" name="Google Shape;283;p38">
            <a:extLst>
              <a:ext uri="{FF2B5EF4-FFF2-40B4-BE49-F238E27FC236}">
                <a16:creationId xmlns:a16="http://schemas.microsoft.com/office/drawing/2014/main" id="{2512C394-8A31-42FB-9E43-7ED95C4327A0}"/>
              </a:ext>
            </a:extLst>
          </p:cNvPr>
          <p:cNvSpPr txBox="1">
            <a:spLocks/>
          </p:cNvSpPr>
          <p:nvPr/>
        </p:nvSpPr>
        <p:spPr>
          <a:xfrm>
            <a:off x="1112874" y="3089035"/>
            <a:ext cx="6658231" cy="447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2400" b="1">
                <a:solidFill>
                  <a:schemeClr val="accent1"/>
                </a:solidFill>
                <a:latin typeface="Montserrat"/>
                <a:sym typeface="Montserrat"/>
              </a:rPr>
              <a:t>4.4) </a:t>
            </a:r>
            <a:r>
              <a:rPr lang="es-ES" sz="2400" b="1">
                <a:solidFill>
                  <a:schemeClr val="bg1"/>
                </a:solidFill>
                <a:latin typeface="Montserrat"/>
                <a:sym typeface="Montserrat"/>
              </a:rPr>
              <a:t>La crisi dels misils a Cuba </a:t>
            </a:r>
            <a:r>
              <a:rPr lang="es-ES" sz="2400">
                <a:solidFill>
                  <a:schemeClr val="bg1"/>
                </a:solidFill>
                <a:latin typeface="Montserrat"/>
                <a:sym typeface="Montserrat"/>
              </a:rPr>
              <a:t>(1959-1962)</a:t>
            </a:r>
            <a:endParaRPr lang="en" sz="2400" b="1">
              <a:solidFill>
                <a:schemeClr val="bg1"/>
              </a:solidFill>
              <a:latin typeface="Montserrat"/>
              <a:sym typeface="Montserrat"/>
            </a:endParaRPr>
          </a:p>
        </p:txBody>
      </p:sp>
      <p:sp>
        <p:nvSpPr>
          <p:cNvPr id="57" name="Google Shape;273;p37">
            <a:extLst>
              <a:ext uri="{FF2B5EF4-FFF2-40B4-BE49-F238E27FC236}">
                <a16:creationId xmlns:a16="http://schemas.microsoft.com/office/drawing/2014/main" id="{AF055277-787C-4D3F-863A-18E8ED45A6A0}"/>
              </a:ext>
            </a:extLst>
          </p:cNvPr>
          <p:cNvSpPr txBox="1">
            <a:spLocks/>
          </p:cNvSpPr>
          <p:nvPr/>
        </p:nvSpPr>
        <p:spPr>
          <a:xfrm>
            <a:off x="751366" y="3564218"/>
            <a:ext cx="8392633" cy="1379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●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1pPr>
            <a:lvl2pPr marL="914400" marR="0" lvl="1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○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2pPr>
            <a:lvl3pPr marL="1371600" marR="0" lvl="2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■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3pPr>
            <a:lvl4pPr marL="1828800" marR="0" lvl="3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●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4pPr>
            <a:lvl5pPr marL="2286000" marR="0" lvl="4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○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5pPr>
            <a:lvl6pPr marL="2743200" marR="0" lvl="5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■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6pPr>
            <a:lvl7pPr marL="3200400" marR="0" lvl="6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●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7pPr>
            <a:lvl8pPr marL="3657600" marR="0" lvl="7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○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8pPr>
            <a:lvl9pPr marL="4114800" marR="0" lvl="8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■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9pPr>
          </a:lstStyle>
          <a:p>
            <a:pPr marL="182563" indent="-182563" algn="l">
              <a:buClr>
                <a:schemeClr val="accent1"/>
              </a:buClr>
            </a:pP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En </a:t>
            </a:r>
            <a:r>
              <a:rPr lang="es-ES" u="sng">
                <a:solidFill>
                  <a:srgbClr val="00B050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1959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Cuba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triomfa una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revolució comunista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(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“barbudos”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)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liderada per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Fidel Castro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EUA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reacciona    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bloqueja econòmicament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l’illa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                           recolza un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intent d’invasió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frustat dels </a:t>
            </a:r>
            <a:r>
              <a:rPr lang="es-ES" u="sng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anticastristes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(cubans capitalistes)</a:t>
            </a:r>
          </a:p>
          <a:p>
            <a:pPr marL="182563" indent="-182563" algn="l">
              <a:buClr>
                <a:schemeClr val="accent1"/>
              </a:buClr>
            </a:pP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Cuba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demana ajuda a l’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URSS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els envia </a:t>
            </a:r>
            <a:r>
              <a:rPr lang="es-ES" u="sng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missils nuclears</a:t>
            </a:r>
            <a:endParaRPr lang="es-ES">
              <a:uFill>
                <a:solidFill>
                  <a:schemeClr val="accent1"/>
                </a:solidFill>
              </a:uFill>
              <a:sym typeface="Wingdings" panose="05000000000000000000" pitchFamily="2" charset="2"/>
            </a:endParaRPr>
          </a:p>
          <a:p>
            <a:pPr marL="182563" indent="-182563" algn="l">
              <a:buClr>
                <a:schemeClr val="accent1"/>
              </a:buClr>
            </a:pP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EUA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descobreix els missils (camps de fútbol)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a punt d’esclatar la guerra nuclear</a:t>
            </a:r>
          </a:p>
          <a:p>
            <a:pPr marL="182563" indent="-182563" algn="l">
              <a:buClr>
                <a:schemeClr val="accent1"/>
              </a:buClr>
            </a:pPr>
            <a:r>
              <a:rPr lang="es-ES" u="sng">
                <a:solidFill>
                  <a:srgbClr val="00B050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1962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: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Kennedy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(EUA) i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Khrouchtchev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(URSS) negocien la </a:t>
            </a:r>
            <a:r>
              <a:rPr lang="es-ES" u="sng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retirada dels missils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fi del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bloqueig naval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a Cuba</a:t>
            </a:r>
            <a:endParaRPr lang="es-ES" b="1">
              <a:uFill>
                <a:solidFill>
                  <a:schemeClr val="accent1"/>
                </a:solidFill>
              </a:uFill>
              <a:sym typeface="Wingdings" panose="05000000000000000000" pitchFamily="2" charset="2"/>
            </a:endParaRP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C81E9863-FEA6-4760-8BA3-5359257CF818}"/>
              </a:ext>
            </a:extLst>
          </p:cNvPr>
          <p:cNvGrpSpPr/>
          <p:nvPr/>
        </p:nvGrpSpPr>
        <p:grpSpPr>
          <a:xfrm>
            <a:off x="3469672" y="2310615"/>
            <a:ext cx="205740" cy="223754"/>
            <a:chOff x="2194560" y="1714500"/>
            <a:chExt cx="205740" cy="223754"/>
          </a:xfrm>
        </p:grpSpPr>
        <p:cxnSp>
          <p:nvCxnSpPr>
            <p:cNvPr id="11" name="Conector recto de flecha 10">
              <a:extLst>
                <a:ext uri="{FF2B5EF4-FFF2-40B4-BE49-F238E27FC236}">
                  <a16:creationId xmlns:a16="http://schemas.microsoft.com/office/drawing/2014/main" id="{DA88C258-581B-41F7-A6D2-F0B613A05C4B}"/>
                </a:ext>
              </a:extLst>
            </p:cNvPr>
            <p:cNvCxnSpPr/>
            <p:nvPr/>
          </p:nvCxnSpPr>
          <p:spPr>
            <a:xfrm>
              <a:off x="2194560" y="1714500"/>
              <a:ext cx="2057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cto de flecha 11">
              <a:extLst>
                <a:ext uri="{FF2B5EF4-FFF2-40B4-BE49-F238E27FC236}">
                  <a16:creationId xmlns:a16="http://schemas.microsoft.com/office/drawing/2014/main" id="{CA846E6D-64A6-42E1-B68D-03ADC9B06A96}"/>
                </a:ext>
              </a:extLst>
            </p:cNvPr>
            <p:cNvCxnSpPr/>
            <p:nvPr/>
          </p:nvCxnSpPr>
          <p:spPr>
            <a:xfrm>
              <a:off x="2245725" y="1919288"/>
              <a:ext cx="15457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cto 12">
              <a:extLst>
                <a:ext uri="{FF2B5EF4-FFF2-40B4-BE49-F238E27FC236}">
                  <a16:creationId xmlns:a16="http://schemas.microsoft.com/office/drawing/2014/main" id="{C2CE2200-A149-44FF-B7F6-82D130357B0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45725" y="1714501"/>
              <a:ext cx="0" cy="22375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upo 13">
            <a:extLst>
              <a:ext uri="{FF2B5EF4-FFF2-40B4-BE49-F238E27FC236}">
                <a16:creationId xmlns:a16="http://schemas.microsoft.com/office/drawing/2014/main" id="{B114D458-FFCD-4943-AE53-E50EBBA54131}"/>
              </a:ext>
            </a:extLst>
          </p:cNvPr>
          <p:cNvGrpSpPr/>
          <p:nvPr/>
        </p:nvGrpSpPr>
        <p:grpSpPr>
          <a:xfrm>
            <a:off x="2817542" y="1902135"/>
            <a:ext cx="205740" cy="223754"/>
            <a:chOff x="2194560" y="1714500"/>
            <a:chExt cx="205740" cy="223754"/>
          </a:xfrm>
        </p:grpSpPr>
        <p:cxnSp>
          <p:nvCxnSpPr>
            <p:cNvPr id="15" name="Conector recto de flecha 14">
              <a:extLst>
                <a:ext uri="{FF2B5EF4-FFF2-40B4-BE49-F238E27FC236}">
                  <a16:creationId xmlns:a16="http://schemas.microsoft.com/office/drawing/2014/main" id="{FCDD9CE4-7D10-499D-ACA2-9DEEA2542DAF}"/>
                </a:ext>
              </a:extLst>
            </p:cNvPr>
            <p:cNvCxnSpPr/>
            <p:nvPr/>
          </p:nvCxnSpPr>
          <p:spPr>
            <a:xfrm>
              <a:off x="2194560" y="1714500"/>
              <a:ext cx="2057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cto de flecha 15">
              <a:extLst>
                <a:ext uri="{FF2B5EF4-FFF2-40B4-BE49-F238E27FC236}">
                  <a16:creationId xmlns:a16="http://schemas.microsoft.com/office/drawing/2014/main" id="{C6DB8437-B0D5-4BDF-9263-4903D1D49F4B}"/>
                </a:ext>
              </a:extLst>
            </p:cNvPr>
            <p:cNvCxnSpPr/>
            <p:nvPr/>
          </p:nvCxnSpPr>
          <p:spPr>
            <a:xfrm>
              <a:off x="2245725" y="1919288"/>
              <a:ext cx="15457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cto 16">
              <a:extLst>
                <a:ext uri="{FF2B5EF4-FFF2-40B4-BE49-F238E27FC236}">
                  <a16:creationId xmlns:a16="http://schemas.microsoft.com/office/drawing/2014/main" id="{82E6FA05-FB74-4568-9229-4454BFACB1E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45725" y="1714501"/>
              <a:ext cx="0" cy="22375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o 17">
            <a:extLst>
              <a:ext uri="{FF2B5EF4-FFF2-40B4-BE49-F238E27FC236}">
                <a16:creationId xmlns:a16="http://schemas.microsoft.com/office/drawing/2014/main" id="{B0EFF3F5-4328-42E9-B3E4-79741DC7FB78}"/>
              </a:ext>
            </a:extLst>
          </p:cNvPr>
          <p:cNvGrpSpPr/>
          <p:nvPr/>
        </p:nvGrpSpPr>
        <p:grpSpPr>
          <a:xfrm>
            <a:off x="2370972" y="3955958"/>
            <a:ext cx="205740" cy="223754"/>
            <a:chOff x="2194560" y="1714500"/>
            <a:chExt cx="205740" cy="223754"/>
          </a:xfrm>
        </p:grpSpPr>
        <p:cxnSp>
          <p:nvCxnSpPr>
            <p:cNvPr id="19" name="Conector recto de flecha 18">
              <a:extLst>
                <a:ext uri="{FF2B5EF4-FFF2-40B4-BE49-F238E27FC236}">
                  <a16:creationId xmlns:a16="http://schemas.microsoft.com/office/drawing/2014/main" id="{D5DF25B3-DFBC-44A2-B774-76C68AE2084F}"/>
                </a:ext>
              </a:extLst>
            </p:cNvPr>
            <p:cNvCxnSpPr/>
            <p:nvPr/>
          </p:nvCxnSpPr>
          <p:spPr>
            <a:xfrm>
              <a:off x="2194560" y="1714500"/>
              <a:ext cx="2057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de flecha 19">
              <a:extLst>
                <a:ext uri="{FF2B5EF4-FFF2-40B4-BE49-F238E27FC236}">
                  <a16:creationId xmlns:a16="http://schemas.microsoft.com/office/drawing/2014/main" id="{50CDC13A-CC15-420F-8CBD-8182C18EED2F}"/>
                </a:ext>
              </a:extLst>
            </p:cNvPr>
            <p:cNvCxnSpPr/>
            <p:nvPr/>
          </p:nvCxnSpPr>
          <p:spPr>
            <a:xfrm>
              <a:off x="2245725" y="1919288"/>
              <a:ext cx="15457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cto 20">
              <a:extLst>
                <a:ext uri="{FF2B5EF4-FFF2-40B4-BE49-F238E27FC236}">
                  <a16:creationId xmlns:a16="http://schemas.microsoft.com/office/drawing/2014/main" id="{64829087-7940-4D07-BCEF-F7C36358266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45725" y="1714501"/>
              <a:ext cx="0" cy="22375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Flecha: doblada hacia arriba 21">
            <a:extLst>
              <a:ext uri="{FF2B5EF4-FFF2-40B4-BE49-F238E27FC236}">
                <a16:creationId xmlns:a16="http://schemas.microsoft.com/office/drawing/2014/main" id="{D8060D2B-B462-4170-B3B7-D4451D56C00B}"/>
              </a:ext>
            </a:extLst>
          </p:cNvPr>
          <p:cNvSpPr/>
          <p:nvPr/>
        </p:nvSpPr>
        <p:spPr>
          <a:xfrm rot="5400000">
            <a:off x="1327847" y="980739"/>
            <a:ext cx="152015" cy="182350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Flecha: doblada hacia arriba 22">
            <a:extLst>
              <a:ext uri="{FF2B5EF4-FFF2-40B4-BE49-F238E27FC236}">
                <a16:creationId xmlns:a16="http://schemas.microsoft.com/office/drawing/2014/main" id="{B2B6115F-0420-492F-8C25-20990B7426DC}"/>
              </a:ext>
            </a:extLst>
          </p:cNvPr>
          <p:cNvSpPr/>
          <p:nvPr/>
        </p:nvSpPr>
        <p:spPr>
          <a:xfrm rot="5400000">
            <a:off x="1224868" y="1083720"/>
            <a:ext cx="357974" cy="182350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Flecha: doblada hacia arriba 23">
            <a:extLst>
              <a:ext uri="{FF2B5EF4-FFF2-40B4-BE49-F238E27FC236}">
                <a16:creationId xmlns:a16="http://schemas.microsoft.com/office/drawing/2014/main" id="{CD6863DF-FA59-4EA4-B3CD-800190E66BB2}"/>
              </a:ext>
            </a:extLst>
          </p:cNvPr>
          <p:cNvSpPr/>
          <p:nvPr/>
        </p:nvSpPr>
        <p:spPr>
          <a:xfrm rot="5400000">
            <a:off x="1061538" y="3836682"/>
            <a:ext cx="152015" cy="182350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439627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283;p38">
            <a:extLst>
              <a:ext uri="{FF2B5EF4-FFF2-40B4-BE49-F238E27FC236}">
                <a16:creationId xmlns:a16="http://schemas.microsoft.com/office/drawing/2014/main" id="{73D5146E-5A67-4255-BF0E-77474EF3B585}"/>
              </a:ext>
            </a:extLst>
          </p:cNvPr>
          <p:cNvSpPr txBox="1">
            <a:spLocks/>
          </p:cNvSpPr>
          <p:nvPr/>
        </p:nvSpPr>
        <p:spPr>
          <a:xfrm>
            <a:off x="2048056" y="387398"/>
            <a:ext cx="4588271" cy="447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2400" b="1">
                <a:solidFill>
                  <a:schemeClr val="accent1"/>
                </a:solidFill>
                <a:latin typeface="Montserrat"/>
                <a:sym typeface="Montserrat"/>
              </a:rPr>
              <a:t>4.5) </a:t>
            </a:r>
            <a:r>
              <a:rPr lang="es-ES" sz="2400" b="1">
                <a:solidFill>
                  <a:schemeClr val="bg1"/>
                </a:solidFill>
                <a:latin typeface="Montserrat"/>
                <a:sym typeface="Montserrat"/>
              </a:rPr>
              <a:t>La distensió </a:t>
            </a:r>
            <a:r>
              <a:rPr lang="es-ES" sz="2400">
                <a:solidFill>
                  <a:schemeClr val="bg1"/>
                </a:solidFill>
                <a:latin typeface="Montserrat"/>
                <a:sym typeface="Montserrat"/>
              </a:rPr>
              <a:t>(1956-1975)</a:t>
            </a:r>
            <a:endParaRPr lang="en" sz="2400" b="1">
              <a:solidFill>
                <a:schemeClr val="bg1"/>
              </a:solidFill>
              <a:latin typeface="Montserrat"/>
              <a:sym typeface="Montserrat"/>
            </a:endParaRPr>
          </a:p>
        </p:txBody>
      </p:sp>
      <p:sp>
        <p:nvSpPr>
          <p:cNvPr id="17" name="Google Shape;273;p37">
            <a:extLst>
              <a:ext uri="{FF2B5EF4-FFF2-40B4-BE49-F238E27FC236}">
                <a16:creationId xmlns:a16="http://schemas.microsoft.com/office/drawing/2014/main" id="{129890F5-8BAF-4AE4-892B-969E26A4C117}"/>
              </a:ext>
            </a:extLst>
          </p:cNvPr>
          <p:cNvSpPr txBox="1">
            <a:spLocks/>
          </p:cNvSpPr>
          <p:nvPr/>
        </p:nvSpPr>
        <p:spPr>
          <a:xfrm>
            <a:off x="809685" y="938907"/>
            <a:ext cx="8265042" cy="1201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●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1pPr>
            <a:lvl2pPr marL="914400" marR="0" lvl="1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○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2pPr>
            <a:lvl3pPr marL="1371600" marR="0" lvl="2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■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3pPr>
            <a:lvl4pPr marL="1828800" marR="0" lvl="3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●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4pPr>
            <a:lvl5pPr marL="2286000" marR="0" lvl="4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○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5pPr>
            <a:lvl6pPr marL="2743200" marR="0" lvl="5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■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6pPr>
            <a:lvl7pPr marL="3200400" marR="0" lvl="6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●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7pPr>
            <a:lvl8pPr marL="3657600" marR="0" lvl="7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○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8pPr>
            <a:lvl9pPr marL="4114800" marR="0" lvl="8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■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9pPr>
          </a:lstStyle>
          <a:p>
            <a:pPr marL="182563" indent="-182563" algn="l">
              <a:buClr>
                <a:schemeClr val="accent1"/>
              </a:buClr>
            </a:pP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Entre </a:t>
            </a:r>
            <a:r>
              <a:rPr lang="es-ES" u="sng">
                <a:solidFill>
                  <a:srgbClr val="00B050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1956-1975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(mort Stalin)     les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relacions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entre els blocs milloren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                                         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distensió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o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coexistència pacífica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                                               major </a:t>
            </a:r>
            <a:r>
              <a:rPr lang="es-ES" u="sng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tolerància ideològica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                                               </a:t>
            </a:r>
            <a:r>
              <a:rPr lang="es-ES" u="sng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trobades i relacions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directes entre presidents mitjançant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“telèfon roig”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                                               </a:t>
            </a:r>
            <a:r>
              <a:rPr lang="es-ES" u="sng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acords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per frenar la cursa d’armaments</a:t>
            </a:r>
            <a:endParaRPr lang="es-ES" b="1">
              <a:uFill>
                <a:solidFill>
                  <a:schemeClr val="accent1"/>
                </a:solidFill>
              </a:uFill>
              <a:sym typeface="Wingdings" panose="05000000000000000000" pitchFamily="2" charset="2"/>
            </a:endParaRP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DD41ADBF-B8B5-467C-B0A8-B8B468CEB5D1}"/>
              </a:ext>
            </a:extLst>
          </p:cNvPr>
          <p:cNvGrpSpPr/>
          <p:nvPr/>
        </p:nvGrpSpPr>
        <p:grpSpPr>
          <a:xfrm>
            <a:off x="3169219" y="1105800"/>
            <a:ext cx="205740" cy="223754"/>
            <a:chOff x="2194560" y="1714500"/>
            <a:chExt cx="205740" cy="223754"/>
          </a:xfrm>
        </p:grpSpPr>
        <p:cxnSp>
          <p:nvCxnSpPr>
            <p:cNvPr id="5" name="Conector recto de flecha 4">
              <a:extLst>
                <a:ext uri="{FF2B5EF4-FFF2-40B4-BE49-F238E27FC236}">
                  <a16:creationId xmlns:a16="http://schemas.microsoft.com/office/drawing/2014/main" id="{7D280AD1-B1E6-47DE-A023-C9D7572EAFFF}"/>
                </a:ext>
              </a:extLst>
            </p:cNvPr>
            <p:cNvCxnSpPr/>
            <p:nvPr/>
          </p:nvCxnSpPr>
          <p:spPr>
            <a:xfrm>
              <a:off x="2194560" y="1714500"/>
              <a:ext cx="2057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Conector recto de flecha 5">
              <a:extLst>
                <a:ext uri="{FF2B5EF4-FFF2-40B4-BE49-F238E27FC236}">
                  <a16:creationId xmlns:a16="http://schemas.microsoft.com/office/drawing/2014/main" id="{084AA1AF-7EC0-4CAE-9E75-DA01BB0A6881}"/>
                </a:ext>
              </a:extLst>
            </p:cNvPr>
            <p:cNvCxnSpPr/>
            <p:nvPr/>
          </p:nvCxnSpPr>
          <p:spPr>
            <a:xfrm>
              <a:off x="2245725" y="1919288"/>
              <a:ext cx="15457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Conector recto 6">
              <a:extLst>
                <a:ext uri="{FF2B5EF4-FFF2-40B4-BE49-F238E27FC236}">
                  <a16:creationId xmlns:a16="http://schemas.microsoft.com/office/drawing/2014/main" id="{0C4A5F8D-357E-45F4-9FBA-0BF2EE91329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45725" y="1714501"/>
              <a:ext cx="0" cy="22375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Flecha: doblada hacia arriba 7">
            <a:extLst>
              <a:ext uri="{FF2B5EF4-FFF2-40B4-BE49-F238E27FC236}">
                <a16:creationId xmlns:a16="http://schemas.microsoft.com/office/drawing/2014/main" id="{81E43C1D-FDF3-4ECF-9FA1-F89AD9250489}"/>
              </a:ext>
            </a:extLst>
          </p:cNvPr>
          <p:cNvSpPr/>
          <p:nvPr/>
        </p:nvSpPr>
        <p:spPr>
          <a:xfrm rot="5400000">
            <a:off x="3454421" y="1409324"/>
            <a:ext cx="152015" cy="182350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Flecha: doblada hacia arriba 8">
            <a:extLst>
              <a:ext uri="{FF2B5EF4-FFF2-40B4-BE49-F238E27FC236}">
                <a16:creationId xmlns:a16="http://schemas.microsoft.com/office/drawing/2014/main" id="{AC6A90D8-42EF-444C-A7D2-ADF880926823}"/>
              </a:ext>
            </a:extLst>
          </p:cNvPr>
          <p:cNvSpPr/>
          <p:nvPr/>
        </p:nvSpPr>
        <p:spPr>
          <a:xfrm rot="5400000">
            <a:off x="3356848" y="1506896"/>
            <a:ext cx="347160" cy="182350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Flecha: doblada hacia arriba 9">
            <a:extLst>
              <a:ext uri="{FF2B5EF4-FFF2-40B4-BE49-F238E27FC236}">
                <a16:creationId xmlns:a16="http://schemas.microsoft.com/office/drawing/2014/main" id="{95354BF6-95BE-4FF7-A612-6650087C8473}"/>
              </a:ext>
            </a:extLst>
          </p:cNvPr>
          <p:cNvSpPr/>
          <p:nvPr/>
        </p:nvSpPr>
        <p:spPr>
          <a:xfrm rot="5400000">
            <a:off x="3259883" y="1614718"/>
            <a:ext cx="541089" cy="182350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94926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37"/>
          <p:cNvSpPr/>
          <p:nvPr/>
        </p:nvSpPr>
        <p:spPr>
          <a:xfrm rot="-8782234">
            <a:off x="7606860" y="3503268"/>
            <a:ext cx="2201440" cy="2201440"/>
          </a:xfrm>
          <a:prstGeom prst="ellipse">
            <a:avLst/>
          </a:prstGeom>
          <a:solidFill>
            <a:srgbClr val="FFFFFF">
              <a:alpha val="61880"/>
            </a:srgbClr>
          </a:solidFill>
          <a:ln>
            <a:noFill/>
          </a:ln>
          <a:effectLst>
            <a:outerShdw blurRad="185738" dist="28575" dir="4440000" algn="bl" rotWithShape="0">
              <a:schemeClr val="dk2">
                <a:alpha val="19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37"/>
          <p:cNvSpPr txBox="1">
            <a:spLocks noGrp="1"/>
          </p:cNvSpPr>
          <p:nvPr>
            <p:ph type="title"/>
          </p:nvPr>
        </p:nvSpPr>
        <p:spPr>
          <a:xfrm>
            <a:off x="720000" y="213122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accent1"/>
                </a:solidFill>
              </a:rPr>
              <a:t>05) </a:t>
            </a:r>
            <a:r>
              <a:rPr lang="es-ES"/>
              <a:t>LA CAIGUDA DEL COMUNISME</a:t>
            </a:r>
            <a:endParaRPr/>
          </a:p>
        </p:txBody>
      </p:sp>
      <p:sp>
        <p:nvSpPr>
          <p:cNvPr id="277" name="Google Shape;277;p37"/>
          <p:cNvSpPr/>
          <p:nvPr/>
        </p:nvSpPr>
        <p:spPr>
          <a:xfrm>
            <a:off x="-1348000" y="-1150900"/>
            <a:ext cx="2486100" cy="2486100"/>
          </a:xfrm>
          <a:prstGeom prst="donut">
            <a:avLst>
              <a:gd name="adj" fmla="val 1599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273;p37">
            <a:extLst>
              <a:ext uri="{FF2B5EF4-FFF2-40B4-BE49-F238E27FC236}">
                <a16:creationId xmlns:a16="http://schemas.microsoft.com/office/drawing/2014/main" id="{20D5455A-D265-420D-A5C4-8A4B742A0F26}"/>
              </a:ext>
            </a:extLst>
          </p:cNvPr>
          <p:cNvSpPr txBox="1">
            <a:spLocks/>
          </p:cNvSpPr>
          <p:nvPr/>
        </p:nvSpPr>
        <p:spPr>
          <a:xfrm>
            <a:off x="965009" y="785822"/>
            <a:ext cx="8015958" cy="27688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●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1pPr>
            <a:lvl2pPr marL="914400" marR="0" lvl="1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○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2pPr>
            <a:lvl3pPr marL="1371600" marR="0" lvl="2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■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3pPr>
            <a:lvl4pPr marL="1828800" marR="0" lvl="3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●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4pPr>
            <a:lvl5pPr marL="2286000" marR="0" lvl="4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○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5pPr>
            <a:lvl6pPr marL="2743200" marR="0" lvl="5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■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6pPr>
            <a:lvl7pPr marL="3200400" marR="0" lvl="6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●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7pPr>
            <a:lvl8pPr marL="3657600" marR="0" lvl="7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○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8pPr>
            <a:lvl9pPr marL="4114800" marR="0" lvl="8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■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9pPr>
          </a:lstStyle>
          <a:p>
            <a:pPr marL="182563" indent="-182563" algn="l">
              <a:buClr>
                <a:schemeClr val="accent1"/>
              </a:buClr>
            </a:pP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En </a:t>
            </a:r>
            <a:r>
              <a:rPr lang="es-ES" u="sng">
                <a:solidFill>
                  <a:srgbClr val="00B050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1980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: l’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URSS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tindrà cada vegada </a:t>
            </a:r>
            <a:r>
              <a:rPr lang="es-ES" u="sng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més problemes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pels gasts en armaments:</a:t>
            </a:r>
          </a:p>
          <a:p>
            <a:pPr marL="639763" lvl="1" indent="-182563">
              <a:buClr>
                <a:schemeClr val="accent1"/>
              </a:buClr>
            </a:pP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augment d’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oposició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de països d’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Europa de l’Est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100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(Polònia i algunes repúbliques: Lituània, Estonia, Letònia)</a:t>
            </a:r>
          </a:p>
          <a:p>
            <a:pPr marL="639763" lvl="1" indent="-182563">
              <a:buClr>
                <a:schemeClr val="accent1"/>
              </a:buClr>
            </a:pP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estancament economia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i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endarreriment tecnològic</a:t>
            </a:r>
          </a:p>
          <a:p>
            <a:pPr marL="177800" lvl="1" indent="-177800">
              <a:buClr>
                <a:schemeClr val="accent1"/>
              </a:buClr>
              <a:buFont typeface="Jost" panose="020B0604020202020204" charset="0"/>
              <a:buChar char="●"/>
            </a:pP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En </a:t>
            </a:r>
            <a:r>
              <a:rPr lang="es-ES" u="sng">
                <a:solidFill>
                  <a:srgbClr val="00B050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1985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: nou president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Gorbatxou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volia que la població </a:t>
            </a:r>
            <a:r>
              <a:rPr lang="es-ES" u="sng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escollira el comunisme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sense força dels tancs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va inventar una sèrie de reformes (</a:t>
            </a:r>
            <a:r>
              <a:rPr lang="es-ES" b="1">
                <a:solidFill>
                  <a:srgbClr val="FF0000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política perestroika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)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millorar l’economia: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     reformes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capitalistes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permitien la </a:t>
            </a:r>
            <a:r>
              <a:rPr lang="es-ES" u="sng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propietat privada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+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u="sng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mercat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     dona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llibertats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a la població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     en </a:t>
            </a:r>
            <a:r>
              <a:rPr lang="es-ES" u="sng">
                <a:solidFill>
                  <a:srgbClr val="00B050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1990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convoca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eleccions lliures</a:t>
            </a:r>
          </a:p>
          <a:p>
            <a:pPr marL="177800" lvl="1" indent="-177800">
              <a:buClr>
                <a:schemeClr val="accent1"/>
              </a:buClr>
              <a:buFont typeface="Jost" panose="020B0604020202020204" charset="0"/>
              <a:buChar char="●"/>
            </a:pPr>
            <a:endParaRPr lang="es-ES" b="1">
              <a:uFill>
                <a:solidFill>
                  <a:schemeClr val="accent1"/>
                </a:solidFill>
              </a:uFill>
              <a:sym typeface="Wingdings" panose="05000000000000000000" pitchFamily="2" charset="2"/>
            </a:endParaRPr>
          </a:p>
          <a:p>
            <a:pPr marL="177800" lvl="1" indent="-177800">
              <a:buClr>
                <a:schemeClr val="accent1"/>
              </a:buClr>
              <a:buFont typeface="Jost" panose="020B0604020202020204" charset="0"/>
              <a:buChar char="●"/>
            </a:pP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La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Unió Soviètica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acaba dividida en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15 repúbliques independents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en </a:t>
            </a:r>
            <a:r>
              <a:rPr lang="es-ES" u="sng">
                <a:solidFill>
                  <a:srgbClr val="00B050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1991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dimitint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Gorbatxou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perquè </a:t>
            </a:r>
            <a:r>
              <a:rPr lang="es-ES" u="sng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ningú escollia el comunisme</a:t>
            </a:r>
            <a:endParaRPr lang="es-ES">
              <a:uFill>
                <a:solidFill>
                  <a:schemeClr val="accent1"/>
                </a:solidFill>
              </a:uFill>
              <a:sym typeface="Wingdings" panose="05000000000000000000" pitchFamily="2" charset="2"/>
            </a:endParaRPr>
          </a:p>
          <a:p>
            <a:pPr marL="177800" lvl="1" indent="-177800">
              <a:buClr>
                <a:schemeClr val="accent1"/>
              </a:buClr>
              <a:buFont typeface="Jost" panose="020B0604020202020204" charset="0"/>
              <a:buChar char="●"/>
            </a:pPr>
            <a:endParaRPr lang="es-ES">
              <a:uFill>
                <a:solidFill>
                  <a:schemeClr val="accent1"/>
                </a:solidFill>
              </a:uFill>
              <a:sym typeface="Wingdings" panose="05000000000000000000" pitchFamily="2" charset="2"/>
            </a:endParaRPr>
          </a:p>
          <a:p>
            <a:pPr marL="177800" lvl="1" indent="-177800">
              <a:buClr>
                <a:schemeClr val="accent1"/>
              </a:buClr>
              <a:buFont typeface="Jost" panose="020B0604020202020204" charset="0"/>
              <a:buChar char="●"/>
            </a:pPr>
            <a:endParaRPr lang="es-ES">
              <a:uFill>
                <a:solidFill>
                  <a:schemeClr val="accent1"/>
                </a:solidFill>
              </a:uFill>
              <a:sym typeface="Wingdings" panose="05000000000000000000" pitchFamily="2" charset="2"/>
            </a:endParaRPr>
          </a:p>
          <a:p>
            <a:pPr marL="177800" lvl="1" indent="-177800">
              <a:buClr>
                <a:schemeClr val="accent1"/>
              </a:buClr>
              <a:buFont typeface="Wingdings 3" panose="05040102010807070707" pitchFamily="18" charset="2"/>
              <a:buChar char="["/>
            </a:pP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El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bloc capitalista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guanya la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Guerra Freda</a:t>
            </a:r>
            <a:endParaRPr lang="es-ES">
              <a:uFill>
                <a:solidFill>
                  <a:schemeClr val="accent1"/>
                </a:solidFill>
              </a:uFill>
              <a:sym typeface="Wingdings" panose="05000000000000000000" pitchFamily="2" charset="2"/>
            </a:endParaRPr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0C85DFBE-D403-4A17-9FF8-63CBE92ECD13}"/>
              </a:ext>
            </a:extLst>
          </p:cNvPr>
          <p:cNvCxnSpPr>
            <a:cxnSpLocks/>
          </p:cNvCxnSpPr>
          <p:nvPr/>
        </p:nvCxnSpPr>
        <p:spPr>
          <a:xfrm flipV="1">
            <a:off x="1057156" y="2514055"/>
            <a:ext cx="7312529" cy="321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lecha: doblada hacia arriba 6">
            <a:extLst>
              <a:ext uri="{FF2B5EF4-FFF2-40B4-BE49-F238E27FC236}">
                <a16:creationId xmlns:a16="http://schemas.microsoft.com/office/drawing/2014/main" id="{0DD8FBEC-F878-4B2C-B712-B9E156808103}"/>
              </a:ext>
            </a:extLst>
          </p:cNvPr>
          <p:cNvSpPr/>
          <p:nvPr/>
        </p:nvSpPr>
        <p:spPr>
          <a:xfrm rot="5400000">
            <a:off x="1278819" y="1658906"/>
            <a:ext cx="174547" cy="182350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Flecha: doblada hacia arriba 7">
            <a:extLst>
              <a:ext uri="{FF2B5EF4-FFF2-40B4-BE49-F238E27FC236}">
                <a16:creationId xmlns:a16="http://schemas.microsoft.com/office/drawing/2014/main" id="{C88DE41D-D93C-4DE8-9C7A-BDB565E79730}"/>
              </a:ext>
            </a:extLst>
          </p:cNvPr>
          <p:cNvSpPr/>
          <p:nvPr/>
        </p:nvSpPr>
        <p:spPr>
          <a:xfrm rot="5400000">
            <a:off x="1524088" y="1840680"/>
            <a:ext cx="174547" cy="182350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Flecha: doblada hacia arriba 8">
            <a:extLst>
              <a:ext uri="{FF2B5EF4-FFF2-40B4-BE49-F238E27FC236}">
                <a16:creationId xmlns:a16="http://schemas.microsoft.com/office/drawing/2014/main" id="{2B813D89-8A2D-4AD7-9F96-51A3C633A164}"/>
              </a:ext>
            </a:extLst>
          </p:cNvPr>
          <p:cNvSpPr/>
          <p:nvPr/>
        </p:nvSpPr>
        <p:spPr>
          <a:xfrm rot="5400000">
            <a:off x="1427561" y="1937209"/>
            <a:ext cx="367601" cy="182350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Flecha: doblada hacia arriba 9">
            <a:extLst>
              <a:ext uri="{FF2B5EF4-FFF2-40B4-BE49-F238E27FC236}">
                <a16:creationId xmlns:a16="http://schemas.microsoft.com/office/drawing/2014/main" id="{ADA91DD3-7521-487B-A36B-84A32039C0BA}"/>
              </a:ext>
            </a:extLst>
          </p:cNvPr>
          <p:cNvSpPr/>
          <p:nvPr/>
        </p:nvSpPr>
        <p:spPr>
          <a:xfrm rot="5400000">
            <a:off x="1330908" y="2038199"/>
            <a:ext cx="560908" cy="182350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Flecha: doblada hacia arriba 11">
            <a:extLst>
              <a:ext uri="{FF2B5EF4-FFF2-40B4-BE49-F238E27FC236}">
                <a16:creationId xmlns:a16="http://schemas.microsoft.com/office/drawing/2014/main" id="{6BE7E4BC-E185-4153-933A-A5EF6321AC36}"/>
              </a:ext>
            </a:extLst>
          </p:cNvPr>
          <p:cNvSpPr/>
          <p:nvPr/>
        </p:nvSpPr>
        <p:spPr>
          <a:xfrm rot="5400000">
            <a:off x="1278818" y="2837762"/>
            <a:ext cx="174547" cy="182350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Flecha: hacia abajo 12">
            <a:extLst>
              <a:ext uri="{FF2B5EF4-FFF2-40B4-BE49-F238E27FC236}">
                <a16:creationId xmlns:a16="http://schemas.microsoft.com/office/drawing/2014/main" id="{52AFB78E-0B84-4C3E-A78C-8912F8A26A9D}"/>
              </a:ext>
            </a:extLst>
          </p:cNvPr>
          <p:cNvSpPr/>
          <p:nvPr/>
        </p:nvSpPr>
        <p:spPr>
          <a:xfrm>
            <a:off x="994313" y="3143122"/>
            <a:ext cx="230868" cy="2701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589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39"/>
          <p:cNvSpPr/>
          <p:nvPr/>
        </p:nvSpPr>
        <p:spPr>
          <a:xfrm>
            <a:off x="-195550" y="4375725"/>
            <a:ext cx="923100" cy="923100"/>
          </a:xfrm>
          <a:prstGeom prst="donut">
            <a:avLst>
              <a:gd name="adj" fmla="val 2683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39"/>
          <p:cNvSpPr/>
          <p:nvPr/>
        </p:nvSpPr>
        <p:spPr>
          <a:xfrm>
            <a:off x="7369821" y="-685050"/>
            <a:ext cx="2121900" cy="2121900"/>
          </a:xfrm>
          <a:prstGeom prst="donut">
            <a:avLst>
              <a:gd name="adj" fmla="val 1686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" name="Google Shape;305;p39"/>
          <p:cNvSpPr/>
          <p:nvPr/>
        </p:nvSpPr>
        <p:spPr>
          <a:xfrm rot="-6145876">
            <a:off x="7697345" y="3443432"/>
            <a:ext cx="2140586" cy="2140586"/>
          </a:xfrm>
          <a:prstGeom prst="ellipse">
            <a:avLst/>
          </a:prstGeom>
          <a:solidFill>
            <a:srgbClr val="FFFFFF">
              <a:alpha val="61880"/>
            </a:srgbClr>
          </a:solidFill>
          <a:ln>
            <a:noFill/>
          </a:ln>
          <a:effectLst>
            <a:outerShdw blurRad="185738" dist="28575" dir="4440000" algn="bl" rotWithShape="0">
              <a:schemeClr val="dk2">
                <a:alpha val="19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6" name="Google Shape;306;p39"/>
          <p:cNvSpPr/>
          <p:nvPr/>
        </p:nvSpPr>
        <p:spPr>
          <a:xfrm rot="-8707616">
            <a:off x="8244065" y="4171872"/>
            <a:ext cx="1894150" cy="1894150"/>
          </a:xfrm>
          <a:prstGeom prst="donut">
            <a:avLst>
              <a:gd name="adj" fmla="val 2133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312;p40">
            <a:extLst>
              <a:ext uri="{FF2B5EF4-FFF2-40B4-BE49-F238E27FC236}">
                <a16:creationId xmlns:a16="http://schemas.microsoft.com/office/drawing/2014/main" id="{B5868286-45F3-4322-9018-1B073FE13134}"/>
              </a:ext>
            </a:extLst>
          </p:cNvPr>
          <p:cNvSpPr/>
          <p:nvPr/>
        </p:nvSpPr>
        <p:spPr>
          <a:xfrm rot="15453925">
            <a:off x="-516702" y="-720534"/>
            <a:ext cx="3027518" cy="3027518"/>
          </a:xfrm>
          <a:prstGeom prst="ellipse">
            <a:avLst/>
          </a:prstGeom>
          <a:solidFill>
            <a:srgbClr val="FFFFFF">
              <a:alpha val="61880"/>
            </a:srgbClr>
          </a:solidFill>
          <a:ln>
            <a:noFill/>
          </a:ln>
          <a:effectLst>
            <a:outerShdw blurRad="185738" dist="28575" dir="4440000" algn="bl" rotWithShape="0">
              <a:schemeClr val="dk2">
                <a:alpha val="19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313;p40">
            <a:extLst>
              <a:ext uri="{FF2B5EF4-FFF2-40B4-BE49-F238E27FC236}">
                <a16:creationId xmlns:a16="http://schemas.microsoft.com/office/drawing/2014/main" id="{953839E0-D1FC-4F96-A515-DACC5297124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13225" y="2468700"/>
            <a:ext cx="5067600" cy="1511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4600"/>
              <a:t>La IIª Guerra Mundial</a:t>
            </a:r>
            <a:endParaRPr sz="4600"/>
          </a:p>
        </p:txBody>
      </p:sp>
      <p:sp>
        <p:nvSpPr>
          <p:cNvPr id="15" name="Google Shape;314;p40">
            <a:extLst>
              <a:ext uri="{FF2B5EF4-FFF2-40B4-BE49-F238E27FC236}">
                <a16:creationId xmlns:a16="http://schemas.microsoft.com/office/drawing/2014/main" id="{46754D59-374E-49D3-809F-B607650A6ADE}"/>
              </a:ext>
            </a:extLst>
          </p:cNvPr>
          <p:cNvSpPr txBox="1">
            <a:spLocks/>
          </p:cNvSpPr>
          <p:nvPr/>
        </p:nvSpPr>
        <p:spPr>
          <a:xfrm>
            <a:off x="713224" y="1020600"/>
            <a:ext cx="1778515" cy="10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ES" sz="8000" b="1">
                <a:solidFill>
                  <a:schemeClr val="lt1"/>
                </a:solidFill>
                <a:latin typeface="Montserrat"/>
                <a:sym typeface="Montserrat"/>
              </a:rPr>
              <a:t>T.</a:t>
            </a:r>
            <a:r>
              <a:rPr lang="en" sz="8000" b="1">
                <a:solidFill>
                  <a:schemeClr val="lt1"/>
                </a:solidFill>
                <a:latin typeface="Montserrat"/>
                <a:sym typeface="Montserrat"/>
              </a:rPr>
              <a:t>9</a:t>
            </a:r>
          </a:p>
        </p:txBody>
      </p:sp>
      <p:cxnSp>
        <p:nvCxnSpPr>
          <p:cNvPr id="16" name="Google Shape;315;p40">
            <a:extLst>
              <a:ext uri="{FF2B5EF4-FFF2-40B4-BE49-F238E27FC236}">
                <a16:creationId xmlns:a16="http://schemas.microsoft.com/office/drawing/2014/main" id="{6105CC01-9C8E-45DA-9C62-A098C6A1D7D7}"/>
              </a:ext>
            </a:extLst>
          </p:cNvPr>
          <p:cNvCxnSpPr/>
          <p:nvPr/>
        </p:nvCxnSpPr>
        <p:spPr>
          <a:xfrm>
            <a:off x="0" y="4346975"/>
            <a:ext cx="5307300" cy="3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7" name="Google Shape;317;p40">
            <a:extLst>
              <a:ext uri="{FF2B5EF4-FFF2-40B4-BE49-F238E27FC236}">
                <a16:creationId xmlns:a16="http://schemas.microsoft.com/office/drawing/2014/main" id="{395DB584-AA5A-435C-AE89-F944B2176961}"/>
              </a:ext>
            </a:extLst>
          </p:cNvPr>
          <p:cNvSpPr/>
          <p:nvPr/>
        </p:nvSpPr>
        <p:spPr>
          <a:xfrm rot="925555">
            <a:off x="-707627" y="-167606"/>
            <a:ext cx="1292750" cy="1699689"/>
          </a:xfrm>
          <a:custGeom>
            <a:avLst/>
            <a:gdLst/>
            <a:ahLst/>
            <a:cxnLst/>
            <a:rect l="l" t="t" r="r" b="b"/>
            <a:pathLst>
              <a:path w="31839" h="67984" extrusionOk="0">
                <a:moveTo>
                  <a:pt x="1240" y="971"/>
                </a:moveTo>
                <a:cubicBezTo>
                  <a:pt x="5084" y="-5103"/>
                  <a:pt x="30455" y="19884"/>
                  <a:pt x="31685" y="30955"/>
                </a:cubicBezTo>
                <a:cubicBezTo>
                  <a:pt x="32915" y="42026"/>
                  <a:pt x="13694" y="72395"/>
                  <a:pt x="8620" y="67398"/>
                </a:cubicBezTo>
                <a:cubicBezTo>
                  <a:pt x="3546" y="62401"/>
                  <a:pt x="-2604" y="7045"/>
                  <a:pt x="1240" y="971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15000">
                <a:schemeClr val="accent1"/>
              </a:gs>
              <a:gs pos="100000">
                <a:schemeClr val="dk1"/>
              </a:gs>
            </a:gsLst>
            <a:lin ang="13500032" scaled="0"/>
          </a:gra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008493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37"/>
          <p:cNvSpPr/>
          <p:nvPr/>
        </p:nvSpPr>
        <p:spPr>
          <a:xfrm rot="-8782234">
            <a:off x="7606860" y="3503268"/>
            <a:ext cx="2201440" cy="2201440"/>
          </a:xfrm>
          <a:prstGeom prst="ellipse">
            <a:avLst/>
          </a:prstGeom>
          <a:solidFill>
            <a:srgbClr val="FFFFFF">
              <a:alpha val="61880"/>
            </a:srgbClr>
          </a:solidFill>
          <a:ln>
            <a:noFill/>
          </a:ln>
          <a:effectLst>
            <a:outerShdw blurRad="185738" dist="28575" dir="4440000" algn="bl" rotWithShape="0">
              <a:schemeClr val="dk2">
                <a:alpha val="19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37"/>
          <p:cNvSpPr txBox="1">
            <a:spLocks noGrp="1"/>
          </p:cNvSpPr>
          <p:nvPr>
            <p:ph type="title"/>
          </p:nvPr>
        </p:nvSpPr>
        <p:spPr>
          <a:xfrm>
            <a:off x="720000" y="211504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accent1"/>
                </a:solidFill>
              </a:rPr>
              <a:t>01) </a:t>
            </a:r>
            <a:r>
              <a:rPr lang="es-ES"/>
              <a:t>EL NAZISME AL PODER</a:t>
            </a:r>
            <a:endParaRPr/>
          </a:p>
        </p:txBody>
      </p:sp>
      <p:sp>
        <p:nvSpPr>
          <p:cNvPr id="273" name="Google Shape;273;p37"/>
          <p:cNvSpPr txBox="1">
            <a:spLocks noGrp="1"/>
          </p:cNvSpPr>
          <p:nvPr>
            <p:ph type="body" idx="1"/>
          </p:nvPr>
        </p:nvSpPr>
        <p:spPr>
          <a:xfrm>
            <a:off x="1060242" y="784204"/>
            <a:ext cx="7704000" cy="154333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82563" indent="-182563" algn="l">
              <a:buClr>
                <a:schemeClr val="accent1"/>
              </a:buClr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En </a:t>
            </a:r>
            <a:r>
              <a:rPr lang="es-ES" u="sng">
                <a:solidFill>
                  <a:srgbClr val="00B050"/>
                </a:solidFill>
                <a:uFill>
                  <a:solidFill>
                    <a:schemeClr val="accent1"/>
                  </a:solidFill>
                </a:uFill>
              </a:rPr>
              <a:t>1934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: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Alemanya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es transforma en una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dictadura nazi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proclama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III Reich:</a:t>
            </a:r>
          </a:p>
          <a:p>
            <a:pPr marL="639763" lvl="1" indent="-182563">
              <a:buClr>
                <a:schemeClr val="accent1"/>
              </a:buClr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clausura el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Parlament</a:t>
            </a:r>
          </a:p>
          <a:p>
            <a:pPr marL="639763" lvl="1" indent="-182563">
              <a:buClr>
                <a:schemeClr val="accent1"/>
              </a:buClr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prohibició     resta de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partits i sindicats</a:t>
            </a:r>
            <a:br>
              <a:rPr lang="es-ES">
                <a:uFill>
                  <a:solidFill>
                    <a:schemeClr val="accent1"/>
                  </a:solidFill>
                </a:uFill>
              </a:rPr>
            </a:br>
            <a:r>
              <a:rPr lang="es-ES">
                <a:uFill>
                  <a:solidFill>
                    <a:schemeClr val="accent1"/>
                  </a:solidFill>
                </a:uFill>
              </a:rPr>
              <a:t>                   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eleccions</a:t>
            </a:r>
            <a:br>
              <a:rPr lang="es-ES">
                <a:uFill>
                  <a:solidFill>
                    <a:schemeClr val="accent1"/>
                  </a:solidFill>
                </a:uFill>
              </a:rPr>
            </a:br>
            <a:r>
              <a:rPr lang="es-ES">
                <a:uFill>
                  <a:solidFill>
                    <a:schemeClr val="accent1"/>
                  </a:solidFill>
                </a:uFill>
              </a:rPr>
              <a:t>                   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llibertat individual</a:t>
            </a:r>
            <a:endParaRPr lang="es-ES">
              <a:uFill>
                <a:solidFill>
                  <a:schemeClr val="accent1"/>
                </a:solidFill>
              </a:uFill>
            </a:endParaRPr>
          </a:p>
          <a:p>
            <a:pPr marL="639763" lvl="1" indent="-182563">
              <a:buClr>
                <a:schemeClr val="accent1"/>
              </a:buClr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crea un Estat policial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</a:t>
            </a:r>
            <a:r>
              <a:rPr lang="es-ES" b="1">
                <a:solidFill>
                  <a:srgbClr val="FF0000"/>
                </a:solidFill>
                <a:uFill>
                  <a:solidFill>
                    <a:schemeClr val="accent1"/>
                  </a:solidFill>
                </a:uFill>
              </a:rPr>
              <a:t>Gestapo</a:t>
            </a:r>
            <a:endParaRPr lang="es-ES">
              <a:solidFill>
                <a:srgbClr val="FF0000"/>
              </a:solidFill>
              <a:uFill>
                <a:solidFill>
                  <a:schemeClr val="accent1"/>
                </a:solidFill>
              </a:uFill>
              <a:sym typeface="Wingdings" panose="05000000000000000000" pitchFamily="2" charset="2"/>
            </a:endParaRPr>
          </a:p>
          <a:p>
            <a:pPr marL="182563" indent="-182563" algn="l">
              <a:buClr>
                <a:schemeClr val="accent1"/>
              </a:buClr>
            </a:pPr>
            <a:r>
              <a:rPr lang="es-ES" b="1" u="sng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Socialment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:</a:t>
            </a:r>
            <a:endParaRPr lang="es-ES" b="1" u="sng">
              <a:uFill>
                <a:solidFill>
                  <a:schemeClr val="accent1"/>
                </a:solidFill>
              </a:uFill>
              <a:sym typeface="Wingdings" panose="05000000000000000000" pitchFamily="2" charset="2"/>
            </a:endParaRPr>
          </a:p>
          <a:p>
            <a:pPr marL="639763" lvl="1" indent="-182563">
              <a:buClr>
                <a:schemeClr val="accent1"/>
              </a:buClr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imposen el seu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model social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basat en     </a:t>
            </a:r>
            <a:r>
              <a:rPr lang="es-ES" u="sng">
                <a:uFill>
                  <a:solidFill>
                    <a:schemeClr val="accent1"/>
                  </a:solidFill>
                </a:uFill>
              </a:rPr>
              <a:t>racisme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(superioritat raça ària)</a:t>
            </a:r>
            <a:br>
              <a:rPr lang="es-ES">
                <a:uFill>
                  <a:solidFill>
                    <a:schemeClr val="accent1"/>
                  </a:solidFill>
                </a:uFill>
              </a:rPr>
            </a:br>
            <a:r>
              <a:rPr lang="es-ES">
                <a:uFill>
                  <a:solidFill>
                    <a:schemeClr val="accent1"/>
                  </a:solidFill>
                </a:uFill>
              </a:rPr>
              <a:t>                                                            </a:t>
            </a:r>
            <a:r>
              <a:rPr lang="es-ES" u="sng">
                <a:uFill>
                  <a:solidFill>
                    <a:schemeClr val="accent1"/>
                  </a:solidFill>
                </a:uFill>
              </a:rPr>
              <a:t>ideologia nazi</a:t>
            </a:r>
          </a:p>
          <a:p>
            <a:pPr marL="639763" lvl="1" indent="-182563">
              <a:buClr>
                <a:schemeClr val="accent1"/>
              </a:buClr>
            </a:pP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control d’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educació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,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administració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,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justícia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i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cultura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censura</a:t>
            </a:r>
            <a:endParaRPr lang="es-ES">
              <a:uFill>
                <a:solidFill>
                  <a:schemeClr val="accent1"/>
                </a:solidFill>
              </a:uFill>
            </a:endParaRPr>
          </a:p>
          <a:p>
            <a:pPr marL="639763" lvl="1" indent="-182563">
              <a:buClr>
                <a:schemeClr val="accent1"/>
              </a:buClr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adoctrinament joventut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escola i sistema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Joventuts Hitlerianes</a:t>
            </a:r>
          </a:p>
          <a:p>
            <a:pPr marL="639763" lvl="1" indent="-182563">
              <a:buClr>
                <a:schemeClr val="accent1"/>
              </a:buClr>
            </a:pP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tornada de la dona a l’àmbit privat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triple K: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fills, església i cuina</a:t>
            </a:r>
          </a:p>
        </p:txBody>
      </p:sp>
      <p:sp>
        <p:nvSpPr>
          <p:cNvPr id="277" name="Google Shape;277;p37"/>
          <p:cNvSpPr/>
          <p:nvPr/>
        </p:nvSpPr>
        <p:spPr>
          <a:xfrm>
            <a:off x="-1348000" y="-1150900"/>
            <a:ext cx="2486100" cy="2486100"/>
          </a:xfrm>
          <a:prstGeom prst="donut">
            <a:avLst>
              <a:gd name="adj" fmla="val 1599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" name="Grupo 5">
            <a:extLst>
              <a:ext uri="{FF2B5EF4-FFF2-40B4-BE49-F238E27FC236}">
                <a16:creationId xmlns:a16="http://schemas.microsoft.com/office/drawing/2014/main" id="{A7EA07D6-2084-46D2-8406-FA5896F75EF2}"/>
              </a:ext>
            </a:extLst>
          </p:cNvPr>
          <p:cNvGrpSpPr/>
          <p:nvPr/>
        </p:nvGrpSpPr>
        <p:grpSpPr>
          <a:xfrm>
            <a:off x="2534802" y="1381873"/>
            <a:ext cx="205740" cy="390525"/>
            <a:chOff x="2194560" y="1714500"/>
            <a:chExt cx="205740" cy="390525"/>
          </a:xfrm>
        </p:grpSpPr>
        <p:cxnSp>
          <p:nvCxnSpPr>
            <p:cNvPr id="3" name="Conector recto de flecha 2">
              <a:extLst>
                <a:ext uri="{FF2B5EF4-FFF2-40B4-BE49-F238E27FC236}">
                  <a16:creationId xmlns:a16="http://schemas.microsoft.com/office/drawing/2014/main" id="{CB1C6312-707A-44C1-BBE8-90A4D70205E0}"/>
                </a:ext>
              </a:extLst>
            </p:cNvPr>
            <p:cNvCxnSpPr/>
            <p:nvPr/>
          </p:nvCxnSpPr>
          <p:spPr>
            <a:xfrm>
              <a:off x="2194560" y="1714500"/>
              <a:ext cx="2057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recto de flecha 10">
              <a:extLst>
                <a:ext uri="{FF2B5EF4-FFF2-40B4-BE49-F238E27FC236}">
                  <a16:creationId xmlns:a16="http://schemas.microsoft.com/office/drawing/2014/main" id="{B4C1FE3D-FD80-46A8-8582-586F515FE75E}"/>
                </a:ext>
              </a:extLst>
            </p:cNvPr>
            <p:cNvCxnSpPr/>
            <p:nvPr/>
          </p:nvCxnSpPr>
          <p:spPr>
            <a:xfrm>
              <a:off x="2245725" y="1919288"/>
              <a:ext cx="15457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cto de flecha 11">
              <a:extLst>
                <a:ext uri="{FF2B5EF4-FFF2-40B4-BE49-F238E27FC236}">
                  <a16:creationId xmlns:a16="http://schemas.microsoft.com/office/drawing/2014/main" id="{E725148B-D1E9-43FF-B9C0-BDF12696F0B7}"/>
                </a:ext>
              </a:extLst>
            </p:cNvPr>
            <p:cNvCxnSpPr/>
            <p:nvPr/>
          </p:nvCxnSpPr>
          <p:spPr>
            <a:xfrm>
              <a:off x="2245725" y="2100263"/>
              <a:ext cx="15457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Conector recto 4">
              <a:extLst>
                <a:ext uri="{FF2B5EF4-FFF2-40B4-BE49-F238E27FC236}">
                  <a16:creationId xmlns:a16="http://schemas.microsoft.com/office/drawing/2014/main" id="{BE9AE585-3144-4BB7-A4E4-32FD23699AF6}"/>
                </a:ext>
              </a:extLst>
            </p:cNvPr>
            <p:cNvCxnSpPr/>
            <p:nvPr/>
          </p:nvCxnSpPr>
          <p:spPr>
            <a:xfrm flipV="1">
              <a:off x="2245725" y="1714500"/>
              <a:ext cx="0" cy="39052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Google Shape;273;p37">
            <a:extLst>
              <a:ext uri="{FF2B5EF4-FFF2-40B4-BE49-F238E27FC236}">
                <a16:creationId xmlns:a16="http://schemas.microsoft.com/office/drawing/2014/main" id="{20D5455A-D265-420D-A5C4-8A4B742A0F26}"/>
              </a:ext>
            </a:extLst>
          </p:cNvPr>
          <p:cNvSpPr txBox="1">
            <a:spLocks/>
          </p:cNvSpPr>
          <p:nvPr/>
        </p:nvSpPr>
        <p:spPr>
          <a:xfrm>
            <a:off x="1060242" y="3161464"/>
            <a:ext cx="7704000" cy="1660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●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1pPr>
            <a:lvl2pPr marL="914400" marR="0" lvl="1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○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2pPr>
            <a:lvl3pPr marL="1371600" marR="0" lvl="2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■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3pPr>
            <a:lvl4pPr marL="1828800" marR="0" lvl="3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●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4pPr>
            <a:lvl5pPr marL="2286000" marR="0" lvl="4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○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5pPr>
            <a:lvl6pPr marL="2743200" marR="0" lvl="5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■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6pPr>
            <a:lvl7pPr marL="3200400" marR="0" lvl="6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●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7pPr>
            <a:lvl8pPr marL="3657600" marR="0" lvl="7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○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8pPr>
            <a:lvl9pPr marL="4114800" marR="0" lvl="8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Nunito Light"/>
              <a:buChar char="■"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9pPr>
          </a:lstStyle>
          <a:p>
            <a:pPr marL="182563" indent="-182563" algn="l">
              <a:buClr>
                <a:schemeClr val="accent1"/>
              </a:buClr>
            </a:pPr>
            <a:r>
              <a:rPr lang="es-ES" b="1" u="sng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Políticament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:</a:t>
            </a:r>
          </a:p>
          <a:p>
            <a:pPr marL="639763" lvl="1" indent="-182563">
              <a:buClr>
                <a:schemeClr val="accent1"/>
              </a:buClr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prohibeixen els </a:t>
            </a:r>
            <a:r>
              <a:rPr lang="es-ES" u="sng">
                <a:uFill>
                  <a:solidFill>
                    <a:schemeClr val="accent1"/>
                  </a:solidFill>
                </a:uFill>
              </a:rPr>
              <a:t>matrimonis mixtos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d’aris i jueus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b="1">
                <a:solidFill>
                  <a:srgbClr val="FF0000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Lleis de Nuremeberg</a:t>
            </a:r>
          </a:p>
          <a:p>
            <a:pPr marL="639763" lvl="1" indent="-182563">
              <a:buClr>
                <a:schemeClr val="accent1"/>
              </a:buClr>
            </a:pP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lleven la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ciutadania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alemanya </a:t>
            </a:r>
            <a:r>
              <a:rPr lang="es-ES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+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obliguen a portar un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distintiu</a:t>
            </a:r>
            <a:endParaRPr lang="es-ES">
              <a:uFill>
                <a:solidFill>
                  <a:schemeClr val="accent1"/>
                </a:solidFill>
              </a:uFill>
              <a:sym typeface="Wingdings" panose="05000000000000000000" pitchFamily="2" charset="2"/>
            </a:endParaRPr>
          </a:p>
          <a:p>
            <a:pPr marL="639763" lvl="1" indent="-182563">
              <a:buClr>
                <a:schemeClr val="accent1"/>
              </a:buClr>
            </a:pP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boicotegen els seus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negocis</a:t>
            </a:r>
            <a:endParaRPr lang="es-ES">
              <a:uFill>
                <a:solidFill>
                  <a:schemeClr val="accent1"/>
                </a:solidFill>
              </a:uFill>
              <a:sym typeface="Wingdings" panose="05000000000000000000" pitchFamily="2" charset="2"/>
            </a:endParaRPr>
          </a:p>
          <a:p>
            <a:pPr marL="639763" lvl="1" indent="-182563">
              <a:buClr>
                <a:schemeClr val="accent1"/>
              </a:buClr>
            </a:pP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ataquen les </a:t>
            </a:r>
            <a:r>
              <a:rPr lang="es-ES" u="sng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sinagogues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i cases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b="1">
                <a:solidFill>
                  <a:srgbClr val="FF0000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Nit dels Vidres Trencats</a:t>
            </a:r>
            <a:endParaRPr lang="es-ES">
              <a:solidFill>
                <a:srgbClr val="FF0000"/>
              </a:solidFill>
              <a:uFill>
                <a:solidFill>
                  <a:schemeClr val="accent1"/>
                </a:solidFill>
              </a:uFill>
              <a:sym typeface="Wingdings" panose="05000000000000000000" pitchFamily="2" charset="2"/>
            </a:endParaRPr>
          </a:p>
          <a:p>
            <a:pPr marL="639763" lvl="1" indent="-182563">
              <a:buClr>
                <a:schemeClr val="accent1"/>
              </a:buClr>
            </a:pP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els reclouen en    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guettos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                     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camps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de concentració</a:t>
            </a:r>
          </a:p>
          <a:p>
            <a:pPr marL="639763" lvl="1" indent="-182563">
              <a:buClr>
                <a:schemeClr val="accent1"/>
              </a:buClr>
            </a:pP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eliminació de 6 milions </a:t>
            </a:r>
            <a:r>
              <a:rPr lang="es-ES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Holocaust 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o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Shoà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(cambres de gas)</a:t>
            </a:r>
          </a:p>
        </p:txBody>
      </p:sp>
      <p:grpSp>
        <p:nvGrpSpPr>
          <p:cNvPr id="19" name="Grupo 18">
            <a:extLst>
              <a:ext uri="{FF2B5EF4-FFF2-40B4-BE49-F238E27FC236}">
                <a16:creationId xmlns:a16="http://schemas.microsoft.com/office/drawing/2014/main" id="{4D8DE77D-A429-410F-8828-5D6A734772D5}"/>
              </a:ext>
            </a:extLst>
          </p:cNvPr>
          <p:cNvGrpSpPr/>
          <p:nvPr/>
        </p:nvGrpSpPr>
        <p:grpSpPr>
          <a:xfrm>
            <a:off x="4500386" y="2353976"/>
            <a:ext cx="205740" cy="223754"/>
            <a:chOff x="2194560" y="1714500"/>
            <a:chExt cx="205740" cy="223754"/>
          </a:xfrm>
        </p:grpSpPr>
        <p:cxnSp>
          <p:nvCxnSpPr>
            <p:cNvPr id="20" name="Conector recto de flecha 19">
              <a:extLst>
                <a:ext uri="{FF2B5EF4-FFF2-40B4-BE49-F238E27FC236}">
                  <a16:creationId xmlns:a16="http://schemas.microsoft.com/office/drawing/2014/main" id="{80766F77-70A0-46A1-A2F1-0758607ED45B}"/>
                </a:ext>
              </a:extLst>
            </p:cNvPr>
            <p:cNvCxnSpPr/>
            <p:nvPr/>
          </p:nvCxnSpPr>
          <p:spPr>
            <a:xfrm>
              <a:off x="2194560" y="1714500"/>
              <a:ext cx="2057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cto de flecha 20">
              <a:extLst>
                <a:ext uri="{FF2B5EF4-FFF2-40B4-BE49-F238E27FC236}">
                  <a16:creationId xmlns:a16="http://schemas.microsoft.com/office/drawing/2014/main" id="{C2875DE8-89FB-4BE4-91CE-2E3899E18D41}"/>
                </a:ext>
              </a:extLst>
            </p:cNvPr>
            <p:cNvCxnSpPr/>
            <p:nvPr/>
          </p:nvCxnSpPr>
          <p:spPr>
            <a:xfrm>
              <a:off x="2245725" y="1919288"/>
              <a:ext cx="15457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recto 22">
              <a:extLst>
                <a:ext uri="{FF2B5EF4-FFF2-40B4-BE49-F238E27FC236}">
                  <a16:creationId xmlns:a16="http://schemas.microsoft.com/office/drawing/2014/main" id="{49ACCE0A-6884-405D-BB54-E2B16094595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45725" y="1714501"/>
              <a:ext cx="0" cy="22375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F8F1BC0C-4F6B-4341-99D8-05D8E005DB8E}"/>
              </a:ext>
            </a:extLst>
          </p:cNvPr>
          <p:cNvGrpSpPr/>
          <p:nvPr/>
        </p:nvGrpSpPr>
        <p:grpSpPr>
          <a:xfrm>
            <a:off x="2894870" y="4345412"/>
            <a:ext cx="205740" cy="223754"/>
            <a:chOff x="2194560" y="1714500"/>
            <a:chExt cx="205740" cy="223754"/>
          </a:xfrm>
        </p:grpSpPr>
        <p:cxnSp>
          <p:nvCxnSpPr>
            <p:cNvPr id="26" name="Conector recto de flecha 25">
              <a:extLst>
                <a:ext uri="{FF2B5EF4-FFF2-40B4-BE49-F238E27FC236}">
                  <a16:creationId xmlns:a16="http://schemas.microsoft.com/office/drawing/2014/main" id="{EC0F02B2-AF61-4E02-95F7-8147C3F77CEE}"/>
                </a:ext>
              </a:extLst>
            </p:cNvPr>
            <p:cNvCxnSpPr/>
            <p:nvPr/>
          </p:nvCxnSpPr>
          <p:spPr>
            <a:xfrm>
              <a:off x="2194560" y="1714500"/>
              <a:ext cx="2057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Conector recto de flecha 26">
              <a:extLst>
                <a:ext uri="{FF2B5EF4-FFF2-40B4-BE49-F238E27FC236}">
                  <a16:creationId xmlns:a16="http://schemas.microsoft.com/office/drawing/2014/main" id="{13EA9EBD-AE80-4C1F-8173-246C67B95D07}"/>
                </a:ext>
              </a:extLst>
            </p:cNvPr>
            <p:cNvCxnSpPr/>
            <p:nvPr/>
          </p:nvCxnSpPr>
          <p:spPr>
            <a:xfrm>
              <a:off x="2245725" y="1919288"/>
              <a:ext cx="15457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ector recto 27">
              <a:extLst>
                <a:ext uri="{FF2B5EF4-FFF2-40B4-BE49-F238E27FC236}">
                  <a16:creationId xmlns:a16="http://schemas.microsoft.com/office/drawing/2014/main" id="{033D9784-887A-4250-952C-0CFB717AA89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45725" y="1714501"/>
              <a:ext cx="0" cy="22375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Abrir llave 7">
            <a:extLst>
              <a:ext uri="{FF2B5EF4-FFF2-40B4-BE49-F238E27FC236}">
                <a16:creationId xmlns:a16="http://schemas.microsoft.com/office/drawing/2014/main" id="{30E554BB-C9B6-4650-A80C-3878096EA8AC}"/>
              </a:ext>
            </a:extLst>
          </p:cNvPr>
          <p:cNvSpPr/>
          <p:nvPr/>
        </p:nvSpPr>
        <p:spPr>
          <a:xfrm>
            <a:off x="1399311" y="3700134"/>
            <a:ext cx="154569" cy="1122118"/>
          </a:xfrm>
          <a:prstGeom prst="leftBrace">
            <a:avLst>
              <a:gd name="adj1" fmla="val 106963"/>
              <a:gd name="adj2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B2B15A8C-B690-4544-9B34-F9EFEB6E3BC8}"/>
              </a:ext>
            </a:extLst>
          </p:cNvPr>
          <p:cNvSpPr txBox="1"/>
          <p:nvPr/>
        </p:nvSpPr>
        <p:spPr>
          <a:xfrm rot="16200000">
            <a:off x="612895" y="4122694"/>
            <a:ext cx="13756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200">
                <a:latin typeface="Jost" panose="020B0604020202020204" charset="0"/>
                <a:ea typeface="Jost" panose="020B0604020202020204" charset="0"/>
              </a:rPr>
              <a:t>jueus i comunistes</a:t>
            </a:r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D80A396D-05B4-4E73-B2EB-562682B646F8}"/>
              </a:ext>
            </a:extLst>
          </p:cNvPr>
          <p:cNvCxnSpPr>
            <a:cxnSpLocks/>
          </p:cNvCxnSpPr>
          <p:nvPr/>
        </p:nvCxnSpPr>
        <p:spPr>
          <a:xfrm>
            <a:off x="6340549" y="3700134"/>
            <a:ext cx="0" cy="489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9661033C-9431-4431-AC7D-9DF44887CE82}"/>
              </a:ext>
            </a:extLst>
          </p:cNvPr>
          <p:cNvCxnSpPr>
            <a:cxnSpLocks/>
          </p:cNvCxnSpPr>
          <p:nvPr/>
        </p:nvCxnSpPr>
        <p:spPr>
          <a:xfrm>
            <a:off x="6340549" y="4333158"/>
            <a:ext cx="0" cy="4890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34">
            <a:extLst>
              <a:ext uri="{FF2B5EF4-FFF2-40B4-BE49-F238E27FC236}">
                <a16:creationId xmlns:a16="http://schemas.microsoft.com/office/drawing/2014/main" id="{77D9FBDD-BA8E-4CEA-ACF0-4066DE66AE8E}"/>
              </a:ext>
            </a:extLst>
          </p:cNvPr>
          <p:cNvCxnSpPr>
            <a:cxnSpLocks/>
          </p:cNvCxnSpPr>
          <p:nvPr/>
        </p:nvCxnSpPr>
        <p:spPr>
          <a:xfrm>
            <a:off x="6861545" y="2234292"/>
            <a:ext cx="0" cy="3374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A78755E0-BE30-4CB2-90C9-B177BAA42A0F}"/>
              </a:ext>
            </a:extLst>
          </p:cNvPr>
          <p:cNvCxnSpPr>
            <a:cxnSpLocks/>
          </p:cNvCxnSpPr>
          <p:nvPr/>
        </p:nvCxnSpPr>
        <p:spPr>
          <a:xfrm>
            <a:off x="6861545" y="2663138"/>
            <a:ext cx="0" cy="3374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 recto 37">
            <a:extLst>
              <a:ext uri="{FF2B5EF4-FFF2-40B4-BE49-F238E27FC236}">
                <a16:creationId xmlns:a16="http://schemas.microsoft.com/office/drawing/2014/main" id="{1EB3C4D9-B2BE-4433-87A9-953DBA9846E5}"/>
              </a:ext>
            </a:extLst>
          </p:cNvPr>
          <p:cNvCxnSpPr>
            <a:cxnSpLocks/>
          </p:cNvCxnSpPr>
          <p:nvPr/>
        </p:nvCxnSpPr>
        <p:spPr>
          <a:xfrm>
            <a:off x="6861545" y="3077887"/>
            <a:ext cx="0" cy="1614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Google Shape;481;p48"/>
          <p:cNvSpPr/>
          <p:nvPr/>
        </p:nvSpPr>
        <p:spPr>
          <a:xfrm rot="-6146075">
            <a:off x="-1358102" y="-1502309"/>
            <a:ext cx="3027518" cy="3027518"/>
          </a:xfrm>
          <a:prstGeom prst="ellipse">
            <a:avLst/>
          </a:prstGeom>
          <a:solidFill>
            <a:srgbClr val="FFFFFF">
              <a:alpha val="61880"/>
            </a:srgbClr>
          </a:solidFill>
          <a:ln>
            <a:noFill/>
          </a:ln>
          <a:effectLst>
            <a:outerShdw blurRad="185738" dist="28575" dir="4440000" algn="bl" rotWithShape="0">
              <a:schemeClr val="dk2">
                <a:alpha val="19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2" name="Google Shape;482;p48"/>
          <p:cNvSpPr/>
          <p:nvPr/>
        </p:nvSpPr>
        <p:spPr>
          <a:xfrm rot="-6145876">
            <a:off x="7360470" y="4217382"/>
            <a:ext cx="2140586" cy="2140586"/>
          </a:xfrm>
          <a:prstGeom prst="ellipse">
            <a:avLst/>
          </a:prstGeom>
          <a:solidFill>
            <a:srgbClr val="FFFFFF">
              <a:alpha val="61880"/>
            </a:srgbClr>
          </a:solidFill>
          <a:ln>
            <a:noFill/>
          </a:ln>
          <a:effectLst>
            <a:outerShdw blurRad="185738" dist="28575" dir="4440000" algn="bl" rotWithShape="0">
              <a:schemeClr val="dk2">
                <a:alpha val="19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3" name="Google Shape;483;p48"/>
          <p:cNvSpPr/>
          <p:nvPr/>
        </p:nvSpPr>
        <p:spPr>
          <a:xfrm>
            <a:off x="-1087400" y="4077175"/>
            <a:ext cx="2486100" cy="2486100"/>
          </a:xfrm>
          <a:prstGeom prst="donut">
            <a:avLst>
              <a:gd name="adj" fmla="val 1599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4" name="Google Shape;484;p48"/>
          <p:cNvSpPr/>
          <p:nvPr/>
        </p:nvSpPr>
        <p:spPr>
          <a:xfrm>
            <a:off x="7737388" y="-852550"/>
            <a:ext cx="1868400" cy="1868400"/>
          </a:xfrm>
          <a:prstGeom prst="ellipse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5" name="Google Shape;485;p48"/>
          <p:cNvSpPr/>
          <p:nvPr/>
        </p:nvSpPr>
        <p:spPr>
          <a:xfrm rot="-9313205">
            <a:off x="-1228996" y="-1550274"/>
            <a:ext cx="2769283" cy="2701899"/>
          </a:xfrm>
          <a:prstGeom prst="ellipse">
            <a:avLst/>
          </a:prstGeom>
          <a:gradFill>
            <a:gsLst>
              <a:gs pos="0">
                <a:schemeClr val="accent1"/>
              </a:gs>
              <a:gs pos="47000">
                <a:schemeClr val="accent1"/>
              </a:gs>
              <a:gs pos="100000">
                <a:schemeClr val="dk1"/>
              </a:gs>
            </a:gsLst>
            <a:lin ang="1350003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6" name="Google Shape;486;p48"/>
          <p:cNvSpPr/>
          <p:nvPr/>
        </p:nvSpPr>
        <p:spPr>
          <a:xfrm rot="-9312990">
            <a:off x="7803965" y="4552906"/>
            <a:ext cx="1868601" cy="1823238"/>
          </a:xfrm>
          <a:prstGeom prst="ellipse">
            <a:avLst/>
          </a:prstGeom>
          <a:gradFill>
            <a:gsLst>
              <a:gs pos="0">
                <a:schemeClr val="accent1"/>
              </a:gs>
              <a:gs pos="47000">
                <a:schemeClr val="accent1"/>
              </a:gs>
              <a:gs pos="100000">
                <a:schemeClr val="dk1"/>
              </a:gs>
            </a:gsLst>
            <a:lin ang="1350003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273;p37">
            <a:extLst>
              <a:ext uri="{FF2B5EF4-FFF2-40B4-BE49-F238E27FC236}">
                <a16:creationId xmlns:a16="http://schemas.microsoft.com/office/drawing/2014/main" id="{F5C5EA70-FCB9-4810-B481-E2606C2493AB}"/>
              </a:ext>
            </a:extLst>
          </p:cNvPr>
          <p:cNvSpPr txBox="1">
            <a:spLocks/>
          </p:cNvSpPr>
          <p:nvPr/>
        </p:nvSpPr>
        <p:spPr>
          <a:xfrm>
            <a:off x="720000" y="1632284"/>
            <a:ext cx="7849842" cy="12490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Jost"/>
              <a:buNone/>
              <a:defRPr sz="30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1pPr>
            <a:lvl2pPr marL="914400" marR="0" lvl="1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Jost"/>
              <a:buNone/>
              <a:defRPr sz="30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2pPr>
            <a:lvl3pPr marL="1371600" marR="0" lvl="2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Jost"/>
              <a:buNone/>
              <a:defRPr sz="30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3pPr>
            <a:lvl4pPr marL="1828800" marR="0" lvl="3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Jost"/>
              <a:buNone/>
              <a:defRPr sz="30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4pPr>
            <a:lvl5pPr marL="2286000" marR="0" lvl="4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Jost"/>
              <a:buNone/>
              <a:defRPr sz="30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5pPr>
            <a:lvl6pPr marL="2743200" marR="0" lvl="5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Jost"/>
              <a:buNone/>
              <a:defRPr sz="30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6pPr>
            <a:lvl7pPr marL="3200400" marR="0" lvl="6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Jost"/>
              <a:buNone/>
              <a:defRPr sz="30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7pPr>
            <a:lvl8pPr marL="3657600" marR="0" lvl="7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Jost"/>
              <a:buNone/>
              <a:defRPr sz="30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8pPr>
            <a:lvl9pPr marL="4114800" marR="0" lvl="8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Jost"/>
              <a:buNone/>
              <a:defRPr sz="30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9pPr>
          </a:lstStyle>
          <a:p>
            <a:pPr marL="177800" indent="-177800" algn="l">
              <a:buClr>
                <a:schemeClr val="accent1"/>
              </a:buClr>
              <a:buSzPts val="1300"/>
              <a:buFont typeface="Jost" panose="020B0604020202020204" charset="0"/>
              <a:buChar char="●"/>
            </a:pPr>
            <a:r>
              <a:rPr lang="es-ES" sz="1300" b="1" u="sng">
                <a:uFill>
                  <a:solidFill>
                    <a:schemeClr val="accent1"/>
                  </a:solidFill>
                </a:uFill>
              </a:rPr>
              <a:t>Política exterior</a:t>
            </a:r>
            <a:r>
              <a:rPr lang="es-ES" sz="1300" b="1">
                <a:uFill>
                  <a:solidFill>
                    <a:schemeClr val="accent1"/>
                  </a:solidFill>
                </a:uFill>
              </a:rPr>
              <a:t>:</a:t>
            </a:r>
            <a:r>
              <a:rPr lang="es-ES" sz="1300">
                <a:uFill>
                  <a:solidFill>
                    <a:schemeClr val="accent1"/>
                  </a:solidFill>
                </a:uFill>
              </a:rPr>
              <a:t> plantegen la </a:t>
            </a:r>
            <a:r>
              <a:rPr lang="es-ES" sz="1300" b="1">
                <a:uFill>
                  <a:solidFill>
                    <a:schemeClr val="accent1"/>
                  </a:solidFill>
                </a:uFill>
              </a:rPr>
              <a:t>“</a:t>
            </a:r>
            <a:r>
              <a:rPr lang="es-ES" sz="1300" b="1">
                <a:solidFill>
                  <a:srgbClr val="FF0000"/>
                </a:solidFill>
                <a:uFill>
                  <a:solidFill>
                    <a:schemeClr val="accent1"/>
                  </a:solidFill>
                </a:uFill>
              </a:rPr>
              <a:t>teoria de l’espai vital</a:t>
            </a:r>
            <a:r>
              <a:rPr lang="es-ES" sz="1300" b="1">
                <a:uFill>
                  <a:solidFill>
                    <a:schemeClr val="accent1"/>
                  </a:solidFill>
                </a:uFill>
              </a:rPr>
              <a:t>”</a:t>
            </a:r>
            <a:r>
              <a:rPr lang="es-ES" sz="1300">
                <a:uFill>
                  <a:solidFill>
                    <a:schemeClr val="accent1"/>
                  </a:solidFill>
                </a:uFill>
              </a:rPr>
              <a:t>:</a:t>
            </a:r>
          </a:p>
          <a:p>
            <a:pPr marL="623888" lvl="1" indent="-166688" algn="l">
              <a:buClr>
                <a:schemeClr val="accent1"/>
              </a:buClr>
              <a:buSzPts val="1300"/>
              <a:buFont typeface="Courier New" panose="02070309020205020404" pitchFamily="49" charset="0"/>
              <a:buChar char="o"/>
            </a:pPr>
            <a:r>
              <a:rPr lang="es-ES" sz="1300">
                <a:uFill>
                  <a:solidFill>
                    <a:schemeClr val="accent1"/>
                  </a:solidFill>
                </a:uFill>
              </a:rPr>
              <a:t>Alemanya necessita ampliar les fronteres </a:t>
            </a:r>
            <a:r>
              <a:rPr lang="es-ES" sz="14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 sz="1300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asegurar el </a:t>
            </a:r>
            <a:r>
              <a:rPr lang="es-ES" sz="1300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creixement</a:t>
            </a:r>
            <a:r>
              <a:rPr lang="es-ES" sz="1300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i </a:t>
            </a:r>
            <a:r>
              <a:rPr lang="es-ES" sz="1300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manteniment</a:t>
            </a:r>
            <a:r>
              <a:rPr lang="es-ES" sz="1300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de la població</a:t>
            </a:r>
          </a:p>
          <a:p>
            <a:pPr marL="623888" lvl="1" indent="-166688" algn="l">
              <a:buClr>
                <a:schemeClr val="accent1"/>
              </a:buClr>
              <a:buSzPts val="1300"/>
              <a:buFont typeface="Courier New" panose="02070309020205020404" pitchFamily="49" charset="0"/>
              <a:buChar char="o"/>
            </a:pPr>
            <a:r>
              <a:rPr lang="es-ES" sz="1300">
                <a:uFill>
                  <a:solidFill>
                    <a:schemeClr val="accent1"/>
                  </a:solidFill>
                </a:uFill>
              </a:rPr>
              <a:t>Es </a:t>
            </a:r>
            <a:r>
              <a:rPr lang="es-ES" sz="1300" b="1">
                <a:uFill>
                  <a:solidFill>
                    <a:schemeClr val="accent1"/>
                  </a:solidFill>
                </a:uFill>
              </a:rPr>
              <a:t>rearma</a:t>
            </a:r>
            <a:r>
              <a:rPr lang="es-ES" sz="1300">
                <a:uFill>
                  <a:solidFill>
                    <a:schemeClr val="accent1"/>
                  </a:solidFill>
                </a:uFill>
              </a:rPr>
              <a:t> i </a:t>
            </a:r>
            <a:r>
              <a:rPr lang="es-ES" sz="1300" b="1">
                <a:uFill>
                  <a:solidFill>
                    <a:schemeClr val="accent1"/>
                  </a:solidFill>
                </a:uFill>
              </a:rPr>
              <a:t>remilitaritza</a:t>
            </a:r>
            <a:r>
              <a:rPr lang="es-ES" sz="1300">
                <a:uFill>
                  <a:solidFill>
                    <a:schemeClr val="accent1"/>
                  </a:solidFill>
                </a:uFill>
              </a:rPr>
              <a:t> per     </a:t>
            </a:r>
            <a:r>
              <a:rPr lang="es-ES" sz="1300" u="sng">
                <a:uFill>
                  <a:solidFill>
                    <a:schemeClr val="accent1"/>
                  </a:solidFill>
                </a:uFill>
              </a:rPr>
              <a:t>ocupar</a:t>
            </a:r>
            <a:r>
              <a:rPr lang="es-ES" sz="1300">
                <a:uFill>
                  <a:solidFill>
                    <a:schemeClr val="accent1"/>
                  </a:solidFill>
                </a:uFill>
              </a:rPr>
              <a:t> per la força els territoris</a:t>
            </a:r>
            <a:br>
              <a:rPr lang="es-ES" sz="1300">
                <a:uFill>
                  <a:solidFill>
                    <a:schemeClr val="accent1"/>
                  </a:solidFill>
                </a:uFill>
              </a:rPr>
            </a:br>
            <a:r>
              <a:rPr lang="es-ES" sz="1300">
                <a:uFill>
                  <a:solidFill>
                    <a:schemeClr val="accent1"/>
                  </a:solidFill>
                </a:uFill>
              </a:rPr>
              <a:t>                                                crear un gran </a:t>
            </a:r>
            <a:r>
              <a:rPr lang="es-ES" sz="1300" u="sng">
                <a:uFill>
                  <a:solidFill>
                    <a:schemeClr val="accent1"/>
                  </a:solidFill>
                </a:uFill>
              </a:rPr>
              <a:t>imperi</a:t>
            </a:r>
            <a:endParaRPr lang="es-ES" sz="1300">
              <a:uFill>
                <a:solidFill>
                  <a:schemeClr val="accent1"/>
                </a:solidFill>
              </a:uFill>
            </a:endParaRPr>
          </a:p>
          <a:p>
            <a:pPr marL="623888" lvl="1" indent="-166688" algn="l">
              <a:buClr>
                <a:schemeClr val="accent1"/>
              </a:buClr>
              <a:buSzPts val="1300"/>
              <a:buFont typeface="Courier New" panose="02070309020205020404" pitchFamily="49" charset="0"/>
              <a:buChar char="o"/>
            </a:pPr>
            <a:r>
              <a:rPr lang="es-ES" sz="1300">
                <a:uFill>
                  <a:solidFill>
                    <a:schemeClr val="accent1"/>
                  </a:solidFill>
                </a:uFill>
              </a:rPr>
              <a:t>Incompliment del </a:t>
            </a:r>
            <a:r>
              <a:rPr lang="es-ES" sz="1300" b="1">
                <a:solidFill>
                  <a:srgbClr val="FF0000"/>
                </a:solidFill>
                <a:uFill>
                  <a:solidFill>
                    <a:schemeClr val="accent1"/>
                  </a:solidFill>
                </a:uFill>
              </a:rPr>
              <a:t>Tractat de Versalles</a:t>
            </a:r>
            <a:endParaRPr lang="es-ES" sz="1300">
              <a:solidFill>
                <a:srgbClr val="FF0000"/>
              </a:solidFill>
              <a:uFill>
                <a:solidFill>
                  <a:schemeClr val="accent1"/>
                </a:solidFill>
              </a:uFill>
            </a:endParaRPr>
          </a:p>
        </p:txBody>
      </p:sp>
      <p:grpSp>
        <p:nvGrpSpPr>
          <p:cNvPr id="20" name="Grupo 19">
            <a:extLst>
              <a:ext uri="{FF2B5EF4-FFF2-40B4-BE49-F238E27FC236}">
                <a16:creationId xmlns:a16="http://schemas.microsoft.com/office/drawing/2014/main" id="{A7B7516D-001E-43E2-B41F-22F6B4DE9E52}"/>
              </a:ext>
            </a:extLst>
          </p:cNvPr>
          <p:cNvGrpSpPr/>
          <p:nvPr/>
        </p:nvGrpSpPr>
        <p:grpSpPr>
          <a:xfrm>
            <a:off x="3557634" y="2242621"/>
            <a:ext cx="205740" cy="223754"/>
            <a:chOff x="2194560" y="1714500"/>
            <a:chExt cx="205740" cy="223754"/>
          </a:xfrm>
        </p:grpSpPr>
        <p:cxnSp>
          <p:nvCxnSpPr>
            <p:cNvPr id="21" name="Conector recto de flecha 20">
              <a:extLst>
                <a:ext uri="{FF2B5EF4-FFF2-40B4-BE49-F238E27FC236}">
                  <a16:creationId xmlns:a16="http://schemas.microsoft.com/office/drawing/2014/main" id="{8E37D38B-15B5-4571-BC49-D2403E6CCB08}"/>
                </a:ext>
              </a:extLst>
            </p:cNvPr>
            <p:cNvCxnSpPr/>
            <p:nvPr/>
          </p:nvCxnSpPr>
          <p:spPr>
            <a:xfrm>
              <a:off x="2194560" y="1714500"/>
              <a:ext cx="2057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cto de flecha 21">
              <a:extLst>
                <a:ext uri="{FF2B5EF4-FFF2-40B4-BE49-F238E27FC236}">
                  <a16:creationId xmlns:a16="http://schemas.microsoft.com/office/drawing/2014/main" id="{9EA07AF7-FE6C-4AE0-9CFB-F7647DE785C1}"/>
                </a:ext>
              </a:extLst>
            </p:cNvPr>
            <p:cNvCxnSpPr/>
            <p:nvPr/>
          </p:nvCxnSpPr>
          <p:spPr>
            <a:xfrm>
              <a:off x="2245725" y="1919288"/>
              <a:ext cx="15457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recto 22">
              <a:extLst>
                <a:ext uri="{FF2B5EF4-FFF2-40B4-BE49-F238E27FC236}">
                  <a16:creationId xmlns:a16="http://schemas.microsoft.com/office/drawing/2014/main" id="{1AAD741D-C725-4C57-95FA-528D239CBF6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45725" y="1714501"/>
              <a:ext cx="0" cy="22375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28274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37"/>
          <p:cNvSpPr/>
          <p:nvPr/>
        </p:nvSpPr>
        <p:spPr>
          <a:xfrm rot="-8782234">
            <a:off x="7606860" y="3503268"/>
            <a:ext cx="2201440" cy="2201440"/>
          </a:xfrm>
          <a:prstGeom prst="ellipse">
            <a:avLst/>
          </a:prstGeom>
          <a:solidFill>
            <a:srgbClr val="FFFFFF">
              <a:alpha val="61880"/>
            </a:srgbClr>
          </a:solidFill>
          <a:ln>
            <a:noFill/>
          </a:ln>
          <a:effectLst>
            <a:outerShdw blurRad="185738" dist="28575" dir="4440000" algn="bl" rotWithShape="0">
              <a:schemeClr val="dk2">
                <a:alpha val="19000"/>
              </a:scheme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37"/>
          <p:cNvSpPr txBox="1">
            <a:spLocks noGrp="1"/>
          </p:cNvSpPr>
          <p:nvPr>
            <p:ph type="title"/>
          </p:nvPr>
        </p:nvSpPr>
        <p:spPr>
          <a:xfrm>
            <a:off x="720000" y="211504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accent1"/>
                </a:solidFill>
              </a:rPr>
              <a:t>02) </a:t>
            </a:r>
            <a:r>
              <a:rPr lang="es-ES"/>
              <a:t>LA IIª GUERRA MUNDIAL</a:t>
            </a:r>
            <a:endParaRPr/>
          </a:p>
        </p:txBody>
      </p:sp>
      <p:sp>
        <p:nvSpPr>
          <p:cNvPr id="273" name="Google Shape;273;p37"/>
          <p:cNvSpPr txBox="1">
            <a:spLocks noGrp="1"/>
          </p:cNvSpPr>
          <p:nvPr>
            <p:ph type="body" idx="1"/>
          </p:nvPr>
        </p:nvSpPr>
        <p:spPr>
          <a:xfrm>
            <a:off x="820631" y="1382196"/>
            <a:ext cx="7949193" cy="237910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82563" indent="-182563" algn="l">
              <a:buClr>
                <a:schemeClr val="accent1"/>
              </a:buClr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Sentiment de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revenja i odi d’Alemanya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condicions del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tractat de Versalles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(pagament restauracions)</a:t>
            </a:r>
          </a:p>
          <a:p>
            <a:pPr marL="182563" indent="-182563" algn="l">
              <a:buClr>
                <a:schemeClr val="accent1"/>
              </a:buClr>
            </a:pP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Descontentament d’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Itàlia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no va rebre els </a:t>
            </a:r>
            <a:r>
              <a:rPr lang="es-ES" u="sng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territoris promesos</a:t>
            </a:r>
            <a:endParaRPr lang="es-ES">
              <a:uFill>
                <a:solidFill>
                  <a:schemeClr val="accent1"/>
                </a:solidFill>
              </a:uFill>
              <a:sym typeface="Wingdings" panose="05000000000000000000" pitchFamily="2" charset="2"/>
            </a:endParaRPr>
          </a:p>
          <a:p>
            <a:pPr marL="182563" indent="-182563" algn="l">
              <a:buClr>
                <a:schemeClr val="accent1"/>
              </a:buClr>
            </a:pP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Impacte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Crac 1929 </a:t>
            </a:r>
            <a:r>
              <a:rPr lang="es-ES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+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Gran Depressió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:</a:t>
            </a:r>
          </a:p>
          <a:p>
            <a:pPr marL="639763" lvl="1" indent="-182563">
              <a:buClr>
                <a:schemeClr val="accent1"/>
              </a:buClr>
            </a:pP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generalització d’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atur 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i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pobresa</a:t>
            </a:r>
            <a:endParaRPr lang="es-ES">
              <a:uFill>
                <a:solidFill>
                  <a:schemeClr val="accent1"/>
                </a:solidFill>
              </a:uFill>
              <a:sym typeface="Wingdings" panose="05000000000000000000" pitchFamily="2" charset="2"/>
            </a:endParaRPr>
          </a:p>
          <a:p>
            <a:pPr marL="639763" lvl="1" indent="-182563">
              <a:buClr>
                <a:schemeClr val="accent1"/>
              </a:buClr>
            </a:pP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proteccionisme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tancament economia</a:t>
            </a:r>
          </a:p>
          <a:p>
            <a:pPr marL="177800" lvl="1" indent="-177800">
              <a:buClr>
                <a:schemeClr val="accent1"/>
              </a:buClr>
              <a:buFont typeface="Jost" panose="020B0604020202020204" charset="0"/>
              <a:buChar char="●"/>
            </a:pP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Auge del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feixisme ultranacionalista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u="sng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solució radical</a:t>
            </a:r>
            <a:endParaRPr lang="es-ES">
              <a:uFill>
                <a:solidFill>
                  <a:schemeClr val="accent1"/>
                </a:solidFill>
              </a:uFill>
              <a:sym typeface="Wingdings" panose="05000000000000000000" pitchFamily="2" charset="2"/>
            </a:endParaRPr>
          </a:p>
          <a:p>
            <a:pPr marL="177800" lvl="1" indent="-177800">
              <a:buClr>
                <a:schemeClr val="accent1"/>
              </a:buClr>
              <a:buFont typeface="Jost" panose="020B0604020202020204" charset="0"/>
              <a:buChar char="●"/>
            </a:pP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Feblesa de la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Societat de Nacions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front a la </a:t>
            </a:r>
            <a:r>
              <a:rPr lang="es-ES" u="sng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política feixista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:</a:t>
            </a:r>
          </a:p>
          <a:p>
            <a:pPr marL="623888" lvl="2" indent="-166688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no reaccionen davant els </a:t>
            </a:r>
            <a:r>
              <a:rPr lang="es-ES" u="sng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atacs feixistes</a:t>
            </a:r>
            <a:endParaRPr lang="es-ES">
              <a:uFill>
                <a:solidFill>
                  <a:schemeClr val="accent1"/>
                </a:solidFill>
              </a:uFill>
              <a:sym typeface="Wingdings" panose="05000000000000000000" pitchFamily="2" charset="2"/>
            </a:endParaRPr>
          </a:p>
          <a:p>
            <a:pPr marL="623888" lvl="2" indent="-166688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no intervenen en la </a:t>
            </a:r>
            <a:r>
              <a:rPr lang="es-ES" u="sng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Guerra Civil Espanyola</a:t>
            </a:r>
          </a:p>
          <a:p>
            <a:pPr marL="623888" lvl="2" indent="-166688">
              <a:buClr>
                <a:schemeClr val="accent1"/>
              </a:buClr>
              <a:buFont typeface="Courier New" panose="02070309020205020404" pitchFamily="49" charset="0"/>
              <a:buChar char="o"/>
            </a:pP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prefereixen una </a:t>
            </a:r>
            <a:r>
              <a:rPr lang="es-ES" u="sng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política d’apaivagament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permet Alemanya ocupar territoris</a:t>
            </a:r>
          </a:p>
          <a:p>
            <a:pPr marL="182563" indent="-182563" algn="l">
              <a:buClr>
                <a:schemeClr val="accent1"/>
              </a:buClr>
            </a:pP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Política expansionista d’Alemanya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“</a:t>
            </a:r>
            <a:r>
              <a:rPr lang="es-ES" b="1">
                <a:solidFill>
                  <a:srgbClr val="FF0000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Pacte d’acer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”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amb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Itàlia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i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Japó</a:t>
            </a:r>
            <a:endParaRPr lang="es-ES">
              <a:uFill>
                <a:solidFill>
                  <a:schemeClr val="accent1"/>
                </a:solidFill>
              </a:uFill>
              <a:sym typeface="Wingdings" panose="05000000000000000000" pitchFamily="2" charset="2"/>
            </a:endParaRPr>
          </a:p>
        </p:txBody>
      </p:sp>
      <p:sp>
        <p:nvSpPr>
          <p:cNvPr id="277" name="Google Shape;277;p37"/>
          <p:cNvSpPr/>
          <p:nvPr/>
        </p:nvSpPr>
        <p:spPr>
          <a:xfrm>
            <a:off x="-1348000" y="-1150900"/>
            <a:ext cx="2486100" cy="2486100"/>
          </a:xfrm>
          <a:prstGeom prst="donut">
            <a:avLst>
              <a:gd name="adj" fmla="val 1599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283;p38">
            <a:extLst>
              <a:ext uri="{FF2B5EF4-FFF2-40B4-BE49-F238E27FC236}">
                <a16:creationId xmlns:a16="http://schemas.microsoft.com/office/drawing/2014/main" id="{F2C070C9-699F-4C22-9234-62F309D99DCC}"/>
              </a:ext>
            </a:extLst>
          </p:cNvPr>
          <p:cNvSpPr txBox="1">
            <a:spLocks/>
          </p:cNvSpPr>
          <p:nvPr/>
        </p:nvSpPr>
        <p:spPr>
          <a:xfrm>
            <a:off x="1138100" y="887600"/>
            <a:ext cx="1924688" cy="447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2400" b="1">
                <a:solidFill>
                  <a:schemeClr val="accent1"/>
                </a:solidFill>
                <a:latin typeface="Montserrat"/>
                <a:sym typeface="Montserrat"/>
              </a:rPr>
              <a:t>2.1) </a:t>
            </a:r>
            <a:r>
              <a:rPr lang="en" sz="2400" b="1">
                <a:solidFill>
                  <a:schemeClr val="bg1"/>
                </a:solidFill>
                <a:latin typeface="Montserrat"/>
                <a:sym typeface="Montserrat"/>
              </a:rPr>
              <a:t>Causes</a:t>
            </a:r>
          </a:p>
        </p:txBody>
      </p:sp>
      <p:sp>
        <p:nvSpPr>
          <p:cNvPr id="2" name="Flecha: hacia abajo 1">
            <a:extLst>
              <a:ext uri="{FF2B5EF4-FFF2-40B4-BE49-F238E27FC236}">
                <a16:creationId xmlns:a16="http://schemas.microsoft.com/office/drawing/2014/main" id="{111C9856-5FAE-41E8-98C9-CD515B49307D}"/>
              </a:ext>
            </a:extLst>
          </p:cNvPr>
          <p:cNvSpPr/>
          <p:nvPr/>
        </p:nvSpPr>
        <p:spPr>
          <a:xfrm>
            <a:off x="1138100" y="3761303"/>
            <a:ext cx="489098" cy="49459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2" name="Google Shape;283;p38">
            <a:extLst>
              <a:ext uri="{FF2B5EF4-FFF2-40B4-BE49-F238E27FC236}">
                <a16:creationId xmlns:a16="http://schemas.microsoft.com/office/drawing/2014/main" id="{87881D63-E96C-4C7C-BCDF-209C1432C8A3}"/>
              </a:ext>
            </a:extLst>
          </p:cNvPr>
          <p:cNvSpPr txBox="1">
            <a:spLocks/>
          </p:cNvSpPr>
          <p:nvPr/>
        </p:nvSpPr>
        <p:spPr>
          <a:xfrm>
            <a:off x="820631" y="4255900"/>
            <a:ext cx="2232421" cy="44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ES" sz="2000" b="1" u="sng">
                <a:solidFill>
                  <a:schemeClr val="bg1"/>
                </a:solidFill>
                <a:uFill>
                  <a:solidFill>
                    <a:schemeClr val="accent1"/>
                  </a:solidFill>
                </a:uFill>
                <a:latin typeface="Montserrat"/>
                <a:sym typeface="Montserrat"/>
              </a:rPr>
              <a:t>Precedents</a:t>
            </a:r>
            <a:endParaRPr lang="en" sz="2400" b="1" u="sng">
              <a:solidFill>
                <a:schemeClr val="bg1"/>
              </a:solidFill>
              <a:uFill>
                <a:solidFill>
                  <a:schemeClr val="accent1"/>
                </a:solidFill>
              </a:uFill>
              <a:latin typeface="Montserrat"/>
              <a:sym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983467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38"/>
          <p:cNvSpPr/>
          <p:nvPr/>
        </p:nvSpPr>
        <p:spPr>
          <a:xfrm rot="-9313051">
            <a:off x="-927862" y="-772608"/>
            <a:ext cx="2290216" cy="2234649"/>
          </a:xfrm>
          <a:prstGeom prst="ellipse">
            <a:avLst/>
          </a:prstGeom>
          <a:gradFill>
            <a:gsLst>
              <a:gs pos="0">
                <a:schemeClr val="accent1"/>
              </a:gs>
              <a:gs pos="47000">
                <a:schemeClr val="accent1"/>
              </a:gs>
              <a:gs pos="100000">
                <a:schemeClr val="dk1"/>
              </a:gs>
            </a:gsLst>
            <a:lin ang="1350003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283;p38">
            <a:extLst>
              <a:ext uri="{FF2B5EF4-FFF2-40B4-BE49-F238E27FC236}">
                <a16:creationId xmlns:a16="http://schemas.microsoft.com/office/drawing/2014/main" id="{9CF4704B-7993-406E-908D-999626DC111C}"/>
              </a:ext>
            </a:extLst>
          </p:cNvPr>
          <p:cNvSpPr txBox="1">
            <a:spLocks/>
          </p:cNvSpPr>
          <p:nvPr/>
        </p:nvSpPr>
        <p:spPr>
          <a:xfrm>
            <a:off x="1012018" y="803862"/>
            <a:ext cx="2232421" cy="44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s-ES" sz="2000" b="1" u="sng">
                <a:solidFill>
                  <a:schemeClr val="bg1"/>
                </a:solidFill>
                <a:uFill>
                  <a:solidFill>
                    <a:schemeClr val="accent1"/>
                  </a:solidFill>
                </a:uFill>
                <a:latin typeface="Montserrat"/>
                <a:sym typeface="Montserrat"/>
              </a:rPr>
              <a:t>Precedents</a:t>
            </a:r>
            <a:endParaRPr lang="en" sz="2400" b="1" u="sng">
              <a:solidFill>
                <a:schemeClr val="bg1"/>
              </a:solidFill>
              <a:uFill>
                <a:solidFill>
                  <a:schemeClr val="accent1"/>
                </a:solidFill>
              </a:uFill>
              <a:latin typeface="Montserrat"/>
              <a:sym typeface="Montserrat"/>
            </a:endParaRPr>
          </a:p>
        </p:txBody>
      </p:sp>
      <p:sp>
        <p:nvSpPr>
          <p:cNvPr id="41" name="Google Shape;273;p37">
            <a:extLst>
              <a:ext uri="{FF2B5EF4-FFF2-40B4-BE49-F238E27FC236}">
                <a16:creationId xmlns:a16="http://schemas.microsoft.com/office/drawing/2014/main" id="{1A65EFAA-B341-4F36-A01B-17185102E300}"/>
              </a:ext>
            </a:extLst>
          </p:cNvPr>
          <p:cNvSpPr txBox="1">
            <a:spLocks/>
          </p:cNvSpPr>
          <p:nvPr/>
        </p:nvSpPr>
        <p:spPr>
          <a:xfrm>
            <a:off x="597403" y="1382196"/>
            <a:ext cx="7949193" cy="32606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ebas Neue"/>
              <a:buNone/>
              <a:defRPr sz="1800" b="1" i="0" u="none" strike="noStrike" cap="none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marR="0" lvl="1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marL="1371600" marR="0" lvl="2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marL="1828800" marR="0" lvl="3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marL="2286000" marR="0" lvl="4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marL="2743200" marR="0" lvl="5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marL="3200400" marR="0" lvl="6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marL="3657600" marR="0" lvl="7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marL="4114800" marR="0" lvl="8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Bebas Neue"/>
              <a:buNone/>
              <a:defRPr sz="2400" b="0" i="0" u="none" strike="noStrike" cap="none">
                <a:solidFill>
                  <a:schemeClr val="lt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pPr marL="177800" indent="-177800" algn="l">
              <a:buClr>
                <a:schemeClr val="accent1"/>
              </a:buClr>
              <a:buSzPts val="1300"/>
              <a:buFont typeface="Wingdings" panose="05000000000000000000" pitchFamily="2" charset="2"/>
              <a:buChar char="Ø"/>
            </a:pPr>
            <a:r>
              <a:rPr lang="es-ES" sz="130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Jost"/>
              </a:rPr>
              <a:t>Japó</a:t>
            </a:r>
            <a:r>
              <a:rPr lang="es-ES" sz="1300" b="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Jost"/>
              </a:rPr>
              <a:t> va invair </a:t>
            </a:r>
            <a:r>
              <a:rPr lang="es-ES" sz="130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Jost"/>
              </a:rPr>
              <a:t>Manxúria, Xina, Corea</a:t>
            </a:r>
            <a:endParaRPr lang="es-ES" sz="1300" b="0">
              <a:uFill>
                <a:solidFill>
                  <a:schemeClr val="accent1"/>
                </a:solidFill>
              </a:uFill>
              <a:latin typeface="Jost"/>
              <a:ea typeface="Jost"/>
              <a:sym typeface="Jost"/>
            </a:endParaRPr>
          </a:p>
          <a:p>
            <a:pPr marL="177800" indent="-177800" algn="l">
              <a:buClr>
                <a:schemeClr val="accent1"/>
              </a:buClr>
              <a:buSzPts val="1300"/>
              <a:buFont typeface="Wingdings" panose="05000000000000000000" pitchFamily="2" charset="2"/>
              <a:buChar char="Ø"/>
            </a:pPr>
            <a:r>
              <a:rPr lang="es-ES" sz="130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Jost"/>
              </a:rPr>
              <a:t>Itàlia</a:t>
            </a:r>
            <a:r>
              <a:rPr lang="es-ES" sz="1300" b="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Jost"/>
              </a:rPr>
              <a:t>     va invair </a:t>
            </a:r>
            <a:r>
              <a:rPr lang="es-ES" sz="130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Jost"/>
              </a:rPr>
              <a:t>Etiopia</a:t>
            </a:r>
            <a:r>
              <a:rPr lang="es-ES" sz="1300" b="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Jost"/>
              </a:rPr>
              <a:t>, </a:t>
            </a:r>
            <a:r>
              <a:rPr lang="es-ES" sz="130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Jost"/>
              </a:rPr>
              <a:t>Albània</a:t>
            </a:r>
            <a:br>
              <a:rPr lang="es-ES" sz="130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Jost"/>
              </a:rPr>
            </a:br>
            <a:r>
              <a:rPr lang="es-ES" sz="1300" b="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Jost"/>
              </a:rPr>
              <a:t>             </a:t>
            </a:r>
            <a:r>
              <a:rPr lang="es-ES" sz="13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Jost"/>
              </a:rPr>
              <a:t>+</a:t>
            </a:r>
            <a:r>
              <a:rPr lang="es-ES" sz="130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Jost"/>
              </a:rPr>
              <a:t> Alemanya</a:t>
            </a:r>
            <a:r>
              <a:rPr lang="es-ES" sz="1300" b="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Jost"/>
              </a:rPr>
              <a:t> </a:t>
            </a:r>
            <a:r>
              <a:rPr lang="es-ES" sz="14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 sz="1300" b="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Wingdings" panose="05000000000000000000" pitchFamily="2" charset="2"/>
              </a:rPr>
              <a:t> ajuden al </a:t>
            </a:r>
            <a:r>
              <a:rPr lang="es-ES" sz="130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Wingdings" panose="05000000000000000000" pitchFamily="2" charset="2"/>
              </a:rPr>
              <a:t>bàndol franquista</a:t>
            </a:r>
            <a:r>
              <a:rPr lang="es-ES" sz="1300" b="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Wingdings" panose="05000000000000000000" pitchFamily="2" charset="2"/>
              </a:rPr>
              <a:t> en la Guerra Civil Espanyola</a:t>
            </a:r>
          </a:p>
          <a:p>
            <a:pPr marL="177800" indent="-177800" algn="l">
              <a:buClr>
                <a:schemeClr val="accent1"/>
              </a:buClr>
              <a:buSzPts val="1300"/>
              <a:buFont typeface="Wingdings" panose="05000000000000000000" pitchFamily="2" charset="2"/>
              <a:buChar char="Ø"/>
            </a:pPr>
            <a:r>
              <a:rPr lang="es-ES" sz="130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Jost"/>
              </a:rPr>
              <a:t>Alemanya</a:t>
            </a:r>
            <a:r>
              <a:rPr lang="es-ES" sz="1300" b="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Jost"/>
              </a:rPr>
              <a:t>     remilitaritza </a:t>
            </a:r>
            <a:r>
              <a:rPr lang="es-ES" sz="130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Jost"/>
              </a:rPr>
              <a:t>Renània</a:t>
            </a:r>
            <a:br>
              <a:rPr lang="es-ES" sz="130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Jost"/>
              </a:rPr>
            </a:br>
            <a:r>
              <a:rPr lang="es-ES" sz="130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Jost"/>
              </a:rPr>
              <a:t>                    </a:t>
            </a:r>
            <a:r>
              <a:rPr lang="es-ES" sz="1300" b="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Jost"/>
              </a:rPr>
              <a:t>ocupa el </a:t>
            </a:r>
            <a:r>
              <a:rPr lang="es-ES" sz="130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Jost"/>
              </a:rPr>
              <a:t>Sarre </a:t>
            </a:r>
            <a:r>
              <a:rPr lang="es-ES" sz="1300" b="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Jost"/>
              </a:rPr>
              <a:t>i </a:t>
            </a:r>
            <a:r>
              <a:rPr lang="es-ES" sz="130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Jost"/>
              </a:rPr>
              <a:t>Àustria</a:t>
            </a:r>
            <a:br>
              <a:rPr lang="es-ES" sz="1300" b="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Jost"/>
              </a:rPr>
            </a:br>
            <a:r>
              <a:rPr lang="es-ES" sz="1300" b="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Jost"/>
              </a:rPr>
              <a:t>                    invaeix </a:t>
            </a:r>
            <a:r>
              <a:rPr lang="es-ES" sz="130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Jost"/>
              </a:rPr>
              <a:t>Sudets</a:t>
            </a:r>
            <a:r>
              <a:rPr lang="es-ES" sz="1300" b="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Jost"/>
              </a:rPr>
              <a:t>, </a:t>
            </a:r>
            <a:r>
              <a:rPr lang="es-ES" sz="130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Jost"/>
              </a:rPr>
              <a:t>Txecoslovaquia</a:t>
            </a:r>
            <a:r>
              <a:rPr lang="es-ES" sz="1300" b="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Jost"/>
              </a:rPr>
              <a:t> i </a:t>
            </a:r>
            <a:r>
              <a:rPr lang="es-ES" sz="130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Jost"/>
              </a:rPr>
              <a:t>Memel</a:t>
            </a:r>
            <a:r>
              <a:rPr lang="es-ES" sz="1300" b="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Jost"/>
              </a:rPr>
              <a:t> (Lituània)</a:t>
            </a:r>
          </a:p>
          <a:p>
            <a:pPr marL="177800" indent="-177800" algn="l">
              <a:buClr>
                <a:schemeClr val="accent1"/>
              </a:buClr>
              <a:buSzPts val="1300"/>
              <a:buFont typeface="Wingdings" panose="05000000000000000000" pitchFamily="2" charset="2"/>
              <a:buChar char="Ø"/>
            </a:pPr>
            <a:endParaRPr lang="es-ES" sz="1300" b="0">
              <a:uFill>
                <a:solidFill>
                  <a:schemeClr val="accent1"/>
                </a:solidFill>
              </a:uFill>
              <a:latin typeface="Jost"/>
              <a:ea typeface="Jost"/>
              <a:sym typeface="Jost"/>
            </a:endParaRPr>
          </a:p>
          <a:p>
            <a:pPr marL="177800" indent="-177800" algn="l">
              <a:buClr>
                <a:schemeClr val="accent1"/>
              </a:buClr>
              <a:buSzPts val="1300"/>
              <a:buFont typeface="Wingdings" panose="05000000000000000000" pitchFamily="2" charset="2"/>
              <a:buChar char="Ø"/>
            </a:pPr>
            <a:r>
              <a:rPr lang="es-ES" sz="1300" b="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Jost"/>
              </a:rPr>
              <a:t>Els </a:t>
            </a:r>
            <a:r>
              <a:rPr lang="es-ES" sz="130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Jost"/>
              </a:rPr>
              <a:t>estats democràtics</a:t>
            </a:r>
            <a:r>
              <a:rPr lang="es-ES" sz="1300" b="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Jost"/>
              </a:rPr>
              <a:t>     reconeixen totes les invasions alemanyes </a:t>
            </a:r>
            <a:r>
              <a:rPr lang="es-ES" sz="14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 sz="1300" b="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Wingdings" panose="05000000000000000000" pitchFamily="2" charset="2"/>
              </a:rPr>
              <a:t> </a:t>
            </a:r>
            <a:r>
              <a:rPr lang="es-ES" sz="1300">
                <a:solidFill>
                  <a:srgbClr val="FF0000"/>
                </a:solidFill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Wingdings" panose="05000000000000000000" pitchFamily="2" charset="2"/>
              </a:rPr>
              <a:t>Conferència de Munich</a:t>
            </a:r>
            <a:r>
              <a:rPr lang="es-ES" sz="1300" b="0">
                <a:solidFill>
                  <a:srgbClr val="FF0000"/>
                </a:solidFill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Wingdings" panose="05000000000000000000" pitchFamily="2" charset="2"/>
              </a:rPr>
              <a:t> </a:t>
            </a:r>
            <a:r>
              <a:rPr lang="es-ES" sz="1300" b="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Wingdings" panose="05000000000000000000" pitchFamily="2" charset="2"/>
              </a:rPr>
              <a:t>(</a:t>
            </a:r>
            <a:r>
              <a:rPr lang="es-ES" sz="1300" b="0" u="sng">
                <a:solidFill>
                  <a:srgbClr val="00B050"/>
                </a:solidFill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Wingdings" panose="05000000000000000000" pitchFamily="2" charset="2"/>
              </a:rPr>
              <a:t>1938</a:t>
            </a:r>
            <a:r>
              <a:rPr lang="es-ES" sz="1300" b="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Wingdings" panose="05000000000000000000" pitchFamily="2" charset="2"/>
              </a:rPr>
              <a:t>)</a:t>
            </a:r>
            <a:br>
              <a:rPr lang="es-ES" sz="1300" b="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Jost"/>
              </a:rPr>
            </a:br>
            <a:r>
              <a:rPr lang="es-ES" sz="1300" b="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Jost"/>
              </a:rPr>
              <a:t>                                      adverteixen </a:t>
            </a:r>
            <a:r>
              <a:rPr lang="es-ES" sz="130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Jost"/>
              </a:rPr>
              <a:t>Alemanya</a:t>
            </a:r>
            <a:r>
              <a:rPr lang="es-ES" sz="1300" b="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Jost"/>
              </a:rPr>
              <a:t> que al pròxim atac </a:t>
            </a:r>
            <a:r>
              <a:rPr lang="es-ES" sz="14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 sz="1300" b="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Wingdings" panose="05000000000000000000" pitchFamily="2" charset="2"/>
              </a:rPr>
              <a:t> declaren la </a:t>
            </a:r>
            <a:r>
              <a:rPr lang="es-ES" sz="1300" b="0" u="sng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Wingdings" panose="05000000000000000000" pitchFamily="2" charset="2"/>
              </a:rPr>
              <a:t>guerra</a:t>
            </a:r>
            <a:endParaRPr lang="es-ES" sz="1300" b="0">
              <a:uFill>
                <a:solidFill>
                  <a:schemeClr val="accent1"/>
                </a:solidFill>
              </a:uFill>
              <a:latin typeface="Jost"/>
              <a:ea typeface="Jost"/>
              <a:sym typeface="Wingdings" panose="05000000000000000000" pitchFamily="2" charset="2"/>
            </a:endParaRPr>
          </a:p>
          <a:p>
            <a:pPr marL="177800" indent="-177800" algn="l">
              <a:buClr>
                <a:schemeClr val="accent1"/>
              </a:buClr>
              <a:buSzPts val="1300"/>
              <a:buFont typeface="Wingdings" panose="05000000000000000000" pitchFamily="2" charset="2"/>
              <a:buChar char="Ø"/>
            </a:pPr>
            <a:r>
              <a:rPr lang="es-ES" sz="1300" b="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Wingdings" panose="05000000000000000000" pitchFamily="2" charset="2"/>
              </a:rPr>
              <a:t>L’</a:t>
            </a:r>
            <a:r>
              <a:rPr lang="es-ES" sz="130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Wingdings" panose="05000000000000000000" pitchFamily="2" charset="2"/>
              </a:rPr>
              <a:t>URSS</a:t>
            </a:r>
            <a:r>
              <a:rPr lang="es-ES" sz="1300" b="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Wingdings" panose="05000000000000000000" pitchFamily="2" charset="2"/>
              </a:rPr>
              <a:t> signa un pacte amb </a:t>
            </a:r>
            <a:r>
              <a:rPr lang="es-ES" sz="130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Wingdings" panose="05000000000000000000" pitchFamily="2" charset="2"/>
              </a:rPr>
              <a:t>Alemanya</a:t>
            </a:r>
            <a:r>
              <a:rPr lang="es-ES" sz="1300" b="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Wingdings" panose="05000000000000000000" pitchFamily="2" charset="2"/>
              </a:rPr>
              <a:t> </a:t>
            </a:r>
            <a:r>
              <a:rPr lang="es-ES" sz="14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 sz="1300" b="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Wingdings" panose="05000000000000000000" pitchFamily="2" charset="2"/>
              </a:rPr>
              <a:t> </a:t>
            </a:r>
            <a:r>
              <a:rPr lang="es-ES" sz="1300" i="1">
                <a:solidFill>
                  <a:srgbClr val="FF0000"/>
                </a:solidFill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Wingdings" panose="05000000000000000000" pitchFamily="2" charset="2"/>
              </a:rPr>
              <a:t>Pacte Von Ribbentrop-Molotov</a:t>
            </a:r>
            <a:r>
              <a:rPr lang="es-ES" sz="1300" b="0">
                <a:solidFill>
                  <a:srgbClr val="FF0000"/>
                </a:solidFill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Wingdings" panose="05000000000000000000" pitchFamily="2" charset="2"/>
              </a:rPr>
              <a:t> </a:t>
            </a:r>
            <a:r>
              <a:rPr lang="es-ES" sz="1300" b="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Wingdings" panose="05000000000000000000" pitchFamily="2" charset="2"/>
              </a:rPr>
              <a:t>(</a:t>
            </a:r>
            <a:r>
              <a:rPr lang="es-ES" sz="1300" b="0" u="sng">
                <a:solidFill>
                  <a:srgbClr val="00B050"/>
                </a:solidFill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Wingdings" panose="05000000000000000000" pitchFamily="2" charset="2"/>
              </a:rPr>
              <a:t>1939</a:t>
            </a:r>
            <a:r>
              <a:rPr lang="es-ES" sz="1300" b="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Wingdings" panose="05000000000000000000" pitchFamily="2" charset="2"/>
              </a:rPr>
              <a:t>)</a:t>
            </a:r>
            <a:r>
              <a:rPr lang="es-ES" sz="130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Wingdings" panose="05000000000000000000" pitchFamily="2" charset="2"/>
              </a:rPr>
              <a:t>:</a:t>
            </a:r>
          </a:p>
          <a:p>
            <a:pPr marL="623888" lvl="1" indent="-166688">
              <a:buClr>
                <a:schemeClr val="accent1"/>
              </a:buClr>
              <a:buSzPts val="1300"/>
              <a:buFont typeface="Wingdings 3" panose="05040102010807070707" pitchFamily="18" charset="2"/>
              <a:buChar char=""/>
            </a:pPr>
            <a:r>
              <a:rPr lang="es-ES" sz="130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Wingdings" panose="05000000000000000000" pitchFamily="2" charset="2"/>
              </a:rPr>
              <a:t>no agressió</a:t>
            </a:r>
          </a:p>
          <a:p>
            <a:pPr marL="623888" lvl="1" indent="-166688">
              <a:buClr>
                <a:schemeClr val="accent1"/>
              </a:buClr>
              <a:buSzPts val="1300"/>
              <a:buFont typeface="Wingdings 3" panose="05040102010807070707" pitchFamily="18" charset="2"/>
              <a:buChar char=""/>
            </a:pPr>
            <a:r>
              <a:rPr lang="es-ES" sz="130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Wingdings" panose="05000000000000000000" pitchFamily="2" charset="2"/>
              </a:rPr>
              <a:t>repartició Europa</a:t>
            </a:r>
          </a:p>
          <a:p>
            <a:pPr marL="177800" lvl="1" indent="-177800">
              <a:buClr>
                <a:schemeClr val="accent1"/>
              </a:buClr>
              <a:buSzPts val="1300"/>
              <a:buFont typeface="Wingdings" panose="05000000000000000000" pitchFamily="2" charset="2"/>
              <a:buChar char="Ø"/>
            </a:pPr>
            <a:r>
              <a:rPr lang="es-ES" sz="1300" b="1" u="sng">
                <a:solidFill>
                  <a:srgbClr val="00B050"/>
                </a:solidFill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Wingdings" panose="05000000000000000000" pitchFamily="2" charset="2"/>
              </a:rPr>
              <a:t>1/9/1939</a:t>
            </a:r>
            <a:r>
              <a:rPr lang="es-ES" sz="130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Wingdings" panose="05000000000000000000" pitchFamily="2" charset="2"/>
              </a:rPr>
              <a:t>: </a:t>
            </a:r>
            <a:r>
              <a:rPr lang="es-ES" sz="1300" b="1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Wingdings" panose="05000000000000000000" pitchFamily="2" charset="2"/>
              </a:rPr>
              <a:t>Alemanya</a:t>
            </a:r>
            <a:r>
              <a:rPr lang="es-ES" sz="130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Wingdings" panose="05000000000000000000" pitchFamily="2" charset="2"/>
              </a:rPr>
              <a:t> ataca a </a:t>
            </a:r>
            <a:r>
              <a:rPr lang="es-ES" sz="1300" b="1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Wingdings" panose="05000000000000000000" pitchFamily="2" charset="2"/>
              </a:rPr>
              <a:t>Polònia</a:t>
            </a:r>
            <a:br>
              <a:rPr lang="es-ES" sz="1300" b="1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Wingdings" panose="05000000000000000000" pitchFamily="2" charset="2"/>
              </a:rPr>
            </a:br>
            <a:r>
              <a:rPr lang="es-ES" sz="1300" b="1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Wingdings" panose="05000000000000000000" pitchFamily="2" charset="2"/>
              </a:rPr>
              <a:t>                      </a:t>
            </a:r>
            <a:r>
              <a:rPr lang="es-ES" sz="130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Wingdings" panose="05000000000000000000" pitchFamily="2" charset="2"/>
              </a:rPr>
              <a:t>comença la guerra entre:     </a:t>
            </a:r>
            <a:r>
              <a:rPr lang="es-ES" sz="1300" b="1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Wingdings" panose="05000000000000000000" pitchFamily="2" charset="2"/>
              </a:rPr>
              <a:t>potències de l’Eix</a:t>
            </a:r>
            <a:r>
              <a:rPr lang="es-ES" sz="130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Wingdings" panose="05000000000000000000" pitchFamily="2" charset="2"/>
              </a:rPr>
              <a:t> (Alemanya </a:t>
            </a:r>
            <a:r>
              <a:rPr lang="es-ES" sz="13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Wingdings" panose="05000000000000000000" pitchFamily="2" charset="2"/>
              </a:rPr>
              <a:t>+</a:t>
            </a:r>
            <a:r>
              <a:rPr lang="es-ES" sz="130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Wingdings" panose="05000000000000000000" pitchFamily="2" charset="2"/>
              </a:rPr>
              <a:t> Japó </a:t>
            </a:r>
            <a:r>
              <a:rPr lang="es-ES" sz="13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Wingdings" panose="05000000000000000000" pitchFamily="2" charset="2"/>
              </a:rPr>
              <a:t>+</a:t>
            </a:r>
            <a:r>
              <a:rPr lang="es-ES" sz="130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Wingdings" panose="05000000000000000000" pitchFamily="2" charset="2"/>
              </a:rPr>
              <a:t> Itàlia...)</a:t>
            </a:r>
            <a:br>
              <a:rPr lang="es-ES" sz="130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Wingdings" panose="05000000000000000000" pitchFamily="2" charset="2"/>
              </a:rPr>
            </a:br>
            <a:r>
              <a:rPr lang="es-ES" sz="130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Wingdings" panose="05000000000000000000" pitchFamily="2" charset="2"/>
              </a:rPr>
              <a:t>                                                               </a:t>
            </a:r>
            <a:r>
              <a:rPr lang="es-ES" sz="1300" b="1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Wingdings" panose="05000000000000000000" pitchFamily="2" charset="2"/>
              </a:rPr>
              <a:t>potències Aliades</a:t>
            </a:r>
            <a:r>
              <a:rPr lang="es-ES" sz="130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Wingdings" panose="05000000000000000000" pitchFamily="2" charset="2"/>
              </a:rPr>
              <a:t> (França </a:t>
            </a:r>
            <a:r>
              <a:rPr lang="es-ES" sz="13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Wingdings" panose="05000000000000000000" pitchFamily="2" charset="2"/>
              </a:rPr>
              <a:t>+</a:t>
            </a:r>
            <a:r>
              <a:rPr lang="es-ES" sz="130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Wingdings" panose="05000000000000000000" pitchFamily="2" charset="2"/>
              </a:rPr>
              <a:t> GB </a:t>
            </a:r>
            <a:r>
              <a:rPr lang="es-ES" sz="13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Wingdings" panose="05000000000000000000" pitchFamily="2" charset="2"/>
              </a:rPr>
              <a:t>+</a:t>
            </a:r>
            <a:r>
              <a:rPr lang="es-ES" sz="130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Wingdings" panose="05000000000000000000" pitchFamily="2" charset="2"/>
              </a:rPr>
              <a:t> Xina </a:t>
            </a:r>
            <a:r>
              <a:rPr lang="es-ES" sz="1300" b="1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Wingdings" panose="05000000000000000000" pitchFamily="2" charset="2"/>
              </a:rPr>
              <a:t>(post)</a:t>
            </a:r>
            <a:r>
              <a:rPr lang="es-ES" sz="130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Wingdings" panose="05000000000000000000" pitchFamily="2" charset="2"/>
              </a:rPr>
              <a:t> EUA </a:t>
            </a:r>
            <a:r>
              <a:rPr lang="es-ES" sz="13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Wingdings" panose="05000000000000000000" pitchFamily="2" charset="2"/>
              </a:rPr>
              <a:t>+</a:t>
            </a:r>
            <a:r>
              <a:rPr lang="es-ES" sz="1300">
                <a:uFill>
                  <a:solidFill>
                    <a:schemeClr val="accent1"/>
                  </a:solidFill>
                </a:uFill>
                <a:latin typeface="Jost"/>
                <a:ea typeface="Jost"/>
                <a:sym typeface="Wingdings" panose="05000000000000000000" pitchFamily="2" charset="2"/>
              </a:rPr>
              <a:t> URSS</a:t>
            </a:r>
            <a:endParaRPr lang="es-ES" sz="1300" b="1" u="sng">
              <a:uFill>
                <a:solidFill>
                  <a:schemeClr val="accent1"/>
                </a:solidFill>
              </a:uFill>
              <a:latin typeface="Jost"/>
              <a:ea typeface="Jost"/>
              <a:sym typeface="Wingdings" panose="05000000000000000000" pitchFamily="2" charset="2"/>
            </a:endParaRPr>
          </a:p>
          <a:p>
            <a:pPr marL="715963" lvl="1" indent="-258763">
              <a:buClr>
                <a:schemeClr val="accent1"/>
              </a:buClr>
              <a:buSzPts val="1300"/>
              <a:buFont typeface="Wingdings 3" panose="05040102010807070707" pitchFamily="18" charset="2"/>
              <a:buChar char=""/>
            </a:pPr>
            <a:endParaRPr lang="es-ES" sz="1900">
              <a:uFill>
                <a:solidFill>
                  <a:schemeClr val="accent1"/>
                </a:solidFill>
              </a:uFill>
              <a:latin typeface="Jost"/>
              <a:ea typeface="Jost"/>
              <a:sym typeface="Wingdings" panose="05000000000000000000" pitchFamily="2" charset="2"/>
            </a:endParaRPr>
          </a:p>
        </p:txBody>
      </p:sp>
      <p:grpSp>
        <p:nvGrpSpPr>
          <p:cNvPr id="42" name="Grupo 41">
            <a:extLst>
              <a:ext uri="{FF2B5EF4-FFF2-40B4-BE49-F238E27FC236}">
                <a16:creationId xmlns:a16="http://schemas.microsoft.com/office/drawing/2014/main" id="{713D63D7-325D-41D0-AE6E-6C5F6BAFD75C}"/>
              </a:ext>
            </a:extLst>
          </p:cNvPr>
          <p:cNvGrpSpPr/>
          <p:nvPr/>
        </p:nvGrpSpPr>
        <p:grpSpPr>
          <a:xfrm>
            <a:off x="1268089" y="1785544"/>
            <a:ext cx="205740" cy="223754"/>
            <a:chOff x="2194560" y="1714500"/>
            <a:chExt cx="205740" cy="223754"/>
          </a:xfrm>
        </p:grpSpPr>
        <p:cxnSp>
          <p:nvCxnSpPr>
            <p:cNvPr id="43" name="Conector recto de flecha 42">
              <a:extLst>
                <a:ext uri="{FF2B5EF4-FFF2-40B4-BE49-F238E27FC236}">
                  <a16:creationId xmlns:a16="http://schemas.microsoft.com/office/drawing/2014/main" id="{C19AC1EC-0E3C-41A8-80F2-FECA5EB73417}"/>
                </a:ext>
              </a:extLst>
            </p:cNvPr>
            <p:cNvCxnSpPr/>
            <p:nvPr/>
          </p:nvCxnSpPr>
          <p:spPr>
            <a:xfrm>
              <a:off x="2194560" y="1714500"/>
              <a:ext cx="2057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ector recto de flecha 43">
              <a:extLst>
                <a:ext uri="{FF2B5EF4-FFF2-40B4-BE49-F238E27FC236}">
                  <a16:creationId xmlns:a16="http://schemas.microsoft.com/office/drawing/2014/main" id="{CC32597E-04EB-4A05-9D2A-26ACC74EC4AF}"/>
                </a:ext>
              </a:extLst>
            </p:cNvPr>
            <p:cNvCxnSpPr/>
            <p:nvPr/>
          </p:nvCxnSpPr>
          <p:spPr>
            <a:xfrm>
              <a:off x="2245725" y="1919288"/>
              <a:ext cx="15457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Conector recto 44">
              <a:extLst>
                <a:ext uri="{FF2B5EF4-FFF2-40B4-BE49-F238E27FC236}">
                  <a16:creationId xmlns:a16="http://schemas.microsoft.com/office/drawing/2014/main" id="{8F3A1028-3DAE-47F8-BEF6-3B0E2CD3222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45725" y="1714501"/>
              <a:ext cx="0" cy="22375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6" name="Grupo 45">
            <a:extLst>
              <a:ext uri="{FF2B5EF4-FFF2-40B4-BE49-F238E27FC236}">
                <a16:creationId xmlns:a16="http://schemas.microsoft.com/office/drawing/2014/main" id="{2131EEF1-9B72-41C8-BE51-D7C345163622}"/>
              </a:ext>
            </a:extLst>
          </p:cNvPr>
          <p:cNvGrpSpPr/>
          <p:nvPr/>
        </p:nvGrpSpPr>
        <p:grpSpPr>
          <a:xfrm>
            <a:off x="2536908" y="3002543"/>
            <a:ext cx="205740" cy="223754"/>
            <a:chOff x="2194560" y="1714500"/>
            <a:chExt cx="205740" cy="223754"/>
          </a:xfrm>
        </p:grpSpPr>
        <p:cxnSp>
          <p:nvCxnSpPr>
            <p:cNvPr id="47" name="Conector recto de flecha 46">
              <a:extLst>
                <a:ext uri="{FF2B5EF4-FFF2-40B4-BE49-F238E27FC236}">
                  <a16:creationId xmlns:a16="http://schemas.microsoft.com/office/drawing/2014/main" id="{251FB033-0FE1-44CE-A4BB-2BAB74F68CFA}"/>
                </a:ext>
              </a:extLst>
            </p:cNvPr>
            <p:cNvCxnSpPr/>
            <p:nvPr/>
          </p:nvCxnSpPr>
          <p:spPr>
            <a:xfrm>
              <a:off x="2194560" y="1714500"/>
              <a:ext cx="2057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Conector recto de flecha 47">
              <a:extLst>
                <a:ext uri="{FF2B5EF4-FFF2-40B4-BE49-F238E27FC236}">
                  <a16:creationId xmlns:a16="http://schemas.microsoft.com/office/drawing/2014/main" id="{8593304C-0843-43FC-ACB7-67D24AA68C44}"/>
                </a:ext>
              </a:extLst>
            </p:cNvPr>
            <p:cNvCxnSpPr/>
            <p:nvPr/>
          </p:nvCxnSpPr>
          <p:spPr>
            <a:xfrm>
              <a:off x="2245725" y="1919288"/>
              <a:ext cx="15457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Conector recto 48">
              <a:extLst>
                <a:ext uri="{FF2B5EF4-FFF2-40B4-BE49-F238E27FC236}">
                  <a16:creationId xmlns:a16="http://schemas.microsoft.com/office/drawing/2014/main" id="{34FA27C9-396C-4757-9C1C-D38F7B7B46C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45725" y="1714501"/>
              <a:ext cx="0" cy="22375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upo 49">
            <a:extLst>
              <a:ext uri="{FF2B5EF4-FFF2-40B4-BE49-F238E27FC236}">
                <a16:creationId xmlns:a16="http://schemas.microsoft.com/office/drawing/2014/main" id="{E902C1F8-C12A-48FD-9DBD-8438C8B4F049}"/>
              </a:ext>
            </a:extLst>
          </p:cNvPr>
          <p:cNvGrpSpPr/>
          <p:nvPr/>
        </p:nvGrpSpPr>
        <p:grpSpPr>
          <a:xfrm>
            <a:off x="3727755" y="4220277"/>
            <a:ext cx="205740" cy="223754"/>
            <a:chOff x="2194560" y="1714500"/>
            <a:chExt cx="205740" cy="223754"/>
          </a:xfrm>
        </p:grpSpPr>
        <p:cxnSp>
          <p:nvCxnSpPr>
            <p:cNvPr id="51" name="Conector recto de flecha 50">
              <a:extLst>
                <a:ext uri="{FF2B5EF4-FFF2-40B4-BE49-F238E27FC236}">
                  <a16:creationId xmlns:a16="http://schemas.microsoft.com/office/drawing/2014/main" id="{F2CCE7BB-C383-4358-98C0-8DD506585AD8}"/>
                </a:ext>
              </a:extLst>
            </p:cNvPr>
            <p:cNvCxnSpPr/>
            <p:nvPr/>
          </p:nvCxnSpPr>
          <p:spPr>
            <a:xfrm>
              <a:off x="2194560" y="1714500"/>
              <a:ext cx="2057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Conector recto de flecha 51">
              <a:extLst>
                <a:ext uri="{FF2B5EF4-FFF2-40B4-BE49-F238E27FC236}">
                  <a16:creationId xmlns:a16="http://schemas.microsoft.com/office/drawing/2014/main" id="{860994D9-A463-4FA8-A434-186B7701697C}"/>
                </a:ext>
              </a:extLst>
            </p:cNvPr>
            <p:cNvCxnSpPr/>
            <p:nvPr/>
          </p:nvCxnSpPr>
          <p:spPr>
            <a:xfrm>
              <a:off x="2245725" y="1919288"/>
              <a:ext cx="15457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ector recto 52">
              <a:extLst>
                <a:ext uri="{FF2B5EF4-FFF2-40B4-BE49-F238E27FC236}">
                  <a16:creationId xmlns:a16="http://schemas.microsoft.com/office/drawing/2014/main" id="{2041719A-E7ED-4DB5-8FDC-C6FB06FF9AD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45725" y="1714501"/>
              <a:ext cx="0" cy="22375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4" name="Grupo 53">
            <a:extLst>
              <a:ext uri="{FF2B5EF4-FFF2-40B4-BE49-F238E27FC236}">
                <a16:creationId xmlns:a16="http://schemas.microsoft.com/office/drawing/2014/main" id="{407D62CC-B8EF-471C-839C-4EF80DC54479}"/>
              </a:ext>
            </a:extLst>
          </p:cNvPr>
          <p:cNvGrpSpPr/>
          <p:nvPr/>
        </p:nvGrpSpPr>
        <p:grpSpPr>
          <a:xfrm>
            <a:off x="1643645" y="2200259"/>
            <a:ext cx="205740" cy="390525"/>
            <a:chOff x="2194560" y="1714500"/>
            <a:chExt cx="205740" cy="390525"/>
          </a:xfrm>
        </p:grpSpPr>
        <p:cxnSp>
          <p:nvCxnSpPr>
            <p:cNvPr id="55" name="Conector recto de flecha 54">
              <a:extLst>
                <a:ext uri="{FF2B5EF4-FFF2-40B4-BE49-F238E27FC236}">
                  <a16:creationId xmlns:a16="http://schemas.microsoft.com/office/drawing/2014/main" id="{32CB3B0B-013B-4ECF-9645-18EF092E42F7}"/>
                </a:ext>
              </a:extLst>
            </p:cNvPr>
            <p:cNvCxnSpPr/>
            <p:nvPr/>
          </p:nvCxnSpPr>
          <p:spPr>
            <a:xfrm>
              <a:off x="2194560" y="1714500"/>
              <a:ext cx="2057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Conector recto de flecha 55">
              <a:extLst>
                <a:ext uri="{FF2B5EF4-FFF2-40B4-BE49-F238E27FC236}">
                  <a16:creationId xmlns:a16="http://schemas.microsoft.com/office/drawing/2014/main" id="{6FDD4FAD-71F1-4D78-BE8B-30CFAAA8E8D4}"/>
                </a:ext>
              </a:extLst>
            </p:cNvPr>
            <p:cNvCxnSpPr/>
            <p:nvPr/>
          </p:nvCxnSpPr>
          <p:spPr>
            <a:xfrm>
              <a:off x="2245725" y="1919288"/>
              <a:ext cx="15457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Conector recto de flecha 56">
              <a:extLst>
                <a:ext uri="{FF2B5EF4-FFF2-40B4-BE49-F238E27FC236}">
                  <a16:creationId xmlns:a16="http://schemas.microsoft.com/office/drawing/2014/main" id="{7B971F4E-B85D-499E-AA4D-DC846CFC2CA8}"/>
                </a:ext>
              </a:extLst>
            </p:cNvPr>
            <p:cNvCxnSpPr/>
            <p:nvPr/>
          </p:nvCxnSpPr>
          <p:spPr>
            <a:xfrm>
              <a:off x="2245725" y="2100263"/>
              <a:ext cx="15457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ector recto 57">
              <a:extLst>
                <a:ext uri="{FF2B5EF4-FFF2-40B4-BE49-F238E27FC236}">
                  <a16:creationId xmlns:a16="http://schemas.microsoft.com/office/drawing/2014/main" id="{6CE82388-D74E-4CDB-B7B0-4FFA423D9A87}"/>
                </a:ext>
              </a:extLst>
            </p:cNvPr>
            <p:cNvCxnSpPr/>
            <p:nvPr/>
          </p:nvCxnSpPr>
          <p:spPr>
            <a:xfrm flipV="1">
              <a:off x="2245725" y="1714500"/>
              <a:ext cx="0" cy="39052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Flecha: doblada hacia arriba 25">
            <a:extLst>
              <a:ext uri="{FF2B5EF4-FFF2-40B4-BE49-F238E27FC236}">
                <a16:creationId xmlns:a16="http://schemas.microsoft.com/office/drawing/2014/main" id="{FC0A49A7-DD5E-458A-9F62-F3626B41D6E0}"/>
              </a:ext>
            </a:extLst>
          </p:cNvPr>
          <p:cNvSpPr/>
          <p:nvPr/>
        </p:nvSpPr>
        <p:spPr>
          <a:xfrm rot="5400000">
            <a:off x="1796221" y="4115332"/>
            <a:ext cx="106326" cy="134679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7B7E3220-B9EB-4EE0-9D36-6924AB62C5A2}"/>
              </a:ext>
            </a:extLst>
          </p:cNvPr>
          <p:cNvCxnSpPr/>
          <p:nvPr/>
        </p:nvCxnSpPr>
        <p:spPr>
          <a:xfrm>
            <a:off x="673395" y="2771553"/>
            <a:ext cx="7010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0698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283;p38">
            <a:extLst>
              <a:ext uri="{FF2B5EF4-FFF2-40B4-BE49-F238E27FC236}">
                <a16:creationId xmlns:a16="http://schemas.microsoft.com/office/drawing/2014/main" id="{E1E95A35-01DB-421C-A915-FECE93A40839}"/>
              </a:ext>
            </a:extLst>
          </p:cNvPr>
          <p:cNvSpPr txBox="1">
            <a:spLocks/>
          </p:cNvSpPr>
          <p:nvPr/>
        </p:nvSpPr>
        <p:spPr>
          <a:xfrm>
            <a:off x="1186591" y="354200"/>
            <a:ext cx="3932664" cy="447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" sz="2400" b="1">
                <a:solidFill>
                  <a:schemeClr val="accent1"/>
                </a:solidFill>
                <a:latin typeface="Montserrat"/>
                <a:sym typeface="Montserrat"/>
              </a:rPr>
              <a:t>2.2) </a:t>
            </a:r>
            <a:r>
              <a:rPr lang="es-ES" sz="2400" b="1">
                <a:solidFill>
                  <a:schemeClr val="bg1"/>
                </a:solidFill>
                <a:latin typeface="Montserrat"/>
                <a:sym typeface="Montserrat"/>
              </a:rPr>
              <a:t>Desenvolupament</a:t>
            </a:r>
            <a:endParaRPr lang="en" sz="2400" b="1">
              <a:solidFill>
                <a:schemeClr val="bg1"/>
              </a:solidFill>
              <a:latin typeface="Montserrat"/>
              <a:sym typeface="Montserrat"/>
            </a:endParaRPr>
          </a:p>
        </p:txBody>
      </p:sp>
      <p:sp>
        <p:nvSpPr>
          <p:cNvPr id="12" name="Google Shape;283;p38">
            <a:extLst>
              <a:ext uri="{FF2B5EF4-FFF2-40B4-BE49-F238E27FC236}">
                <a16:creationId xmlns:a16="http://schemas.microsoft.com/office/drawing/2014/main" id="{6A746E03-ED71-44DB-B53C-4E5693CC8ED5}"/>
              </a:ext>
            </a:extLst>
          </p:cNvPr>
          <p:cNvSpPr txBox="1">
            <a:spLocks/>
          </p:cNvSpPr>
          <p:nvPr/>
        </p:nvSpPr>
        <p:spPr>
          <a:xfrm>
            <a:off x="1154002" y="1080958"/>
            <a:ext cx="6803407" cy="44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ES" sz="20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sym typeface="Montserrat"/>
              </a:rPr>
              <a:t>a) </a:t>
            </a:r>
            <a:r>
              <a:rPr lang="es-ES" sz="2000" b="1" u="sng">
                <a:solidFill>
                  <a:schemeClr val="bg1"/>
                </a:solidFill>
                <a:uFill>
                  <a:solidFill>
                    <a:schemeClr val="accent1"/>
                  </a:solidFill>
                </a:uFill>
                <a:latin typeface="Montserrat"/>
                <a:sym typeface="Montserrat"/>
              </a:rPr>
              <a:t>La guerra “rellamp”</a:t>
            </a:r>
            <a:r>
              <a:rPr lang="es-ES" sz="2000">
                <a:solidFill>
                  <a:schemeClr val="bg1"/>
                </a:solidFill>
                <a:uFill>
                  <a:solidFill>
                    <a:schemeClr val="accent1"/>
                  </a:solidFill>
                </a:uFill>
                <a:latin typeface="Montserrat"/>
                <a:sym typeface="Montserrat"/>
              </a:rPr>
              <a:t> </a:t>
            </a:r>
            <a:r>
              <a:rPr lang="es-ES" sz="1600">
                <a:solidFill>
                  <a:schemeClr val="bg1"/>
                </a:solidFill>
                <a:uFill>
                  <a:solidFill>
                    <a:schemeClr val="accent1"/>
                  </a:solidFill>
                </a:uFill>
                <a:latin typeface="Montserrat"/>
                <a:sym typeface="Montserrat"/>
              </a:rPr>
              <a:t>(setembre 1939-estiu 1940)</a:t>
            </a:r>
            <a:endParaRPr lang="en" sz="2400" b="1" u="sng">
              <a:solidFill>
                <a:schemeClr val="bg1"/>
              </a:solidFill>
              <a:uFill>
                <a:solidFill>
                  <a:schemeClr val="accent1"/>
                </a:solidFill>
              </a:uFill>
              <a:latin typeface="Montserrat"/>
              <a:sym typeface="Montserrat"/>
            </a:endParaRPr>
          </a:p>
        </p:txBody>
      </p:sp>
      <p:sp>
        <p:nvSpPr>
          <p:cNvPr id="13" name="Google Shape;273;p37">
            <a:extLst>
              <a:ext uri="{FF2B5EF4-FFF2-40B4-BE49-F238E27FC236}">
                <a16:creationId xmlns:a16="http://schemas.microsoft.com/office/drawing/2014/main" id="{1246E808-F1CE-4DA9-B910-716BE812BA8E}"/>
              </a:ext>
            </a:extLst>
          </p:cNvPr>
          <p:cNvSpPr txBox="1">
            <a:spLocks/>
          </p:cNvSpPr>
          <p:nvPr/>
        </p:nvSpPr>
        <p:spPr>
          <a:xfrm>
            <a:off x="1544782" y="1445433"/>
            <a:ext cx="7273636" cy="6197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1pPr>
            <a:lvl2pPr marL="914400" marR="0" lvl="1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2pPr>
            <a:lvl3pPr marL="1371600" marR="0" lvl="2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3pPr>
            <a:lvl4pPr marL="1828800" marR="0" lvl="3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4pPr>
            <a:lvl5pPr marL="2286000" marR="0" lvl="4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5pPr>
            <a:lvl6pPr marL="2743200" marR="0" lvl="5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6pPr>
            <a:lvl7pPr marL="3200400" marR="0" lvl="6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7pPr>
            <a:lvl8pPr marL="3657600" marR="0" lvl="7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8pPr>
            <a:lvl9pPr marL="4114800" marR="0" lvl="8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9pPr>
          </a:lstStyle>
          <a:p>
            <a:pPr marL="179388" indent="-179388">
              <a:buClr>
                <a:schemeClr val="accent1"/>
              </a:buClr>
              <a:buFont typeface="Jost" panose="020B0604020202020204" charset="0"/>
              <a:buChar char="●"/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En menys d’un any, amb </a:t>
            </a:r>
            <a:r>
              <a:rPr lang="es-ES" u="sng">
                <a:uFill>
                  <a:solidFill>
                    <a:schemeClr val="accent1"/>
                  </a:solidFill>
                </a:uFill>
              </a:rPr>
              <a:t>accions militars ràpides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Alemanya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ocupa: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Polònia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,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Dinamarca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,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Noruega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,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Holanda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,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Bèlgica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,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França</a:t>
            </a:r>
            <a:endParaRPr lang="es-ES">
              <a:uFill>
                <a:solidFill>
                  <a:schemeClr val="accent1"/>
                </a:solidFill>
              </a:uFill>
              <a:sym typeface="Wingdings" panose="05000000000000000000" pitchFamily="2" charset="2"/>
            </a:endParaRPr>
          </a:p>
        </p:txBody>
      </p:sp>
      <p:sp>
        <p:nvSpPr>
          <p:cNvPr id="14" name="Google Shape;283;p38">
            <a:extLst>
              <a:ext uri="{FF2B5EF4-FFF2-40B4-BE49-F238E27FC236}">
                <a16:creationId xmlns:a16="http://schemas.microsoft.com/office/drawing/2014/main" id="{A5CC3604-553D-4065-940F-A87ED16C8B8A}"/>
              </a:ext>
            </a:extLst>
          </p:cNvPr>
          <p:cNvSpPr txBox="1">
            <a:spLocks/>
          </p:cNvSpPr>
          <p:nvPr/>
        </p:nvSpPr>
        <p:spPr>
          <a:xfrm>
            <a:off x="1098584" y="2347950"/>
            <a:ext cx="6803407" cy="44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ES" sz="20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sym typeface="Montserrat"/>
              </a:rPr>
              <a:t>b) </a:t>
            </a:r>
            <a:r>
              <a:rPr lang="es-ES" sz="2000" b="1" u="sng">
                <a:solidFill>
                  <a:schemeClr val="bg1"/>
                </a:solidFill>
                <a:uFill>
                  <a:solidFill>
                    <a:schemeClr val="accent1"/>
                  </a:solidFill>
                </a:uFill>
                <a:latin typeface="Montserrat"/>
                <a:sym typeface="Montserrat"/>
              </a:rPr>
              <a:t>Batalla d’Anglaterra</a:t>
            </a:r>
            <a:r>
              <a:rPr lang="es-ES" sz="2000">
                <a:solidFill>
                  <a:schemeClr val="bg1"/>
                </a:solidFill>
                <a:uFill>
                  <a:solidFill>
                    <a:schemeClr val="accent1"/>
                  </a:solidFill>
                </a:uFill>
                <a:latin typeface="Montserrat"/>
                <a:sym typeface="Montserrat"/>
              </a:rPr>
              <a:t> </a:t>
            </a:r>
            <a:r>
              <a:rPr lang="es-ES" sz="1600">
                <a:solidFill>
                  <a:schemeClr val="bg1"/>
                </a:solidFill>
                <a:uFill>
                  <a:solidFill>
                    <a:schemeClr val="accent1"/>
                  </a:solidFill>
                </a:uFill>
                <a:latin typeface="Montserrat"/>
                <a:sym typeface="Montserrat"/>
              </a:rPr>
              <a:t>(estiu 1940-febrer 1943)</a:t>
            </a:r>
            <a:endParaRPr lang="en" sz="2400" b="1" u="sng">
              <a:solidFill>
                <a:schemeClr val="bg1"/>
              </a:solidFill>
              <a:uFill>
                <a:solidFill>
                  <a:schemeClr val="accent1"/>
                </a:solidFill>
              </a:uFill>
              <a:latin typeface="Montserrat"/>
              <a:sym typeface="Montserrat"/>
            </a:endParaRPr>
          </a:p>
        </p:txBody>
      </p:sp>
      <p:sp>
        <p:nvSpPr>
          <p:cNvPr id="15" name="Google Shape;273;p37">
            <a:extLst>
              <a:ext uri="{FF2B5EF4-FFF2-40B4-BE49-F238E27FC236}">
                <a16:creationId xmlns:a16="http://schemas.microsoft.com/office/drawing/2014/main" id="{FBE5F090-5697-4FAD-97B6-F4B822D5D9EA}"/>
              </a:ext>
            </a:extLst>
          </p:cNvPr>
          <p:cNvSpPr txBox="1">
            <a:spLocks/>
          </p:cNvSpPr>
          <p:nvPr/>
        </p:nvSpPr>
        <p:spPr>
          <a:xfrm>
            <a:off x="1544782" y="2673916"/>
            <a:ext cx="7273636" cy="1771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1pPr>
            <a:lvl2pPr marL="914400" marR="0" lvl="1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2pPr>
            <a:lvl3pPr marL="1371600" marR="0" lvl="2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3pPr>
            <a:lvl4pPr marL="1828800" marR="0" lvl="3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4pPr>
            <a:lvl5pPr marL="2286000" marR="0" lvl="4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5pPr>
            <a:lvl6pPr marL="2743200" marR="0" lvl="5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6pPr>
            <a:lvl7pPr marL="3200400" marR="0" lvl="6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7pPr>
            <a:lvl8pPr marL="3657600" marR="0" lvl="7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8pPr>
            <a:lvl9pPr marL="4114800" marR="0" lvl="8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9pPr>
          </a:lstStyle>
          <a:p>
            <a:pPr marL="179388" indent="-179388">
              <a:buClr>
                <a:schemeClr val="accent1"/>
              </a:buClr>
              <a:buFont typeface="Jost" panose="020B0604020202020204" charset="0"/>
              <a:buChar char="●"/>
            </a:pP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Alemanya 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aïlla i bombardeja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Anglaterra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4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b="1">
                <a:solidFill>
                  <a:srgbClr val="FF0000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Batalla de l’Atlàntic</a:t>
            </a:r>
          </a:p>
          <a:p>
            <a:pPr marL="179388" indent="-179388">
              <a:buClr>
                <a:schemeClr val="accent1"/>
              </a:buClr>
              <a:buFont typeface="Jost" panose="020B0604020202020204" charset="0"/>
              <a:buChar char="●"/>
            </a:pP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Anglaterra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resisteix amb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ajuda americana</a:t>
            </a:r>
            <a:endParaRPr lang="es-ES">
              <a:uFill>
                <a:solidFill>
                  <a:schemeClr val="accent1"/>
                </a:solidFill>
              </a:uFill>
              <a:sym typeface="Wingdings" panose="05000000000000000000" pitchFamily="2" charset="2"/>
            </a:endParaRPr>
          </a:p>
          <a:p>
            <a:pPr marL="0" indent="0">
              <a:buClr>
                <a:schemeClr val="accent1"/>
              </a:buClr>
            </a:pPr>
            <a:endParaRPr lang="es-ES" b="1">
              <a:uFill>
                <a:solidFill>
                  <a:schemeClr val="accent1"/>
                </a:solidFill>
              </a:uFill>
              <a:sym typeface="Wingdings" panose="05000000000000000000" pitchFamily="2" charset="2"/>
            </a:endParaRPr>
          </a:p>
          <a:p>
            <a:pPr marL="179388" indent="-179388">
              <a:buClr>
                <a:schemeClr val="accent1"/>
              </a:buClr>
              <a:buFont typeface="Jost" panose="020B0604020202020204" charset="0"/>
              <a:buChar char="●"/>
            </a:pP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Alemanya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envaeix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Balcans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i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Grècia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               avança amb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Itàlia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i el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general Rammel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(nazi) </a:t>
            </a:r>
            <a:r>
              <a:rPr lang="es-ES" sz="14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arribar al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canal de Suez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(Àfrica)</a:t>
            </a:r>
            <a:b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               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aturats pels </a:t>
            </a:r>
            <a:r>
              <a:rPr lang="es-ES" u="sng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aliats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en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Egipte</a:t>
            </a:r>
            <a:endParaRPr lang="es-ES">
              <a:uFill>
                <a:solidFill>
                  <a:schemeClr val="accent1"/>
                </a:solidFill>
              </a:uFill>
              <a:sym typeface="Wingdings" panose="05000000000000000000" pitchFamily="2" charset="2"/>
            </a:endParaRPr>
          </a:p>
          <a:p>
            <a:pPr marL="179388" indent="-179388">
              <a:buClr>
                <a:schemeClr val="accent1"/>
              </a:buClr>
              <a:buFont typeface="Jost" panose="020B0604020202020204" charset="0"/>
              <a:buChar char="●"/>
            </a:pP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A principis de </a:t>
            </a:r>
            <a:r>
              <a:rPr lang="es-ES" u="sng">
                <a:solidFill>
                  <a:srgbClr val="00B050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1943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, els aliats:     fan </a:t>
            </a:r>
            <a:r>
              <a:rPr lang="es-ES" u="sng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retrocedir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als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alemanys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                                           pensen un atac a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Itàlia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des del </a:t>
            </a:r>
            <a:r>
              <a:rPr lang="es-ES" u="sng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nord d’Àfrica</a:t>
            </a:r>
            <a:endParaRPr lang="es-ES">
              <a:uFill>
                <a:solidFill>
                  <a:schemeClr val="accent1"/>
                </a:solidFill>
              </a:uFill>
              <a:sym typeface="Wingdings" panose="05000000000000000000" pitchFamily="2" charset="2"/>
            </a:endParaRPr>
          </a:p>
        </p:txBody>
      </p:sp>
      <p:cxnSp>
        <p:nvCxnSpPr>
          <p:cNvPr id="16" name="Conector recto 15">
            <a:extLst>
              <a:ext uri="{FF2B5EF4-FFF2-40B4-BE49-F238E27FC236}">
                <a16:creationId xmlns:a16="http://schemas.microsoft.com/office/drawing/2014/main" id="{0EF2DA56-7C1A-452F-B46B-72C39C3C55A6}"/>
              </a:ext>
            </a:extLst>
          </p:cNvPr>
          <p:cNvCxnSpPr>
            <a:cxnSpLocks/>
          </p:cNvCxnSpPr>
          <p:nvPr/>
        </p:nvCxnSpPr>
        <p:spPr>
          <a:xfrm flipV="1">
            <a:off x="1435395" y="3285044"/>
            <a:ext cx="5526514" cy="86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upo 17">
            <a:extLst>
              <a:ext uri="{FF2B5EF4-FFF2-40B4-BE49-F238E27FC236}">
                <a16:creationId xmlns:a16="http://schemas.microsoft.com/office/drawing/2014/main" id="{9D7E6F2F-82E8-484A-BEB8-DDDED4B463D0}"/>
              </a:ext>
            </a:extLst>
          </p:cNvPr>
          <p:cNvGrpSpPr/>
          <p:nvPr/>
        </p:nvGrpSpPr>
        <p:grpSpPr>
          <a:xfrm>
            <a:off x="3965047" y="4081515"/>
            <a:ext cx="205740" cy="223754"/>
            <a:chOff x="2194560" y="1714500"/>
            <a:chExt cx="205740" cy="223754"/>
          </a:xfrm>
        </p:grpSpPr>
        <p:cxnSp>
          <p:nvCxnSpPr>
            <p:cNvPr id="19" name="Conector recto de flecha 18">
              <a:extLst>
                <a:ext uri="{FF2B5EF4-FFF2-40B4-BE49-F238E27FC236}">
                  <a16:creationId xmlns:a16="http://schemas.microsoft.com/office/drawing/2014/main" id="{7DCD592B-035C-4F07-8136-C6778C0A07DF}"/>
                </a:ext>
              </a:extLst>
            </p:cNvPr>
            <p:cNvCxnSpPr/>
            <p:nvPr/>
          </p:nvCxnSpPr>
          <p:spPr>
            <a:xfrm>
              <a:off x="2194560" y="1714500"/>
              <a:ext cx="2057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de flecha 19">
              <a:extLst>
                <a:ext uri="{FF2B5EF4-FFF2-40B4-BE49-F238E27FC236}">
                  <a16:creationId xmlns:a16="http://schemas.microsoft.com/office/drawing/2014/main" id="{A956B02C-EA19-448E-8C15-1EFD98C0DE9C}"/>
                </a:ext>
              </a:extLst>
            </p:cNvPr>
            <p:cNvCxnSpPr/>
            <p:nvPr/>
          </p:nvCxnSpPr>
          <p:spPr>
            <a:xfrm>
              <a:off x="2245725" y="1919288"/>
              <a:ext cx="15457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cto 20">
              <a:extLst>
                <a:ext uri="{FF2B5EF4-FFF2-40B4-BE49-F238E27FC236}">
                  <a16:creationId xmlns:a16="http://schemas.microsoft.com/office/drawing/2014/main" id="{32EBAE10-1FDD-466D-BDF7-4BE28ED38F9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45725" y="1714501"/>
              <a:ext cx="0" cy="22375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upo 21">
            <a:extLst>
              <a:ext uri="{FF2B5EF4-FFF2-40B4-BE49-F238E27FC236}">
                <a16:creationId xmlns:a16="http://schemas.microsoft.com/office/drawing/2014/main" id="{04803848-83C0-4094-9BE5-22CC3D15AD80}"/>
              </a:ext>
            </a:extLst>
          </p:cNvPr>
          <p:cNvGrpSpPr/>
          <p:nvPr/>
        </p:nvGrpSpPr>
        <p:grpSpPr>
          <a:xfrm>
            <a:off x="2592682" y="3461337"/>
            <a:ext cx="205740" cy="390525"/>
            <a:chOff x="2194560" y="1714500"/>
            <a:chExt cx="205740" cy="390525"/>
          </a:xfrm>
        </p:grpSpPr>
        <p:cxnSp>
          <p:nvCxnSpPr>
            <p:cNvPr id="23" name="Conector recto de flecha 22">
              <a:extLst>
                <a:ext uri="{FF2B5EF4-FFF2-40B4-BE49-F238E27FC236}">
                  <a16:creationId xmlns:a16="http://schemas.microsoft.com/office/drawing/2014/main" id="{60D3AC14-FBE7-44A7-88CB-A173C2AA916D}"/>
                </a:ext>
              </a:extLst>
            </p:cNvPr>
            <p:cNvCxnSpPr/>
            <p:nvPr/>
          </p:nvCxnSpPr>
          <p:spPr>
            <a:xfrm>
              <a:off x="2194560" y="1714500"/>
              <a:ext cx="2057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ector recto de flecha 23">
              <a:extLst>
                <a:ext uri="{FF2B5EF4-FFF2-40B4-BE49-F238E27FC236}">
                  <a16:creationId xmlns:a16="http://schemas.microsoft.com/office/drawing/2014/main" id="{84E564D7-FC03-4EFC-B9F2-9D7085039266}"/>
                </a:ext>
              </a:extLst>
            </p:cNvPr>
            <p:cNvCxnSpPr/>
            <p:nvPr/>
          </p:nvCxnSpPr>
          <p:spPr>
            <a:xfrm>
              <a:off x="2245725" y="1919288"/>
              <a:ext cx="15457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ector recto de flecha 24">
              <a:extLst>
                <a:ext uri="{FF2B5EF4-FFF2-40B4-BE49-F238E27FC236}">
                  <a16:creationId xmlns:a16="http://schemas.microsoft.com/office/drawing/2014/main" id="{0869C3C2-BC8A-4FB1-98F4-9ABC9C109896}"/>
                </a:ext>
              </a:extLst>
            </p:cNvPr>
            <p:cNvCxnSpPr/>
            <p:nvPr/>
          </p:nvCxnSpPr>
          <p:spPr>
            <a:xfrm>
              <a:off x="2245725" y="2100263"/>
              <a:ext cx="15457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ector recto 25">
              <a:extLst>
                <a:ext uri="{FF2B5EF4-FFF2-40B4-BE49-F238E27FC236}">
                  <a16:creationId xmlns:a16="http://schemas.microsoft.com/office/drawing/2014/main" id="{EA8816AB-3960-4E66-9F56-F3E4AC0E9D57}"/>
                </a:ext>
              </a:extLst>
            </p:cNvPr>
            <p:cNvCxnSpPr/>
            <p:nvPr/>
          </p:nvCxnSpPr>
          <p:spPr>
            <a:xfrm flipV="1">
              <a:off x="2245725" y="1714500"/>
              <a:ext cx="0" cy="39052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283;p38">
            <a:extLst>
              <a:ext uri="{FF2B5EF4-FFF2-40B4-BE49-F238E27FC236}">
                <a16:creationId xmlns:a16="http://schemas.microsoft.com/office/drawing/2014/main" id="{6A746E03-ED71-44DB-B53C-4E5693CC8ED5}"/>
              </a:ext>
            </a:extLst>
          </p:cNvPr>
          <p:cNvSpPr txBox="1">
            <a:spLocks/>
          </p:cNvSpPr>
          <p:nvPr/>
        </p:nvSpPr>
        <p:spPr>
          <a:xfrm>
            <a:off x="1154002" y="492721"/>
            <a:ext cx="6803407" cy="44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ES" sz="20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sym typeface="Montserrat"/>
              </a:rPr>
              <a:t>c) </a:t>
            </a:r>
            <a:r>
              <a:rPr lang="es-ES" sz="2000" b="1" u="sng">
                <a:solidFill>
                  <a:schemeClr val="bg1"/>
                </a:solidFill>
                <a:uFill>
                  <a:solidFill>
                    <a:schemeClr val="accent1"/>
                  </a:solidFill>
                </a:uFill>
                <a:latin typeface="Montserrat"/>
                <a:sym typeface="Montserrat"/>
              </a:rPr>
              <a:t>Campanya contra l’URSS</a:t>
            </a:r>
            <a:r>
              <a:rPr lang="es-ES" sz="2000">
                <a:solidFill>
                  <a:schemeClr val="bg1"/>
                </a:solidFill>
                <a:uFill>
                  <a:solidFill>
                    <a:schemeClr val="accent1"/>
                  </a:solidFill>
                </a:uFill>
                <a:latin typeface="Montserrat"/>
                <a:sym typeface="Montserrat"/>
              </a:rPr>
              <a:t> </a:t>
            </a:r>
            <a:r>
              <a:rPr lang="es-ES" sz="1600">
                <a:solidFill>
                  <a:schemeClr val="bg1"/>
                </a:solidFill>
                <a:uFill>
                  <a:solidFill>
                    <a:schemeClr val="accent1"/>
                  </a:solidFill>
                </a:uFill>
                <a:latin typeface="Montserrat"/>
                <a:sym typeface="Montserrat"/>
              </a:rPr>
              <a:t>(juny 1941-febrer 1943)</a:t>
            </a:r>
            <a:endParaRPr lang="en" sz="2400" b="1" u="sng">
              <a:solidFill>
                <a:schemeClr val="bg1"/>
              </a:solidFill>
              <a:uFill>
                <a:solidFill>
                  <a:schemeClr val="accent1"/>
                </a:solidFill>
              </a:uFill>
              <a:latin typeface="Montserrat"/>
              <a:sym typeface="Montserrat"/>
            </a:endParaRPr>
          </a:p>
        </p:txBody>
      </p:sp>
      <p:sp>
        <p:nvSpPr>
          <p:cNvPr id="13" name="Google Shape;273;p37">
            <a:extLst>
              <a:ext uri="{FF2B5EF4-FFF2-40B4-BE49-F238E27FC236}">
                <a16:creationId xmlns:a16="http://schemas.microsoft.com/office/drawing/2014/main" id="{1246E808-F1CE-4DA9-B910-716BE812BA8E}"/>
              </a:ext>
            </a:extLst>
          </p:cNvPr>
          <p:cNvSpPr txBox="1">
            <a:spLocks/>
          </p:cNvSpPr>
          <p:nvPr/>
        </p:nvSpPr>
        <p:spPr>
          <a:xfrm>
            <a:off x="1544782" y="857196"/>
            <a:ext cx="7273636" cy="14261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1pPr>
            <a:lvl2pPr marL="914400" marR="0" lvl="1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2pPr>
            <a:lvl3pPr marL="1371600" marR="0" lvl="2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3pPr>
            <a:lvl4pPr marL="1828800" marR="0" lvl="3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4pPr>
            <a:lvl5pPr marL="2286000" marR="0" lvl="4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5pPr>
            <a:lvl6pPr marL="2743200" marR="0" lvl="5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6pPr>
            <a:lvl7pPr marL="3200400" marR="0" lvl="6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7pPr>
            <a:lvl8pPr marL="3657600" marR="0" lvl="7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8pPr>
            <a:lvl9pPr marL="4114800" marR="0" lvl="8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9pPr>
          </a:lstStyle>
          <a:p>
            <a:pPr marL="179388" indent="-179388">
              <a:buClr>
                <a:schemeClr val="accent1"/>
              </a:buClr>
              <a:buFont typeface="Jost" panose="020B0604020202020204" charset="0"/>
              <a:buChar char="●"/>
            </a:pPr>
            <a:r>
              <a:rPr lang="es-ES" u="sng">
                <a:uFill>
                  <a:solidFill>
                    <a:schemeClr val="accent1"/>
                  </a:solidFill>
                </a:uFill>
              </a:rPr>
              <a:t>Juny </a:t>
            </a:r>
            <a:r>
              <a:rPr lang="es-ES" u="sng">
                <a:solidFill>
                  <a:srgbClr val="00B050"/>
                </a:solidFill>
                <a:uFill>
                  <a:solidFill>
                    <a:schemeClr val="accent1"/>
                  </a:solidFill>
                </a:uFill>
              </a:rPr>
              <a:t>1941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: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Alemanya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ataca a l’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URSS</a:t>
            </a:r>
          </a:p>
          <a:p>
            <a:pPr marL="179388" indent="-179388">
              <a:buClr>
                <a:schemeClr val="accent1"/>
              </a:buClr>
              <a:buFont typeface="Jost" panose="020B0604020202020204" charset="0"/>
              <a:buChar char="●"/>
            </a:pP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Lluiten     general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Zhukou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u="sng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rus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(resisteix sacrificant homes)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         general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von Paulus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u="sng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nazi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(es queda sense combustible, bales, armaments)</a:t>
            </a:r>
            <a:endParaRPr lang="es-ES">
              <a:uFill>
                <a:solidFill>
                  <a:schemeClr val="accent1"/>
                </a:solidFill>
              </a:uFill>
            </a:endParaRPr>
          </a:p>
          <a:p>
            <a:pPr marL="179388" indent="-179388">
              <a:buClr>
                <a:schemeClr val="accent1"/>
              </a:buClr>
              <a:buFont typeface="Jost" panose="020B0604020202020204" charset="0"/>
              <a:buChar char="●"/>
            </a:pP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Els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soviètics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resisteixen en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Leningrad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                  finalment </a:t>
            </a:r>
            <a:r>
              <a:rPr lang="es-ES" u="sng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derroten als nazis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2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b="1">
                <a:solidFill>
                  <a:srgbClr val="FF0000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Batalla de Stalingrad</a:t>
            </a:r>
            <a:r>
              <a:rPr lang="es-ES">
                <a:solidFill>
                  <a:srgbClr val="FF0000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(febrer </a:t>
            </a:r>
            <a:r>
              <a:rPr lang="es-ES" u="sng">
                <a:solidFill>
                  <a:srgbClr val="00B050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1943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)</a:t>
            </a:r>
            <a:r>
              <a:rPr lang="es-ES" sz="700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*més morts</a:t>
            </a:r>
            <a:endParaRPr lang="es-ES">
              <a:uFill>
                <a:solidFill>
                  <a:schemeClr val="accent1"/>
                </a:solidFill>
              </a:uFill>
              <a:sym typeface="Wingdings" panose="05000000000000000000" pitchFamily="2" charset="2"/>
            </a:endParaRPr>
          </a:p>
          <a:p>
            <a:pPr marL="179388" indent="-179388">
              <a:buClr>
                <a:schemeClr val="accent1"/>
              </a:buClr>
              <a:buFont typeface="Jost" panose="020B0604020202020204" charset="0"/>
              <a:buChar char="●"/>
            </a:pP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Comença la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retirada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i posterior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derrota alemanya</a:t>
            </a:r>
            <a:endParaRPr lang="es-ES">
              <a:uFill>
                <a:solidFill>
                  <a:schemeClr val="accent1"/>
                </a:solidFill>
              </a:uFill>
              <a:sym typeface="Wingdings" panose="05000000000000000000" pitchFamily="2" charset="2"/>
            </a:endParaRPr>
          </a:p>
        </p:txBody>
      </p:sp>
      <p:sp>
        <p:nvSpPr>
          <p:cNvPr id="14" name="Google Shape;283;p38">
            <a:extLst>
              <a:ext uri="{FF2B5EF4-FFF2-40B4-BE49-F238E27FC236}">
                <a16:creationId xmlns:a16="http://schemas.microsoft.com/office/drawing/2014/main" id="{A5CC3604-553D-4065-940F-A87ED16C8B8A}"/>
              </a:ext>
            </a:extLst>
          </p:cNvPr>
          <p:cNvSpPr txBox="1">
            <a:spLocks/>
          </p:cNvSpPr>
          <p:nvPr/>
        </p:nvSpPr>
        <p:spPr>
          <a:xfrm>
            <a:off x="1098584" y="2347950"/>
            <a:ext cx="6803407" cy="44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ES" sz="20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sym typeface="Montserrat"/>
              </a:rPr>
              <a:t>d) </a:t>
            </a:r>
            <a:r>
              <a:rPr lang="es-ES" sz="2000" b="1" u="sng">
                <a:solidFill>
                  <a:schemeClr val="bg1"/>
                </a:solidFill>
                <a:uFill>
                  <a:solidFill>
                    <a:schemeClr val="accent1"/>
                  </a:solidFill>
                </a:uFill>
                <a:latin typeface="Montserrat"/>
                <a:sym typeface="Montserrat"/>
              </a:rPr>
              <a:t>Guerra al Pacífic i EUA</a:t>
            </a:r>
            <a:r>
              <a:rPr lang="es-ES" sz="2000">
                <a:solidFill>
                  <a:schemeClr val="bg1"/>
                </a:solidFill>
                <a:uFill>
                  <a:solidFill>
                    <a:schemeClr val="accent1"/>
                  </a:solidFill>
                </a:uFill>
                <a:latin typeface="Montserrat"/>
                <a:sym typeface="Montserrat"/>
              </a:rPr>
              <a:t> </a:t>
            </a:r>
            <a:r>
              <a:rPr lang="es-ES" sz="1600">
                <a:solidFill>
                  <a:schemeClr val="bg1"/>
                </a:solidFill>
                <a:uFill>
                  <a:solidFill>
                    <a:schemeClr val="accent1"/>
                  </a:solidFill>
                </a:uFill>
                <a:latin typeface="Montserrat"/>
                <a:sym typeface="Montserrat"/>
              </a:rPr>
              <a:t>(desembre 1941-1943)</a:t>
            </a:r>
            <a:endParaRPr lang="en" sz="2400" b="1" u="sng">
              <a:solidFill>
                <a:schemeClr val="bg1"/>
              </a:solidFill>
              <a:uFill>
                <a:solidFill>
                  <a:schemeClr val="accent1"/>
                </a:solidFill>
              </a:uFill>
              <a:latin typeface="Montserrat"/>
              <a:sym typeface="Montserrat"/>
            </a:endParaRPr>
          </a:p>
        </p:txBody>
      </p:sp>
      <p:sp>
        <p:nvSpPr>
          <p:cNvPr id="15" name="Google Shape;273;p37">
            <a:extLst>
              <a:ext uri="{FF2B5EF4-FFF2-40B4-BE49-F238E27FC236}">
                <a16:creationId xmlns:a16="http://schemas.microsoft.com/office/drawing/2014/main" id="{FBE5F090-5697-4FAD-97B6-F4B822D5D9EA}"/>
              </a:ext>
            </a:extLst>
          </p:cNvPr>
          <p:cNvSpPr txBox="1">
            <a:spLocks/>
          </p:cNvSpPr>
          <p:nvPr/>
        </p:nvSpPr>
        <p:spPr>
          <a:xfrm>
            <a:off x="1544782" y="2673916"/>
            <a:ext cx="7273636" cy="12206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1pPr>
            <a:lvl2pPr marL="914400" marR="0" lvl="1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2pPr>
            <a:lvl3pPr marL="1371600" marR="0" lvl="2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3pPr>
            <a:lvl4pPr marL="1828800" marR="0" lvl="3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4pPr>
            <a:lvl5pPr marL="2286000" marR="0" lvl="4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5pPr>
            <a:lvl6pPr marL="2743200" marR="0" lvl="5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6pPr>
            <a:lvl7pPr marL="3200400" marR="0" lvl="6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7pPr>
            <a:lvl8pPr marL="3657600" marR="0" lvl="7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8pPr>
            <a:lvl9pPr marL="4114800" marR="0" lvl="8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9pPr>
          </a:lstStyle>
          <a:p>
            <a:pPr marL="179388" indent="-179388">
              <a:buClr>
                <a:schemeClr val="accent1"/>
              </a:buClr>
              <a:buFont typeface="Jost" panose="020B0604020202020204" charset="0"/>
              <a:buChar char="●"/>
            </a:pP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Japó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, després d’expandir-se per tot el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Pacífic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: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bombardeja la base naval </a:t>
            </a:r>
            <a:r>
              <a:rPr lang="es-ES" b="1" i="1">
                <a:solidFill>
                  <a:srgbClr val="FF0000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Pearl Harbour</a:t>
            </a:r>
            <a:r>
              <a:rPr lang="es-ES">
                <a:solidFill>
                  <a:srgbClr val="FF0000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d’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EUA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en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Hawaii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(desembre </a:t>
            </a:r>
            <a:r>
              <a:rPr lang="es-ES" u="sng">
                <a:solidFill>
                  <a:srgbClr val="00B050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1941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)</a:t>
            </a:r>
          </a:p>
          <a:p>
            <a:pPr marL="179388" indent="-179388">
              <a:buClr>
                <a:schemeClr val="accent1"/>
              </a:buClr>
              <a:buFont typeface="Jost" panose="020B0604020202020204" charset="0"/>
              <a:buChar char="●"/>
            </a:pP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Estats Units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entra en la guerra </a:t>
            </a:r>
            <a:r>
              <a:rPr lang="es-ES" sz="14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guerra de la granota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avançant per illes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                  després d’un any de derrotes </a:t>
            </a:r>
            <a:r>
              <a:rPr lang="es-ES" sz="14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u="sng">
                <a:solidFill>
                  <a:srgbClr val="00B050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1943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guanyen terreny front als japonesos</a:t>
            </a:r>
            <a:endParaRPr lang="es-ES" b="1">
              <a:uFill>
                <a:solidFill>
                  <a:schemeClr val="accent1"/>
                </a:solidFill>
              </a:uFill>
              <a:sym typeface="Wingdings" panose="05000000000000000000" pitchFamily="2" charset="2"/>
            </a:endParaRP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9D7E6F2F-82E8-484A-BEB8-DDDED4B463D0}"/>
              </a:ext>
            </a:extLst>
          </p:cNvPr>
          <p:cNvGrpSpPr/>
          <p:nvPr/>
        </p:nvGrpSpPr>
        <p:grpSpPr>
          <a:xfrm>
            <a:off x="2721134" y="3258466"/>
            <a:ext cx="205740" cy="223754"/>
            <a:chOff x="2194560" y="1714500"/>
            <a:chExt cx="205740" cy="223754"/>
          </a:xfrm>
        </p:grpSpPr>
        <p:cxnSp>
          <p:nvCxnSpPr>
            <p:cNvPr id="19" name="Conector recto de flecha 18">
              <a:extLst>
                <a:ext uri="{FF2B5EF4-FFF2-40B4-BE49-F238E27FC236}">
                  <a16:creationId xmlns:a16="http://schemas.microsoft.com/office/drawing/2014/main" id="{7DCD592B-035C-4F07-8136-C6778C0A07DF}"/>
                </a:ext>
              </a:extLst>
            </p:cNvPr>
            <p:cNvCxnSpPr/>
            <p:nvPr/>
          </p:nvCxnSpPr>
          <p:spPr>
            <a:xfrm>
              <a:off x="2194560" y="1714500"/>
              <a:ext cx="2057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cto de flecha 19">
              <a:extLst>
                <a:ext uri="{FF2B5EF4-FFF2-40B4-BE49-F238E27FC236}">
                  <a16:creationId xmlns:a16="http://schemas.microsoft.com/office/drawing/2014/main" id="{A956B02C-EA19-448E-8C15-1EFD98C0DE9C}"/>
                </a:ext>
              </a:extLst>
            </p:cNvPr>
            <p:cNvCxnSpPr/>
            <p:nvPr/>
          </p:nvCxnSpPr>
          <p:spPr>
            <a:xfrm>
              <a:off x="2245725" y="1919288"/>
              <a:ext cx="15457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cto 20">
              <a:extLst>
                <a:ext uri="{FF2B5EF4-FFF2-40B4-BE49-F238E27FC236}">
                  <a16:creationId xmlns:a16="http://schemas.microsoft.com/office/drawing/2014/main" id="{32EBAE10-1FDD-466D-BDF7-4BE28ED38F9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45725" y="1714501"/>
              <a:ext cx="0" cy="22375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upo 16">
            <a:extLst>
              <a:ext uri="{FF2B5EF4-FFF2-40B4-BE49-F238E27FC236}">
                <a16:creationId xmlns:a16="http://schemas.microsoft.com/office/drawing/2014/main" id="{2DFF7F42-0457-4C67-853A-7BDB65D4814C}"/>
              </a:ext>
            </a:extLst>
          </p:cNvPr>
          <p:cNvGrpSpPr/>
          <p:nvPr/>
        </p:nvGrpSpPr>
        <p:grpSpPr>
          <a:xfrm>
            <a:off x="2288647" y="1248938"/>
            <a:ext cx="205740" cy="223754"/>
            <a:chOff x="2194560" y="1714500"/>
            <a:chExt cx="205740" cy="223754"/>
          </a:xfrm>
        </p:grpSpPr>
        <p:cxnSp>
          <p:nvCxnSpPr>
            <p:cNvPr id="27" name="Conector recto de flecha 26">
              <a:extLst>
                <a:ext uri="{FF2B5EF4-FFF2-40B4-BE49-F238E27FC236}">
                  <a16:creationId xmlns:a16="http://schemas.microsoft.com/office/drawing/2014/main" id="{DCB5E9EB-4611-40A9-AE3C-F4D37CD5D4F4}"/>
                </a:ext>
              </a:extLst>
            </p:cNvPr>
            <p:cNvCxnSpPr/>
            <p:nvPr/>
          </p:nvCxnSpPr>
          <p:spPr>
            <a:xfrm>
              <a:off x="2194560" y="1714500"/>
              <a:ext cx="2057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ector recto de flecha 27">
              <a:extLst>
                <a:ext uri="{FF2B5EF4-FFF2-40B4-BE49-F238E27FC236}">
                  <a16:creationId xmlns:a16="http://schemas.microsoft.com/office/drawing/2014/main" id="{40183D03-BB51-477D-83BE-1C379BCFA28D}"/>
                </a:ext>
              </a:extLst>
            </p:cNvPr>
            <p:cNvCxnSpPr/>
            <p:nvPr/>
          </p:nvCxnSpPr>
          <p:spPr>
            <a:xfrm>
              <a:off x="2245725" y="1919288"/>
              <a:ext cx="15457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ector recto 28">
              <a:extLst>
                <a:ext uri="{FF2B5EF4-FFF2-40B4-BE49-F238E27FC236}">
                  <a16:creationId xmlns:a16="http://schemas.microsoft.com/office/drawing/2014/main" id="{B1599822-9C27-4C52-B87F-CB520589A0F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45725" y="1714501"/>
              <a:ext cx="0" cy="22375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upo 29">
            <a:extLst>
              <a:ext uri="{FF2B5EF4-FFF2-40B4-BE49-F238E27FC236}">
                <a16:creationId xmlns:a16="http://schemas.microsoft.com/office/drawing/2014/main" id="{061F1A19-144E-4515-B72D-BA12588E82AE}"/>
              </a:ext>
            </a:extLst>
          </p:cNvPr>
          <p:cNvGrpSpPr/>
          <p:nvPr/>
        </p:nvGrpSpPr>
        <p:grpSpPr>
          <a:xfrm>
            <a:off x="2741915" y="1639951"/>
            <a:ext cx="205740" cy="223754"/>
            <a:chOff x="2194560" y="1714500"/>
            <a:chExt cx="205740" cy="223754"/>
          </a:xfrm>
        </p:grpSpPr>
        <p:cxnSp>
          <p:nvCxnSpPr>
            <p:cNvPr id="31" name="Conector recto de flecha 30">
              <a:extLst>
                <a:ext uri="{FF2B5EF4-FFF2-40B4-BE49-F238E27FC236}">
                  <a16:creationId xmlns:a16="http://schemas.microsoft.com/office/drawing/2014/main" id="{124E9C20-E307-455C-8148-F1E96B68310D}"/>
                </a:ext>
              </a:extLst>
            </p:cNvPr>
            <p:cNvCxnSpPr/>
            <p:nvPr/>
          </p:nvCxnSpPr>
          <p:spPr>
            <a:xfrm>
              <a:off x="2194560" y="1714500"/>
              <a:ext cx="2057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onector recto de flecha 31">
              <a:extLst>
                <a:ext uri="{FF2B5EF4-FFF2-40B4-BE49-F238E27FC236}">
                  <a16:creationId xmlns:a16="http://schemas.microsoft.com/office/drawing/2014/main" id="{EA0DAF94-0ECF-40F4-8C57-C464EA34DFD7}"/>
                </a:ext>
              </a:extLst>
            </p:cNvPr>
            <p:cNvCxnSpPr/>
            <p:nvPr/>
          </p:nvCxnSpPr>
          <p:spPr>
            <a:xfrm>
              <a:off x="2245725" y="1919288"/>
              <a:ext cx="15457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Conector recto 32">
              <a:extLst>
                <a:ext uri="{FF2B5EF4-FFF2-40B4-BE49-F238E27FC236}">
                  <a16:creationId xmlns:a16="http://schemas.microsoft.com/office/drawing/2014/main" id="{971B414F-D203-469E-9CC3-035AD31B1EE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245725" y="1714501"/>
              <a:ext cx="0" cy="223753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Flecha: doblada hacia arriba 33">
            <a:extLst>
              <a:ext uri="{FF2B5EF4-FFF2-40B4-BE49-F238E27FC236}">
                <a16:creationId xmlns:a16="http://schemas.microsoft.com/office/drawing/2014/main" id="{3813C32E-8606-4D7B-9909-30BEC6F91090}"/>
              </a:ext>
            </a:extLst>
          </p:cNvPr>
          <p:cNvSpPr/>
          <p:nvPr/>
        </p:nvSpPr>
        <p:spPr>
          <a:xfrm rot="5400000">
            <a:off x="1900129" y="2966596"/>
            <a:ext cx="106326" cy="134679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8485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283;p38">
            <a:extLst>
              <a:ext uri="{FF2B5EF4-FFF2-40B4-BE49-F238E27FC236}">
                <a16:creationId xmlns:a16="http://schemas.microsoft.com/office/drawing/2014/main" id="{6A746E03-ED71-44DB-B53C-4E5693CC8ED5}"/>
              </a:ext>
            </a:extLst>
          </p:cNvPr>
          <p:cNvSpPr txBox="1">
            <a:spLocks/>
          </p:cNvSpPr>
          <p:nvPr/>
        </p:nvSpPr>
        <p:spPr>
          <a:xfrm>
            <a:off x="1154002" y="492721"/>
            <a:ext cx="6803407" cy="4476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s-ES" sz="2000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Montserrat"/>
                <a:sym typeface="Montserrat"/>
              </a:rPr>
              <a:t>e) </a:t>
            </a:r>
            <a:r>
              <a:rPr lang="es-ES" sz="2000" b="1" u="sng">
                <a:solidFill>
                  <a:schemeClr val="bg1"/>
                </a:solidFill>
                <a:uFill>
                  <a:solidFill>
                    <a:schemeClr val="accent1"/>
                  </a:solidFill>
                </a:uFill>
                <a:latin typeface="Montserrat"/>
                <a:sym typeface="Montserrat"/>
              </a:rPr>
              <a:t>La derrota de l’eix</a:t>
            </a:r>
            <a:r>
              <a:rPr lang="es-ES" sz="2000">
                <a:solidFill>
                  <a:schemeClr val="bg1"/>
                </a:solidFill>
                <a:uFill>
                  <a:solidFill>
                    <a:schemeClr val="accent1"/>
                  </a:solidFill>
                </a:uFill>
                <a:latin typeface="Montserrat"/>
                <a:sym typeface="Montserrat"/>
              </a:rPr>
              <a:t> </a:t>
            </a:r>
            <a:r>
              <a:rPr lang="es-ES" sz="1600">
                <a:solidFill>
                  <a:schemeClr val="bg1"/>
                </a:solidFill>
                <a:uFill>
                  <a:solidFill>
                    <a:schemeClr val="accent1"/>
                  </a:solidFill>
                </a:uFill>
                <a:latin typeface="Montserrat"/>
                <a:sym typeface="Montserrat"/>
              </a:rPr>
              <a:t>(febrer 1943-setembre 1945)</a:t>
            </a:r>
            <a:endParaRPr lang="en" sz="2400" b="1" u="sng">
              <a:solidFill>
                <a:schemeClr val="bg1"/>
              </a:solidFill>
              <a:uFill>
                <a:solidFill>
                  <a:schemeClr val="accent1"/>
                </a:solidFill>
              </a:uFill>
              <a:latin typeface="Montserrat"/>
              <a:sym typeface="Montserrat"/>
            </a:endParaRPr>
          </a:p>
        </p:txBody>
      </p:sp>
      <p:sp>
        <p:nvSpPr>
          <p:cNvPr id="13" name="Google Shape;273;p37">
            <a:extLst>
              <a:ext uri="{FF2B5EF4-FFF2-40B4-BE49-F238E27FC236}">
                <a16:creationId xmlns:a16="http://schemas.microsoft.com/office/drawing/2014/main" id="{1246E808-F1CE-4DA9-B910-716BE812BA8E}"/>
              </a:ext>
            </a:extLst>
          </p:cNvPr>
          <p:cNvSpPr txBox="1">
            <a:spLocks/>
          </p:cNvSpPr>
          <p:nvPr/>
        </p:nvSpPr>
        <p:spPr>
          <a:xfrm>
            <a:off x="1544782" y="857195"/>
            <a:ext cx="7273636" cy="34723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11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1pPr>
            <a:lvl2pPr marL="914400" marR="0" lvl="1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2pPr>
            <a:lvl3pPr marL="1371600" marR="0" lvl="2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3pPr>
            <a:lvl4pPr marL="1828800" marR="0" lvl="3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4pPr>
            <a:lvl5pPr marL="2286000" marR="0" lvl="4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5pPr>
            <a:lvl6pPr marL="2743200" marR="0" lvl="5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6pPr>
            <a:lvl7pPr marL="3200400" marR="0" lvl="6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7pPr>
            <a:lvl8pPr marL="3657600" marR="0" lvl="7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8pPr>
            <a:lvl9pPr marL="4114800" marR="0" lvl="8" indent="-31115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Jost"/>
              <a:buNone/>
              <a:defRPr sz="1300" b="0" i="0" u="none" strike="noStrike" cap="none">
                <a:solidFill>
                  <a:schemeClr val="lt1"/>
                </a:solidFill>
                <a:latin typeface="Jost"/>
                <a:ea typeface="Jost"/>
                <a:cs typeface="Jost"/>
                <a:sym typeface="Jost"/>
              </a:defRPr>
            </a:lvl9pPr>
          </a:lstStyle>
          <a:p>
            <a:pPr marL="179388" indent="-179388">
              <a:buClr>
                <a:schemeClr val="accent1"/>
              </a:buClr>
              <a:buFont typeface="Jost" panose="020B0604020202020204" charset="0"/>
              <a:buChar char="●"/>
            </a:pPr>
            <a:r>
              <a:rPr lang="es-ES">
                <a:uFill>
                  <a:solidFill>
                    <a:schemeClr val="accent1"/>
                  </a:solidFill>
                </a:uFill>
              </a:rPr>
              <a:t>Després de la </a:t>
            </a:r>
            <a:r>
              <a:rPr lang="es-ES" b="1">
                <a:uFill>
                  <a:solidFill>
                    <a:schemeClr val="accent1"/>
                  </a:solidFill>
                </a:uFill>
              </a:rPr>
              <a:t>victòria soviètica</a:t>
            </a:r>
            <a:r>
              <a:rPr lang="es-ES">
                <a:uFill>
                  <a:solidFill>
                    <a:schemeClr val="accent1"/>
                  </a:solidFill>
                </a:uFill>
              </a:rPr>
              <a:t> a </a:t>
            </a:r>
            <a:r>
              <a:rPr lang="es-ES" u="sng">
                <a:uFill>
                  <a:solidFill>
                    <a:schemeClr val="accent1"/>
                  </a:solidFill>
                </a:uFill>
              </a:rPr>
              <a:t>Stalingrad</a:t>
            </a:r>
            <a:r>
              <a:rPr lang="es-ES" sz="14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 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l’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Exèrcit Roig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no para d’avançar</a:t>
            </a:r>
          </a:p>
          <a:p>
            <a:pPr marL="179388" indent="-179388">
              <a:buClr>
                <a:schemeClr val="accent1"/>
              </a:buClr>
              <a:buFont typeface="Jost" panose="020B0604020202020204" charset="0"/>
              <a:buChar char="●"/>
            </a:pP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Des del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nord d’Àfrica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, els aliats (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EUA, Anglaterra, França, soviètics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)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envaixen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Itàlia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4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Mussolini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és destruït com a president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derroten als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nazis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quan entren en Itàlia</a:t>
            </a:r>
          </a:p>
          <a:p>
            <a:pPr marL="0" indent="0">
              <a:buClr>
                <a:schemeClr val="accent1"/>
              </a:buClr>
            </a:pPr>
            <a:endParaRPr lang="es-ES">
              <a:uFill>
                <a:solidFill>
                  <a:schemeClr val="accent1"/>
                </a:solidFill>
              </a:uFill>
              <a:sym typeface="Wingdings" panose="05000000000000000000" pitchFamily="2" charset="2"/>
            </a:endParaRPr>
          </a:p>
          <a:p>
            <a:pPr marL="179388" indent="-179388">
              <a:buClr>
                <a:schemeClr val="accent1"/>
              </a:buClr>
              <a:buFont typeface="Jost" panose="020B0604020202020204" charset="0"/>
              <a:buChar char="●"/>
            </a:pP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Els aliats     desembarquen a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França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per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Normandia 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(juny </a:t>
            </a:r>
            <a:r>
              <a:rPr lang="es-ES" u="sng">
                <a:solidFill>
                  <a:srgbClr val="00B050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1944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)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            comencen a alliberar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França</a:t>
            </a:r>
            <a:b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            avancen cap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Alemanya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(Berlín)</a:t>
            </a:r>
          </a:p>
          <a:p>
            <a:pPr marL="179388" indent="-179388">
              <a:buClr>
                <a:schemeClr val="accent1"/>
              </a:buClr>
              <a:buFont typeface="Jost" panose="020B0604020202020204" charset="0"/>
              <a:buChar char="●"/>
            </a:pP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En </a:t>
            </a:r>
            <a:r>
              <a:rPr lang="es-ES" u="sng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maig </a:t>
            </a:r>
            <a:r>
              <a:rPr lang="es-ES" u="sng">
                <a:solidFill>
                  <a:srgbClr val="00B050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1945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, l’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exèrcit soviètic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4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entra en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Berlín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i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Alemanya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es rendeix</a:t>
            </a:r>
          </a:p>
          <a:p>
            <a:pPr marL="0" indent="0">
              <a:buClr>
                <a:schemeClr val="accent1"/>
              </a:buClr>
            </a:pPr>
            <a:endParaRPr lang="es-ES">
              <a:uFill>
                <a:solidFill>
                  <a:schemeClr val="accent1"/>
                </a:solidFill>
              </a:uFill>
              <a:sym typeface="Wingdings" panose="05000000000000000000" pitchFamily="2" charset="2"/>
            </a:endParaRPr>
          </a:p>
          <a:p>
            <a:pPr marL="179388" indent="-179388">
              <a:buClr>
                <a:schemeClr val="accent1"/>
              </a:buClr>
              <a:buFont typeface="Jost" panose="020B0604020202020204" charset="0"/>
              <a:buChar char="●"/>
            </a:pP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Al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Pacífic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,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EUA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avança lentament cap a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Japó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4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 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no es rendia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President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Truman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decideix llançar </a:t>
            </a:r>
            <a:r>
              <a:rPr lang="es-ES" u="sng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dues bombes atòmiques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sz="1400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sym typeface="Wingdings 3" panose="05040102010807070707" pitchFamily="18" charset="2"/>
              </a:rPr>
              <a:t>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Hiroshima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i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Nagasaki</a:t>
            </a:r>
            <a:b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</a:b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    </a:t>
            </a:r>
            <a:r>
              <a:rPr lang="es-ES" u="sng">
                <a:solidFill>
                  <a:srgbClr val="00B050"/>
                </a:solidFill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2/setembre/1945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: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Japó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es rendeix</a:t>
            </a:r>
          </a:p>
          <a:p>
            <a:pPr marL="0" indent="0">
              <a:buClr>
                <a:schemeClr val="accent1"/>
              </a:buClr>
            </a:pPr>
            <a:endParaRPr lang="es-ES">
              <a:uFill>
                <a:solidFill>
                  <a:schemeClr val="accent1"/>
                </a:solidFill>
              </a:uFill>
              <a:sym typeface="Wingdings" panose="05000000000000000000" pitchFamily="2" charset="2"/>
            </a:endParaRPr>
          </a:p>
          <a:p>
            <a:pPr marL="0" indent="0">
              <a:buClr>
                <a:schemeClr val="accent1"/>
              </a:buClr>
            </a:pPr>
            <a:endParaRPr lang="es-ES">
              <a:uFill>
                <a:solidFill>
                  <a:schemeClr val="accent1"/>
                </a:solidFill>
              </a:uFill>
              <a:sym typeface="Wingdings" panose="05000000000000000000" pitchFamily="2" charset="2"/>
            </a:endParaRPr>
          </a:p>
          <a:p>
            <a:pPr marL="179388" indent="-179388">
              <a:buClr>
                <a:schemeClr val="accent1"/>
              </a:buClr>
              <a:buFont typeface="Wingdings 3" panose="05040102010807070707" pitchFamily="18" charset="2"/>
              <a:buChar char=""/>
            </a:pP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La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IIª Guerra Mundial</a:t>
            </a:r>
            <a:r>
              <a:rPr lang="es-ES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 acaba amb la </a:t>
            </a:r>
            <a:r>
              <a:rPr lang="es-ES" b="1">
                <a:uFill>
                  <a:solidFill>
                    <a:schemeClr val="accent1"/>
                  </a:solidFill>
                </a:uFill>
                <a:sym typeface="Wingdings" panose="05000000000000000000" pitchFamily="2" charset="2"/>
              </a:rPr>
              <a:t>victòria dels aliats</a:t>
            </a:r>
            <a:endParaRPr lang="es-ES">
              <a:uFill>
                <a:solidFill>
                  <a:schemeClr val="accent1"/>
                </a:solidFill>
              </a:uFill>
              <a:sym typeface="Wingdings" panose="05000000000000000000" pitchFamily="2" charset="2"/>
            </a:endParaRPr>
          </a:p>
        </p:txBody>
      </p:sp>
      <p:sp>
        <p:nvSpPr>
          <p:cNvPr id="2" name="Flecha: hacia abajo 1">
            <a:extLst>
              <a:ext uri="{FF2B5EF4-FFF2-40B4-BE49-F238E27FC236}">
                <a16:creationId xmlns:a16="http://schemas.microsoft.com/office/drawing/2014/main" id="{44DDB556-1B8A-4EBE-9620-6A4F0C122C36}"/>
              </a:ext>
            </a:extLst>
          </p:cNvPr>
          <p:cNvSpPr/>
          <p:nvPr/>
        </p:nvSpPr>
        <p:spPr>
          <a:xfrm>
            <a:off x="1604800" y="3657600"/>
            <a:ext cx="230868" cy="2701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251BB7EF-CBEB-44C5-A7CE-7A0C6A222531}"/>
              </a:ext>
            </a:extLst>
          </p:cNvPr>
          <p:cNvCxnSpPr>
            <a:cxnSpLocks/>
          </p:cNvCxnSpPr>
          <p:nvPr/>
        </p:nvCxnSpPr>
        <p:spPr>
          <a:xfrm flipV="1">
            <a:off x="1600201" y="1844171"/>
            <a:ext cx="5526514" cy="86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08C53732-262B-4A63-857A-498B5AD09A9F}"/>
              </a:ext>
            </a:extLst>
          </p:cNvPr>
          <p:cNvCxnSpPr>
            <a:cxnSpLocks/>
          </p:cNvCxnSpPr>
          <p:nvPr/>
        </p:nvCxnSpPr>
        <p:spPr>
          <a:xfrm flipV="1">
            <a:off x="1600201" y="2860109"/>
            <a:ext cx="5526514" cy="86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lecha: doblada hacia arriba 23">
            <a:extLst>
              <a:ext uri="{FF2B5EF4-FFF2-40B4-BE49-F238E27FC236}">
                <a16:creationId xmlns:a16="http://schemas.microsoft.com/office/drawing/2014/main" id="{6710896A-2FE0-4D0C-9B43-2C4545537BA2}"/>
              </a:ext>
            </a:extLst>
          </p:cNvPr>
          <p:cNvSpPr/>
          <p:nvPr/>
        </p:nvSpPr>
        <p:spPr>
          <a:xfrm rot="5400000">
            <a:off x="1900129" y="3195845"/>
            <a:ext cx="106326" cy="134679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5" name="Flecha: doblada hacia arriba 24">
            <a:extLst>
              <a:ext uri="{FF2B5EF4-FFF2-40B4-BE49-F238E27FC236}">
                <a16:creationId xmlns:a16="http://schemas.microsoft.com/office/drawing/2014/main" id="{E30CFC87-3167-4F1B-A20D-2E4F0AA21BEF}"/>
              </a:ext>
            </a:extLst>
          </p:cNvPr>
          <p:cNvSpPr/>
          <p:nvPr/>
        </p:nvSpPr>
        <p:spPr>
          <a:xfrm rot="5400000">
            <a:off x="1800953" y="3297652"/>
            <a:ext cx="304678" cy="134679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Flecha: doblada hacia arriba 25">
            <a:extLst>
              <a:ext uri="{FF2B5EF4-FFF2-40B4-BE49-F238E27FC236}">
                <a16:creationId xmlns:a16="http://schemas.microsoft.com/office/drawing/2014/main" id="{C998B8D4-1518-4DBE-8C2E-C093460C6CD4}"/>
              </a:ext>
            </a:extLst>
          </p:cNvPr>
          <p:cNvSpPr/>
          <p:nvPr/>
        </p:nvSpPr>
        <p:spPr>
          <a:xfrm rot="5400000">
            <a:off x="1900128" y="1377337"/>
            <a:ext cx="106326" cy="134679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5" name="Flecha: doblada hacia arriba 34">
            <a:extLst>
              <a:ext uri="{FF2B5EF4-FFF2-40B4-BE49-F238E27FC236}">
                <a16:creationId xmlns:a16="http://schemas.microsoft.com/office/drawing/2014/main" id="{646E72B7-CBA5-4BE0-8339-C8DF4D905577}"/>
              </a:ext>
            </a:extLst>
          </p:cNvPr>
          <p:cNvSpPr/>
          <p:nvPr/>
        </p:nvSpPr>
        <p:spPr>
          <a:xfrm rot="5400000">
            <a:off x="1800952" y="1479144"/>
            <a:ext cx="304678" cy="134679"/>
          </a:xfrm>
          <a:prstGeom prst="bentUp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6" name="Grupo 35">
            <a:extLst>
              <a:ext uri="{FF2B5EF4-FFF2-40B4-BE49-F238E27FC236}">
                <a16:creationId xmlns:a16="http://schemas.microsoft.com/office/drawing/2014/main" id="{3B7C031A-4ABE-4F03-951D-B103BE00E47E}"/>
              </a:ext>
            </a:extLst>
          </p:cNvPr>
          <p:cNvGrpSpPr/>
          <p:nvPr/>
        </p:nvGrpSpPr>
        <p:grpSpPr>
          <a:xfrm>
            <a:off x="2433355" y="2071238"/>
            <a:ext cx="205740" cy="390525"/>
            <a:chOff x="2194560" y="1714500"/>
            <a:chExt cx="205740" cy="390525"/>
          </a:xfrm>
        </p:grpSpPr>
        <p:cxnSp>
          <p:nvCxnSpPr>
            <p:cNvPr id="37" name="Conector recto de flecha 36">
              <a:extLst>
                <a:ext uri="{FF2B5EF4-FFF2-40B4-BE49-F238E27FC236}">
                  <a16:creationId xmlns:a16="http://schemas.microsoft.com/office/drawing/2014/main" id="{795B019E-13D8-4730-8416-F932C975B9D5}"/>
                </a:ext>
              </a:extLst>
            </p:cNvPr>
            <p:cNvCxnSpPr/>
            <p:nvPr/>
          </p:nvCxnSpPr>
          <p:spPr>
            <a:xfrm>
              <a:off x="2194560" y="1714500"/>
              <a:ext cx="205740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ector recto de flecha 37">
              <a:extLst>
                <a:ext uri="{FF2B5EF4-FFF2-40B4-BE49-F238E27FC236}">
                  <a16:creationId xmlns:a16="http://schemas.microsoft.com/office/drawing/2014/main" id="{6FBB4DB6-8E11-4F28-8ED5-515578FB5E5C}"/>
                </a:ext>
              </a:extLst>
            </p:cNvPr>
            <p:cNvCxnSpPr/>
            <p:nvPr/>
          </p:nvCxnSpPr>
          <p:spPr>
            <a:xfrm>
              <a:off x="2245725" y="1919288"/>
              <a:ext cx="15457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Conector recto de flecha 38">
              <a:extLst>
                <a:ext uri="{FF2B5EF4-FFF2-40B4-BE49-F238E27FC236}">
                  <a16:creationId xmlns:a16="http://schemas.microsoft.com/office/drawing/2014/main" id="{12D40907-6B35-4EC9-A973-64C45EFCB5E6}"/>
                </a:ext>
              </a:extLst>
            </p:cNvPr>
            <p:cNvCxnSpPr/>
            <p:nvPr/>
          </p:nvCxnSpPr>
          <p:spPr>
            <a:xfrm>
              <a:off x="2245725" y="2100263"/>
              <a:ext cx="154575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ector recto 39">
              <a:extLst>
                <a:ext uri="{FF2B5EF4-FFF2-40B4-BE49-F238E27FC236}">
                  <a16:creationId xmlns:a16="http://schemas.microsoft.com/office/drawing/2014/main" id="{ED17056C-E638-4F3C-9049-C61B36157C94}"/>
                </a:ext>
              </a:extLst>
            </p:cNvPr>
            <p:cNvCxnSpPr/>
            <p:nvPr/>
          </p:nvCxnSpPr>
          <p:spPr>
            <a:xfrm flipV="1">
              <a:off x="2245725" y="1714500"/>
              <a:ext cx="0" cy="39052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Rectángulo 2">
            <a:extLst>
              <a:ext uri="{FF2B5EF4-FFF2-40B4-BE49-F238E27FC236}">
                <a16:creationId xmlns:a16="http://schemas.microsoft.com/office/drawing/2014/main" id="{B7AE9973-8475-4B7C-B1C8-16E5A1222C79}"/>
              </a:ext>
            </a:extLst>
          </p:cNvPr>
          <p:cNvSpPr/>
          <p:nvPr/>
        </p:nvSpPr>
        <p:spPr>
          <a:xfrm rot="16200000">
            <a:off x="1067042" y="1237624"/>
            <a:ext cx="75854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Jost" panose="020B0604020202020204" charset="0"/>
                <a:ea typeface="Jost" panose="020B0604020202020204" charset="0"/>
                <a:sym typeface="Wingdings" panose="05000000000000000000" pitchFamily="2" charset="2"/>
              </a:rPr>
              <a:t>ITÀLIA</a:t>
            </a:r>
            <a:endParaRPr lang="es-ES">
              <a:solidFill>
                <a:schemeClr val="accent1"/>
              </a:solidFill>
              <a:latin typeface="Jost" panose="020B0604020202020204" charset="0"/>
              <a:ea typeface="Jost" panose="020B0604020202020204" charset="0"/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126C6ECB-8EAC-4CE0-BC7D-963ACC128B1F}"/>
              </a:ext>
            </a:extLst>
          </p:cNvPr>
          <p:cNvSpPr/>
          <p:nvPr/>
        </p:nvSpPr>
        <p:spPr>
          <a:xfrm rot="16200000">
            <a:off x="844226" y="2218983"/>
            <a:ext cx="120417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Jost" panose="020B0604020202020204" charset="0"/>
                <a:ea typeface="Jost" panose="020B0604020202020204" charset="0"/>
                <a:sym typeface="Wingdings" panose="05000000000000000000" pitchFamily="2" charset="2"/>
              </a:rPr>
              <a:t>ALEMANYA</a:t>
            </a:r>
            <a:endParaRPr lang="es-ES">
              <a:solidFill>
                <a:schemeClr val="accent1"/>
              </a:solidFill>
              <a:latin typeface="Jost" panose="020B0604020202020204" charset="0"/>
              <a:ea typeface="Jost" panose="020B0604020202020204" charset="0"/>
            </a:endParaRP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A1CA0978-8FE8-4EC8-A0CD-D50A9D3D1D8D}"/>
              </a:ext>
            </a:extLst>
          </p:cNvPr>
          <p:cNvSpPr/>
          <p:nvPr/>
        </p:nvSpPr>
        <p:spPr>
          <a:xfrm rot="16200000">
            <a:off x="1128756" y="3092320"/>
            <a:ext cx="63511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b="1">
                <a:solidFill>
                  <a:schemeClr val="accent1"/>
                </a:solidFill>
                <a:uFill>
                  <a:solidFill>
                    <a:schemeClr val="accent1"/>
                  </a:solidFill>
                </a:uFill>
                <a:latin typeface="Jost" panose="020B0604020202020204" charset="0"/>
                <a:ea typeface="Jost" panose="020B0604020202020204" charset="0"/>
                <a:sym typeface="Wingdings" panose="05000000000000000000" pitchFamily="2" charset="2"/>
              </a:rPr>
              <a:t>JAPÓ</a:t>
            </a:r>
            <a:endParaRPr lang="es-ES">
              <a:solidFill>
                <a:schemeClr val="accent1"/>
              </a:solidFill>
              <a:latin typeface="Jost" panose="020B0604020202020204" charset="0"/>
              <a:ea typeface="Jost" panose="020B060402020202020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197719"/>
      </p:ext>
    </p:extLst>
  </p:cSld>
  <p:clrMapOvr>
    <a:masterClrMapping/>
  </p:clrMapOvr>
</p:sld>
</file>

<file path=ppt/theme/theme1.xml><?xml version="1.0" encoding="utf-8"?>
<a:theme xmlns:a="http://schemas.openxmlformats.org/drawingml/2006/main" name="Young Apprentice Job Description by Slidesgo">
  <a:themeElements>
    <a:clrScheme name="Simple Light">
      <a:dk1>
        <a:srgbClr val="FFFFFF"/>
      </a:dk1>
      <a:lt1>
        <a:srgbClr val="191919"/>
      </a:lt1>
      <a:dk2>
        <a:srgbClr val="595959"/>
      </a:dk2>
      <a:lt2>
        <a:srgbClr val="F3F3F3"/>
      </a:lt2>
      <a:accent1>
        <a:srgbClr val="F2D044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19191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3209</TotalTime>
  <Words>776</Words>
  <Application>Microsoft Office PowerPoint</Application>
  <PresentationFormat>Presentación en pantalla (16:9)</PresentationFormat>
  <Paragraphs>141</Paragraphs>
  <Slides>18</Slides>
  <Notes>18</Notes>
  <HiddenSlides>0</HiddenSlides>
  <MMClips>0</MMClips>
  <ScaleCrop>false</ScaleCrop>
  <HeadingPairs>
    <vt:vector size="6" baseType="variant">
      <vt:variant>
        <vt:lpstr>Fuentes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8" baseType="lpstr">
      <vt:lpstr>Courier New</vt:lpstr>
      <vt:lpstr>Montserrat</vt:lpstr>
      <vt:lpstr>Wingdings 3</vt:lpstr>
      <vt:lpstr>Nunito Light</vt:lpstr>
      <vt:lpstr>Arial</vt:lpstr>
      <vt:lpstr>Anaheim</vt:lpstr>
      <vt:lpstr>Wingdings</vt:lpstr>
      <vt:lpstr>Jost</vt:lpstr>
      <vt:lpstr>Bebas Neue</vt:lpstr>
      <vt:lpstr>Young Apprentice Job Description by Slidesgo</vt:lpstr>
      <vt:lpstr>HISTÒRIA T.9 &amp; 10 La IIª GM + La Guerra Freda</vt:lpstr>
      <vt:lpstr>La IIª Guerra Mundial</vt:lpstr>
      <vt:lpstr>01) EL NAZISME AL PODER</vt:lpstr>
      <vt:lpstr>Presentación de PowerPoint</vt:lpstr>
      <vt:lpstr>02) LA IIª GUERRA MUNDIAL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La Guerra Freda</vt:lpstr>
      <vt:lpstr>03) LA FORMACIÓ DELS BLOCS</vt:lpstr>
      <vt:lpstr>Presentación de PowerPoint</vt:lpstr>
      <vt:lpstr>04) CONFLICTES I GUERRES</vt:lpstr>
      <vt:lpstr>Presentación de PowerPoint</vt:lpstr>
      <vt:lpstr>Presentación de PowerPoint</vt:lpstr>
      <vt:lpstr>05) LA CAIGUDA DEL COMUNISME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HISTÒRIA T.9 &amp; 10 La IIª GM + La Guerra Freda</dc:title>
  <cp:lastModifiedBy>Eva Arnau</cp:lastModifiedBy>
  <cp:revision>47</cp:revision>
  <dcterms:modified xsi:type="dcterms:W3CDTF">2023-05-31T16:01:10Z</dcterms:modified>
</cp:coreProperties>
</file>