
<file path=[Content_Types].xml><?xml version="1.0" encoding="utf-8"?>
<Types xmlns="http://schemas.openxmlformats.org/package/2006/content-types">
  <Default Extension="fntdata" ContentType="application/x-fontdata"/>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58" r:id="rId1"/>
  </p:sldMasterIdLst>
  <p:notesMasterIdLst>
    <p:notesMasterId r:id="rId19"/>
  </p:notesMasterIdLst>
  <p:sldIdLst>
    <p:sldId id="256" r:id="rId2"/>
    <p:sldId id="295" r:id="rId3"/>
    <p:sldId id="296" r:id="rId4"/>
    <p:sldId id="297" r:id="rId5"/>
    <p:sldId id="298" r:id="rId6"/>
    <p:sldId id="299" r:id="rId7"/>
    <p:sldId id="300" r:id="rId8"/>
    <p:sldId id="301" r:id="rId9"/>
    <p:sldId id="302" r:id="rId10"/>
    <p:sldId id="303" r:id="rId11"/>
    <p:sldId id="304" r:id="rId12"/>
    <p:sldId id="305" r:id="rId13"/>
    <p:sldId id="306" r:id="rId14"/>
    <p:sldId id="307" r:id="rId15"/>
    <p:sldId id="308" r:id="rId16"/>
    <p:sldId id="309" r:id="rId17"/>
    <p:sldId id="310" r:id="rId18"/>
  </p:sldIdLst>
  <p:sldSz cx="9144000" cy="5143500" type="screen16x9"/>
  <p:notesSz cx="6858000" cy="9144000"/>
  <p:embeddedFontLst>
    <p:embeddedFont>
      <p:font typeface="Book Antiqua" panose="02040602050305030304" pitchFamily="18" charset="0"/>
      <p:regular r:id="rId20"/>
      <p:bold r:id="rId21"/>
      <p:italic r:id="rId22"/>
      <p:boldItalic r:id="rId23"/>
    </p:embeddedFont>
    <p:embeddedFont>
      <p:font typeface="Montserrat" panose="020B0604020202020204" charset="0"/>
      <p:regular r:id="rId24"/>
      <p:bold r:id="rId25"/>
      <p:italic r:id="rId26"/>
      <p:boldItalic r:id="rId2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34343"/>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B9D65BA1-6D69-4548-B479-736EBF70C33D}">
  <a:tblStyle styleId="{B9D65BA1-6D69-4548-B479-736EBF70C33D}"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B2065233-25E1-4989-AD35-E11AE04927D7}" styleName="Table_1">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3B4B98B0-60AC-42C2-AFA5-B58CD77FA1E5}" styleName="Estilo claro 1 - Acento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Estilo claro 3 - Acento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012ECD-51FC-41F1-AA8D-1B2483CD663E}" styleName="Estilo claro 2 - Acento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38" d="100"/>
          <a:sy n="138" d="100"/>
        </p:scale>
        <p:origin x="75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7.fntdata"/><Relationship Id="rId3" Type="http://schemas.openxmlformats.org/officeDocument/2006/relationships/slide" Target="slides/slide2.xml"/><Relationship Id="rId21" Type="http://schemas.openxmlformats.org/officeDocument/2006/relationships/font" Target="fonts/font2.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6.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1.fntdata"/><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5.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4.fntdata"/><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notesMaster" Target="notesMasters/notesMaster1.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3.fntdata"/><Relationship Id="rId27" Type="http://schemas.openxmlformats.org/officeDocument/2006/relationships/font" Target="fonts/font8.fntdata"/><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175"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Google Shape;55;g35f391192_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6" name="Google Shape;56;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Google Shape;61;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2" name="Google Shape;62;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416902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Google Shape;61;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2" name="Google Shape;62;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9616125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Google Shape;61;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2" name="Google Shape;62;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01232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Google Shape;61;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2" name="Google Shape;62;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5316824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Google Shape;61;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2" name="Google Shape;62;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9468173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Google Shape;61;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2" name="Google Shape;62;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7140969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Google Shape;61;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2" name="Google Shape;62;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6944032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Google Shape;61;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2" name="Google Shape;62;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895832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Google Shape;61;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2" name="Google Shape;62;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7841142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Google Shape;61;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2" name="Google Shape;62;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596133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Google Shape;61;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2" name="Google Shape;62;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5267705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Google Shape;61;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2" name="Google Shape;62;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6141170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Google Shape;61;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2" name="Google Shape;62;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0847280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Google Shape;61;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2" name="Google Shape;62;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6884212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Google Shape;61;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2" name="Google Shape;62;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1177691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Google Shape;61;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2" name="Google Shape;62;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0152784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bg>
      <p:bgPr>
        <a:solidFill>
          <a:schemeClr val="accent1"/>
        </a:solidFill>
        <a:effectLst/>
      </p:bgPr>
    </p:bg>
    <p:spTree>
      <p:nvGrpSpPr>
        <p:cNvPr id="1" name="Shape 9"/>
        <p:cNvGrpSpPr/>
        <p:nvPr/>
      </p:nvGrpSpPr>
      <p:grpSpPr>
        <a:xfrm>
          <a:off x="0" y="0"/>
          <a:ext cx="0" cy="0"/>
          <a:chOff x="0" y="0"/>
          <a:chExt cx="0" cy="0"/>
        </a:xfrm>
      </p:grpSpPr>
      <p:sp>
        <p:nvSpPr>
          <p:cNvPr id="10" name="Google Shape;10;p2"/>
          <p:cNvSpPr/>
          <p:nvPr/>
        </p:nvSpPr>
        <p:spPr>
          <a:xfrm>
            <a:off x="818063" y="805650"/>
            <a:ext cx="7507875" cy="3532200"/>
          </a:xfrm>
          <a:custGeom>
            <a:avLst/>
            <a:gdLst/>
            <a:ahLst/>
            <a:cxnLst/>
            <a:rect l="l" t="t" r="r" b="b"/>
            <a:pathLst>
              <a:path w="300315" h="141288" extrusionOk="0">
                <a:moveTo>
                  <a:pt x="121105" y="0"/>
                </a:moveTo>
                <a:lnTo>
                  <a:pt x="0" y="0"/>
                </a:lnTo>
                <a:lnTo>
                  <a:pt x="0" y="141288"/>
                </a:lnTo>
                <a:lnTo>
                  <a:pt x="300315" y="141288"/>
                </a:lnTo>
                <a:lnTo>
                  <a:pt x="300315" y="305"/>
                </a:lnTo>
                <a:lnTo>
                  <a:pt x="179211" y="305"/>
                </a:lnTo>
              </a:path>
            </a:pathLst>
          </a:custGeom>
          <a:noFill/>
          <a:ln w="152400" cap="flat" cmpd="sng">
            <a:solidFill>
              <a:schemeClr val="lt1"/>
            </a:solidFill>
            <a:prstDash val="solid"/>
            <a:miter lim="8000"/>
            <a:headEnd type="none" w="med" len="med"/>
            <a:tailEnd type="none" w="med" len="med"/>
          </a:ln>
        </p:spPr>
      </p:sp>
      <p:sp>
        <p:nvSpPr>
          <p:cNvPr id="11" name="Google Shape;11;p2"/>
          <p:cNvSpPr txBox="1">
            <a:spLocks noGrp="1"/>
          </p:cNvSpPr>
          <p:nvPr>
            <p:ph type="ctrTitle"/>
          </p:nvPr>
        </p:nvSpPr>
        <p:spPr>
          <a:xfrm>
            <a:off x="2296350" y="1991850"/>
            <a:ext cx="4551300" cy="1159800"/>
          </a:xfrm>
          <a:prstGeom prst="rect">
            <a:avLst/>
          </a:prstGeom>
        </p:spPr>
        <p:txBody>
          <a:bodyPr spcFirstLastPara="1" wrap="square" lIns="0" tIns="0" rIns="0" bIns="0" anchor="ctr" anchorCtr="0">
            <a:noAutofit/>
          </a:bodyPr>
          <a:lstStyle>
            <a:lvl1pPr lvl="0" algn="ctr">
              <a:spcBef>
                <a:spcPts val="0"/>
              </a:spcBef>
              <a:spcAft>
                <a:spcPts val="0"/>
              </a:spcAft>
              <a:buClr>
                <a:schemeClr val="dk1"/>
              </a:buClr>
              <a:buSzPts val="3000"/>
              <a:buNone/>
              <a:defRPr sz="3000">
                <a:solidFill>
                  <a:schemeClr val="dk1"/>
                </a:solidFill>
              </a:defRPr>
            </a:lvl1pPr>
            <a:lvl2pPr lvl="1" algn="ctr">
              <a:spcBef>
                <a:spcPts val="0"/>
              </a:spcBef>
              <a:spcAft>
                <a:spcPts val="0"/>
              </a:spcAft>
              <a:buClr>
                <a:schemeClr val="dk1"/>
              </a:buClr>
              <a:buSzPts val="3000"/>
              <a:buNone/>
              <a:defRPr sz="3000">
                <a:solidFill>
                  <a:schemeClr val="dk1"/>
                </a:solidFill>
              </a:defRPr>
            </a:lvl2pPr>
            <a:lvl3pPr lvl="2" algn="ctr">
              <a:spcBef>
                <a:spcPts val="0"/>
              </a:spcBef>
              <a:spcAft>
                <a:spcPts val="0"/>
              </a:spcAft>
              <a:buClr>
                <a:schemeClr val="dk1"/>
              </a:buClr>
              <a:buSzPts val="3000"/>
              <a:buNone/>
              <a:defRPr sz="3000">
                <a:solidFill>
                  <a:schemeClr val="dk1"/>
                </a:solidFill>
              </a:defRPr>
            </a:lvl3pPr>
            <a:lvl4pPr lvl="3" algn="ctr">
              <a:spcBef>
                <a:spcPts val="0"/>
              </a:spcBef>
              <a:spcAft>
                <a:spcPts val="0"/>
              </a:spcAft>
              <a:buClr>
                <a:schemeClr val="dk1"/>
              </a:buClr>
              <a:buSzPts val="3000"/>
              <a:buNone/>
              <a:defRPr sz="3000">
                <a:solidFill>
                  <a:schemeClr val="dk1"/>
                </a:solidFill>
              </a:defRPr>
            </a:lvl4pPr>
            <a:lvl5pPr lvl="4" algn="ctr">
              <a:spcBef>
                <a:spcPts val="0"/>
              </a:spcBef>
              <a:spcAft>
                <a:spcPts val="0"/>
              </a:spcAft>
              <a:buClr>
                <a:schemeClr val="dk1"/>
              </a:buClr>
              <a:buSzPts val="3000"/>
              <a:buNone/>
              <a:defRPr sz="3000">
                <a:solidFill>
                  <a:schemeClr val="dk1"/>
                </a:solidFill>
              </a:defRPr>
            </a:lvl5pPr>
            <a:lvl6pPr lvl="5" algn="ctr">
              <a:spcBef>
                <a:spcPts val="0"/>
              </a:spcBef>
              <a:spcAft>
                <a:spcPts val="0"/>
              </a:spcAft>
              <a:buClr>
                <a:schemeClr val="dk1"/>
              </a:buClr>
              <a:buSzPts val="3000"/>
              <a:buNone/>
              <a:defRPr sz="3000">
                <a:solidFill>
                  <a:schemeClr val="dk1"/>
                </a:solidFill>
              </a:defRPr>
            </a:lvl6pPr>
            <a:lvl7pPr lvl="6" algn="ctr">
              <a:spcBef>
                <a:spcPts val="0"/>
              </a:spcBef>
              <a:spcAft>
                <a:spcPts val="0"/>
              </a:spcAft>
              <a:buClr>
                <a:schemeClr val="dk1"/>
              </a:buClr>
              <a:buSzPts val="3000"/>
              <a:buNone/>
              <a:defRPr sz="3000">
                <a:solidFill>
                  <a:schemeClr val="dk1"/>
                </a:solidFill>
              </a:defRPr>
            </a:lvl7pPr>
            <a:lvl8pPr lvl="7" algn="ctr">
              <a:spcBef>
                <a:spcPts val="0"/>
              </a:spcBef>
              <a:spcAft>
                <a:spcPts val="0"/>
              </a:spcAft>
              <a:buClr>
                <a:schemeClr val="dk1"/>
              </a:buClr>
              <a:buSzPts val="3000"/>
              <a:buNone/>
              <a:defRPr sz="3000">
                <a:solidFill>
                  <a:schemeClr val="dk1"/>
                </a:solidFill>
              </a:defRPr>
            </a:lvl8pPr>
            <a:lvl9pPr lvl="8" algn="ctr">
              <a:spcBef>
                <a:spcPts val="0"/>
              </a:spcBef>
              <a:spcAft>
                <a:spcPts val="0"/>
              </a:spcAft>
              <a:buClr>
                <a:schemeClr val="dk1"/>
              </a:buClr>
              <a:buSzPts val="3000"/>
              <a:buNone/>
              <a:defRPr sz="3000">
                <a:solidFill>
                  <a:schemeClr val="dk1"/>
                </a:solidFil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 2 columns" type="twoColTx">
  <p:cSld name="TITLE_AND_TWO_COLUMNS">
    <p:spTree>
      <p:nvGrpSpPr>
        <p:cNvPr id="1" name="Shape 27"/>
        <p:cNvGrpSpPr/>
        <p:nvPr/>
      </p:nvGrpSpPr>
      <p:grpSpPr>
        <a:xfrm>
          <a:off x="0" y="0"/>
          <a:ext cx="0" cy="0"/>
          <a:chOff x="0" y="0"/>
          <a:chExt cx="0" cy="0"/>
        </a:xfrm>
      </p:grpSpPr>
      <p:sp>
        <p:nvSpPr>
          <p:cNvPr id="28" name="Google Shape;28;p6"/>
          <p:cNvSpPr/>
          <p:nvPr/>
        </p:nvSpPr>
        <p:spPr>
          <a:xfrm>
            <a:off x="259950" y="274275"/>
            <a:ext cx="8624125" cy="4594950"/>
          </a:xfrm>
          <a:custGeom>
            <a:avLst/>
            <a:gdLst/>
            <a:ahLst/>
            <a:cxnLst/>
            <a:rect l="l" t="t" r="r" b="b"/>
            <a:pathLst>
              <a:path w="344965" h="183798" extrusionOk="0">
                <a:moveTo>
                  <a:pt x="114070" y="38"/>
                </a:moveTo>
                <a:lnTo>
                  <a:pt x="0" y="0"/>
                </a:lnTo>
                <a:lnTo>
                  <a:pt x="0" y="183798"/>
                </a:lnTo>
                <a:lnTo>
                  <a:pt x="344965" y="183798"/>
                </a:lnTo>
                <a:lnTo>
                  <a:pt x="344965" y="0"/>
                </a:lnTo>
                <a:lnTo>
                  <a:pt x="231506" y="0"/>
                </a:lnTo>
              </a:path>
            </a:pathLst>
          </a:custGeom>
          <a:noFill/>
          <a:ln w="76200" cap="flat" cmpd="sng">
            <a:solidFill>
              <a:schemeClr val="accent1"/>
            </a:solidFill>
            <a:prstDash val="solid"/>
            <a:miter lim="8000"/>
            <a:headEnd type="none" w="med" len="med"/>
            <a:tailEnd type="none" w="med" len="med"/>
          </a:ln>
        </p:spPr>
      </p:sp>
      <p:sp>
        <p:nvSpPr>
          <p:cNvPr id="29" name="Google Shape;29;p6"/>
          <p:cNvSpPr txBox="1">
            <a:spLocks noGrp="1"/>
          </p:cNvSpPr>
          <p:nvPr>
            <p:ph type="title"/>
          </p:nvPr>
        </p:nvSpPr>
        <p:spPr>
          <a:xfrm>
            <a:off x="3241650" y="99105"/>
            <a:ext cx="2660700" cy="360300"/>
          </a:xfrm>
          <a:prstGeom prst="rect">
            <a:avLst/>
          </a:prstGeom>
        </p:spPr>
        <p:txBody>
          <a:bodyPr spcFirstLastPara="1" wrap="square" lIns="0" tIns="0" rIns="0" bIns="0" anchor="ctr" anchorCtr="0">
            <a:noAutofit/>
          </a:bodyPr>
          <a:lstStyle>
            <a:lvl1pPr lvl="0">
              <a:spcBef>
                <a:spcPts val="0"/>
              </a:spcBef>
              <a:spcAft>
                <a:spcPts val="0"/>
              </a:spcAft>
              <a:buSzPts val="1200"/>
              <a:buNone/>
              <a:defRPr/>
            </a:lvl1pPr>
            <a:lvl2pPr lvl="1">
              <a:spcBef>
                <a:spcPts val="0"/>
              </a:spcBef>
              <a:spcAft>
                <a:spcPts val="0"/>
              </a:spcAft>
              <a:buSzPts val="1200"/>
              <a:buNone/>
              <a:defRPr/>
            </a:lvl2pPr>
            <a:lvl3pPr lvl="2">
              <a:spcBef>
                <a:spcPts val="0"/>
              </a:spcBef>
              <a:spcAft>
                <a:spcPts val="0"/>
              </a:spcAft>
              <a:buSzPts val="1200"/>
              <a:buNone/>
              <a:defRPr/>
            </a:lvl3pPr>
            <a:lvl4pPr lvl="3">
              <a:spcBef>
                <a:spcPts val="0"/>
              </a:spcBef>
              <a:spcAft>
                <a:spcPts val="0"/>
              </a:spcAft>
              <a:buSzPts val="1200"/>
              <a:buNone/>
              <a:defRPr/>
            </a:lvl4pPr>
            <a:lvl5pPr lvl="4">
              <a:spcBef>
                <a:spcPts val="0"/>
              </a:spcBef>
              <a:spcAft>
                <a:spcPts val="0"/>
              </a:spcAft>
              <a:buSzPts val="1200"/>
              <a:buNone/>
              <a:defRPr/>
            </a:lvl5pPr>
            <a:lvl6pPr lvl="5">
              <a:spcBef>
                <a:spcPts val="0"/>
              </a:spcBef>
              <a:spcAft>
                <a:spcPts val="0"/>
              </a:spcAft>
              <a:buSzPts val="1200"/>
              <a:buNone/>
              <a:defRPr/>
            </a:lvl6pPr>
            <a:lvl7pPr lvl="6">
              <a:spcBef>
                <a:spcPts val="0"/>
              </a:spcBef>
              <a:spcAft>
                <a:spcPts val="0"/>
              </a:spcAft>
              <a:buSzPts val="1200"/>
              <a:buNone/>
              <a:defRPr/>
            </a:lvl7pPr>
            <a:lvl8pPr lvl="7">
              <a:spcBef>
                <a:spcPts val="0"/>
              </a:spcBef>
              <a:spcAft>
                <a:spcPts val="0"/>
              </a:spcAft>
              <a:buSzPts val="1200"/>
              <a:buNone/>
              <a:defRPr/>
            </a:lvl8pPr>
            <a:lvl9pPr lvl="8">
              <a:spcBef>
                <a:spcPts val="0"/>
              </a:spcBef>
              <a:spcAft>
                <a:spcPts val="0"/>
              </a:spcAft>
              <a:buSzPts val="1200"/>
              <a:buNone/>
              <a:defRPr/>
            </a:lvl9pPr>
          </a:lstStyle>
          <a:p>
            <a:endParaRPr/>
          </a:p>
        </p:txBody>
      </p:sp>
      <p:sp>
        <p:nvSpPr>
          <p:cNvPr id="30" name="Google Shape;30;p6"/>
          <p:cNvSpPr txBox="1">
            <a:spLocks noGrp="1"/>
          </p:cNvSpPr>
          <p:nvPr>
            <p:ph type="body" idx="1"/>
          </p:nvPr>
        </p:nvSpPr>
        <p:spPr>
          <a:xfrm>
            <a:off x="840975" y="956004"/>
            <a:ext cx="3621900" cy="2965500"/>
          </a:xfrm>
          <a:prstGeom prst="rect">
            <a:avLst/>
          </a:prstGeom>
        </p:spPr>
        <p:txBody>
          <a:bodyPr spcFirstLastPara="1" wrap="square" lIns="91425" tIns="91425" rIns="91425" bIns="91425" anchor="t" anchorCtr="0">
            <a:noAutofit/>
          </a:bodyPr>
          <a:lstStyle>
            <a:lvl1pPr marL="457200" lvl="0" indent="-355600">
              <a:spcBef>
                <a:spcPts val="600"/>
              </a:spcBef>
              <a:spcAft>
                <a:spcPts val="0"/>
              </a:spcAft>
              <a:buSzPts val="2000"/>
              <a:buChar char="⊡"/>
              <a:defRPr sz="2000"/>
            </a:lvl1pPr>
            <a:lvl2pPr marL="914400" lvl="1" indent="-355600">
              <a:spcBef>
                <a:spcPts val="0"/>
              </a:spcBef>
              <a:spcAft>
                <a:spcPts val="0"/>
              </a:spcAft>
              <a:buSzPts val="2000"/>
              <a:buChar char="□"/>
              <a:defRPr sz="2000"/>
            </a:lvl2pPr>
            <a:lvl3pPr marL="1371600" lvl="2" indent="-355600">
              <a:spcBef>
                <a:spcPts val="0"/>
              </a:spcBef>
              <a:spcAft>
                <a:spcPts val="0"/>
              </a:spcAft>
              <a:buSzPts val="2000"/>
              <a:buChar char="■"/>
              <a:defRPr sz="2000"/>
            </a:lvl3pPr>
            <a:lvl4pPr marL="1828800" lvl="3" indent="-355600">
              <a:spcBef>
                <a:spcPts val="0"/>
              </a:spcBef>
              <a:spcAft>
                <a:spcPts val="0"/>
              </a:spcAft>
              <a:buSzPts val="2000"/>
              <a:buChar char="●"/>
              <a:defRPr sz="2000"/>
            </a:lvl4pPr>
            <a:lvl5pPr marL="2286000" lvl="4" indent="-355600">
              <a:spcBef>
                <a:spcPts val="0"/>
              </a:spcBef>
              <a:spcAft>
                <a:spcPts val="0"/>
              </a:spcAft>
              <a:buSzPts val="2000"/>
              <a:buChar char="○"/>
              <a:defRPr sz="2000"/>
            </a:lvl5pPr>
            <a:lvl6pPr marL="2743200" lvl="5" indent="-355600">
              <a:spcBef>
                <a:spcPts val="0"/>
              </a:spcBef>
              <a:spcAft>
                <a:spcPts val="0"/>
              </a:spcAft>
              <a:buSzPts val="2000"/>
              <a:buChar char="■"/>
              <a:defRPr sz="2000"/>
            </a:lvl6pPr>
            <a:lvl7pPr marL="3200400" lvl="6" indent="-355600">
              <a:spcBef>
                <a:spcPts val="0"/>
              </a:spcBef>
              <a:spcAft>
                <a:spcPts val="0"/>
              </a:spcAft>
              <a:buSzPts val="2000"/>
              <a:buChar char="●"/>
              <a:defRPr sz="2000"/>
            </a:lvl7pPr>
            <a:lvl8pPr marL="3657600" lvl="7" indent="-355600">
              <a:spcBef>
                <a:spcPts val="0"/>
              </a:spcBef>
              <a:spcAft>
                <a:spcPts val="0"/>
              </a:spcAft>
              <a:buSzPts val="2000"/>
              <a:buChar char="○"/>
              <a:defRPr sz="2000"/>
            </a:lvl8pPr>
            <a:lvl9pPr marL="4114800" lvl="8" indent="-355600">
              <a:spcBef>
                <a:spcPts val="0"/>
              </a:spcBef>
              <a:spcAft>
                <a:spcPts val="0"/>
              </a:spcAft>
              <a:buSzPts val="2000"/>
              <a:buChar char="■"/>
              <a:defRPr sz="2000"/>
            </a:lvl9pPr>
          </a:lstStyle>
          <a:p>
            <a:endParaRPr/>
          </a:p>
        </p:txBody>
      </p:sp>
      <p:sp>
        <p:nvSpPr>
          <p:cNvPr id="31" name="Google Shape;31;p6"/>
          <p:cNvSpPr txBox="1">
            <a:spLocks noGrp="1"/>
          </p:cNvSpPr>
          <p:nvPr>
            <p:ph type="body" idx="2"/>
          </p:nvPr>
        </p:nvSpPr>
        <p:spPr>
          <a:xfrm>
            <a:off x="4681053" y="956004"/>
            <a:ext cx="3621900" cy="2965500"/>
          </a:xfrm>
          <a:prstGeom prst="rect">
            <a:avLst/>
          </a:prstGeom>
        </p:spPr>
        <p:txBody>
          <a:bodyPr spcFirstLastPara="1" wrap="square" lIns="91425" tIns="91425" rIns="91425" bIns="91425" anchor="t" anchorCtr="0">
            <a:noAutofit/>
          </a:bodyPr>
          <a:lstStyle>
            <a:lvl1pPr marL="457200" lvl="0" indent="-355600">
              <a:spcBef>
                <a:spcPts val="600"/>
              </a:spcBef>
              <a:spcAft>
                <a:spcPts val="0"/>
              </a:spcAft>
              <a:buSzPts val="2000"/>
              <a:buChar char="⊡"/>
              <a:defRPr sz="2000"/>
            </a:lvl1pPr>
            <a:lvl2pPr marL="914400" lvl="1" indent="-355600">
              <a:spcBef>
                <a:spcPts val="0"/>
              </a:spcBef>
              <a:spcAft>
                <a:spcPts val="0"/>
              </a:spcAft>
              <a:buSzPts val="2000"/>
              <a:buChar char="□"/>
              <a:defRPr sz="2000"/>
            </a:lvl2pPr>
            <a:lvl3pPr marL="1371600" lvl="2" indent="-355600">
              <a:spcBef>
                <a:spcPts val="0"/>
              </a:spcBef>
              <a:spcAft>
                <a:spcPts val="0"/>
              </a:spcAft>
              <a:buSzPts val="2000"/>
              <a:buChar char="■"/>
              <a:defRPr sz="2000"/>
            </a:lvl3pPr>
            <a:lvl4pPr marL="1828800" lvl="3" indent="-355600">
              <a:spcBef>
                <a:spcPts val="0"/>
              </a:spcBef>
              <a:spcAft>
                <a:spcPts val="0"/>
              </a:spcAft>
              <a:buSzPts val="2000"/>
              <a:buChar char="●"/>
              <a:defRPr sz="2000"/>
            </a:lvl4pPr>
            <a:lvl5pPr marL="2286000" lvl="4" indent="-355600">
              <a:spcBef>
                <a:spcPts val="0"/>
              </a:spcBef>
              <a:spcAft>
                <a:spcPts val="0"/>
              </a:spcAft>
              <a:buSzPts val="2000"/>
              <a:buChar char="○"/>
              <a:defRPr sz="2000"/>
            </a:lvl5pPr>
            <a:lvl6pPr marL="2743200" lvl="5" indent="-355600">
              <a:spcBef>
                <a:spcPts val="0"/>
              </a:spcBef>
              <a:spcAft>
                <a:spcPts val="0"/>
              </a:spcAft>
              <a:buSzPts val="2000"/>
              <a:buChar char="■"/>
              <a:defRPr sz="2000"/>
            </a:lvl6pPr>
            <a:lvl7pPr marL="3200400" lvl="6" indent="-355600">
              <a:spcBef>
                <a:spcPts val="0"/>
              </a:spcBef>
              <a:spcAft>
                <a:spcPts val="0"/>
              </a:spcAft>
              <a:buSzPts val="2000"/>
              <a:buChar char="●"/>
              <a:defRPr sz="2000"/>
            </a:lvl7pPr>
            <a:lvl8pPr marL="3657600" lvl="7" indent="-355600">
              <a:spcBef>
                <a:spcPts val="0"/>
              </a:spcBef>
              <a:spcAft>
                <a:spcPts val="0"/>
              </a:spcAft>
              <a:buSzPts val="2000"/>
              <a:buChar char="○"/>
              <a:defRPr sz="2000"/>
            </a:lvl8pPr>
            <a:lvl9pPr marL="4114800" lvl="8" indent="-355600">
              <a:spcBef>
                <a:spcPts val="0"/>
              </a:spcBef>
              <a:spcAft>
                <a:spcPts val="0"/>
              </a:spcAft>
              <a:buSzPts val="2000"/>
              <a:buChar char="■"/>
              <a:defRPr sz="2000"/>
            </a:lvl9pPr>
          </a:lstStyle>
          <a:p>
            <a:endParaRPr/>
          </a:p>
        </p:txBody>
      </p:sp>
      <p:sp>
        <p:nvSpPr>
          <p:cNvPr id="32" name="Google Shape;32;p6"/>
          <p:cNvSpPr txBox="1">
            <a:spLocks noGrp="1"/>
          </p:cNvSpPr>
          <p:nvPr>
            <p:ph type="sldNum" idx="12"/>
          </p:nvPr>
        </p:nvSpPr>
        <p:spPr>
          <a:xfrm>
            <a:off x="-125" y="4869225"/>
            <a:ext cx="9144000" cy="2742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ctr" rtl="0">
              <a:spcBef>
                <a:spcPts val="0"/>
              </a:spcBef>
              <a:spcAft>
                <a:spcPts val="0"/>
              </a:spcAft>
              <a:buNone/>
            </a:pPr>
            <a:fld id="{00000000-1234-1234-1234-123412341234}" type="slidenum">
              <a:rPr lang="en"/>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241650" y="99105"/>
            <a:ext cx="2660700" cy="360300"/>
          </a:xfrm>
          <a:prstGeom prst="rect">
            <a:avLst/>
          </a:prstGeom>
          <a:noFill/>
          <a:ln>
            <a:noFill/>
          </a:ln>
        </p:spPr>
        <p:txBody>
          <a:bodyPr spcFirstLastPara="1" wrap="square" lIns="0" tIns="0" rIns="0" bIns="0" anchor="ctr" anchorCtr="0">
            <a:noAutofit/>
          </a:bodyPr>
          <a:lstStyle>
            <a:lvl1pPr lvl="0" algn="ctr">
              <a:spcBef>
                <a:spcPts val="0"/>
              </a:spcBef>
              <a:spcAft>
                <a:spcPts val="0"/>
              </a:spcAft>
              <a:buClr>
                <a:schemeClr val="dk2"/>
              </a:buClr>
              <a:buSzPts val="1200"/>
              <a:buFont typeface="Montserrat"/>
              <a:buNone/>
              <a:defRPr sz="1200" b="1">
                <a:solidFill>
                  <a:schemeClr val="dk2"/>
                </a:solidFill>
                <a:latin typeface="Montserrat"/>
                <a:ea typeface="Montserrat"/>
                <a:cs typeface="Montserrat"/>
                <a:sym typeface="Montserrat"/>
              </a:defRPr>
            </a:lvl1pPr>
            <a:lvl2pPr lvl="1" algn="ctr">
              <a:spcBef>
                <a:spcPts val="0"/>
              </a:spcBef>
              <a:spcAft>
                <a:spcPts val="0"/>
              </a:spcAft>
              <a:buClr>
                <a:schemeClr val="dk2"/>
              </a:buClr>
              <a:buSzPts val="1200"/>
              <a:buFont typeface="Montserrat"/>
              <a:buNone/>
              <a:defRPr sz="1200" b="1">
                <a:solidFill>
                  <a:schemeClr val="dk2"/>
                </a:solidFill>
                <a:latin typeface="Montserrat"/>
                <a:ea typeface="Montserrat"/>
                <a:cs typeface="Montserrat"/>
                <a:sym typeface="Montserrat"/>
              </a:defRPr>
            </a:lvl2pPr>
            <a:lvl3pPr lvl="2" algn="ctr">
              <a:spcBef>
                <a:spcPts val="0"/>
              </a:spcBef>
              <a:spcAft>
                <a:spcPts val="0"/>
              </a:spcAft>
              <a:buClr>
                <a:schemeClr val="dk2"/>
              </a:buClr>
              <a:buSzPts val="1200"/>
              <a:buFont typeface="Montserrat"/>
              <a:buNone/>
              <a:defRPr sz="1200" b="1">
                <a:solidFill>
                  <a:schemeClr val="dk2"/>
                </a:solidFill>
                <a:latin typeface="Montserrat"/>
                <a:ea typeface="Montserrat"/>
                <a:cs typeface="Montserrat"/>
                <a:sym typeface="Montserrat"/>
              </a:defRPr>
            </a:lvl3pPr>
            <a:lvl4pPr lvl="3" algn="ctr">
              <a:spcBef>
                <a:spcPts val="0"/>
              </a:spcBef>
              <a:spcAft>
                <a:spcPts val="0"/>
              </a:spcAft>
              <a:buClr>
                <a:schemeClr val="dk2"/>
              </a:buClr>
              <a:buSzPts val="1200"/>
              <a:buFont typeface="Montserrat"/>
              <a:buNone/>
              <a:defRPr sz="1200" b="1">
                <a:solidFill>
                  <a:schemeClr val="dk2"/>
                </a:solidFill>
                <a:latin typeface="Montserrat"/>
                <a:ea typeface="Montserrat"/>
                <a:cs typeface="Montserrat"/>
                <a:sym typeface="Montserrat"/>
              </a:defRPr>
            </a:lvl4pPr>
            <a:lvl5pPr lvl="4" algn="ctr">
              <a:spcBef>
                <a:spcPts val="0"/>
              </a:spcBef>
              <a:spcAft>
                <a:spcPts val="0"/>
              </a:spcAft>
              <a:buClr>
                <a:schemeClr val="dk2"/>
              </a:buClr>
              <a:buSzPts val="1200"/>
              <a:buFont typeface="Montserrat"/>
              <a:buNone/>
              <a:defRPr sz="1200" b="1">
                <a:solidFill>
                  <a:schemeClr val="dk2"/>
                </a:solidFill>
                <a:latin typeface="Montserrat"/>
                <a:ea typeface="Montserrat"/>
                <a:cs typeface="Montserrat"/>
                <a:sym typeface="Montserrat"/>
              </a:defRPr>
            </a:lvl5pPr>
            <a:lvl6pPr lvl="5" algn="ctr">
              <a:spcBef>
                <a:spcPts val="0"/>
              </a:spcBef>
              <a:spcAft>
                <a:spcPts val="0"/>
              </a:spcAft>
              <a:buClr>
                <a:schemeClr val="dk2"/>
              </a:buClr>
              <a:buSzPts val="1200"/>
              <a:buFont typeface="Montserrat"/>
              <a:buNone/>
              <a:defRPr sz="1200" b="1">
                <a:solidFill>
                  <a:schemeClr val="dk2"/>
                </a:solidFill>
                <a:latin typeface="Montserrat"/>
                <a:ea typeface="Montserrat"/>
                <a:cs typeface="Montserrat"/>
                <a:sym typeface="Montserrat"/>
              </a:defRPr>
            </a:lvl6pPr>
            <a:lvl7pPr lvl="6" algn="ctr">
              <a:spcBef>
                <a:spcPts val="0"/>
              </a:spcBef>
              <a:spcAft>
                <a:spcPts val="0"/>
              </a:spcAft>
              <a:buClr>
                <a:schemeClr val="dk2"/>
              </a:buClr>
              <a:buSzPts val="1200"/>
              <a:buFont typeface="Montserrat"/>
              <a:buNone/>
              <a:defRPr sz="1200" b="1">
                <a:solidFill>
                  <a:schemeClr val="dk2"/>
                </a:solidFill>
                <a:latin typeface="Montserrat"/>
                <a:ea typeface="Montserrat"/>
                <a:cs typeface="Montserrat"/>
                <a:sym typeface="Montserrat"/>
              </a:defRPr>
            </a:lvl7pPr>
            <a:lvl8pPr lvl="7" algn="ctr">
              <a:spcBef>
                <a:spcPts val="0"/>
              </a:spcBef>
              <a:spcAft>
                <a:spcPts val="0"/>
              </a:spcAft>
              <a:buClr>
                <a:schemeClr val="dk2"/>
              </a:buClr>
              <a:buSzPts val="1200"/>
              <a:buFont typeface="Montserrat"/>
              <a:buNone/>
              <a:defRPr sz="1200" b="1">
                <a:solidFill>
                  <a:schemeClr val="dk2"/>
                </a:solidFill>
                <a:latin typeface="Montserrat"/>
                <a:ea typeface="Montserrat"/>
                <a:cs typeface="Montserrat"/>
                <a:sym typeface="Montserrat"/>
              </a:defRPr>
            </a:lvl8pPr>
            <a:lvl9pPr lvl="8" algn="ctr">
              <a:spcBef>
                <a:spcPts val="0"/>
              </a:spcBef>
              <a:spcAft>
                <a:spcPts val="0"/>
              </a:spcAft>
              <a:buClr>
                <a:schemeClr val="dk2"/>
              </a:buClr>
              <a:buSzPts val="1200"/>
              <a:buFont typeface="Montserrat"/>
              <a:buNone/>
              <a:defRPr sz="1200" b="1">
                <a:solidFill>
                  <a:schemeClr val="dk2"/>
                </a:solidFill>
                <a:latin typeface="Montserrat"/>
                <a:ea typeface="Montserrat"/>
                <a:cs typeface="Montserrat"/>
                <a:sym typeface="Montserrat"/>
              </a:defRPr>
            </a:lvl9pPr>
          </a:lstStyle>
          <a:p>
            <a:endParaRPr/>
          </a:p>
        </p:txBody>
      </p:sp>
      <p:sp>
        <p:nvSpPr>
          <p:cNvPr id="7" name="Google Shape;7;p1"/>
          <p:cNvSpPr txBox="1">
            <a:spLocks noGrp="1"/>
          </p:cNvSpPr>
          <p:nvPr>
            <p:ph type="body" idx="1"/>
          </p:nvPr>
        </p:nvSpPr>
        <p:spPr>
          <a:xfrm>
            <a:off x="916650" y="950850"/>
            <a:ext cx="7310700" cy="3241800"/>
          </a:xfrm>
          <a:prstGeom prst="rect">
            <a:avLst/>
          </a:prstGeom>
          <a:noFill/>
          <a:ln>
            <a:noFill/>
          </a:ln>
        </p:spPr>
        <p:txBody>
          <a:bodyPr spcFirstLastPara="1" wrap="square" lIns="91425" tIns="91425" rIns="91425" bIns="91425" anchor="t" anchorCtr="0">
            <a:noAutofit/>
          </a:bodyPr>
          <a:lstStyle>
            <a:lvl1pPr marL="457200" lvl="0" indent="-381000">
              <a:spcBef>
                <a:spcPts val="600"/>
              </a:spcBef>
              <a:spcAft>
                <a:spcPts val="0"/>
              </a:spcAft>
              <a:buClr>
                <a:schemeClr val="dk2"/>
              </a:buClr>
              <a:buSzPts val="2400"/>
              <a:buFont typeface="Droid Serif"/>
              <a:buChar char="⊡"/>
              <a:defRPr sz="3000">
                <a:solidFill>
                  <a:schemeClr val="dk1"/>
                </a:solidFill>
                <a:latin typeface="Droid Serif"/>
                <a:ea typeface="Droid Serif"/>
                <a:cs typeface="Droid Serif"/>
                <a:sym typeface="Droid Serif"/>
              </a:defRPr>
            </a:lvl1pPr>
            <a:lvl2pPr marL="914400" lvl="1" indent="-342900">
              <a:spcBef>
                <a:spcPts val="0"/>
              </a:spcBef>
              <a:spcAft>
                <a:spcPts val="0"/>
              </a:spcAft>
              <a:buClr>
                <a:schemeClr val="dk2"/>
              </a:buClr>
              <a:buSzPts val="1800"/>
              <a:buFont typeface="Droid Serif"/>
              <a:buChar char="□"/>
              <a:defRPr sz="2400">
                <a:solidFill>
                  <a:schemeClr val="dk1"/>
                </a:solidFill>
                <a:latin typeface="Droid Serif"/>
                <a:ea typeface="Droid Serif"/>
                <a:cs typeface="Droid Serif"/>
                <a:sym typeface="Droid Serif"/>
              </a:defRPr>
            </a:lvl2pPr>
            <a:lvl3pPr marL="1371600" lvl="2" indent="-381000">
              <a:spcBef>
                <a:spcPts val="0"/>
              </a:spcBef>
              <a:spcAft>
                <a:spcPts val="0"/>
              </a:spcAft>
              <a:buClr>
                <a:schemeClr val="dk2"/>
              </a:buClr>
              <a:buSzPts val="2400"/>
              <a:buFont typeface="Droid Serif"/>
              <a:buChar char="■"/>
              <a:defRPr sz="2400">
                <a:solidFill>
                  <a:schemeClr val="dk1"/>
                </a:solidFill>
                <a:latin typeface="Droid Serif"/>
                <a:ea typeface="Droid Serif"/>
                <a:cs typeface="Droid Serif"/>
                <a:sym typeface="Droid Serif"/>
              </a:defRPr>
            </a:lvl3pPr>
            <a:lvl4pPr marL="1828800" lvl="3" indent="-342900">
              <a:spcBef>
                <a:spcPts val="0"/>
              </a:spcBef>
              <a:spcAft>
                <a:spcPts val="0"/>
              </a:spcAft>
              <a:buClr>
                <a:schemeClr val="dk2"/>
              </a:buClr>
              <a:buSzPts val="1800"/>
              <a:buFont typeface="Droid Serif"/>
              <a:buChar char="●"/>
              <a:defRPr sz="1800">
                <a:solidFill>
                  <a:schemeClr val="dk1"/>
                </a:solidFill>
                <a:latin typeface="Droid Serif"/>
                <a:ea typeface="Droid Serif"/>
                <a:cs typeface="Droid Serif"/>
                <a:sym typeface="Droid Serif"/>
              </a:defRPr>
            </a:lvl4pPr>
            <a:lvl5pPr marL="2286000" lvl="4" indent="-342900">
              <a:spcBef>
                <a:spcPts val="0"/>
              </a:spcBef>
              <a:spcAft>
                <a:spcPts val="0"/>
              </a:spcAft>
              <a:buClr>
                <a:schemeClr val="dk1"/>
              </a:buClr>
              <a:buSzPts val="1800"/>
              <a:buFont typeface="Droid Serif"/>
              <a:buChar char="○"/>
              <a:defRPr sz="1800">
                <a:solidFill>
                  <a:schemeClr val="dk1"/>
                </a:solidFill>
                <a:latin typeface="Droid Serif"/>
                <a:ea typeface="Droid Serif"/>
                <a:cs typeface="Droid Serif"/>
                <a:sym typeface="Droid Serif"/>
              </a:defRPr>
            </a:lvl5pPr>
            <a:lvl6pPr marL="2743200" lvl="5" indent="-342900">
              <a:spcBef>
                <a:spcPts val="0"/>
              </a:spcBef>
              <a:spcAft>
                <a:spcPts val="0"/>
              </a:spcAft>
              <a:buClr>
                <a:schemeClr val="dk1"/>
              </a:buClr>
              <a:buSzPts val="1800"/>
              <a:buFont typeface="Droid Serif"/>
              <a:buChar char="■"/>
              <a:defRPr sz="1800">
                <a:solidFill>
                  <a:schemeClr val="dk1"/>
                </a:solidFill>
                <a:latin typeface="Droid Serif"/>
                <a:ea typeface="Droid Serif"/>
                <a:cs typeface="Droid Serif"/>
                <a:sym typeface="Droid Serif"/>
              </a:defRPr>
            </a:lvl6pPr>
            <a:lvl7pPr marL="3200400" lvl="6" indent="-342900">
              <a:spcBef>
                <a:spcPts val="0"/>
              </a:spcBef>
              <a:spcAft>
                <a:spcPts val="0"/>
              </a:spcAft>
              <a:buClr>
                <a:schemeClr val="dk1"/>
              </a:buClr>
              <a:buSzPts val="1800"/>
              <a:buFont typeface="Droid Serif"/>
              <a:buChar char="●"/>
              <a:defRPr sz="1800">
                <a:solidFill>
                  <a:schemeClr val="dk1"/>
                </a:solidFill>
                <a:latin typeface="Droid Serif"/>
                <a:ea typeface="Droid Serif"/>
                <a:cs typeface="Droid Serif"/>
                <a:sym typeface="Droid Serif"/>
              </a:defRPr>
            </a:lvl7pPr>
            <a:lvl8pPr marL="3657600" lvl="7" indent="-342900">
              <a:spcBef>
                <a:spcPts val="0"/>
              </a:spcBef>
              <a:spcAft>
                <a:spcPts val="0"/>
              </a:spcAft>
              <a:buClr>
                <a:schemeClr val="dk1"/>
              </a:buClr>
              <a:buSzPts val="1800"/>
              <a:buFont typeface="Droid Serif"/>
              <a:buChar char="○"/>
              <a:defRPr sz="1800">
                <a:solidFill>
                  <a:schemeClr val="dk1"/>
                </a:solidFill>
                <a:latin typeface="Droid Serif"/>
                <a:ea typeface="Droid Serif"/>
                <a:cs typeface="Droid Serif"/>
                <a:sym typeface="Droid Serif"/>
              </a:defRPr>
            </a:lvl8pPr>
            <a:lvl9pPr marL="4114800" lvl="8" indent="-342900">
              <a:spcBef>
                <a:spcPts val="0"/>
              </a:spcBef>
              <a:spcAft>
                <a:spcPts val="0"/>
              </a:spcAft>
              <a:buClr>
                <a:schemeClr val="dk1"/>
              </a:buClr>
              <a:buSzPts val="1800"/>
              <a:buFont typeface="Droid Serif"/>
              <a:buChar char="■"/>
              <a:defRPr sz="1800">
                <a:solidFill>
                  <a:schemeClr val="dk1"/>
                </a:solidFill>
                <a:latin typeface="Droid Serif"/>
                <a:ea typeface="Droid Serif"/>
                <a:cs typeface="Droid Serif"/>
                <a:sym typeface="Droid Serif"/>
              </a:defRPr>
            </a:lvl9pPr>
          </a:lstStyle>
          <a:p>
            <a:endParaRPr/>
          </a:p>
        </p:txBody>
      </p:sp>
      <p:sp>
        <p:nvSpPr>
          <p:cNvPr id="8" name="Google Shape;8;p1"/>
          <p:cNvSpPr txBox="1">
            <a:spLocks noGrp="1"/>
          </p:cNvSpPr>
          <p:nvPr>
            <p:ph type="sldNum" idx="12"/>
          </p:nvPr>
        </p:nvSpPr>
        <p:spPr>
          <a:xfrm>
            <a:off x="-125" y="4869225"/>
            <a:ext cx="9144000" cy="274200"/>
          </a:xfrm>
          <a:prstGeom prst="rect">
            <a:avLst/>
          </a:prstGeom>
          <a:noFill/>
          <a:ln>
            <a:noFill/>
          </a:ln>
        </p:spPr>
        <p:txBody>
          <a:bodyPr spcFirstLastPara="1" wrap="square" lIns="91425" tIns="91425" rIns="91425" bIns="91425" anchor="ctr" anchorCtr="0">
            <a:noAutofit/>
          </a:bodyPr>
          <a:lstStyle>
            <a:lvl1pPr lvl="0" algn="ctr">
              <a:buNone/>
              <a:defRPr sz="800" b="1">
                <a:solidFill>
                  <a:schemeClr val="accent1"/>
                </a:solidFill>
                <a:latin typeface="Montserrat"/>
                <a:ea typeface="Montserrat"/>
                <a:cs typeface="Montserrat"/>
                <a:sym typeface="Montserrat"/>
              </a:defRPr>
            </a:lvl1pPr>
            <a:lvl2pPr lvl="1" algn="ctr">
              <a:buNone/>
              <a:defRPr sz="800" b="1">
                <a:solidFill>
                  <a:schemeClr val="accent1"/>
                </a:solidFill>
                <a:latin typeface="Montserrat"/>
                <a:ea typeface="Montserrat"/>
                <a:cs typeface="Montserrat"/>
                <a:sym typeface="Montserrat"/>
              </a:defRPr>
            </a:lvl2pPr>
            <a:lvl3pPr lvl="2" algn="ctr">
              <a:buNone/>
              <a:defRPr sz="800" b="1">
                <a:solidFill>
                  <a:schemeClr val="accent1"/>
                </a:solidFill>
                <a:latin typeface="Montserrat"/>
                <a:ea typeface="Montserrat"/>
                <a:cs typeface="Montserrat"/>
                <a:sym typeface="Montserrat"/>
              </a:defRPr>
            </a:lvl3pPr>
            <a:lvl4pPr lvl="3" algn="ctr">
              <a:buNone/>
              <a:defRPr sz="800" b="1">
                <a:solidFill>
                  <a:schemeClr val="accent1"/>
                </a:solidFill>
                <a:latin typeface="Montserrat"/>
                <a:ea typeface="Montserrat"/>
                <a:cs typeface="Montserrat"/>
                <a:sym typeface="Montserrat"/>
              </a:defRPr>
            </a:lvl4pPr>
            <a:lvl5pPr lvl="4" algn="ctr">
              <a:buNone/>
              <a:defRPr sz="800" b="1">
                <a:solidFill>
                  <a:schemeClr val="accent1"/>
                </a:solidFill>
                <a:latin typeface="Montserrat"/>
                <a:ea typeface="Montserrat"/>
                <a:cs typeface="Montserrat"/>
                <a:sym typeface="Montserrat"/>
              </a:defRPr>
            </a:lvl5pPr>
            <a:lvl6pPr lvl="5" algn="ctr">
              <a:buNone/>
              <a:defRPr sz="800" b="1">
                <a:solidFill>
                  <a:schemeClr val="accent1"/>
                </a:solidFill>
                <a:latin typeface="Montserrat"/>
                <a:ea typeface="Montserrat"/>
                <a:cs typeface="Montserrat"/>
                <a:sym typeface="Montserrat"/>
              </a:defRPr>
            </a:lvl6pPr>
            <a:lvl7pPr lvl="6" algn="ctr">
              <a:buNone/>
              <a:defRPr sz="800" b="1">
                <a:solidFill>
                  <a:schemeClr val="accent1"/>
                </a:solidFill>
                <a:latin typeface="Montserrat"/>
                <a:ea typeface="Montserrat"/>
                <a:cs typeface="Montserrat"/>
                <a:sym typeface="Montserrat"/>
              </a:defRPr>
            </a:lvl7pPr>
            <a:lvl8pPr lvl="7" algn="ctr">
              <a:buNone/>
              <a:defRPr sz="800" b="1">
                <a:solidFill>
                  <a:schemeClr val="accent1"/>
                </a:solidFill>
                <a:latin typeface="Montserrat"/>
                <a:ea typeface="Montserrat"/>
                <a:cs typeface="Montserrat"/>
                <a:sym typeface="Montserrat"/>
              </a:defRPr>
            </a:lvl8pPr>
            <a:lvl9pPr lvl="8" algn="ctr">
              <a:buNone/>
              <a:defRPr sz="800" b="1">
                <a:solidFill>
                  <a:schemeClr val="accent1"/>
                </a:solidFill>
                <a:latin typeface="Montserrat"/>
                <a:ea typeface="Montserrat"/>
                <a:cs typeface="Montserrat"/>
                <a:sym typeface="Montserrat"/>
              </a:defRPr>
            </a:lvl9pPr>
          </a:lstStyle>
          <a:p>
            <a:pPr marL="0" lvl="0" indent="0" algn="ctr" rtl="0">
              <a:spcBef>
                <a:spcPts val="0"/>
              </a:spcBef>
              <a:spcAft>
                <a:spcPts val="0"/>
              </a:spcAft>
              <a:buNone/>
            </a:pPr>
            <a:fld id="{00000000-1234-1234-1234-123412341234}" type="slidenum">
              <a:rPr lang="en"/>
              <a:t>‹Nº›</a:t>
            </a:fld>
            <a:endParaRPr/>
          </a:p>
        </p:txBody>
      </p:sp>
    </p:spTree>
  </p:cSld>
  <p:clrMap bg1="lt1" tx1="dk1" bg2="dk2" tx2="lt2" accent1="accent1" accent2="accent2" accent3="accent3" accent4="accent4" accent5="accent5" accent6="accent6" hlink="hlink" folHlink="folHlink"/>
  <p:sldLayoutIdLst>
    <p:sldLayoutId id="2147483648" r:id="rId1"/>
    <p:sldLayoutId id="2147483652" r:id="rId2"/>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retoricas.co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7"/>
        <p:cNvGrpSpPr/>
        <p:nvPr/>
      </p:nvGrpSpPr>
      <p:grpSpPr>
        <a:xfrm>
          <a:off x="0" y="0"/>
          <a:ext cx="0" cy="0"/>
          <a:chOff x="0" y="0"/>
          <a:chExt cx="0" cy="0"/>
        </a:xfrm>
      </p:grpSpPr>
      <p:sp>
        <p:nvSpPr>
          <p:cNvPr id="58" name="Google Shape;58;p12"/>
          <p:cNvSpPr txBox="1">
            <a:spLocks noGrp="1"/>
          </p:cNvSpPr>
          <p:nvPr>
            <p:ph type="ctrTitle"/>
          </p:nvPr>
        </p:nvSpPr>
        <p:spPr>
          <a:xfrm>
            <a:off x="900545" y="1991850"/>
            <a:ext cx="7349837" cy="11598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s-ES" sz="6000" u="sng">
                <a:solidFill>
                  <a:schemeClr val="bg2"/>
                </a:solidFill>
                <a:uFill>
                  <a:solidFill>
                    <a:schemeClr val="bg1"/>
                  </a:solidFill>
                </a:uFill>
              </a:rPr>
              <a:t>CASTELLANO T.5</a:t>
            </a:r>
            <a:br>
              <a:rPr lang="es-ES" sz="6000">
                <a:solidFill>
                  <a:schemeClr val="bg2"/>
                </a:solidFill>
              </a:rPr>
            </a:br>
            <a:r>
              <a:rPr lang="es-ES" sz="6000">
                <a:solidFill>
                  <a:schemeClr val="bg2"/>
                </a:solidFill>
              </a:rPr>
              <a:t>Azul</a:t>
            </a:r>
            <a:endParaRPr sz="6000">
              <a:solidFill>
                <a:schemeClr val="bg2"/>
              </a:solidFill>
            </a:endParaRPr>
          </a:p>
        </p:txBody>
      </p:sp>
      <p:sp>
        <p:nvSpPr>
          <p:cNvPr id="59" name="Google Shape;59;p12"/>
          <p:cNvSpPr/>
          <p:nvPr/>
        </p:nvSpPr>
        <p:spPr>
          <a:xfrm>
            <a:off x="4255105" y="512098"/>
            <a:ext cx="633840" cy="576508"/>
          </a:xfrm>
          <a:custGeom>
            <a:avLst/>
            <a:gdLst/>
            <a:ahLst/>
            <a:cxnLst/>
            <a:rect l="l" t="t" r="r" b="b"/>
            <a:pathLst>
              <a:path w="16218" h="14752" extrusionOk="0">
                <a:moveTo>
                  <a:pt x="7694" y="0"/>
                </a:moveTo>
                <a:lnTo>
                  <a:pt x="7279" y="25"/>
                </a:lnTo>
                <a:lnTo>
                  <a:pt x="6863" y="74"/>
                </a:lnTo>
                <a:lnTo>
                  <a:pt x="6473" y="123"/>
                </a:lnTo>
                <a:lnTo>
                  <a:pt x="6082" y="196"/>
                </a:lnTo>
                <a:lnTo>
                  <a:pt x="5691" y="293"/>
                </a:lnTo>
                <a:lnTo>
                  <a:pt x="5325" y="416"/>
                </a:lnTo>
                <a:lnTo>
                  <a:pt x="4958" y="538"/>
                </a:lnTo>
                <a:lnTo>
                  <a:pt x="4592" y="660"/>
                </a:lnTo>
                <a:lnTo>
                  <a:pt x="4250" y="831"/>
                </a:lnTo>
                <a:lnTo>
                  <a:pt x="3908" y="977"/>
                </a:lnTo>
                <a:lnTo>
                  <a:pt x="3566" y="1173"/>
                </a:lnTo>
                <a:lnTo>
                  <a:pt x="3249" y="1368"/>
                </a:lnTo>
                <a:lnTo>
                  <a:pt x="2956" y="1563"/>
                </a:lnTo>
                <a:lnTo>
                  <a:pt x="2663" y="1783"/>
                </a:lnTo>
                <a:lnTo>
                  <a:pt x="2370" y="2003"/>
                </a:lnTo>
                <a:lnTo>
                  <a:pt x="2101" y="2247"/>
                </a:lnTo>
                <a:lnTo>
                  <a:pt x="1857" y="2492"/>
                </a:lnTo>
                <a:lnTo>
                  <a:pt x="1612" y="2760"/>
                </a:lnTo>
                <a:lnTo>
                  <a:pt x="1393" y="3029"/>
                </a:lnTo>
                <a:lnTo>
                  <a:pt x="1173" y="3298"/>
                </a:lnTo>
                <a:lnTo>
                  <a:pt x="977" y="3591"/>
                </a:lnTo>
                <a:lnTo>
                  <a:pt x="807" y="3884"/>
                </a:lnTo>
                <a:lnTo>
                  <a:pt x="636" y="4201"/>
                </a:lnTo>
                <a:lnTo>
                  <a:pt x="489" y="4519"/>
                </a:lnTo>
                <a:lnTo>
                  <a:pt x="367" y="4836"/>
                </a:lnTo>
                <a:lnTo>
                  <a:pt x="245" y="5154"/>
                </a:lnTo>
                <a:lnTo>
                  <a:pt x="172" y="5496"/>
                </a:lnTo>
                <a:lnTo>
                  <a:pt x="98" y="5838"/>
                </a:lnTo>
                <a:lnTo>
                  <a:pt x="49" y="6179"/>
                </a:lnTo>
                <a:lnTo>
                  <a:pt x="1" y="6521"/>
                </a:lnTo>
                <a:lnTo>
                  <a:pt x="1" y="6888"/>
                </a:lnTo>
                <a:lnTo>
                  <a:pt x="1" y="7254"/>
                </a:lnTo>
                <a:lnTo>
                  <a:pt x="49" y="7645"/>
                </a:lnTo>
                <a:lnTo>
                  <a:pt x="98" y="8011"/>
                </a:lnTo>
                <a:lnTo>
                  <a:pt x="196" y="8353"/>
                </a:lnTo>
                <a:lnTo>
                  <a:pt x="294" y="8719"/>
                </a:lnTo>
                <a:lnTo>
                  <a:pt x="416" y="9061"/>
                </a:lnTo>
                <a:lnTo>
                  <a:pt x="562" y="9403"/>
                </a:lnTo>
                <a:lnTo>
                  <a:pt x="733" y="9745"/>
                </a:lnTo>
                <a:lnTo>
                  <a:pt x="904" y="10063"/>
                </a:lnTo>
                <a:lnTo>
                  <a:pt x="1100" y="10356"/>
                </a:lnTo>
                <a:lnTo>
                  <a:pt x="1344" y="10673"/>
                </a:lnTo>
                <a:lnTo>
                  <a:pt x="1564" y="10966"/>
                </a:lnTo>
                <a:lnTo>
                  <a:pt x="1832" y="11235"/>
                </a:lnTo>
                <a:lnTo>
                  <a:pt x="2101" y="11504"/>
                </a:lnTo>
                <a:lnTo>
                  <a:pt x="2394" y="11772"/>
                </a:lnTo>
                <a:lnTo>
                  <a:pt x="2687" y="12017"/>
                </a:lnTo>
                <a:lnTo>
                  <a:pt x="2492" y="12383"/>
                </a:lnTo>
                <a:lnTo>
                  <a:pt x="2272" y="12749"/>
                </a:lnTo>
                <a:lnTo>
                  <a:pt x="2028" y="13140"/>
                </a:lnTo>
                <a:lnTo>
                  <a:pt x="1710" y="13506"/>
                </a:lnTo>
                <a:lnTo>
                  <a:pt x="1368" y="13873"/>
                </a:lnTo>
                <a:lnTo>
                  <a:pt x="1173" y="14044"/>
                </a:lnTo>
                <a:lnTo>
                  <a:pt x="953" y="14190"/>
                </a:lnTo>
                <a:lnTo>
                  <a:pt x="733" y="14337"/>
                </a:lnTo>
                <a:lnTo>
                  <a:pt x="513" y="14483"/>
                </a:lnTo>
                <a:lnTo>
                  <a:pt x="269" y="14581"/>
                </a:lnTo>
                <a:lnTo>
                  <a:pt x="1" y="14703"/>
                </a:lnTo>
                <a:lnTo>
                  <a:pt x="123" y="14703"/>
                </a:lnTo>
                <a:lnTo>
                  <a:pt x="489" y="14752"/>
                </a:lnTo>
                <a:lnTo>
                  <a:pt x="1368" y="14752"/>
                </a:lnTo>
                <a:lnTo>
                  <a:pt x="1710" y="14728"/>
                </a:lnTo>
                <a:lnTo>
                  <a:pt x="2101" y="14654"/>
                </a:lnTo>
                <a:lnTo>
                  <a:pt x="2492" y="14581"/>
                </a:lnTo>
                <a:lnTo>
                  <a:pt x="2907" y="14459"/>
                </a:lnTo>
                <a:lnTo>
                  <a:pt x="3322" y="14312"/>
                </a:lnTo>
                <a:lnTo>
                  <a:pt x="3762" y="14117"/>
                </a:lnTo>
                <a:lnTo>
                  <a:pt x="4177" y="13873"/>
                </a:lnTo>
                <a:lnTo>
                  <a:pt x="4592" y="13604"/>
                </a:lnTo>
                <a:lnTo>
                  <a:pt x="4983" y="13238"/>
                </a:lnTo>
                <a:lnTo>
                  <a:pt x="5349" y="13360"/>
                </a:lnTo>
                <a:lnTo>
                  <a:pt x="5716" y="13482"/>
                </a:lnTo>
                <a:lnTo>
                  <a:pt x="6106" y="13555"/>
                </a:lnTo>
                <a:lnTo>
                  <a:pt x="6497" y="13628"/>
                </a:lnTo>
                <a:lnTo>
                  <a:pt x="6888" y="13702"/>
                </a:lnTo>
                <a:lnTo>
                  <a:pt x="7279" y="13751"/>
                </a:lnTo>
                <a:lnTo>
                  <a:pt x="7694" y="13775"/>
                </a:lnTo>
                <a:lnTo>
                  <a:pt x="8524" y="13775"/>
                </a:lnTo>
                <a:lnTo>
                  <a:pt x="8939" y="13751"/>
                </a:lnTo>
                <a:lnTo>
                  <a:pt x="9355" y="13702"/>
                </a:lnTo>
                <a:lnTo>
                  <a:pt x="9745" y="13628"/>
                </a:lnTo>
                <a:lnTo>
                  <a:pt x="10136" y="13555"/>
                </a:lnTo>
                <a:lnTo>
                  <a:pt x="10527" y="13458"/>
                </a:lnTo>
                <a:lnTo>
                  <a:pt x="10893" y="13360"/>
                </a:lnTo>
                <a:lnTo>
                  <a:pt x="11260" y="13238"/>
                </a:lnTo>
                <a:lnTo>
                  <a:pt x="11626" y="13091"/>
                </a:lnTo>
                <a:lnTo>
                  <a:pt x="11968" y="12945"/>
                </a:lnTo>
                <a:lnTo>
                  <a:pt x="12310" y="12774"/>
                </a:lnTo>
                <a:lnTo>
                  <a:pt x="12652" y="12603"/>
                </a:lnTo>
                <a:lnTo>
                  <a:pt x="12969" y="12407"/>
                </a:lnTo>
                <a:lnTo>
                  <a:pt x="13262" y="12212"/>
                </a:lnTo>
                <a:lnTo>
                  <a:pt x="13555" y="11992"/>
                </a:lnTo>
                <a:lnTo>
                  <a:pt x="13848" y="11748"/>
                </a:lnTo>
                <a:lnTo>
                  <a:pt x="14117" y="11528"/>
                </a:lnTo>
                <a:lnTo>
                  <a:pt x="14361" y="11259"/>
                </a:lnTo>
                <a:lnTo>
                  <a:pt x="14606" y="11015"/>
                </a:lnTo>
                <a:lnTo>
                  <a:pt x="14825" y="10747"/>
                </a:lnTo>
                <a:lnTo>
                  <a:pt x="15045" y="10453"/>
                </a:lnTo>
                <a:lnTo>
                  <a:pt x="15241" y="10160"/>
                </a:lnTo>
                <a:lnTo>
                  <a:pt x="15412" y="9867"/>
                </a:lnTo>
                <a:lnTo>
                  <a:pt x="15582" y="9574"/>
                </a:lnTo>
                <a:lnTo>
                  <a:pt x="15729" y="9257"/>
                </a:lnTo>
                <a:lnTo>
                  <a:pt x="15851" y="8939"/>
                </a:lnTo>
                <a:lnTo>
                  <a:pt x="15973" y="8597"/>
                </a:lnTo>
                <a:lnTo>
                  <a:pt x="16047" y="8280"/>
                </a:lnTo>
                <a:lnTo>
                  <a:pt x="16120" y="7938"/>
                </a:lnTo>
                <a:lnTo>
                  <a:pt x="16169" y="7596"/>
                </a:lnTo>
                <a:lnTo>
                  <a:pt x="16217" y="7230"/>
                </a:lnTo>
                <a:lnTo>
                  <a:pt x="16217" y="6888"/>
                </a:lnTo>
                <a:lnTo>
                  <a:pt x="16217" y="6521"/>
                </a:lnTo>
                <a:lnTo>
                  <a:pt x="16169" y="6179"/>
                </a:lnTo>
                <a:lnTo>
                  <a:pt x="16120" y="5838"/>
                </a:lnTo>
                <a:lnTo>
                  <a:pt x="16047" y="5496"/>
                </a:lnTo>
                <a:lnTo>
                  <a:pt x="15973" y="5154"/>
                </a:lnTo>
                <a:lnTo>
                  <a:pt x="15851" y="4836"/>
                </a:lnTo>
                <a:lnTo>
                  <a:pt x="15729" y="4519"/>
                </a:lnTo>
                <a:lnTo>
                  <a:pt x="15582" y="4201"/>
                </a:lnTo>
                <a:lnTo>
                  <a:pt x="15412" y="3884"/>
                </a:lnTo>
                <a:lnTo>
                  <a:pt x="15241" y="3591"/>
                </a:lnTo>
                <a:lnTo>
                  <a:pt x="15045" y="3298"/>
                </a:lnTo>
                <a:lnTo>
                  <a:pt x="14825" y="3029"/>
                </a:lnTo>
                <a:lnTo>
                  <a:pt x="14606" y="2760"/>
                </a:lnTo>
                <a:lnTo>
                  <a:pt x="14361" y="2492"/>
                </a:lnTo>
                <a:lnTo>
                  <a:pt x="14117" y="2247"/>
                </a:lnTo>
                <a:lnTo>
                  <a:pt x="13848" y="2003"/>
                </a:lnTo>
                <a:lnTo>
                  <a:pt x="13555" y="1783"/>
                </a:lnTo>
                <a:lnTo>
                  <a:pt x="13262" y="1563"/>
                </a:lnTo>
                <a:lnTo>
                  <a:pt x="12969" y="1368"/>
                </a:lnTo>
                <a:lnTo>
                  <a:pt x="12652" y="1173"/>
                </a:lnTo>
                <a:lnTo>
                  <a:pt x="12310" y="977"/>
                </a:lnTo>
                <a:lnTo>
                  <a:pt x="11968" y="831"/>
                </a:lnTo>
                <a:lnTo>
                  <a:pt x="11626" y="660"/>
                </a:lnTo>
                <a:lnTo>
                  <a:pt x="11260" y="538"/>
                </a:lnTo>
                <a:lnTo>
                  <a:pt x="10893" y="416"/>
                </a:lnTo>
                <a:lnTo>
                  <a:pt x="10527" y="293"/>
                </a:lnTo>
                <a:lnTo>
                  <a:pt x="10136" y="196"/>
                </a:lnTo>
                <a:lnTo>
                  <a:pt x="9745" y="123"/>
                </a:lnTo>
                <a:lnTo>
                  <a:pt x="9355" y="74"/>
                </a:lnTo>
                <a:lnTo>
                  <a:pt x="8939" y="25"/>
                </a:lnTo>
                <a:lnTo>
                  <a:pt x="8524"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FFFFFF"/>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sp>
        <p:nvSpPr>
          <p:cNvPr id="2" name="Rectángulo 1">
            <a:extLst>
              <a:ext uri="{FF2B5EF4-FFF2-40B4-BE49-F238E27FC236}">
                <a16:creationId xmlns:a16="http://schemas.microsoft.com/office/drawing/2014/main" id="{2F99246A-9E82-4EC8-818D-7E7BBEFC9D75}"/>
              </a:ext>
            </a:extLst>
          </p:cNvPr>
          <p:cNvSpPr/>
          <p:nvPr/>
        </p:nvSpPr>
        <p:spPr>
          <a:xfrm>
            <a:off x="1544782" y="242455"/>
            <a:ext cx="6061363" cy="76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4" name="Google Shape;64;p13"/>
          <p:cNvSpPr txBox="1">
            <a:spLocks noGrp="1"/>
          </p:cNvSpPr>
          <p:nvPr>
            <p:ph type="title"/>
          </p:nvPr>
        </p:nvSpPr>
        <p:spPr>
          <a:xfrm>
            <a:off x="228600" y="99105"/>
            <a:ext cx="8686800" cy="3603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s-ES" sz="2000"/>
              <a:t>EL MODERNISMO Y LA GENERACIÓN DEL 98</a:t>
            </a:r>
            <a:endParaRPr sz="2000"/>
          </a:p>
        </p:txBody>
      </p:sp>
      <p:sp>
        <p:nvSpPr>
          <p:cNvPr id="68" name="Google Shape;68;p13"/>
          <p:cNvSpPr txBox="1">
            <a:spLocks noGrp="1"/>
          </p:cNvSpPr>
          <p:nvPr>
            <p:ph type="sldNum" idx="12"/>
          </p:nvPr>
        </p:nvSpPr>
        <p:spPr>
          <a:xfrm>
            <a:off x="-125" y="4869225"/>
            <a:ext cx="9144000" cy="274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
              <a:t>10</a:t>
            </a:fld>
            <a:endParaRPr/>
          </a:p>
        </p:txBody>
      </p:sp>
      <p:sp>
        <p:nvSpPr>
          <p:cNvPr id="58" name="Google Shape;65;p13">
            <a:extLst>
              <a:ext uri="{FF2B5EF4-FFF2-40B4-BE49-F238E27FC236}">
                <a16:creationId xmlns:a16="http://schemas.microsoft.com/office/drawing/2014/main" id="{E7B590EB-DB97-49F8-B227-3BA0219F29F5}"/>
              </a:ext>
            </a:extLst>
          </p:cNvPr>
          <p:cNvSpPr txBox="1"/>
          <p:nvPr/>
        </p:nvSpPr>
        <p:spPr>
          <a:xfrm>
            <a:off x="3304306" y="602755"/>
            <a:ext cx="1766457" cy="699655"/>
          </a:xfrm>
          <a:prstGeom prst="rect">
            <a:avLst/>
          </a:prstGeom>
          <a:noFill/>
          <a:ln>
            <a:noFill/>
          </a:ln>
        </p:spPr>
        <p:txBody>
          <a:bodyPr spcFirstLastPara="1" wrap="square" lIns="91425" tIns="91425" rIns="91425" bIns="91425" anchor="t" anchorCtr="0">
            <a:noAutofit/>
          </a:bodyPr>
          <a:lstStyle/>
          <a:p>
            <a:pPr marL="0" lvl="0" indent="0" algn="ctr" rtl="0">
              <a:spcAft>
                <a:spcPts val="0"/>
              </a:spcAft>
              <a:buNone/>
            </a:pPr>
            <a:r>
              <a:rPr lang="es-ES" sz="1600" b="1">
                <a:solidFill>
                  <a:schemeClr val="accent1"/>
                </a:solidFill>
                <a:latin typeface="Droid Serif"/>
                <a:ea typeface="Droid Serif"/>
                <a:cs typeface="Droid Serif"/>
                <a:sym typeface="Droid Serif"/>
              </a:rPr>
              <a:t>FINAL DE S.XIX</a:t>
            </a:r>
            <a:br>
              <a:rPr lang="es-ES" sz="1600" b="1">
                <a:solidFill>
                  <a:schemeClr val="accent1"/>
                </a:solidFill>
                <a:latin typeface="Droid Serif"/>
                <a:ea typeface="Droid Serif"/>
                <a:cs typeface="Droid Serif"/>
                <a:sym typeface="Droid Serif"/>
              </a:rPr>
            </a:br>
            <a:r>
              <a:rPr lang="es-ES" sz="1600" b="1">
                <a:solidFill>
                  <a:schemeClr val="accent1"/>
                </a:solidFill>
                <a:latin typeface="Droid Serif"/>
                <a:ea typeface="Droid Serif"/>
                <a:cs typeface="Droid Serif"/>
                <a:sym typeface="Droid Serif"/>
              </a:rPr>
              <a:t>DESASTRE DEL 98</a:t>
            </a:r>
          </a:p>
        </p:txBody>
      </p:sp>
      <p:cxnSp>
        <p:nvCxnSpPr>
          <p:cNvPr id="12" name="Conector recto 11">
            <a:extLst>
              <a:ext uri="{FF2B5EF4-FFF2-40B4-BE49-F238E27FC236}">
                <a16:creationId xmlns:a16="http://schemas.microsoft.com/office/drawing/2014/main" id="{2879BA7E-5BF8-4ED7-8C0D-AC988D115D4A}"/>
              </a:ext>
            </a:extLst>
          </p:cNvPr>
          <p:cNvCxnSpPr/>
          <p:nvPr/>
        </p:nvCxnSpPr>
        <p:spPr>
          <a:xfrm>
            <a:off x="3435927" y="1184564"/>
            <a:ext cx="1524000" cy="0"/>
          </a:xfrm>
          <a:prstGeom prst="line">
            <a:avLst/>
          </a:prstGeom>
        </p:spPr>
        <p:style>
          <a:lnRef idx="2">
            <a:schemeClr val="accent1"/>
          </a:lnRef>
          <a:fillRef idx="0">
            <a:schemeClr val="accent1"/>
          </a:fillRef>
          <a:effectRef idx="1">
            <a:schemeClr val="accent1"/>
          </a:effectRef>
          <a:fontRef idx="minor">
            <a:schemeClr val="tx1"/>
          </a:fontRef>
        </p:style>
      </p:cxnSp>
      <p:sp>
        <p:nvSpPr>
          <p:cNvPr id="62" name="Google Shape;65;p13">
            <a:extLst>
              <a:ext uri="{FF2B5EF4-FFF2-40B4-BE49-F238E27FC236}">
                <a16:creationId xmlns:a16="http://schemas.microsoft.com/office/drawing/2014/main" id="{B79F2A70-7685-4701-BB63-0186BCCA5E3D}"/>
              </a:ext>
            </a:extLst>
          </p:cNvPr>
          <p:cNvSpPr txBox="1"/>
          <p:nvPr/>
        </p:nvSpPr>
        <p:spPr>
          <a:xfrm>
            <a:off x="762543" y="778692"/>
            <a:ext cx="1564476" cy="360299"/>
          </a:xfrm>
          <a:prstGeom prst="rect">
            <a:avLst/>
          </a:prstGeom>
          <a:noFill/>
          <a:ln>
            <a:noFill/>
          </a:ln>
        </p:spPr>
        <p:txBody>
          <a:bodyPr spcFirstLastPara="1" wrap="square" lIns="91425" tIns="91425" rIns="91425" bIns="91425" anchor="t" anchorCtr="0">
            <a:noAutofit/>
          </a:bodyPr>
          <a:lstStyle/>
          <a:p>
            <a:pPr marL="0" lvl="0" indent="0" algn="ctr" rtl="0">
              <a:spcAft>
                <a:spcPts val="0"/>
              </a:spcAft>
              <a:buNone/>
            </a:pPr>
            <a:r>
              <a:rPr lang="es-ES" sz="1600" b="1">
                <a:solidFill>
                  <a:schemeClr val="accent1"/>
                </a:solidFill>
                <a:latin typeface="Droid Serif"/>
                <a:ea typeface="Droid Serif"/>
                <a:cs typeface="Droid Serif"/>
                <a:sym typeface="Droid Serif"/>
              </a:rPr>
              <a:t>MODERNISMO</a:t>
            </a:r>
          </a:p>
        </p:txBody>
      </p:sp>
      <p:sp>
        <p:nvSpPr>
          <p:cNvPr id="63" name="Rectángulo 62">
            <a:extLst>
              <a:ext uri="{FF2B5EF4-FFF2-40B4-BE49-F238E27FC236}">
                <a16:creationId xmlns:a16="http://schemas.microsoft.com/office/drawing/2014/main" id="{BBF0A289-0DD0-472F-AA2B-B3E5DBB6B467}"/>
              </a:ext>
            </a:extLst>
          </p:cNvPr>
          <p:cNvSpPr/>
          <p:nvPr/>
        </p:nvSpPr>
        <p:spPr>
          <a:xfrm>
            <a:off x="762544" y="810731"/>
            <a:ext cx="1564476" cy="373833"/>
          </a:xfrm>
          <a:prstGeom prst="rect">
            <a:avLst/>
          </a:prstGeom>
          <a:noFill/>
          <a:ln w="2857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es-ES"/>
          </a:p>
        </p:txBody>
      </p:sp>
      <p:sp>
        <p:nvSpPr>
          <p:cNvPr id="65" name="Flecha: hacia la izquierda 64">
            <a:extLst>
              <a:ext uri="{FF2B5EF4-FFF2-40B4-BE49-F238E27FC236}">
                <a16:creationId xmlns:a16="http://schemas.microsoft.com/office/drawing/2014/main" id="{348611DF-CE4A-4E2C-911A-9B4CD135005F}"/>
              </a:ext>
            </a:extLst>
          </p:cNvPr>
          <p:cNvSpPr/>
          <p:nvPr/>
        </p:nvSpPr>
        <p:spPr>
          <a:xfrm>
            <a:off x="2524716" y="911101"/>
            <a:ext cx="661830" cy="155699"/>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7" name="Flecha: hacia la izquierda 66">
            <a:extLst>
              <a:ext uri="{FF2B5EF4-FFF2-40B4-BE49-F238E27FC236}">
                <a16:creationId xmlns:a16="http://schemas.microsoft.com/office/drawing/2014/main" id="{FE609B38-A7F1-4D46-873F-1CD4C20427E1}"/>
              </a:ext>
            </a:extLst>
          </p:cNvPr>
          <p:cNvSpPr/>
          <p:nvPr/>
        </p:nvSpPr>
        <p:spPr>
          <a:xfrm rot="10800000">
            <a:off x="5188523" y="911101"/>
            <a:ext cx="661830" cy="155699"/>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0" name="Flecha: hacia la izquierda 69">
            <a:extLst>
              <a:ext uri="{FF2B5EF4-FFF2-40B4-BE49-F238E27FC236}">
                <a16:creationId xmlns:a16="http://schemas.microsoft.com/office/drawing/2014/main" id="{E14F23F0-E562-4095-B333-5EDE7DAB639C}"/>
              </a:ext>
            </a:extLst>
          </p:cNvPr>
          <p:cNvSpPr/>
          <p:nvPr/>
        </p:nvSpPr>
        <p:spPr>
          <a:xfrm rot="16200000">
            <a:off x="4018672" y="1404007"/>
            <a:ext cx="274199" cy="24229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2" name="CuadroTexto 71">
            <a:extLst>
              <a:ext uri="{FF2B5EF4-FFF2-40B4-BE49-F238E27FC236}">
                <a16:creationId xmlns:a16="http://schemas.microsoft.com/office/drawing/2014/main" id="{58E2DC69-7A71-4F4D-B960-9F3747330482}"/>
              </a:ext>
            </a:extLst>
          </p:cNvPr>
          <p:cNvSpPr txBox="1"/>
          <p:nvPr/>
        </p:nvSpPr>
        <p:spPr>
          <a:xfrm>
            <a:off x="3327878" y="1662253"/>
            <a:ext cx="1704313" cy="1384995"/>
          </a:xfrm>
          <a:prstGeom prst="rect">
            <a:avLst/>
          </a:prstGeom>
          <a:noFill/>
        </p:spPr>
        <p:txBody>
          <a:bodyPr wrap="none" rtlCol="0">
            <a:spAutoFit/>
          </a:bodyPr>
          <a:lstStyle/>
          <a:p>
            <a:pPr algn="ctr"/>
            <a:r>
              <a:rPr lang="es-ES" b="1">
                <a:solidFill>
                  <a:srgbClr val="434343"/>
                </a:solidFill>
                <a:uFill>
                  <a:solidFill>
                    <a:schemeClr val="accent1"/>
                  </a:solidFill>
                </a:uFill>
                <a:latin typeface="Droid Serif"/>
              </a:rPr>
              <a:t>Rubén Darío</a:t>
            </a:r>
          </a:p>
          <a:p>
            <a:pPr algn="ctr"/>
            <a:r>
              <a:rPr lang="es-ES" b="1">
                <a:solidFill>
                  <a:srgbClr val="434343"/>
                </a:solidFill>
                <a:uFill>
                  <a:solidFill>
                    <a:schemeClr val="accent1"/>
                  </a:solidFill>
                </a:uFill>
                <a:latin typeface="Droid Serif"/>
              </a:rPr>
              <a:t>Miguel de Unamuno</a:t>
            </a:r>
          </a:p>
          <a:p>
            <a:pPr algn="ctr"/>
            <a:r>
              <a:rPr lang="es-ES" b="1">
                <a:solidFill>
                  <a:srgbClr val="434343"/>
                </a:solidFill>
                <a:uFill>
                  <a:solidFill>
                    <a:schemeClr val="accent1"/>
                  </a:solidFill>
                </a:uFill>
                <a:latin typeface="Droid Serif"/>
              </a:rPr>
              <a:t>JM Ruíz, “Azorín”</a:t>
            </a:r>
          </a:p>
          <a:p>
            <a:pPr algn="ctr"/>
            <a:r>
              <a:rPr lang="es-ES" b="1">
                <a:solidFill>
                  <a:srgbClr val="434343"/>
                </a:solidFill>
                <a:uFill>
                  <a:solidFill>
                    <a:schemeClr val="accent1"/>
                  </a:solidFill>
                </a:uFill>
                <a:latin typeface="Droid Serif"/>
              </a:rPr>
              <a:t>Antonio Machado</a:t>
            </a:r>
          </a:p>
          <a:p>
            <a:pPr algn="ctr"/>
            <a:r>
              <a:rPr lang="es-ES" b="1">
                <a:solidFill>
                  <a:srgbClr val="434343"/>
                </a:solidFill>
                <a:uFill>
                  <a:solidFill>
                    <a:schemeClr val="accent1"/>
                  </a:solidFill>
                </a:uFill>
                <a:latin typeface="Droid Serif"/>
              </a:rPr>
              <a:t>Pío Baroja</a:t>
            </a:r>
          </a:p>
          <a:p>
            <a:pPr algn="ctr"/>
            <a:r>
              <a:rPr lang="es-ES" b="1">
                <a:solidFill>
                  <a:srgbClr val="434343"/>
                </a:solidFill>
                <a:uFill>
                  <a:solidFill>
                    <a:schemeClr val="accent1"/>
                  </a:solidFill>
                </a:uFill>
                <a:latin typeface="Droid Serif"/>
              </a:rPr>
              <a:t>RM del Valle-Inclán</a:t>
            </a:r>
          </a:p>
        </p:txBody>
      </p:sp>
      <p:cxnSp>
        <p:nvCxnSpPr>
          <p:cNvPr id="15" name="Conector recto de flecha 14">
            <a:extLst>
              <a:ext uri="{FF2B5EF4-FFF2-40B4-BE49-F238E27FC236}">
                <a16:creationId xmlns:a16="http://schemas.microsoft.com/office/drawing/2014/main" id="{8A4F25BB-8B7F-476B-8F7C-1B965EE3BD61}"/>
              </a:ext>
            </a:extLst>
          </p:cNvPr>
          <p:cNvCxnSpPr>
            <a:cxnSpLocks/>
          </p:cNvCxnSpPr>
          <p:nvPr/>
        </p:nvCxnSpPr>
        <p:spPr>
          <a:xfrm flipH="1">
            <a:off x="3137381" y="1810535"/>
            <a:ext cx="543791"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79" name="Conector recto de flecha 78">
            <a:extLst>
              <a:ext uri="{FF2B5EF4-FFF2-40B4-BE49-F238E27FC236}">
                <a16:creationId xmlns:a16="http://schemas.microsoft.com/office/drawing/2014/main" id="{F744619B-920C-4658-9D5E-012C8307C05B}"/>
              </a:ext>
            </a:extLst>
          </p:cNvPr>
          <p:cNvCxnSpPr>
            <a:cxnSpLocks/>
          </p:cNvCxnSpPr>
          <p:nvPr/>
        </p:nvCxnSpPr>
        <p:spPr>
          <a:xfrm flipH="1">
            <a:off x="3137381" y="2447844"/>
            <a:ext cx="375667"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82" name="Conector recto de flecha 81">
            <a:extLst>
              <a:ext uri="{FF2B5EF4-FFF2-40B4-BE49-F238E27FC236}">
                <a16:creationId xmlns:a16="http://schemas.microsoft.com/office/drawing/2014/main" id="{DB0A71B4-93B0-4282-A3E3-58375EA4CF72}"/>
              </a:ext>
            </a:extLst>
          </p:cNvPr>
          <p:cNvCxnSpPr>
            <a:cxnSpLocks/>
          </p:cNvCxnSpPr>
          <p:nvPr/>
        </p:nvCxnSpPr>
        <p:spPr>
          <a:xfrm flipH="1">
            <a:off x="3137381" y="2877335"/>
            <a:ext cx="322119"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84" name="Conector recto de flecha 83">
            <a:extLst>
              <a:ext uri="{FF2B5EF4-FFF2-40B4-BE49-F238E27FC236}">
                <a16:creationId xmlns:a16="http://schemas.microsoft.com/office/drawing/2014/main" id="{5EE05C90-64C0-4759-894E-624C621CFC8F}"/>
              </a:ext>
            </a:extLst>
          </p:cNvPr>
          <p:cNvCxnSpPr>
            <a:cxnSpLocks/>
          </p:cNvCxnSpPr>
          <p:nvPr/>
        </p:nvCxnSpPr>
        <p:spPr>
          <a:xfrm>
            <a:off x="4907499" y="2887921"/>
            <a:ext cx="332507"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85" name="Conector recto de flecha 84">
            <a:extLst>
              <a:ext uri="{FF2B5EF4-FFF2-40B4-BE49-F238E27FC236}">
                <a16:creationId xmlns:a16="http://schemas.microsoft.com/office/drawing/2014/main" id="{3548B6A8-46B3-4C89-ABA4-5CE894B5F957}"/>
              </a:ext>
            </a:extLst>
          </p:cNvPr>
          <p:cNvCxnSpPr>
            <a:cxnSpLocks/>
          </p:cNvCxnSpPr>
          <p:nvPr/>
        </p:nvCxnSpPr>
        <p:spPr>
          <a:xfrm>
            <a:off x="4568065" y="2685102"/>
            <a:ext cx="671941"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87" name="Conector recto de flecha 86">
            <a:extLst>
              <a:ext uri="{FF2B5EF4-FFF2-40B4-BE49-F238E27FC236}">
                <a16:creationId xmlns:a16="http://schemas.microsoft.com/office/drawing/2014/main" id="{E345A6DE-572F-4615-8386-7A0020EAAF22}"/>
              </a:ext>
            </a:extLst>
          </p:cNvPr>
          <p:cNvCxnSpPr>
            <a:cxnSpLocks/>
          </p:cNvCxnSpPr>
          <p:nvPr/>
        </p:nvCxnSpPr>
        <p:spPr>
          <a:xfrm>
            <a:off x="4852282" y="2468626"/>
            <a:ext cx="387724"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88" name="Conector recto de flecha 87">
            <a:extLst>
              <a:ext uri="{FF2B5EF4-FFF2-40B4-BE49-F238E27FC236}">
                <a16:creationId xmlns:a16="http://schemas.microsoft.com/office/drawing/2014/main" id="{6BBDB93A-3859-4208-89B8-7025F1268AC8}"/>
              </a:ext>
            </a:extLst>
          </p:cNvPr>
          <p:cNvCxnSpPr>
            <a:cxnSpLocks/>
          </p:cNvCxnSpPr>
          <p:nvPr/>
        </p:nvCxnSpPr>
        <p:spPr>
          <a:xfrm>
            <a:off x="4824570" y="2264466"/>
            <a:ext cx="415436"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91" name="Conector recto de flecha 90">
            <a:extLst>
              <a:ext uri="{FF2B5EF4-FFF2-40B4-BE49-F238E27FC236}">
                <a16:creationId xmlns:a16="http://schemas.microsoft.com/office/drawing/2014/main" id="{09CA13D1-09A3-4B1F-BEC3-216C00EEA8B9}"/>
              </a:ext>
            </a:extLst>
          </p:cNvPr>
          <p:cNvCxnSpPr>
            <a:cxnSpLocks/>
          </p:cNvCxnSpPr>
          <p:nvPr/>
        </p:nvCxnSpPr>
        <p:spPr>
          <a:xfrm>
            <a:off x="4941936" y="2039135"/>
            <a:ext cx="298070"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93" name="CuadroTexto 92">
            <a:extLst>
              <a:ext uri="{FF2B5EF4-FFF2-40B4-BE49-F238E27FC236}">
                <a16:creationId xmlns:a16="http://schemas.microsoft.com/office/drawing/2014/main" id="{491E5DBB-9A22-4250-AAE4-17CAF8043803}"/>
              </a:ext>
            </a:extLst>
          </p:cNvPr>
          <p:cNvSpPr txBox="1"/>
          <p:nvPr/>
        </p:nvSpPr>
        <p:spPr>
          <a:xfrm>
            <a:off x="3196936" y="2244851"/>
            <a:ext cx="316112" cy="261610"/>
          </a:xfrm>
          <a:prstGeom prst="rect">
            <a:avLst/>
          </a:prstGeom>
          <a:noFill/>
        </p:spPr>
        <p:txBody>
          <a:bodyPr wrap="none" rtlCol="0">
            <a:spAutoFit/>
          </a:bodyPr>
          <a:lstStyle/>
          <a:p>
            <a:r>
              <a:rPr lang="es-ES" sz="1050">
                <a:solidFill>
                  <a:schemeClr val="accent1"/>
                </a:solidFill>
                <a:latin typeface="Droid Serif"/>
              </a:rPr>
              <a:t>1º</a:t>
            </a:r>
          </a:p>
        </p:txBody>
      </p:sp>
      <p:sp>
        <p:nvSpPr>
          <p:cNvPr id="94" name="CuadroTexto 93">
            <a:extLst>
              <a:ext uri="{FF2B5EF4-FFF2-40B4-BE49-F238E27FC236}">
                <a16:creationId xmlns:a16="http://schemas.microsoft.com/office/drawing/2014/main" id="{453A06C6-3148-465B-B6AD-50529881412F}"/>
              </a:ext>
            </a:extLst>
          </p:cNvPr>
          <p:cNvSpPr txBox="1"/>
          <p:nvPr/>
        </p:nvSpPr>
        <p:spPr>
          <a:xfrm>
            <a:off x="4877341" y="2271860"/>
            <a:ext cx="309700" cy="253916"/>
          </a:xfrm>
          <a:prstGeom prst="rect">
            <a:avLst/>
          </a:prstGeom>
          <a:noFill/>
        </p:spPr>
        <p:txBody>
          <a:bodyPr wrap="none" rtlCol="0">
            <a:spAutoFit/>
          </a:bodyPr>
          <a:lstStyle/>
          <a:p>
            <a:r>
              <a:rPr lang="es-ES" sz="1050">
                <a:solidFill>
                  <a:schemeClr val="accent1"/>
                </a:solidFill>
                <a:latin typeface="Droid Serif"/>
              </a:rPr>
              <a:t>2º</a:t>
            </a:r>
          </a:p>
        </p:txBody>
      </p:sp>
      <p:sp>
        <p:nvSpPr>
          <p:cNvPr id="95" name="CuadroTexto 94">
            <a:extLst>
              <a:ext uri="{FF2B5EF4-FFF2-40B4-BE49-F238E27FC236}">
                <a16:creationId xmlns:a16="http://schemas.microsoft.com/office/drawing/2014/main" id="{D91EBA43-02F7-4CAA-B1FA-D5480FD40C6D}"/>
              </a:ext>
            </a:extLst>
          </p:cNvPr>
          <p:cNvSpPr txBox="1"/>
          <p:nvPr/>
        </p:nvSpPr>
        <p:spPr>
          <a:xfrm>
            <a:off x="3824980" y="2904333"/>
            <a:ext cx="585417" cy="253916"/>
          </a:xfrm>
          <a:prstGeom prst="rect">
            <a:avLst/>
          </a:prstGeom>
          <a:noFill/>
        </p:spPr>
        <p:txBody>
          <a:bodyPr wrap="none" rtlCol="0">
            <a:spAutoFit/>
          </a:bodyPr>
          <a:lstStyle/>
          <a:p>
            <a:r>
              <a:rPr lang="es-ES" sz="1050">
                <a:solidFill>
                  <a:schemeClr val="accent1"/>
                </a:solidFill>
                <a:latin typeface="Droid Serif"/>
              </a:rPr>
              <a:t>a la vez</a:t>
            </a:r>
          </a:p>
        </p:txBody>
      </p:sp>
      <p:sp>
        <p:nvSpPr>
          <p:cNvPr id="96" name="Flecha: hacia la izquierda 95">
            <a:extLst>
              <a:ext uri="{FF2B5EF4-FFF2-40B4-BE49-F238E27FC236}">
                <a16:creationId xmlns:a16="http://schemas.microsoft.com/office/drawing/2014/main" id="{A0D7DCF4-E55C-4F59-A008-A5DCE616EDDC}"/>
              </a:ext>
            </a:extLst>
          </p:cNvPr>
          <p:cNvSpPr/>
          <p:nvPr/>
        </p:nvSpPr>
        <p:spPr>
          <a:xfrm rot="16200000">
            <a:off x="1378239" y="1318362"/>
            <a:ext cx="274199" cy="24229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7" name="CuadroTexto 96">
            <a:extLst>
              <a:ext uri="{FF2B5EF4-FFF2-40B4-BE49-F238E27FC236}">
                <a16:creationId xmlns:a16="http://schemas.microsoft.com/office/drawing/2014/main" id="{7BBF0DB1-2789-4A53-920F-555148F4A254}"/>
              </a:ext>
            </a:extLst>
          </p:cNvPr>
          <p:cNvSpPr txBox="1"/>
          <p:nvPr/>
        </p:nvSpPr>
        <p:spPr>
          <a:xfrm>
            <a:off x="930671" y="1548889"/>
            <a:ext cx="1228221" cy="523220"/>
          </a:xfrm>
          <a:prstGeom prst="rect">
            <a:avLst/>
          </a:prstGeom>
          <a:noFill/>
        </p:spPr>
        <p:txBody>
          <a:bodyPr wrap="none" rtlCol="0">
            <a:spAutoFit/>
          </a:bodyPr>
          <a:lstStyle/>
          <a:p>
            <a:pPr algn="ctr"/>
            <a:r>
              <a:rPr lang="es-ES" b="1" u="sng">
                <a:solidFill>
                  <a:srgbClr val="434343"/>
                </a:solidFill>
                <a:uFill>
                  <a:solidFill>
                    <a:schemeClr val="accent1"/>
                  </a:solidFill>
                </a:uFill>
                <a:latin typeface="Droid Serif"/>
              </a:rPr>
              <a:t>Rubén Darío</a:t>
            </a:r>
            <a:br>
              <a:rPr lang="es-ES" b="1">
                <a:solidFill>
                  <a:srgbClr val="434343"/>
                </a:solidFill>
                <a:uFill>
                  <a:solidFill>
                    <a:schemeClr val="accent1"/>
                  </a:solidFill>
                </a:uFill>
                <a:latin typeface="Droid Serif"/>
              </a:rPr>
            </a:br>
            <a:r>
              <a:rPr lang="es-ES" b="1">
                <a:solidFill>
                  <a:srgbClr val="434343"/>
                </a:solidFill>
                <a:uFill>
                  <a:solidFill>
                    <a:schemeClr val="accent1"/>
                  </a:solidFill>
                </a:uFill>
                <a:latin typeface="Droid Serif"/>
              </a:rPr>
              <a:t>(“Azul”, 1888)</a:t>
            </a:r>
          </a:p>
        </p:txBody>
      </p:sp>
      <p:sp>
        <p:nvSpPr>
          <p:cNvPr id="98" name="CuadroTexto 97">
            <a:extLst>
              <a:ext uri="{FF2B5EF4-FFF2-40B4-BE49-F238E27FC236}">
                <a16:creationId xmlns:a16="http://schemas.microsoft.com/office/drawing/2014/main" id="{E3C9EEB6-3B58-4BC4-8C6C-EDCCF8BC18CA}"/>
              </a:ext>
            </a:extLst>
          </p:cNvPr>
          <p:cNvSpPr txBox="1"/>
          <p:nvPr/>
        </p:nvSpPr>
        <p:spPr>
          <a:xfrm>
            <a:off x="813864" y="1945915"/>
            <a:ext cx="1402948" cy="253916"/>
          </a:xfrm>
          <a:prstGeom prst="rect">
            <a:avLst/>
          </a:prstGeom>
          <a:noFill/>
        </p:spPr>
        <p:txBody>
          <a:bodyPr wrap="none" rtlCol="0">
            <a:spAutoFit/>
          </a:bodyPr>
          <a:lstStyle/>
          <a:p>
            <a:r>
              <a:rPr lang="es-ES" sz="1050">
                <a:solidFill>
                  <a:schemeClr val="accent1"/>
                </a:solidFill>
                <a:latin typeface="Droid Serif"/>
              </a:rPr>
              <a:t>revoluciona, encabeza</a:t>
            </a:r>
          </a:p>
        </p:txBody>
      </p:sp>
      <p:sp>
        <p:nvSpPr>
          <p:cNvPr id="99" name="CuadroTexto 98">
            <a:extLst>
              <a:ext uri="{FF2B5EF4-FFF2-40B4-BE49-F238E27FC236}">
                <a16:creationId xmlns:a16="http://schemas.microsoft.com/office/drawing/2014/main" id="{88E11F1F-95D0-46DF-9C0F-945135F10075}"/>
              </a:ext>
            </a:extLst>
          </p:cNvPr>
          <p:cNvSpPr txBox="1"/>
          <p:nvPr/>
        </p:nvSpPr>
        <p:spPr>
          <a:xfrm>
            <a:off x="3230936" y="1152434"/>
            <a:ext cx="1957587" cy="253916"/>
          </a:xfrm>
          <a:prstGeom prst="rect">
            <a:avLst/>
          </a:prstGeom>
          <a:noFill/>
        </p:spPr>
        <p:txBody>
          <a:bodyPr wrap="none" rtlCol="0">
            <a:spAutoFit/>
          </a:bodyPr>
          <a:lstStyle/>
          <a:p>
            <a:r>
              <a:rPr lang="es-ES" sz="1050">
                <a:solidFill>
                  <a:schemeClr val="accent1"/>
                </a:solidFill>
                <a:latin typeface="Droid Serif"/>
              </a:rPr>
              <a:t>maneras de plasmar la literatura</a:t>
            </a:r>
          </a:p>
        </p:txBody>
      </p:sp>
      <p:sp>
        <p:nvSpPr>
          <p:cNvPr id="100" name="Flecha: hacia la izquierda 99">
            <a:extLst>
              <a:ext uri="{FF2B5EF4-FFF2-40B4-BE49-F238E27FC236}">
                <a16:creationId xmlns:a16="http://schemas.microsoft.com/office/drawing/2014/main" id="{7C5FE251-73C5-4557-A7F1-F055E09096AE}"/>
              </a:ext>
            </a:extLst>
          </p:cNvPr>
          <p:cNvSpPr/>
          <p:nvPr/>
        </p:nvSpPr>
        <p:spPr>
          <a:xfrm rot="16200000">
            <a:off x="1378238" y="2254510"/>
            <a:ext cx="274199" cy="24229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1" name="Google Shape;66;p13">
            <a:extLst>
              <a:ext uri="{FF2B5EF4-FFF2-40B4-BE49-F238E27FC236}">
                <a16:creationId xmlns:a16="http://schemas.microsoft.com/office/drawing/2014/main" id="{8FF48DDA-79DE-4F31-9319-70EEA11FB5B1}"/>
              </a:ext>
            </a:extLst>
          </p:cNvPr>
          <p:cNvSpPr txBox="1"/>
          <p:nvPr/>
        </p:nvSpPr>
        <p:spPr>
          <a:xfrm>
            <a:off x="601437" y="2482870"/>
            <a:ext cx="2433721" cy="2014848"/>
          </a:xfrm>
          <a:prstGeom prst="rect">
            <a:avLst/>
          </a:prstGeom>
          <a:noFill/>
          <a:ln>
            <a:noFill/>
          </a:ln>
        </p:spPr>
        <p:txBody>
          <a:bodyPr spcFirstLastPara="1" wrap="square" lIns="91425" tIns="91425" rIns="91425" bIns="91425" anchor="t" anchorCtr="0">
            <a:noAutofit/>
          </a:bodyPr>
          <a:lstStyle/>
          <a:p>
            <a:pPr marL="90488" lvl="0" indent="-90488" rtl="0">
              <a:spcAft>
                <a:spcPts val="500"/>
              </a:spcAft>
              <a:buClr>
                <a:schemeClr val="accent1"/>
              </a:buClr>
              <a:buFont typeface="Arial" panose="020B0604020202020204" pitchFamily="34" charset="0"/>
              <a:buChar char="•"/>
            </a:pPr>
            <a:r>
              <a:rPr lang="es-ES" sz="1200">
                <a:solidFill>
                  <a:srgbClr val="434343"/>
                </a:solidFill>
                <a:latin typeface="Droid Serif"/>
                <a:ea typeface="Droid Serif"/>
                <a:cs typeface="Droid Serif"/>
                <a:sym typeface="Droid Serif"/>
              </a:rPr>
              <a:t>LITERATURA </a:t>
            </a:r>
            <a:r>
              <a:rPr lang="es-ES" sz="1200" b="1">
                <a:solidFill>
                  <a:srgbClr val="434343"/>
                </a:solidFill>
                <a:latin typeface="Droid Serif"/>
                <a:ea typeface="Droid Serif"/>
                <a:cs typeface="Droid Serif"/>
                <a:sym typeface="Droid Serif"/>
              </a:rPr>
              <a:t>ESTETICISTA</a:t>
            </a:r>
            <a:endParaRPr lang="es-ES" sz="1200">
              <a:solidFill>
                <a:srgbClr val="434343"/>
              </a:solidFill>
              <a:latin typeface="Droid Serif"/>
              <a:ea typeface="Droid Serif"/>
              <a:cs typeface="Droid Serif"/>
              <a:sym typeface="Droid Serif"/>
            </a:endParaRPr>
          </a:p>
          <a:p>
            <a:pPr marL="90488" lvl="0" indent="-90488" rtl="0">
              <a:spcAft>
                <a:spcPts val="500"/>
              </a:spcAft>
              <a:buClr>
                <a:schemeClr val="accent1"/>
              </a:buClr>
              <a:buFont typeface="Arial" panose="020B0604020202020204" pitchFamily="34" charset="0"/>
              <a:buChar char="•"/>
            </a:pPr>
            <a:r>
              <a:rPr lang="es-ES" sz="1200" b="1">
                <a:solidFill>
                  <a:srgbClr val="434343"/>
                </a:solidFill>
                <a:uFill>
                  <a:solidFill>
                    <a:schemeClr val="accent1"/>
                  </a:solidFill>
                </a:uFill>
                <a:latin typeface="Droid Serif"/>
                <a:ea typeface="Droid Serif"/>
                <a:cs typeface="Droid Serif"/>
                <a:sym typeface="Droid Serif"/>
              </a:rPr>
              <a:t>EVASIÓN</a:t>
            </a:r>
            <a:r>
              <a:rPr lang="es-ES" sz="1200">
                <a:solidFill>
                  <a:srgbClr val="434343"/>
                </a:solidFill>
                <a:uFill>
                  <a:solidFill>
                    <a:schemeClr val="accent1"/>
                  </a:solidFill>
                </a:uFill>
                <a:latin typeface="Droid Serif"/>
                <a:ea typeface="Droid Serif"/>
                <a:cs typeface="Droid Serif"/>
                <a:sym typeface="Droid Serif"/>
              </a:rPr>
              <a:t> DE LA REALIDAD (exotismo, épocas pasadas)</a:t>
            </a:r>
          </a:p>
          <a:p>
            <a:pPr marL="90488" lvl="0" indent="-90488" rtl="0">
              <a:spcAft>
                <a:spcPts val="500"/>
              </a:spcAft>
              <a:buClr>
                <a:schemeClr val="accent1"/>
              </a:buClr>
              <a:buFont typeface="Arial" panose="020B0604020202020204" pitchFamily="34" charset="0"/>
              <a:buChar char="•"/>
            </a:pPr>
            <a:r>
              <a:rPr lang="es-ES" sz="1200" b="1">
                <a:solidFill>
                  <a:srgbClr val="434343"/>
                </a:solidFill>
                <a:uFill>
                  <a:solidFill>
                    <a:schemeClr val="accent1"/>
                  </a:solidFill>
                </a:uFill>
                <a:latin typeface="Droid Serif"/>
                <a:ea typeface="Droid Serif"/>
                <a:cs typeface="Droid Serif"/>
                <a:sym typeface="Droid Serif"/>
              </a:rPr>
              <a:t>TEMAS:</a:t>
            </a:r>
            <a:r>
              <a:rPr lang="es-ES" sz="1200">
                <a:solidFill>
                  <a:srgbClr val="434343"/>
                </a:solidFill>
                <a:uFill>
                  <a:solidFill>
                    <a:schemeClr val="accent1"/>
                  </a:solidFill>
                </a:uFill>
                <a:latin typeface="Droid Serif"/>
                <a:ea typeface="Droid Serif"/>
                <a:cs typeface="Droid Serif"/>
                <a:sym typeface="Droid Serif"/>
              </a:rPr>
              <a:t> hastío, melancolía, desidia</a:t>
            </a:r>
          </a:p>
          <a:p>
            <a:pPr marL="90488" lvl="0" indent="-90488" rtl="0">
              <a:spcAft>
                <a:spcPts val="500"/>
              </a:spcAft>
              <a:buClr>
                <a:schemeClr val="accent1"/>
              </a:buClr>
              <a:buFont typeface="Arial" panose="020B0604020202020204" pitchFamily="34" charset="0"/>
              <a:buChar char="•"/>
            </a:pPr>
            <a:r>
              <a:rPr lang="es-ES" sz="1200" b="1">
                <a:solidFill>
                  <a:srgbClr val="434343"/>
                </a:solidFill>
                <a:uFill>
                  <a:solidFill>
                    <a:schemeClr val="accent1"/>
                  </a:solidFill>
                </a:uFill>
                <a:latin typeface="Droid Serif"/>
                <a:ea typeface="Droid Serif"/>
                <a:cs typeface="Droid Serif"/>
                <a:sym typeface="Droid Serif"/>
              </a:rPr>
              <a:t>ELEMENTOS SIMBÓLICOS</a:t>
            </a:r>
            <a:br>
              <a:rPr lang="es-ES" sz="1200" b="1">
                <a:solidFill>
                  <a:srgbClr val="434343"/>
                </a:solidFill>
                <a:uFill>
                  <a:solidFill>
                    <a:schemeClr val="accent1"/>
                  </a:solidFill>
                </a:uFill>
                <a:latin typeface="Droid Serif"/>
                <a:ea typeface="Droid Serif"/>
                <a:cs typeface="Droid Serif"/>
                <a:sym typeface="Droid Serif"/>
              </a:rPr>
            </a:br>
            <a:r>
              <a:rPr lang="es-ES" sz="1200" b="1">
                <a:solidFill>
                  <a:srgbClr val="434343"/>
                </a:solidFill>
                <a:uFill>
                  <a:solidFill>
                    <a:schemeClr val="accent1"/>
                  </a:solidFill>
                </a:uFill>
                <a:latin typeface="Droid Serif"/>
                <a:ea typeface="Droid Serif"/>
                <a:cs typeface="Droid Serif"/>
                <a:sym typeface="Droid Serif"/>
              </a:rPr>
              <a:t>      </a:t>
            </a:r>
            <a:r>
              <a:rPr lang="es-ES" sz="1200">
                <a:solidFill>
                  <a:srgbClr val="434343"/>
                </a:solidFill>
                <a:uFill>
                  <a:solidFill>
                    <a:schemeClr val="accent1"/>
                  </a:solidFill>
                </a:uFill>
                <a:latin typeface="Droid Serif"/>
                <a:ea typeface="Droid Serif"/>
                <a:cs typeface="Droid Serif"/>
                <a:sym typeface="Droid Serif"/>
              </a:rPr>
              <a:t>destaca el </a:t>
            </a:r>
            <a:r>
              <a:rPr lang="es-ES" sz="1200" b="1">
                <a:solidFill>
                  <a:srgbClr val="434343"/>
                </a:solidFill>
                <a:uFill>
                  <a:solidFill>
                    <a:schemeClr val="accent1"/>
                  </a:solidFill>
                </a:uFill>
                <a:latin typeface="Droid Serif"/>
                <a:ea typeface="Droid Serif"/>
                <a:cs typeface="Droid Serif"/>
                <a:sym typeface="Droid Serif"/>
              </a:rPr>
              <a:t>cisne</a:t>
            </a:r>
          </a:p>
          <a:p>
            <a:pPr marL="90488" lvl="0" indent="-90488" rtl="0">
              <a:spcAft>
                <a:spcPts val="500"/>
              </a:spcAft>
              <a:buClr>
                <a:schemeClr val="accent1"/>
              </a:buClr>
              <a:buFont typeface="Arial" panose="020B0604020202020204" pitchFamily="34" charset="0"/>
              <a:buChar char="•"/>
            </a:pPr>
            <a:r>
              <a:rPr lang="es-ES" sz="1200" b="1">
                <a:solidFill>
                  <a:srgbClr val="434343"/>
                </a:solidFill>
                <a:uFill>
                  <a:solidFill>
                    <a:schemeClr val="accent1"/>
                  </a:solidFill>
                </a:uFill>
                <a:latin typeface="Droid Serif"/>
                <a:ea typeface="Droid Serif"/>
                <a:cs typeface="Droid Serif"/>
                <a:sym typeface="Droid Serif"/>
              </a:rPr>
              <a:t>LENGUAJE</a:t>
            </a:r>
            <a:r>
              <a:rPr lang="es-ES" sz="1200">
                <a:solidFill>
                  <a:srgbClr val="434343"/>
                </a:solidFill>
                <a:uFill>
                  <a:solidFill>
                    <a:schemeClr val="accent1"/>
                  </a:solidFill>
                </a:uFill>
                <a:latin typeface="Droid Serif"/>
                <a:ea typeface="Droid Serif"/>
                <a:cs typeface="Droid Serif"/>
                <a:sym typeface="Droid Serif"/>
              </a:rPr>
              <a:t> cargado de </a:t>
            </a:r>
            <a:r>
              <a:rPr lang="es-ES" sz="1200" b="1">
                <a:solidFill>
                  <a:srgbClr val="434343"/>
                </a:solidFill>
                <a:uFill>
                  <a:solidFill>
                    <a:schemeClr val="accent1"/>
                  </a:solidFill>
                </a:uFill>
                <a:latin typeface="Droid Serif"/>
                <a:ea typeface="Droid Serif"/>
                <a:cs typeface="Droid Serif"/>
                <a:sym typeface="Droid Serif"/>
              </a:rPr>
              <a:t>recursos literarios</a:t>
            </a:r>
            <a:endParaRPr sz="1200" b="1">
              <a:solidFill>
                <a:srgbClr val="434343"/>
              </a:solidFill>
              <a:uFill>
                <a:solidFill>
                  <a:schemeClr val="accent1"/>
                </a:solidFill>
              </a:uFill>
              <a:latin typeface="Droid Serif"/>
              <a:ea typeface="Droid Serif"/>
              <a:cs typeface="Droid Serif"/>
              <a:sym typeface="Droid Serif"/>
            </a:endParaRPr>
          </a:p>
        </p:txBody>
      </p:sp>
      <p:sp>
        <p:nvSpPr>
          <p:cNvPr id="102" name="Flecha: doblada hacia arriba 101">
            <a:extLst>
              <a:ext uri="{FF2B5EF4-FFF2-40B4-BE49-F238E27FC236}">
                <a16:creationId xmlns:a16="http://schemas.microsoft.com/office/drawing/2014/main" id="{329D4AD3-7569-4FC6-BD49-53BAF34647E0}"/>
              </a:ext>
            </a:extLst>
          </p:cNvPr>
          <p:cNvSpPr/>
          <p:nvPr/>
        </p:nvSpPr>
        <p:spPr>
          <a:xfrm rot="5400000">
            <a:off x="857260" y="3875111"/>
            <a:ext cx="96982" cy="110836"/>
          </a:xfrm>
          <a:prstGeom prst="bentUpArrow">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3" name="CuadroTexto 102">
            <a:extLst>
              <a:ext uri="{FF2B5EF4-FFF2-40B4-BE49-F238E27FC236}">
                <a16:creationId xmlns:a16="http://schemas.microsoft.com/office/drawing/2014/main" id="{778AC6BA-9AB9-4017-9A65-86AAB336A926}"/>
              </a:ext>
            </a:extLst>
          </p:cNvPr>
          <p:cNvSpPr txBox="1"/>
          <p:nvPr/>
        </p:nvSpPr>
        <p:spPr>
          <a:xfrm>
            <a:off x="2412367" y="2993633"/>
            <a:ext cx="984565" cy="230832"/>
          </a:xfrm>
          <a:prstGeom prst="rect">
            <a:avLst/>
          </a:prstGeom>
          <a:noFill/>
        </p:spPr>
        <p:txBody>
          <a:bodyPr wrap="none" rtlCol="0">
            <a:spAutoFit/>
          </a:bodyPr>
          <a:lstStyle/>
          <a:p>
            <a:r>
              <a:rPr lang="es-ES" sz="900">
                <a:solidFill>
                  <a:schemeClr val="accent1"/>
                </a:solidFill>
                <a:latin typeface="Droid Serif"/>
              </a:rPr>
              <a:t>(=Romanticismo)</a:t>
            </a:r>
          </a:p>
        </p:txBody>
      </p:sp>
      <p:sp>
        <p:nvSpPr>
          <p:cNvPr id="105" name="Google Shape;65;p13">
            <a:extLst>
              <a:ext uri="{FF2B5EF4-FFF2-40B4-BE49-F238E27FC236}">
                <a16:creationId xmlns:a16="http://schemas.microsoft.com/office/drawing/2014/main" id="{1F17AAC1-5B8D-4A44-A6BB-24ECC846101D}"/>
              </a:ext>
            </a:extLst>
          </p:cNvPr>
          <p:cNvSpPr txBox="1"/>
          <p:nvPr/>
        </p:nvSpPr>
        <p:spPr>
          <a:xfrm>
            <a:off x="6199362" y="778692"/>
            <a:ext cx="2051020" cy="360299"/>
          </a:xfrm>
          <a:prstGeom prst="rect">
            <a:avLst/>
          </a:prstGeom>
          <a:noFill/>
          <a:ln>
            <a:noFill/>
          </a:ln>
        </p:spPr>
        <p:txBody>
          <a:bodyPr spcFirstLastPara="1" wrap="square" lIns="91425" tIns="91425" rIns="91425" bIns="91425" anchor="t" anchorCtr="0">
            <a:noAutofit/>
          </a:bodyPr>
          <a:lstStyle/>
          <a:p>
            <a:pPr marL="0" lvl="0" indent="0" algn="ctr" rtl="0">
              <a:spcAft>
                <a:spcPts val="0"/>
              </a:spcAft>
              <a:buNone/>
            </a:pPr>
            <a:r>
              <a:rPr lang="es-ES" sz="1600" b="1">
                <a:solidFill>
                  <a:schemeClr val="accent1"/>
                </a:solidFill>
                <a:latin typeface="Droid Serif"/>
                <a:ea typeface="Droid Serif"/>
                <a:cs typeface="Droid Serif"/>
                <a:sym typeface="Droid Serif"/>
              </a:rPr>
              <a:t>GENERACIÓN DEL 98</a:t>
            </a:r>
          </a:p>
        </p:txBody>
      </p:sp>
      <p:sp>
        <p:nvSpPr>
          <p:cNvPr id="106" name="Rectángulo 105">
            <a:extLst>
              <a:ext uri="{FF2B5EF4-FFF2-40B4-BE49-F238E27FC236}">
                <a16:creationId xmlns:a16="http://schemas.microsoft.com/office/drawing/2014/main" id="{4B955AB0-EF06-42E8-9A18-F3EC98823CBD}"/>
              </a:ext>
            </a:extLst>
          </p:cNvPr>
          <p:cNvSpPr/>
          <p:nvPr/>
        </p:nvSpPr>
        <p:spPr>
          <a:xfrm>
            <a:off x="6199361" y="810731"/>
            <a:ext cx="2051019" cy="373833"/>
          </a:xfrm>
          <a:prstGeom prst="rect">
            <a:avLst/>
          </a:prstGeom>
          <a:noFill/>
          <a:ln w="2857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es-ES"/>
          </a:p>
        </p:txBody>
      </p:sp>
      <p:sp>
        <p:nvSpPr>
          <p:cNvPr id="107" name="Flecha: hacia la izquierda 106">
            <a:extLst>
              <a:ext uri="{FF2B5EF4-FFF2-40B4-BE49-F238E27FC236}">
                <a16:creationId xmlns:a16="http://schemas.microsoft.com/office/drawing/2014/main" id="{81F44FCC-DD8A-4874-A74B-DDACD95E9A34}"/>
              </a:ext>
            </a:extLst>
          </p:cNvPr>
          <p:cNvSpPr/>
          <p:nvPr/>
        </p:nvSpPr>
        <p:spPr>
          <a:xfrm rot="16200000">
            <a:off x="7087770" y="1450560"/>
            <a:ext cx="274199" cy="24229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8" name="CuadroTexto 107">
            <a:extLst>
              <a:ext uri="{FF2B5EF4-FFF2-40B4-BE49-F238E27FC236}">
                <a16:creationId xmlns:a16="http://schemas.microsoft.com/office/drawing/2014/main" id="{7B4C58C7-8A2B-4952-A3EE-CFD95B3A09B5}"/>
              </a:ext>
            </a:extLst>
          </p:cNvPr>
          <p:cNvSpPr txBox="1"/>
          <p:nvPr/>
        </p:nvSpPr>
        <p:spPr>
          <a:xfrm>
            <a:off x="6033678" y="1146032"/>
            <a:ext cx="2382383" cy="276999"/>
          </a:xfrm>
          <a:prstGeom prst="rect">
            <a:avLst/>
          </a:prstGeom>
          <a:noFill/>
        </p:spPr>
        <p:txBody>
          <a:bodyPr wrap="none" rtlCol="0">
            <a:spAutoFit/>
          </a:bodyPr>
          <a:lstStyle/>
          <a:p>
            <a:pPr algn="ctr"/>
            <a:r>
              <a:rPr lang="es-ES" sz="1200">
                <a:solidFill>
                  <a:srgbClr val="434343"/>
                </a:solidFill>
                <a:uFill>
                  <a:solidFill>
                    <a:schemeClr val="accent1"/>
                  </a:solidFill>
                </a:uFill>
                <a:latin typeface="Droid Serif"/>
              </a:rPr>
              <a:t>(autores nacidos entre 1864-1975)</a:t>
            </a:r>
          </a:p>
        </p:txBody>
      </p:sp>
      <p:sp>
        <p:nvSpPr>
          <p:cNvPr id="109" name="CuadroTexto 108">
            <a:extLst>
              <a:ext uri="{FF2B5EF4-FFF2-40B4-BE49-F238E27FC236}">
                <a16:creationId xmlns:a16="http://schemas.microsoft.com/office/drawing/2014/main" id="{3675F0F3-1EEA-4C25-858E-38E03C338C13}"/>
              </a:ext>
            </a:extLst>
          </p:cNvPr>
          <p:cNvSpPr txBox="1"/>
          <p:nvPr/>
        </p:nvSpPr>
        <p:spPr>
          <a:xfrm>
            <a:off x="6085611" y="1733974"/>
            <a:ext cx="2244525" cy="307777"/>
          </a:xfrm>
          <a:prstGeom prst="rect">
            <a:avLst/>
          </a:prstGeom>
          <a:noFill/>
        </p:spPr>
        <p:txBody>
          <a:bodyPr wrap="none" rtlCol="0">
            <a:spAutoFit/>
          </a:bodyPr>
          <a:lstStyle/>
          <a:p>
            <a:pPr algn="ctr"/>
            <a:r>
              <a:rPr lang="es-ES" b="1">
                <a:solidFill>
                  <a:srgbClr val="434343"/>
                </a:solidFill>
                <a:uFill>
                  <a:solidFill>
                    <a:schemeClr val="accent1"/>
                  </a:solidFill>
                </a:uFill>
                <a:latin typeface="Droid Serif"/>
              </a:rPr>
              <a:t>PREOCUPACIÓN</a:t>
            </a:r>
            <a:r>
              <a:rPr lang="es-ES">
                <a:solidFill>
                  <a:srgbClr val="434343"/>
                </a:solidFill>
                <a:uFill>
                  <a:solidFill>
                    <a:schemeClr val="accent1"/>
                  </a:solidFill>
                </a:uFill>
                <a:latin typeface="Droid Serif"/>
              </a:rPr>
              <a:t> por España</a:t>
            </a:r>
            <a:endParaRPr lang="es-ES" b="1">
              <a:solidFill>
                <a:srgbClr val="434343"/>
              </a:solidFill>
              <a:uFill>
                <a:solidFill>
                  <a:schemeClr val="accent1"/>
                </a:solidFill>
              </a:uFill>
              <a:latin typeface="Droid Serif"/>
            </a:endParaRPr>
          </a:p>
        </p:txBody>
      </p:sp>
      <p:sp>
        <p:nvSpPr>
          <p:cNvPr id="110" name="Flecha: hacia la izquierda 109">
            <a:extLst>
              <a:ext uri="{FF2B5EF4-FFF2-40B4-BE49-F238E27FC236}">
                <a16:creationId xmlns:a16="http://schemas.microsoft.com/office/drawing/2014/main" id="{E9512C27-358C-4C76-AAF3-DDCD13375A15}"/>
              </a:ext>
            </a:extLst>
          </p:cNvPr>
          <p:cNvSpPr/>
          <p:nvPr/>
        </p:nvSpPr>
        <p:spPr>
          <a:xfrm rot="16200000">
            <a:off x="7087771" y="2082872"/>
            <a:ext cx="274199" cy="24229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1" name="CuadroTexto 110">
            <a:extLst>
              <a:ext uri="{FF2B5EF4-FFF2-40B4-BE49-F238E27FC236}">
                <a16:creationId xmlns:a16="http://schemas.microsoft.com/office/drawing/2014/main" id="{297F7456-CC08-468B-850F-F8C3D08C6B37}"/>
              </a:ext>
            </a:extLst>
          </p:cNvPr>
          <p:cNvSpPr txBox="1"/>
          <p:nvPr/>
        </p:nvSpPr>
        <p:spPr>
          <a:xfrm>
            <a:off x="6355079" y="2341118"/>
            <a:ext cx="1739580" cy="307777"/>
          </a:xfrm>
          <a:prstGeom prst="rect">
            <a:avLst/>
          </a:prstGeom>
          <a:noFill/>
        </p:spPr>
        <p:txBody>
          <a:bodyPr wrap="none" rtlCol="0">
            <a:spAutoFit/>
          </a:bodyPr>
          <a:lstStyle/>
          <a:p>
            <a:pPr algn="ctr"/>
            <a:r>
              <a:rPr lang="es-ES" b="1">
                <a:solidFill>
                  <a:srgbClr val="434343"/>
                </a:solidFill>
                <a:uFill>
                  <a:solidFill>
                    <a:schemeClr val="accent1"/>
                  </a:solidFill>
                </a:uFill>
                <a:latin typeface="Droid Serif"/>
              </a:rPr>
              <a:t>AFÁN REFORMADOR</a:t>
            </a:r>
          </a:p>
        </p:txBody>
      </p:sp>
      <p:sp>
        <p:nvSpPr>
          <p:cNvPr id="112" name="Flecha: hacia la izquierda 111">
            <a:extLst>
              <a:ext uri="{FF2B5EF4-FFF2-40B4-BE49-F238E27FC236}">
                <a16:creationId xmlns:a16="http://schemas.microsoft.com/office/drawing/2014/main" id="{ACD65AB0-C793-4D4A-A805-B82C0A50E1AA}"/>
              </a:ext>
            </a:extLst>
          </p:cNvPr>
          <p:cNvSpPr/>
          <p:nvPr/>
        </p:nvSpPr>
        <p:spPr>
          <a:xfrm rot="16200000">
            <a:off x="7090876" y="2682690"/>
            <a:ext cx="274199" cy="24229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3" name="Google Shape;66;p13">
            <a:extLst>
              <a:ext uri="{FF2B5EF4-FFF2-40B4-BE49-F238E27FC236}">
                <a16:creationId xmlns:a16="http://schemas.microsoft.com/office/drawing/2014/main" id="{F9FA7E1F-ACDA-432D-AEA8-9AD5C20DB647}"/>
              </a:ext>
            </a:extLst>
          </p:cNvPr>
          <p:cNvSpPr txBox="1"/>
          <p:nvPr/>
        </p:nvSpPr>
        <p:spPr>
          <a:xfrm>
            <a:off x="5672562" y="2905702"/>
            <a:ext cx="3346908" cy="1043630"/>
          </a:xfrm>
          <a:prstGeom prst="rect">
            <a:avLst/>
          </a:prstGeom>
          <a:noFill/>
          <a:ln>
            <a:noFill/>
          </a:ln>
        </p:spPr>
        <p:txBody>
          <a:bodyPr spcFirstLastPara="1" wrap="square" lIns="91425" tIns="91425" rIns="91425" bIns="91425" anchor="t" anchorCtr="0">
            <a:noAutofit/>
          </a:bodyPr>
          <a:lstStyle/>
          <a:p>
            <a:pPr marL="90488" lvl="0" indent="-90488" rtl="0">
              <a:spcAft>
                <a:spcPts val="500"/>
              </a:spcAft>
              <a:buClr>
                <a:schemeClr val="accent1"/>
              </a:buClr>
              <a:buFont typeface="Arial" panose="020B0604020202020204" pitchFamily="34" charset="0"/>
              <a:buChar char="•"/>
            </a:pPr>
            <a:r>
              <a:rPr lang="es-ES" sz="1200" b="1">
                <a:solidFill>
                  <a:srgbClr val="434343"/>
                </a:solidFill>
                <a:latin typeface="Droid Serif"/>
                <a:ea typeface="Droid Serif"/>
                <a:cs typeface="Droid Serif"/>
                <a:sym typeface="Droid Serif"/>
              </a:rPr>
              <a:t>TEMAS:</a:t>
            </a:r>
            <a:r>
              <a:rPr lang="es-ES" sz="1200">
                <a:solidFill>
                  <a:srgbClr val="434343"/>
                </a:solidFill>
                <a:latin typeface="Droid Serif"/>
                <a:ea typeface="Droid Serif"/>
                <a:cs typeface="Droid Serif"/>
                <a:sym typeface="Droid Serif"/>
              </a:rPr>
              <a:t> decadencia de </a:t>
            </a:r>
            <a:r>
              <a:rPr lang="es-ES" sz="1200" b="1">
                <a:solidFill>
                  <a:srgbClr val="434343"/>
                </a:solidFill>
                <a:latin typeface="Droid Serif"/>
                <a:ea typeface="Droid Serif"/>
                <a:cs typeface="Droid Serif"/>
                <a:sym typeface="Droid Serif"/>
              </a:rPr>
              <a:t>España</a:t>
            </a:r>
            <a:r>
              <a:rPr lang="es-ES" sz="1200">
                <a:solidFill>
                  <a:srgbClr val="434343"/>
                </a:solidFill>
                <a:latin typeface="Droid Serif"/>
                <a:ea typeface="Droid Serif"/>
                <a:cs typeface="Droid Serif"/>
                <a:sym typeface="Droid Serif"/>
              </a:rPr>
              <a:t> </a:t>
            </a:r>
            <a:r>
              <a:rPr lang="es-ES" sz="1200" b="1">
                <a:solidFill>
                  <a:schemeClr val="accent1"/>
                </a:solidFill>
                <a:latin typeface="Droid Serif"/>
                <a:ea typeface="Droid Serif"/>
                <a:cs typeface="Droid Serif"/>
                <a:sym typeface="Droid Serif"/>
              </a:rPr>
              <a:t>+</a:t>
            </a:r>
            <a:r>
              <a:rPr lang="es-ES" sz="1200">
                <a:solidFill>
                  <a:srgbClr val="434343"/>
                </a:solidFill>
                <a:latin typeface="Droid Serif"/>
                <a:ea typeface="Droid Serif"/>
                <a:cs typeface="Droid Serif"/>
                <a:sym typeface="Droid Serif"/>
              </a:rPr>
              <a:t> angustia vital</a:t>
            </a:r>
          </a:p>
          <a:p>
            <a:pPr marL="90488" lvl="0" indent="-90488" rtl="0">
              <a:spcAft>
                <a:spcPts val="500"/>
              </a:spcAft>
              <a:buClr>
                <a:schemeClr val="accent1"/>
              </a:buClr>
              <a:buFont typeface="Arial" panose="020B0604020202020204" pitchFamily="34" charset="0"/>
              <a:buChar char="•"/>
            </a:pPr>
            <a:r>
              <a:rPr lang="es-ES" sz="1200" b="1">
                <a:solidFill>
                  <a:srgbClr val="434343"/>
                </a:solidFill>
                <a:uFill>
                  <a:solidFill>
                    <a:schemeClr val="accent1"/>
                  </a:solidFill>
                </a:uFill>
                <a:latin typeface="Droid Serif"/>
                <a:ea typeface="Droid Serif"/>
                <a:cs typeface="Droid Serif"/>
                <a:sym typeface="Droid Serif"/>
              </a:rPr>
              <a:t>LENGUAJE SENCILLO, CONCRETO</a:t>
            </a:r>
            <a:r>
              <a:rPr lang="es-ES" sz="1200">
                <a:solidFill>
                  <a:srgbClr val="434343"/>
                </a:solidFill>
                <a:uFill>
                  <a:solidFill>
                    <a:schemeClr val="accent1"/>
                  </a:solidFill>
                </a:uFill>
                <a:latin typeface="Droid Serif"/>
                <a:ea typeface="Droid Serif"/>
                <a:cs typeface="Droid Serif"/>
                <a:sym typeface="Droid Serif"/>
              </a:rPr>
              <a:t>     transmisión</a:t>
            </a:r>
          </a:p>
          <a:p>
            <a:pPr marL="90488" lvl="0" indent="-90488" rtl="0">
              <a:spcAft>
                <a:spcPts val="500"/>
              </a:spcAft>
              <a:buClr>
                <a:schemeClr val="accent1"/>
              </a:buClr>
              <a:buFont typeface="Arial" panose="020B0604020202020204" pitchFamily="34" charset="0"/>
              <a:buChar char="•"/>
            </a:pPr>
            <a:r>
              <a:rPr lang="es-ES" sz="1200" b="1">
                <a:solidFill>
                  <a:srgbClr val="434343"/>
                </a:solidFill>
                <a:uFill>
                  <a:solidFill>
                    <a:schemeClr val="accent1"/>
                  </a:solidFill>
                </a:uFill>
                <a:latin typeface="Droid Serif"/>
                <a:ea typeface="Droid Serif"/>
                <a:cs typeface="Droid Serif"/>
                <a:sym typeface="Droid Serif"/>
              </a:rPr>
              <a:t>ELEMENTOS SIMBÓLICOS</a:t>
            </a:r>
            <a:br>
              <a:rPr lang="es-ES" sz="1200" b="1">
                <a:solidFill>
                  <a:srgbClr val="434343"/>
                </a:solidFill>
                <a:uFill>
                  <a:solidFill>
                    <a:schemeClr val="accent1"/>
                  </a:solidFill>
                </a:uFill>
                <a:latin typeface="Droid Serif"/>
                <a:ea typeface="Droid Serif"/>
                <a:cs typeface="Droid Serif"/>
                <a:sym typeface="Droid Serif"/>
              </a:rPr>
            </a:br>
            <a:r>
              <a:rPr lang="es-ES" sz="1200" b="1">
                <a:solidFill>
                  <a:srgbClr val="434343"/>
                </a:solidFill>
                <a:uFill>
                  <a:solidFill>
                    <a:schemeClr val="accent1"/>
                  </a:solidFill>
                </a:uFill>
                <a:latin typeface="Droid Serif"/>
                <a:ea typeface="Droid Serif"/>
                <a:cs typeface="Droid Serif"/>
                <a:sym typeface="Droid Serif"/>
              </a:rPr>
              <a:t>     </a:t>
            </a:r>
            <a:r>
              <a:rPr lang="es-ES" sz="1200">
                <a:solidFill>
                  <a:srgbClr val="434343"/>
                </a:solidFill>
                <a:uFill>
                  <a:solidFill>
                    <a:schemeClr val="accent1"/>
                  </a:solidFill>
                </a:uFill>
                <a:latin typeface="Droid Serif"/>
                <a:ea typeface="Droid Serif"/>
                <a:cs typeface="Droid Serif"/>
                <a:sym typeface="Droid Serif"/>
              </a:rPr>
              <a:t>destaca el paisaje castellano, árido</a:t>
            </a:r>
            <a:endParaRPr sz="1200" b="1">
              <a:solidFill>
                <a:srgbClr val="434343"/>
              </a:solidFill>
              <a:uFill>
                <a:solidFill>
                  <a:schemeClr val="accent1"/>
                </a:solidFill>
              </a:uFill>
              <a:latin typeface="Droid Serif"/>
              <a:ea typeface="Droid Serif"/>
              <a:cs typeface="Droid Serif"/>
              <a:sym typeface="Droid Serif"/>
            </a:endParaRPr>
          </a:p>
        </p:txBody>
      </p:sp>
      <p:cxnSp>
        <p:nvCxnSpPr>
          <p:cNvPr id="114" name="Conector recto de flecha 113">
            <a:extLst>
              <a:ext uri="{FF2B5EF4-FFF2-40B4-BE49-F238E27FC236}">
                <a16:creationId xmlns:a16="http://schemas.microsoft.com/office/drawing/2014/main" id="{5E2811A8-73EF-47BF-A66B-46338DB3CFDB}"/>
              </a:ext>
            </a:extLst>
          </p:cNvPr>
          <p:cNvCxnSpPr/>
          <p:nvPr/>
        </p:nvCxnSpPr>
        <p:spPr>
          <a:xfrm>
            <a:off x="7943255" y="3343886"/>
            <a:ext cx="151405"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116" name="Flecha: doblada hacia arriba 115">
            <a:extLst>
              <a:ext uri="{FF2B5EF4-FFF2-40B4-BE49-F238E27FC236}">
                <a16:creationId xmlns:a16="http://schemas.microsoft.com/office/drawing/2014/main" id="{CD982235-D125-4242-9EB8-14C1E4BC5949}"/>
              </a:ext>
            </a:extLst>
          </p:cNvPr>
          <p:cNvSpPr/>
          <p:nvPr/>
        </p:nvSpPr>
        <p:spPr>
          <a:xfrm rot="5400000">
            <a:off x="5902060" y="3692010"/>
            <a:ext cx="96982" cy="110836"/>
          </a:xfrm>
          <a:prstGeom prst="bentUpArrow">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7283082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sp>
        <p:nvSpPr>
          <p:cNvPr id="2" name="Rectángulo 1">
            <a:extLst>
              <a:ext uri="{FF2B5EF4-FFF2-40B4-BE49-F238E27FC236}">
                <a16:creationId xmlns:a16="http://schemas.microsoft.com/office/drawing/2014/main" id="{2F99246A-9E82-4EC8-818D-7E7BBEFC9D75}"/>
              </a:ext>
            </a:extLst>
          </p:cNvPr>
          <p:cNvSpPr/>
          <p:nvPr/>
        </p:nvSpPr>
        <p:spPr>
          <a:xfrm>
            <a:off x="1544782" y="242455"/>
            <a:ext cx="6061363" cy="76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4" name="Google Shape;64;p13"/>
          <p:cNvSpPr txBox="1">
            <a:spLocks noGrp="1"/>
          </p:cNvSpPr>
          <p:nvPr>
            <p:ph type="title"/>
          </p:nvPr>
        </p:nvSpPr>
        <p:spPr>
          <a:xfrm>
            <a:off x="228600" y="99105"/>
            <a:ext cx="8686800" cy="3603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s-ES" sz="2000"/>
              <a:t>EL MODERNISMO Y LA GENERACIÓN DEL 98</a:t>
            </a:r>
            <a:endParaRPr sz="2000"/>
          </a:p>
        </p:txBody>
      </p:sp>
      <p:sp>
        <p:nvSpPr>
          <p:cNvPr id="68" name="Google Shape;68;p13"/>
          <p:cNvSpPr txBox="1">
            <a:spLocks noGrp="1"/>
          </p:cNvSpPr>
          <p:nvPr>
            <p:ph type="sldNum" idx="12"/>
          </p:nvPr>
        </p:nvSpPr>
        <p:spPr>
          <a:xfrm>
            <a:off x="-125" y="4869225"/>
            <a:ext cx="9144000" cy="274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
              <a:t>11</a:t>
            </a:fld>
            <a:endParaRPr/>
          </a:p>
        </p:txBody>
      </p:sp>
      <p:sp>
        <p:nvSpPr>
          <p:cNvPr id="43" name="Google Shape;65;p13">
            <a:extLst>
              <a:ext uri="{FF2B5EF4-FFF2-40B4-BE49-F238E27FC236}">
                <a16:creationId xmlns:a16="http://schemas.microsoft.com/office/drawing/2014/main" id="{FDDA457D-C62A-4AFD-9C80-043CF0D6CC78}"/>
              </a:ext>
            </a:extLst>
          </p:cNvPr>
          <p:cNvSpPr txBox="1"/>
          <p:nvPr/>
        </p:nvSpPr>
        <p:spPr>
          <a:xfrm>
            <a:off x="498084" y="585457"/>
            <a:ext cx="1564476" cy="360299"/>
          </a:xfrm>
          <a:prstGeom prst="rect">
            <a:avLst/>
          </a:prstGeom>
          <a:noFill/>
          <a:ln>
            <a:noFill/>
          </a:ln>
        </p:spPr>
        <p:txBody>
          <a:bodyPr spcFirstLastPara="1" wrap="square" lIns="91425" tIns="91425" rIns="91425" bIns="91425" anchor="t" anchorCtr="0">
            <a:noAutofit/>
          </a:bodyPr>
          <a:lstStyle/>
          <a:p>
            <a:pPr algn="ctr"/>
            <a:r>
              <a:rPr lang="es-ES" sz="1600" b="1">
                <a:solidFill>
                  <a:schemeClr val="accent1"/>
                </a:solidFill>
                <a:latin typeface="Droid Serif"/>
                <a:ea typeface="Droid Serif"/>
                <a:cs typeface="Droid Serif"/>
                <a:sym typeface="Droid Serif"/>
              </a:rPr>
              <a:t>MODERNISMO</a:t>
            </a:r>
          </a:p>
        </p:txBody>
      </p:sp>
      <p:sp>
        <p:nvSpPr>
          <p:cNvPr id="44" name="CuadroTexto 43">
            <a:extLst>
              <a:ext uri="{FF2B5EF4-FFF2-40B4-BE49-F238E27FC236}">
                <a16:creationId xmlns:a16="http://schemas.microsoft.com/office/drawing/2014/main" id="{80FB4A0E-0F88-41A1-AEF2-91BB182F49F6}"/>
              </a:ext>
            </a:extLst>
          </p:cNvPr>
          <p:cNvSpPr txBox="1"/>
          <p:nvPr/>
        </p:nvSpPr>
        <p:spPr>
          <a:xfrm>
            <a:off x="2269573" y="637979"/>
            <a:ext cx="1111203" cy="307777"/>
          </a:xfrm>
          <a:prstGeom prst="rect">
            <a:avLst/>
          </a:prstGeom>
          <a:noFill/>
        </p:spPr>
        <p:txBody>
          <a:bodyPr wrap="none" rtlCol="0">
            <a:spAutoFit/>
          </a:bodyPr>
          <a:lstStyle/>
          <a:p>
            <a:pPr algn="ctr"/>
            <a:r>
              <a:rPr lang="es-ES" b="1">
                <a:solidFill>
                  <a:srgbClr val="434343"/>
                </a:solidFill>
                <a:uFill>
                  <a:solidFill>
                    <a:schemeClr val="accent1"/>
                  </a:solidFill>
                </a:uFill>
                <a:latin typeface="Droid Serif"/>
              </a:rPr>
              <a:t>Rubén Darío</a:t>
            </a:r>
          </a:p>
        </p:txBody>
      </p:sp>
      <p:cxnSp>
        <p:nvCxnSpPr>
          <p:cNvPr id="4" name="Conector recto de flecha 3">
            <a:extLst>
              <a:ext uri="{FF2B5EF4-FFF2-40B4-BE49-F238E27FC236}">
                <a16:creationId xmlns:a16="http://schemas.microsoft.com/office/drawing/2014/main" id="{0C03913F-EF66-4325-8D62-D949DB9335AD}"/>
              </a:ext>
            </a:extLst>
          </p:cNvPr>
          <p:cNvCxnSpPr>
            <a:cxnSpLocks/>
          </p:cNvCxnSpPr>
          <p:nvPr/>
        </p:nvCxnSpPr>
        <p:spPr>
          <a:xfrm>
            <a:off x="1928171" y="794902"/>
            <a:ext cx="410672"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51" name="Google Shape;65;p13">
            <a:extLst>
              <a:ext uri="{FF2B5EF4-FFF2-40B4-BE49-F238E27FC236}">
                <a16:creationId xmlns:a16="http://schemas.microsoft.com/office/drawing/2014/main" id="{4C12A472-12DD-427E-9B4F-19C8D451C5DC}"/>
              </a:ext>
            </a:extLst>
          </p:cNvPr>
          <p:cNvSpPr txBox="1"/>
          <p:nvPr/>
        </p:nvSpPr>
        <p:spPr>
          <a:xfrm>
            <a:off x="613922" y="1642524"/>
            <a:ext cx="588276" cy="360299"/>
          </a:xfrm>
          <a:prstGeom prst="rect">
            <a:avLst/>
          </a:prstGeom>
          <a:noFill/>
          <a:ln>
            <a:noFill/>
          </a:ln>
        </p:spPr>
        <p:txBody>
          <a:bodyPr spcFirstLastPara="1" wrap="square" lIns="91425" tIns="91425" rIns="91425" bIns="91425" anchor="t" anchorCtr="0">
            <a:noAutofit/>
          </a:bodyPr>
          <a:lstStyle/>
          <a:p>
            <a:pPr algn="ctr"/>
            <a:r>
              <a:rPr lang="es-ES" sz="1600" b="1">
                <a:solidFill>
                  <a:schemeClr val="accent1"/>
                </a:solidFill>
                <a:latin typeface="Droid Serif"/>
                <a:ea typeface="Droid Serif"/>
                <a:cs typeface="Droid Serif"/>
                <a:sym typeface="Droid Serif"/>
              </a:rPr>
              <a:t>G.98</a:t>
            </a:r>
          </a:p>
        </p:txBody>
      </p:sp>
      <p:sp>
        <p:nvSpPr>
          <p:cNvPr id="52" name="CuadroTexto 51">
            <a:extLst>
              <a:ext uri="{FF2B5EF4-FFF2-40B4-BE49-F238E27FC236}">
                <a16:creationId xmlns:a16="http://schemas.microsoft.com/office/drawing/2014/main" id="{FCE0D454-AB0C-4DD0-8945-4FB48722D0A9}"/>
              </a:ext>
            </a:extLst>
          </p:cNvPr>
          <p:cNvSpPr txBox="1"/>
          <p:nvPr/>
        </p:nvSpPr>
        <p:spPr>
          <a:xfrm>
            <a:off x="1478481" y="1254431"/>
            <a:ext cx="1704314" cy="307777"/>
          </a:xfrm>
          <a:prstGeom prst="rect">
            <a:avLst/>
          </a:prstGeom>
          <a:noFill/>
        </p:spPr>
        <p:txBody>
          <a:bodyPr wrap="none" rtlCol="0">
            <a:spAutoFit/>
          </a:bodyPr>
          <a:lstStyle/>
          <a:p>
            <a:pPr algn="ctr"/>
            <a:r>
              <a:rPr lang="es-ES" b="1">
                <a:solidFill>
                  <a:srgbClr val="434343"/>
                </a:solidFill>
                <a:uFill>
                  <a:solidFill>
                    <a:schemeClr val="accent1"/>
                  </a:solidFill>
                </a:uFill>
                <a:latin typeface="Droid Serif"/>
              </a:rPr>
              <a:t>Miguel de Unamuno</a:t>
            </a:r>
          </a:p>
        </p:txBody>
      </p:sp>
      <p:cxnSp>
        <p:nvCxnSpPr>
          <p:cNvPr id="53" name="Conector recto de flecha 52">
            <a:extLst>
              <a:ext uri="{FF2B5EF4-FFF2-40B4-BE49-F238E27FC236}">
                <a16:creationId xmlns:a16="http://schemas.microsoft.com/office/drawing/2014/main" id="{CB887241-BF38-4FDA-ACCD-E19B0D9FAAA1}"/>
              </a:ext>
            </a:extLst>
          </p:cNvPr>
          <p:cNvCxnSpPr>
            <a:cxnSpLocks/>
          </p:cNvCxnSpPr>
          <p:nvPr/>
        </p:nvCxnSpPr>
        <p:spPr>
          <a:xfrm>
            <a:off x="1130152" y="1868373"/>
            <a:ext cx="410672"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54" name="CuadroTexto 53">
            <a:extLst>
              <a:ext uri="{FF2B5EF4-FFF2-40B4-BE49-F238E27FC236}">
                <a16:creationId xmlns:a16="http://schemas.microsoft.com/office/drawing/2014/main" id="{56C91EDA-CEE5-467F-8B18-50A59508B0DE}"/>
              </a:ext>
            </a:extLst>
          </p:cNvPr>
          <p:cNvSpPr txBox="1"/>
          <p:nvPr/>
        </p:nvSpPr>
        <p:spPr>
          <a:xfrm>
            <a:off x="1478481" y="2115948"/>
            <a:ext cx="946093" cy="307777"/>
          </a:xfrm>
          <a:prstGeom prst="rect">
            <a:avLst/>
          </a:prstGeom>
          <a:noFill/>
        </p:spPr>
        <p:txBody>
          <a:bodyPr wrap="none" rtlCol="0">
            <a:spAutoFit/>
          </a:bodyPr>
          <a:lstStyle/>
          <a:p>
            <a:pPr algn="ctr"/>
            <a:r>
              <a:rPr lang="es-ES" b="1">
                <a:solidFill>
                  <a:srgbClr val="434343"/>
                </a:solidFill>
                <a:uFill>
                  <a:solidFill>
                    <a:schemeClr val="accent1"/>
                  </a:solidFill>
                </a:uFill>
                <a:latin typeface="Droid Serif"/>
              </a:rPr>
              <a:t>Pío Baroja</a:t>
            </a:r>
          </a:p>
        </p:txBody>
      </p:sp>
      <p:sp>
        <p:nvSpPr>
          <p:cNvPr id="55" name="CuadroTexto 54">
            <a:extLst>
              <a:ext uri="{FF2B5EF4-FFF2-40B4-BE49-F238E27FC236}">
                <a16:creationId xmlns:a16="http://schemas.microsoft.com/office/drawing/2014/main" id="{763329F0-3150-49EF-AE86-A85B61E22152}"/>
              </a:ext>
            </a:extLst>
          </p:cNvPr>
          <p:cNvSpPr txBox="1"/>
          <p:nvPr/>
        </p:nvSpPr>
        <p:spPr>
          <a:xfrm>
            <a:off x="1478481" y="1711450"/>
            <a:ext cx="1481496" cy="307777"/>
          </a:xfrm>
          <a:prstGeom prst="rect">
            <a:avLst/>
          </a:prstGeom>
          <a:noFill/>
        </p:spPr>
        <p:txBody>
          <a:bodyPr wrap="none" rtlCol="0">
            <a:spAutoFit/>
          </a:bodyPr>
          <a:lstStyle/>
          <a:p>
            <a:pPr algn="ctr"/>
            <a:r>
              <a:rPr lang="es-ES" b="1">
                <a:solidFill>
                  <a:srgbClr val="434343"/>
                </a:solidFill>
                <a:uFill>
                  <a:solidFill>
                    <a:schemeClr val="accent1"/>
                  </a:solidFill>
                </a:uFill>
                <a:latin typeface="Droid Serif"/>
              </a:rPr>
              <a:t>JM Ruíz, “Azorín”</a:t>
            </a:r>
          </a:p>
        </p:txBody>
      </p:sp>
      <p:cxnSp>
        <p:nvCxnSpPr>
          <p:cNvPr id="56" name="Conector recto de flecha 55">
            <a:extLst>
              <a:ext uri="{FF2B5EF4-FFF2-40B4-BE49-F238E27FC236}">
                <a16:creationId xmlns:a16="http://schemas.microsoft.com/office/drawing/2014/main" id="{9889432B-B49F-4232-8A76-6EFF36CD415A}"/>
              </a:ext>
            </a:extLst>
          </p:cNvPr>
          <p:cNvCxnSpPr>
            <a:cxnSpLocks/>
            <a:endCxn id="52" idx="1"/>
          </p:cNvCxnSpPr>
          <p:nvPr/>
        </p:nvCxnSpPr>
        <p:spPr>
          <a:xfrm flipV="1">
            <a:off x="1130152" y="1408320"/>
            <a:ext cx="348329" cy="457018"/>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61" name="Conector recto de flecha 60">
            <a:extLst>
              <a:ext uri="{FF2B5EF4-FFF2-40B4-BE49-F238E27FC236}">
                <a16:creationId xmlns:a16="http://schemas.microsoft.com/office/drawing/2014/main" id="{812468C0-1EE2-4D15-AD23-3587BEE9353C}"/>
              </a:ext>
            </a:extLst>
          </p:cNvPr>
          <p:cNvCxnSpPr>
            <a:cxnSpLocks/>
            <a:endCxn id="54" idx="1"/>
          </p:cNvCxnSpPr>
          <p:nvPr/>
        </p:nvCxnSpPr>
        <p:spPr>
          <a:xfrm>
            <a:off x="1130152" y="1865338"/>
            <a:ext cx="348329" cy="404499"/>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71" name="Google Shape;65;p13">
            <a:extLst>
              <a:ext uri="{FF2B5EF4-FFF2-40B4-BE49-F238E27FC236}">
                <a16:creationId xmlns:a16="http://schemas.microsoft.com/office/drawing/2014/main" id="{CD507CCC-0EC1-42F6-BD0C-7251747BDC90}"/>
              </a:ext>
            </a:extLst>
          </p:cNvPr>
          <p:cNvSpPr txBox="1"/>
          <p:nvPr/>
        </p:nvSpPr>
        <p:spPr>
          <a:xfrm>
            <a:off x="714738" y="3433721"/>
            <a:ext cx="868317" cy="360299"/>
          </a:xfrm>
          <a:prstGeom prst="rect">
            <a:avLst/>
          </a:prstGeom>
          <a:noFill/>
          <a:ln>
            <a:noFill/>
          </a:ln>
        </p:spPr>
        <p:txBody>
          <a:bodyPr spcFirstLastPara="1" wrap="square" lIns="91425" tIns="91425" rIns="91425" bIns="91425" anchor="t" anchorCtr="0">
            <a:noAutofit/>
          </a:bodyPr>
          <a:lstStyle/>
          <a:p>
            <a:pPr algn="ctr"/>
            <a:r>
              <a:rPr lang="es-ES" sz="1600" b="1">
                <a:solidFill>
                  <a:schemeClr val="accent1"/>
                </a:solidFill>
                <a:latin typeface="Droid Serif"/>
                <a:ea typeface="Droid Serif"/>
                <a:cs typeface="Droid Serif"/>
                <a:sym typeface="Droid Serif"/>
              </a:rPr>
              <a:t>AMBOS</a:t>
            </a:r>
          </a:p>
        </p:txBody>
      </p:sp>
      <p:sp>
        <p:nvSpPr>
          <p:cNvPr id="73" name="CuadroTexto 72">
            <a:extLst>
              <a:ext uri="{FF2B5EF4-FFF2-40B4-BE49-F238E27FC236}">
                <a16:creationId xmlns:a16="http://schemas.microsoft.com/office/drawing/2014/main" id="{112F0DAA-882F-44FA-9F45-3B4DEEF8F4F7}"/>
              </a:ext>
            </a:extLst>
          </p:cNvPr>
          <p:cNvSpPr txBox="1"/>
          <p:nvPr/>
        </p:nvSpPr>
        <p:spPr>
          <a:xfrm>
            <a:off x="1944600" y="3047574"/>
            <a:ext cx="1523174" cy="307777"/>
          </a:xfrm>
          <a:prstGeom prst="rect">
            <a:avLst/>
          </a:prstGeom>
          <a:noFill/>
        </p:spPr>
        <p:txBody>
          <a:bodyPr wrap="none" rtlCol="0">
            <a:spAutoFit/>
          </a:bodyPr>
          <a:lstStyle/>
          <a:p>
            <a:pPr algn="ctr"/>
            <a:r>
              <a:rPr lang="es-ES" b="1">
                <a:solidFill>
                  <a:srgbClr val="434343"/>
                </a:solidFill>
                <a:uFill>
                  <a:solidFill>
                    <a:schemeClr val="accent1"/>
                  </a:solidFill>
                </a:uFill>
                <a:latin typeface="Droid Serif"/>
              </a:rPr>
              <a:t>Antonio Machado</a:t>
            </a:r>
          </a:p>
        </p:txBody>
      </p:sp>
      <p:sp>
        <p:nvSpPr>
          <p:cNvPr id="74" name="CuadroTexto 73">
            <a:extLst>
              <a:ext uri="{FF2B5EF4-FFF2-40B4-BE49-F238E27FC236}">
                <a16:creationId xmlns:a16="http://schemas.microsoft.com/office/drawing/2014/main" id="{4A8A5247-6675-4A6A-86A3-99AA19F3365F}"/>
              </a:ext>
            </a:extLst>
          </p:cNvPr>
          <p:cNvSpPr txBox="1"/>
          <p:nvPr/>
        </p:nvSpPr>
        <p:spPr>
          <a:xfrm>
            <a:off x="1944600" y="3890770"/>
            <a:ext cx="1648208" cy="307777"/>
          </a:xfrm>
          <a:prstGeom prst="rect">
            <a:avLst/>
          </a:prstGeom>
          <a:noFill/>
        </p:spPr>
        <p:txBody>
          <a:bodyPr wrap="none" rtlCol="0">
            <a:spAutoFit/>
          </a:bodyPr>
          <a:lstStyle/>
          <a:p>
            <a:pPr algn="ctr"/>
            <a:r>
              <a:rPr lang="es-ES" b="1">
                <a:solidFill>
                  <a:srgbClr val="434343"/>
                </a:solidFill>
                <a:uFill>
                  <a:solidFill>
                    <a:schemeClr val="accent1"/>
                  </a:solidFill>
                </a:uFill>
                <a:latin typeface="Droid Serif"/>
              </a:rPr>
              <a:t>RM Del Valle-Inclán</a:t>
            </a:r>
          </a:p>
        </p:txBody>
      </p:sp>
      <p:cxnSp>
        <p:nvCxnSpPr>
          <p:cNvPr id="75" name="Conector recto de flecha 74">
            <a:extLst>
              <a:ext uri="{FF2B5EF4-FFF2-40B4-BE49-F238E27FC236}">
                <a16:creationId xmlns:a16="http://schemas.microsoft.com/office/drawing/2014/main" id="{6A1D3435-1EB5-49CA-8354-15E96295D521}"/>
              </a:ext>
            </a:extLst>
          </p:cNvPr>
          <p:cNvCxnSpPr>
            <a:cxnSpLocks/>
            <a:endCxn id="73" idx="1"/>
          </p:cNvCxnSpPr>
          <p:nvPr/>
        </p:nvCxnSpPr>
        <p:spPr>
          <a:xfrm flipV="1">
            <a:off x="1505698" y="3201463"/>
            <a:ext cx="438902" cy="457018"/>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76" name="Conector recto de flecha 75">
            <a:extLst>
              <a:ext uri="{FF2B5EF4-FFF2-40B4-BE49-F238E27FC236}">
                <a16:creationId xmlns:a16="http://schemas.microsoft.com/office/drawing/2014/main" id="{13B6B900-3796-41E4-B126-D60674B4473D}"/>
              </a:ext>
            </a:extLst>
          </p:cNvPr>
          <p:cNvCxnSpPr>
            <a:cxnSpLocks/>
            <a:endCxn id="74" idx="1"/>
          </p:cNvCxnSpPr>
          <p:nvPr/>
        </p:nvCxnSpPr>
        <p:spPr>
          <a:xfrm>
            <a:off x="1505698" y="3669394"/>
            <a:ext cx="438902" cy="375265"/>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81" name="Conector recto de flecha 80">
            <a:extLst>
              <a:ext uri="{FF2B5EF4-FFF2-40B4-BE49-F238E27FC236}">
                <a16:creationId xmlns:a16="http://schemas.microsoft.com/office/drawing/2014/main" id="{146669C7-78AE-4E24-AC2E-08203F4CDBE5}"/>
              </a:ext>
            </a:extLst>
          </p:cNvPr>
          <p:cNvCxnSpPr/>
          <p:nvPr/>
        </p:nvCxnSpPr>
        <p:spPr>
          <a:xfrm>
            <a:off x="3309177" y="801829"/>
            <a:ext cx="151405"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83" name="CuadroTexto 82">
            <a:extLst>
              <a:ext uri="{FF2B5EF4-FFF2-40B4-BE49-F238E27FC236}">
                <a16:creationId xmlns:a16="http://schemas.microsoft.com/office/drawing/2014/main" id="{5AA00BBF-04B4-4575-9F55-52A9059C03A5}"/>
              </a:ext>
            </a:extLst>
          </p:cNvPr>
          <p:cNvSpPr txBox="1"/>
          <p:nvPr/>
        </p:nvSpPr>
        <p:spPr>
          <a:xfrm>
            <a:off x="3385377" y="642058"/>
            <a:ext cx="641522" cy="307777"/>
          </a:xfrm>
          <a:prstGeom prst="rect">
            <a:avLst/>
          </a:prstGeom>
          <a:noFill/>
        </p:spPr>
        <p:txBody>
          <a:bodyPr wrap="none" rtlCol="0">
            <a:spAutoFit/>
          </a:bodyPr>
          <a:lstStyle/>
          <a:p>
            <a:pPr algn="ctr"/>
            <a:r>
              <a:rPr lang="es-ES" i="1">
                <a:solidFill>
                  <a:srgbClr val="434343"/>
                </a:solidFill>
                <a:uFill>
                  <a:solidFill>
                    <a:schemeClr val="accent1"/>
                  </a:solidFill>
                </a:uFill>
                <a:latin typeface="Droid Serif"/>
              </a:rPr>
              <a:t>“Azul”</a:t>
            </a:r>
          </a:p>
        </p:txBody>
      </p:sp>
      <p:sp>
        <p:nvSpPr>
          <p:cNvPr id="86" name="CuadroTexto 85">
            <a:extLst>
              <a:ext uri="{FF2B5EF4-FFF2-40B4-BE49-F238E27FC236}">
                <a16:creationId xmlns:a16="http://schemas.microsoft.com/office/drawing/2014/main" id="{4F5FFB9D-9C40-4D11-B5B6-7A95727E4C0E}"/>
              </a:ext>
            </a:extLst>
          </p:cNvPr>
          <p:cNvSpPr txBox="1"/>
          <p:nvPr/>
        </p:nvSpPr>
        <p:spPr>
          <a:xfrm>
            <a:off x="3172901" y="1264679"/>
            <a:ext cx="805029" cy="307777"/>
          </a:xfrm>
          <a:prstGeom prst="rect">
            <a:avLst/>
          </a:prstGeom>
          <a:noFill/>
        </p:spPr>
        <p:txBody>
          <a:bodyPr wrap="none" rtlCol="0">
            <a:spAutoFit/>
          </a:bodyPr>
          <a:lstStyle/>
          <a:p>
            <a:pPr algn="ctr"/>
            <a:r>
              <a:rPr lang="es-ES" i="1">
                <a:solidFill>
                  <a:srgbClr val="434343"/>
                </a:solidFill>
                <a:uFill>
                  <a:solidFill>
                    <a:schemeClr val="accent1"/>
                  </a:solidFill>
                </a:uFill>
                <a:latin typeface="Droid Serif"/>
              </a:rPr>
              <a:t>“Niebla”</a:t>
            </a:r>
          </a:p>
        </p:txBody>
      </p:sp>
      <p:cxnSp>
        <p:nvCxnSpPr>
          <p:cNvPr id="89" name="Conector recto de flecha 88">
            <a:extLst>
              <a:ext uri="{FF2B5EF4-FFF2-40B4-BE49-F238E27FC236}">
                <a16:creationId xmlns:a16="http://schemas.microsoft.com/office/drawing/2014/main" id="{5251BD76-11BE-49C4-ACB6-57AD1F762789}"/>
              </a:ext>
            </a:extLst>
          </p:cNvPr>
          <p:cNvCxnSpPr/>
          <p:nvPr/>
        </p:nvCxnSpPr>
        <p:spPr>
          <a:xfrm>
            <a:off x="3107092" y="1412784"/>
            <a:ext cx="151405"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90" name="Conector recto de flecha 89">
            <a:extLst>
              <a:ext uri="{FF2B5EF4-FFF2-40B4-BE49-F238E27FC236}">
                <a16:creationId xmlns:a16="http://schemas.microsoft.com/office/drawing/2014/main" id="{30B3E8A5-20CA-4B6F-A1DC-5FD5655FE52A}"/>
              </a:ext>
            </a:extLst>
          </p:cNvPr>
          <p:cNvCxnSpPr>
            <a:cxnSpLocks/>
          </p:cNvCxnSpPr>
          <p:nvPr/>
        </p:nvCxnSpPr>
        <p:spPr>
          <a:xfrm flipV="1">
            <a:off x="2369601" y="2174300"/>
            <a:ext cx="221893" cy="116397"/>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117" name="CuadroTexto 116">
            <a:extLst>
              <a:ext uri="{FF2B5EF4-FFF2-40B4-BE49-F238E27FC236}">
                <a16:creationId xmlns:a16="http://schemas.microsoft.com/office/drawing/2014/main" id="{7BAEBB99-1F86-4B9C-A919-43009FD8E26B}"/>
              </a:ext>
            </a:extLst>
          </p:cNvPr>
          <p:cNvSpPr txBox="1"/>
          <p:nvPr/>
        </p:nvSpPr>
        <p:spPr>
          <a:xfrm>
            <a:off x="2502451" y="2032247"/>
            <a:ext cx="2318263" cy="307777"/>
          </a:xfrm>
          <a:prstGeom prst="rect">
            <a:avLst/>
          </a:prstGeom>
          <a:noFill/>
        </p:spPr>
        <p:txBody>
          <a:bodyPr wrap="none" rtlCol="0">
            <a:spAutoFit/>
          </a:bodyPr>
          <a:lstStyle/>
          <a:p>
            <a:r>
              <a:rPr lang="es-ES" i="1">
                <a:solidFill>
                  <a:srgbClr val="434343"/>
                </a:solidFill>
                <a:uFill>
                  <a:solidFill>
                    <a:schemeClr val="accent1"/>
                  </a:solidFill>
                </a:uFill>
                <a:latin typeface="Droid Serif"/>
              </a:rPr>
              <a:t>“La lucha por la vida”</a:t>
            </a:r>
            <a:r>
              <a:rPr lang="es-ES">
                <a:solidFill>
                  <a:srgbClr val="434343"/>
                </a:solidFill>
                <a:uFill>
                  <a:solidFill>
                    <a:schemeClr val="accent1"/>
                  </a:solidFill>
                </a:uFill>
                <a:latin typeface="Droid Serif"/>
              </a:rPr>
              <a:t> </a:t>
            </a:r>
            <a:r>
              <a:rPr lang="es-ES" sz="1050">
                <a:solidFill>
                  <a:srgbClr val="434343"/>
                </a:solidFill>
                <a:uFill>
                  <a:solidFill>
                    <a:schemeClr val="accent1"/>
                  </a:solidFill>
                </a:uFill>
                <a:latin typeface="Droid Serif"/>
              </a:rPr>
              <a:t>(trilogía)</a:t>
            </a:r>
            <a:endParaRPr lang="es-ES" i="1">
              <a:solidFill>
                <a:srgbClr val="434343"/>
              </a:solidFill>
              <a:uFill>
                <a:solidFill>
                  <a:schemeClr val="accent1"/>
                </a:solidFill>
              </a:uFill>
              <a:latin typeface="Droid Serif"/>
            </a:endParaRPr>
          </a:p>
        </p:txBody>
      </p:sp>
      <p:cxnSp>
        <p:nvCxnSpPr>
          <p:cNvPr id="118" name="Conector recto de flecha 117">
            <a:extLst>
              <a:ext uri="{FF2B5EF4-FFF2-40B4-BE49-F238E27FC236}">
                <a16:creationId xmlns:a16="http://schemas.microsoft.com/office/drawing/2014/main" id="{2A74E230-D0EE-4D32-A9B6-3391933B1DD6}"/>
              </a:ext>
            </a:extLst>
          </p:cNvPr>
          <p:cNvCxnSpPr>
            <a:cxnSpLocks/>
          </p:cNvCxnSpPr>
          <p:nvPr/>
        </p:nvCxnSpPr>
        <p:spPr>
          <a:xfrm>
            <a:off x="2362200" y="2283812"/>
            <a:ext cx="221893" cy="116397"/>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119" name="CuadroTexto 118">
            <a:extLst>
              <a:ext uri="{FF2B5EF4-FFF2-40B4-BE49-F238E27FC236}">
                <a16:creationId xmlns:a16="http://schemas.microsoft.com/office/drawing/2014/main" id="{032146DE-F20F-470C-B402-B919F5E78480}"/>
              </a:ext>
            </a:extLst>
          </p:cNvPr>
          <p:cNvSpPr txBox="1"/>
          <p:nvPr/>
        </p:nvSpPr>
        <p:spPr>
          <a:xfrm>
            <a:off x="2487011" y="2219544"/>
            <a:ext cx="1362874" cy="307777"/>
          </a:xfrm>
          <a:prstGeom prst="rect">
            <a:avLst/>
          </a:prstGeom>
          <a:noFill/>
        </p:spPr>
        <p:txBody>
          <a:bodyPr wrap="none" rtlCol="0">
            <a:spAutoFit/>
          </a:bodyPr>
          <a:lstStyle/>
          <a:p>
            <a:r>
              <a:rPr lang="es-ES" i="1">
                <a:solidFill>
                  <a:srgbClr val="434343"/>
                </a:solidFill>
                <a:uFill>
                  <a:solidFill>
                    <a:schemeClr val="accent1"/>
                  </a:solidFill>
                </a:uFill>
                <a:latin typeface="Droid Serif"/>
              </a:rPr>
              <a:t>“La raza”</a:t>
            </a:r>
            <a:r>
              <a:rPr lang="es-ES">
                <a:solidFill>
                  <a:srgbClr val="434343"/>
                </a:solidFill>
                <a:uFill>
                  <a:solidFill>
                    <a:schemeClr val="accent1"/>
                  </a:solidFill>
                </a:uFill>
                <a:latin typeface="Droid Serif"/>
              </a:rPr>
              <a:t> </a:t>
            </a:r>
            <a:r>
              <a:rPr lang="es-ES" sz="1050">
                <a:solidFill>
                  <a:srgbClr val="434343"/>
                </a:solidFill>
                <a:uFill>
                  <a:solidFill>
                    <a:schemeClr val="accent1"/>
                  </a:solidFill>
                </a:uFill>
                <a:latin typeface="Droid Serif"/>
              </a:rPr>
              <a:t>(trilogía)</a:t>
            </a:r>
            <a:endParaRPr lang="es-ES" i="1">
              <a:solidFill>
                <a:srgbClr val="434343"/>
              </a:solidFill>
              <a:uFill>
                <a:solidFill>
                  <a:schemeClr val="accent1"/>
                </a:solidFill>
              </a:uFill>
              <a:latin typeface="Droid Serif"/>
            </a:endParaRPr>
          </a:p>
        </p:txBody>
      </p:sp>
      <p:cxnSp>
        <p:nvCxnSpPr>
          <p:cNvPr id="120" name="Conector recto de flecha 119">
            <a:extLst>
              <a:ext uri="{FF2B5EF4-FFF2-40B4-BE49-F238E27FC236}">
                <a16:creationId xmlns:a16="http://schemas.microsoft.com/office/drawing/2014/main" id="{13FAC252-2F6A-4089-BD47-C7BA5B97BAC0}"/>
              </a:ext>
            </a:extLst>
          </p:cNvPr>
          <p:cNvCxnSpPr>
            <a:cxnSpLocks/>
          </p:cNvCxnSpPr>
          <p:nvPr/>
        </p:nvCxnSpPr>
        <p:spPr>
          <a:xfrm>
            <a:off x="3774182" y="2400209"/>
            <a:ext cx="151405"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121" name="CuadroTexto 120">
            <a:extLst>
              <a:ext uri="{FF2B5EF4-FFF2-40B4-BE49-F238E27FC236}">
                <a16:creationId xmlns:a16="http://schemas.microsoft.com/office/drawing/2014/main" id="{1A15836A-C44F-47CF-B98E-3FADAF7BF6F6}"/>
              </a:ext>
            </a:extLst>
          </p:cNvPr>
          <p:cNvSpPr txBox="1"/>
          <p:nvPr/>
        </p:nvSpPr>
        <p:spPr>
          <a:xfrm>
            <a:off x="3849884" y="2243740"/>
            <a:ext cx="1819729" cy="307777"/>
          </a:xfrm>
          <a:prstGeom prst="rect">
            <a:avLst/>
          </a:prstGeom>
          <a:noFill/>
        </p:spPr>
        <p:txBody>
          <a:bodyPr wrap="none" rtlCol="0">
            <a:spAutoFit/>
          </a:bodyPr>
          <a:lstStyle/>
          <a:p>
            <a:r>
              <a:rPr lang="es-ES" i="1">
                <a:solidFill>
                  <a:srgbClr val="434343"/>
                </a:solidFill>
                <a:uFill>
                  <a:solidFill>
                    <a:schemeClr val="accent1"/>
                  </a:solidFill>
                </a:uFill>
                <a:latin typeface="Droid Serif"/>
              </a:rPr>
              <a:t>“El árbol de la ciencia”</a:t>
            </a:r>
          </a:p>
        </p:txBody>
      </p:sp>
      <p:sp>
        <p:nvSpPr>
          <p:cNvPr id="122" name="CuadroTexto 121">
            <a:extLst>
              <a:ext uri="{FF2B5EF4-FFF2-40B4-BE49-F238E27FC236}">
                <a16:creationId xmlns:a16="http://schemas.microsoft.com/office/drawing/2014/main" id="{166FB58C-C54C-413D-90AE-270DD7FF6530}"/>
              </a:ext>
            </a:extLst>
          </p:cNvPr>
          <p:cNvSpPr txBox="1"/>
          <p:nvPr/>
        </p:nvSpPr>
        <p:spPr>
          <a:xfrm>
            <a:off x="5024354" y="2951216"/>
            <a:ext cx="1066318" cy="307777"/>
          </a:xfrm>
          <a:prstGeom prst="rect">
            <a:avLst/>
          </a:prstGeom>
          <a:noFill/>
        </p:spPr>
        <p:txBody>
          <a:bodyPr wrap="none" rtlCol="0">
            <a:spAutoFit/>
          </a:bodyPr>
          <a:lstStyle/>
          <a:p>
            <a:r>
              <a:rPr lang="es-ES" i="1">
                <a:solidFill>
                  <a:srgbClr val="434343"/>
                </a:solidFill>
                <a:uFill>
                  <a:solidFill>
                    <a:schemeClr val="accent1"/>
                  </a:solidFill>
                </a:uFill>
                <a:latin typeface="Droid Serif"/>
              </a:rPr>
              <a:t>“Soledades”</a:t>
            </a:r>
          </a:p>
        </p:txBody>
      </p:sp>
      <p:sp>
        <p:nvSpPr>
          <p:cNvPr id="123" name="CuadroTexto 122">
            <a:extLst>
              <a:ext uri="{FF2B5EF4-FFF2-40B4-BE49-F238E27FC236}">
                <a16:creationId xmlns:a16="http://schemas.microsoft.com/office/drawing/2014/main" id="{9369C92A-4D5D-43D3-B28E-D8899C7EBDE8}"/>
              </a:ext>
            </a:extLst>
          </p:cNvPr>
          <p:cNvSpPr txBox="1"/>
          <p:nvPr/>
        </p:nvSpPr>
        <p:spPr>
          <a:xfrm>
            <a:off x="6237517" y="3144984"/>
            <a:ext cx="1712328" cy="307777"/>
          </a:xfrm>
          <a:prstGeom prst="rect">
            <a:avLst/>
          </a:prstGeom>
          <a:noFill/>
        </p:spPr>
        <p:txBody>
          <a:bodyPr wrap="none" rtlCol="0">
            <a:spAutoFit/>
          </a:bodyPr>
          <a:lstStyle/>
          <a:p>
            <a:r>
              <a:rPr lang="es-ES" i="1">
                <a:solidFill>
                  <a:srgbClr val="434343"/>
                </a:solidFill>
                <a:uFill>
                  <a:solidFill>
                    <a:schemeClr val="accent1"/>
                  </a:solidFill>
                </a:uFill>
                <a:latin typeface="Droid Serif"/>
              </a:rPr>
              <a:t>“Campos de Castilla”</a:t>
            </a:r>
          </a:p>
        </p:txBody>
      </p:sp>
      <p:cxnSp>
        <p:nvCxnSpPr>
          <p:cNvPr id="124" name="Conector recto de flecha 123">
            <a:extLst>
              <a:ext uri="{FF2B5EF4-FFF2-40B4-BE49-F238E27FC236}">
                <a16:creationId xmlns:a16="http://schemas.microsoft.com/office/drawing/2014/main" id="{BA4B1D37-FE2C-4186-B341-1AA4DB770C39}"/>
              </a:ext>
            </a:extLst>
          </p:cNvPr>
          <p:cNvCxnSpPr>
            <a:cxnSpLocks/>
          </p:cNvCxnSpPr>
          <p:nvPr/>
        </p:nvCxnSpPr>
        <p:spPr>
          <a:xfrm flipV="1">
            <a:off x="3392304" y="3097675"/>
            <a:ext cx="221893" cy="116397"/>
          </a:xfrm>
          <a:prstGeom prst="straightConnector1">
            <a:avLst/>
          </a:prstGeom>
          <a:ln>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125" name="Conector recto de flecha 124">
            <a:extLst>
              <a:ext uri="{FF2B5EF4-FFF2-40B4-BE49-F238E27FC236}">
                <a16:creationId xmlns:a16="http://schemas.microsoft.com/office/drawing/2014/main" id="{9E6FDC9A-14F7-4F79-BC31-63248D95E6A4}"/>
              </a:ext>
            </a:extLst>
          </p:cNvPr>
          <p:cNvCxnSpPr>
            <a:cxnSpLocks/>
          </p:cNvCxnSpPr>
          <p:nvPr/>
        </p:nvCxnSpPr>
        <p:spPr>
          <a:xfrm>
            <a:off x="3384903" y="3207187"/>
            <a:ext cx="221893" cy="116397"/>
          </a:xfrm>
          <a:prstGeom prst="straightConnector1">
            <a:avLst/>
          </a:prstGeom>
          <a:ln>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126" name="CuadroTexto 125">
            <a:extLst>
              <a:ext uri="{FF2B5EF4-FFF2-40B4-BE49-F238E27FC236}">
                <a16:creationId xmlns:a16="http://schemas.microsoft.com/office/drawing/2014/main" id="{28EA3D97-29A6-4391-A51C-04CD38D6CD54}"/>
              </a:ext>
            </a:extLst>
          </p:cNvPr>
          <p:cNvSpPr txBox="1"/>
          <p:nvPr/>
        </p:nvSpPr>
        <p:spPr>
          <a:xfrm>
            <a:off x="3559567" y="2943325"/>
            <a:ext cx="1502334" cy="307777"/>
          </a:xfrm>
          <a:prstGeom prst="rect">
            <a:avLst/>
          </a:prstGeom>
          <a:noFill/>
        </p:spPr>
        <p:txBody>
          <a:bodyPr wrap="none" rtlCol="0">
            <a:spAutoFit/>
          </a:bodyPr>
          <a:lstStyle/>
          <a:p>
            <a:r>
              <a:rPr lang="es-ES">
                <a:solidFill>
                  <a:srgbClr val="434343"/>
                </a:solidFill>
                <a:uFill>
                  <a:solidFill>
                    <a:schemeClr val="accent1"/>
                  </a:solidFill>
                </a:uFill>
                <a:latin typeface="Droid Serif"/>
              </a:rPr>
              <a:t>Época modernista</a:t>
            </a:r>
          </a:p>
        </p:txBody>
      </p:sp>
      <p:sp>
        <p:nvSpPr>
          <p:cNvPr id="127" name="CuadroTexto 126">
            <a:extLst>
              <a:ext uri="{FF2B5EF4-FFF2-40B4-BE49-F238E27FC236}">
                <a16:creationId xmlns:a16="http://schemas.microsoft.com/office/drawing/2014/main" id="{EFB9FA43-DF2E-406E-91F4-86AF311FCBEE}"/>
              </a:ext>
            </a:extLst>
          </p:cNvPr>
          <p:cNvSpPr txBox="1"/>
          <p:nvPr/>
        </p:nvSpPr>
        <p:spPr>
          <a:xfrm>
            <a:off x="3568488" y="3165502"/>
            <a:ext cx="2714205" cy="307777"/>
          </a:xfrm>
          <a:prstGeom prst="rect">
            <a:avLst/>
          </a:prstGeom>
          <a:noFill/>
        </p:spPr>
        <p:txBody>
          <a:bodyPr wrap="none" rtlCol="0">
            <a:spAutoFit/>
          </a:bodyPr>
          <a:lstStyle/>
          <a:p>
            <a:r>
              <a:rPr lang="es-ES">
                <a:solidFill>
                  <a:srgbClr val="434343"/>
                </a:solidFill>
                <a:uFill>
                  <a:solidFill>
                    <a:schemeClr val="accent1"/>
                  </a:solidFill>
                </a:uFill>
                <a:latin typeface="Droid Serif"/>
              </a:rPr>
              <a:t>Época más intimista y cercana G98</a:t>
            </a:r>
          </a:p>
        </p:txBody>
      </p:sp>
      <p:cxnSp>
        <p:nvCxnSpPr>
          <p:cNvPr id="128" name="Conector recto de flecha 127">
            <a:extLst>
              <a:ext uri="{FF2B5EF4-FFF2-40B4-BE49-F238E27FC236}">
                <a16:creationId xmlns:a16="http://schemas.microsoft.com/office/drawing/2014/main" id="{32CB311D-2B91-4B09-A62A-327AF7E5D9F8}"/>
              </a:ext>
            </a:extLst>
          </p:cNvPr>
          <p:cNvCxnSpPr>
            <a:cxnSpLocks/>
          </p:cNvCxnSpPr>
          <p:nvPr/>
        </p:nvCxnSpPr>
        <p:spPr>
          <a:xfrm>
            <a:off x="4977593" y="3104602"/>
            <a:ext cx="151405"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29" name="Conector recto de flecha 128">
            <a:extLst>
              <a:ext uri="{FF2B5EF4-FFF2-40B4-BE49-F238E27FC236}">
                <a16:creationId xmlns:a16="http://schemas.microsoft.com/office/drawing/2014/main" id="{674B0181-64B2-48CA-B3BB-91AFE7D1F3F3}"/>
              </a:ext>
            </a:extLst>
          </p:cNvPr>
          <p:cNvCxnSpPr>
            <a:cxnSpLocks/>
          </p:cNvCxnSpPr>
          <p:nvPr/>
        </p:nvCxnSpPr>
        <p:spPr>
          <a:xfrm>
            <a:off x="6189523" y="3306230"/>
            <a:ext cx="151405"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41" name="Conector recto de flecha 40">
            <a:extLst>
              <a:ext uri="{FF2B5EF4-FFF2-40B4-BE49-F238E27FC236}">
                <a16:creationId xmlns:a16="http://schemas.microsoft.com/office/drawing/2014/main" id="{CC235B4D-EB54-4214-AD4C-5D83EABEBAFA}"/>
              </a:ext>
            </a:extLst>
          </p:cNvPr>
          <p:cNvCxnSpPr>
            <a:cxnSpLocks/>
          </p:cNvCxnSpPr>
          <p:nvPr/>
        </p:nvCxnSpPr>
        <p:spPr>
          <a:xfrm>
            <a:off x="3521213" y="4046820"/>
            <a:ext cx="199770" cy="262235"/>
          </a:xfrm>
          <a:prstGeom prst="straightConnector1">
            <a:avLst/>
          </a:prstGeom>
          <a:ln>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42" name="CuadroTexto 41">
            <a:extLst>
              <a:ext uri="{FF2B5EF4-FFF2-40B4-BE49-F238E27FC236}">
                <a16:creationId xmlns:a16="http://schemas.microsoft.com/office/drawing/2014/main" id="{8FBBE8D5-FB39-4746-8E3D-6F2D11082F8A}"/>
              </a:ext>
            </a:extLst>
          </p:cNvPr>
          <p:cNvSpPr txBox="1"/>
          <p:nvPr/>
        </p:nvSpPr>
        <p:spPr>
          <a:xfrm>
            <a:off x="3656351" y="3629329"/>
            <a:ext cx="2117887" cy="307777"/>
          </a:xfrm>
          <a:prstGeom prst="rect">
            <a:avLst/>
          </a:prstGeom>
          <a:noFill/>
        </p:spPr>
        <p:txBody>
          <a:bodyPr wrap="none" rtlCol="0">
            <a:spAutoFit/>
          </a:bodyPr>
          <a:lstStyle/>
          <a:p>
            <a:r>
              <a:rPr lang="es-ES">
                <a:solidFill>
                  <a:srgbClr val="434343"/>
                </a:solidFill>
                <a:uFill>
                  <a:solidFill>
                    <a:schemeClr val="accent1"/>
                  </a:solidFill>
                </a:uFill>
                <a:latin typeface="Droid Serif"/>
              </a:rPr>
              <a:t>Época modernista estética</a:t>
            </a:r>
          </a:p>
        </p:txBody>
      </p:sp>
      <p:sp>
        <p:nvSpPr>
          <p:cNvPr id="45" name="CuadroTexto 44">
            <a:extLst>
              <a:ext uri="{FF2B5EF4-FFF2-40B4-BE49-F238E27FC236}">
                <a16:creationId xmlns:a16="http://schemas.microsoft.com/office/drawing/2014/main" id="{D7CAEFF9-32D3-4AB5-BB97-FBF4C41EEC50}"/>
              </a:ext>
            </a:extLst>
          </p:cNvPr>
          <p:cNvSpPr txBox="1"/>
          <p:nvPr/>
        </p:nvSpPr>
        <p:spPr>
          <a:xfrm>
            <a:off x="3681907" y="4163217"/>
            <a:ext cx="481222" cy="307777"/>
          </a:xfrm>
          <a:prstGeom prst="rect">
            <a:avLst/>
          </a:prstGeom>
          <a:noFill/>
        </p:spPr>
        <p:txBody>
          <a:bodyPr wrap="none" rtlCol="0">
            <a:spAutoFit/>
          </a:bodyPr>
          <a:lstStyle/>
          <a:p>
            <a:r>
              <a:rPr lang="es-ES">
                <a:solidFill>
                  <a:srgbClr val="434343"/>
                </a:solidFill>
                <a:uFill>
                  <a:solidFill>
                    <a:schemeClr val="accent1"/>
                  </a:solidFill>
                </a:uFill>
                <a:latin typeface="Droid Serif"/>
              </a:rPr>
              <a:t>G98</a:t>
            </a:r>
          </a:p>
        </p:txBody>
      </p:sp>
      <p:sp>
        <p:nvSpPr>
          <p:cNvPr id="46" name="CuadroTexto 45">
            <a:extLst>
              <a:ext uri="{FF2B5EF4-FFF2-40B4-BE49-F238E27FC236}">
                <a16:creationId xmlns:a16="http://schemas.microsoft.com/office/drawing/2014/main" id="{615B778A-F51E-4A3B-B941-2B5EC1605019}"/>
              </a:ext>
            </a:extLst>
          </p:cNvPr>
          <p:cNvSpPr txBox="1"/>
          <p:nvPr/>
        </p:nvSpPr>
        <p:spPr>
          <a:xfrm>
            <a:off x="4205860" y="4163217"/>
            <a:ext cx="1636987" cy="307777"/>
          </a:xfrm>
          <a:prstGeom prst="rect">
            <a:avLst/>
          </a:prstGeom>
          <a:noFill/>
        </p:spPr>
        <p:txBody>
          <a:bodyPr wrap="none" rtlCol="0">
            <a:spAutoFit/>
          </a:bodyPr>
          <a:lstStyle/>
          <a:p>
            <a:r>
              <a:rPr lang="es-ES">
                <a:solidFill>
                  <a:srgbClr val="434343"/>
                </a:solidFill>
                <a:uFill>
                  <a:solidFill>
                    <a:schemeClr val="accent1"/>
                  </a:solidFill>
                </a:uFill>
                <a:latin typeface="Droid Serif"/>
              </a:rPr>
              <a:t>El esperpento </a:t>
            </a:r>
            <a:r>
              <a:rPr lang="es-ES" sz="1000">
                <a:solidFill>
                  <a:srgbClr val="434343"/>
                </a:solidFill>
                <a:uFill>
                  <a:solidFill>
                    <a:schemeClr val="accent1"/>
                  </a:solidFill>
                </a:uFill>
                <a:latin typeface="Droid Serif"/>
              </a:rPr>
              <a:t>(teatro)</a:t>
            </a:r>
            <a:endParaRPr lang="es-ES">
              <a:solidFill>
                <a:srgbClr val="434343"/>
              </a:solidFill>
              <a:uFill>
                <a:solidFill>
                  <a:schemeClr val="accent1"/>
                </a:solidFill>
              </a:uFill>
              <a:latin typeface="Droid Serif"/>
            </a:endParaRPr>
          </a:p>
        </p:txBody>
      </p:sp>
      <p:cxnSp>
        <p:nvCxnSpPr>
          <p:cNvPr id="47" name="Conector recto de flecha 46">
            <a:extLst>
              <a:ext uri="{FF2B5EF4-FFF2-40B4-BE49-F238E27FC236}">
                <a16:creationId xmlns:a16="http://schemas.microsoft.com/office/drawing/2014/main" id="{1D3F8BE2-209D-414A-BCF9-2816895F368C}"/>
              </a:ext>
            </a:extLst>
          </p:cNvPr>
          <p:cNvCxnSpPr>
            <a:cxnSpLocks/>
          </p:cNvCxnSpPr>
          <p:nvPr/>
        </p:nvCxnSpPr>
        <p:spPr>
          <a:xfrm>
            <a:off x="4097305" y="4324463"/>
            <a:ext cx="151405"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48" name="Conector recto de flecha 47">
            <a:extLst>
              <a:ext uri="{FF2B5EF4-FFF2-40B4-BE49-F238E27FC236}">
                <a16:creationId xmlns:a16="http://schemas.microsoft.com/office/drawing/2014/main" id="{76E4C5F0-B8F3-471B-948F-28A23CD94BAA}"/>
              </a:ext>
            </a:extLst>
          </p:cNvPr>
          <p:cNvCxnSpPr>
            <a:cxnSpLocks/>
          </p:cNvCxnSpPr>
          <p:nvPr/>
        </p:nvCxnSpPr>
        <p:spPr>
          <a:xfrm flipV="1">
            <a:off x="5690063" y="3679939"/>
            <a:ext cx="221893" cy="116397"/>
          </a:xfrm>
          <a:prstGeom prst="straightConnector1">
            <a:avLst/>
          </a:prstGeom>
          <a:ln>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49" name="Conector recto de flecha 48">
            <a:extLst>
              <a:ext uri="{FF2B5EF4-FFF2-40B4-BE49-F238E27FC236}">
                <a16:creationId xmlns:a16="http://schemas.microsoft.com/office/drawing/2014/main" id="{BE41B781-0DF7-412F-A6DE-6BFE8733CC7C}"/>
              </a:ext>
            </a:extLst>
          </p:cNvPr>
          <p:cNvCxnSpPr>
            <a:cxnSpLocks/>
          </p:cNvCxnSpPr>
          <p:nvPr/>
        </p:nvCxnSpPr>
        <p:spPr>
          <a:xfrm>
            <a:off x="5682662" y="3789451"/>
            <a:ext cx="221893" cy="116397"/>
          </a:xfrm>
          <a:prstGeom prst="straightConnector1">
            <a:avLst/>
          </a:prstGeom>
          <a:ln>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50" name="Conector recto de flecha 49">
            <a:extLst>
              <a:ext uri="{FF2B5EF4-FFF2-40B4-BE49-F238E27FC236}">
                <a16:creationId xmlns:a16="http://schemas.microsoft.com/office/drawing/2014/main" id="{1539B329-33BB-4757-BAAA-82397A2EF917}"/>
              </a:ext>
            </a:extLst>
          </p:cNvPr>
          <p:cNvCxnSpPr>
            <a:cxnSpLocks/>
          </p:cNvCxnSpPr>
          <p:nvPr/>
        </p:nvCxnSpPr>
        <p:spPr>
          <a:xfrm flipV="1">
            <a:off x="5774773" y="4241228"/>
            <a:ext cx="221893" cy="116397"/>
          </a:xfrm>
          <a:prstGeom prst="straightConnector1">
            <a:avLst/>
          </a:prstGeom>
          <a:ln>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57" name="Conector recto de flecha 56">
            <a:extLst>
              <a:ext uri="{FF2B5EF4-FFF2-40B4-BE49-F238E27FC236}">
                <a16:creationId xmlns:a16="http://schemas.microsoft.com/office/drawing/2014/main" id="{B83A099C-36C7-41B0-A654-574B3D7F5B47}"/>
              </a:ext>
            </a:extLst>
          </p:cNvPr>
          <p:cNvCxnSpPr>
            <a:cxnSpLocks/>
          </p:cNvCxnSpPr>
          <p:nvPr/>
        </p:nvCxnSpPr>
        <p:spPr>
          <a:xfrm>
            <a:off x="5767372" y="4350740"/>
            <a:ext cx="221893" cy="116397"/>
          </a:xfrm>
          <a:prstGeom prst="straightConnector1">
            <a:avLst/>
          </a:prstGeom>
          <a:ln>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58" name="Conector recto de flecha 57">
            <a:extLst>
              <a:ext uri="{FF2B5EF4-FFF2-40B4-BE49-F238E27FC236}">
                <a16:creationId xmlns:a16="http://schemas.microsoft.com/office/drawing/2014/main" id="{0F33F7C3-E768-4CDE-ABB2-8E0882AC20C0}"/>
              </a:ext>
            </a:extLst>
          </p:cNvPr>
          <p:cNvCxnSpPr>
            <a:cxnSpLocks/>
          </p:cNvCxnSpPr>
          <p:nvPr/>
        </p:nvCxnSpPr>
        <p:spPr>
          <a:xfrm flipV="1">
            <a:off x="3521213" y="3790294"/>
            <a:ext cx="199770" cy="262235"/>
          </a:xfrm>
          <a:prstGeom prst="straightConnector1">
            <a:avLst/>
          </a:prstGeom>
          <a:ln>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59" name="CuadroTexto 58">
            <a:extLst>
              <a:ext uri="{FF2B5EF4-FFF2-40B4-BE49-F238E27FC236}">
                <a16:creationId xmlns:a16="http://schemas.microsoft.com/office/drawing/2014/main" id="{A43FE6D5-1081-4D7A-AC24-EA902DFF2A7A}"/>
              </a:ext>
            </a:extLst>
          </p:cNvPr>
          <p:cNvSpPr txBox="1"/>
          <p:nvPr/>
        </p:nvSpPr>
        <p:spPr>
          <a:xfrm>
            <a:off x="5837781" y="3513158"/>
            <a:ext cx="1710725" cy="307777"/>
          </a:xfrm>
          <a:prstGeom prst="rect">
            <a:avLst/>
          </a:prstGeom>
          <a:noFill/>
        </p:spPr>
        <p:txBody>
          <a:bodyPr wrap="none" rtlCol="0">
            <a:spAutoFit/>
          </a:bodyPr>
          <a:lstStyle/>
          <a:p>
            <a:r>
              <a:rPr lang="es-ES" u="sng">
                <a:solidFill>
                  <a:srgbClr val="434343"/>
                </a:solidFill>
                <a:uFill>
                  <a:solidFill>
                    <a:schemeClr val="accent1"/>
                  </a:solidFill>
                </a:uFill>
                <a:latin typeface="Droid Serif"/>
              </a:rPr>
              <a:t>Narrativa</a:t>
            </a:r>
            <a:r>
              <a:rPr lang="es-ES">
                <a:solidFill>
                  <a:srgbClr val="434343"/>
                </a:solidFill>
                <a:uFill>
                  <a:solidFill>
                    <a:schemeClr val="accent1"/>
                  </a:solidFill>
                </a:uFill>
                <a:latin typeface="Droid Serif"/>
              </a:rPr>
              <a:t>: </a:t>
            </a:r>
            <a:r>
              <a:rPr lang="es-ES" i="1">
                <a:solidFill>
                  <a:srgbClr val="434343"/>
                </a:solidFill>
                <a:uFill>
                  <a:solidFill>
                    <a:schemeClr val="accent1"/>
                  </a:solidFill>
                </a:uFill>
                <a:latin typeface="Droid Serif"/>
              </a:rPr>
              <a:t>“Sonatas”</a:t>
            </a:r>
            <a:endParaRPr lang="es-ES">
              <a:solidFill>
                <a:srgbClr val="434343"/>
              </a:solidFill>
              <a:uFill>
                <a:solidFill>
                  <a:schemeClr val="accent1"/>
                </a:solidFill>
              </a:uFill>
              <a:latin typeface="Droid Serif"/>
            </a:endParaRPr>
          </a:p>
        </p:txBody>
      </p:sp>
      <p:sp>
        <p:nvSpPr>
          <p:cNvPr id="60" name="CuadroTexto 59">
            <a:extLst>
              <a:ext uri="{FF2B5EF4-FFF2-40B4-BE49-F238E27FC236}">
                <a16:creationId xmlns:a16="http://schemas.microsoft.com/office/drawing/2014/main" id="{727BEA64-F44D-4CF5-B49C-915D2FFFD86B}"/>
              </a:ext>
            </a:extLst>
          </p:cNvPr>
          <p:cNvSpPr txBox="1"/>
          <p:nvPr/>
        </p:nvSpPr>
        <p:spPr>
          <a:xfrm>
            <a:off x="5847680" y="3724807"/>
            <a:ext cx="2311851" cy="307777"/>
          </a:xfrm>
          <a:prstGeom prst="rect">
            <a:avLst/>
          </a:prstGeom>
          <a:noFill/>
        </p:spPr>
        <p:txBody>
          <a:bodyPr wrap="none" rtlCol="0">
            <a:spAutoFit/>
          </a:bodyPr>
          <a:lstStyle/>
          <a:p>
            <a:r>
              <a:rPr lang="es-ES" u="sng">
                <a:solidFill>
                  <a:srgbClr val="434343"/>
                </a:solidFill>
                <a:uFill>
                  <a:solidFill>
                    <a:schemeClr val="accent1"/>
                  </a:solidFill>
                </a:uFill>
                <a:latin typeface="Droid Serif"/>
              </a:rPr>
              <a:t>Teatro</a:t>
            </a:r>
            <a:r>
              <a:rPr lang="es-ES">
                <a:solidFill>
                  <a:srgbClr val="434343"/>
                </a:solidFill>
                <a:uFill>
                  <a:solidFill>
                    <a:schemeClr val="accent1"/>
                  </a:solidFill>
                </a:uFill>
                <a:latin typeface="Droid Serif"/>
              </a:rPr>
              <a:t>: </a:t>
            </a:r>
            <a:r>
              <a:rPr lang="es-ES" i="1">
                <a:solidFill>
                  <a:srgbClr val="434343"/>
                </a:solidFill>
                <a:uFill>
                  <a:solidFill>
                    <a:schemeClr val="accent1"/>
                  </a:solidFill>
                </a:uFill>
                <a:latin typeface="Droid Serif"/>
              </a:rPr>
              <a:t>“Comedias bárbaras”</a:t>
            </a:r>
            <a:endParaRPr lang="es-ES">
              <a:solidFill>
                <a:srgbClr val="434343"/>
              </a:solidFill>
              <a:uFill>
                <a:solidFill>
                  <a:schemeClr val="accent1"/>
                </a:solidFill>
              </a:uFill>
              <a:latin typeface="Droid Serif"/>
            </a:endParaRPr>
          </a:p>
        </p:txBody>
      </p:sp>
      <p:sp>
        <p:nvSpPr>
          <p:cNvPr id="62" name="CuadroTexto 61">
            <a:extLst>
              <a:ext uri="{FF2B5EF4-FFF2-40B4-BE49-F238E27FC236}">
                <a16:creationId xmlns:a16="http://schemas.microsoft.com/office/drawing/2014/main" id="{25356250-C29B-4991-AACE-5CC3CB72E9DC}"/>
              </a:ext>
            </a:extLst>
          </p:cNvPr>
          <p:cNvSpPr txBox="1"/>
          <p:nvPr/>
        </p:nvSpPr>
        <p:spPr>
          <a:xfrm>
            <a:off x="5921357" y="4085367"/>
            <a:ext cx="1540806" cy="307777"/>
          </a:xfrm>
          <a:prstGeom prst="rect">
            <a:avLst/>
          </a:prstGeom>
          <a:noFill/>
        </p:spPr>
        <p:txBody>
          <a:bodyPr wrap="none" rtlCol="0">
            <a:spAutoFit/>
          </a:bodyPr>
          <a:lstStyle/>
          <a:p>
            <a:r>
              <a:rPr lang="es-ES" i="1">
                <a:solidFill>
                  <a:srgbClr val="434343"/>
                </a:solidFill>
                <a:uFill>
                  <a:solidFill>
                    <a:schemeClr val="accent1"/>
                  </a:solidFill>
                </a:uFill>
                <a:latin typeface="Droid Serif"/>
              </a:rPr>
              <a:t>“Divinas palabras”</a:t>
            </a:r>
          </a:p>
        </p:txBody>
      </p:sp>
      <p:sp>
        <p:nvSpPr>
          <p:cNvPr id="63" name="CuadroTexto 62">
            <a:extLst>
              <a:ext uri="{FF2B5EF4-FFF2-40B4-BE49-F238E27FC236}">
                <a16:creationId xmlns:a16="http://schemas.microsoft.com/office/drawing/2014/main" id="{BB802B08-A282-4C2E-9AA0-59266B13D880}"/>
              </a:ext>
            </a:extLst>
          </p:cNvPr>
          <p:cNvSpPr txBox="1"/>
          <p:nvPr/>
        </p:nvSpPr>
        <p:spPr>
          <a:xfrm>
            <a:off x="5904715" y="4294011"/>
            <a:ext cx="1628972" cy="307777"/>
          </a:xfrm>
          <a:prstGeom prst="rect">
            <a:avLst/>
          </a:prstGeom>
          <a:noFill/>
        </p:spPr>
        <p:txBody>
          <a:bodyPr wrap="none" rtlCol="0">
            <a:spAutoFit/>
          </a:bodyPr>
          <a:lstStyle/>
          <a:p>
            <a:r>
              <a:rPr lang="es-ES" i="1">
                <a:solidFill>
                  <a:srgbClr val="434343"/>
                </a:solidFill>
                <a:uFill>
                  <a:solidFill>
                    <a:schemeClr val="accent1"/>
                  </a:solidFill>
                </a:uFill>
                <a:latin typeface="Droid Serif"/>
              </a:rPr>
              <a:t>“Luces de bohemia”</a:t>
            </a:r>
          </a:p>
        </p:txBody>
      </p:sp>
    </p:spTree>
    <p:extLst>
      <p:ext uri="{BB962C8B-B14F-4D97-AF65-F5344CB8AC3E}">
        <p14:creationId xmlns:p14="http://schemas.microsoft.com/office/powerpoint/2010/main" val="27905121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sp>
        <p:nvSpPr>
          <p:cNvPr id="2" name="Rectángulo 1">
            <a:extLst>
              <a:ext uri="{FF2B5EF4-FFF2-40B4-BE49-F238E27FC236}">
                <a16:creationId xmlns:a16="http://schemas.microsoft.com/office/drawing/2014/main" id="{2F99246A-9E82-4EC8-818D-7E7BBEFC9D75}"/>
              </a:ext>
            </a:extLst>
          </p:cNvPr>
          <p:cNvSpPr/>
          <p:nvPr/>
        </p:nvSpPr>
        <p:spPr>
          <a:xfrm>
            <a:off x="1544782" y="242455"/>
            <a:ext cx="6061363" cy="76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4" name="Google Shape;64;p13"/>
          <p:cNvSpPr txBox="1">
            <a:spLocks noGrp="1"/>
          </p:cNvSpPr>
          <p:nvPr>
            <p:ph type="title"/>
          </p:nvPr>
        </p:nvSpPr>
        <p:spPr>
          <a:xfrm>
            <a:off x="228600" y="99105"/>
            <a:ext cx="8686800" cy="3603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s-ES" sz="2000"/>
              <a:t>EL MODERNISMO Y LA GENERACIÓN DEL 98</a:t>
            </a:r>
            <a:endParaRPr sz="2000"/>
          </a:p>
        </p:txBody>
      </p:sp>
      <p:sp>
        <p:nvSpPr>
          <p:cNvPr id="68" name="Google Shape;68;p13"/>
          <p:cNvSpPr txBox="1">
            <a:spLocks noGrp="1"/>
          </p:cNvSpPr>
          <p:nvPr>
            <p:ph type="sldNum" idx="12"/>
          </p:nvPr>
        </p:nvSpPr>
        <p:spPr>
          <a:xfrm>
            <a:off x="-125" y="4869225"/>
            <a:ext cx="9144000" cy="274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
              <a:t>12</a:t>
            </a:fld>
            <a:endParaRPr/>
          </a:p>
        </p:txBody>
      </p:sp>
      <p:sp>
        <p:nvSpPr>
          <p:cNvPr id="65" name="Google Shape;65;p13">
            <a:extLst>
              <a:ext uri="{FF2B5EF4-FFF2-40B4-BE49-F238E27FC236}">
                <a16:creationId xmlns:a16="http://schemas.microsoft.com/office/drawing/2014/main" id="{0CCDD0AE-E11A-49DB-974E-2FFC3121AA07}"/>
              </a:ext>
            </a:extLst>
          </p:cNvPr>
          <p:cNvSpPr txBox="1"/>
          <p:nvPr/>
        </p:nvSpPr>
        <p:spPr>
          <a:xfrm>
            <a:off x="314524" y="407852"/>
            <a:ext cx="8543484" cy="360299"/>
          </a:xfrm>
          <a:prstGeom prst="rect">
            <a:avLst/>
          </a:prstGeom>
          <a:noFill/>
          <a:ln>
            <a:noFill/>
          </a:ln>
        </p:spPr>
        <p:txBody>
          <a:bodyPr spcFirstLastPara="1" wrap="square" lIns="91425" tIns="91425" rIns="91425" bIns="91425" anchor="t" anchorCtr="0">
            <a:noAutofit/>
          </a:bodyPr>
          <a:lstStyle/>
          <a:p>
            <a:pPr marL="0" lvl="0" indent="0" algn="ctr" rtl="0">
              <a:spcAft>
                <a:spcPts val="0"/>
              </a:spcAft>
              <a:buNone/>
            </a:pPr>
            <a:r>
              <a:rPr lang="es-ES" sz="1800" b="1">
                <a:solidFill>
                  <a:schemeClr val="accent1"/>
                </a:solidFill>
                <a:latin typeface="Montserrat" panose="020B0604020202020204" charset="0"/>
                <a:ea typeface="Droid Serif"/>
                <a:cs typeface="Droid Serif"/>
                <a:sym typeface="Droid Serif"/>
              </a:rPr>
              <a:t>AUTORES</a:t>
            </a:r>
          </a:p>
        </p:txBody>
      </p:sp>
      <p:sp>
        <p:nvSpPr>
          <p:cNvPr id="66" name="Rectángulo 65">
            <a:extLst>
              <a:ext uri="{FF2B5EF4-FFF2-40B4-BE49-F238E27FC236}">
                <a16:creationId xmlns:a16="http://schemas.microsoft.com/office/drawing/2014/main" id="{B91518AE-00C6-4306-9E46-F44546A658AA}"/>
              </a:ext>
            </a:extLst>
          </p:cNvPr>
          <p:cNvSpPr/>
          <p:nvPr/>
        </p:nvSpPr>
        <p:spPr>
          <a:xfrm>
            <a:off x="295898" y="602754"/>
            <a:ext cx="3631865" cy="7094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9" name="Rectángulo 68">
            <a:extLst>
              <a:ext uri="{FF2B5EF4-FFF2-40B4-BE49-F238E27FC236}">
                <a16:creationId xmlns:a16="http://schemas.microsoft.com/office/drawing/2014/main" id="{22F7EC48-E464-49EC-8A0A-62C9237303F9}"/>
              </a:ext>
            </a:extLst>
          </p:cNvPr>
          <p:cNvSpPr/>
          <p:nvPr/>
        </p:nvSpPr>
        <p:spPr>
          <a:xfrm>
            <a:off x="5216237" y="597584"/>
            <a:ext cx="3631865" cy="7094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0" name="Google Shape;65;p13">
            <a:extLst>
              <a:ext uri="{FF2B5EF4-FFF2-40B4-BE49-F238E27FC236}">
                <a16:creationId xmlns:a16="http://schemas.microsoft.com/office/drawing/2014/main" id="{710F9C38-F774-4DB9-AF91-7AC95CD9FC83}"/>
              </a:ext>
            </a:extLst>
          </p:cNvPr>
          <p:cNvSpPr txBox="1"/>
          <p:nvPr/>
        </p:nvSpPr>
        <p:spPr>
          <a:xfrm>
            <a:off x="492379" y="825309"/>
            <a:ext cx="2223112" cy="360299"/>
          </a:xfrm>
          <a:prstGeom prst="rect">
            <a:avLst/>
          </a:prstGeom>
          <a:noFill/>
          <a:ln>
            <a:noFill/>
          </a:ln>
        </p:spPr>
        <p:txBody>
          <a:bodyPr spcFirstLastPara="1" wrap="square" lIns="91425" tIns="91425" rIns="91425" bIns="91425" anchor="t" anchorCtr="0">
            <a:noAutofit/>
          </a:bodyPr>
          <a:lstStyle/>
          <a:p>
            <a:pPr marL="0" lvl="0" indent="0" rtl="0">
              <a:spcAft>
                <a:spcPts val="0"/>
              </a:spcAft>
              <a:buNone/>
            </a:pPr>
            <a:r>
              <a:rPr lang="es-ES" sz="1600" b="1">
                <a:solidFill>
                  <a:schemeClr val="accent1"/>
                </a:solidFill>
                <a:latin typeface="Droid Serif"/>
                <a:ea typeface="Droid Serif"/>
                <a:cs typeface="Droid Serif"/>
                <a:sym typeface="Droid Serif"/>
              </a:rPr>
              <a:t>MIGUEL DE UNAMUNO</a:t>
            </a:r>
          </a:p>
        </p:txBody>
      </p:sp>
      <p:sp>
        <p:nvSpPr>
          <p:cNvPr id="72" name="Rectángulo 71">
            <a:extLst>
              <a:ext uri="{FF2B5EF4-FFF2-40B4-BE49-F238E27FC236}">
                <a16:creationId xmlns:a16="http://schemas.microsoft.com/office/drawing/2014/main" id="{8074FC7E-DAFF-485F-999D-42C5201F8371}"/>
              </a:ext>
            </a:extLst>
          </p:cNvPr>
          <p:cNvSpPr/>
          <p:nvPr/>
        </p:nvSpPr>
        <p:spPr>
          <a:xfrm>
            <a:off x="492379" y="857348"/>
            <a:ext cx="2146911" cy="373833"/>
          </a:xfrm>
          <a:prstGeom prst="rect">
            <a:avLst/>
          </a:prstGeom>
          <a:noFill/>
          <a:ln w="2857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es-ES"/>
          </a:p>
        </p:txBody>
      </p:sp>
      <p:sp>
        <p:nvSpPr>
          <p:cNvPr id="77" name="Google Shape;66;p13">
            <a:extLst>
              <a:ext uri="{FF2B5EF4-FFF2-40B4-BE49-F238E27FC236}">
                <a16:creationId xmlns:a16="http://schemas.microsoft.com/office/drawing/2014/main" id="{69653CC5-5A4E-4608-9849-30F87CBF2AE4}"/>
              </a:ext>
            </a:extLst>
          </p:cNvPr>
          <p:cNvSpPr txBox="1"/>
          <p:nvPr/>
        </p:nvSpPr>
        <p:spPr>
          <a:xfrm>
            <a:off x="492379" y="1437512"/>
            <a:ext cx="5762948" cy="307777"/>
          </a:xfrm>
          <a:prstGeom prst="rect">
            <a:avLst/>
          </a:prstGeom>
          <a:noFill/>
          <a:ln>
            <a:noFill/>
          </a:ln>
        </p:spPr>
        <p:txBody>
          <a:bodyPr spcFirstLastPara="1" wrap="square" lIns="91425" tIns="91425" rIns="91425" bIns="91425" anchor="t" anchorCtr="0">
            <a:noAutofit/>
          </a:bodyPr>
          <a:lstStyle/>
          <a:p>
            <a:pPr marL="90488" lvl="0" indent="-90488" rtl="0">
              <a:buClr>
                <a:schemeClr val="accent1"/>
              </a:buClr>
              <a:buFont typeface="Arial" panose="020B0604020202020204" pitchFamily="34" charset="0"/>
              <a:buChar char="•"/>
            </a:pPr>
            <a:r>
              <a:rPr lang="es-ES" sz="1200">
                <a:solidFill>
                  <a:srgbClr val="434343"/>
                </a:solidFill>
                <a:latin typeface="Droid Serif"/>
                <a:ea typeface="Droid Serif"/>
                <a:cs typeface="Droid Serif"/>
                <a:sym typeface="Droid Serif"/>
              </a:rPr>
              <a:t>Nació en </a:t>
            </a:r>
            <a:r>
              <a:rPr lang="es-ES" sz="1200" b="1">
                <a:solidFill>
                  <a:srgbClr val="434343"/>
                </a:solidFill>
                <a:latin typeface="Droid Serif"/>
                <a:ea typeface="Droid Serif"/>
                <a:cs typeface="Droid Serif"/>
                <a:sym typeface="Droid Serif"/>
              </a:rPr>
              <a:t>Bilbao</a:t>
            </a:r>
            <a:r>
              <a:rPr lang="es-ES" sz="1200">
                <a:solidFill>
                  <a:srgbClr val="434343"/>
                </a:solidFill>
                <a:latin typeface="Droid Serif"/>
                <a:ea typeface="Droid Serif"/>
                <a:cs typeface="Droid Serif"/>
                <a:sym typeface="Droid Serif"/>
              </a:rPr>
              <a:t> pero vivió en </a:t>
            </a:r>
            <a:r>
              <a:rPr lang="es-ES" sz="1200" b="1">
                <a:solidFill>
                  <a:srgbClr val="434343"/>
                </a:solidFill>
                <a:latin typeface="Droid Serif"/>
                <a:ea typeface="Droid Serif"/>
                <a:cs typeface="Droid Serif"/>
                <a:sym typeface="Droid Serif"/>
              </a:rPr>
              <a:t>Salamanca</a:t>
            </a:r>
            <a:r>
              <a:rPr lang="es-ES" sz="1200">
                <a:solidFill>
                  <a:srgbClr val="434343"/>
                </a:solidFill>
                <a:latin typeface="Droid Serif"/>
                <a:ea typeface="Droid Serif"/>
                <a:cs typeface="Droid Serif"/>
                <a:sym typeface="Droid Serif"/>
              </a:rPr>
              <a:t>     </a:t>
            </a:r>
            <a:r>
              <a:rPr lang="es-ES" sz="1200" b="1">
                <a:solidFill>
                  <a:srgbClr val="434343"/>
                </a:solidFill>
                <a:latin typeface="Droid Serif"/>
                <a:ea typeface="Droid Serif"/>
                <a:cs typeface="Droid Serif"/>
                <a:sym typeface="Droid Serif"/>
              </a:rPr>
              <a:t>Catedrático en la Universidad</a:t>
            </a:r>
            <a:endParaRPr sz="1200" b="1">
              <a:solidFill>
                <a:srgbClr val="434343"/>
              </a:solidFill>
              <a:uFill>
                <a:solidFill>
                  <a:schemeClr val="accent1"/>
                </a:solidFill>
              </a:uFill>
              <a:latin typeface="Droid Serif"/>
              <a:ea typeface="Droid Serif"/>
              <a:cs typeface="Droid Serif"/>
              <a:sym typeface="Droid Serif"/>
            </a:endParaRPr>
          </a:p>
        </p:txBody>
      </p:sp>
      <p:sp>
        <p:nvSpPr>
          <p:cNvPr id="78" name="CuadroTexto 77">
            <a:extLst>
              <a:ext uri="{FF2B5EF4-FFF2-40B4-BE49-F238E27FC236}">
                <a16:creationId xmlns:a16="http://schemas.microsoft.com/office/drawing/2014/main" id="{F6038D3F-EC52-4FA9-83A3-BE1E18A828F0}"/>
              </a:ext>
            </a:extLst>
          </p:cNvPr>
          <p:cNvSpPr txBox="1"/>
          <p:nvPr/>
        </p:nvSpPr>
        <p:spPr>
          <a:xfrm>
            <a:off x="472140" y="1260605"/>
            <a:ext cx="519694" cy="307777"/>
          </a:xfrm>
          <a:prstGeom prst="rect">
            <a:avLst/>
          </a:prstGeom>
          <a:noFill/>
        </p:spPr>
        <p:txBody>
          <a:bodyPr wrap="none" rtlCol="0">
            <a:spAutoFit/>
          </a:bodyPr>
          <a:lstStyle/>
          <a:p>
            <a:pPr algn="ctr"/>
            <a:r>
              <a:rPr lang="es-ES" b="1" u="sng">
                <a:solidFill>
                  <a:srgbClr val="434343"/>
                </a:solidFill>
                <a:uFill>
                  <a:solidFill>
                    <a:schemeClr val="accent1"/>
                  </a:solidFill>
                </a:uFill>
                <a:latin typeface="Droid Serif"/>
              </a:rPr>
              <a:t>Vida</a:t>
            </a:r>
          </a:p>
        </p:txBody>
      </p:sp>
      <p:sp>
        <p:nvSpPr>
          <p:cNvPr id="79" name="CuadroTexto 78">
            <a:extLst>
              <a:ext uri="{FF2B5EF4-FFF2-40B4-BE49-F238E27FC236}">
                <a16:creationId xmlns:a16="http://schemas.microsoft.com/office/drawing/2014/main" id="{AEA6D5BE-E9A3-4097-AD67-91F6DDB5FB7B}"/>
              </a:ext>
            </a:extLst>
          </p:cNvPr>
          <p:cNvSpPr txBox="1"/>
          <p:nvPr/>
        </p:nvSpPr>
        <p:spPr>
          <a:xfrm>
            <a:off x="492379" y="1723635"/>
            <a:ext cx="554960" cy="307777"/>
          </a:xfrm>
          <a:prstGeom prst="rect">
            <a:avLst/>
          </a:prstGeom>
          <a:noFill/>
        </p:spPr>
        <p:txBody>
          <a:bodyPr wrap="none" rtlCol="0">
            <a:spAutoFit/>
          </a:bodyPr>
          <a:lstStyle/>
          <a:p>
            <a:r>
              <a:rPr lang="es-ES" b="1" u="sng">
                <a:solidFill>
                  <a:srgbClr val="434343"/>
                </a:solidFill>
                <a:uFill>
                  <a:solidFill>
                    <a:schemeClr val="accent1"/>
                  </a:solidFill>
                </a:uFill>
                <a:latin typeface="Droid Serif"/>
              </a:rPr>
              <a:t>Obra</a:t>
            </a:r>
          </a:p>
        </p:txBody>
      </p:sp>
      <p:sp>
        <p:nvSpPr>
          <p:cNvPr id="80" name="Google Shape;66;p13">
            <a:extLst>
              <a:ext uri="{FF2B5EF4-FFF2-40B4-BE49-F238E27FC236}">
                <a16:creationId xmlns:a16="http://schemas.microsoft.com/office/drawing/2014/main" id="{DD988E17-BC64-4EB3-ABD9-D55EB0DFF935}"/>
              </a:ext>
            </a:extLst>
          </p:cNvPr>
          <p:cNvSpPr txBox="1"/>
          <p:nvPr/>
        </p:nvSpPr>
        <p:spPr>
          <a:xfrm>
            <a:off x="499849" y="1900542"/>
            <a:ext cx="5755478" cy="1255926"/>
          </a:xfrm>
          <a:prstGeom prst="rect">
            <a:avLst/>
          </a:prstGeom>
          <a:noFill/>
          <a:ln>
            <a:noFill/>
          </a:ln>
        </p:spPr>
        <p:txBody>
          <a:bodyPr spcFirstLastPara="1" wrap="square" lIns="91425" tIns="91425" rIns="91425" bIns="91425" anchor="t" anchorCtr="0">
            <a:noAutofit/>
          </a:bodyPr>
          <a:lstStyle/>
          <a:p>
            <a:pPr marL="90488" lvl="0" indent="-90488" rtl="0">
              <a:buClr>
                <a:schemeClr val="accent1"/>
              </a:buClr>
              <a:buFont typeface="Arial" panose="020B0604020202020204" pitchFamily="34" charset="0"/>
              <a:buChar char="•"/>
            </a:pPr>
            <a:r>
              <a:rPr lang="es-ES" sz="1200" b="1" u="sng">
                <a:solidFill>
                  <a:srgbClr val="434343"/>
                </a:solidFill>
                <a:uFill>
                  <a:solidFill>
                    <a:schemeClr val="accent1"/>
                  </a:solidFill>
                </a:uFill>
                <a:latin typeface="Droid Serif"/>
                <a:ea typeface="Droid Serif"/>
                <a:cs typeface="Droid Serif"/>
                <a:sym typeface="Droid Serif"/>
              </a:rPr>
              <a:t>Ensayo</a:t>
            </a:r>
            <a:r>
              <a:rPr lang="es-ES" sz="1200">
                <a:solidFill>
                  <a:srgbClr val="434343"/>
                </a:solidFill>
                <a:uFill>
                  <a:solidFill>
                    <a:schemeClr val="accent1"/>
                  </a:solidFill>
                </a:uFill>
                <a:latin typeface="Droid Serif"/>
                <a:ea typeface="Droid Serif"/>
                <a:cs typeface="Droid Serif"/>
                <a:sym typeface="Droid Serif"/>
              </a:rPr>
              <a:t>     </a:t>
            </a:r>
            <a:r>
              <a:rPr lang="es-ES" sz="1200" b="1">
                <a:solidFill>
                  <a:srgbClr val="434343"/>
                </a:solidFill>
                <a:uFill>
                  <a:solidFill>
                    <a:schemeClr val="accent1"/>
                  </a:solidFill>
                </a:uFill>
                <a:latin typeface="Droid Serif"/>
                <a:ea typeface="Droid Serif"/>
                <a:cs typeface="Droid Serif"/>
                <a:sym typeface="Droid Serif"/>
              </a:rPr>
              <a:t>reflexión existencialista</a:t>
            </a:r>
            <a:r>
              <a:rPr lang="es-ES" sz="1200">
                <a:solidFill>
                  <a:srgbClr val="434343"/>
                </a:solidFill>
                <a:uFill>
                  <a:solidFill>
                    <a:schemeClr val="accent1"/>
                  </a:solidFill>
                </a:uFill>
                <a:latin typeface="Droid Serif"/>
                <a:ea typeface="Droid Serif"/>
                <a:cs typeface="Droid Serif"/>
                <a:sym typeface="Droid Serif"/>
              </a:rPr>
              <a:t> (sentimiento trágico de la vida)</a:t>
            </a:r>
            <a:br>
              <a:rPr lang="es-ES" sz="1200">
                <a:solidFill>
                  <a:srgbClr val="434343"/>
                </a:solidFill>
                <a:uFill>
                  <a:solidFill>
                    <a:schemeClr val="accent1"/>
                  </a:solidFill>
                </a:uFill>
                <a:latin typeface="Droid Serif"/>
                <a:ea typeface="Droid Serif"/>
                <a:cs typeface="Droid Serif"/>
                <a:sym typeface="Droid Serif"/>
              </a:rPr>
            </a:br>
            <a:r>
              <a:rPr lang="es-ES" sz="1200">
                <a:solidFill>
                  <a:srgbClr val="434343"/>
                </a:solidFill>
                <a:uFill>
                  <a:solidFill>
                    <a:schemeClr val="accent1"/>
                  </a:solidFill>
                </a:uFill>
                <a:latin typeface="Droid Serif"/>
                <a:ea typeface="Droid Serif"/>
                <a:cs typeface="Droid Serif"/>
                <a:sym typeface="Droid Serif"/>
              </a:rPr>
              <a:t>                  </a:t>
            </a:r>
            <a:r>
              <a:rPr lang="es-ES" sz="1200" b="1">
                <a:solidFill>
                  <a:srgbClr val="434343"/>
                </a:solidFill>
                <a:uFill>
                  <a:solidFill>
                    <a:schemeClr val="accent1"/>
                  </a:solidFill>
                </a:uFill>
                <a:latin typeface="Droid Serif"/>
                <a:ea typeface="Droid Serif"/>
                <a:cs typeface="Droid Serif"/>
                <a:sym typeface="Droid Serif"/>
              </a:rPr>
              <a:t>reflexión sobre España</a:t>
            </a:r>
            <a:r>
              <a:rPr lang="es-ES" sz="1200">
                <a:solidFill>
                  <a:srgbClr val="434343"/>
                </a:solidFill>
                <a:uFill>
                  <a:solidFill>
                    <a:schemeClr val="accent1"/>
                  </a:solidFill>
                </a:uFill>
                <a:latin typeface="Droid Serif"/>
                <a:ea typeface="Droid Serif"/>
                <a:cs typeface="Droid Serif"/>
                <a:sym typeface="Droid Serif"/>
              </a:rPr>
              <a:t> (casticismo)</a:t>
            </a:r>
          </a:p>
          <a:p>
            <a:pPr marL="90488" lvl="0" indent="-90488" rtl="0">
              <a:buClr>
                <a:schemeClr val="accent1"/>
              </a:buClr>
              <a:buFont typeface="Arial" panose="020B0604020202020204" pitchFamily="34" charset="0"/>
              <a:buChar char="•"/>
            </a:pPr>
            <a:r>
              <a:rPr lang="es-ES" sz="1200" b="1" u="sng">
                <a:solidFill>
                  <a:srgbClr val="434343"/>
                </a:solidFill>
                <a:uFill>
                  <a:solidFill>
                    <a:schemeClr val="accent1"/>
                  </a:solidFill>
                </a:uFill>
                <a:latin typeface="Droid Serif"/>
                <a:ea typeface="Droid Serif"/>
                <a:cs typeface="Droid Serif"/>
                <a:sym typeface="Droid Serif"/>
              </a:rPr>
              <a:t>Novela</a:t>
            </a:r>
            <a:r>
              <a:rPr lang="es-ES" sz="1200">
                <a:solidFill>
                  <a:srgbClr val="434343"/>
                </a:solidFill>
                <a:uFill>
                  <a:solidFill>
                    <a:schemeClr val="accent1"/>
                  </a:solidFill>
                </a:uFill>
                <a:latin typeface="Droid Serif"/>
                <a:ea typeface="Droid Serif"/>
                <a:cs typeface="Droid Serif"/>
                <a:sym typeface="Droid Serif"/>
              </a:rPr>
              <a:t>     </a:t>
            </a:r>
            <a:r>
              <a:rPr lang="es-ES" sz="1200" b="1">
                <a:solidFill>
                  <a:srgbClr val="434343"/>
                </a:solidFill>
                <a:uFill>
                  <a:solidFill>
                    <a:schemeClr val="accent1"/>
                  </a:solidFill>
                </a:uFill>
                <a:latin typeface="Droid Serif"/>
                <a:ea typeface="Droid Serif"/>
                <a:cs typeface="Droid Serif"/>
                <a:sym typeface="Droid Serif"/>
              </a:rPr>
              <a:t>“nivola”</a:t>
            </a:r>
            <a:r>
              <a:rPr lang="es-ES" sz="1200">
                <a:solidFill>
                  <a:srgbClr val="434343"/>
                </a:solidFill>
                <a:uFill>
                  <a:solidFill>
                    <a:schemeClr val="accent1"/>
                  </a:solidFill>
                </a:uFill>
                <a:latin typeface="Droid Serif"/>
                <a:ea typeface="Droid Serif"/>
                <a:cs typeface="Droid Serif"/>
                <a:sym typeface="Droid Serif"/>
              </a:rPr>
              <a:t>     </a:t>
            </a:r>
            <a:r>
              <a:rPr lang="es-ES" sz="1200" b="1">
                <a:solidFill>
                  <a:srgbClr val="434343"/>
                </a:solidFill>
                <a:uFill>
                  <a:solidFill>
                    <a:schemeClr val="accent1"/>
                  </a:solidFill>
                </a:uFill>
                <a:latin typeface="Droid Serif"/>
                <a:ea typeface="Droid Serif"/>
                <a:cs typeface="Droid Serif"/>
                <a:sym typeface="Droid Serif"/>
              </a:rPr>
              <a:t>contenido filosófico e intelectual</a:t>
            </a:r>
            <a:r>
              <a:rPr lang="es-ES" sz="1200">
                <a:solidFill>
                  <a:srgbClr val="434343"/>
                </a:solidFill>
                <a:uFill>
                  <a:solidFill>
                    <a:schemeClr val="accent1"/>
                  </a:solidFill>
                </a:uFill>
                <a:latin typeface="Droid Serif"/>
                <a:ea typeface="Droid Serif"/>
                <a:cs typeface="Droid Serif"/>
                <a:sym typeface="Droid Serif"/>
              </a:rPr>
              <a:t> (humanidad)</a:t>
            </a:r>
            <a:br>
              <a:rPr lang="es-ES" sz="1200">
                <a:solidFill>
                  <a:srgbClr val="434343"/>
                </a:solidFill>
                <a:uFill>
                  <a:solidFill>
                    <a:schemeClr val="accent1"/>
                  </a:solidFill>
                </a:uFill>
                <a:latin typeface="Droid Serif"/>
                <a:ea typeface="Droid Serif"/>
                <a:cs typeface="Droid Serif"/>
                <a:sym typeface="Droid Serif"/>
              </a:rPr>
            </a:br>
            <a:r>
              <a:rPr lang="es-ES" sz="1200">
                <a:solidFill>
                  <a:srgbClr val="434343"/>
                </a:solidFill>
                <a:uFill>
                  <a:solidFill>
                    <a:schemeClr val="accent1"/>
                  </a:solidFill>
                </a:uFill>
                <a:latin typeface="Droid Serif"/>
                <a:ea typeface="Droid Serif"/>
                <a:cs typeface="Droid Serif"/>
                <a:sym typeface="Droid Serif"/>
              </a:rPr>
              <a:t>                                      </a:t>
            </a:r>
            <a:r>
              <a:rPr lang="es-ES" sz="1200" b="1">
                <a:solidFill>
                  <a:srgbClr val="434343"/>
                </a:solidFill>
                <a:uFill>
                  <a:solidFill>
                    <a:schemeClr val="accent1"/>
                  </a:solidFill>
                </a:uFill>
                <a:latin typeface="Droid Serif"/>
                <a:ea typeface="Droid Serif"/>
                <a:cs typeface="Droid Serif"/>
                <a:sym typeface="Droid Serif"/>
              </a:rPr>
              <a:t>mínima acción </a:t>
            </a:r>
            <a:r>
              <a:rPr lang="es-ES" sz="1200" b="1">
                <a:solidFill>
                  <a:schemeClr val="accent1"/>
                </a:solidFill>
                <a:uFill>
                  <a:solidFill>
                    <a:schemeClr val="accent1"/>
                  </a:solidFill>
                </a:uFill>
                <a:latin typeface="Droid Serif"/>
                <a:ea typeface="Droid Serif"/>
                <a:cs typeface="Droid Serif"/>
                <a:sym typeface="Droid Serif"/>
              </a:rPr>
              <a:t>/ </a:t>
            </a:r>
            <a:r>
              <a:rPr lang="es-ES" sz="1200" b="1">
                <a:solidFill>
                  <a:srgbClr val="434343"/>
                </a:solidFill>
                <a:uFill>
                  <a:solidFill>
                    <a:schemeClr val="accent1"/>
                  </a:solidFill>
                </a:uFill>
                <a:latin typeface="Droid Serif"/>
                <a:ea typeface="Droid Serif"/>
                <a:cs typeface="Droid Serif"/>
                <a:sym typeface="Droid Serif"/>
              </a:rPr>
              <a:t>abundancia de diálogos</a:t>
            </a:r>
            <a:r>
              <a:rPr lang="es-ES" sz="1200">
                <a:solidFill>
                  <a:srgbClr val="434343"/>
                </a:solidFill>
                <a:uFill>
                  <a:solidFill>
                    <a:schemeClr val="accent1"/>
                  </a:solidFill>
                </a:uFill>
                <a:latin typeface="Droid Serif"/>
                <a:ea typeface="Droid Serif"/>
                <a:cs typeface="Droid Serif"/>
                <a:sym typeface="Droid Serif"/>
              </a:rPr>
              <a:t> </a:t>
            </a:r>
            <a:r>
              <a:rPr lang="es-ES" sz="1200" b="1">
                <a:solidFill>
                  <a:schemeClr val="accent1"/>
                </a:solidFill>
                <a:uFill>
                  <a:solidFill>
                    <a:schemeClr val="accent1"/>
                  </a:solidFill>
                </a:uFill>
                <a:latin typeface="Droid Serif"/>
                <a:ea typeface="Droid Serif"/>
                <a:cs typeface="Droid Serif"/>
                <a:sym typeface="Droid Serif"/>
              </a:rPr>
              <a:t>+ </a:t>
            </a:r>
            <a:r>
              <a:rPr lang="es-ES" sz="1200" b="1">
                <a:solidFill>
                  <a:srgbClr val="434343"/>
                </a:solidFill>
                <a:uFill>
                  <a:solidFill>
                    <a:schemeClr val="accent1"/>
                  </a:solidFill>
                </a:uFill>
                <a:latin typeface="Droid Serif"/>
                <a:ea typeface="Droid Serif"/>
                <a:cs typeface="Droid Serif"/>
                <a:sym typeface="Droid Serif"/>
              </a:rPr>
              <a:t>monólogos interiores</a:t>
            </a:r>
          </a:p>
          <a:p>
            <a:pPr marL="171450" lvl="1" indent="7938">
              <a:buClr>
                <a:schemeClr val="accent1"/>
              </a:buClr>
              <a:buFontTx/>
              <a:buChar char="−"/>
            </a:pPr>
            <a:r>
              <a:rPr lang="es-ES" sz="1200" b="1" i="1">
                <a:solidFill>
                  <a:srgbClr val="434343"/>
                </a:solidFill>
                <a:uFill>
                  <a:solidFill>
                    <a:schemeClr val="accent1"/>
                  </a:solidFill>
                </a:uFill>
                <a:latin typeface="Droid Serif"/>
                <a:ea typeface="Droid Serif"/>
                <a:cs typeface="Droid Serif"/>
                <a:sym typeface="Droid Serif"/>
              </a:rPr>
              <a:t>“San Manuel Bueno, mártir”     </a:t>
            </a:r>
            <a:r>
              <a:rPr lang="es-ES" sz="1200">
                <a:solidFill>
                  <a:srgbClr val="434343"/>
                </a:solidFill>
                <a:uFill>
                  <a:solidFill>
                    <a:schemeClr val="accent1"/>
                  </a:solidFill>
                </a:uFill>
                <a:latin typeface="Droid Serif"/>
                <a:ea typeface="Droid Serif"/>
                <a:cs typeface="Droid Serif"/>
                <a:sym typeface="Droid Serif"/>
              </a:rPr>
              <a:t>crisis de fe de un sacerdote</a:t>
            </a:r>
          </a:p>
          <a:p>
            <a:pPr marL="171450" lvl="1" indent="7938">
              <a:buClr>
                <a:schemeClr val="accent1"/>
              </a:buClr>
              <a:buFontTx/>
              <a:buChar char="−"/>
            </a:pPr>
            <a:r>
              <a:rPr lang="es-ES" sz="1200" b="1" i="1">
                <a:solidFill>
                  <a:srgbClr val="434343"/>
                </a:solidFill>
                <a:uFill>
                  <a:solidFill>
                    <a:schemeClr val="accent1"/>
                  </a:solidFill>
                </a:uFill>
                <a:latin typeface="Droid Serif"/>
                <a:ea typeface="Droid Serif"/>
                <a:cs typeface="Droid Serif"/>
                <a:sym typeface="Droid Serif"/>
              </a:rPr>
              <a:t>“Niebla”</a:t>
            </a:r>
            <a:r>
              <a:rPr lang="es-ES" sz="1200" b="1">
                <a:solidFill>
                  <a:srgbClr val="434343"/>
                </a:solidFill>
                <a:uFill>
                  <a:solidFill>
                    <a:schemeClr val="accent1"/>
                  </a:solidFill>
                </a:uFill>
                <a:latin typeface="Droid Serif"/>
                <a:ea typeface="Droid Serif"/>
                <a:cs typeface="Droid Serif"/>
                <a:sym typeface="Droid Serif"/>
              </a:rPr>
              <a:t>     </a:t>
            </a:r>
            <a:r>
              <a:rPr lang="es-ES" sz="1200">
                <a:solidFill>
                  <a:srgbClr val="434343"/>
                </a:solidFill>
                <a:uFill>
                  <a:solidFill>
                    <a:schemeClr val="accent1"/>
                  </a:solidFill>
                </a:uFill>
                <a:latin typeface="Droid Serif"/>
                <a:ea typeface="Droid Serif"/>
                <a:cs typeface="Droid Serif"/>
                <a:sym typeface="Droid Serif"/>
              </a:rPr>
              <a:t>Augusto Pérez descubre que es un personaje ficticio</a:t>
            </a:r>
            <a:endParaRPr sz="1200" b="1" i="1">
              <a:solidFill>
                <a:srgbClr val="434343"/>
              </a:solidFill>
              <a:uFill>
                <a:solidFill>
                  <a:schemeClr val="accent1"/>
                </a:solidFill>
              </a:uFill>
              <a:latin typeface="Droid Serif"/>
              <a:ea typeface="Droid Serif"/>
              <a:cs typeface="Droid Serif"/>
              <a:sym typeface="Droid Serif"/>
            </a:endParaRPr>
          </a:p>
        </p:txBody>
      </p:sp>
      <p:cxnSp>
        <p:nvCxnSpPr>
          <p:cNvPr id="82" name="Conector recto de flecha 81">
            <a:extLst>
              <a:ext uri="{FF2B5EF4-FFF2-40B4-BE49-F238E27FC236}">
                <a16:creationId xmlns:a16="http://schemas.microsoft.com/office/drawing/2014/main" id="{E3033DF8-BC28-42C2-AEF1-74FFC766ACF2}"/>
              </a:ext>
            </a:extLst>
          </p:cNvPr>
          <p:cNvCxnSpPr/>
          <p:nvPr/>
        </p:nvCxnSpPr>
        <p:spPr>
          <a:xfrm>
            <a:off x="3216785" y="1633977"/>
            <a:ext cx="151405"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84" name="Conector recto de flecha 83">
            <a:extLst>
              <a:ext uri="{FF2B5EF4-FFF2-40B4-BE49-F238E27FC236}">
                <a16:creationId xmlns:a16="http://schemas.microsoft.com/office/drawing/2014/main" id="{7F30B8EC-FC03-4C38-9BB2-F0B3E8DECF86}"/>
              </a:ext>
            </a:extLst>
          </p:cNvPr>
          <p:cNvCxnSpPr/>
          <p:nvPr/>
        </p:nvCxnSpPr>
        <p:spPr>
          <a:xfrm>
            <a:off x="1145530" y="2472177"/>
            <a:ext cx="151405"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85" name="Conector recto de flecha 84">
            <a:extLst>
              <a:ext uri="{FF2B5EF4-FFF2-40B4-BE49-F238E27FC236}">
                <a16:creationId xmlns:a16="http://schemas.microsoft.com/office/drawing/2014/main" id="{A3F08736-591C-4439-BD92-3573F8A99FE6}"/>
              </a:ext>
            </a:extLst>
          </p:cNvPr>
          <p:cNvCxnSpPr/>
          <p:nvPr/>
        </p:nvCxnSpPr>
        <p:spPr>
          <a:xfrm>
            <a:off x="2658336" y="2824602"/>
            <a:ext cx="151405"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87" name="Conector recto de flecha 86">
            <a:extLst>
              <a:ext uri="{FF2B5EF4-FFF2-40B4-BE49-F238E27FC236}">
                <a16:creationId xmlns:a16="http://schemas.microsoft.com/office/drawing/2014/main" id="{3761BF69-A6EE-4A72-98F2-3EF126229310}"/>
              </a:ext>
            </a:extLst>
          </p:cNvPr>
          <p:cNvCxnSpPr/>
          <p:nvPr/>
        </p:nvCxnSpPr>
        <p:spPr>
          <a:xfrm>
            <a:off x="1393377" y="3000814"/>
            <a:ext cx="151405"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grpSp>
        <p:nvGrpSpPr>
          <p:cNvPr id="6" name="Grupo 5">
            <a:extLst>
              <a:ext uri="{FF2B5EF4-FFF2-40B4-BE49-F238E27FC236}">
                <a16:creationId xmlns:a16="http://schemas.microsoft.com/office/drawing/2014/main" id="{21C8A931-1258-4E8B-B0FC-0BA0D8AAE640}"/>
              </a:ext>
            </a:extLst>
          </p:cNvPr>
          <p:cNvGrpSpPr/>
          <p:nvPr/>
        </p:nvGrpSpPr>
        <p:grpSpPr>
          <a:xfrm>
            <a:off x="1145530" y="2093767"/>
            <a:ext cx="156384" cy="171451"/>
            <a:chOff x="1145530" y="2093767"/>
            <a:chExt cx="156384" cy="171451"/>
          </a:xfrm>
        </p:grpSpPr>
        <p:cxnSp>
          <p:nvCxnSpPr>
            <p:cNvPr id="88" name="Conector recto de flecha 87">
              <a:extLst>
                <a:ext uri="{FF2B5EF4-FFF2-40B4-BE49-F238E27FC236}">
                  <a16:creationId xmlns:a16="http://schemas.microsoft.com/office/drawing/2014/main" id="{67363D63-B0BA-47B7-AB4C-51A59E056AC8}"/>
                </a:ext>
              </a:extLst>
            </p:cNvPr>
            <p:cNvCxnSpPr/>
            <p:nvPr/>
          </p:nvCxnSpPr>
          <p:spPr>
            <a:xfrm>
              <a:off x="1145530" y="2093767"/>
              <a:ext cx="151405"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91" name="Conector recto de flecha 90">
              <a:extLst>
                <a:ext uri="{FF2B5EF4-FFF2-40B4-BE49-F238E27FC236}">
                  <a16:creationId xmlns:a16="http://schemas.microsoft.com/office/drawing/2014/main" id="{13291D80-820D-4683-AC32-3E090BA9BBF8}"/>
                </a:ext>
              </a:extLst>
            </p:cNvPr>
            <p:cNvCxnSpPr/>
            <p:nvPr/>
          </p:nvCxnSpPr>
          <p:spPr>
            <a:xfrm>
              <a:off x="1188161" y="2265218"/>
              <a:ext cx="113753"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5" name="Conector recto 4">
              <a:extLst>
                <a:ext uri="{FF2B5EF4-FFF2-40B4-BE49-F238E27FC236}">
                  <a16:creationId xmlns:a16="http://schemas.microsoft.com/office/drawing/2014/main" id="{567F8E28-4DBA-465A-BDAF-5EF409AB2D06}"/>
                </a:ext>
              </a:extLst>
            </p:cNvPr>
            <p:cNvCxnSpPr/>
            <p:nvPr/>
          </p:nvCxnSpPr>
          <p:spPr>
            <a:xfrm flipV="1">
              <a:off x="1188161" y="2093767"/>
              <a:ext cx="0" cy="171451"/>
            </a:xfrm>
            <a:prstGeom prst="line">
              <a:avLst/>
            </a:prstGeom>
          </p:spPr>
          <p:style>
            <a:lnRef idx="2">
              <a:schemeClr val="accent1"/>
            </a:lnRef>
            <a:fillRef idx="0">
              <a:schemeClr val="accent1"/>
            </a:fillRef>
            <a:effectRef idx="1">
              <a:schemeClr val="accent1"/>
            </a:effectRef>
            <a:fontRef idx="minor">
              <a:schemeClr val="tx1"/>
            </a:fontRef>
          </p:style>
        </p:cxnSp>
      </p:grpSp>
      <p:grpSp>
        <p:nvGrpSpPr>
          <p:cNvPr id="93" name="Grupo 92">
            <a:extLst>
              <a:ext uri="{FF2B5EF4-FFF2-40B4-BE49-F238E27FC236}">
                <a16:creationId xmlns:a16="http://schemas.microsoft.com/office/drawing/2014/main" id="{330BA0F8-6162-4B2D-8EAD-9751EC9FE5B9}"/>
              </a:ext>
            </a:extLst>
          </p:cNvPr>
          <p:cNvGrpSpPr/>
          <p:nvPr/>
        </p:nvGrpSpPr>
        <p:grpSpPr>
          <a:xfrm>
            <a:off x="1826567" y="2461914"/>
            <a:ext cx="156384" cy="171451"/>
            <a:chOff x="1145530" y="2093767"/>
            <a:chExt cx="156384" cy="171451"/>
          </a:xfrm>
        </p:grpSpPr>
        <p:cxnSp>
          <p:nvCxnSpPr>
            <p:cNvPr id="94" name="Conector recto de flecha 93">
              <a:extLst>
                <a:ext uri="{FF2B5EF4-FFF2-40B4-BE49-F238E27FC236}">
                  <a16:creationId xmlns:a16="http://schemas.microsoft.com/office/drawing/2014/main" id="{6530C54A-2FED-468B-B4BA-4956905B9EBF}"/>
                </a:ext>
              </a:extLst>
            </p:cNvPr>
            <p:cNvCxnSpPr/>
            <p:nvPr/>
          </p:nvCxnSpPr>
          <p:spPr>
            <a:xfrm>
              <a:off x="1145530" y="2093767"/>
              <a:ext cx="151405"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95" name="Conector recto de flecha 94">
              <a:extLst>
                <a:ext uri="{FF2B5EF4-FFF2-40B4-BE49-F238E27FC236}">
                  <a16:creationId xmlns:a16="http://schemas.microsoft.com/office/drawing/2014/main" id="{BDBDDC74-3ABE-45B2-B023-C69FDE88F321}"/>
                </a:ext>
              </a:extLst>
            </p:cNvPr>
            <p:cNvCxnSpPr/>
            <p:nvPr/>
          </p:nvCxnSpPr>
          <p:spPr>
            <a:xfrm>
              <a:off x="1188161" y="2265218"/>
              <a:ext cx="113753"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96" name="Conector recto 95">
              <a:extLst>
                <a:ext uri="{FF2B5EF4-FFF2-40B4-BE49-F238E27FC236}">
                  <a16:creationId xmlns:a16="http://schemas.microsoft.com/office/drawing/2014/main" id="{E15ACECC-3DBB-4490-AFBB-D2B09821635D}"/>
                </a:ext>
              </a:extLst>
            </p:cNvPr>
            <p:cNvCxnSpPr/>
            <p:nvPr/>
          </p:nvCxnSpPr>
          <p:spPr>
            <a:xfrm flipV="1">
              <a:off x="1188161" y="2093767"/>
              <a:ext cx="0" cy="171451"/>
            </a:xfrm>
            <a:prstGeom prst="line">
              <a:avLst/>
            </a:prstGeom>
          </p:spPr>
          <p:style>
            <a:lnRef idx="2">
              <a:schemeClr val="accent1"/>
            </a:lnRef>
            <a:fillRef idx="0">
              <a:schemeClr val="accent1"/>
            </a:fillRef>
            <a:effectRef idx="1">
              <a:schemeClr val="accent1"/>
            </a:effectRef>
            <a:fontRef idx="minor">
              <a:schemeClr val="tx1"/>
            </a:fontRef>
          </p:style>
        </p:cxnSp>
      </p:grpSp>
      <p:sp>
        <p:nvSpPr>
          <p:cNvPr id="97" name="Google Shape;65;p13">
            <a:extLst>
              <a:ext uri="{FF2B5EF4-FFF2-40B4-BE49-F238E27FC236}">
                <a16:creationId xmlns:a16="http://schemas.microsoft.com/office/drawing/2014/main" id="{AB72AADA-8C01-4FBF-AF5D-6D7FBE31674B}"/>
              </a:ext>
            </a:extLst>
          </p:cNvPr>
          <p:cNvSpPr txBox="1"/>
          <p:nvPr/>
        </p:nvSpPr>
        <p:spPr>
          <a:xfrm>
            <a:off x="6558848" y="851613"/>
            <a:ext cx="1082347" cy="360299"/>
          </a:xfrm>
          <a:prstGeom prst="rect">
            <a:avLst/>
          </a:prstGeom>
          <a:noFill/>
          <a:ln>
            <a:noFill/>
          </a:ln>
        </p:spPr>
        <p:txBody>
          <a:bodyPr spcFirstLastPara="1" wrap="square" lIns="91425" tIns="91425" rIns="91425" bIns="91425" anchor="t" anchorCtr="0">
            <a:noAutofit/>
          </a:bodyPr>
          <a:lstStyle/>
          <a:p>
            <a:pPr marL="0" lvl="0" indent="0" algn="l" rtl="0">
              <a:spcAft>
                <a:spcPts val="0"/>
              </a:spcAft>
              <a:buNone/>
            </a:pPr>
            <a:r>
              <a:rPr lang="es-ES" sz="1600" b="1">
                <a:solidFill>
                  <a:schemeClr val="accent1"/>
                </a:solidFill>
                <a:latin typeface="Droid Serif"/>
                <a:ea typeface="Droid Serif"/>
                <a:cs typeface="Droid Serif"/>
                <a:sym typeface="Droid Serif"/>
              </a:rPr>
              <a:t>Ejercicios:</a:t>
            </a:r>
          </a:p>
        </p:txBody>
      </p:sp>
      <p:sp>
        <p:nvSpPr>
          <p:cNvPr id="98" name="CuadroTexto 97">
            <a:extLst>
              <a:ext uri="{FF2B5EF4-FFF2-40B4-BE49-F238E27FC236}">
                <a16:creationId xmlns:a16="http://schemas.microsoft.com/office/drawing/2014/main" id="{BF3F64D9-87EB-434B-A440-02E230BC6245}"/>
              </a:ext>
            </a:extLst>
          </p:cNvPr>
          <p:cNvSpPr txBox="1"/>
          <p:nvPr/>
        </p:nvSpPr>
        <p:spPr>
          <a:xfrm>
            <a:off x="7437142" y="916252"/>
            <a:ext cx="898003" cy="307777"/>
          </a:xfrm>
          <a:prstGeom prst="rect">
            <a:avLst/>
          </a:prstGeom>
          <a:noFill/>
        </p:spPr>
        <p:txBody>
          <a:bodyPr wrap="none" rtlCol="0">
            <a:spAutoFit/>
          </a:bodyPr>
          <a:lstStyle/>
          <a:p>
            <a:r>
              <a:rPr lang="es-ES" b="1" i="1">
                <a:solidFill>
                  <a:srgbClr val="434343"/>
                </a:solidFill>
                <a:latin typeface="Book Antiqua" panose="02040602050305030304" pitchFamily="18" charset="0"/>
              </a:rPr>
              <a:t>“Niebla”</a:t>
            </a:r>
            <a:endParaRPr lang="es-ES" b="1" i="1">
              <a:solidFill>
                <a:srgbClr val="434343"/>
              </a:solidFill>
              <a:uFill>
                <a:solidFill>
                  <a:schemeClr val="accent1"/>
                </a:solidFill>
              </a:uFill>
              <a:latin typeface="Book Antiqua" panose="02040602050305030304" pitchFamily="18" charset="0"/>
            </a:endParaRPr>
          </a:p>
        </p:txBody>
      </p:sp>
      <p:cxnSp>
        <p:nvCxnSpPr>
          <p:cNvPr id="8" name="Conector recto 7">
            <a:extLst>
              <a:ext uri="{FF2B5EF4-FFF2-40B4-BE49-F238E27FC236}">
                <a16:creationId xmlns:a16="http://schemas.microsoft.com/office/drawing/2014/main" id="{FBFBB224-4222-40B0-860C-4D0035EED34E}"/>
              </a:ext>
            </a:extLst>
          </p:cNvPr>
          <p:cNvCxnSpPr/>
          <p:nvPr/>
        </p:nvCxnSpPr>
        <p:spPr>
          <a:xfrm>
            <a:off x="472140" y="3145764"/>
            <a:ext cx="575547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1" name="Conector recto 100">
            <a:extLst>
              <a:ext uri="{FF2B5EF4-FFF2-40B4-BE49-F238E27FC236}">
                <a16:creationId xmlns:a16="http://schemas.microsoft.com/office/drawing/2014/main" id="{C9A10EBF-D335-4297-8FE4-F6254AB31A68}"/>
              </a:ext>
            </a:extLst>
          </p:cNvPr>
          <p:cNvCxnSpPr>
            <a:cxnSpLocks/>
          </p:cNvCxnSpPr>
          <p:nvPr/>
        </p:nvCxnSpPr>
        <p:spPr>
          <a:xfrm flipH="1">
            <a:off x="6227618" y="959826"/>
            <a:ext cx="27709" cy="2185938"/>
          </a:xfrm>
          <a:prstGeom prst="line">
            <a:avLst/>
          </a:prstGeom>
        </p:spPr>
        <p:style>
          <a:lnRef idx="1">
            <a:schemeClr val="accent1"/>
          </a:lnRef>
          <a:fillRef idx="0">
            <a:schemeClr val="accent1"/>
          </a:fillRef>
          <a:effectRef idx="0">
            <a:schemeClr val="accent1"/>
          </a:effectRef>
          <a:fontRef idx="minor">
            <a:schemeClr val="tx1"/>
          </a:fontRef>
        </p:style>
      </p:cxnSp>
      <p:sp>
        <p:nvSpPr>
          <p:cNvPr id="102" name="Google Shape;66;p13">
            <a:extLst>
              <a:ext uri="{FF2B5EF4-FFF2-40B4-BE49-F238E27FC236}">
                <a16:creationId xmlns:a16="http://schemas.microsoft.com/office/drawing/2014/main" id="{C521722B-A4C1-4533-A282-715BB23F01BB}"/>
              </a:ext>
            </a:extLst>
          </p:cNvPr>
          <p:cNvSpPr txBox="1"/>
          <p:nvPr/>
        </p:nvSpPr>
        <p:spPr>
          <a:xfrm>
            <a:off x="6275566" y="1173058"/>
            <a:ext cx="2582442" cy="920709"/>
          </a:xfrm>
          <a:prstGeom prst="rect">
            <a:avLst/>
          </a:prstGeom>
          <a:noFill/>
          <a:ln>
            <a:noFill/>
          </a:ln>
        </p:spPr>
        <p:txBody>
          <a:bodyPr spcFirstLastPara="1" wrap="square" lIns="91425" tIns="91425" rIns="91425" bIns="91425" anchor="t" anchorCtr="0">
            <a:noAutofit/>
          </a:bodyPr>
          <a:lstStyle/>
          <a:p>
            <a:pPr marL="179388" lvl="0" indent="-179388" rtl="0">
              <a:buClr>
                <a:schemeClr val="accent1"/>
              </a:buClr>
              <a:buFont typeface="+mj-lt"/>
              <a:buAutoNum type="arabicPeriod"/>
            </a:pPr>
            <a:r>
              <a:rPr lang="es-ES" sz="1200" b="1">
                <a:solidFill>
                  <a:schemeClr val="accent1"/>
                </a:solidFill>
                <a:latin typeface="Droid Serif"/>
                <a:ea typeface="Droid Serif"/>
                <a:cs typeface="Droid Serif"/>
                <a:sym typeface="Droid Serif"/>
              </a:rPr>
              <a:t>Visión de la existencia</a:t>
            </a:r>
          </a:p>
          <a:p>
            <a:pPr lvl="0" rtl="0">
              <a:buClr>
                <a:schemeClr val="accent1"/>
              </a:buClr>
            </a:pPr>
            <a:r>
              <a:rPr lang="es-ES" sz="1200">
                <a:solidFill>
                  <a:srgbClr val="434343"/>
                </a:solidFill>
                <a:latin typeface="Droid Serif"/>
                <a:ea typeface="Droid Serif"/>
                <a:cs typeface="Droid Serif"/>
                <a:sym typeface="Droid Serif"/>
              </a:rPr>
              <a:t>Existencia no planeada, según el azar, sin destino concreto, mediante improvisación y espontaneidad</a:t>
            </a:r>
          </a:p>
        </p:txBody>
      </p:sp>
      <p:sp>
        <p:nvSpPr>
          <p:cNvPr id="11" name="Elipse 10">
            <a:extLst>
              <a:ext uri="{FF2B5EF4-FFF2-40B4-BE49-F238E27FC236}">
                <a16:creationId xmlns:a16="http://schemas.microsoft.com/office/drawing/2014/main" id="{A03D2339-A428-4486-83FF-0539FF64CF10}"/>
              </a:ext>
            </a:extLst>
          </p:cNvPr>
          <p:cNvSpPr/>
          <p:nvPr/>
        </p:nvSpPr>
        <p:spPr>
          <a:xfrm>
            <a:off x="6334317" y="1283412"/>
            <a:ext cx="163465" cy="171451"/>
          </a:xfrm>
          <a:prstGeom prst="ellipse">
            <a:avLst/>
          </a:prstGeom>
          <a:noFill/>
          <a:ln w="1270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4" name="Google Shape;66;p13">
            <a:extLst>
              <a:ext uri="{FF2B5EF4-FFF2-40B4-BE49-F238E27FC236}">
                <a16:creationId xmlns:a16="http://schemas.microsoft.com/office/drawing/2014/main" id="{A129D2E0-99B8-41AB-A022-E1C6959726F9}"/>
              </a:ext>
            </a:extLst>
          </p:cNvPr>
          <p:cNvSpPr txBox="1"/>
          <p:nvPr/>
        </p:nvSpPr>
        <p:spPr>
          <a:xfrm>
            <a:off x="6313217" y="1954486"/>
            <a:ext cx="2582442" cy="920709"/>
          </a:xfrm>
          <a:prstGeom prst="rect">
            <a:avLst/>
          </a:prstGeom>
          <a:noFill/>
          <a:ln>
            <a:noFill/>
          </a:ln>
        </p:spPr>
        <p:txBody>
          <a:bodyPr spcFirstLastPara="1" wrap="square" lIns="91425" tIns="91425" rIns="91425" bIns="91425" anchor="t" anchorCtr="0">
            <a:noAutofit/>
          </a:bodyPr>
          <a:lstStyle/>
          <a:p>
            <a:pPr marL="179388" lvl="0" indent="-179388" rtl="0">
              <a:buClr>
                <a:schemeClr val="accent1"/>
              </a:buClr>
              <a:buFont typeface="+mj-lt"/>
              <a:buAutoNum type="arabicPeriod" startAt="2"/>
            </a:pPr>
            <a:r>
              <a:rPr lang="es-ES" sz="1200" b="1">
                <a:solidFill>
                  <a:schemeClr val="accent1"/>
                </a:solidFill>
                <a:latin typeface="Droid Serif"/>
                <a:ea typeface="Droid Serif"/>
                <a:cs typeface="Droid Serif"/>
                <a:sym typeface="Droid Serif"/>
              </a:rPr>
              <a:t>Narrador</a:t>
            </a:r>
          </a:p>
          <a:p>
            <a:pPr lvl="0" rtl="0">
              <a:buClr>
                <a:schemeClr val="accent1"/>
              </a:buClr>
            </a:pPr>
            <a:r>
              <a:rPr lang="es-ES" sz="1200">
                <a:solidFill>
                  <a:srgbClr val="434343"/>
                </a:solidFill>
                <a:latin typeface="Droid Serif"/>
                <a:ea typeface="Droid Serif"/>
                <a:cs typeface="Droid Serif"/>
                <a:sym typeface="Droid Serif"/>
              </a:rPr>
              <a:t>Inicialmente, omnisciente.</a:t>
            </a:r>
            <a:br>
              <a:rPr lang="es-ES" sz="1200">
                <a:solidFill>
                  <a:srgbClr val="434343"/>
                </a:solidFill>
                <a:latin typeface="Droid Serif"/>
                <a:ea typeface="Droid Serif"/>
                <a:cs typeface="Droid Serif"/>
                <a:sym typeface="Droid Serif"/>
              </a:rPr>
            </a:br>
            <a:r>
              <a:rPr lang="es-ES" sz="1200">
                <a:solidFill>
                  <a:srgbClr val="434343"/>
                </a:solidFill>
                <a:latin typeface="Droid Serif"/>
                <a:ea typeface="Droid Serif"/>
                <a:cs typeface="Droid Serif"/>
                <a:sym typeface="Droid Serif"/>
              </a:rPr>
              <a:t>Después, fusión del autor y narrador que habla en 1ª persona con el personaje</a:t>
            </a:r>
          </a:p>
        </p:txBody>
      </p:sp>
      <p:sp>
        <p:nvSpPr>
          <p:cNvPr id="105" name="Elipse 104">
            <a:extLst>
              <a:ext uri="{FF2B5EF4-FFF2-40B4-BE49-F238E27FC236}">
                <a16:creationId xmlns:a16="http://schemas.microsoft.com/office/drawing/2014/main" id="{689041E3-5773-4112-8BF2-72A839D5F2AE}"/>
              </a:ext>
            </a:extLst>
          </p:cNvPr>
          <p:cNvSpPr/>
          <p:nvPr/>
        </p:nvSpPr>
        <p:spPr>
          <a:xfrm>
            <a:off x="6371968" y="2064840"/>
            <a:ext cx="163465" cy="171451"/>
          </a:xfrm>
          <a:prstGeom prst="ellipse">
            <a:avLst/>
          </a:prstGeom>
          <a:noFill/>
          <a:ln w="1270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6" name="Google Shape;66;p13">
            <a:extLst>
              <a:ext uri="{FF2B5EF4-FFF2-40B4-BE49-F238E27FC236}">
                <a16:creationId xmlns:a16="http://schemas.microsoft.com/office/drawing/2014/main" id="{D9AF42E4-E05D-481B-B2F9-39950F9EA126}"/>
              </a:ext>
            </a:extLst>
          </p:cNvPr>
          <p:cNvSpPr txBox="1"/>
          <p:nvPr/>
        </p:nvSpPr>
        <p:spPr>
          <a:xfrm>
            <a:off x="492379" y="3209942"/>
            <a:ext cx="2582442" cy="920709"/>
          </a:xfrm>
          <a:prstGeom prst="rect">
            <a:avLst/>
          </a:prstGeom>
          <a:noFill/>
          <a:ln>
            <a:noFill/>
          </a:ln>
        </p:spPr>
        <p:txBody>
          <a:bodyPr spcFirstLastPara="1" wrap="square" lIns="91425" tIns="91425" rIns="91425" bIns="91425" anchor="t" anchorCtr="0">
            <a:noAutofit/>
          </a:bodyPr>
          <a:lstStyle/>
          <a:p>
            <a:pPr marL="179388" lvl="0" indent="-179388" rtl="0">
              <a:buClr>
                <a:schemeClr val="accent1"/>
              </a:buClr>
              <a:buFont typeface="+mj-lt"/>
              <a:buAutoNum type="arabicPeriod" startAt="3"/>
            </a:pPr>
            <a:r>
              <a:rPr lang="es-ES" sz="1200" b="1">
                <a:solidFill>
                  <a:schemeClr val="accent1"/>
                </a:solidFill>
                <a:latin typeface="Droid Serif"/>
                <a:ea typeface="Droid Serif"/>
                <a:cs typeface="Droid Serif"/>
                <a:sym typeface="Droid Serif"/>
              </a:rPr>
              <a:t>Lenguaje empleado</a:t>
            </a:r>
          </a:p>
          <a:p>
            <a:pPr lvl="0" rtl="0">
              <a:buClr>
                <a:schemeClr val="accent1"/>
              </a:buClr>
            </a:pPr>
            <a:r>
              <a:rPr lang="es-ES" sz="1200">
                <a:solidFill>
                  <a:srgbClr val="434343"/>
                </a:solidFill>
                <a:latin typeface="Droid Serif"/>
                <a:ea typeface="Droid Serif"/>
                <a:cs typeface="Droid Serif"/>
                <a:sym typeface="Droid Serif"/>
              </a:rPr>
              <a:t>Lenguaje sencillo, concreto, sin tecnicismos (a excepción del neologismo “niebla”), abundancia de diálogos e incluyendo ironías</a:t>
            </a:r>
          </a:p>
        </p:txBody>
      </p:sp>
      <p:sp>
        <p:nvSpPr>
          <p:cNvPr id="107" name="Elipse 106">
            <a:extLst>
              <a:ext uri="{FF2B5EF4-FFF2-40B4-BE49-F238E27FC236}">
                <a16:creationId xmlns:a16="http://schemas.microsoft.com/office/drawing/2014/main" id="{FE6AF99B-E793-47E8-9EE5-9879FBCB904D}"/>
              </a:ext>
            </a:extLst>
          </p:cNvPr>
          <p:cNvSpPr/>
          <p:nvPr/>
        </p:nvSpPr>
        <p:spPr>
          <a:xfrm>
            <a:off x="551130" y="3320296"/>
            <a:ext cx="163465" cy="171451"/>
          </a:xfrm>
          <a:prstGeom prst="ellipse">
            <a:avLst/>
          </a:prstGeom>
          <a:noFill/>
          <a:ln w="1270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8" name="Google Shape;66;p13">
            <a:extLst>
              <a:ext uri="{FF2B5EF4-FFF2-40B4-BE49-F238E27FC236}">
                <a16:creationId xmlns:a16="http://schemas.microsoft.com/office/drawing/2014/main" id="{8F45BD9B-D38F-43E0-9D36-1D16BC186302}"/>
              </a:ext>
            </a:extLst>
          </p:cNvPr>
          <p:cNvSpPr txBox="1"/>
          <p:nvPr/>
        </p:nvSpPr>
        <p:spPr>
          <a:xfrm>
            <a:off x="3216785" y="3210716"/>
            <a:ext cx="2582442" cy="920709"/>
          </a:xfrm>
          <a:prstGeom prst="rect">
            <a:avLst/>
          </a:prstGeom>
          <a:noFill/>
          <a:ln>
            <a:noFill/>
          </a:ln>
        </p:spPr>
        <p:txBody>
          <a:bodyPr spcFirstLastPara="1" wrap="square" lIns="91425" tIns="91425" rIns="91425" bIns="91425" anchor="t" anchorCtr="0">
            <a:noAutofit/>
          </a:bodyPr>
          <a:lstStyle/>
          <a:p>
            <a:pPr marL="179388" lvl="0" indent="-179388" rtl="0">
              <a:buClr>
                <a:schemeClr val="accent1"/>
              </a:buClr>
              <a:buFont typeface="+mj-lt"/>
              <a:buAutoNum type="arabicPeriod" startAt="4"/>
            </a:pPr>
            <a:r>
              <a:rPr lang="es-ES" sz="1200" b="1">
                <a:solidFill>
                  <a:schemeClr val="accent1"/>
                </a:solidFill>
                <a:latin typeface="Droid Serif"/>
                <a:ea typeface="Droid Serif"/>
                <a:cs typeface="Droid Serif"/>
                <a:sym typeface="Droid Serif"/>
              </a:rPr>
              <a:t>Reflexión VS narración de hechos</a:t>
            </a:r>
          </a:p>
          <a:p>
            <a:pPr lvl="0" rtl="0">
              <a:buClr>
                <a:schemeClr val="accent1"/>
              </a:buClr>
            </a:pPr>
            <a:r>
              <a:rPr lang="es-ES" sz="1200">
                <a:solidFill>
                  <a:srgbClr val="434343"/>
                </a:solidFill>
                <a:latin typeface="Droid Serif"/>
                <a:ea typeface="Droid Serif"/>
                <a:cs typeface="Droid Serif"/>
                <a:sym typeface="Droid Serif"/>
              </a:rPr>
              <a:t>Mayor importancia de la reflexión filosófica por el objetivo de transmitir sus pensamientos</a:t>
            </a:r>
          </a:p>
        </p:txBody>
      </p:sp>
      <p:sp>
        <p:nvSpPr>
          <p:cNvPr id="109" name="Elipse 108">
            <a:extLst>
              <a:ext uri="{FF2B5EF4-FFF2-40B4-BE49-F238E27FC236}">
                <a16:creationId xmlns:a16="http://schemas.microsoft.com/office/drawing/2014/main" id="{B252E2FC-193D-4462-B530-A89BD676DEDD}"/>
              </a:ext>
            </a:extLst>
          </p:cNvPr>
          <p:cNvSpPr/>
          <p:nvPr/>
        </p:nvSpPr>
        <p:spPr>
          <a:xfrm>
            <a:off x="3275536" y="3321070"/>
            <a:ext cx="163465" cy="171451"/>
          </a:xfrm>
          <a:prstGeom prst="ellipse">
            <a:avLst/>
          </a:prstGeom>
          <a:noFill/>
          <a:ln w="1270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1026" name="Picture 2" descr="Miguel de Unamuno, un escritor crítico con todos">
            <a:extLst>
              <a:ext uri="{FF2B5EF4-FFF2-40B4-BE49-F238E27FC236}">
                <a16:creationId xmlns:a16="http://schemas.microsoft.com/office/drawing/2014/main" id="{FA76A098-49EB-495C-8697-E6D17554807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01001" y="3476885"/>
            <a:ext cx="1054698" cy="1566814"/>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Lst>
        </p:spPr>
      </p:pic>
      <p:sp>
        <p:nvSpPr>
          <p:cNvPr id="12" name="CuadroTexto 11">
            <a:extLst>
              <a:ext uri="{FF2B5EF4-FFF2-40B4-BE49-F238E27FC236}">
                <a16:creationId xmlns:a16="http://schemas.microsoft.com/office/drawing/2014/main" id="{3B6B632E-8C7B-443B-9CA2-BB512BE62C54}"/>
              </a:ext>
            </a:extLst>
          </p:cNvPr>
          <p:cNvSpPr txBox="1"/>
          <p:nvPr/>
        </p:nvSpPr>
        <p:spPr>
          <a:xfrm>
            <a:off x="2625542" y="885394"/>
            <a:ext cx="1082348" cy="307777"/>
          </a:xfrm>
          <a:prstGeom prst="rect">
            <a:avLst/>
          </a:prstGeom>
          <a:noFill/>
        </p:spPr>
        <p:txBody>
          <a:bodyPr wrap="none" rtlCol="0">
            <a:spAutoFit/>
          </a:bodyPr>
          <a:lstStyle/>
          <a:p>
            <a:r>
              <a:rPr lang="es-ES" b="1">
                <a:solidFill>
                  <a:srgbClr val="434343"/>
                </a:solidFill>
                <a:latin typeface="Droid Serif"/>
              </a:rPr>
              <a:t>(1864-1936)</a:t>
            </a:r>
          </a:p>
        </p:txBody>
      </p:sp>
    </p:spTree>
    <p:extLst>
      <p:ext uri="{BB962C8B-B14F-4D97-AF65-F5344CB8AC3E}">
        <p14:creationId xmlns:p14="http://schemas.microsoft.com/office/powerpoint/2010/main" val="2739952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sp>
        <p:nvSpPr>
          <p:cNvPr id="2" name="Rectángulo 1">
            <a:extLst>
              <a:ext uri="{FF2B5EF4-FFF2-40B4-BE49-F238E27FC236}">
                <a16:creationId xmlns:a16="http://schemas.microsoft.com/office/drawing/2014/main" id="{2F99246A-9E82-4EC8-818D-7E7BBEFC9D75}"/>
              </a:ext>
            </a:extLst>
          </p:cNvPr>
          <p:cNvSpPr/>
          <p:nvPr/>
        </p:nvSpPr>
        <p:spPr>
          <a:xfrm>
            <a:off x="1544782" y="242455"/>
            <a:ext cx="6061363" cy="76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4" name="Google Shape;64;p13"/>
          <p:cNvSpPr txBox="1">
            <a:spLocks noGrp="1"/>
          </p:cNvSpPr>
          <p:nvPr>
            <p:ph type="title"/>
          </p:nvPr>
        </p:nvSpPr>
        <p:spPr>
          <a:xfrm>
            <a:off x="228600" y="99105"/>
            <a:ext cx="8686800" cy="3603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s-ES" sz="2000"/>
              <a:t>EL MODERNISMO Y LA GENERACIÓN DEL 98</a:t>
            </a:r>
            <a:endParaRPr sz="2000"/>
          </a:p>
        </p:txBody>
      </p:sp>
      <p:sp>
        <p:nvSpPr>
          <p:cNvPr id="68" name="Google Shape;68;p13"/>
          <p:cNvSpPr txBox="1">
            <a:spLocks noGrp="1"/>
          </p:cNvSpPr>
          <p:nvPr>
            <p:ph type="sldNum" idx="12"/>
          </p:nvPr>
        </p:nvSpPr>
        <p:spPr>
          <a:xfrm>
            <a:off x="-125" y="4869225"/>
            <a:ext cx="9144000" cy="274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
              <a:t>13</a:t>
            </a:fld>
            <a:endParaRPr/>
          </a:p>
        </p:txBody>
      </p:sp>
      <p:sp>
        <p:nvSpPr>
          <p:cNvPr id="65" name="Google Shape;65;p13">
            <a:extLst>
              <a:ext uri="{FF2B5EF4-FFF2-40B4-BE49-F238E27FC236}">
                <a16:creationId xmlns:a16="http://schemas.microsoft.com/office/drawing/2014/main" id="{0CCDD0AE-E11A-49DB-974E-2FFC3121AA07}"/>
              </a:ext>
            </a:extLst>
          </p:cNvPr>
          <p:cNvSpPr txBox="1"/>
          <p:nvPr/>
        </p:nvSpPr>
        <p:spPr>
          <a:xfrm>
            <a:off x="314524" y="407852"/>
            <a:ext cx="8543484" cy="360299"/>
          </a:xfrm>
          <a:prstGeom prst="rect">
            <a:avLst/>
          </a:prstGeom>
          <a:noFill/>
          <a:ln>
            <a:noFill/>
          </a:ln>
        </p:spPr>
        <p:txBody>
          <a:bodyPr spcFirstLastPara="1" wrap="square" lIns="91425" tIns="91425" rIns="91425" bIns="91425" anchor="t" anchorCtr="0">
            <a:noAutofit/>
          </a:bodyPr>
          <a:lstStyle/>
          <a:p>
            <a:pPr marL="0" lvl="0" indent="0" algn="ctr" rtl="0">
              <a:spcAft>
                <a:spcPts val="0"/>
              </a:spcAft>
              <a:buNone/>
            </a:pPr>
            <a:r>
              <a:rPr lang="es-ES" sz="1800" b="1">
                <a:solidFill>
                  <a:schemeClr val="accent1"/>
                </a:solidFill>
                <a:latin typeface="Montserrat" panose="020B0604020202020204" charset="0"/>
                <a:ea typeface="Droid Serif"/>
                <a:cs typeface="Droid Serif"/>
                <a:sym typeface="Droid Serif"/>
              </a:rPr>
              <a:t>AUTORES</a:t>
            </a:r>
          </a:p>
        </p:txBody>
      </p:sp>
      <p:sp>
        <p:nvSpPr>
          <p:cNvPr id="66" name="Rectángulo 65">
            <a:extLst>
              <a:ext uri="{FF2B5EF4-FFF2-40B4-BE49-F238E27FC236}">
                <a16:creationId xmlns:a16="http://schemas.microsoft.com/office/drawing/2014/main" id="{B91518AE-00C6-4306-9E46-F44546A658AA}"/>
              </a:ext>
            </a:extLst>
          </p:cNvPr>
          <p:cNvSpPr/>
          <p:nvPr/>
        </p:nvSpPr>
        <p:spPr>
          <a:xfrm>
            <a:off x="295898" y="602754"/>
            <a:ext cx="3631865" cy="7094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9" name="Rectángulo 68">
            <a:extLst>
              <a:ext uri="{FF2B5EF4-FFF2-40B4-BE49-F238E27FC236}">
                <a16:creationId xmlns:a16="http://schemas.microsoft.com/office/drawing/2014/main" id="{22F7EC48-E464-49EC-8A0A-62C9237303F9}"/>
              </a:ext>
            </a:extLst>
          </p:cNvPr>
          <p:cNvSpPr/>
          <p:nvPr/>
        </p:nvSpPr>
        <p:spPr>
          <a:xfrm>
            <a:off x="5216237" y="597584"/>
            <a:ext cx="3631865" cy="7094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0" name="Google Shape;65;p13">
            <a:extLst>
              <a:ext uri="{FF2B5EF4-FFF2-40B4-BE49-F238E27FC236}">
                <a16:creationId xmlns:a16="http://schemas.microsoft.com/office/drawing/2014/main" id="{710F9C38-F774-4DB9-AF91-7AC95CD9FC83}"/>
              </a:ext>
            </a:extLst>
          </p:cNvPr>
          <p:cNvSpPr txBox="1"/>
          <p:nvPr/>
        </p:nvSpPr>
        <p:spPr>
          <a:xfrm>
            <a:off x="492379" y="825309"/>
            <a:ext cx="1290425" cy="360299"/>
          </a:xfrm>
          <a:prstGeom prst="rect">
            <a:avLst/>
          </a:prstGeom>
          <a:noFill/>
          <a:ln>
            <a:noFill/>
          </a:ln>
        </p:spPr>
        <p:txBody>
          <a:bodyPr spcFirstLastPara="1" wrap="square" lIns="91425" tIns="91425" rIns="91425" bIns="91425" anchor="t" anchorCtr="0">
            <a:noAutofit/>
          </a:bodyPr>
          <a:lstStyle/>
          <a:p>
            <a:pPr marL="0" lvl="0" indent="0" rtl="0">
              <a:spcAft>
                <a:spcPts val="0"/>
              </a:spcAft>
              <a:buNone/>
            </a:pPr>
            <a:r>
              <a:rPr lang="es-ES" sz="1600" b="1">
                <a:solidFill>
                  <a:schemeClr val="accent1"/>
                </a:solidFill>
                <a:latin typeface="Droid Serif"/>
                <a:ea typeface="Droid Serif"/>
                <a:cs typeface="Droid Serif"/>
                <a:sym typeface="Droid Serif"/>
              </a:rPr>
              <a:t>PÍO BAROJA</a:t>
            </a:r>
          </a:p>
        </p:txBody>
      </p:sp>
      <p:sp>
        <p:nvSpPr>
          <p:cNvPr id="72" name="Rectángulo 71">
            <a:extLst>
              <a:ext uri="{FF2B5EF4-FFF2-40B4-BE49-F238E27FC236}">
                <a16:creationId xmlns:a16="http://schemas.microsoft.com/office/drawing/2014/main" id="{8074FC7E-DAFF-485F-999D-42C5201F8371}"/>
              </a:ext>
            </a:extLst>
          </p:cNvPr>
          <p:cNvSpPr/>
          <p:nvPr/>
        </p:nvSpPr>
        <p:spPr>
          <a:xfrm>
            <a:off x="479067" y="850610"/>
            <a:ext cx="1262715" cy="373833"/>
          </a:xfrm>
          <a:prstGeom prst="rect">
            <a:avLst/>
          </a:prstGeom>
          <a:noFill/>
          <a:ln w="2857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es-ES"/>
          </a:p>
        </p:txBody>
      </p:sp>
      <p:sp>
        <p:nvSpPr>
          <p:cNvPr id="77" name="Google Shape;66;p13">
            <a:extLst>
              <a:ext uri="{FF2B5EF4-FFF2-40B4-BE49-F238E27FC236}">
                <a16:creationId xmlns:a16="http://schemas.microsoft.com/office/drawing/2014/main" id="{69653CC5-5A4E-4608-9849-30F87CBF2AE4}"/>
              </a:ext>
            </a:extLst>
          </p:cNvPr>
          <p:cNvSpPr txBox="1"/>
          <p:nvPr/>
        </p:nvSpPr>
        <p:spPr>
          <a:xfrm>
            <a:off x="492379" y="1437512"/>
            <a:ext cx="5762948" cy="307777"/>
          </a:xfrm>
          <a:prstGeom prst="rect">
            <a:avLst/>
          </a:prstGeom>
          <a:noFill/>
          <a:ln>
            <a:noFill/>
          </a:ln>
        </p:spPr>
        <p:txBody>
          <a:bodyPr spcFirstLastPara="1" wrap="square" lIns="91425" tIns="91425" rIns="91425" bIns="91425" anchor="t" anchorCtr="0">
            <a:noAutofit/>
          </a:bodyPr>
          <a:lstStyle/>
          <a:p>
            <a:pPr marL="90488" lvl="0" indent="-90488" rtl="0">
              <a:buClr>
                <a:schemeClr val="accent1"/>
              </a:buClr>
              <a:buFont typeface="Arial" panose="020B0604020202020204" pitchFamily="34" charset="0"/>
              <a:buChar char="•"/>
            </a:pPr>
            <a:r>
              <a:rPr lang="es-ES" sz="1200">
                <a:solidFill>
                  <a:srgbClr val="434343"/>
                </a:solidFill>
                <a:latin typeface="Droid Serif"/>
                <a:ea typeface="Droid Serif"/>
                <a:cs typeface="Droid Serif"/>
                <a:sym typeface="Droid Serif"/>
              </a:rPr>
              <a:t>Nació en </a:t>
            </a:r>
            <a:r>
              <a:rPr lang="es-ES" sz="1200" b="1">
                <a:solidFill>
                  <a:srgbClr val="434343"/>
                </a:solidFill>
                <a:latin typeface="Droid Serif"/>
                <a:ea typeface="Droid Serif"/>
                <a:cs typeface="Droid Serif"/>
                <a:sym typeface="Droid Serif"/>
              </a:rPr>
              <a:t>San Sebastián</a:t>
            </a:r>
            <a:r>
              <a:rPr lang="es-ES" sz="1200">
                <a:solidFill>
                  <a:srgbClr val="434343"/>
                </a:solidFill>
                <a:latin typeface="Droid Serif"/>
                <a:ea typeface="Droid Serif"/>
                <a:cs typeface="Droid Serif"/>
                <a:sym typeface="Droid Serif"/>
              </a:rPr>
              <a:t>     estudió </a:t>
            </a:r>
            <a:r>
              <a:rPr lang="es-ES" sz="1200" b="1">
                <a:solidFill>
                  <a:srgbClr val="434343"/>
                </a:solidFill>
                <a:latin typeface="Droid Serif"/>
                <a:ea typeface="Droid Serif"/>
                <a:cs typeface="Droid Serif"/>
                <a:sym typeface="Droid Serif"/>
              </a:rPr>
              <a:t>Medicina</a:t>
            </a:r>
            <a:r>
              <a:rPr lang="es-ES" sz="1200">
                <a:solidFill>
                  <a:srgbClr val="434343"/>
                </a:solidFill>
                <a:latin typeface="Droid Serif"/>
                <a:ea typeface="Droid Serif"/>
                <a:cs typeface="Droid Serif"/>
                <a:sym typeface="Droid Serif"/>
              </a:rPr>
              <a:t> en </a:t>
            </a:r>
            <a:r>
              <a:rPr lang="es-ES" sz="1200" b="1">
                <a:solidFill>
                  <a:srgbClr val="434343"/>
                </a:solidFill>
                <a:latin typeface="Droid Serif"/>
                <a:ea typeface="Droid Serif"/>
                <a:cs typeface="Droid Serif"/>
                <a:sym typeface="Droid Serif"/>
              </a:rPr>
              <a:t>Madrid</a:t>
            </a:r>
            <a:endParaRPr sz="1200" b="1">
              <a:solidFill>
                <a:srgbClr val="434343"/>
              </a:solidFill>
              <a:uFill>
                <a:solidFill>
                  <a:schemeClr val="accent1"/>
                </a:solidFill>
              </a:uFill>
              <a:latin typeface="Droid Serif"/>
              <a:ea typeface="Droid Serif"/>
              <a:cs typeface="Droid Serif"/>
              <a:sym typeface="Droid Serif"/>
            </a:endParaRPr>
          </a:p>
        </p:txBody>
      </p:sp>
      <p:sp>
        <p:nvSpPr>
          <p:cNvPr id="78" name="CuadroTexto 77">
            <a:extLst>
              <a:ext uri="{FF2B5EF4-FFF2-40B4-BE49-F238E27FC236}">
                <a16:creationId xmlns:a16="http://schemas.microsoft.com/office/drawing/2014/main" id="{F6038D3F-EC52-4FA9-83A3-BE1E18A828F0}"/>
              </a:ext>
            </a:extLst>
          </p:cNvPr>
          <p:cNvSpPr txBox="1"/>
          <p:nvPr/>
        </p:nvSpPr>
        <p:spPr>
          <a:xfrm>
            <a:off x="472140" y="1260605"/>
            <a:ext cx="519694" cy="307777"/>
          </a:xfrm>
          <a:prstGeom prst="rect">
            <a:avLst/>
          </a:prstGeom>
          <a:noFill/>
        </p:spPr>
        <p:txBody>
          <a:bodyPr wrap="none" rtlCol="0">
            <a:spAutoFit/>
          </a:bodyPr>
          <a:lstStyle/>
          <a:p>
            <a:pPr algn="ctr"/>
            <a:r>
              <a:rPr lang="es-ES" b="1" u="sng">
                <a:solidFill>
                  <a:srgbClr val="434343"/>
                </a:solidFill>
                <a:uFill>
                  <a:solidFill>
                    <a:schemeClr val="accent1"/>
                  </a:solidFill>
                </a:uFill>
                <a:latin typeface="Droid Serif"/>
              </a:rPr>
              <a:t>Vida</a:t>
            </a:r>
          </a:p>
        </p:txBody>
      </p:sp>
      <p:sp>
        <p:nvSpPr>
          <p:cNvPr id="79" name="CuadroTexto 78">
            <a:extLst>
              <a:ext uri="{FF2B5EF4-FFF2-40B4-BE49-F238E27FC236}">
                <a16:creationId xmlns:a16="http://schemas.microsoft.com/office/drawing/2014/main" id="{AEA6D5BE-E9A3-4097-AD67-91F6DDB5FB7B}"/>
              </a:ext>
            </a:extLst>
          </p:cNvPr>
          <p:cNvSpPr txBox="1"/>
          <p:nvPr/>
        </p:nvSpPr>
        <p:spPr>
          <a:xfrm>
            <a:off x="492379" y="1723635"/>
            <a:ext cx="554960" cy="307777"/>
          </a:xfrm>
          <a:prstGeom prst="rect">
            <a:avLst/>
          </a:prstGeom>
          <a:noFill/>
        </p:spPr>
        <p:txBody>
          <a:bodyPr wrap="none" rtlCol="0">
            <a:spAutoFit/>
          </a:bodyPr>
          <a:lstStyle/>
          <a:p>
            <a:r>
              <a:rPr lang="es-ES" b="1" u="sng">
                <a:solidFill>
                  <a:srgbClr val="434343"/>
                </a:solidFill>
                <a:uFill>
                  <a:solidFill>
                    <a:schemeClr val="accent1"/>
                  </a:solidFill>
                </a:uFill>
                <a:latin typeface="Droid Serif"/>
              </a:rPr>
              <a:t>Obra</a:t>
            </a:r>
          </a:p>
        </p:txBody>
      </p:sp>
      <p:sp>
        <p:nvSpPr>
          <p:cNvPr id="80" name="Google Shape;66;p13">
            <a:extLst>
              <a:ext uri="{FF2B5EF4-FFF2-40B4-BE49-F238E27FC236}">
                <a16:creationId xmlns:a16="http://schemas.microsoft.com/office/drawing/2014/main" id="{DD988E17-BC64-4EB3-ABD9-D55EB0DFF935}"/>
              </a:ext>
            </a:extLst>
          </p:cNvPr>
          <p:cNvSpPr txBox="1"/>
          <p:nvPr/>
        </p:nvSpPr>
        <p:spPr>
          <a:xfrm>
            <a:off x="499849" y="1900542"/>
            <a:ext cx="5755478" cy="1255926"/>
          </a:xfrm>
          <a:prstGeom prst="rect">
            <a:avLst/>
          </a:prstGeom>
          <a:noFill/>
          <a:ln>
            <a:noFill/>
          </a:ln>
        </p:spPr>
        <p:txBody>
          <a:bodyPr spcFirstLastPara="1" wrap="square" lIns="91425" tIns="91425" rIns="91425" bIns="91425" anchor="t" anchorCtr="0">
            <a:noAutofit/>
          </a:bodyPr>
          <a:lstStyle/>
          <a:p>
            <a:pPr marL="90488" lvl="0" indent="-90488" rtl="0">
              <a:buClr>
                <a:schemeClr val="accent1"/>
              </a:buClr>
              <a:buFont typeface="Arial" panose="020B0604020202020204" pitchFamily="34" charset="0"/>
              <a:buChar char="•"/>
            </a:pPr>
            <a:r>
              <a:rPr lang="es-ES" sz="1200" b="1" u="sng">
                <a:solidFill>
                  <a:srgbClr val="434343"/>
                </a:solidFill>
                <a:uFill>
                  <a:solidFill>
                    <a:schemeClr val="accent1"/>
                  </a:solidFill>
                </a:uFill>
                <a:latin typeface="Droid Serif"/>
                <a:ea typeface="Droid Serif"/>
                <a:cs typeface="Droid Serif"/>
                <a:sym typeface="Droid Serif"/>
              </a:rPr>
              <a:t>Novela</a:t>
            </a:r>
            <a:r>
              <a:rPr lang="es-ES" sz="1200">
                <a:solidFill>
                  <a:srgbClr val="434343"/>
                </a:solidFill>
                <a:uFill>
                  <a:solidFill>
                    <a:schemeClr val="accent1"/>
                  </a:solidFill>
                </a:uFill>
                <a:latin typeface="Droid Serif"/>
                <a:ea typeface="Droid Serif"/>
                <a:cs typeface="Droid Serif"/>
                <a:sym typeface="Droid Serif"/>
              </a:rPr>
              <a:t>     gran importancia </a:t>
            </a:r>
            <a:r>
              <a:rPr lang="es-ES" sz="1200" b="1">
                <a:solidFill>
                  <a:srgbClr val="434343"/>
                </a:solidFill>
                <a:uFill>
                  <a:solidFill>
                    <a:schemeClr val="accent1"/>
                  </a:solidFill>
                </a:uFill>
                <a:latin typeface="Droid Serif"/>
                <a:ea typeface="Droid Serif"/>
                <a:cs typeface="Droid Serif"/>
                <a:sym typeface="Droid Serif"/>
              </a:rPr>
              <a:t>argumento</a:t>
            </a:r>
            <a:r>
              <a:rPr lang="es-ES" sz="1200" b="1">
                <a:solidFill>
                  <a:schemeClr val="accent1"/>
                </a:solidFill>
                <a:uFill>
                  <a:solidFill>
                    <a:schemeClr val="accent1"/>
                  </a:solidFill>
                </a:uFill>
                <a:latin typeface="Droid Serif"/>
                <a:ea typeface="Droid Serif"/>
                <a:cs typeface="Droid Serif"/>
                <a:sym typeface="Droid Serif"/>
              </a:rPr>
              <a:t> + </a:t>
            </a:r>
            <a:r>
              <a:rPr lang="es-ES" sz="1200" b="1">
                <a:solidFill>
                  <a:srgbClr val="434343"/>
                </a:solidFill>
                <a:uFill>
                  <a:solidFill>
                    <a:schemeClr val="accent1"/>
                  </a:solidFill>
                </a:uFill>
                <a:latin typeface="Droid Serif"/>
                <a:ea typeface="Droid Serif"/>
                <a:cs typeface="Droid Serif"/>
                <a:sym typeface="Droid Serif"/>
              </a:rPr>
              <a:t>acción</a:t>
            </a:r>
            <a:br>
              <a:rPr lang="es-ES" sz="1200">
                <a:solidFill>
                  <a:srgbClr val="434343"/>
                </a:solidFill>
                <a:uFill>
                  <a:solidFill>
                    <a:schemeClr val="accent1"/>
                  </a:solidFill>
                </a:uFill>
                <a:latin typeface="Droid Serif"/>
                <a:ea typeface="Droid Serif"/>
                <a:cs typeface="Droid Serif"/>
                <a:sym typeface="Droid Serif"/>
              </a:rPr>
            </a:br>
            <a:r>
              <a:rPr lang="es-ES" sz="1200">
                <a:solidFill>
                  <a:srgbClr val="434343"/>
                </a:solidFill>
                <a:uFill>
                  <a:solidFill>
                    <a:schemeClr val="accent1"/>
                  </a:solidFill>
                </a:uFill>
                <a:latin typeface="Droid Serif"/>
                <a:ea typeface="Droid Serif"/>
                <a:cs typeface="Droid Serif"/>
                <a:sym typeface="Droid Serif"/>
              </a:rPr>
              <a:t>                  retrato persronajes </a:t>
            </a:r>
            <a:r>
              <a:rPr lang="es-ES" sz="1200" b="1">
                <a:solidFill>
                  <a:srgbClr val="434343"/>
                </a:solidFill>
                <a:uFill>
                  <a:solidFill>
                    <a:schemeClr val="accent1"/>
                  </a:solidFill>
                </a:uFill>
                <a:latin typeface="Droid Serif"/>
                <a:ea typeface="Droid Serif"/>
                <a:cs typeface="Droid Serif"/>
                <a:sym typeface="Droid Serif"/>
              </a:rPr>
              <a:t>esquemático</a:t>
            </a:r>
            <a:r>
              <a:rPr lang="es-ES" sz="1200">
                <a:solidFill>
                  <a:srgbClr val="434343"/>
                </a:solidFill>
                <a:uFill>
                  <a:solidFill>
                    <a:schemeClr val="accent1"/>
                  </a:solidFill>
                </a:uFill>
                <a:latin typeface="Droid Serif"/>
                <a:ea typeface="Droid Serif"/>
                <a:cs typeface="Droid Serif"/>
                <a:sym typeface="Droid Serif"/>
              </a:rPr>
              <a:t> </a:t>
            </a:r>
            <a:r>
              <a:rPr lang="es-ES" sz="1200" b="1">
                <a:solidFill>
                  <a:schemeClr val="accent1"/>
                </a:solidFill>
                <a:uFill>
                  <a:solidFill>
                    <a:schemeClr val="accent1"/>
                  </a:solidFill>
                </a:uFill>
                <a:latin typeface="Droid Serif"/>
                <a:ea typeface="Droid Serif"/>
                <a:cs typeface="Droid Serif"/>
                <a:sym typeface="Droid Serif"/>
              </a:rPr>
              <a:t>+</a:t>
            </a:r>
            <a:r>
              <a:rPr lang="es-ES" sz="1200" b="1">
                <a:solidFill>
                  <a:srgbClr val="434343"/>
                </a:solidFill>
                <a:uFill>
                  <a:solidFill>
                    <a:schemeClr val="accent1"/>
                  </a:solidFill>
                </a:uFill>
                <a:latin typeface="Droid Serif"/>
                <a:ea typeface="Droid Serif"/>
                <a:cs typeface="Droid Serif"/>
                <a:sym typeface="Droid Serif"/>
              </a:rPr>
              <a:t> directo</a:t>
            </a:r>
            <a:r>
              <a:rPr lang="es-ES" sz="1200">
                <a:solidFill>
                  <a:srgbClr val="434343"/>
                </a:solidFill>
                <a:uFill>
                  <a:solidFill>
                    <a:schemeClr val="accent1"/>
                  </a:solidFill>
                </a:uFill>
                <a:latin typeface="Droid Serif"/>
                <a:ea typeface="Droid Serif"/>
                <a:cs typeface="Droid Serif"/>
                <a:sym typeface="Droid Serif"/>
              </a:rPr>
              <a:t>     lejos</a:t>
            </a:r>
            <a:endParaRPr lang="es-ES" sz="1200" b="1">
              <a:solidFill>
                <a:srgbClr val="434343"/>
              </a:solidFill>
              <a:uFill>
                <a:solidFill>
                  <a:schemeClr val="accent1"/>
                </a:solidFill>
              </a:uFill>
              <a:latin typeface="Droid Serif"/>
              <a:ea typeface="Droid Serif"/>
              <a:cs typeface="Droid Serif"/>
              <a:sym typeface="Droid Serif"/>
            </a:endParaRPr>
          </a:p>
          <a:p>
            <a:pPr marL="171450" lvl="1" indent="7938">
              <a:buClr>
                <a:schemeClr val="accent1"/>
              </a:buClr>
              <a:buFontTx/>
              <a:buChar char="−"/>
            </a:pPr>
            <a:r>
              <a:rPr lang="es-ES" sz="1200">
                <a:solidFill>
                  <a:srgbClr val="434343"/>
                </a:solidFill>
                <a:uFill>
                  <a:solidFill>
                    <a:schemeClr val="accent1"/>
                  </a:solidFill>
                </a:uFill>
                <a:latin typeface="Droid Serif"/>
                <a:ea typeface="Droid Serif"/>
                <a:cs typeface="Droid Serif"/>
                <a:sym typeface="Droid Serif"/>
              </a:rPr>
              <a:t>Renovación </a:t>
            </a:r>
            <a:r>
              <a:rPr lang="es-ES" sz="1200" b="1">
                <a:solidFill>
                  <a:srgbClr val="434343"/>
                </a:solidFill>
                <a:uFill>
                  <a:solidFill>
                    <a:schemeClr val="accent1"/>
                  </a:solidFill>
                </a:uFill>
                <a:latin typeface="Droid Serif"/>
                <a:ea typeface="Droid Serif"/>
                <a:cs typeface="Droid Serif"/>
                <a:sym typeface="Droid Serif"/>
              </a:rPr>
              <a:t>género aventuras</a:t>
            </a:r>
            <a:r>
              <a:rPr lang="es-ES" sz="1200">
                <a:solidFill>
                  <a:srgbClr val="434343"/>
                </a:solidFill>
                <a:uFill>
                  <a:solidFill>
                    <a:schemeClr val="accent1"/>
                  </a:solidFill>
                </a:uFill>
                <a:latin typeface="Droid Serif"/>
                <a:ea typeface="Droid Serif"/>
                <a:cs typeface="Droid Serif"/>
                <a:sym typeface="Droid Serif"/>
              </a:rPr>
              <a:t>     </a:t>
            </a:r>
            <a:r>
              <a:rPr lang="es-ES" sz="1200" b="1" i="1">
                <a:solidFill>
                  <a:srgbClr val="434343"/>
                </a:solidFill>
                <a:uFill>
                  <a:solidFill>
                    <a:schemeClr val="accent1"/>
                  </a:solidFill>
                </a:uFill>
                <a:latin typeface="Droid Serif"/>
                <a:ea typeface="Droid Serif"/>
                <a:cs typeface="Droid Serif"/>
                <a:sym typeface="Droid Serif"/>
              </a:rPr>
              <a:t>“Las inquietudes de Shanti Andía”</a:t>
            </a:r>
            <a:br>
              <a:rPr lang="es-ES" sz="1200" b="1" i="1">
                <a:solidFill>
                  <a:srgbClr val="434343"/>
                </a:solidFill>
                <a:uFill>
                  <a:solidFill>
                    <a:schemeClr val="accent1"/>
                  </a:solidFill>
                </a:uFill>
                <a:latin typeface="Droid Serif"/>
                <a:ea typeface="Droid Serif"/>
                <a:cs typeface="Droid Serif"/>
                <a:sym typeface="Droid Serif"/>
              </a:rPr>
            </a:br>
            <a:r>
              <a:rPr lang="es-ES" sz="1200" b="1" i="1">
                <a:solidFill>
                  <a:srgbClr val="434343"/>
                </a:solidFill>
                <a:uFill>
                  <a:solidFill>
                    <a:schemeClr val="accent1"/>
                  </a:solidFill>
                </a:uFill>
                <a:latin typeface="Droid Serif"/>
                <a:ea typeface="Droid Serif"/>
                <a:cs typeface="Droid Serif"/>
                <a:sym typeface="Droid Serif"/>
              </a:rPr>
              <a:t>                                                             “Zalacaín el aventurero”</a:t>
            </a:r>
            <a:endParaRPr lang="es-ES" sz="1200">
              <a:solidFill>
                <a:srgbClr val="434343"/>
              </a:solidFill>
              <a:uFill>
                <a:solidFill>
                  <a:schemeClr val="accent1"/>
                </a:solidFill>
              </a:uFill>
              <a:latin typeface="Droid Serif"/>
              <a:ea typeface="Droid Serif"/>
              <a:cs typeface="Droid Serif"/>
              <a:sym typeface="Droid Serif"/>
            </a:endParaRPr>
          </a:p>
          <a:p>
            <a:pPr marL="171450" lvl="1" indent="7938">
              <a:buClr>
                <a:schemeClr val="accent1"/>
              </a:buClr>
              <a:buFontTx/>
              <a:buChar char="−"/>
            </a:pPr>
            <a:r>
              <a:rPr lang="es-ES" sz="1200" b="1">
                <a:solidFill>
                  <a:srgbClr val="434343"/>
                </a:solidFill>
                <a:uFill>
                  <a:solidFill>
                    <a:schemeClr val="accent1"/>
                  </a:solidFill>
                </a:uFill>
                <a:latin typeface="Droid Serif"/>
                <a:ea typeface="Droid Serif"/>
                <a:cs typeface="Droid Serif"/>
                <a:sym typeface="Droid Serif"/>
              </a:rPr>
              <a:t>Problemas de su tiempo</a:t>
            </a:r>
            <a:r>
              <a:rPr lang="es-ES" sz="1200">
                <a:solidFill>
                  <a:srgbClr val="434343"/>
                </a:solidFill>
                <a:uFill>
                  <a:solidFill>
                    <a:schemeClr val="accent1"/>
                  </a:solidFill>
                </a:uFill>
                <a:latin typeface="Droid Serif"/>
                <a:ea typeface="Droid Serif"/>
                <a:cs typeface="Droid Serif"/>
                <a:sym typeface="Droid Serif"/>
              </a:rPr>
              <a:t>     trilogías     </a:t>
            </a:r>
            <a:r>
              <a:rPr lang="es-ES" sz="1200" b="1" i="1">
                <a:solidFill>
                  <a:srgbClr val="434343"/>
                </a:solidFill>
                <a:uFill>
                  <a:solidFill>
                    <a:schemeClr val="accent1"/>
                  </a:solidFill>
                </a:uFill>
                <a:latin typeface="Droid Serif"/>
                <a:ea typeface="Droid Serif"/>
                <a:cs typeface="Droid Serif"/>
                <a:sym typeface="Droid Serif"/>
              </a:rPr>
              <a:t>“La lucha por la vida”</a:t>
            </a:r>
            <a:br>
              <a:rPr lang="es-ES" sz="1200" b="1" i="1">
                <a:solidFill>
                  <a:srgbClr val="434343"/>
                </a:solidFill>
                <a:uFill>
                  <a:solidFill>
                    <a:schemeClr val="accent1"/>
                  </a:solidFill>
                </a:uFill>
                <a:latin typeface="Droid Serif"/>
                <a:ea typeface="Droid Serif"/>
                <a:cs typeface="Droid Serif"/>
                <a:sym typeface="Droid Serif"/>
              </a:rPr>
            </a:br>
            <a:r>
              <a:rPr lang="es-ES" sz="1200" b="1" i="1">
                <a:solidFill>
                  <a:srgbClr val="434343"/>
                </a:solidFill>
                <a:uFill>
                  <a:solidFill>
                    <a:schemeClr val="accent1"/>
                  </a:solidFill>
                </a:uFill>
                <a:latin typeface="Droid Serif"/>
                <a:ea typeface="Droid Serif"/>
                <a:cs typeface="Droid Serif"/>
                <a:sym typeface="Droid Serif"/>
              </a:rPr>
              <a:t>                                                                       “La raza”</a:t>
            </a:r>
            <a:r>
              <a:rPr lang="es-ES" sz="1200">
                <a:solidFill>
                  <a:srgbClr val="434343"/>
                </a:solidFill>
                <a:uFill>
                  <a:solidFill>
                    <a:schemeClr val="accent1"/>
                  </a:solidFill>
                </a:uFill>
                <a:latin typeface="Droid Serif"/>
                <a:ea typeface="Droid Serif"/>
                <a:cs typeface="Droid Serif"/>
                <a:sym typeface="Droid Serif"/>
              </a:rPr>
              <a:t>     </a:t>
            </a:r>
            <a:r>
              <a:rPr lang="es-ES" sz="1200" b="1" i="1">
                <a:solidFill>
                  <a:srgbClr val="434343"/>
                </a:solidFill>
                <a:uFill>
                  <a:solidFill>
                    <a:schemeClr val="accent1"/>
                  </a:solidFill>
                </a:uFill>
                <a:latin typeface="Droid Serif"/>
                <a:ea typeface="Droid Serif"/>
                <a:cs typeface="Droid Serif"/>
                <a:sym typeface="Droid Serif"/>
              </a:rPr>
              <a:t>“El árbol de la ciencia”</a:t>
            </a:r>
            <a:endParaRPr sz="1200" b="1">
              <a:solidFill>
                <a:srgbClr val="434343"/>
              </a:solidFill>
              <a:uFill>
                <a:solidFill>
                  <a:schemeClr val="accent1"/>
                </a:solidFill>
              </a:uFill>
              <a:latin typeface="Droid Serif"/>
              <a:ea typeface="Droid Serif"/>
              <a:cs typeface="Droid Serif"/>
              <a:sym typeface="Droid Serif"/>
            </a:endParaRPr>
          </a:p>
        </p:txBody>
      </p:sp>
      <p:cxnSp>
        <p:nvCxnSpPr>
          <p:cNvPr id="82" name="Conector recto de flecha 81">
            <a:extLst>
              <a:ext uri="{FF2B5EF4-FFF2-40B4-BE49-F238E27FC236}">
                <a16:creationId xmlns:a16="http://schemas.microsoft.com/office/drawing/2014/main" id="{E3033DF8-BC28-42C2-AEF1-74FFC766ACF2}"/>
              </a:ext>
            </a:extLst>
          </p:cNvPr>
          <p:cNvCxnSpPr/>
          <p:nvPr/>
        </p:nvCxnSpPr>
        <p:spPr>
          <a:xfrm>
            <a:off x="2149986" y="1633977"/>
            <a:ext cx="151405"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84" name="Conector recto de flecha 83">
            <a:extLst>
              <a:ext uri="{FF2B5EF4-FFF2-40B4-BE49-F238E27FC236}">
                <a16:creationId xmlns:a16="http://schemas.microsoft.com/office/drawing/2014/main" id="{7F30B8EC-FC03-4C38-9BB2-F0B3E8DECF86}"/>
              </a:ext>
            </a:extLst>
          </p:cNvPr>
          <p:cNvCxnSpPr/>
          <p:nvPr/>
        </p:nvCxnSpPr>
        <p:spPr>
          <a:xfrm>
            <a:off x="3976253" y="2271286"/>
            <a:ext cx="151405"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85" name="Conector recto de flecha 84">
            <a:extLst>
              <a:ext uri="{FF2B5EF4-FFF2-40B4-BE49-F238E27FC236}">
                <a16:creationId xmlns:a16="http://schemas.microsoft.com/office/drawing/2014/main" id="{A3F08736-591C-4439-BD92-3573F8A99FE6}"/>
              </a:ext>
            </a:extLst>
          </p:cNvPr>
          <p:cNvCxnSpPr/>
          <p:nvPr/>
        </p:nvCxnSpPr>
        <p:spPr>
          <a:xfrm>
            <a:off x="2388172" y="2811124"/>
            <a:ext cx="151405"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87" name="Conector recto de flecha 86">
            <a:extLst>
              <a:ext uri="{FF2B5EF4-FFF2-40B4-BE49-F238E27FC236}">
                <a16:creationId xmlns:a16="http://schemas.microsoft.com/office/drawing/2014/main" id="{3761BF69-A6EE-4A72-98F2-3EF126229310}"/>
              </a:ext>
            </a:extLst>
          </p:cNvPr>
          <p:cNvCxnSpPr/>
          <p:nvPr/>
        </p:nvCxnSpPr>
        <p:spPr>
          <a:xfrm>
            <a:off x="3852060" y="3014668"/>
            <a:ext cx="151405"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grpSp>
        <p:nvGrpSpPr>
          <p:cNvPr id="6" name="Grupo 5">
            <a:extLst>
              <a:ext uri="{FF2B5EF4-FFF2-40B4-BE49-F238E27FC236}">
                <a16:creationId xmlns:a16="http://schemas.microsoft.com/office/drawing/2014/main" id="{21C8A931-1258-4E8B-B0FC-0BA0D8AAE640}"/>
              </a:ext>
            </a:extLst>
          </p:cNvPr>
          <p:cNvGrpSpPr/>
          <p:nvPr/>
        </p:nvGrpSpPr>
        <p:grpSpPr>
          <a:xfrm>
            <a:off x="1145530" y="2093767"/>
            <a:ext cx="156384" cy="171451"/>
            <a:chOff x="1145530" y="2093767"/>
            <a:chExt cx="156384" cy="171451"/>
          </a:xfrm>
        </p:grpSpPr>
        <p:cxnSp>
          <p:nvCxnSpPr>
            <p:cNvPr id="88" name="Conector recto de flecha 87">
              <a:extLst>
                <a:ext uri="{FF2B5EF4-FFF2-40B4-BE49-F238E27FC236}">
                  <a16:creationId xmlns:a16="http://schemas.microsoft.com/office/drawing/2014/main" id="{67363D63-B0BA-47B7-AB4C-51A59E056AC8}"/>
                </a:ext>
              </a:extLst>
            </p:cNvPr>
            <p:cNvCxnSpPr/>
            <p:nvPr/>
          </p:nvCxnSpPr>
          <p:spPr>
            <a:xfrm>
              <a:off x="1145530" y="2093767"/>
              <a:ext cx="151405"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91" name="Conector recto de flecha 90">
              <a:extLst>
                <a:ext uri="{FF2B5EF4-FFF2-40B4-BE49-F238E27FC236}">
                  <a16:creationId xmlns:a16="http://schemas.microsoft.com/office/drawing/2014/main" id="{13291D80-820D-4683-AC32-3E090BA9BBF8}"/>
                </a:ext>
              </a:extLst>
            </p:cNvPr>
            <p:cNvCxnSpPr/>
            <p:nvPr/>
          </p:nvCxnSpPr>
          <p:spPr>
            <a:xfrm>
              <a:off x="1188161" y="2265218"/>
              <a:ext cx="113753"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5" name="Conector recto 4">
              <a:extLst>
                <a:ext uri="{FF2B5EF4-FFF2-40B4-BE49-F238E27FC236}">
                  <a16:creationId xmlns:a16="http://schemas.microsoft.com/office/drawing/2014/main" id="{567F8E28-4DBA-465A-BDAF-5EF409AB2D06}"/>
                </a:ext>
              </a:extLst>
            </p:cNvPr>
            <p:cNvCxnSpPr/>
            <p:nvPr/>
          </p:nvCxnSpPr>
          <p:spPr>
            <a:xfrm flipV="1">
              <a:off x="1188161" y="2093767"/>
              <a:ext cx="0" cy="171451"/>
            </a:xfrm>
            <a:prstGeom prst="line">
              <a:avLst/>
            </a:prstGeom>
          </p:spPr>
          <p:style>
            <a:lnRef idx="2">
              <a:schemeClr val="accent1"/>
            </a:lnRef>
            <a:fillRef idx="0">
              <a:schemeClr val="accent1"/>
            </a:fillRef>
            <a:effectRef idx="1">
              <a:schemeClr val="accent1"/>
            </a:effectRef>
            <a:fontRef idx="minor">
              <a:schemeClr val="tx1"/>
            </a:fontRef>
          </p:style>
        </p:cxnSp>
      </p:grpSp>
      <p:grpSp>
        <p:nvGrpSpPr>
          <p:cNvPr id="93" name="Grupo 92">
            <a:extLst>
              <a:ext uri="{FF2B5EF4-FFF2-40B4-BE49-F238E27FC236}">
                <a16:creationId xmlns:a16="http://schemas.microsoft.com/office/drawing/2014/main" id="{330BA0F8-6162-4B2D-8EAD-9751EC9FE5B9}"/>
              </a:ext>
            </a:extLst>
          </p:cNvPr>
          <p:cNvGrpSpPr/>
          <p:nvPr/>
        </p:nvGrpSpPr>
        <p:grpSpPr>
          <a:xfrm>
            <a:off x="2731549" y="2461858"/>
            <a:ext cx="156384" cy="171451"/>
            <a:chOff x="1145530" y="2093767"/>
            <a:chExt cx="156384" cy="171451"/>
          </a:xfrm>
        </p:grpSpPr>
        <p:cxnSp>
          <p:nvCxnSpPr>
            <p:cNvPr id="94" name="Conector recto de flecha 93">
              <a:extLst>
                <a:ext uri="{FF2B5EF4-FFF2-40B4-BE49-F238E27FC236}">
                  <a16:creationId xmlns:a16="http://schemas.microsoft.com/office/drawing/2014/main" id="{6530C54A-2FED-468B-B4BA-4956905B9EBF}"/>
                </a:ext>
              </a:extLst>
            </p:cNvPr>
            <p:cNvCxnSpPr/>
            <p:nvPr/>
          </p:nvCxnSpPr>
          <p:spPr>
            <a:xfrm>
              <a:off x="1145530" y="2093767"/>
              <a:ext cx="151405"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95" name="Conector recto de flecha 94">
              <a:extLst>
                <a:ext uri="{FF2B5EF4-FFF2-40B4-BE49-F238E27FC236}">
                  <a16:creationId xmlns:a16="http://schemas.microsoft.com/office/drawing/2014/main" id="{BDBDDC74-3ABE-45B2-B023-C69FDE88F321}"/>
                </a:ext>
              </a:extLst>
            </p:cNvPr>
            <p:cNvCxnSpPr/>
            <p:nvPr/>
          </p:nvCxnSpPr>
          <p:spPr>
            <a:xfrm>
              <a:off x="1188161" y="2265218"/>
              <a:ext cx="113753"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96" name="Conector recto 95">
              <a:extLst>
                <a:ext uri="{FF2B5EF4-FFF2-40B4-BE49-F238E27FC236}">
                  <a16:creationId xmlns:a16="http://schemas.microsoft.com/office/drawing/2014/main" id="{E15ACECC-3DBB-4490-AFBB-D2B09821635D}"/>
                </a:ext>
              </a:extLst>
            </p:cNvPr>
            <p:cNvCxnSpPr/>
            <p:nvPr/>
          </p:nvCxnSpPr>
          <p:spPr>
            <a:xfrm flipV="1">
              <a:off x="1188161" y="2093767"/>
              <a:ext cx="0" cy="171451"/>
            </a:xfrm>
            <a:prstGeom prst="line">
              <a:avLst/>
            </a:prstGeom>
          </p:spPr>
          <p:style>
            <a:lnRef idx="2">
              <a:schemeClr val="accent1"/>
            </a:lnRef>
            <a:fillRef idx="0">
              <a:schemeClr val="accent1"/>
            </a:fillRef>
            <a:effectRef idx="1">
              <a:schemeClr val="accent1"/>
            </a:effectRef>
            <a:fontRef idx="minor">
              <a:schemeClr val="tx1"/>
            </a:fontRef>
          </p:style>
        </p:cxnSp>
      </p:grpSp>
      <p:sp>
        <p:nvSpPr>
          <p:cNvPr id="97" name="Google Shape;65;p13">
            <a:extLst>
              <a:ext uri="{FF2B5EF4-FFF2-40B4-BE49-F238E27FC236}">
                <a16:creationId xmlns:a16="http://schemas.microsoft.com/office/drawing/2014/main" id="{AB72AADA-8C01-4FBF-AF5D-6D7FBE31674B}"/>
              </a:ext>
            </a:extLst>
          </p:cNvPr>
          <p:cNvSpPr txBox="1"/>
          <p:nvPr/>
        </p:nvSpPr>
        <p:spPr>
          <a:xfrm>
            <a:off x="7256118" y="752757"/>
            <a:ext cx="1053020" cy="360299"/>
          </a:xfrm>
          <a:prstGeom prst="rect">
            <a:avLst/>
          </a:prstGeom>
          <a:noFill/>
          <a:ln>
            <a:noFill/>
          </a:ln>
        </p:spPr>
        <p:txBody>
          <a:bodyPr spcFirstLastPara="1" wrap="square" lIns="91425" tIns="91425" rIns="91425" bIns="91425" anchor="t" anchorCtr="0">
            <a:noAutofit/>
          </a:bodyPr>
          <a:lstStyle/>
          <a:p>
            <a:pPr marL="0" lvl="0" indent="0" algn="l" rtl="0">
              <a:spcAft>
                <a:spcPts val="0"/>
              </a:spcAft>
              <a:buNone/>
            </a:pPr>
            <a:r>
              <a:rPr lang="es-ES" sz="1600" b="1">
                <a:solidFill>
                  <a:schemeClr val="accent1"/>
                </a:solidFill>
                <a:latin typeface="Droid Serif"/>
                <a:ea typeface="Droid Serif"/>
                <a:cs typeface="Droid Serif"/>
                <a:sym typeface="Droid Serif"/>
              </a:rPr>
              <a:t>Ejercicios:</a:t>
            </a:r>
          </a:p>
        </p:txBody>
      </p:sp>
      <p:sp>
        <p:nvSpPr>
          <p:cNvPr id="98" name="CuadroTexto 97">
            <a:extLst>
              <a:ext uri="{FF2B5EF4-FFF2-40B4-BE49-F238E27FC236}">
                <a16:creationId xmlns:a16="http://schemas.microsoft.com/office/drawing/2014/main" id="{BF3F64D9-87EB-434B-A440-02E230BC6245}"/>
              </a:ext>
            </a:extLst>
          </p:cNvPr>
          <p:cNvSpPr txBox="1"/>
          <p:nvPr/>
        </p:nvSpPr>
        <p:spPr>
          <a:xfrm>
            <a:off x="6766163" y="1029717"/>
            <a:ext cx="2032929" cy="307777"/>
          </a:xfrm>
          <a:prstGeom prst="rect">
            <a:avLst/>
          </a:prstGeom>
          <a:noFill/>
        </p:spPr>
        <p:txBody>
          <a:bodyPr wrap="none" rtlCol="0">
            <a:spAutoFit/>
          </a:bodyPr>
          <a:lstStyle/>
          <a:p>
            <a:r>
              <a:rPr lang="es-ES" b="1" i="1">
                <a:solidFill>
                  <a:srgbClr val="434343"/>
                </a:solidFill>
                <a:latin typeface="Book Antiqua" panose="02040602050305030304" pitchFamily="18" charset="0"/>
              </a:rPr>
              <a:t>“El árbol de la ciencia”</a:t>
            </a:r>
            <a:endParaRPr lang="es-ES" b="1" i="1">
              <a:solidFill>
                <a:srgbClr val="434343"/>
              </a:solidFill>
              <a:uFill>
                <a:solidFill>
                  <a:schemeClr val="accent1"/>
                </a:solidFill>
              </a:uFill>
              <a:latin typeface="Book Antiqua" panose="02040602050305030304" pitchFamily="18" charset="0"/>
            </a:endParaRPr>
          </a:p>
        </p:txBody>
      </p:sp>
      <p:cxnSp>
        <p:nvCxnSpPr>
          <p:cNvPr id="101" name="Conector recto 100">
            <a:extLst>
              <a:ext uri="{FF2B5EF4-FFF2-40B4-BE49-F238E27FC236}">
                <a16:creationId xmlns:a16="http://schemas.microsoft.com/office/drawing/2014/main" id="{C9A10EBF-D335-4297-8FE4-F6254AB31A68}"/>
              </a:ext>
            </a:extLst>
          </p:cNvPr>
          <p:cNvCxnSpPr>
            <a:cxnSpLocks/>
          </p:cNvCxnSpPr>
          <p:nvPr/>
        </p:nvCxnSpPr>
        <p:spPr>
          <a:xfrm flipH="1">
            <a:off x="6700281" y="959826"/>
            <a:ext cx="1" cy="3660665"/>
          </a:xfrm>
          <a:prstGeom prst="line">
            <a:avLst/>
          </a:prstGeom>
        </p:spPr>
        <p:style>
          <a:lnRef idx="1">
            <a:schemeClr val="accent1"/>
          </a:lnRef>
          <a:fillRef idx="0">
            <a:schemeClr val="accent1"/>
          </a:fillRef>
          <a:effectRef idx="0">
            <a:schemeClr val="accent1"/>
          </a:effectRef>
          <a:fontRef idx="minor">
            <a:schemeClr val="tx1"/>
          </a:fontRef>
        </p:style>
      </p:cxnSp>
      <p:pic>
        <p:nvPicPr>
          <p:cNvPr id="2050" name="Picture 2" descr="Pío Baroja - El ensayo literario (UPF)">
            <a:extLst>
              <a:ext uri="{FF2B5EF4-FFF2-40B4-BE49-F238E27FC236}">
                <a16:creationId xmlns:a16="http://schemas.microsoft.com/office/drawing/2014/main" id="{7F8360C5-5294-40B3-85FF-B63674E01C0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38656" y="3423264"/>
            <a:ext cx="1117044" cy="1624791"/>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Lst>
        </p:spPr>
      </p:pic>
      <p:sp>
        <p:nvSpPr>
          <p:cNvPr id="40" name="CuadroTexto 39">
            <a:extLst>
              <a:ext uri="{FF2B5EF4-FFF2-40B4-BE49-F238E27FC236}">
                <a16:creationId xmlns:a16="http://schemas.microsoft.com/office/drawing/2014/main" id="{718BFFB8-65B1-4440-A65F-605359EBBE9F}"/>
              </a:ext>
            </a:extLst>
          </p:cNvPr>
          <p:cNvSpPr txBox="1"/>
          <p:nvPr/>
        </p:nvSpPr>
        <p:spPr>
          <a:xfrm>
            <a:off x="1741782" y="880027"/>
            <a:ext cx="1082348" cy="307777"/>
          </a:xfrm>
          <a:prstGeom prst="rect">
            <a:avLst/>
          </a:prstGeom>
          <a:noFill/>
        </p:spPr>
        <p:txBody>
          <a:bodyPr wrap="none" rtlCol="0">
            <a:spAutoFit/>
          </a:bodyPr>
          <a:lstStyle/>
          <a:p>
            <a:r>
              <a:rPr lang="es-ES" b="1">
                <a:solidFill>
                  <a:srgbClr val="434343"/>
                </a:solidFill>
                <a:latin typeface="Droid Serif"/>
              </a:rPr>
              <a:t>(1872-1956)</a:t>
            </a:r>
          </a:p>
        </p:txBody>
      </p:sp>
      <p:cxnSp>
        <p:nvCxnSpPr>
          <p:cNvPr id="41" name="Conector recto de flecha 40">
            <a:extLst>
              <a:ext uri="{FF2B5EF4-FFF2-40B4-BE49-F238E27FC236}">
                <a16:creationId xmlns:a16="http://schemas.microsoft.com/office/drawing/2014/main" id="{C88667E7-36FD-4E09-89EE-029C6FE2CAE2}"/>
              </a:ext>
            </a:extLst>
          </p:cNvPr>
          <p:cNvCxnSpPr>
            <a:cxnSpLocks/>
          </p:cNvCxnSpPr>
          <p:nvPr/>
        </p:nvCxnSpPr>
        <p:spPr>
          <a:xfrm flipV="1">
            <a:off x="4427229" y="2129159"/>
            <a:ext cx="229192" cy="147463"/>
          </a:xfrm>
          <a:prstGeom prst="straightConnector1">
            <a:avLst/>
          </a:prstGeom>
          <a:ln>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42" name="Conector recto de flecha 41">
            <a:extLst>
              <a:ext uri="{FF2B5EF4-FFF2-40B4-BE49-F238E27FC236}">
                <a16:creationId xmlns:a16="http://schemas.microsoft.com/office/drawing/2014/main" id="{5D74EC20-F5D3-4B1C-A350-2132742BB85E}"/>
              </a:ext>
            </a:extLst>
          </p:cNvPr>
          <p:cNvCxnSpPr>
            <a:cxnSpLocks/>
          </p:cNvCxnSpPr>
          <p:nvPr/>
        </p:nvCxnSpPr>
        <p:spPr>
          <a:xfrm>
            <a:off x="4435272" y="2273792"/>
            <a:ext cx="229294" cy="16995"/>
          </a:xfrm>
          <a:prstGeom prst="straightConnector1">
            <a:avLst/>
          </a:prstGeom>
          <a:ln>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44" name="Google Shape;66;p13">
            <a:extLst>
              <a:ext uri="{FF2B5EF4-FFF2-40B4-BE49-F238E27FC236}">
                <a16:creationId xmlns:a16="http://schemas.microsoft.com/office/drawing/2014/main" id="{862FE8A1-A1C1-41D7-8352-D11A9745F944}"/>
              </a:ext>
            </a:extLst>
          </p:cNvPr>
          <p:cNvSpPr txBox="1"/>
          <p:nvPr/>
        </p:nvSpPr>
        <p:spPr>
          <a:xfrm>
            <a:off x="4586266" y="1909479"/>
            <a:ext cx="2086303" cy="460355"/>
          </a:xfrm>
          <a:prstGeom prst="rect">
            <a:avLst/>
          </a:prstGeom>
          <a:noFill/>
          <a:ln>
            <a:noFill/>
          </a:ln>
        </p:spPr>
        <p:txBody>
          <a:bodyPr spcFirstLastPara="1" wrap="square" lIns="91425" tIns="91425" rIns="91425" bIns="91425" anchor="t" anchorCtr="0">
            <a:noAutofit/>
          </a:bodyPr>
          <a:lstStyle/>
          <a:p>
            <a:pPr lvl="0" rtl="0">
              <a:buClr>
                <a:schemeClr val="accent1"/>
              </a:buClr>
            </a:pPr>
            <a:r>
              <a:rPr lang="es-ES" sz="1200" b="1">
                <a:solidFill>
                  <a:srgbClr val="434343"/>
                </a:solidFill>
                <a:latin typeface="Droid Serif"/>
                <a:ea typeface="Droid Serif"/>
                <a:cs typeface="Droid Serif"/>
                <a:sym typeface="Droid Serif"/>
              </a:rPr>
              <a:t>descriptivismo</a:t>
            </a:r>
            <a:r>
              <a:rPr lang="es-ES" sz="1200">
                <a:solidFill>
                  <a:srgbClr val="434343"/>
                </a:solidFill>
                <a:latin typeface="Droid Serif"/>
                <a:ea typeface="Droid Serif"/>
                <a:cs typeface="Droid Serif"/>
                <a:sym typeface="Droid Serif"/>
              </a:rPr>
              <a:t> (Azorín)</a:t>
            </a:r>
            <a:br>
              <a:rPr lang="es-ES" sz="1200" b="1">
                <a:solidFill>
                  <a:srgbClr val="434343"/>
                </a:solidFill>
                <a:latin typeface="Droid Serif"/>
                <a:ea typeface="Droid Serif"/>
                <a:cs typeface="Droid Serif"/>
                <a:sym typeface="Droid Serif"/>
              </a:rPr>
            </a:br>
            <a:r>
              <a:rPr lang="es-ES" sz="1200" b="1">
                <a:solidFill>
                  <a:srgbClr val="434343"/>
                </a:solidFill>
                <a:latin typeface="Droid Serif"/>
                <a:ea typeface="Droid Serif"/>
                <a:cs typeface="Droid Serif"/>
                <a:sym typeface="Droid Serif"/>
              </a:rPr>
              <a:t>monólogo interior</a:t>
            </a:r>
            <a:r>
              <a:rPr lang="es-ES" sz="1200">
                <a:solidFill>
                  <a:srgbClr val="434343"/>
                </a:solidFill>
                <a:latin typeface="Droid Serif"/>
                <a:ea typeface="Droid Serif"/>
                <a:cs typeface="Droid Serif"/>
                <a:sym typeface="Droid Serif"/>
              </a:rPr>
              <a:t> (Unamuno)</a:t>
            </a:r>
            <a:endParaRPr lang="es-ES" sz="1200" b="1">
              <a:solidFill>
                <a:srgbClr val="434343"/>
              </a:solidFill>
              <a:latin typeface="Droid Serif"/>
              <a:ea typeface="Droid Serif"/>
              <a:cs typeface="Droid Serif"/>
              <a:sym typeface="Droid Serif"/>
            </a:endParaRPr>
          </a:p>
        </p:txBody>
      </p:sp>
      <p:grpSp>
        <p:nvGrpSpPr>
          <p:cNvPr id="47" name="Grupo 46">
            <a:extLst>
              <a:ext uri="{FF2B5EF4-FFF2-40B4-BE49-F238E27FC236}">
                <a16:creationId xmlns:a16="http://schemas.microsoft.com/office/drawing/2014/main" id="{C7A2EBC5-02E9-446B-BBB2-E419B6862249}"/>
              </a:ext>
            </a:extLst>
          </p:cNvPr>
          <p:cNvGrpSpPr/>
          <p:nvPr/>
        </p:nvGrpSpPr>
        <p:grpSpPr>
          <a:xfrm>
            <a:off x="3060401" y="2829363"/>
            <a:ext cx="156384" cy="171451"/>
            <a:chOff x="1145530" y="2093767"/>
            <a:chExt cx="156384" cy="171451"/>
          </a:xfrm>
        </p:grpSpPr>
        <p:cxnSp>
          <p:nvCxnSpPr>
            <p:cNvPr id="48" name="Conector recto de flecha 47">
              <a:extLst>
                <a:ext uri="{FF2B5EF4-FFF2-40B4-BE49-F238E27FC236}">
                  <a16:creationId xmlns:a16="http://schemas.microsoft.com/office/drawing/2014/main" id="{87113020-2E69-4DE6-BC58-CA08056791D0}"/>
                </a:ext>
              </a:extLst>
            </p:cNvPr>
            <p:cNvCxnSpPr/>
            <p:nvPr/>
          </p:nvCxnSpPr>
          <p:spPr>
            <a:xfrm>
              <a:off x="1145530" y="2093767"/>
              <a:ext cx="151405"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49" name="Conector recto de flecha 48">
              <a:extLst>
                <a:ext uri="{FF2B5EF4-FFF2-40B4-BE49-F238E27FC236}">
                  <a16:creationId xmlns:a16="http://schemas.microsoft.com/office/drawing/2014/main" id="{F0AF761C-5CAB-4A00-8A55-5802347D2C36}"/>
                </a:ext>
              </a:extLst>
            </p:cNvPr>
            <p:cNvCxnSpPr/>
            <p:nvPr/>
          </p:nvCxnSpPr>
          <p:spPr>
            <a:xfrm>
              <a:off x="1188161" y="2265218"/>
              <a:ext cx="113753"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50" name="Conector recto 49">
              <a:extLst>
                <a:ext uri="{FF2B5EF4-FFF2-40B4-BE49-F238E27FC236}">
                  <a16:creationId xmlns:a16="http://schemas.microsoft.com/office/drawing/2014/main" id="{196E5935-1CF2-48D4-B527-C9E749B2BC05}"/>
                </a:ext>
              </a:extLst>
            </p:cNvPr>
            <p:cNvCxnSpPr/>
            <p:nvPr/>
          </p:nvCxnSpPr>
          <p:spPr>
            <a:xfrm flipV="1">
              <a:off x="1188161" y="2093767"/>
              <a:ext cx="0" cy="171451"/>
            </a:xfrm>
            <a:prstGeom prst="line">
              <a:avLst/>
            </a:prstGeom>
          </p:spPr>
          <p:style>
            <a:lnRef idx="2">
              <a:schemeClr val="accent1"/>
            </a:lnRef>
            <a:fillRef idx="0">
              <a:schemeClr val="accent1"/>
            </a:fillRef>
            <a:effectRef idx="1">
              <a:schemeClr val="accent1"/>
            </a:effectRef>
            <a:fontRef idx="minor">
              <a:schemeClr val="tx1"/>
            </a:fontRef>
          </p:style>
        </p:cxnSp>
      </p:grpSp>
      <p:sp>
        <p:nvSpPr>
          <p:cNvPr id="53" name="CuadroTexto 52">
            <a:extLst>
              <a:ext uri="{FF2B5EF4-FFF2-40B4-BE49-F238E27FC236}">
                <a16:creationId xmlns:a16="http://schemas.microsoft.com/office/drawing/2014/main" id="{FEC7A8B0-6EB9-4460-B0E7-DD1EB4066413}"/>
              </a:ext>
            </a:extLst>
          </p:cNvPr>
          <p:cNvSpPr txBox="1"/>
          <p:nvPr/>
        </p:nvSpPr>
        <p:spPr>
          <a:xfrm>
            <a:off x="471668" y="3146265"/>
            <a:ext cx="1499128" cy="276999"/>
          </a:xfrm>
          <a:prstGeom prst="rect">
            <a:avLst/>
          </a:prstGeom>
          <a:noFill/>
        </p:spPr>
        <p:txBody>
          <a:bodyPr wrap="none" rtlCol="0">
            <a:spAutoFit/>
          </a:bodyPr>
          <a:lstStyle/>
          <a:p>
            <a:pPr algn="ctr"/>
            <a:r>
              <a:rPr lang="es-ES" sz="1200" b="1" i="1" u="sng">
                <a:solidFill>
                  <a:schemeClr val="accent1"/>
                </a:solidFill>
                <a:uFill>
                  <a:solidFill>
                    <a:schemeClr val="accent1"/>
                  </a:solidFill>
                </a:uFill>
                <a:latin typeface="Droid Serif"/>
              </a:rPr>
              <a:t>El árbol de la ciencia</a:t>
            </a:r>
          </a:p>
        </p:txBody>
      </p:sp>
      <p:sp>
        <p:nvSpPr>
          <p:cNvPr id="54" name="Google Shape;66;p13">
            <a:extLst>
              <a:ext uri="{FF2B5EF4-FFF2-40B4-BE49-F238E27FC236}">
                <a16:creationId xmlns:a16="http://schemas.microsoft.com/office/drawing/2014/main" id="{9606DA29-0605-47A7-901E-7B2571CF9DDB}"/>
              </a:ext>
            </a:extLst>
          </p:cNvPr>
          <p:cNvSpPr txBox="1"/>
          <p:nvPr/>
        </p:nvSpPr>
        <p:spPr>
          <a:xfrm>
            <a:off x="501083" y="3298655"/>
            <a:ext cx="5755478" cy="713437"/>
          </a:xfrm>
          <a:prstGeom prst="rect">
            <a:avLst/>
          </a:prstGeom>
          <a:noFill/>
          <a:ln>
            <a:noFill/>
          </a:ln>
        </p:spPr>
        <p:txBody>
          <a:bodyPr spcFirstLastPara="1" wrap="square" lIns="91425" tIns="91425" rIns="91425" bIns="91425" anchor="t" anchorCtr="0">
            <a:noAutofit/>
          </a:bodyPr>
          <a:lstStyle/>
          <a:p>
            <a:pPr marL="90488" lvl="0" indent="-90488" rtl="0">
              <a:buClr>
                <a:schemeClr val="accent1"/>
              </a:buClr>
              <a:buFont typeface="Wingdings" panose="05000000000000000000" pitchFamily="2" charset="2"/>
              <a:buChar char=""/>
            </a:pPr>
            <a:r>
              <a:rPr lang="es-ES" sz="1200">
                <a:solidFill>
                  <a:srgbClr val="434343"/>
                </a:solidFill>
                <a:uFill>
                  <a:solidFill>
                    <a:schemeClr val="accent1"/>
                  </a:solidFill>
                </a:uFill>
                <a:latin typeface="Droid Serif"/>
                <a:ea typeface="Droid Serif"/>
                <a:cs typeface="Droid Serif"/>
                <a:sym typeface="Droid Serif"/>
              </a:rPr>
              <a:t>Vida de </a:t>
            </a:r>
            <a:r>
              <a:rPr lang="es-ES" sz="1200" b="1">
                <a:solidFill>
                  <a:srgbClr val="434343"/>
                </a:solidFill>
                <a:uFill>
                  <a:solidFill>
                    <a:schemeClr val="accent1"/>
                  </a:solidFill>
                </a:uFill>
                <a:latin typeface="Droid Serif"/>
                <a:ea typeface="Droid Serif"/>
                <a:cs typeface="Droid Serif"/>
                <a:sym typeface="Droid Serif"/>
              </a:rPr>
              <a:t>Andrés Hurtado</a:t>
            </a:r>
            <a:r>
              <a:rPr lang="es-ES" sz="1200">
                <a:solidFill>
                  <a:srgbClr val="434343"/>
                </a:solidFill>
                <a:uFill>
                  <a:solidFill>
                    <a:schemeClr val="accent1"/>
                  </a:solidFill>
                </a:uFill>
                <a:latin typeface="Droid Serif"/>
                <a:ea typeface="Droid Serif"/>
                <a:cs typeface="Droid Serif"/>
                <a:sym typeface="Droid Serif"/>
              </a:rPr>
              <a:t>     estudia </a:t>
            </a:r>
            <a:r>
              <a:rPr lang="es-ES" sz="1200" b="1">
                <a:solidFill>
                  <a:srgbClr val="434343"/>
                </a:solidFill>
                <a:uFill>
                  <a:solidFill>
                    <a:schemeClr val="accent1"/>
                  </a:solidFill>
                </a:uFill>
                <a:latin typeface="Droid Serif"/>
                <a:ea typeface="Droid Serif"/>
                <a:cs typeface="Droid Serif"/>
                <a:sym typeface="Droid Serif"/>
              </a:rPr>
              <a:t>Medicina</a:t>
            </a:r>
            <a:r>
              <a:rPr lang="es-ES" sz="1200">
                <a:solidFill>
                  <a:srgbClr val="434343"/>
                </a:solidFill>
                <a:uFill>
                  <a:solidFill>
                    <a:schemeClr val="accent1"/>
                  </a:solidFill>
                </a:uFill>
                <a:latin typeface="Droid Serif"/>
                <a:ea typeface="Droid Serif"/>
                <a:cs typeface="Droid Serif"/>
                <a:sym typeface="Droid Serif"/>
              </a:rPr>
              <a:t> en </a:t>
            </a:r>
            <a:r>
              <a:rPr lang="es-ES" sz="1200" b="1">
                <a:solidFill>
                  <a:srgbClr val="434343"/>
                </a:solidFill>
                <a:uFill>
                  <a:solidFill>
                    <a:schemeClr val="accent1"/>
                  </a:solidFill>
                </a:uFill>
                <a:latin typeface="Droid Serif"/>
                <a:ea typeface="Droid Serif"/>
                <a:cs typeface="Droid Serif"/>
                <a:sym typeface="Droid Serif"/>
              </a:rPr>
              <a:t>Madrid</a:t>
            </a:r>
            <a:br>
              <a:rPr lang="es-ES" sz="1200">
                <a:solidFill>
                  <a:srgbClr val="434343"/>
                </a:solidFill>
                <a:uFill>
                  <a:solidFill>
                    <a:schemeClr val="accent1"/>
                  </a:solidFill>
                </a:uFill>
                <a:latin typeface="Droid Serif"/>
                <a:ea typeface="Droid Serif"/>
                <a:cs typeface="Droid Serif"/>
                <a:sym typeface="Droid Serif"/>
              </a:rPr>
            </a:br>
            <a:r>
              <a:rPr lang="es-ES" sz="1200">
                <a:solidFill>
                  <a:srgbClr val="434343"/>
                </a:solidFill>
                <a:uFill>
                  <a:solidFill>
                    <a:schemeClr val="accent1"/>
                  </a:solidFill>
                </a:uFill>
                <a:latin typeface="Droid Serif"/>
                <a:ea typeface="Droid Serif"/>
                <a:cs typeface="Droid Serif"/>
                <a:sym typeface="Droid Serif"/>
              </a:rPr>
              <a:t>                                                testigo del </a:t>
            </a:r>
            <a:r>
              <a:rPr lang="es-ES" sz="1200" b="1">
                <a:solidFill>
                  <a:srgbClr val="434343"/>
                </a:solidFill>
                <a:uFill>
                  <a:solidFill>
                    <a:schemeClr val="accent1"/>
                  </a:solidFill>
                </a:uFill>
                <a:latin typeface="Droid Serif"/>
                <a:ea typeface="Droid Serif"/>
                <a:cs typeface="Droid Serif"/>
                <a:sym typeface="Droid Serif"/>
              </a:rPr>
              <a:t>atraso </a:t>
            </a:r>
            <a:r>
              <a:rPr lang="es-ES" sz="1200" b="1">
                <a:solidFill>
                  <a:schemeClr val="accent1"/>
                </a:solidFill>
                <a:uFill>
                  <a:solidFill>
                    <a:schemeClr val="accent1"/>
                  </a:solidFill>
                </a:uFill>
                <a:latin typeface="Droid Serif"/>
                <a:ea typeface="Droid Serif"/>
                <a:cs typeface="Droid Serif"/>
                <a:sym typeface="Droid Serif"/>
              </a:rPr>
              <a:t>+</a:t>
            </a:r>
            <a:r>
              <a:rPr lang="es-ES" sz="1200" b="1">
                <a:solidFill>
                  <a:srgbClr val="434343"/>
                </a:solidFill>
                <a:uFill>
                  <a:solidFill>
                    <a:schemeClr val="accent1"/>
                  </a:solidFill>
                </a:uFill>
                <a:latin typeface="Droid Serif"/>
                <a:ea typeface="Droid Serif"/>
                <a:cs typeface="Droid Serif"/>
                <a:sym typeface="Droid Serif"/>
              </a:rPr>
              <a:t> miseria social</a:t>
            </a:r>
            <a:endParaRPr lang="es-ES" sz="1200">
              <a:solidFill>
                <a:srgbClr val="434343"/>
              </a:solidFill>
              <a:uFill>
                <a:solidFill>
                  <a:schemeClr val="accent1"/>
                </a:solidFill>
              </a:uFill>
              <a:latin typeface="Droid Serif"/>
              <a:ea typeface="Droid Serif"/>
              <a:cs typeface="Droid Serif"/>
              <a:sym typeface="Droid Serif"/>
            </a:endParaRPr>
          </a:p>
          <a:p>
            <a:pPr marL="90488" lvl="0" indent="-90488" rtl="0">
              <a:buClr>
                <a:schemeClr val="accent1"/>
              </a:buClr>
              <a:buFont typeface="Wingdings" panose="05000000000000000000" pitchFamily="2" charset="2"/>
              <a:buChar char=""/>
            </a:pPr>
            <a:r>
              <a:rPr lang="es-ES" sz="1200">
                <a:solidFill>
                  <a:srgbClr val="434343"/>
                </a:solidFill>
                <a:uFill>
                  <a:solidFill>
                    <a:schemeClr val="accent1"/>
                  </a:solidFill>
                </a:uFill>
                <a:latin typeface="Droid Serif"/>
                <a:ea typeface="Droid Serif"/>
                <a:cs typeface="Droid Serif"/>
                <a:sym typeface="Droid Serif"/>
              </a:rPr>
              <a:t>Reflexión de las </a:t>
            </a:r>
            <a:r>
              <a:rPr lang="es-ES" sz="1200" b="1">
                <a:solidFill>
                  <a:srgbClr val="434343"/>
                </a:solidFill>
                <a:uFill>
                  <a:solidFill>
                    <a:schemeClr val="accent1"/>
                  </a:solidFill>
                </a:uFill>
                <a:latin typeface="Droid Serif"/>
                <a:ea typeface="Droid Serif"/>
                <a:cs typeface="Droid Serif"/>
                <a:sym typeface="Droid Serif"/>
              </a:rPr>
              <a:t>preocupaciones del 98</a:t>
            </a:r>
            <a:endParaRPr sz="1200">
              <a:solidFill>
                <a:srgbClr val="434343"/>
              </a:solidFill>
              <a:uFill>
                <a:solidFill>
                  <a:schemeClr val="accent1"/>
                </a:solidFill>
              </a:uFill>
              <a:latin typeface="Droid Serif"/>
              <a:ea typeface="Droid Serif"/>
              <a:cs typeface="Droid Serif"/>
              <a:sym typeface="Droid Serif"/>
            </a:endParaRPr>
          </a:p>
        </p:txBody>
      </p:sp>
      <p:grpSp>
        <p:nvGrpSpPr>
          <p:cNvPr id="55" name="Grupo 54">
            <a:extLst>
              <a:ext uri="{FF2B5EF4-FFF2-40B4-BE49-F238E27FC236}">
                <a16:creationId xmlns:a16="http://schemas.microsoft.com/office/drawing/2014/main" id="{69AD9BD2-1158-4E84-AED4-8074F83A480B}"/>
              </a:ext>
            </a:extLst>
          </p:cNvPr>
          <p:cNvGrpSpPr/>
          <p:nvPr/>
        </p:nvGrpSpPr>
        <p:grpSpPr>
          <a:xfrm>
            <a:off x="2204764" y="3499309"/>
            <a:ext cx="156384" cy="171451"/>
            <a:chOff x="1145530" y="2093767"/>
            <a:chExt cx="156384" cy="171451"/>
          </a:xfrm>
        </p:grpSpPr>
        <p:cxnSp>
          <p:nvCxnSpPr>
            <p:cNvPr id="56" name="Conector recto de flecha 55">
              <a:extLst>
                <a:ext uri="{FF2B5EF4-FFF2-40B4-BE49-F238E27FC236}">
                  <a16:creationId xmlns:a16="http://schemas.microsoft.com/office/drawing/2014/main" id="{0B299DBC-1DD3-451E-BBF4-87DF4F41B616}"/>
                </a:ext>
              </a:extLst>
            </p:cNvPr>
            <p:cNvCxnSpPr/>
            <p:nvPr/>
          </p:nvCxnSpPr>
          <p:spPr>
            <a:xfrm>
              <a:off x="1145530" y="2093767"/>
              <a:ext cx="151405"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57" name="Conector recto de flecha 56">
              <a:extLst>
                <a:ext uri="{FF2B5EF4-FFF2-40B4-BE49-F238E27FC236}">
                  <a16:creationId xmlns:a16="http://schemas.microsoft.com/office/drawing/2014/main" id="{46FCE635-DA3F-4A0B-9BBF-46B3B876D8B3}"/>
                </a:ext>
              </a:extLst>
            </p:cNvPr>
            <p:cNvCxnSpPr/>
            <p:nvPr/>
          </p:nvCxnSpPr>
          <p:spPr>
            <a:xfrm>
              <a:off x="1188161" y="2265218"/>
              <a:ext cx="113753"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58" name="Conector recto 57">
              <a:extLst>
                <a:ext uri="{FF2B5EF4-FFF2-40B4-BE49-F238E27FC236}">
                  <a16:creationId xmlns:a16="http://schemas.microsoft.com/office/drawing/2014/main" id="{9DE6864A-785C-4614-9801-EA4530BCC917}"/>
                </a:ext>
              </a:extLst>
            </p:cNvPr>
            <p:cNvCxnSpPr/>
            <p:nvPr/>
          </p:nvCxnSpPr>
          <p:spPr>
            <a:xfrm flipV="1">
              <a:off x="1188161" y="2093767"/>
              <a:ext cx="0" cy="171451"/>
            </a:xfrm>
            <a:prstGeom prst="line">
              <a:avLst/>
            </a:prstGeom>
          </p:spPr>
          <p:style>
            <a:lnRef idx="2">
              <a:schemeClr val="accent1"/>
            </a:lnRef>
            <a:fillRef idx="0">
              <a:schemeClr val="accent1"/>
            </a:fillRef>
            <a:effectRef idx="1">
              <a:schemeClr val="accent1"/>
            </a:effectRef>
            <a:fontRef idx="minor">
              <a:schemeClr val="tx1"/>
            </a:fontRef>
          </p:style>
        </p:cxnSp>
      </p:grpSp>
      <p:sp>
        <p:nvSpPr>
          <p:cNvPr id="12" name="Rectángulo 11">
            <a:extLst>
              <a:ext uri="{FF2B5EF4-FFF2-40B4-BE49-F238E27FC236}">
                <a16:creationId xmlns:a16="http://schemas.microsoft.com/office/drawing/2014/main" id="{191C8672-91BE-4B47-909F-D53BFD38DE30}"/>
              </a:ext>
            </a:extLst>
          </p:cNvPr>
          <p:cNvSpPr/>
          <p:nvPr/>
        </p:nvSpPr>
        <p:spPr>
          <a:xfrm>
            <a:off x="499849" y="3156468"/>
            <a:ext cx="6200429" cy="918619"/>
          </a:xfrm>
          <a:prstGeom prst="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es-ES"/>
          </a:p>
        </p:txBody>
      </p:sp>
      <p:sp>
        <p:nvSpPr>
          <p:cNvPr id="60" name="Google Shape;66;p13">
            <a:extLst>
              <a:ext uri="{FF2B5EF4-FFF2-40B4-BE49-F238E27FC236}">
                <a16:creationId xmlns:a16="http://schemas.microsoft.com/office/drawing/2014/main" id="{5495BA14-AF64-4086-B076-A4F0CD66E784}"/>
              </a:ext>
            </a:extLst>
          </p:cNvPr>
          <p:cNvSpPr txBox="1"/>
          <p:nvPr/>
        </p:nvSpPr>
        <p:spPr>
          <a:xfrm>
            <a:off x="6718617" y="1240784"/>
            <a:ext cx="2080472" cy="1221074"/>
          </a:xfrm>
          <a:prstGeom prst="rect">
            <a:avLst/>
          </a:prstGeom>
          <a:noFill/>
          <a:ln>
            <a:noFill/>
          </a:ln>
        </p:spPr>
        <p:txBody>
          <a:bodyPr spcFirstLastPara="1" wrap="square" lIns="91425" tIns="91425" rIns="91425" bIns="91425" anchor="t" anchorCtr="0">
            <a:noAutofit/>
          </a:bodyPr>
          <a:lstStyle/>
          <a:p>
            <a:pPr marL="179388" lvl="0" indent="-179388" rtl="0">
              <a:buClr>
                <a:schemeClr val="accent1"/>
              </a:buClr>
              <a:buFont typeface="+mj-lt"/>
              <a:buAutoNum type="arabicPeriod"/>
            </a:pPr>
            <a:r>
              <a:rPr lang="es-ES" sz="1200" b="1">
                <a:solidFill>
                  <a:schemeClr val="accent1"/>
                </a:solidFill>
                <a:latin typeface="Droid Serif"/>
                <a:ea typeface="Droid Serif"/>
                <a:cs typeface="Droid Serif"/>
                <a:sym typeface="Droid Serif"/>
              </a:rPr>
              <a:t>Opinión del protagonista</a:t>
            </a:r>
          </a:p>
          <a:p>
            <a:pPr lvl="0" rtl="0">
              <a:buClr>
                <a:schemeClr val="accent1"/>
              </a:buClr>
            </a:pPr>
            <a:r>
              <a:rPr lang="es-ES" sz="1200">
                <a:solidFill>
                  <a:srgbClr val="434343"/>
                </a:solidFill>
                <a:latin typeface="Droid Serif"/>
                <a:ea typeface="Droid Serif"/>
                <a:cs typeface="Droid Serif"/>
                <a:sym typeface="Droid Serif"/>
              </a:rPr>
              <a:t>Primero, falta de empatía.</a:t>
            </a:r>
          </a:p>
          <a:p>
            <a:pPr lvl="0" rtl="0">
              <a:buClr>
                <a:schemeClr val="accent1"/>
              </a:buClr>
            </a:pPr>
            <a:r>
              <a:rPr lang="es-ES" sz="1200">
                <a:solidFill>
                  <a:srgbClr val="434343"/>
                </a:solidFill>
                <a:latin typeface="Droid Serif"/>
                <a:ea typeface="Droid Serif"/>
                <a:cs typeface="Droid Serif"/>
                <a:sym typeface="Droid Serif"/>
              </a:rPr>
              <a:t>Segundo, falta de cooperación para progresar.</a:t>
            </a:r>
          </a:p>
          <a:p>
            <a:pPr lvl="0" rtl="0">
              <a:buClr>
                <a:schemeClr val="accent1"/>
              </a:buClr>
            </a:pPr>
            <a:r>
              <a:rPr lang="es-ES" sz="1200">
                <a:solidFill>
                  <a:srgbClr val="434343"/>
                </a:solidFill>
                <a:latin typeface="Droid Serif"/>
                <a:ea typeface="Droid Serif"/>
                <a:cs typeface="Droid Serif"/>
                <a:sym typeface="Droid Serif"/>
              </a:rPr>
              <a:t>Tercero, atraso económico en defensa.</a:t>
            </a:r>
          </a:p>
        </p:txBody>
      </p:sp>
      <p:sp>
        <p:nvSpPr>
          <p:cNvPr id="61" name="Elipse 60">
            <a:extLst>
              <a:ext uri="{FF2B5EF4-FFF2-40B4-BE49-F238E27FC236}">
                <a16:creationId xmlns:a16="http://schemas.microsoft.com/office/drawing/2014/main" id="{CDCA16D6-6603-44E4-B314-E9E5962EB18A}"/>
              </a:ext>
            </a:extLst>
          </p:cNvPr>
          <p:cNvSpPr/>
          <p:nvPr/>
        </p:nvSpPr>
        <p:spPr>
          <a:xfrm>
            <a:off x="6777368" y="1351138"/>
            <a:ext cx="163465" cy="171451"/>
          </a:xfrm>
          <a:prstGeom prst="ellipse">
            <a:avLst/>
          </a:prstGeom>
          <a:noFill/>
          <a:ln w="1270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2" name="Google Shape;66;p13">
            <a:extLst>
              <a:ext uri="{FF2B5EF4-FFF2-40B4-BE49-F238E27FC236}">
                <a16:creationId xmlns:a16="http://schemas.microsoft.com/office/drawing/2014/main" id="{1E444C69-8BCD-4B7E-AFEA-85C45065B0A9}"/>
              </a:ext>
            </a:extLst>
          </p:cNvPr>
          <p:cNvSpPr txBox="1"/>
          <p:nvPr/>
        </p:nvSpPr>
        <p:spPr>
          <a:xfrm>
            <a:off x="6718613" y="2358013"/>
            <a:ext cx="2080472" cy="508759"/>
          </a:xfrm>
          <a:prstGeom prst="rect">
            <a:avLst/>
          </a:prstGeom>
          <a:noFill/>
          <a:ln>
            <a:noFill/>
          </a:ln>
        </p:spPr>
        <p:txBody>
          <a:bodyPr spcFirstLastPara="1" wrap="square" lIns="91425" tIns="91425" rIns="91425" bIns="91425" anchor="t" anchorCtr="0">
            <a:noAutofit/>
          </a:bodyPr>
          <a:lstStyle/>
          <a:p>
            <a:pPr marL="179388" lvl="0" indent="-179388" rtl="0">
              <a:buClr>
                <a:schemeClr val="accent1"/>
              </a:buClr>
              <a:buFont typeface="+mj-lt"/>
              <a:buAutoNum type="arabicPeriod" startAt="2"/>
            </a:pPr>
            <a:r>
              <a:rPr lang="es-ES" sz="1200" b="1">
                <a:solidFill>
                  <a:schemeClr val="accent1"/>
                </a:solidFill>
                <a:latin typeface="Droid Serif"/>
                <a:ea typeface="Droid Serif"/>
                <a:cs typeface="Droid Serif"/>
                <a:sym typeface="Droid Serif"/>
              </a:rPr>
              <a:t>Expresión del narrador</a:t>
            </a:r>
          </a:p>
          <a:p>
            <a:pPr lvl="0" rtl="0">
              <a:buClr>
                <a:schemeClr val="accent1"/>
              </a:buClr>
            </a:pPr>
            <a:r>
              <a:rPr lang="es-ES" sz="1200">
                <a:solidFill>
                  <a:srgbClr val="434343"/>
                </a:solidFill>
                <a:latin typeface="Droid Serif"/>
                <a:ea typeface="Droid Serif"/>
                <a:cs typeface="Droid Serif"/>
                <a:sym typeface="Droid Serif"/>
              </a:rPr>
              <a:t>Opina sobre los hechos</a:t>
            </a:r>
          </a:p>
        </p:txBody>
      </p:sp>
      <p:sp>
        <p:nvSpPr>
          <p:cNvPr id="63" name="Elipse 62">
            <a:extLst>
              <a:ext uri="{FF2B5EF4-FFF2-40B4-BE49-F238E27FC236}">
                <a16:creationId xmlns:a16="http://schemas.microsoft.com/office/drawing/2014/main" id="{24C87CE8-EF7F-46B8-ADDD-7DC7C158187C}"/>
              </a:ext>
            </a:extLst>
          </p:cNvPr>
          <p:cNvSpPr/>
          <p:nvPr/>
        </p:nvSpPr>
        <p:spPr>
          <a:xfrm>
            <a:off x="6777364" y="2468367"/>
            <a:ext cx="163465" cy="171451"/>
          </a:xfrm>
          <a:prstGeom prst="ellipse">
            <a:avLst/>
          </a:prstGeom>
          <a:noFill/>
          <a:ln w="1270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7" name="Google Shape;66;p13">
            <a:extLst>
              <a:ext uri="{FF2B5EF4-FFF2-40B4-BE49-F238E27FC236}">
                <a16:creationId xmlns:a16="http://schemas.microsoft.com/office/drawing/2014/main" id="{C8994322-CCD2-4AF1-901E-E251384A3157}"/>
              </a:ext>
            </a:extLst>
          </p:cNvPr>
          <p:cNvSpPr txBox="1"/>
          <p:nvPr/>
        </p:nvSpPr>
        <p:spPr>
          <a:xfrm>
            <a:off x="6731008" y="2773755"/>
            <a:ext cx="2080472" cy="508759"/>
          </a:xfrm>
          <a:prstGeom prst="rect">
            <a:avLst/>
          </a:prstGeom>
          <a:noFill/>
          <a:ln>
            <a:noFill/>
          </a:ln>
        </p:spPr>
        <p:txBody>
          <a:bodyPr spcFirstLastPara="1" wrap="square" lIns="91425" tIns="91425" rIns="91425" bIns="91425" anchor="t" anchorCtr="0">
            <a:noAutofit/>
          </a:bodyPr>
          <a:lstStyle/>
          <a:p>
            <a:pPr marL="179388" lvl="0" indent="-179388" rtl="0">
              <a:buClr>
                <a:schemeClr val="accent1"/>
              </a:buClr>
              <a:buFont typeface="+mj-lt"/>
              <a:buAutoNum type="arabicPeriod" startAt="3"/>
            </a:pPr>
            <a:r>
              <a:rPr lang="es-ES" sz="1200" b="1">
                <a:solidFill>
                  <a:schemeClr val="accent1"/>
                </a:solidFill>
                <a:latin typeface="Droid Serif"/>
                <a:ea typeface="Droid Serif"/>
                <a:cs typeface="Droid Serif"/>
                <a:sym typeface="Droid Serif"/>
              </a:rPr>
              <a:t>Lenguaje de personajes</a:t>
            </a:r>
          </a:p>
          <a:p>
            <a:pPr lvl="0" rtl="0">
              <a:buClr>
                <a:schemeClr val="accent1"/>
              </a:buClr>
            </a:pPr>
            <a:r>
              <a:rPr lang="es-ES" sz="1200">
                <a:solidFill>
                  <a:srgbClr val="434343"/>
                </a:solidFill>
                <a:latin typeface="Droid Serif"/>
                <a:ea typeface="Droid Serif"/>
                <a:cs typeface="Droid Serif"/>
                <a:sym typeface="Droid Serif"/>
              </a:rPr>
              <a:t>Sencillo, preciso, coloquial</a:t>
            </a:r>
          </a:p>
        </p:txBody>
      </p:sp>
      <p:sp>
        <p:nvSpPr>
          <p:cNvPr id="71" name="Elipse 70">
            <a:extLst>
              <a:ext uri="{FF2B5EF4-FFF2-40B4-BE49-F238E27FC236}">
                <a16:creationId xmlns:a16="http://schemas.microsoft.com/office/drawing/2014/main" id="{72B3AA1B-0309-4A2B-BFFE-2D95535C313F}"/>
              </a:ext>
            </a:extLst>
          </p:cNvPr>
          <p:cNvSpPr/>
          <p:nvPr/>
        </p:nvSpPr>
        <p:spPr>
          <a:xfrm>
            <a:off x="6789759" y="2884109"/>
            <a:ext cx="163465" cy="171451"/>
          </a:xfrm>
          <a:prstGeom prst="ellipse">
            <a:avLst/>
          </a:prstGeom>
          <a:noFill/>
          <a:ln w="1270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26302065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sp>
        <p:nvSpPr>
          <p:cNvPr id="2" name="Rectángulo 1">
            <a:extLst>
              <a:ext uri="{FF2B5EF4-FFF2-40B4-BE49-F238E27FC236}">
                <a16:creationId xmlns:a16="http://schemas.microsoft.com/office/drawing/2014/main" id="{2F99246A-9E82-4EC8-818D-7E7BBEFC9D75}"/>
              </a:ext>
            </a:extLst>
          </p:cNvPr>
          <p:cNvSpPr/>
          <p:nvPr/>
        </p:nvSpPr>
        <p:spPr>
          <a:xfrm>
            <a:off x="1544782" y="242455"/>
            <a:ext cx="6061363" cy="76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4" name="Google Shape;64;p13"/>
          <p:cNvSpPr txBox="1">
            <a:spLocks noGrp="1"/>
          </p:cNvSpPr>
          <p:nvPr>
            <p:ph type="title"/>
          </p:nvPr>
        </p:nvSpPr>
        <p:spPr>
          <a:xfrm>
            <a:off x="228600" y="99105"/>
            <a:ext cx="8686800" cy="3603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s-ES" sz="2000"/>
              <a:t>EL MODERNISMO Y LA GENERACIÓN DEL 98</a:t>
            </a:r>
            <a:endParaRPr sz="2000"/>
          </a:p>
        </p:txBody>
      </p:sp>
      <p:sp>
        <p:nvSpPr>
          <p:cNvPr id="68" name="Google Shape;68;p13"/>
          <p:cNvSpPr txBox="1">
            <a:spLocks noGrp="1"/>
          </p:cNvSpPr>
          <p:nvPr>
            <p:ph type="sldNum" idx="12"/>
          </p:nvPr>
        </p:nvSpPr>
        <p:spPr>
          <a:xfrm>
            <a:off x="-125" y="4869225"/>
            <a:ext cx="9144000" cy="274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
              <a:t>14</a:t>
            </a:fld>
            <a:endParaRPr/>
          </a:p>
        </p:txBody>
      </p:sp>
      <p:sp>
        <p:nvSpPr>
          <p:cNvPr id="65" name="Google Shape;65;p13">
            <a:extLst>
              <a:ext uri="{FF2B5EF4-FFF2-40B4-BE49-F238E27FC236}">
                <a16:creationId xmlns:a16="http://schemas.microsoft.com/office/drawing/2014/main" id="{0CCDD0AE-E11A-49DB-974E-2FFC3121AA07}"/>
              </a:ext>
            </a:extLst>
          </p:cNvPr>
          <p:cNvSpPr txBox="1"/>
          <p:nvPr/>
        </p:nvSpPr>
        <p:spPr>
          <a:xfrm>
            <a:off x="314524" y="407852"/>
            <a:ext cx="8543484" cy="360299"/>
          </a:xfrm>
          <a:prstGeom prst="rect">
            <a:avLst/>
          </a:prstGeom>
          <a:noFill/>
          <a:ln>
            <a:noFill/>
          </a:ln>
        </p:spPr>
        <p:txBody>
          <a:bodyPr spcFirstLastPara="1" wrap="square" lIns="91425" tIns="91425" rIns="91425" bIns="91425" anchor="t" anchorCtr="0">
            <a:noAutofit/>
          </a:bodyPr>
          <a:lstStyle/>
          <a:p>
            <a:pPr marL="0" lvl="0" indent="0" algn="ctr" rtl="0">
              <a:spcAft>
                <a:spcPts val="0"/>
              </a:spcAft>
              <a:buNone/>
            </a:pPr>
            <a:r>
              <a:rPr lang="es-ES" sz="1800" b="1">
                <a:solidFill>
                  <a:schemeClr val="accent1"/>
                </a:solidFill>
                <a:latin typeface="Montserrat" panose="020B0604020202020204" charset="0"/>
                <a:ea typeface="Droid Serif"/>
                <a:cs typeface="Droid Serif"/>
                <a:sym typeface="Droid Serif"/>
              </a:rPr>
              <a:t>AUTORES</a:t>
            </a:r>
          </a:p>
        </p:txBody>
      </p:sp>
      <p:sp>
        <p:nvSpPr>
          <p:cNvPr id="66" name="Rectángulo 65">
            <a:extLst>
              <a:ext uri="{FF2B5EF4-FFF2-40B4-BE49-F238E27FC236}">
                <a16:creationId xmlns:a16="http://schemas.microsoft.com/office/drawing/2014/main" id="{B91518AE-00C6-4306-9E46-F44546A658AA}"/>
              </a:ext>
            </a:extLst>
          </p:cNvPr>
          <p:cNvSpPr/>
          <p:nvPr/>
        </p:nvSpPr>
        <p:spPr>
          <a:xfrm>
            <a:off x="295898" y="602754"/>
            <a:ext cx="3631865" cy="7094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9" name="Rectángulo 68">
            <a:extLst>
              <a:ext uri="{FF2B5EF4-FFF2-40B4-BE49-F238E27FC236}">
                <a16:creationId xmlns:a16="http://schemas.microsoft.com/office/drawing/2014/main" id="{22F7EC48-E464-49EC-8A0A-62C9237303F9}"/>
              </a:ext>
            </a:extLst>
          </p:cNvPr>
          <p:cNvSpPr/>
          <p:nvPr/>
        </p:nvSpPr>
        <p:spPr>
          <a:xfrm>
            <a:off x="5216237" y="597584"/>
            <a:ext cx="3631865" cy="7094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0" name="Google Shape;65;p13">
            <a:extLst>
              <a:ext uri="{FF2B5EF4-FFF2-40B4-BE49-F238E27FC236}">
                <a16:creationId xmlns:a16="http://schemas.microsoft.com/office/drawing/2014/main" id="{710F9C38-F774-4DB9-AF91-7AC95CD9FC83}"/>
              </a:ext>
            </a:extLst>
          </p:cNvPr>
          <p:cNvSpPr txBox="1"/>
          <p:nvPr/>
        </p:nvSpPr>
        <p:spPr>
          <a:xfrm>
            <a:off x="485452" y="825309"/>
            <a:ext cx="2047198" cy="360299"/>
          </a:xfrm>
          <a:prstGeom prst="rect">
            <a:avLst/>
          </a:prstGeom>
          <a:noFill/>
          <a:ln>
            <a:noFill/>
          </a:ln>
        </p:spPr>
        <p:txBody>
          <a:bodyPr spcFirstLastPara="1" wrap="square" lIns="91425" tIns="91425" rIns="91425" bIns="91425" anchor="t" anchorCtr="0">
            <a:noAutofit/>
          </a:bodyPr>
          <a:lstStyle/>
          <a:p>
            <a:pPr marL="0" lvl="0" indent="0" rtl="0">
              <a:spcAft>
                <a:spcPts val="0"/>
              </a:spcAft>
              <a:buNone/>
            </a:pPr>
            <a:r>
              <a:rPr lang="es-ES" sz="1600" b="1">
                <a:solidFill>
                  <a:schemeClr val="accent1"/>
                </a:solidFill>
                <a:latin typeface="Droid Serif"/>
                <a:ea typeface="Droid Serif"/>
                <a:cs typeface="Droid Serif"/>
                <a:sym typeface="Droid Serif"/>
              </a:rPr>
              <a:t>ANTONIO MACHADO</a:t>
            </a:r>
          </a:p>
        </p:txBody>
      </p:sp>
      <p:sp>
        <p:nvSpPr>
          <p:cNvPr id="72" name="Rectángulo 71">
            <a:extLst>
              <a:ext uri="{FF2B5EF4-FFF2-40B4-BE49-F238E27FC236}">
                <a16:creationId xmlns:a16="http://schemas.microsoft.com/office/drawing/2014/main" id="{8074FC7E-DAFF-485F-999D-42C5201F8371}"/>
              </a:ext>
            </a:extLst>
          </p:cNvPr>
          <p:cNvSpPr/>
          <p:nvPr/>
        </p:nvSpPr>
        <p:spPr>
          <a:xfrm>
            <a:off x="479068" y="850610"/>
            <a:ext cx="1987042" cy="373833"/>
          </a:xfrm>
          <a:prstGeom prst="rect">
            <a:avLst/>
          </a:prstGeom>
          <a:noFill/>
          <a:ln w="2857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es-ES"/>
          </a:p>
        </p:txBody>
      </p:sp>
      <p:sp>
        <p:nvSpPr>
          <p:cNvPr id="77" name="Google Shape;66;p13">
            <a:extLst>
              <a:ext uri="{FF2B5EF4-FFF2-40B4-BE49-F238E27FC236}">
                <a16:creationId xmlns:a16="http://schemas.microsoft.com/office/drawing/2014/main" id="{69653CC5-5A4E-4608-9849-30F87CBF2AE4}"/>
              </a:ext>
            </a:extLst>
          </p:cNvPr>
          <p:cNvSpPr txBox="1"/>
          <p:nvPr/>
        </p:nvSpPr>
        <p:spPr>
          <a:xfrm>
            <a:off x="492379" y="1437512"/>
            <a:ext cx="5762948" cy="1290126"/>
          </a:xfrm>
          <a:prstGeom prst="rect">
            <a:avLst/>
          </a:prstGeom>
          <a:noFill/>
          <a:ln>
            <a:noFill/>
          </a:ln>
        </p:spPr>
        <p:txBody>
          <a:bodyPr spcFirstLastPara="1" wrap="square" lIns="91425" tIns="91425" rIns="91425" bIns="91425" anchor="t" anchorCtr="0">
            <a:noAutofit/>
          </a:bodyPr>
          <a:lstStyle/>
          <a:p>
            <a:pPr marL="90488" lvl="0" indent="-90488" rtl="0">
              <a:buClr>
                <a:schemeClr val="accent1"/>
              </a:buClr>
              <a:buFont typeface="Arial" panose="020B0604020202020204" pitchFamily="34" charset="0"/>
              <a:buChar char="•"/>
            </a:pPr>
            <a:r>
              <a:rPr lang="es-ES" sz="1200">
                <a:solidFill>
                  <a:srgbClr val="434343"/>
                </a:solidFill>
                <a:latin typeface="Droid Serif"/>
                <a:ea typeface="Droid Serif"/>
                <a:cs typeface="Droid Serif"/>
                <a:sym typeface="Droid Serif"/>
              </a:rPr>
              <a:t>Nació en </a:t>
            </a:r>
            <a:r>
              <a:rPr lang="es-ES" sz="1200" b="1">
                <a:solidFill>
                  <a:srgbClr val="434343"/>
                </a:solidFill>
                <a:latin typeface="Droid Serif"/>
                <a:ea typeface="Droid Serif"/>
                <a:cs typeface="Droid Serif"/>
                <a:sym typeface="Droid Serif"/>
              </a:rPr>
              <a:t>Sevilla</a:t>
            </a:r>
            <a:r>
              <a:rPr lang="es-ES" sz="1200">
                <a:solidFill>
                  <a:srgbClr val="434343"/>
                </a:solidFill>
                <a:latin typeface="Droid Serif"/>
                <a:ea typeface="Droid Serif"/>
                <a:cs typeface="Droid Serif"/>
                <a:sym typeface="Droid Serif"/>
              </a:rPr>
              <a:t>     educado en la </a:t>
            </a:r>
            <a:r>
              <a:rPr lang="es-ES" sz="1200" b="1">
                <a:solidFill>
                  <a:srgbClr val="434343"/>
                </a:solidFill>
                <a:latin typeface="Droid Serif"/>
                <a:ea typeface="Droid Serif"/>
                <a:cs typeface="Droid Serif"/>
                <a:sym typeface="Droid Serif"/>
              </a:rPr>
              <a:t>Institución Libre de Enseñanza</a:t>
            </a:r>
            <a:r>
              <a:rPr lang="es-ES" sz="1200">
                <a:solidFill>
                  <a:srgbClr val="434343"/>
                </a:solidFill>
                <a:latin typeface="Droid Serif"/>
                <a:ea typeface="Droid Serif"/>
                <a:cs typeface="Droid Serif"/>
                <a:sym typeface="Droid Serif"/>
              </a:rPr>
              <a:t> (Madrid)</a:t>
            </a:r>
          </a:p>
          <a:p>
            <a:pPr marL="90488" lvl="0" indent="-90488" rtl="0">
              <a:buClr>
                <a:schemeClr val="accent1"/>
              </a:buClr>
              <a:buFont typeface="Arial" panose="020B0604020202020204" pitchFamily="34" charset="0"/>
              <a:buChar char="•"/>
            </a:pPr>
            <a:r>
              <a:rPr lang="es-ES" sz="1200" u="sng">
                <a:solidFill>
                  <a:srgbClr val="434343"/>
                </a:solidFill>
                <a:uFill>
                  <a:solidFill>
                    <a:schemeClr val="accent1"/>
                  </a:solidFill>
                </a:uFill>
                <a:latin typeface="Droid Serif"/>
                <a:ea typeface="Droid Serif"/>
                <a:cs typeface="Droid Serif"/>
                <a:sym typeface="Droid Serif"/>
              </a:rPr>
              <a:t>Soria</a:t>
            </a:r>
            <a:r>
              <a:rPr lang="es-ES" sz="1200">
                <a:solidFill>
                  <a:srgbClr val="434343"/>
                </a:solidFill>
                <a:uFill>
                  <a:solidFill>
                    <a:schemeClr val="accent1"/>
                  </a:solidFill>
                </a:uFill>
                <a:latin typeface="Droid Serif"/>
                <a:ea typeface="Droid Serif"/>
                <a:cs typeface="Droid Serif"/>
                <a:sym typeface="Droid Serif"/>
              </a:rPr>
              <a:t>     </a:t>
            </a:r>
            <a:r>
              <a:rPr lang="es-ES" sz="1200" u="sng">
                <a:solidFill>
                  <a:srgbClr val="434343"/>
                </a:solidFill>
                <a:uFill>
                  <a:solidFill>
                    <a:schemeClr val="accent1"/>
                  </a:solidFill>
                </a:uFill>
                <a:latin typeface="Droid Serif"/>
                <a:ea typeface="Droid Serif"/>
                <a:cs typeface="Droid Serif"/>
                <a:sym typeface="Droid Serif"/>
              </a:rPr>
              <a:t>1907</a:t>
            </a:r>
            <a:r>
              <a:rPr lang="es-ES" sz="1200">
                <a:solidFill>
                  <a:srgbClr val="434343"/>
                </a:solidFill>
                <a:uFill>
                  <a:solidFill>
                    <a:schemeClr val="accent1"/>
                  </a:solidFill>
                </a:uFill>
                <a:latin typeface="Droid Serif"/>
                <a:ea typeface="Droid Serif"/>
                <a:cs typeface="Droid Serif"/>
                <a:sym typeface="Droid Serif"/>
              </a:rPr>
              <a:t> obtuvo la </a:t>
            </a:r>
            <a:r>
              <a:rPr lang="es-ES" sz="1200" b="1">
                <a:solidFill>
                  <a:srgbClr val="434343"/>
                </a:solidFill>
                <a:uFill>
                  <a:solidFill>
                    <a:schemeClr val="accent1"/>
                  </a:solidFill>
                </a:uFill>
                <a:latin typeface="Droid Serif"/>
                <a:ea typeface="Droid Serif"/>
                <a:cs typeface="Droid Serif"/>
                <a:sym typeface="Droid Serif"/>
              </a:rPr>
              <a:t>cátedra de Francés</a:t>
            </a:r>
            <a:br>
              <a:rPr lang="es-ES" sz="1200">
                <a:solidFill>
                  <a:srgbClr val="434343"/>
                </a:solidFill>
                <a:uFill>
                  <a:solidFill>
                    <a:schemeClr val="accent1"/>
                  </a:solidFill>
                </a:uFill>
                <a:latin typeface="Droid Serif"/>
                <a:ea typeface="Droid Serif"/>
                <a:cs typeface="Droid Serif"/>
                <a:sym typeface="Droid Serif"/>
              </a:rPr>
            </a:br>
            <a:r>
              <a:rPr lang="es-ES" sz="1200">
                <a:solidFill>
                  <a:srgbClr val="434343"/>
                </a:solidFill>
                <a:uFill>
                  <a:solidFill>
                    <a:schemeClr val="accent1"/>
                  </a:solidFill>
                </a:uFill>
                <a:latin typeface="Droid Serif"/>
                <a:ea typeface="Droid Serif"/>
                <a:cs typeface="Droid Serif"/>
                <a:sym typeface="Droid Serif"/>
              </a:rPr>
              <a:t>              enamorado de </a:t>
            </a:r>
            <a:r>
              <a:rPr lang="es-ES" sz="1200" b="1">
                <a:solidFill>
                  <a:srgbClr val="434343"/>
                </a:solidFill>
                <a:uFill>
                  <a:solidFill>
                    <a:schemeClr val="accent1"/>
                  </a:solidFill>
                </a:uFill>
                <a:latin typeface="Droid Serif"/>
                <a:ea typeface="Droid Serif"/>
                <a:cs typeface="Droid Serif"/>
                <a:sym typeface="Droid Serif"/>
              </a:rPr>
              <a:t>Leonor Izquierdo</a:t>
            </a:r>
            <a:r>
              <a:rPr lang="es-ES" sz="1200">
                <a:solidFill>
                  <a:srgbClr val="434343"/>
                </a:solidFill>
                <a:uFill>
                  <a:solidFill>
                    <a:schemeClr val="accent1"/>
                  </a:solidFill>
                </a:uFill>
                <a:latin typeface="Droid Serif"/>
                <a:ea typeface="Droid Serif"/>
                <a:cs typeface="Droid Serif"/>
                <a:sym typeface="Droid Serif"/>
              </a:rPr>
              <a:t> (14 años)     </a:t>
            </a:r>
            <a:r>
              <a:rPr lang="es-ES" sz="1200" b="1">
                <a:solidFill>
                  <a:srgbClr val="434343"/>
                </a:solidFill>
                <a:uFill>
                  <a:solidFill>
                    <a:schemeClr val="accent1"/>
                  </a:solidFill>
                </a:uFill>
                <a:latin typeface="Droid Serif"/>
                <a:ea typeface="Droid Serif"/>
                <a:cs typeface="Droid Serif"/>
                <a:sym typeface="Droid Serif"/>
              </a:rPr>
              <a:t>casados</a:t>
            </a:r>
            <a:br>
              <a:rPr lang="es-ES" sz="1200" b="1" u="sng">
                <a:solidFill>
                  <a:srgbClr val="434343"/>
                </a:solidFill>
                <a:uFill>
                  <a:solidFill>
                    <a:schemeClr val="accent1"/>
                  </a:solidFill>
                </a:uFill>
                <a:latin typeface="Droid Serif"/>
                <a:ea typeface="Droid Serif"/>
                <a:cs typeface="Droid Serif"/>
                <a:sym typeface="Droid Serif"/>
              </a:rPr>
            </a:br>
            <a:r>
              <a:rPr lang="es-ES" sz="1200">
                <a:solidFill>
                  <a:srgbClr val="434343"/>
                </a:solidFill>
                <a:uFill>
                  <a:solidFill>
                    <a:schemeClr val="accent1"/>
                  </a:solidFill>
                </a:uFill>
                <a:latin typeface="Droid Serif"/>
                <a:ea typeface="Droid Serif"/>
                <a:cs typeface="Droid Serif"/>
                <a:sym typeface="Droid Serif"/>
              </a:rPr>
              <a:t>              </a:t>
            </a:r>
            <a:r>
              <a:rPr lang="es-ES" sz="1200" u="sng">
                <a:solidFill>
                  <a:srgbClr val="434343"/>
                </a:solidFill>
                <a:uFill>
                  <a:solidFill>
                    <a:schemeClr val="accent1"/>
                  </a:solidFill>
                </a:uFill>
                <a:latin typeface="Droid Serif"/>
                <a:ea typeface="Droid Serif"/>
                <a:cs typeface="Droid Serif"/>
                <a:sym typeface="Droid Serif"/>
              </a:rPr>
              <a:t>1912</a:t>
            </a:r>
            <a:r>
              <a:rPr lang="es-ES" sz="1200">
                <a:solidFill>
                  <a:srgbClr val="434343"/>
                </a:solidFill>
                <a:uFill>
                  <a:solidFill>
                    <a:schemeClr val="accent1"/>
                  </a:solidFill>
                </a:uFill>
                <a:latin typeface="Droid Serif"/>
                <a:ea typeface="Droid Serif"/>
                <a:cs typeface="Droid Serif"/>
                <a:sym typeface="Droid Serif"/>
              </a:rPr>
              <a:t> </a:t>
            </a:r>
            <a:r>
              <a:rPr lang="es-ES" sz="1200" b="1">
                <a:solidFill>
                  <a:srgbClr val="434343"/>
                </a:solidFill>
                <a:uFill>
                  <a:solidFill>
                    <a:schemeClr val="accent1"/>
                  </a:solidFill>
                </a:uFill>
                <a:latin typeface="Droid Serif"/>
                <a:ea typeface="Droid Serif"/>
                <a:cs typeface="Droid Serif"/>
                <a:sym typeface="Droid Serif"/>
              </a:rPr>
              <a:t>muere Leonor</a:t>
            </a:r>
            <a:r>
              <a:rPr lang="es-ES" sz="1200">
                <a:solidFill>
                  <a:srgbClr val="434343"/>
                </a:solidFill>
                <a:uFill>
                  <a:solidFill>
                    <a:schemeClr val="accent1"/>
                  </a:solidFill>
                </a:uFill>
                <a:latin typeface="Droid Serif"/>
                <a:ea typeface="Droid Serif"/>
                <a:cs typeface="Droid Serif"/>
                <a:sym typeface="Droid Serif"/>
              </a:rPr>
              <a:t> por </a:t>
            </a:r>
            <a:r>
              <a:rPr lang="es-ES" sz="1200" u="sng">
                <a:solidFill>
                  <a:srgbClr val="434343"/>
                </a:solidFill>
                <a:uFill>
                  <a:solidFill>
                    <a:schemeClr val="accent1"/>
                  </a:solidFill>
                </a:uFill>
                <a:latin typeface="Droid Serif"/>
                <a:ea typeface="Droid Serif"/>
                <a:cs typeface="Droid Serif"/>
                <a:sym typeface="Droid Serif"/>
              </a:rPr>
              <a:t>tuberculosis</a:t>
            </a:r>
          </a:p>
          <a:p>
            <a:pPr marL="90488" lvl="0" indent="-90488" rtl="0">
              <a:buClr>
                <a:schemeClr val="accent1"/>
              </a:buClr>
              <a:buFont typeface="Arial" panose="020B0604020202020204" pitchFamily="34" charset="0"/>
              <a:buChar char="•"/>
            </a:pPr>
            <a:r>
              <a:rPr lang="es-ES" sz="1200" u="sng">
                <a:solidFill>
                  <a:srgbClr val="434343"/>
                </a:solidFill>
                <a:uFill>
                  <a:solidFill>
                    <a:schemeClr val="accent1"/>
                  </a:solidFill>
                </a:uFill>
                <a:latin typeface="Droid Serif"/>
                <a:ea typeface="Droid Serif"/>
                <a:cs typeface="Droid Serif"/>
                <a:sym typeface="Droid Serif"/>
              </a:rPr>
              <a:t>Baeza</a:t>
            </a:r>
            <a:r>
              <a:rPr lang="es-ES" sz="1200">
                <a:solidFill>
                  <a:srgbClr val="434343"/>
                </a:solidFill>
                <a:uFill>
                  <a:solidFill>
                    <a:schemeClr val="accent1"/>
                  </a:solidFill>
                </a:uFill>
                <a:latin typeface="Droid Serif"/>
                <a:ea typeface="Droid Serif"/>
                <a:cs typeface="Droid Serif"/>
                <a:sym typeface="Droid Serif"/>
              </a:rPr>
              <a:t>: conoce a </a:t>
            </a:r>
            <a:r>
              <a:rPr lang="es-ES" sz="1200" b="1">
                <a:solidFill>
                  <a:srgbClr val="434343"/>
                </a:solidFill>
                <a:uFill>
                  <a:solidFill>
                    <a:schemeClr val="accent1"/>
                  </a:solidFill>
                </a:uFill>
                <a:latin typeface="Droid Serif"/>
                <a:ea typeface="Droid Serif"/>
                <a:cs typeface="Droid Serif"/>
                <a:sym typeface="Droid Serif"/>
              </a:rPr>
              <a:t>Pilar Valderrama</a:t>
            </a:r>
            <a:r>
              <a:rPr lang="es-ES" sz="1200">
                <a:solidFill>
                  <a:srgbClr val="434343"/>
                </a:solidFill>
                <a:uFill>
                  <a:solidFill>
                    <a:schemeClr val="accent1"/>
                  </a:solidFill>
                </a:uFill>
                <a:latin typeface="Droid Serif"/>
                <a:ea typeface="Droid Serif"/>
                <a:cs typeface="Droid Serif"/>
                <a:sym typeface="Droid Serif"/>
              </a:rPr>
              <a:t>     “Guiomar” en sus poemas</a:t>
            </a:r>
          </a:p>
          <a:p>
            <a:pPr marL="90488" lvl="0" indent="-90488" rtl="0">
              <a:buClr>
                <a:schemeClr val="accent1"/>
              </a:buClr>
              <a:buFont typeface="Arial" panose="020B0604020202020204" pitchFamily="34" charset="0"/>
              <a:buChar char="•"/>
            </a:pPr>
            <a:r>
              <a:rPr lang="es-ES" sz="1200" u="sng">
                <a:solidFill>
                  <a:srgbClr val="434343"/>
                </a:solidFill>
                <a:uFill>
                  <a:solidFill>
                    <a:schemeClr val="accent1"/>
                  </a:solidFill>
                </a:uFill>
                <a:latin typeface="Droid Serif"/>
                <a:ea typeface="Droid Serif"/>
                <a:cs typeface="Droid Serif"/>
                <a:sym typeface="Droid Serif"/>
              </a:rPr>
              <a:t>Francia</a:t>
            </a:r>
            <a:r>
              <a:rPr lang="es-ES" sz="1200">
                <a:solidFill>
                  <a:srgbClr val="434343"/>
                </a:solidFill>
                <a:uFill>
                  <a:solidFill>
                    <a:schemeClr val="accent1"/>
                  </a:solidFill>
                </a:uFill>
                <a:latin typeface="Droid Serif"/>
                <a:ea typeface="Droid Serif"/>
                <a:cs typeface="Droid Serif"/>
                <a:sym typeface="Droid Serif"/>
              </a:rPr>
              <a:t>: </a:t>
            </a:r>
            <a:r>
              <a:rPr lang="es-ES" sz="1200" u="sng">
                <a:solidFill>
                  <a:srgbClr val="434343"/>
                </a:solidFill>
                <a:uFill>
                  <a:solidFill>
                    <a:schemeClr val="accent1"/>
                  </a:solidFill>
                </a:uFill>
                <a:latin typeface="Droid Serif"/>
                <a:ea typeface="Droid Serif"/>
                <a:cs typeface="Droid Serif"/>
                <a:sym typeface="Droid Serif"/>
              </a:rPr>
              <a:t>1939</a:t>
            </a:r>
            <a:r>
              <a:rPr lang="es-ES" sz="1200">
                <a:solidFill>
                  <a:srgbClr val="434343"/>
                </a:solidFill>
                <a:uFill>
                  <a:solidFill>
                    <a:schemeClr val="accent1"/>
                  </a:solidFill>
                </a:uFill>
                <a:latin typeface="Droid Serif"/>
                <a:ea typeface="Droid Serif"/>
                <a:cs typeface="Droid Serif"/>
                <a:sym typeface="Droid Serif"/>
              </a:rPr>
              <a:t> exiliado por </a:t>
            </a:r>
            <a:r>
              <a:rPr lang="es-ES" sz="1200" b="1">
                <a:solidFill>
                  <a:srgbClr val="434343"/>
                </a:solidFill>
                <a:uFill>
                  <a:solidFill>
                    <a:schemeClr val="accent1"/>
                  </a:solidFill>
                </a:uFill>
                <a:latin typeface="Droid Serif"/>
                <a:ea typeface="Droid Serif"/>
                <a:cs typeface="Droid Serif"/>
                <a:sym typeface="Droid Serif"/>
              </a:rPr>
              <a:t>ideas progresistas</a:t>
            </a:r>
            <a:r>
              <a:rPr lang="es-ES" sz="1200">
                <a:solidFill>
                  <a:srgbClr val="434343"/>
                </a:solidFill>
                <a:uFill>
                  <a:solidFill>
                    <a:schemeClr val="accent1"/>
                  </a:solidFill>
                </a:uFill>
                <a:latin typeface="Droid Serif"/>
                <a:ea typeface="Droid Serif"/>
                <a:cs typeface="Droid Serif"/>
                <a:sym typeface="Droid Serif"/>
              </a:rPr>
              <a:t>     </a:t>
            </a:r>
            <a:r>
              <a:rPr lang="es-ES" sz="1200" b="1">
                <a:solidFill>
                  <a:srgbClr val="434343"/>
                </a:solidFill>
                <a:uFill>
                  <a:solidFill>
                    <a:schemeClr val="accent1"/>
                  </a:solidFill>
                </a:uFill>
                <a:latin typeface="Droid Serif"/>
                <a:ea typeface="Droid Serif"/>
                <a:cs typeface="Droid Serif"/>
                <a:sym typeface="Droid Serif"/>
              </a:rPr>
              <a:t>muere</a:t>
            </a:r>
            <a:r>
              <a:rPr lang="es-ES" sz="1200">
                <a:solidFill>
                  <a:srgbClr val="434343"/>
                </a:solidFill>
                <a:uFill>
                  <a:solidFill>
                    <a:schemeClr val="accent1"/>
                  </a:solidFill>
                </a:uFill>
                <a:latin typeface="Droid Serif"/>
                <a:ea typeface="Droid Serif"/>
                <a:cs typeface="Droid Serif"/>
                <a:sym typeface="Droid Serif"/>
              </a:rPr>
              <a:t> ese mismo año</a:t>
            </a:r>
            <a:br>
              <a:rPr lang="es-ES" sz="1200">
                <a:solidFill>
                  <a:srgbClr val="434343"/>
                </a:solidFill>
                <a:uFill>
                  <a:solidFill>
                    <a:schemeClr val="accent1"/>
                  </a:solidFill>
                </a:uFill>
                <a:latin typeface="Droid Serif"/>
                <a:ea typeface="Droid Serif"/>
                <a:cs typeface="Droid Serif"/>
                <a:sym typeface="Droid Serif"/>
              </a:rPr>
            </a:br>
            <a:r>
              <a:rPr lang="es-ES" sz="1200">
                <a:solidFill>
                  <a:srgbClr val="434343"/>
                </a:solidFill>
                <a:uFill>
                  <a:solidFill>
                    <a:schemeClr val="accent1"/>
                  </a:solidFill>
                </a:uFill>
                <a:latin typeface="Droid Serif"/>
                <a:ea typeface="Droid Serif"/>
                <a:cs typeface="Droid Serif"/>
                <a:sym typeface="Droid Serif"/>
              </a:rPr>
              <a:t>        </a:t>
            </a:r>
            <a:endParaRPr lang="es-ES" sz="1200" u="sng">
              <a:solidFill>
                <a:srgbClr val="434343"/>
              </a:solidFill>
              <a:uFill>
                <a:solidFill>
                  <a:schemeClr val="accent1"/>
                </a:solidFill>
              </a:uFill>
              <a:latin typeface="Droid Serif"/>
              <a:ea typeface="Droid Serif"/>
              <a:cs typeface="Droid Serif"/>
              <a:sym typeface="Droid Serif"/>
            </a:endParaRPr>
          </a:p>
        </p:txBody>
      </p:sp>
      <p:sp>
        <p:nvSpPr>
          <p:cNvPr id="78" name="CuadroTexto 77">
            <a:extLst>
              <a:ext uri="{FF2B5EF4-FFF2-40B4-BE49-F238E27FC236}">
                <a16:creationId xmlns:a16="http://schemas.microsoft.com/office/drawing/2014/main" id="{F6038D3F-EC52-4FA9-83A3-BE1E18A828F0}"/>
              </a:ext>
            </a:extLst>
          </p:cNvPr>
          <p:cNvSpPr txBox="1"/>
          <p:nvPr/>
        </p:nvSpPr>
        <p:spPr>
          <a:xfrm>
            <a:off x="472140" y="1260605"/>
            <a:ext cx="519694" cy="307777"/>
          </a:xfrm>
          <a:prstGeom prst="rect">
            <a:avLst/>
          </a:prstGeom>
          <a:noFill/>
        </p:spPr>
        <p:txBody>
          <a:bodyPr wrap="none" rtlCol="0">
            <a:spAutoFit/>
          </a:bodyPr>
          <a:lstStyle/>
          <a:p>
            <a:pPr algn="ctr"/>
            <a:r>
              <a:rPr lang="es-ES" b="1" u="sng">
                <a:solidFill>
                  <a:srgbClr val="434343"/>
                </a:solidFill>
                <a:uFill>
                  <a:solidFill>
                    <a:schemeClr val="accent1"/>
                  </a:solidFill>
                </a:uFill>
                <a:latin typeface="Droid Serif"/>
              </a:rPr>
              <a:t>Vida</a:t>
            </a:r>
          </a:p>
        </p:txBody>
      </p:sp>
      <p:sp>
        <p:nvSpPr>
          <p:cNvPr id="79" name="CuadroTexto 78">
            <a:extLst>
              <a:ext uri="{FF2B5EF4-FFF2-40B4-BE49-F238E27FC236}">
                <a16:creationId xmlns:a16="http://schemas.microsoft.com/office/drawing/2014/main" id="{AEA6D5BE-E9A3-4097-AD67-91F6DDB5FB7B}"/>
              </a:ext>
            </a:extLst>
          </p:cNvPr>
          <p:cNvSpPr txBox="1"/>
          <p:nvPr/>
        </p:nvSpPr>
        <p:spPr>
          <a:xfrm>
            <a:off x="501270" y="2719831"/>
            <a:ext cx="554960" cy="307777"/>
          </a:xfrm>
          <a:prstGeom prst="rect">
            <a:avLst/>
          </a:prstGeom>
          <a:noFill/>
        </p:spPr>
        <p:txBody>
          <a:bodyPr wrap="none" rtlCol="0">
            <a:spAutoFit/>
          </a:bodyPr>
          <a:lstStyle/>
          <a:p>
            <a:r>
              <a:rPr lang="es-ES" b="1" u="sng">
                <a:solidFill>
                  <a:srgbClr val="434343"/>
                </a:solidFill>
                <a:uFill>
                  <a:solidFill>
                    <a:schemeClr val="accent1"/>
                  </a:solidFill>
                </a:uFill>
                <a:latin typeface="Droid Serif"/>
              </a:rPr>
              <a:t>Obra</a:t>
            </a:r>
          </a:p>
        </p:txBody>
      </p:sp>
      <p:sp>
        <p:nvSpPr>
          <p:cNvPr id="80" name="Google Shape;66;p13">
            <a:extLst>
              <a:ext uri="{FF2B5EF4-FFF2-40B4-BE49-F238E27FC236}">
                <a16:creationId xmlns:a16="http://schemas.microsoft.com/office/drawing/2014/main" id="{DD988E17-BC64-4EB3-ABD9-D55EB0DFF935}"/>
              </a:ext>
            </a:extLst>
          </p:cNvPr>
          <p:cNvSpPr txBox="1"/>
          <p:nvPr/>
        </p:nvSpPr>
        <p:spPr>
          <a:xfrm>
            <a:off x="508740" y="2896738"/>
            <a:ext cx="6044460" cy="1255926"/>
          </a:xfrm>
          <a:prstGeom prst="rect">
            <a:avLst/>
          </a:prstGeom>
          <a:noFill/>
          <a:ln>
            <a:noFill/>
          </a:ln>
        </p:spPr>
        <p:txBody>
          <a:bodyPr spcFirstLastPara="1" wrap="square" lIns="91425" tIns="91425" rIns="91425" bIns="91425" anchor="t" anchorCtr="0">
            <a:noAutofit/>
          </a:bodyPr>
          <a:lstStyle/>
          <a:p>
            <a:pPr marL="90488" lvl="0" indent="-90488" rtl="0">
              <a:buClr>
                <a:schemeClr val="accent1"/>
              </a:buClr>
              <a:buFont typeface="Arial" panose="020B0604020202020204" pitchFamily="34" charset="0"/>
              <a:buChar char="•"/>
            </a:pPr>
            <a:r>
              <a:rPr lang="es-ES" sz="1200" b="1" u="sng">
                <a:solidFill>
                  <a:srgbClr val="434343"/>
                </a:solidFill>
                <a:uFill>
                  <a:solidFill>
                    <a:schemeClr val="accent1"/>
                  </a:solidFill>
                </a:uFill>
                <a:latin typeface="Droid Serif"/>
                <a:ea typeface="Droid Serif"/>
                <a:cs typeface="Droid Serif"/>
                <a:sym typeface="Droid Serif"/>
              </a:rPr>
              <a:t>Poesía</a:t>
            </a:r>
            <a:r>
              <a:rPr lang="es-ES" sz="1200">
                <a:solidFill>
                  <a:srgbClr val="434343"/>
                </a:solidFill>
                <a:uFill>
                  <a:solidFill>
                    <a:schemeClr val="accent1"/>
                  </a:solidFill>
                </a:uFill>
                <a:latin typeface="Droid Serif"/>
                <a:ea typeface="Droid Serif"/>
                <a:cs typeface="Droid Serif"/>
                <a:sym typeface="Droid Serif"/>
              </a:rPr>
              <a:t>     búsqueda de la </a:t>
            </a:r>
            <a:r>
              <a:rPr lang="es-ES" sz="1200" b="1">
                <a:solidFill>
                  <a:srgbClr val="434343"/>
                </a:solidFill>
                <a:uFill>
                  <a:solidFill>
                    <a:schemeClr val="accent1"/>
                  </a:solidFill>
                </a:uFill>
                <a:latin typeface="Droid Serif"/>
                <a:ea typeface="Droid Serif"/>
                <a:cs typeface="Droid Serif"/>
                <a:sym typeface="Droid Serif"/>
              </a:rPr>
              <a:t>palabra esencial en el tiempo</a:t>
            </a:r>
            <a:r>
              <a:rPr lang="es-ES" sz="1200">
                <a:solidFill>
                  <a:srgbClr val="434343"/>
                </a:solidFill>
                <a:uFill>
                  <a:solidFill>
                    <a:schemeClr val="accent1"/>
                  </a:solidFill>
                </a:uFill>
                <a:latin typeface="Droid Serif"/>
                <a:ea typeface="Droid Serif"/>
                <a:cs typeface="Droid Serif"/>
                <a:sym typeface="Droid Serif"/>
              </a:rPr>
              <a:t>     </a:t>
            </a:r>
            <a:r>
              <a:rPr lang="es-ES" sz="1200" u="sng">
                <a:solidFill>
                  <a:srgbClr val="434343"/>
                </a:solidFill>
                <a:uFill>
                  <a:solidFill>
                    <a:schemeClr val="accent1"/>
                  </a:solidFill>
                </a:uFill>
                <a:latin typeface="Droid Serif"/>
                <a:ea typeface="Droid Serif"/>
                <a:cs typeface="Droid Serif"/>
                <a:sym typeface="Droid Serif"/>
              </a:rPr>
              <a:t>trascendencia</a:t>
            </a:r>
            <a:r>
              <a:rPr lang="es-ES" sz="1200">
                <a:solidFill>
                  <a:srgbClr val="434343"/>
                </a:solidFill>
                <a:uFill>
                  <a:solidFill>
                    <a:schemeClr val="accent1"/>
                  </a:solidFill>
                </a:uFill>
                <a:latin typeface="Droid Serif"/>
                <a:ea typeface="Droid Serif"/>
                <a:cs typeface="Droid Serif"/>
                <a:sym typeface="Droid Serif"/>
              </a:rPr>
              <a:t> a largo plazo</a:t>
            </a:r>
            <a:br>
              <a:rPr lang="es-ES" sz="1200">
                <a:solidFill>
                  <a:srgbClr val="434343"/>
                </a:solidFill>
                <a:uFill>
                  <a:solidFill>
                    <a:schemeClr val="accent1"/>
                  </a:solidFill>
                </a:uFill>
                <a:latin typeface="Droid Serif"/>
                <a:ea typeface="Droid Serif"/>
                <a:cs typeface="Droid Serif"/>
                <a:sym typeface="Droid Serif"/>
              </a:rPr>
            </a:br>
            <a:r>
              <a:rPr lang="es-ES" sz="1200">
                <a:solidFill>
                  <a:srgbClr val="434343"/>
                </a:solidFill>
                <a:uFill>
                  <a:solidFill>
                    <a:schemeClr val="accent1"/>
                  </a:solidFill>
                </a:uFill>
                <a:latin typeface="Droid Serif"/>
                <a:ea typeface="Droid Serif"/>
                <a:cs typeface="Droid Serif"/>
                <a:sym typeface="Droid Serif"/>
              </a:rPr>
              <a:t>                                                                                                       contenido que </a:t>
            </a:r>
            <a:r>
              <a:rPr lang="es-ES" sz="1200" u="sng">
                <a:solidFill>
                  <a:srgbClr val="434343"/>
                </a:solidFill>
                <a:uFill>
                  <a:solidFill>
                    <a:schemeClr val="accent1"/>
                  </a:solidFill>
                </a:uFill>
                <a:latin typeface="Droid Serif"/>
                <a:ea typeface="Droid Serif"/>
                <a:cs typeface="Droid Serif"/>
                <a:sym typeface="Droid Serif"/>
              </a:rPr>
              <a:t>marcan</a:t>
            </a:r>
            <a:r>
              <a:rPr lang="es-ES" sz="1200">
                <a:solidFill>
                  <a:srgbClr val="434343"/>
                </a:solidFill>
                <a:uFill>
                  <a:solidFill>
                    <a:schemeClr val="accent1"/>
                  </a:solidFill>
                </a:uFill>
                <a:latin typeface="Droid Serif"/>
                <a:ea typeface="Droid Serif"/>
                <a:cs typeface="Droid Serif"/>
                <a:sym typeface="Droid Serif"/>
              </a:rPr>
              <a:t> al lector</a:t>
            </a:r>
            <a:br>
              <a:rPr lang="es-ES" sz="1200">
                <a:solidFill>
                  <a:srgbClr val="434343"/>
                </a:solidFill>
                <a:uFill>
                  <a:solidFill>
                    <a:schemeClr val="accent1"/>
                  </a:solidFill>
                </a:uFill>
                <a:latin typeface="Droid Serif"/>
                <a:ea typeface="Droid Serif"/>
                <a:cs typeface="Droid Serif"/>
                <a:sym typeface="Droid Serif"/>
              </a:rPr>
            </a:br>
            <a:r>
              <a:rPr lang="es-ES" sz="1200">
                <a:solidFill>
                  <a:srgbClr val="434343"/>
                </a:solidFill>
                <a:uFill>
                  <a:solidFill>
                    <a:schemeClr val="accent1"/>
                  </a:solidFill>
                </a:uFill>
                <a:latin typeface="Droid Serif"/>
                <a:ea typeface="Droid Serif"/>
                <a:cs typeface="Droid Serif"/>
                <a:sym typeface="Droid Serif"/>
              </a:rPr>
              <a:t>                                                                                                       </a:t>
            </a:r>
            <a:r>
              <a:rPr lang="es-ES" sz="1200" u="sng">
                <a:solidFill>
                  <a:srgbClr val="434343"/>
                </a:solidFill>
                <a:uFill>
                  <a:solidFill>
                    <a:schemeClr val="accent1"/>
                  </a:solidFill>
                </a:uFill>
                <a:latin typeface="Droid Serif"/>
                <a:ea typeface="Droid Serif"/>
                <a:cs typeface="Droid Serif"/>
                <a:sym typeface="Droid Serif"/>
              </a:rPr>
              <a:t>expresión concreta</a:t>
            </a:r>
            <a:r>
              <a:rPr lang="es-ES" sz="1200">
                <a:solidFill>
                  <a:srgbClr val="434343"/>
                </a:solidFill>
                <a:uFill>
                  <a:solidFill>
                    <a:schemeClr val="accent1"/>
                  </a:solidFill>
                </a:uFill>
                <a:latin typeface="Droid Serif"/>
                <a:ea typeface="Droid Serif"/>
                <a:cs typeface="Droid Serif"/>
                <a:sym typeface="Droid Serif"/>
              </a:rPr>
              <a:t>, sencilla</a:t>
            </a:r>
            <a:br>
              <a:rPr lang="es-ES" sz="1200" b="1">
                <a:solidFill>
                  <a:srgbClr val="434343"/>
                </a:solidFill>
                <a:uFill>
                  <a:solidFill>
                    <a:schemeClr val="accent1"/>
                  </a:solidFill>
                </a:uFill>
                <a:latin typeface="Droid Serif"/>
                <a:ea typeface="Droid Serif"/>
                <a:cs typeface="Droid Serif"/>
                <a:sym typeface="Droid Serif"/>
              </a:rPr>
            </a:br>
            <a:r>
              <a:rPr lang="es-ES" sz="1200" b="1">
                <a:solidFill>
                  <a:srgbClr val="434343"/>
                </a:solidFill>
                <a:uFill>
                  <a:solidFill>
                    <a:schemeClr val="accent1"/>
                  </a:solidFill>
                </a:uFill>
                <a:latin typeface="Droid Serif"/>
                <a:ea typeface="Droid Serif"/>
                <a:cs typeface="Droid Serif"/>
                <a:sym typeface="Droid Serif"/>
              </a:rPr>
              <a:t>                 símbolos</a:t>
            </a:r>
            <a:r>
              <a:rPr lang="es-ES" sz="1200">
                <a:solidFill>
                  <a:srgbClr val="434343"/>
                </a:solidFill>
                <a:uFill>
                  <a:solidFill>
                    <a:schemeClr val="accent1"/>
                  </a:solidFill>
                </a:uFill>
                <a:latin typeface="Droid Serif"/>
                <a:ea typeface="Droid Serif"/>
                <a:cs typeface="Droid Serif"/>
                <a:sym typeface="Droid Serif"/>
              </a:rPr>
              <a:t>     </a:t>
            </a:r>
            <a:r>
              <a:rPr lang="es-ES" sz="1200" u="sng">
                <a:solidFill>
                  <a:srgbClr val="434343"/>
                </a:solidFill>
                <a:uFill>
                  <a:solidFill>
                    <a:schemeClr val="accent1"/>
                  </a:solidFill>
                </a:uFill>
                <a:latin typeface="Droid Serif"/>
                <a:ea typeface="Droid Serif"/>
                <a:cs typeface="Droid Serif"/>
                <a:sym typeface="Droid Serif"/>
              </a:rPr>
              <a:t>reloj</a:t>
            </a:r>
            <a:r>
              <a:rPr lang="es-ES" sz="1200">
                <a:solidFill>
                  <a:srgbClr val="434343"/>
                </a:solidFill>
                <a:uFill>
                  <a:solidFill>
                    <a:schemeClr val="accent1"/>
                  </a:solidFill>
                </a:uFill>
                <a:latin typeface="Droid Serif"/>
                <a:ea typeface="Droid Serif"/>
                <a:cs typeface="Droid Serif"/>
                <a:sym typeface="Droid Serif"/>
              </a:rPr>
              <a:t> </a:t>
            </a:r>
            <a:r>
              <a:rPr lang="es-ES" sz="1200" b="1">
                <a:solidFill>
                  <a:srgbClr val="434343"/>
                </a:solidFill>
                <a:uFill>
                  <a:solidFill>
                    <a:schemeClr val="accent1"/>
                  </a:solidFill>
                </a:uFill>
                <a:latin typeface="Droid Serif"/>
                <a:ea typeface="Droid Serif"/>
                <a:cs typeface="Droid Serif"/>
                <a:sym typeface="Droid Serif"/>
              </a:rPr>
              <a:t>=</a:t>
            </a:r>
            <a:r>
              <a:rPr lang="es-ES" sz="1200">
                <a:solidFill>
                  <a:srgbClr val="434343"/>
                </a:solidFill>
                <a:uFill>
                  <a:solidFill>
                    <a:schemeClr val="accent1"/>
                  </a:solidFill>
                </a:uFill>
                <a:latin typeface="Droid Serif"/>
                <a:ea typeface="Droid Serif"/>
                <a:cs typeface="Droid Serif"/>
                <a:sym typeface="Droid Serif"/>
              </a:rPr>
              <a:t> paso del tiempo</a:t>
            </a:r>
            <a:br>
              <a:rPr lang="es-ES" sz="1200">
                <a:solidFill>
                  <a:srgbClr val="434343"/>
                </a:solidFill>
                <a:uFill>
                  <a:solidFill>
                    <a:schemeClr val="accent1"/>
                  </a:solidFill>
                </a:uFill>
                <a:latin typeface="Droid Serif"/>
                <a:ea typeface="Droid Serif"/>
                <a:cs typeface="Droid Serif"/>
                <a:sym typeface="Droid Serif"/>
              </a:rPr>
            </a:br>
            <a:r>
              <a:rPr lang="es-ES" sz="1200">
                <a:solidFill>
                  <a:srgbClr val="434343"/>
                </a:solidFill>
                <a:uFill>
                  <a:solidFill>
                    <a:schemeClr val="accent1"/>
                  </a:solidFill>
                </a:uFill>
                <a:latin typeface="Droid Serif"/>
                <a:ea typeface="Droid Serif"/>
                <a:cs typeface="Droid Serif"/>
                <a:sym typeface="Droid Serif"/>
              </a:rPr>
              <a:t>                                      </a:t>
            </a:r>
            <a:r>
              <a:rPr lang="es-ES" sz="1200" u="sng">
                <a:solidFill>
                  <a:srgbClr val="434343"/>
                </a:solidFill>
                <a:uFill>
                  <a:solidFill>
                    <a:schemeClr val="accent1"/>
                  </a:solidFill>
                </a:uFill>
                <a:latin typeface="Droid Serif"/>
                <a:ea typeface="Droid Serif"/>
                <a:cs typeface="Droid Serif"/>
                <a:sym typeface="Droid Serif"/>
              </a:rPr>
              <a:t>tarde</a:t>
            </a:r>
            <a:r>
              <a:rPr lang="es-ES" sz="1200">
                <a:solidFill>
                  <a:srgbClr val="434343"/>
                </a:solidFill>
                <a:uFill>
                  <a:solidFill>
                    <a:schemeClr val="accent1"/>
                  </a:solidFill>
                </a:uFill>
                <a:latin typeface="Droid Serif"/>
                <a:ea typeface="Droid Serif"/>
                <a:cs typeface="Droid Serif"/>
                <a:sym typeface="Droid Serif"/>
              </a:rPr>
              <a:t> </a:t>
            </a:r>
            <a:r>
              <a:rPr lang="es-ES" sz="1200" b="1">
                <a:solidFill>
                  <a:srgbClr val="434343"/>
                </a:solidFill>
                <a:uFill>
                  <a:solidFill>
                    <a:schemeClr val="accent1"/>
                  </a:solidFill>
                </a:uFill>
                <a:latin typeface="Droid Serif"/>
                <a:ea typeface="Droid Serif"/>
                <a:cs typeface="Droid Serif"/>
                <a:sym typeface="Droid Serif"/>
              </a:rPr>
              <a:t>=</a:t>
            </a:r>
            <a:r>
              <a:rPr lang="es-ES" sz="1200">
                <a:solidFill>
                  <a:srgbClr val="434343"/>
                </a:solidFill>
                <a:uFill>
                  <a:solidFill>
                    <a:schemeClr val="accent1"/>
                  </a:solidFill>
                </a:uFill>
                <a:latin typeface="Droid Serif"/>
                <a:ea typeface="Droid Serif"/>
                <a:cs typeface="Droid Serif"/>
                <a:sym typeface="Droid Serif"/>
              </a:rPr>
              <a:t> envejecimiento (fin del día)</a:t>
            </a:r>
            <a:br>
              <a:rPr lang="es-ES" sz="1200">
                <a:solidFill>
                  <a:srgbClr val="434343"/>
                </a:solidFill>
                <a:uFill>
                  <a:solidFill>
                    <a:schemeClr val="accent1"/>
                  </a:solidFill>
                </a:uFill>
                <a:latin typeface="Droid Serif"/>
                <a:ea typeface="Droid Serif"/>
                <a:cs typeface="Droid Serif"/>
                <a:sym typeface="Droid Serif"/>
              </a:rPr>
            </a:br>
            <a:r>
              <a:rPr lang="es-ES" sz="1200">
                <a:solidFill>
                  <a:srgbClr val="434343"/>
                </a:solidFill>
                <a:uFill>
                  <a:solidFill>
                    <a:schemeClr val="accent1"/>
                  </a:solidFill>
                </a:uFill>
                <a:latin typeface="Droid Serif"/>
                <a:ea typeface="Droid Serif"/>
                <a:cs typeface="Droid Serif"/>
                <a:sym typeface="Droid Serif"/>
              </a:rPr>
              <a:t>                                      </a:t>
            </a:r>
            <a:r>
              <a:rPr lang="es-ES" sz="1200" u="sng">
                <a:solidFill>
                  <a:srgbClr val="434343"/>
                </a:solidFill>
                <a:uFill>
                  <a:solidFill>
                    <a:schemeClr val="accent1"/>
                  </a:solidFill>
                </a:uFill>
                <a:latin typeface="Droid Serif"/>
                <a:ea typeface="Droid Serif"/>
                <a:cs typeface="Droid Serif"/>
                <a:sym typeface="Droid Serif"/>
              </a:rPr>
              <a:t>agua</a:t>
            </a:r>
            <a:r>
              <a:rPr lang="es-ES" sz="1200">
                <a:solidFill>
                  <a:srgbClr val="434343"/>
                </a:solidFill>
                <a:uFill>
                  <a:solidFill>
                    <a:schemeClr val="accent1"/>
                  </a:solidFill>
                </a:uFill>
                <a:latin typeface="Droid Serif"/>
                <a:ea typeface="Droid Serif"/>
                <a:cs typeface="Droid Serif"/>
                <a:sym typeface="Droid Serif"/>
              </a:rPr>
              <a:t> </a:t>
            </a:r>
            <a:r>
              <a:rPr lang="es-ES" sz="1200" b="1">
                <a:solidFill>
                  <a:srgbClr val="434343"/>
                </a:solidFill>
                <a:uFill>
                  <a:solidFill>
                    <a:schemeClr val="accent1"/>
                  </a:solidFill>
                </a:uFill>
                <a:latin typeface="Droid Serif"/>
                <a:ea typeface="Droid Serif"/>
                <a:cs typeface="Droid Serif"/>
                <a:sym typeface="Droid Serif"/>
              </a:rPr>
              <a:t>=</a:t>
            </a:r>
            <a:r>
              <a:rPr lang="es-ES" sz="1200">
                <a:solidFill>
                  <a:srgbClr val="434343"/>
                </a:solidFill>
                <a:uFill>
                  <a:solidFill>
                    <a:schemeClr val="accent1"/>
                  </a:solidFill>
                </a:uFill>
                <a:latin typeface="Droid Serif"/>
                <a:ea typeface="Droid Serif"/>
                <a:cs typeface="Droid Serif"/>
                <a:sym typeface="Droid Serif"/>
              </a:rPr>
              <a:t> rutina, monotonía</a:t>
            </a:r>
            <a:br>
              <a:rPr lang="es-ES" sz="1200">
                <a:solidFill>
                  <a:srgbClr val="434343"/>
                </a:solidFill>
                <a:uFill>
                  <a:solidFill>
                    <a:schemeClr val="accent1"/>
                  </a:solidFill>
                </a:uFill>
                <a:latin typeface="Droid Serif"/>
                <a:ea typeface="Droid Serif"/>
                <a:cs typeface="Droid Serif"/>
                <a:sym typeface="Droid Serif"/>
              </a:rPr>
            </a:br>
            <a:r>
              <a:rPr lang="es-ES" sz="1200">
                <a:solidFill>
                  <a:srgbClr val="434343"/>
                </a:solidFill>
                <a:uFill>
                  <a:solidFill>
                    <a:schemeClr val="accent1"/>
                  </a:solidFill>
                </a:uFill>
                <a:latin typeface="Droid Serif"/>
                <a:ea typeface="Droid Serif"/>
                <a:cs typeface="Droid Serif"/>
                <a:sym typeface="Droid Serif"/>
              </a:rPr>
              <a:t>                                      </a:t>
            </a:r>
            <a:r>
              <a:rPr lang="es-ES" sz="1200" u="sng">
                <a:solidFill>
                  <a:srgbClr val="434343"/>
                </a:solidFill>
                <a:uFill>
                  <a:solidFill>
                    <a:schemeClr val="accent1"/>
                  </a:solidFill>
                </a:uFill>
                <a:latin typeface="Droid Serif"/>
                <a:ea typeface="Droid Serif"/>
                <a:cs typeface="Droid Serif"/>
                <a:sym typeface="Droid Serif"/>
              </a:rPr>
              <a:t>olmo</a:t>
            </a:r>
            <a:r>
              <a:rPr lang="es-ES" sz="1200">
                <a:solidFill>
                  <a:srgbClr val="434343"/>
                </a:solidFill>
                <a:uFill>
                  <a:solidFill>
                    <a:schemeClr val="accent1"/>
                  </a:solidFill>
                </a:uFill>
                <a:latin typeface="Droid Serif"/>
                <a:ea typeface="Droid Serif"/>
                <a:cs typeface="Droid Serif"/>
                <a:sym typeface="Droid Serif"/>
              </a:rPr>
              <a:t> </a:t>
            </a:r>
            <a:r>
              <a:rPr lang="es-ES" sz="1200" b="1">
                <a:solidFill>
                  <a:srgbClr val="434343"/>
                </a:solidFill>
                <a:uFill>
                  <a:solidFill>
                    <a:schemeClr val="accent1"/>
                  </a:solidFill>
                </a:uFill>
                <a:latin typeface="Droid Serif"/>
                <a:ea typeface="Droid Serif"/>
                <a:cs typeface="Droid Serif"/>
                <a:sym typeface="Droid Serif"/>
              </a:rPr>
              <a:t>=</a:t>
            </a:r>
            <a:r>
              <a:rPr lang="es-ES" sz="1200">
                <a:solidFill>
                  <a:srgbClr val="434343"/>
                </a:solidFill>
                <a:uFill>
                  <a:solidFill>
                    <a:schemeClr val="accent1"/>
                  </a:solidFill>
                </a:uFill>
                <a:latin typeface="Droid Serif"/>
                <a:ea typeface="Droid Serif"/>
                <a:cs typeface="Droid Serif"/>
                <a:sym typeface="Droid Serif"/>
              </a:rPr>
              <a:t> esperanza (recuperación Leonor)</a:t>
            </a:r>
            <a:br>
              <a:rPr lang="es-ES" sz="1200">
                <a:solidFill>
                  <a:srgbClr val="434343"/>
                </a:solidFill>
                <a:uFill>
                  <a:solidFill>
                    <a:schemeClr val="accent1"/>
                  </a:solidFill>
                </a:uFill>
                <a:latin typeface="Droid Serif"/>
                <a:ea typeface="Droid Serif"/>
                <a:cs typeface="Droid Serif"/>
                <a:sym typeface="Droid Serif"/>
              </a:rPr>
            </a:br>
            <a:r>
              <a:rPr lang="es-ES" sz="1200">
                <a:solidFill>
                  <a:srgbClr val="434343"/>
                </a:solidFill>
                <a:uFill>
                  <a:solidFill>
                    <a:schemeClr val="accent1"/>
                  </a:solidFill>
                </a:uFill>
                <a:latin typeface="Droid Serif"/>
                <a:ea typeface="Droid Serif"/>
                <a:cs typeface="Droid Serif"/>
                <a:sym typeface="Droid Serif"/>
              </a:rPr>
              <a:t>                 evolución de la métrica </a:t>
            </a:r>
            <a:r>
              <a:rPr lang="es-ES" sz="1200" b="1">
                <a:solidFill>
                  <a:srgbClr val="434343"/>
                </a:solidFill>
                <a:uFill>
                  <a:solidFill>
                    <a:schemeClr val="accent1"/>
                  </a:solidFill>
                </a:uFill>
                <a:latin typeface="Droid Serif"/>
                <a:ea typeface="Droid Serif"/>
                <a:cs typeface="Droid Serif"/>
                <a:sym typeface="Droid Serif"/>
              </a:rPr>
              <a:t>típicamente modernista</a:t>
            </a:r>
            <a:r>
              <a:rPr lang="es-ES" sz="1200">
                <a:solidFill>
                  <a:srgbClr val="434343"/>
                </a:solidFill>
                <a:uFill>
                  <a:solidFill>
                    <a:schemeClr val="accent1"/>
                  </a:solidFill>
                </a:uFill>
                <a:latin typeface="Droid Serif"/>
                <a:ea typeface="Droid Serif"/>
                <a:cs typeface="Droid Serif"/>
                <a:sym typeface="Droid Serif"/>
              </a:rPr>
              <a:t>     formas </a:t>
            </a:r>
            <a:r>
              <a:rPr lang="es-ES" sz="1200" b="1">
                <a:solidFill>
                  <a:srgbClr val="434343"/>
                </a:solidFill>
                <a:uFill>
                  <a:solidFill>
                    <a:schemeClr val="accent1"/>
                  </a:solidFill>
                </a:uFill>
                <a:latin typeface="Droid Serif"/>
                <a:ea typeface="Droid Serif"/>
                <a:cs typeface="Droid Serif"/>
                <a:sym typeface="Droid Serif"/>
              </a:rPr>
              <a:t>sencillas y sobrias</a:t>
            </a:r>
            <a:r>
              <a:rPr lang="es-ES" sz="1200">
                <a:solidFill>
                  <a:srgbClr val="434343"/>
                </a:solidFill>
                <a:uFill>
                  <a:solidFill>
                    <a:schemeClr val="accent1"/>
                  </a:solidFill>
                </a:uFill>
                <a:latin typeface="Droid Serif"/>
                <a:ea typeface="Droid Serif"/>
                <a:cs typeface="Droid Serif"/>
                <a:sym typeface="Droid Serif"/>
              </a:rPr>
              <a:t> (G98)</a:t>
            </a:r>
          </a:p>
        </p:txBody>
      </p:sp>
      <p:cxnSp>
        <p:nvCxnSpPr>
          <p:cNvPr id="82" name="Conector recto de flecha 81">
            <a:extLst>
              <a:ext uri="{FF2B5EF4-FFF2-40B4-BE49-F238E27FC236}">
                <a16:creationId xmlns:a16="http://schemas.microsoft.com/office/drawing/2014/main" id="{E3033DF8-BC28-42C2-AEF1-74FFC766ACF2}"/>
              </a:ext>
            </a:extLst>
          </p:cNvPr>
          <p:cNvCxnSpPr/>
          <p:nvPr/>
        </p:nvCxnSpPr>
        <p:spPr>
          <a:xfrm>
            <a:off x="1678931" y="1640904"/>
            <a:ext cx="151405"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40" name="CuadroTexto 39">
            <a:extLst>
              <a:ext uri="{FF2B5EF4-FFF2-40B4-BE49-F238E27FC236}">
                <a16:creationId xmlns:a16="http://schemas.microsoft.com/office/drawing/2014/main" id="{718BFFB8-65B1-4440-A65F-605359EBBE9F}"/>
              </a:ext>
            </a:extLst>
          </p:cNvPr>
          <p:cNvSpPr txBox="1"/>
          <p:nvPr/>
        </p:nvSpPr>
        <p:spPr>
          <a:xfrm>
            <a:off x="2463874" y="865157"/>
            <a:ext cx="1082348" cy="307777"/>
          </a:xfrm>
          <a:prstGeom prst="rect">
            <a:avLst/>
          </a:prstGeom>
          <a:noFill/>
        </p:spPr>
        <p:txBody>
          <a:bodyPr wrap="none" rtlCol="0">
            <a:spAutoFit/>
          </a:bodyPr>
          <a:lstStyle/>
          <a:p>
            <a:r>
              <a:rPr lang="es-ES" b="1">
                <a:solidFill>
                  <a:srgbClr val="434343"/>
                </a:solidFill>
                <a:latin typeface="Droid Serif"/>
              </a:rPr>
              <a:t>(1875-1939)</a:t>
            </a:r>
          </a:p>
        </p:txBody>
      </p:sp>
      <p:pic>
        <p:nvPicPr>
          <p:cNvPr id="3074" name="Picture 2" descr="Antonio Machado">
            <a:extLst>
              <a:ext uri="{FF2B5EF4-FFF2-40B4-BE49-F238E27FC236}">
                <a16:creationId xmlns:a16="http://schemas.microsoft.com/office/drawing/2014/main" id="{07519122-0504-4F90-8F22-C4914AC252D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97953" y="3423264"/>
            <a:ext cx="1162528" cy="1624120"/>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Lst>
        </p:spPr>
      </p:pic>
      <p:cxnSp>
        <p:nvCxnSpPr>
          <p:cNvPr id="52" name="Conector recto de flecha 51">
            <a:extLst>
              <a:ext uri="{FF2B5EF4-FFF2-40B4-BE49-F238E27FC236}">
                <a16:creationId xmlns:a16="http://schemas.microsoft.com/office/drawing/2014/main" id="{DE4F8972-5510-46C4-8D72-63202472A4A8}"/>
              </a:ext>
            </a:extLst>
          </p:cNvPr>
          <p:cNvCxnSpPr/>
          <p:nvPr/>
        </p:nvCxnSpPr>
        <p:spPr>
          <a:xfrm>
            <a:off x="3470519" y="2550969"/>
            <a:ext cx="151405"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59" name="Conector recto de flecha 58">
            <a:extLst>
              <a:ext uri="{FF2B5EF4-FFF2-40B4-BE49-F238E27FC236}">
                <a16:creationId xmlns:a16="http://schemas.microsoft.com/office/drawing/2014/main" id="{18797111-2DC4-4E05-9B8F-ACB8A716A8D0}"/>
              </a:ext>
            </a:extLst>
          </p:cNvPr>
          <p:cNvCxnSpPr/>
          <p:nvPr/>
        </p:nvCxnSpPr>
        <p:spPr>
          <a:xfrm>
            <a:off x="2789998" y="2370860"/>
            <a:ext cx="151405"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73" name="Conector recto de flecha 72">
            <a:extLst>
              <a:ext uri="{FF2B5EF4-FFF2-40B4-BE49-F238E27FC236}">
                <a16:creationId xmlns:a16="http://schemas.microsoft.com/office/drawing/2014/main" id="{CDA81EE6-D19C-4212-B7BC-F8445E1C0709}"/>
              </a:ext>
            </a:extLst>
          </p:cNvPr>
          <p:cNvCxnSpPr/>
          <p:nvPr/>
        </p:nvCxnSpPr>
        <p:spPr>
          <a:xfrm>
            <a:off x="3812957" y="2003713"/>
            <a:ext cx="151405"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grpSp>
        <p:nvGrpSpPr>
          <p:cNvPr id="7" name="Grupo 6">
            <a:extLst>
              <a:ext uri="{FF2B5EF4-FFF2-40B4-BE49-F238E27FC236}">
                <a16:creationId xmlns:a16="http://schemas.microsoft.com/office/drawing/2014/main" id="{411C0C89-5FDC-4846-9B0F-CFC583E59400}"/>
              </a:ext>
            </a:extLst>
          </p:cNvPr>
          <p:cNvGrpSpPr/>
          <p:nvPr/>
        </p:nvGrpSpPr>
        <p:grpSpPr>
          <a:xfrm>
            <a:off x="998037" y="1816443"/>
            <a:ext cx="156384" cy="361951"/>
            <a:chOff x="998037" y="1816443"/>
            <a:chExt cx="156384" cy="361951"/>
          </a:xfrm>
        </p:grpSpPr>
        <p:grpSp>
          <p:nvGrpSpPr>
            <p:cNvPr id="74" name="Grupo 73">
              <a:extLst>
                <a:ext uri="{FF2B5EF4-FFF2-40B4-BE49-F238E27FC236}">
                  <a16:creationId xmlns:a16="http://schemas.microsoft.com/office/drawing/2014/main" id="{874C5A52-A22C-4E23-BBE9-F52E190F7D10}"/>
                </a:ext>
              </a:extLst>
            </p:cNvPr>
            <p:cNvGrpSpPr/>
            <p:nvPr/>
          </p:nvGrpSpPr>
          <p:grpSpPr>
            <a:xfrm>
              <a:off x="998037" y="1816443"/>
              <a:ext cx="156384" cy="361951"/>
              <a:chOff x="1145530" y="2093767"/>
              <a:chExt cx="156384" cy="361951"/>
            </a:xfrm>
          </p:grpSpPr>
          <p:cxnSp>
            <p:nvCxnSpPr>
              <p:cNvPr id="75" name="Conector recto de flecha 74">
                <a:extLst>
                  <a:ext uri="{FF2B5EF4-FFF2-40B4-BE49-F238E27FC236}">
                    <a16:creationId xmlns:a16="http://schemas.microsoft.com/office/drawing/2014/main" id="{66B62785-ED11-4456-82B6-282BF2A37DC4}"/>
                  </a:ext>
                </a:extLst>
              </p:cNvPr>
              <p:cNvCxnSpPr/>
              <p:nvPr/>
            </p:nvCxnSpPr>
            <p:spPr>
              <a:xfrm>
                <a:off x="1145530" y="2093767"/>
                <a:ext cx="151405"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76" name="Conector recto de flecha 75">
                <a:extLst>
                  <a:ext uri="{FF2B5EF4-FFF2-40B4-BE49-F238E27FC236}">
                    <a16:creationId xmlns:a16="http://schemas.microsoft.com/office/drawing/2014/main" id="{7D2DFE2E-FE44-4A3A-A033-2B784A5591C5}"/>
                  </a:ext>
                </a:extLst>
              </p:cNvPr>
              <p:cNvCxnSpPr/>
              <p:nvPr/>
            </p:nvCxnSpPr>
            <p:spPr>
              <a:xfrm>
                <a:off x="1188161" y="2274743"/>
                <a:ext cx="113753"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81" name="Conector recto 80">
                <a:extLst>
                  <a:ext uri="{FF2B5EF4-FFF2-40B4-BE49-F238E27FC236}">
                    <a16:creationId xmlns:a16="http://schemas.microsoft.com/office/drawing/2014/main" id="{213057C8-754D-4640-8A73-E49BDE89A642}"/>
                  </a:ext>
                </a:extLst>
              </p:cNvPr>
              <p:cNvCxnSpPr>
                <a:cxnSpLocks/>
              </p:cNvCxnSpPr>
              <p:nvPr/>
            </p:nvCxnSpPr>
            <p:spPr>
              <a:xfrm flipV="1">
                <a:off x="1188161" y="2093768"/>
                <a:ext cx="0" cy="361950"/>
              </a:xfrm>
              <a:prstGeom prst="line">
                <a:avLst/>
              </a:prstGeom>
            </p:spPr>
            <p:style>
              <a:lnRef idx="2">
                <a:schemeClr val="accent1"/>
              </a:lnRef>
              <a:fillRef idx="0">
                <a:schemeClr val="accent1"/>
              </a:fillRef>
              <a:effectRef idx="1">
                <a:schemeClr val="accent1"/>
              </a:effectRef>
              <a:fontRef idx="minor">
                <a:schemeClr val="tx1"/>
              </a:fontRef>
            </p:style>
          </p:cxnSp>
        </p:grpSp>
        <p:cxnSp>
          <p:nvCxnSpPr>
            <p:cNvPr id="83" name="Conector recto de flecha 82">
              <a:extLst>
                <a:ext uri="{FF2B5EF4-FFF2-40B4-BE49-F238E27FC236}">
                  <a16:creationId xmlns:a16="http://schemas.microsoft.com/office/drawing/2014/main" id="{DFA90BFA-C740-49BC-8C34-D6DDE1D90C6D}"/>
                </a:ext>
              </a:extLst>
            </p:cNvPr>
            <p:cNvCxnSpPr>
              <a:cxnSpLocks/>
            </p:cNvCxnSpPr>
            <p:nvPr/>
          </p:nvCxnSpPr>
          <p:spPr>
            <a:xfrm>
              <a:off x="1040668" y="2178394"/>
              <a:ext cx="113753"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grpSp>
      <p:grpSp>
        <p:nvGrpSpPr>
          <p:cNvPr id="86" name="Grupo 85">
            <a:extLst>
              <a:ext uri="{FF2B5EF4-FFF2-40B4-BE49-F238E27FC236}">
                <a16:creationId xmlns:a16="http://schemas.microsoft.com/office/drawing/2014/main" id="{D709B020-4352-4983-B516-45937DE1AC3D}"/>
              </a:ext>
            </a:extLst>
          </p:cNvPr>
          <p:cNvGrpSpPr/>
          <p:nvPr/>
        </p:nvGrpSpPr>
        <p:grpSpPr>
          <a:xfrm>
            <a:off x="1128661" y="3095284"/>
            <a:ext cx="165259" cy="1268898"/>
            <a:chOff x="998037" y="1816443"/>
            <a:chExt cx="165259" cy="1268898"/>
          </a:xfrm>
        </p:grpSpPr>
        <p:grpSp>
          <p:nvGrpSpPr>
            <p:cNvPr id="89" name="Grupo 88">
              <a:extLst>
                <a:ext uri="{FF2B5EF4-FFF2-40B4-BE49-F238E27FC236}">
                  <a16:creationId xmlns:a16="http://schemas.microsoft.com/office/drawing/2014/main" id="{4C1065A0-5E20-489D-8507-F95F061D21A7}"/>
                </a:ext>
              </a:extLst>
            </p:cNvPr>
            <p:cNvGrpSpPr/>
            <p:nvPr/>
          </p:nvGrpSpPr>
          <p:grpSpPr>
            <a:xfrm>
              <a:off x="998037" y="1816443"/>
              <a:ext cx="165259" cy="1268898"/>
              <a:chOff x="1145530" y="2093767"/>
              <a:chExt cx="165259" cy="1268898"/>
            </a:xfrm>
          </p:grpSpPr>
          <p:cxnSp>
            <p:nvCxnSpPr>
              <p:cNvPr id="92" name="Conector recto de flecha 91">
                <a:extLst>
                  <a:ext uri="{FF2B5EF4-FFF2-40B4-BE49-F238E27FC236}">
                    <a16:creationId xmlns:a16="http://schemas.microsoft.com/office/drawing/2014/main" id="{478A5052-6077-43E4-ACA0-6AF5460F91E5}"/>
                  </a:ext>
                </a:extLst>
              </p:cNvPr>
              <p:cNvCxnSpPr/>
              <p:nvPr/>
            </p:nvCxnSpPr>
            <p:spPr>
              <a:xfrm>
                <a:off x="1145530" y="2093767"/>
                <a:ext cx="151405"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99" name="Conector recto de flecha 98">
                <a:extLst>
                  <a:ext uri="{FF2B5EF4-FFF2-40B4-BE49-F238E27FC236}">
                    <a16:creationId xmlns:a16="http://schemas.microsoft.com/office/drawing/2014/main" id="{EBD43A13-FC1F-4A8E-AD60-12850B80B50F}"/>
                  </a:ext>
                </a:extLst>
              </p:cNvPr>
              <p:cNvCxnSpPr/>
              <p:nvPr/>
            </p:nvCxnSpPr>
            <p:spPr>
              <a:xfrm>
                <a:off x="1197036" y="2641887"/>
                <a:ext cx="113753"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00" name="Conector recto 99">
                <a:extLst>
                  <a:ext uri="{FF2B5EF4-FFF2-40B4-BE49-F238E27FC236}">
                    <a16:creationId xmlns:a16="http://schemas.microsoft.com/office/drawing/2014/main" id="{70E51D88-A4C4-417B-A498-906F7AF42B67}"/>
                  </a:ext>
                </a:extLst>
              </p:cNvPr>
              <p:cNvCxnSpPr>
                <a:cxnSpLocks/>
              </p:cNvCxnSpPr>
              <p:nvPr/>
            </p:nvCxnSpPr>
            <p:spPr>
              <a:xfrm flipV="1">
                <a:off x="1188161" y="2093768"/>
                <a:ext cx="0" cy="1268897"/>
              </a:xfrm>
              <a:prstGeom prst="line">
                <a:avLst/>
              </a:prstGeom>
            </p:spPr>
            <p:style>
              <a:lnRef idx="2">
                <a:schemeClr val="accent1"/>
              </a:lnRef>
              <a:fillRef idx="0">
                <a:schemeClr val="accent1"/>
              </a:fillRef>
              <a:effectRef idx="1">
                <a:schemeClr val="accent1"/>
              </a:effectRef>
              <a:fontRef idx="minor">
                <a:schemeClr val="tx1"/>
              </a:fontRef>
            </p:style>
          </p:cxnSp>
        </p:grpSp>
        <p:cxnSp>
          <p:nvCxnSpPr>
            <p:cNvPr id="90" name="Conector recto de flecha 89">
              <a:extLst>
                <a:ext uri="{FF2B5EF4-FFF2-40B4-BE49-F238E27FC236}">
                  <a16:creationId xmlns:a16="http://schemas.microsoft.com/office/drawing/2014/main" id="{0B1C5891-E2B7-4C8D-8BA1-7136E0C00A4F}"/>
                </a:ext>
              </a:extLst>
            </p:cNvPr>
            <p:cNvCxnSpPr>
              <a:cxnSpLocks/>
            </p:cNvCxnSpPr>
            <p:nvPr/>
          </p:nvCxnSpPr>
          <p:spPr>
            <a:xfrm>
              <a:off x="1040668" y="3085341"/>
              <a:ext cx="113753"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grpSp>
      <p:grpSp>
        <p:nvGrpSpPr>
          <p:cNvPr id="10" name="Grupo 9">
            <a:extLst>
              <a:ext uri="{FF2B5EF4-FFF2-40B4-BE49-F238E27FC236}">
                <a16:creationId xmlns:a16="http://schemas.microsoft.com/office/drawing/2014/main" id="{9A4EA505-F0CA-493E-91BF-638986ABC49C}"/>
              </a:ext>
            </a:extLst>
          </p:cNvPr>
          <p:cNvGrpSpPr/>
          <p:nvPr/>
        </p:nvGrpSpPr>
        <p:grpSpPr>
          <a:xfrm>
            <a:off x="1863525" y="3643404"/>
            <a:ext cx="156384" cy="554740"/>
            <a:chOff x="1863525" y="3643404"/>
            <a:chExt cx="156384" cy="554740"/>
          </a:xfrm>
        </p:grpSpPr>
        <p:grpSp>
          <p:nvGrpSpPr>
            <p:cNvPr id="102" name="Grupo 101">
              <a:extLst>
                <a:ext uri="{FF2B5EF4-FFF2-40B4-BE49-F238E27FC236}">
                  <a16:creationId xmlns:a16="http://schemas.microsoft.com/office/drawing/2014/main" id="{A5B2F450-9322-42CE-A588-04231E5A9C66}"/>
                </a:ext>
              </a:extLst>
            </p:cNvPr>
            <p:cNvGrpSpPr/>
            <p:nvPr/>
          </p:nvGrpSpPr>
          <p:grpSpPr>
            <a:xfrm>
              <a:off x="1863525" y="3643404"/>
              <a:ext cx="156384" cy="554740"/>
              <a:chOff x="998037" y="1816443"/>
              <a:chExt cx="156384" cy="554740"/>
            </a:xfrm>
          </p:grpSpPr>
          <p:grpSp>
            <p:nvGrpSpPr>
              <p:cNvPr id="103" name="Grupo 102">
                <a:extLst>
                  <a:ext uri="{FF2B5EF4-FFF2-40B4-BE49-F238E27FC236}">
                    <a16:creationId xmlns:a16="http://schemas.microsoft.com/office/drawing/2014/main" id="{22827095-C9A9-46E4-9CFB-3EEFEA2DCF0D}"/>
                  </a:ext>
                </a:extLst>
              </p:cNvPr>
              <p:cNvGrpSpPr/>
              <p:nvPr/>
            </p:nvGrpSpPr>
            <p:grpSpPr>
              <a:xfrm>
                <a:off x="998037" y="1816443"/>
                <a:ext cx="156384" cy="554740"/>
                <a:chOff x="1145530" y="2093767"/>
                <a:chExt cx="156384" cy="554740"/>
              </a:xfrm>
            </p:grpSpPr>
            <p:cxnSp>
              <p:nvCxnSpPr>
                <p:cNvPr id="105" name="Conector recto de flecha 104">
                  <a:extLst>
                    <a:ext uri="{FF2B5EF4-FFF2-40B4-BE49-F238E27FC236}">
                      <a16:creationId xmlns:a16="http://schemas.microsoft.com/office/drawing/2014/main" id="{602B3E08-48BC-4495-A0A4-2DD8AE1714AF}"/>
                    </a:ext>
                  </a:extLst>
                </p:cNvPr>
                <p:cNvCxnSpPr/>
                <p:nvPr/>
              </p:nvCxnSpPr>
              <p:spPr>
                <a:xfrm>
                  <a:off x="1145530" y="2093767"/>
                  <a:ext cx="151405"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06" name="Conector recto de flecha 105">
                  <a:extLst>
                    <a:ext uri="{FF2B5EF4-FFF2-40B4-BE49-F238E27FC236}">
                      <a16:creationId xmlns:a16="http://schemas.microsoft.com/office/drawing/2014/main" id="{3EB7B731-BF9D-492C-BF4C-811F60440D1A}"/>
                    </a:ext>
                  </a:extLst>
                </p:cNvPr>
                <p:cNvCxnSpPr/>
                <p:nvPr/>
              </p:nvCxnSpPr>
              <p:spPr>
                <a:xfrm>
                  <a:off x="1188161" y="2274743"/>
                  <a:ext cx="113753"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07" name="Conector recto 106">
                  <a:extLst>
                    <a:ext uri="{FF2B5EF4-FFF2-40B4-BE49-F238E27FC236}">
                      <a16:creationId xmlns:a16="http://schemas.microsoft.com/office/drawing/2014/main" id="{A63D1C3B-C49B-42F2-97D2-B14E02C54FB4}"/>
                    </a:ext>
                  </a:extLst>
                </p:cNvPr>
                <p:cNvCxnSpPr>
                  <a:cxnSpLocks/>
                </p:cNvCxnSpPr>
                <p:nvPr/>
              </p:nvCxnSpPr>
              <p:spPr>
                <a:xfrm flipV="1">
                  <a:off x="1188161" y="2093768"/>
                  <a:ext cx="0" cy="554739"/>
                </a:xfrm>
                <a:prstGeom prst="line">
                  <a:avLst/>
                </a:prstGeom>
              </p:spPr>
              <p:style>
                <a:lnRef idx="2">
                  <a:schemeClr val="accent1"/>
                </a:lnRef>
                <a:fillRef idx="0">
                  <a:schemeClr val="accent1"/>
                </a:fillRef>
                <a:effectRef idx="1">
                  <a:schemeClr val="accent1"/>
                </a:effectRef>
                <a:fontRef idx="minor">
                  <a:schemeClr val="tx1"/>
                </a:fontRef>
              </p:style>
            </p:cxnSp>
          </p:grpSp>
          <p:cxnSp>
            <p:nvCxnSpPr>
              <p:cNvPr id="104" name="Conector recto de flecha 103">
                <a:extLst>
                  <a:ext uri="{FF2B5EF4-FFF2-40B4-BE49-F238E27FC236}">
                    <a16:creationId xmlns:a16="http://schemas.microsoft.com/office/drawing/2014/main" id="{C382EA0D-CEBC-4AF0-89DE-73A3A5367BA2}"/>
                  </a:ext>
                </a:extLst>
              </p:cNvPr>
              <p:cNvCxnSpPr>
                <a:cxnSpLocks/>
              </p:cNvCxnSpPr>
              <p:nvPr/>
            </p:nvCxnSpPr>
            <p:spPr>
              <a:xfrm>
                <a:off x="1040668" y="2178394"/>
                <a:ext cx="113753"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grpSp>
        <p:cxnSp>
          <p:nvCxnSpPr>
            <p:cNvPr id="108" name="Conector recto de flecha 107">
              <a:extLst>
                <a:ext uri="{FF2B5EF4-FFF2-40B4-BE49-F238E27FC236}">
                  <a16:creationId xmlns:a16="http://schemas.microsoft.com/office/drawing/2014/main" id="{90BE041D-029D-4017-9929-E2C2849A8A31}"/>
                </a:ext>
              </a:extLst>
            </p:cNvPr>
            <p:cNvCxnSpPr>
              <a:cxnSpLocks/>
            </p:cNvCxnSpPr>
            <p:nvPr/>
          </p:nvCxnSpPr>
          <p:spPr>
            <a:xfrm>
              <a:off x="1901177" y="4179186"/>
              <a:ext cx="113753"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grpSp>
      <p:grpSp>
        <p:nvGrpSpPr>
          <p:cNvPr id="109" name="Grupo 108">
            <a:extLst>
              <a:ext uri="{FF2B5EF4-FFF2-40B4-BE49-F238E27FC236}">
                <a16:creationId xmlns:a16="http://schemas.microsoft.com/office/drawing/2014/main" id="{E445EF36-5037-4B4E-B5C0-1DA52F47C01E}"/>
              </a:ext>
            </a:extLst>
          </p:cNvPr>
          <p:cNvGrpSpPr/>
          <p:nvPr/>
        </p:nvGrpSpPr>
        <p:grpSpPr>
          <a:xfrm>
            <a:off x="4128587" y="3101634"/>
            <a:ext cx="156384" cy="361951"/>
            <a:chOff x="998037" y="1816443"/>
            <a:chExt cx="156384" cy="361951"/>
          </a:xfrm>
        </p:grpSpPr>
        <p:grpSp>
          <p:nvGrpSpPr>
            <p:cNvPr id="110" name="Grupo 109">
              <a:extLst>
                <a:ext uri="{FF2B5EF4-FFF2-40B4-BE49-F238E27FC236}">
                  <a16:creationId xmlns:a16="http://schemas.microsoft.com/office/drawing/2014/main" id="{569A5BF6-57CD-4ECA-A8A8-7E507395E41A}"/>
                </a:ext>
              </a:extLst>
            </p:cNvPr>
            <p:cNvGrpSpPr/>
            <p:nvPr/>
          </p:nvGrpSpPr>
          <p:grpSpPr>
            <a:xfrm>
              <a:off x="998037" y="1816443"/>
              <a:ext cx="156384" cy="361951"/>
              <a:chOff x="1145530" y="2093767"/>
              <a:chExt cx="156384" cy="361951"/>
            </a:xfrm>
          </p:grpSpPr>
          <p:cxnSp>
            <p:nvCxnSpPr>
              <p:cNvPr id="112" name="Conector recto de flecha 111">
                <a:extLst>
                  <a:ext uri="{FF2B5EF4-FFF2-40B4-BE49-F238E27FC236}">
                    <a16:creationId xmlns:a16="http://schemas.microsoft.com/office/drawing/2014/main" id="{222732BE-6457-4FBA-A011-9795457FEF33}"/>
                  </a:ext>
                </a:extLst>
              </p:cNvPr>
              <p:cNvCxnSpPr/>
              <p:nvPr/>
            </p:nvCxnSpPr>
            <p:spPr>
              <a:xfrm>
                <a:off x="1145530" y="2093767"/>
                <a:ext cx="151405"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13" name="Conector recto de flecha 112">
                <a:extLst>
                  <a:ext uri="{FF2B5EF4-FFF2-40B4-BE49-F238E27FC236}">
                    <a16:creationId xmlns:a16="http://schemas.microsoft.com/office/drawing/2014/main" id="{9AEB2CD0-284B-4EC6-8A63-5EAA090C9D86}"/>
                  </a:ext>
                </a:extLst>
              </p:cNvPr>
              <p:cNvCxnSpPr/>
              <p:nvPr/>
            </p:nvCxnSpPr>
            <p:spPr>
              <a:xfrm>
                <a:off x="1188161" y="2274743"/>
                <a:ext cx="113753"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14" name="Conector recto 113">
                <a:extLst>
                  <a:ext uri="{FF2B5EF4-FFF2-40B4-BE49-F238E27FC236}">
                    <a16:creationId xmlns:a16="http://schemas.microsoft.com/office/drawing/2014/main" id="{66DABE98-CA2E-4D48-9710-D84BD49CCFB0}"/>
                  </a:ext>
                </a:extLst>
              </p:cNvPr>
              <p:cNvCxnSpPr>
                <a:cxnSpLocks/>
              </p:cNvCxnSpPr>
              <p:nvPr/>
            </p:nvCxnSpPr>
            <p:spPr>
              <a:xfrm flipV="1">
                <a:off x="1188161" y="2093768"/>
                <a:ext cx="0" cy="361950"/>
              </a:xfrm>
              <a:prstGeom prst="line">
                <a:avLst/>
              </a:prstGeom>
            </p:spPr>
            <p:style>
              <a:lnRef idx="2">
                <a:schemeClr val="accent1"/>
              </a:lnRef>
              <a:fillRef idx="0">
                <a:schemeClr val="accent1"/>
              </a:fillRef>
              <a:effectRef idx="1">
                <a:schemeClr val="accent1"/>
              </a:effectRef>
              <a:fontRef idx="minor">
                <a:schemeClr val="tx1"/>
              </a:fontRef>
            </p:style>
          </p:cxnSp>
        </p:grpSp>
        <p:cxnSp>
          <p:nvCxnSpPr>
            <p:cNvPr id="111" name="Conector recto de flecha 110">
              <a:extLst>
                <a:ext uri="{FF2B5EF4-FFF2-40B4-BE49-F238E27FC236}">
                  <a16:creationId xmlns:a16="http://schemas.microsoft.com/office/drawing/2014/main" id="{1220DFE2-208D-457F-BE9B-75F4888A8E2E}"/>
                </a:ext>
              </a:extLst>
            </p:cNvPr>
            <p:cNvCxnSpPr>
              <a:cxnSpLocks/>
            </p:cNvCxnSpPr>
            <p:nvPr/>
          </p:nvCxnSpPr>
          <p:spPr>
            <a:xfrm>
              <a:off x="1040668" y="2178394"/>
              <a:ext cx="113753"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grpSp>
      <p:cxnSp>
        <p:nvCxnSpPr>
          <p:cNvPr id="115" name="Conector recto de flecha 114">
            <a:extLst>
              <a:ext uri="{FF2B5EF4-FFF2-40B4-BE49-F238E27FC236}">
                <a16:creationId xmlns:a16="http://schemas.microsoft.com/office/drawing/2014/main" id="{3D43394D-87F3-46F9-AE02-01C64E3FB536}"/>
              </a:ext>
            </a:extLst>
          </p:cNvPr>
          <p:cNvCxnSpPr/>
          <p:nvPr/>
        </p:nvCxnSpPr>
        <p:spPr>
          <a:xfrm>
            <a:off x="4299042" y="4376882"/>
            <a:ext cx="151405"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3961496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sp>
        <p:nvSpPr>
          <p:cNvPr id="2" name="Rectángulo 1">
            <a:extLst>
              <a:ext uri="{FF2B5EF4-FFF2-40B4-BE49-F238E27FC236}">
                <a16:creationId xmlns:a16="http://schemas.microsoft.com/office/drawing/2014/main" id="{2F99246A-9E82-4EC8-818D-7E7BBEFC9D75}"/>
              </a:ext>
            </a:extLst>
          </p:cNvPr>
          <p:cNvSpPr/>
          <p:nvPr/>
        </p:nvSpPr>
        <p:spPr>
          <a:xfrm>
            <a:off x="1544782" y="242455"/>
            <a:ext cx="6061363" cy="76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4" name="Google Shape;64;p13"/>
          <p:cNvSpPr txBox="1">
            <a:spLocks noGrp="1"/>
          </p:cNvSpPr>
          <p:nvPr>
            <p:ph type="title"/>
          </p:nvPr>
        </p:nvSpPr>
        <p:spPr>
          <a:xfrm>
            <a:off x="228600" y="99105"/>
            <a:ext cx="8686800" cy="3603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s-ES" sz="2000"/>
              <a:t>EL MODERNISMO Y LA GENERACIÓN DEL 98</a:t>
            </a:r>
            <a:endParaRPr sz="2000"/>
          </a:p>
        </p:txBody>
      </p:sp>
      <p:sp>
        <p:nvSpPr>
          <p:cNvPr id="68" name="Google Shape;68;p13"/>
          <p:cNvSpPr txBox="1">
            <a:spLocks noGrp="1"/>
          </p:cNvSpPr>
          <p:nvPr>
            <p:ph type="sldNum" idx="12"/>
          </p:nvPr>
        </p:nvSpPr>
        <p:spPr>
          <a:xfrm>
            <a:off x="-125" y="4869225"/>
            <a:ext cx="9144000" cy="274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
              <a:t>15</a:t>
            </a:fld>
            <a:endParaRPr/>
          </a:p>
        </p:txBody>
      </p:sp>
      <p:sp>
        <p:nvSpPr>
          <p:cNvPr id="65" name="Google Shape;65;p13">
            <a:extLst>
              <a:ext uri="{FF2B5EF4-FFF2-40B4-BE49-F238E27FC236}">
                <a16:creationId xmlns:a16="http://schemas.microsoft.com/office/drawing/2014/main" id="{0CCDD0AE-E11A-49DB-974E-2FFC3121AA07}"/>
              </a:ext>
            </a:extLst>
          </p:cNvPr>
          <p:cNvSpPr txBox="1"/>
          <p:nvPr/>
        </p:nvSpPr>
        <p:spPr>
          <a:xfrm>
            <a:off x="314524" y="407852"/>
            <a:ext cx="8543484" cy="360299"/>
          </a:xfrm>
          <a:prstGeom prst="rect">
            <a:avLst/>
          </a:prstGeom>
          <a:noFill/>
          <a:ln>
            <a:noFill/>
          </a:ln>
        </p:spPr>
        <p:txBody>
          <a:bodyPr spcFirstLastPara="1" wrap="square" lIns="91425" tIns="91425" rIns="91425" bIns="91425" anchor="t" anchorCtr="0">
            <a:noAutofit/>
          </a:bodyPr>
          <a:lstStyle/>
          <a:p>
            <a:pPr marL="0" lvl="0" indent="0" algn="ctr" rtl="0">
              <a:spcAft>
                <a:spcPts val="0"/>
              </a:spcAft>
              <a:buNone/>
            </a:pPr>
            <a:r>
              <a:rPr lang="es-ES" sz="1800" b="1">
                <a:solidFill>
                  <a:schemeClr val="accent1"/>
                </a:solidFill>
                <a:latin typeface="Montserrat" panose="020B0604020202020204" charset="0"/>
                <a:ea typeface="Droid Serif"/>
                <a:cs typeface="Droid Serif"/>
                <a:sym typeface="Droid Serif"/>
              </a:rPr>
              <a:t>AUTORES</a:t>
            </a:r>
          </a:p>
        </p:txBody>
      </p:sp>
      <p:sp>
        <p:nvSpPr>
          <p:cNvPr id="66" name="Rectángulo 65">
            <a:extLst>
              <a:ext uri="{FF2B5EF4-FFF2-40B4-BE49-F238E27FC236}">
                <a16:creationId xmlns:a16="http://schemas.microsoft.com/office/drawing/2014/main" id="{B91518AE-00C6-4306-9E46-F44546A658AA}"/>
              </a:ext>
            </a:extLst>
          </p:cNvPr>
          <p:cNvSpPr/>
          <p:nvPr/>
        </p:nvSpPr>
        <p:spPr>
          <a:xfrm>
            <a:off x="295898" y="602754"/>
            <a:ext cx="3631865" cy="7094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9" name="Rectángulo 68">
            <a:extLst>
              <a:ext uri="{FF2B5EF4-FFF2-40B4-BE49-F238E27FC236}">
                <a16:creationId xmlns:a16="http://schemas.microsoft.com/office/drawing/2014/main" id="{22F7EC48-E464-49EC-8A0A-62C9237303F9}"/>
              </a:ext>
            </a:extLst>
          </p:cNvPr>
          <p:cNvSpPr/>
          <p:nvPr/>
        </p:nvSpPr>
        <p:spPr>
          <a:xfrm>
            <a:off x="5216237" y="597584"/>
            <a:ext cx="3631865" cy="7094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0" name="Google Shape;65;p13">
            <a:extLst>
              <a:ext uri="{FF2B5EF4-FFF2-40B4-BE49-F238E27FC236}">
                <a16:creationId xmlns:a16="http://schemas.microsoft.com/office/drawing/2014/main" id="{710F9C38-F774-4DB9-AF91-7AC95CD9FC83}"/>
              </a:ext>
            </a:extLst>
          </p:cNvPr>
          <p:cNvSpPr txBox="1"/>
          <p:nvPr/>
        </p:nvSpPr>
        <p:spPr>
          <a:xfrm>
            <a:off x="485452" y="825309"/>
            <a:ext cx="2047198" cy="360299"/>
          </a:xfrm>
          <a:prstGeom prst="rect">
            <a:avLst/>
          </a:prstGeom>
          <a:noFill/>
          <a:ln>
            <a:noFill/>
          </a:ln>
        </p:spPr>
        <p:txBody>
          <a:bodyPr spcFirstLastPara="1" wrap="square" lIns="91425" tIns="91425" rIns="91425" bIns="91425" anchor="t" anchorCtr="0">
            <a:noAutofit/>
          </a:bodyPr>
          <a:lstStyle/>
          <a:p>
            <a:pPr marL="0" lvl="0" indent="0" rtl="0">
              <a:spcAft>
                <a:spcPts val="0"/>
              </a:spcAft>
              <a:buNone/>
            </a:pPr>
            <a:r>
              <a:rPr lang="es-ES" sz="1600" b="1">
                <a:solidFill>
                  <a:schemeClr val="accent1"/>
                </a:solidFill>
                <a:latin typeface="Droid Serif"/>
                <a:ea typeface="Droid Serif"/>
                <a:cs typeface="Droid Serif"/>
                <a:sym typeface="Droid Serif"/>
              </a:rPr>
              <a:t>ANTONIO MACHADO</a:t>
            </a:r>
          </a:p>
        </p:txBody>
      </p:sp>
      <p:sp>
        <p:nvSpPr>
          <p:cNvPr id="72" name="Rectángulo 71">
            <a:extLst>
              <a:ext uri="{FF2B5EF4-FFF2-40B4-BE49-F238E27FC236}">
                <a16:creationId xmlns:a16="http://schemas.microsoft.com/office/drawing/2014/main" id="{8074FC7E-DAFF-485F-999D-42C5201F8371}"/>
              </a:ext>
            </a:extLst>
          </p:cNvPr>
          <p:cNvSpPr/>
          <p:nvPr/>
        </p:nvSpPr>
        <p:spPr>
          <a:xfrm>
            <a:off x="479068" y="850610"/>
            <a:ext cx="1987042" cy="373833"/>
          </a:xfrm>
          <a:prstGeom prst="rect">
            <a:avLst/>
          </a:prstGeom>
          <a:noFill/>
          <a:ln w="2857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es-ES"/>
          </a:p>
        </p:txBody>
      </p:sp>
      <p:sp>
        <p:nvSpPr>
          <p:cNvPr id="40" name="CuadroTexto 39">
            <a:extLst>
              <a:ext uri="{FF2B5EF4-FFF2-40B4-BE49-F238E27FC236}">
                <a16:creationId xmlns:a16="http://schemas.microsoft.com/office/drawing/2014/main" id="{718BFFB8-65B1-4440-A65F-605359EBBE9F}"/>
              </a:ext>
            </a:extLst>
          </p:cNvPr>
          <p:cNvSpPr txBox="1"/>
          <p:nvPr/>
        </p:nvSpPr>
        <p:spPr>
          <a:xfrm>
            <a:off x="2463874" y="865157"/>
            <a:ext cx="1082348" cy="307777"/>
          </a:xfrm>
          <a:prstGeom prst="rect">
            <a:avLst/>
          </a:prstGeom>
          <a:noFill/>
        </p:spPr>
        <p:txBody>
          <a:bodyPr wrap="none" rtlCol="0">
            <a:spAutoFit/>
          </a:bodyPr>
          <a:lstStyle/>
          <a:p>
            <a:r>
              <a:rPr lang="es-ES" b="1">
                <a:solidFill>
                  <a:srgbClr val="434343"/>
                </a:solidFill>
                <a:latin typeface="Droid Serif"/>
              </a:rPr>
              <a:t>(1875-1939)</a:t>
            </a:r>
          </a:p>
        </p:txBody>
      </p:sp>
      <p:pic>
        <p:nvPicPr>
          <p:cNvPr id="3074" name="Picture 2" descr="Antonio Machado">
            <a:extLst>
              <a:ext uri="{FF2B5EF4-FFF2-40B4-BE49-F238E27FC236}">
                <a16:creationId xmlns:a16="http://schemas.microsoft.com/office/drawing/2014/main" id="{07519122-0504-4F90-8F22-C4914AC252D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97953" y="3423264"/>
            <a:ext cx="1162528" cy="1624120"/>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Lst>
        </p:spPr>
      </p:pic>
      <p:sp>
        <p:nvSpPr>
          <p:cNvPr id="48" name="CuadroTexto 47">
            <a:extLst>
              <a:ext uri="{FF2B5EF4-FFF2-40B4-BE49-F238E27FC236}">
                <a16:creationId xmlns:a16="http://schemas.microsoft.com/office/drawing/2014/main" id="{F695067B-BC65-464B-B413-E164629E41BD}"/>
              </a:ext>
            </a:extLst>
          </p:cNvPr>
          <p:cNvSpPr txBox="1"/>
          <p:nvPr/>
        </p:nvSpPr>
        <p:spPr>
          <a:xfrm>
            <a:off x="479067" y="1335339"/>
            <a:ext cx="4044441" cy="276999"/>
          </a:xfrm>
          <a:prstGeom prst="rect">
            <a:avLst/>
          </a:prstGeom>
          <a:noFill/>
        </p:spPr>
        <p:txBody>
          <a:bodyPr wrap="square" rtlCol="0">
            <a:spAutoFit/>
          </a:bodyPr>
          <a:lstStyle/>
          <a:p>
            <a:r>
              <a:rPr lang="es-ES" sz="1200" b="1" i="1" u="sng">
                <a:solidFill>
                  <a:schemeClr val="accent1"/>
                </a:solidFill>
                <a:uFill>
                  <a:solidFill>
                    <a:schemeClr val="accent1"/>
                  </a:solidFill>
                </a:uFill>
                <a:latin typeface="Droid Serif"/>
              </a:rPr>
              <a:t>Soldades</a:t>
            </a:r>
            <a:r>
              <a:rPr lang="es-ES" sz="1200">
                <a:solidFill>
                  <a:schemeClr val="accent1"/>
                </a:solidFill>
                <a:uFill>
                  <a:solidFill>
                    <a:schemeClr val="accent1"/>
                  </a:solidFill>
                </a:uFill>
                <a:latin typeface="Droid Serif"/>
              </a:rPr>
              <a:t> (poemario)     </a:t>
            </a:r>
            <a:r>
              <a:rPr lang="es-ES" sz="1200" b="1" i="1">
                <a:solidFill>
                  <a:srgbClr val="434343"/>
                </a:solidFill>
                <a:uFill>
                  <a:solidFill>
                    <a:schemeClr val="accent1"/>
                  </a:solidFill>
                </a:uFill>
                <a:latin typeface="Droid Serif"/>
              </a:rPr>
              <a:t>“La plaza y los naranjos...”</a:t>
            </a:r>
            <a:r>
              <a:rPr lang="es-ES" sz="1200">
                <a:solidFill>
                  <a:srgbClr val="434343"/>
                </a:solidFill>
                <a:uFill>
                  <a:solidFill>
                    <a:schemeClr val="accent1"/>
                  </a:solidFill>
                </a:uFill>
                <a:latin typeface="Droid Serif"/>
              </a:rPr>
              <a:t>, </a:t>
            </a:r>
            <a:r>
              <a:rPr lang="es-ES" sz="1200" b="1" i="1">
                <a:solidFill>
                  <a:srgbClr val="434343"/>
                </a:solidFill>
                <a:uFill>
                  <a:solidFill>
                    <a:schemeClr val="accent1"/>
                  </a:solidFill>
                </a:uFill>
                <a:latin typeface="Droid Serif"/>
              </a:rPr>
              <a:t>“Hastío”</a:t>
            </a:r>
            <a:endParaRPr lang="es-ES" sz="1200" b="1" i="1" u="sng">
              <a:solidFill>
                <a:srgbClr val="434343"/>
              </a:solidFill>
              <a:uFill>
                <a:solidFill>
                  <a:schemeClr val="accent1"/>
                </a:solidFill>
              </a:uFill>
              <a:latin typeface="Droid Serif"/>
            </a:endParaRPr>
          </a:p>
        </p:txBody>
      </p:sp>
      <p:sp>
        <p:nvSpPr>
          <p:cNvPr id="49" name="Google Shape;66;p13">
            <a:extLst>
              <a:ext uri="{FF2B5EF4-FFF2-40B4-BE49-F238E27FC236}">
                <a16:creationId xmlns:a16="http://schemas.microsoft.com/office/drawing/2014/main" id="{9AA87D5F-35A9-4EC0-B5DD-7A53ABA19A5B}"/>
              </a:ext>
            </a:extLst>
          </p:cNvPr>
          <p:cNvSpPr txBox="1"/>
          <p:nvPr/>
        </p:nvSpPr>
        <p:spPr>
          <a:xfrm>
            <a:off x="480302" y="1473839"/>
            <a:ext cx="5755478" cy="883641"/>
          </a:xfrm>
          <a:prstGeom prst="rect">
            <a:avLst/>
          </a:prstGeom>
          <a:noFill/>
          <a:ln>
            <a:noFill/>
          </a:ln>
        </p:spPr>
        <p:txBody>
          <a:bodyPr spcFirstLastPara="1" wrap="square" lIns="91425" tIns="91425" rIns="91425" bIns="91425" anchor="t" anchorCtr="0">
            <a:noAutofit/>
          </a:bodyPr>
          <a:lstStyle/>
          <a:p>
            <a:pPr marL="90488" lvl="0" indent="-90488" rtl="0">
              <a:buClr>
                <a:schemeClr val="accent1"/>
              </a:buClr>
              <a:buFont typeface="Wingdings" panose="05000000000000000000" pitchFamily="2" charset="2"/>
              <a:buChar char=""/>
            </a:pPr>
            <a:r>
              <a:rPr lang="es-ES" sz="1200">
                <a:solidFill>
                  <a:srgbClr val="434343"/>
                </a:solidFill>
                <a:uFill>
                  <a:solidFill>
                    <a:schemeClr val="accent1"/>
                  </a:solidFill>
                </a:uFill>
                <a:latin typeface="Droid Serif"/>
                <a:ea typeface="Droid Serif"/>
                <a:cs typeface="Droid Serif"/>
                <a:sym typeface="Droid Serif"/>
              </a:rPr>
              <a:t>Ampliado con el nuevo título de </a:t>
            </a:r>
            <a:r>
              <a:rPr lang="es-ES" sz="1200" b="1" i="1">
                <a:solidFill>
                  <a:srgbClr val="434343"/>
                </a:solidFill>
                <a:uFill>
                  <a:solidFill>
                    <a:schemeClr val="accent1"/>
                  </a:solidFill>
                </a:uFill>
                <a:latin typeface="Droid Serif"/>
                <a:ea typeface="Droid Serif"/>
                <a:cs typeface="Droid Serif"/>
                <a:sym typeface="Droid Serif"/>
              </a:rPr>
              <a:t>“Soledades, galerías y otros poemas”</a:t>
            </a:r>
            <a:endParaRPr lang="es-ES" sz="1200">
              <a:solidFill>
                <a:srgbClr val="434343"/>
              </a:solidFill>
              <a:uFill>
                <a:solidFill>
                  <a:schemeClr val="accent1"/>
                </a:solidFill>
              </a:uFill>
              <a:latin typeface="Droid Serif"/>
              <a:ea typeface="Droid Serif"/>
              <a:cs typeface="Droid Serif"/>
              <a:sym typeface="Droid Serif"/>
            </a:endParaRPr>
          </a:p>
          <a:p>
            <a:pPr marL="90488" lvl="0" indent="-90488" rtl="0">
              <a:buClr>
                <a:schemeClr val="accent1"/>
              </a:buClr>
              <a:buFont typeface="Wingdings" panose="05000000000000000000" pitchFamily="2" charset="2"/>
              <a:buChar char=""/>
            </a:pPr>
            <a:r>
              <a:rPr lang="es-ES" sz="1200">
                <a:solidFill>
                  <a:srgbClr val="434343"/>
                </a:solidFill>
                <a:uFill>
                  <a:solidFill>
                    <a:schemeClr val="accent1"/>
                  </a:solidFill>
                </a:uFill>
                <a:latin typeface="Droid Serif"/>
                <a:ea typeface="Droid Serif"/>
                <a:cs typeface="Droid Serif"/>
                <a:sym typeface="Droid Serif"/>
              </a:rPr>
              <a:t>Expresión de </a:t>
            </a:r>
            <a:r>
              <a:rPr lang="es-ES" sz="1200" b="1">
                <a:solidFill>
                  <a:srgbClr val="434343"/>
                </a:solidFill>
                <a:uFill>
                  <a:solidFill>
                    <a:schemeClr val="accent1"/>
                  </a:solidFill>
                </a:uFill>
                <a:latin typeface="Droid Serif"/>
                <a:ea typeface="Droid Serif"/>
                <a:cs typeface="Droid Serif"/>
                <a:sym typeface="Droid Serif"/>
              </a:rPr>
              <a:t>sentimientos </a:t>
            </a:r>
            <a:r>
              <a:rPr lang="es-ES" sz="1200" b="1">
                <a:solidFill>
                  <a:schemeClr val="accent1"/>
                </a:solidFill>
                <a:uFill>
                  <a:solidFill>
                    <a:schemeClr val="accent1"/>
                  </a:solidFill>
                </a:uFill>
                <a:latin typeface="Droid Serif"/>
                <a:ea typeface="Droid Serif"/>
                <a:cs typeface="Droid Serif"/>
                <a:sym typeface="Droid Serif"/>
              </a:rPr>
              <a:t>+</a:t>
            </a:r>
            <a:r>
              <a:rPr lang="es-ES" sz="1200" b="1">
                <a:solidFill>
                  <a:srgbClr val="434343"/>
                </a:solidFill>
                <a:uFill>
                  <a:solidFill>
                    <a:schemeClr val="accent1"/>
                  </a:solidFill>
                </a:uFill>
                <a:latin typeface="Droid Serif"/>
                <a:ea typeface="Droid Serif"/>
                <a:cs typeface="Droid Serif"/>
                <a:sym typeface="Droid Serif"/>
              </a:rPr>
              <a:t> emociones íntimas</a:t>
            </a:r>
            <a:r>
              <a:rPr lang="es-ES" sz="1200">
                <a:solidFill>
                  <a:srgbClr val="434343"/>
                </a:solidFill>
                <a:uFill>
                  <a:solidFill>
                    <a:schemeClr val="accent1"/>
                  </a:solidFill>
                </a:uFill>
                <a:latin typeface="Droid Serif"/>
                <a:ea typeface="Droid Serif"/>
                <a:cs typeface="Droid Serif"/>
                <a:sym typeface="Droid Serif"/>
              </a:rPr>
              <a:t>     tono </a:t>
            </a:r>
            <a:r>
              <a:rPr lang="es-ES" sz="1200" u="sng">
                <a:solidFill>
                  <a:srgbClr val="434343"/>
                </a:solidFill>
                <a:uFill>
                  <a:solidFill>
                    <a:schemeClr val="accent1"/>
                  </a:solidFill>
                </a:uFill>
                <a:latin typeface="Droid Serif"/>
                <a:ea typeface="Droid Serif"/>
                <a:cs typeface="Droid Serif"/>
                <a:sym typeface="Droid Serif"/>
              </a:rPr>
              <a:t>melancólico</a:t>
            </a:r>
            <a:r>
              <a:rPr lang="es-ES" sz="1200">
                <a:solidFill>
                  <a:srgbClr val="434343"/>
                </a:solidFill>
                <a:uFill>
                  <a:solidFill>
                    <a:schemeClr val="accent1"/>
                  </a:solidFill>
                </a:uFill>
                <a:latin typeface="Droid Serif"/>
                <a:ea typeface="Droid Serif"/>
                <a:cs typeface="Droid Serif"/>
                <a:sym typeface="Droid Serif"/>
              </a:rPr>
              <a:t> y </a:t>
            </a:r>
            <a:r>
              <a:rPr lang="es-ES" sz="1200" u="sng">
                <a:solidFill>
                  <a:srgbClr val="434343"/>
                </a:solidFill>
                <a:uFill>
                  <a:solidFill>
                    <a:schemeClr val="accent1"/>
                  </a:solidFill>
                </a:uFill>
                <a:latin typeface="Droid Serif"/>
                <a:ea typeface="Droid Serif"/>
                <a:cs typeface="Droid Serif"/>
                <a:sym typeface="Droid Serif"/>
              </a:rPr>
              <a:t>evocador</a:t>
            </a:r>
          </a:p>
          <a:p>
            <a:pPr marL="90488" lvl="0" indent="-90488" rtl="0">
              <a:buClr>
                <a:schemeClr val="accent1"/>
              </a:buClr>
              <a:buFont typeface="Wingdings" panose="05000000000000000000" pitchFamily="2" charset="2"/>
              <a:buChar char=""/>
            </a:pPr>
            <a:r>
              <a:rPr lang="es-ES" sz="1200">
                <a:solidFill>
                  <a:srgbClr val="434343"/>
                </a:solidFill>
                <a:uFill>
                  <a:solidFill>
                    <a:schemeClr val="accent1"/>
                  </a:solidFill>
                </a:uFill>
                <a:latin typeface="Droid Serif"/>
                <a:ea typeface="Droid Serif"/>
                <a:cs typeface="Droid Serif"/>
                <a:sym typeface="Droid Serif"/>
              </a:rPr>
              <a:t>Influencia de la </a:t>
            </a:r>
            <a:r>
              <a:rPr lang="es-ES" sz="1200" b="1">
                <a:solidFill>
                  <a:srgbClr val="434343"/>
                </a:solidFill>
                <a:uFill>
                  <a:solidFill>
                    <a:schemeClr val="accent1"/>
                  </a:solidFill>
                </a:uFill>
                <a:latin typeface="Droid Serif"/>
                <a:ea typeface="Droid Serif"/>
                <a:cs typeface="Droid Serif"/>
                <a:sym typeface="Droid Serif"/>
              </a:rPr>
              <a:t>estética modernista</a:t>
            </a:r>
            <a:r>
              <a:rPr lang="es-ES" sz="1200">
                <a:solidFill>
                  <a:srgbClr val="434343"/>
                </a:solidFill>
                <a:uFill>
                  <a:solidFill>
                    <a:schemeClr val="accent1"/>
                  </a:solidFill>
                </a:uFill>
                <a:latin typeface="Droid Serif"/>
                <a:ea typeface="Droid Serif"/>
                <a:cs typeface="Droid Serif"/>
                <a:sym typeface="Droid Serif"/>
              </a:rPr>
              <a:t>     </a:t>
            </a:r>
            <a:r>
              <a:rPr lang="es-ES" sz="1200" u="sng">
                <a:solidFill>
                  <a:srgbClr val="434343"/>
                </a:solidFill>
                <a:uFill>
                  <a:solidFill>
                    <a:schemeClr val="accent1"/>
                  </a:solidFill>
                </a:uFill>
                <a:latin typeface="Droid Serif"/>
                <a:ea typeface="Droid Serif"/>
                <a:cs typeface="Droid Serif"/>
                <a:sym typeface="Droid Serif"/>
              </a:rPr>
              <a:t>temas</a:t>
            </a:r>
            <a:r>
              <a:rPr lang="es-ES" sz="1200">
                <a:solidFill>
                  <a:srgbClr val="434343"/>
                </a:solidFill>
                <a:uFill>
                  <a:solidFill>
                    <a:schemeClr val="accent1"/>
                  </a:solidFill>
                </a:uFill>
                <a:latin typeface="Droid Serif"/>
                <a:ea typeface="Droid Serif"/>
                <a:cs typeface="Droid Serif"/>
                <a:sym typeface="Droid Serif"/>
              </a:rPr>
              <a:t>: paso del tiempo, tristeza, nostalgia</a:t>
            </a:r>
            <a:br>
              <a:rPr lang="es-ES" sz="1200">
                <a:solidFill>
                  <a:srgbClr val="434343"/>
                </a:solidFill>
                <a:uFill>
                  <a:solidFill>
                    <a:schemeClr val="accent1"/>
                  </a:solidFill>
                </a:uFill>
                <a:latin typeface="Droid Serif"/>
                <a:ea typeface="Droid Serif"/>
                <a:cs typeface="Droid Serif"/>
                <a:sym typeface="Droid Serif"/>
              </a:rPr>
            </a:br>
            <a:r>
              <a:rPr lang="es-ES" sz="1200">
                <a:solidFill>
                  <a:srgbClr val="434343"/>
                </a:solidFill>
                <a:uFill>
                  <a:solidFill>
                    <a:schemeClr val="accent1"/>
                  </a:solidFill>
                </a:uFill>
                <a:latin typeface="Droid Serif"/>
                <a:ea typeface="Droid Serif"/>
                <a:cs typeface="Droid Serif"/>
                <a:sym typeface="Droid Serif"/>
              </a:rPr>
              <a:t>                                                                     </a:t>
            </a:r>
            <a:r>
              <a:rPr lang="es-ES" sz="1200" u="sng">
                <a:solidFill>
                  <a:srgbClr val="434343"/>
                </a:solidFill>
                <a:uFill>
                  <a:solidFill>
                    <a:schemeClr val="accent1"/>
                  </a:solidFill>
                </a:uFill>
                <a:latin typeface="Droid Serif"/>
                <a:ea typeface="Droid Serif"/>
                <a:cs typeface="Droid Serif"/>
                <a:sym typeface="Droid Serif"/>
              </a:rPr>
              <a:t>forma</a:t>
            </a:r>
            <a:r>
              <a:rPr lang="es-ES" sz="1200">
                <a:solidFill>
                  <a:srgbClr val="434343"/>
                </a:solidFill>
                <a:uFill>
                  <a:solidFill>
                    <a:schemeClr val="accent1"/>
                  </a:solidFill>
                </a:uFill>
                <a:latin typeface="Droid Serif"/>
                <a:ea typeface="Droid Serif"/>
                <a:cs typeface="Droid Serif"/>
                <a:sym typeface="Droid Serif"/>
              </a:rPr>
              <a:t>: elementos simbólicos</a:t>
            </a:r>
            <a:endParaRPr sz="1200">
              <a:solidFill>
                <a:srgbClr val="434343"/>
              </a:solidFill>
              <a:uFill>
                <a:solidFill>
                  <a:schemeClr val="accent1"/>
                </a:solidFill>
              </a:uFill>
              <a:latin typeface="Droid Serif"/>
              <a:ea typeface="Droid Serif"/>
              <a:cs typeface="Droid Serif"/>
              <a:sym typeface="Droid Serif"/>
            </a:endParaRPr>
          </a:p>
        </p:txBody>
      </p:sp>
      <p:grpSp>
        <p:nvGrpSpPr>
          <p:cNvPr id="50" name="Grupo 49">
            <a:extLst>
              <a:ext uri="{FF2B5EF4-FFF2-40B4-BE49-F238E27FC236}">
                <a16:creationId xmlns:a16="http://schemas.microsoft.com/office/drawing/2014/main" id="{EF1BB1B5-F022-4775-8AF0-6024172A0A8D}"/>
              </a:ext>
            </a:extLst>
          </p:cNvPr>
          <p:cNvGrpSpPr/>
          <p:nvPr/>
        </p:nvGrpSpPr>
        <p:grpSpPr>
          <a:xfrm>
            <a:off x="2913002" y="2024241"/>
            <a:ext cx="156384" cy="171451"/>
            <a:chOff x="1145530" y="2093767"/>
            <a:chExt cx="156384" cy="171451"/>
          </a:xfrm>
        </p:grpSpPr>
        <p:cxnSp>
          <p:nvCxnSpPr>
            <p:cNvPr id="51" name="Conector recto de flecha 50">
              <a:extLst>
                <a:ext uri="{FF2B5EF4-FFF2-40B4-BE49-F238E27FC236}">
                  <a16:creationId xmlns:a16="http://schemas.microsoft.com/office/drawing/2014/main" id="{D08C948C-1092-4953-B23A-8FF2441E0EBB}"/>
                </a:ext>
              </a:extLst>
            </p:cNvPr>
            <p:cNvCxnSpPr/>
            <p:nvPr/>
          </p:nvCxnSpPr>
          <p:spPr>
            <a:xfrm>
              <a:off x="1145530" y="2093767"/>
              <a:ext cx="151405"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53" name="Conector recto de flecha 52">
              <a:extLst>
                <a:ext uri="{FF2B5EF4-FFF2-40B4-BE49-F238E27FC236}">
                  <a16:creationId xmlns:a16="http://schemas.microsoft.com/office/drawing/2014/main" id="{E121B296-6B71-4BEA-B188-063D86BC8B83}"/>
                </a:ext>
              </a:extLst>
            </p:cNvPr>
            <p:cNvCxnSpPr/>
            <p:nvPr/>
          </p:nvCxnSpPr>
          <p:spPr>
            <a:xfrm>
              <a:off x="1188161" y="2265218"/>
              <a:ext cx="113753"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54" name="Conector recto 53">
              <a:extLst>
                <a:ext uri="{FF2B5EF4-FFF2-40B4-BE49-F238E27FC236}">
                  <a16:creationId xmlns:a16="http://schemas.microsoft.com/office/drawing/2014/main" id="{94E9ACF9-CCE1-40BE-A16D-5087F546CC7C}"/>
                </a:ext>
              </a:extLst>
            </p:cNvPr>
            <p:cNvCxnSpPr/>
            <p:nvPr/>
          </p:nvCxnSpPr>
          <p:spPr>
            <a:xfrm flipV="1">
              <a:off x="1188161" y="2093767"/>
              <a:ext cx="0" cy="171451"/>
            </a:xfrm>
            <a:prstGeom prst="line">
              <a:avLst/>
            </a:prstGeom>
          </p:spPr>
          <p:style>
            <a:lnRef idx="2">
              <a:schemeClr val="accent1"/>
            </a:lnRef>
            <a:fillRef idx="0">
              <a:schemeClr val="accent1"/>
            </a:fillRef>
            <a:effectRef idx="1">
              <a:schemeClr val="accent1"/>
            </a:effectRef>
            <a:fontRef idx="minor">
              <a:schemeClr val="tx1"/>
            </a:fontRef>
          </p:style>
        </p:cxnSp>
      </p:grpSp>
      <p:sp>
        <p:nvSpPr>
          <p:cNvPr id="55" name="Rectángulo 54">
            <a:extLst>
              <a:ext uri="{FF2B5EF4-FFF2-40B4-BE49-F238E27FC236}">
                <a16:creationId xmlns:a16="http://schemas.microsoft.com/office/drawing/2014/main" id="{7B550429-A83E-4477-810A-EBAD0E192550}"/>
              </a:ext>
            </a:extLst>
          </p:cNvPr>
          <p:cNvSpPr/>
          <p:nvPr/>
        </p:nvSpPr>
        <p:spPr>
          <a:xfrm>
            <a:off x="479069" y="1331652"/>
            <a:ext cx="7979122" cy="1025828"/>
          </a:xfrm>
          <a:prstGeom prst="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es-ES"/>
          </a:p>
        </p:txBody>
      </p:sp>
      <p:sp>
        <p:nvSpPr>
          <p:cNvPr id="56" name="CuadroTexto 55">
            <a:extLst>
              <a:ext uri="{FF2B5EF4-FFF2-40B4-BE49-F238E27FC236}">
                <a16:creationId xmlns:a16="http://schemas.microsoft.com/office/drawing/2014/main" id="{95D0EE41-7A30-44C9-A97A-C11DA6433235}"/>
              </a:ext>
            </a:extLst>
          </p:cNvPr>
          <p:cNvSpPr txBox="1"/>
          <p:nvPr/>
        </p:nvSpPr>
        <p:spPr>
          <a:xfrm>
            <a:off x="477834" y="2358097"/>
            <a:ext cx="5288627" cy="276999"/>
          </a:xfrm>
          <a:prstGeom prst="rect">
            <a:avLst/>
          </a:prstGeom>
          <a:noFill/>
        </p:spPr>
        <p:txBody>
          <a:bodyPr wrap="none" rtlCol="0">
            <a:spAutoFit/>
          </a:bodyPr>
          <a:lstStyle/>
          <a:p>
            <a:r>
              <a:rPr lang="es-ES" sz="1200" b="1" i="1" u="sng">
                <a:solidFill>
                  <a:schemeClr val="accent1"/>
                </a:solidFill>
                <a:uFill>
                  <a:solidFill>
                    <a:schemeClr val="accent1"/>
                  </a:solidFill>
                </a:uFill>
                <a:latin typeface="Droid Serif"/>
              </a:rPr>
              <a:t>Campos de Castilla</a:t>
            </a:r>
            <a:r>
              <a:rPr lang="es-ES" sz="1200">
                <a:solidFill>
                  <a:schemeClr val="accent1"/>
                </a:solidFill>
                <a:uFill>
                  <a:solidFill>
                    <a:schemeClr val="accent1"/>
                  </a:solidFill>
                </a:uFill>
                <a:latin typeface="Droid Serif"/>
              </a:rPr>
              <a:t> (poemario)     </a:t>
            </a:r>
            <a:r>
              <a:rPr lang="es-ES" sz="1200" b="1" i="1">
                <a:solidFill>
                  <a:srgbClr val="434343"/>
                </a:solidFill>
                <a:uFill>
                  <a:solidFill>
                    <a:schemeClr val="accent1"/>
                  </a:solidFill>
                </a:uFill>
                <a:latin typeface="Droid Serif"/>
              </a:rPr>
              <a:t>“La tierra de Alvargonzález”</a:t>
            </a:r>
            <a:r>
              <a:rPr lang="es-ES" sz="1200">
                <a:solidFill>
                  <a:srgbClr val="434343"/>
                </a:solidFill>
                <a:uFill>
                  <a:solidFill>
                    <a:schemeClr val="accent1"/>
                  </a:solidFill>
                </a:uFill>
                <a:latin typeface="Droid Serif"/>
              </a:rPr>
              <a:t>, </a:t>
            </a:r>
            <a:r>
              <a:rPr lang="es-ES" sz="1200" b="1" i="1">
                <a:solidFill>
                  <a:srgbClr val="434343"/>
                </a:solidFill>
                <a:uFill>
                  <a:solidFill>
                    <a:schemeClr val="accent1"/>
                  </a:solidFill>
                </a:uFill>
                <a:latin typeface="Droid Serif"/>
              </a:rPr>
              <a:t>“A un olmo seco”</a:t>
            </a:r>
            <a:endParaRPr lang="es-ES" sz="1200" b="1" i="1" u="sng">
              <a:solidFill>
                <a:srgbClr val="434343"/>
              </a:solidFill>
              <a:uFill>
                <a:solidFill>
                  <a:schemeClr val="accent1"/>
                </a:solidFill>
              </a:uFill>
              <a:latin typeface="Droid Serif"/>
            </a:endParaRPr>
          </a:p>
        </p:txBody>
      </p:sp>
      <p:sp>
        <p:nvSpPr>
          <p:cNvPr id="57" name="Google Shape;66;p13">
            <a:extLst>
              <a:ext uri="{FF2B5EF4-FFF2-40B4-BE49-F238E27FC236}">
                <a16:creationId xmlns:a16="http://schemas.microsoft.com/office/drawing/2014/main" id="{B0AA840C-AFB9-4491-B74D-47D607E29C0C}"/>
              </a:ext>
            </a:extLst>
          </p:cNvPr>
          <p:cNvSpPr txBox="1"/>
          <p:nvPr/>
        </p:nvSpPr>
        <p:spPr>
          <a:xfrm>
            <a:off x="479067" y="2496597"/>
            <a:ext cx="8062259" cy="883641"/>
          </a:xfrm>
          <a:prstGeom prst="rect">
            <a:avLst/>
          </a:prstGeom>
          <a:noFill/>
          <a:ln>
            <a:noFill/>
          </a:ln>
        </p:spPr>
        <p:txBody>
          <a:bodyPr spcFirstLastPara="1" wrap="square" lIns="91425" tIns="91425" rIns="91425" bIns="91425" anchor="t" anchorCtr="0">
            <a:noAutofit/>
          </a:bodyPr>
          <a:lstStyle/>
          <a:p>
            <a:pPr marL="90488" lvl="0" indent="-90488" rtl="0">
              <a:buClr>
                <a:schemeClr val="accent1"/>
              </a:buClr>
              <a:buFont typeface="Wingdings" panose="05000000000000000000" pitchFamily="2" charset="2"/>
              <a:buChar char=""/>
            </a:pPr>
            <a:r>
              <a:rPr lang="es-ES" sz="1200">
                <a:solidFill>
                  <a:srgbClr val="434343"/>
                </a:solidFill>
                <a:uFill>
                  <a:solidFill>
                    <a:schemeClr val="accent1"/>
                  </a:solidFill>
                </a:uFill>
                <a:latin typeface="Droid Serif"/>
                <a:ea typeface="Droid Serif"/>
                <a:cs typeface="Droid Serif"/>
                <a:sym typeface="Droid Serif"/>
              </a:rPr>
              <a:t>Evolución de la </a:t>
            </a:r>
            <a:r>
              <a:rPr lang="es-ES" sz="1200" b="1">
                <a:solidFill>
                  <a:srgbClr val="434343"/>
                </a:solidFill>
                <a:uFill>
                  <a:solidFill>
                    <a:schemeClr val="accent1"/>
                  </a:solidFill>
                </a:uFill>
                <a:latin typeface="Droid Serif"/>
                <a:ea typeface="Droid Serif"/>
                <a:cs typeface="Droid Serif"/>
                <a:sym typeface="Droid Serif"/>
              </a:rPr>
              <a:t>lengua</a:t>
            </a:r>
            <a:r>
              <a:rPr lang="es-ES" sz="1200">
                <a:solidFill>
                  <a:srgbClr val="434343"/>
                </a:solidFill>
                <a:uFill>
                  <a:solidFill>
                    <a:schemeClr val="accent1"/>
                  </a:solidFill>
                </a:uFill>
                <a:latin typeface="Droid Serif"/>
                <a:ea typeface="Droid Serif"/>
                <a:cs typeface="Droid Serif"/>
                <a:sym typeface="Droid Serif"/>
              </a:rPr>
              <a:t> poética     </a:t>
            </a:r>
            <a:r>
              <a:rPr lang="es-ES" sz="1200" b="1">
                <a:solidFill>
                  <a:srgbClr val="434343"/>
                </a:solidFill>
                <a:uFill>
                  <a:solidFill>
                    <a:schemeClr val="accent1"/>
                  </a:solidFill>
                </a:uFill>
                <a:latin typeface="Droid Serif"/>
                <a:ea typeface="Droid Serif"/>
                <a:cs typeface="Droid Serif"/>
                <a:sym typeface="Droid Serif"/>
              </a:rPr>
              <a:t>sencillez</a:t>
            </a:r>
            <a:endParaRPr lang="es-ES" sz="1200">
              <a:solidFill>
                <a:srgbClr val="434343"/>
              </a:solidFill>
              <a:uFill>
                <a:solidFill>
                  <a:schemeClr val="accent1"/>
                </a:solidFill>
              </a:uFill>
              <a:latin typeface="Droid Serif"/>
              <a:ea typeface="Droid Serif"/>
              <a:cs typeface="Droid Serif"/>
              <a:sym typeface="Droid Serif"/>
            </a:endParaRPr>
          </a:p>
          <a:p>
            <a:pPr marL="90488" lvl="0" indent="-90488" rtl="0">
              <a:buClr>
                <a:schemeClr val="accent1"/>
              </a:buClr>
              <a:buFont typeface="Wingdings" panose="05000000000000000000" pitchFamily="2" charset="2"/>
              <a:buChar char=""/>
            </a:pPr>
            <a:r>
              <a:rPr lang="es-ES" sz="1200" b="1">
                <a:solidFill>
                  <a:srgbClr val="434343"/>
                </a:solidFill>
                <a:uFill>
                  <a:solidFill>
                    <a:schemeClr val="accent1"/>
                  </a:solidFill>
                </a:uFill>
                <a:latin typeface="Droid Serif"/>
                <a:ea typeface="Droid Serif"/>
                <a:cs typeface="Droid Serif"/>
                <a:sym typeface="Droid Serif"/>
              </a:rPr>
              <a:t>Temas:</a:t>
            </a:r>
            <a:r>
              <a:rPr lang="es-ES" sz="1200">
                <a:solidFill>
                  <a:srgbClr val="434343"/>
                </a:solidFill>
                <a:uFill>
                  <a:solidFill>
                    <a:schemeClr val="accent1"/>
                  </a:solidFill>
                </a:uFill>
                <a:latin typeface="Droid Serif"/>
                <a:ea typeface="Droid Serif"/>
                <a:cs typeface="Droid Serif"/>
                <a:sym typeface="Droid Serif"/>
              </a:rPr>
              <a:t> descripción </a:t>
            </a:r>
            <a:r>
              <a:rPr lang="es-ES" sz="1200" b="1">
                <a:solidFill>
                  <a:schemeClr val="accent1"/>
                </a:solidFill>
                <a:uFill>
                  <a:solidFill>
                    <a:schemeClr val="accent1"/>
                  </a:solidFill>
                </a:uFill>
                <a:latin typeface="Droid Serif"/>
                <a:ea typeface="Droid Serif"/>
                <a:cs typeface="Droid Serif"/>
                <a:sym typeface="Droid Serif"/>
              </a:rPr>
              <a:t>+</a:t>
            </a:r>
            <a:r>
              <a:rPr lang="es-ES" sz="1200">
                <a:solidFill>
                  <a:srgbClr val="434343"/>
                </a:solidFill>
                <a:uFill>
                  <a:solidFill>
                    <a:schemeClr val="accent1"/>
                  </a:solidFill>
                </a:uFill>
                <a:latin typeface="Droid Serif"/>
                <a:ea typeface="Droid Serif"/>
                <a:cs typeface="Droid Serif"/>
                <a:sym typeface="Droid Serif"/>
              </a:rPr>
              <a:t> paisaje castellano </a:t>
            </a:r>
            <a:r>
              <a:rPr lang="es-ES" sz="1200" b="1">
                <a:solidFill>
                  <a:schemeClr val="accent1"/>
                </a:solidFill>
                <a:uFill>
                  <a:solidFill>
                    <a:schemeClr val="accent1"/>
                  </a:solidFill>
                </a:uFill>
                <a:latin typeface="Droid Serif"/>
                <a:ea typeface="Droid Serif"/>
                <a:cs typeface="Droid Serif"/>
                <a:sym typeface="Droid Serif"/>
              </a:rPr>
              <a:t>+</a:t>
            </a:r>
            <a:r>
              <a:rPr lang="es-ES" sz="1200">
                <a:solidFill>
                  <a:srgbClr val="434343"/>
                </a:solidFill>
                <a:uFill>
                  <a:solidFill>
                    <a:schemeClr val="accent1"/>
                  </a:solidFill>
                </a:uFill>
                <a:latin typeface="Droid Serif"/>
                <a:ea typeface="Droid Serif"/>
                <a:cs typeface="Droid Serif"/>
                <a:sym typeface="Droid Serif"/>
              </a:rPr>
              <a:t> reflexión identidad nacional</a:t>
            </a:r>
          </a:p>
          <a:p>
            <a:pPr marL="90488" lvl="0" indent="-90488" rtl="0">
              <a:buClr>
                <a:schemeClr val="accent1"/>
              </a:buClr>
              <a:buFont typeface="Wingdings" panose="05000000000000000000" pitchFamily="2" charset="2"/>
              <a:buChar char=""/>
            </a:pPr>
            <a:r>
              <a:rPr lang="es-ES" sz="1200">
                <a:solidFill>
                  <a:srgbClr val="434343"/>
                </a:solidFill>
                <a:uFill>
                  <a:solidFill>
                    <a:schemeClr val="accent1"/>
                  </a:solidFill>
                </a:uFill>
                <a:latin typeface="Droid Serif"/>
                <a:ea typeface="Droid Serif"/>
                <a:cs typeface="Droid Serif"/>
                <a:sym typeface="Droid Serif"/>
              </a:rPr>
              <a:t>Expresión de su aflicción por la </a:t>
            </a:r>
            <a:r>
              <a:rPr lang="es-ES" sz="1200" b="1">
                <a:solidFill>
                  <a:srgbClr val="434343"/>
                </a:solidFill>
                <a:uFill>
                  <a:solidFill>
                    <a:schemeClr val="accent1"/>
                  </a:solidFill>
                </a:uFill>
                <a:latin typeface="Droid Serif"/>
                <a:ea typeface="Droid Serif"/>
                <a:cs typeface="Droid Serif"/>
                <a:sym typeface="Droid Serif"/>
              </a:rPr>
              <a:t>enfermedad / pérdida</a:t>
            </a:r>
            <a:r>
              <a:rPr lang="es-ES" sz="1200">
                <a:solidFill>
                  <a:srgbClr val="434343"/>
                </a:solidFill>
                <a:uFill>
                  <a:solidFill>
                    <a:schemeClr val="accent1"/>
                  </a:solidFill>
                </a:uFill>
                <a:latin typeface="Droid Serif"/>
                <a:ea typeface="Droid Serif"/>
                <a:cs typeface="Droid Serif"/>
                <a:sym typeface="Droid Serif"/>
              </a:rPr>
              <a:t> de </a:t>
            </a:r>
            <a:r>
              <a:rPr lang="es-ES" sz="1200" b="1">
                <a:solidFill>
                  <a:srgbClr val="434343"/>
                </a:solidFill>
                <a:uFill>
                  <a:solidFill>
                    <a:schemeClr val="accent1"/>
                  </a:solidFill>
                </a:uFill>
                <a:latin typeface="Droid Serif"/>
                <a:ea typeface="Droid Serif"/>
                <a:cs typeface="Droid Serif"/>
                <a:sym typeface="Droid Serif"/>
              </a:rPr>
              <a:t>Leonor</a:t>
            </a:r>
            <a:r>
              <a:rPr lang="es-ES" sz="1200">
                <a:solidFill>
                  <a:srgbClr val="434343"/>
                </a:solidFill>
                <a:uFill>
                  <a:solidFill>
                    <a:schemeClr val="accent1"/>
                  </a:solidFill>
                </a:uFill>
                <a:latin typeface="Droid Serif"/>
                <a:ea typeface="Droid Serif"/>
                <a:cs typeface="Droid Serif"/>
                <a:sym typeface="Droid Serif"/>
              </a:rPr>
              <a:t>     paisaje de </a:t>
            </a:r>
            <a:r>
              <a:rPr lang="es-ES" sz="1200" b="1">
                <a:solidFill>
                  <a:srgbClr val="434343"/>
                </a:solidFill>
                <a:uFill>
                  <a:solidFill>
                    <a:schemeClr val="accent1"/>
                  </a:solidFill>
                </a:uFill>
                <a:latin typeface="Droid Serif"/>
                <a:ea typeface="Droid Serif"/>
                <a:cs typeface="Droid Serif"/>
                <a:sym typeface="Droid Serif"/>
              </a:rPr>
              <a:t>Soria</a:t>
            </a:r>
            <a:r>
              <a:rPr lang="es-ES" sz="1200">
                <a:solidFill>
                  <a:srgbClr val="434343"/>
                </a:solidFill>
                <a:uFill>
                  <a:solidFill>
                    <a:schemeClr val="accent1"/>
                  </a:solidFill>
                </a:uFill>
                <a:latin typeface="Droid Serif"/>
                <a:ea typeface="Droid Serif"/>
                <a:cs typeface="Droid Serif"/>
                <a:sym typeface="Droid Serif"/>
              </a:rPr>
              <a:t> como símbolo de </a:t>
            </a:r>
            <a:r>
              <a:rPr lang="es-ES" sz="1200" u="sng">
                <a:solidFill>
                  <a:srgbClr val="434343"/>
                </a:solidFill>
                <a:uFill>
                  <a:solidFill>
                    <a:schemeClr val="accent1"/>
                  </a:solidFill>
                </a:uFill>
                <a:latin typeface="Droid Serif"/>
                <a:ea typeface="Droid Serif"/>
                <a:cs typeface="Droid Serif"/>
                <a:sym typeface="Droid Serif"/>
              </a:rPr>
              <a:t>nostalgia</a:t>
            </a:r>
            <a:r>
              <a:rPr lang="es-ES" sz="1200">
                <a:solidFill>
                  <a:srgbClr val="434343"/>
                </a:solidFill>
                <a:uFill>
                  <a:solidFill>
                    <a:schemeClr val="accent1"/>
                  </a:solidFill>
                </a:uFill>
                <a:latin typeface="Droid Serif"/>
                <a:ea typeface="Droid Serif"/>
                <a:cs typeface="Droid Serif"/>
                <a:sym typeface="Droid Serif"/>
              </a:rPr>
              <a:t>, </a:t>
            </a:r>
            <a:r>
              <a:rPr lang="es-ES" sz="1200" u="sng">
                <a:solidFill>
                  <a:srgbClr val="434343"/>
                </a:solidFill>
                <a:uFill>
                  <a:solidFill>
                    <a:schemeClr val="accent1"/>
                  </a:solidFill>
                </a:uFill>
                <a:latin typeface="Droid Serif"/>
                <a:ea typeface="Droid Serif"/>
                <a:cs typeface="Droid Serif"/>
                <a:sym typeface="Droid Serif"/>
              </a:rPr>
              <a:t>pasado feliz</a:t>
            </a:r>
            <a:endParaRPr sz="1200">
              <a:solidFill>
                <a:srgbClr val="434343"/>
              </a:solidFill>
              <a:uFill>
                <a:solidFill>
                  <a:schemeClr val="accent1"/>
                </a:solidFill>
              </a:uFill>
              <a:latin typeface="Droid Serif"/>
              <a:ea typeface="Droid Serif"/>
              <a:cs typeface="Droid Serif"/>
              <a:sym typeface="Droid Serif"/>
            </a:endParaRPr>
          </a:p>
        </p:txBody>
      </p:sp>
      <p:sp>
        <p:nvSpPr>
          <p:cNvPr id="63" name="Rectángulo 62">
            <a:extLst>
              <a:ext uri="{FF2B5EF4-FFF2-40B4-BE49-F238E27FC236}">
                <a16:creationId xmlns:a16="http://schemas.microsoft.com/office/drawing/2014/main" id="{24BB96FE-11DD-4700-84FD-D06988263DB7}"/>
              </a:ext>
            </a:extLst>
          </p:cNvPr>
          <p:cNvSpPr/>
          <p:nvPr/>
        </p:nvSpPr>
        <p:spPr>
          <a:xfrm>
            <a:off x="477834" y="2354410"/>
            <a:ext cx="7980357" cy="870387"/>
          </a:xfrm>
          <a:prstGeom prst="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es-ES"/>
          </a:p>
        </p:txBody>
      </p:sp>
      <p:cxnSp>
        <p:nvCxnSpPr>
          <p:cNvPr id="67" name="Conector recto de flecha 66">
            <a:extLst>
              <a:ext uri="{FF2B5EF4-FFF2-40B4-BE49-F238E27FC236}">
                <a16:creationId xmlns:a16="http://schemas.microsoft.com/office/drawing/2014/main" id="{014AFCEA-CA66-43A0-8133-74822CA982A0}"/>
              </a:ext>
            </a:extLst>
          </p:cNvPr>
          <p:cNvCxnSpPr/>
          <p:nvPr/>
        </p:nvCxnSpPr>
        <p:spPr>
          <a:xfrm>
            <a:off x="3678338" y="1851315"/>
            <a:ext cx="151405"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71" name="Conector recto de flecha 70">
            <a:extLst>
              <a:ext uri="{FF2B5EF4-FFF2-40B4-BE49-F238E27FC236}">
                <a16:creationId xmlns:a16="http://schemas.microsoft.com/office/drawing/2014/main" id="{0E6700C7-EEA4-47E0-AB34-998F8EDD8340}"/>
              </a:ext>
            </a:extLst>
          </p:cNvPr>
          <p:cNvCxnSpPr/>
          <p:nvPr/>
        </p:nvCxnSpPr>
        <p:spPr>
          <a:xfrm>
            <a:off x="1898027" y="1496353"/>
            <a:ext cx="151405"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84" name="Conector recto de flecha 83">
            <a:extLst>
              <a:ext uri="{FF2B5EF4-FFF2-40B4-BE49-F238E27FC236}">
                <a16:creationId xmlns:a16="http://schemas.microsoft.com/office/drawing/2014/main" id="{CE5937B0-CE00-4B32-967B-DBD0B8746352}"/>
              </a:ext>
            </a:extLst>
          </p:cNvPr>
          <p:cNvCxnSpPr/>
          <p:nvPr/>
        </p:nvCxnSpPr>
        <p:spPr>
          <a:xfrm>
            <a:off x="2518796" y="2510450"/>
            <a:ext cx="151405"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85" name="Conector recto de flecha 84">
            <a:extLst>
              <a:ext uri="{FF2B5EF4-FFF2-40B4-BE49-F238E27FC236}">
                <a16:creationId xmlns:a16="http://schemas.microsoft.com/office/drawing/2014/main" id="{793F8FC8-955B-4EB9-A15E-28CDD98EDB68}"/>
              </a:ext>
            </a:extLst>
          </p:cNvPr>
          <p:cNvCxnSpPr/>
          <p:nvPr/>
        </p:nvCxnSpPr>
        <p:spPr>
          <a:xfrm>
            <a:off x="2560358" y="2704413"/>
            <a:ext cx="151405"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87" name="Conector recto de flecha 86">
            <a:extLst>
              <a:ext uri="{FF2B5EF4-FFF2-40B4-BE49-F238E27FC236}">
                <a16:creationId xmlns:a16="http://schemas.microsoft.com/office/drawing/2014/main" id="{D584F3D7-926B-41BC-93A0-945DADB19898}"/>
              </a:ext>
            </a:extLst>
          </p:cNvPr>
          <p:cNvCxnSpPr/>
          <p:nvPr/>
        </p:nvCxnSpPr>
        <p:spPr>
          <a:xfrm>
            <a:off x="4693958" y="3057704"/>
            <a:ext cx="151405"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1098074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sp>
        <p:nvSpPr>
          <p:cNvPr id="4" name="Rectángulo 3">
            <a:extLst>
              <a:ext uri="{FF2B5EF4-FFF2-40B4-BE49-F238E27FC236}">
                <a16:creationId xmlns:a16="http://schemas.microsoft.com/office/drawing/2014/main" id="{CB6FFC32-94A0-436E-8CF3-94024FB87850}"/>
              </a:ext>
            </a:extLst>
          </p:cNvPr>
          <p:cNvSpPr/>
          <p:nvPr/>
        </p:nvSpPr>
        <p:spPr>
          <a:xfrm>
            <a:off x="690623" y="3561092"/>
            <a:ext cx="2752228" cy="1131225"/>
          </a:xfrm>
          <a:prstGeom prst="rect">
            <a:avLst/>
          </a:prstGeom>
          <a:solidFill>
            <a:schemeClr val="accent1">
              <a:alpha val="50000"/>
            </a:schemeClr>
          </a:solidFill>
          <a:ln>
            <a:solidFill>
              <a:schemeClr val="accent1"/>
            </a:solidFill>
          </a:ln>
        </p:spPr>
        <p:style>
          <a:lnRef idx="0">
            <a:scrgbClr r="0" g="0" b="0"/>
          </a:lnRef>
          <a:fillRef idx="0">
            <a:scrgbClr r="0" g="0" b="0"/>
          </a:fillRef>
          <a:effectRef idx="0">
            <a:scrgbClr r="0" g="0" b="0"/>
          </a:effectRef>
          <a:fontRef idx="minor">
            <a:schemeClr val="lt1"/>
          </a:fontRef>
        </p:style>
        <p:txBody>
          <a:bodyPr rtlCol="0" anchor="ctr"/>
          <a:lstStyle/>
          <a:p>
            <a:pPr algn="ctr"/>
            <a:endParaRPr lang="es-ES"/>
          </a:p>
        </p:txBody>
      </p:sp>
      <p:sp>
        <p:nvSpPr>
          <p:cNvPr id="2" name="Rectángulo 1">
            <a:extLst>
              <a:ext uri="{FF2B5EF4-FFF2-40B4-BE49-F238E27FC236}">
                <a16:creationId xmlns:a16="http://schemas.microsoft.com/office/drawing/2014/main" id="{2F99246A-9E82-4EC8-818D-7E7BBEFC9D75}"/>
              </a:ext>
            </a:extLst>
          </p:cNvPr>
          <p:cNvSpPr/>
          <p:nvPr/>
        </p:nvSpPr>
        <p:spPr>
          <a:xfrm>
            <a:off x="1544782" y="242455"/>
            <a:ext cx="6061363" cy="76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4" name="Google Shape;64;p13"/>
          <p:cNvSpPr txBox="1">
            <a:spLocks noGrp="1"/>
          </p:cNvSpPr>
          <p:nvPr>
            <p:ph type="title"/>
          </p:nvPr>
        </p:nvSpPr>
        <p:spPr>
          <a:xfrm>
            <a:off x="228600" y="99105"/>
            <a:ext cx="8686800" cy="3603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s-ES" sz="2000"/>
              <a:t>EL MODERNISMO Y LA GENERACIÓN DEL 98</a:t>
            </a:r>
            <a:endParaRPr sz="2000"/>
          </a:p>
        </p:txBody>
      </p:sp>
      <p:sp>
        <p:nvSpPr>
          <p:cNvPr id="68" name="Google Shape;68;p13"/>
          <p:cNvSpPr txBox="1">
            <a:spLocks noGrp="1"/>
          </p:cNvSpPr>
          <p:nvPr>
            <p:ph type="sldNum" idx="12"/>
          </p:nvPr>
        </p:nvSpPr>
        <p:spPr>
          <a:xfrm>
            <a:off x="-125" y="4869225"/>
            <a:ext cx="9144000" cy="274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
              <a:t>16</a:t>
            </a:fld>
            <a:endParaRPr/>
          </a:p>
        </p:txBody>
      </p:sp>
      <p:sp>
        <p:nvSpPr>
          <p:cNvPr id="65" name="Google Shape;65;p13">
            <a:extLst>
              <a:ext uri="{FF2B5EF4-FFF2-40B4-BE49-F238E27FC236}">
                <a16:creationId xmlns:a16="http://schemas.microsoft.com/office/drawing/2014/main" id="{0CCDD0AE-E11A-49DB-974E-2FFC3121AA07}"/>
              </a:ext>
            </a:extLst>
          </p:cNvPr>
          <p:cNvSpPr txBox="1"/>
          <p:nvPr/>
        </p:nvSpPr>
        <p:spPr>
          <a:xfrm>
            <a:off x="314524" y="407852"/>
            <a:ext cx="8543484" cy="360299"/>
          </a:xfrm>
          <a:prstGeom prst="rect">
            <a:avLst/>
          </a:prstGeom>
          <a:noFill/>
          <a:ln>
            <a:noFill/>
          </a:ln>
        </p:spPr>
        <p:txBody>
          <a:bodyPr spcFirstLastPara="1" wrap="square" lIns="91425" tIns="91425" rIns="91425" bIns="91425" anchor="t" anchorCtr="0">
            <a:noAutofit/>
          </a:bodyPr>
          <a:lstStyle/>
          <a:p>
            <a:pPr marL="0" lvl="0" indent="0" algn="ctr" rtl="0">
              <a:spcAft>
                <a:spcPts val="0"/>
              </a:spcAft>
              <a:buNone/>
            </a:pPr>
            <a:r>
              <a:rPr lang="es-ES" sz="1800" b="1">
                <a:solidFill>
                  <a:schemeClr val="accent1"/>
                </a:solidFill>
                <a:latin typeface="Montserrat" panose="020B0604020202020204" charset="0"/>
                <a:ea typeface="Droid Serif"/>
                <a:cs typeface="Droid Serif"/>
                <a:sym typeface="Droid Serif"/>
              </a:rPr>
              <a:t>AUTORES</a:t>
            </a:r>
          </a:p>
        </p:txBody>
      </p:sp>
      <p:sp>
        <p:nvSpPr>
          <p:cNvPr id="66" name="Rectángulo 65">
            <a:extLst>
              <a:ext uri="{FF2B5EF4-FFF2-40B4-BE49-F238E27FC236}">
                <a16:creationId xmlns:a16="http://schemas.microsoft.com/office/drawing/2014/main" id="{B91518AE-00C6-4306-9E46-F44546A658AA}"/>
              </a:ext>
            </a:extLst>
          </p:cNvPr>
          <p:cNvSpPr/>
          <p:nvPr/>
        </p:nvSpPr>
        <p:spPr>
          <a:xfrm>
            <a:off x="295898" y="602754"/>
            <a:ext cx="3631865" cy="7094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9" name="Rectángulo 68">
            <a:extLst>
              <a:ext uri="{FF2B5EF4-FFF2-40B4-BE49-F238E27FC236}">
                <a16:creationId xmlns:a16="http://schemas.microsoft.com/office/drawing/2014/main" id="{22F7EC48-E464-49EC-8A0A-62C9237303F9}"/>
              </a:ext>
            </a:extLst>
          </p:cNvPr>
          <p:cNvSpPr/>
          <p:nvPr/>
        </p:nvSpPr>
        <p:spPr>
          <a:xfrm>
            <a:off x="5216237" y="597584"/>
            <a:ext cx="3631865" cy="7094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0" name="Google Shape;65;p13">
            <a:extLst>
              <a:ext uri="{FF2B5EF4-FFF2-40B4-BE49-F238E27FC236}">
                <a16:creationId xmlns:a16="http://schemas.microsoft.com/office/drawing/2014/main" id="{710F9C38-F774-4DB9-AF91-7AC95CD9FC83}"/>
              </a:ext>
            </a:extLst>
          </p:cNvPr>
          <p:cNvSpPr txBox="1"/>
          <p:nvPr/>
        </p:nvSpPr>
        <p:spPr>
          <a:xfrm>
            <a:off x="492379" y="825309"/>
            <a:ext cx="2719427" cy="360299"/>
          </a:xfrm>
          <a:prstGeom prst="rect">
            <a:avLst/>
          </a:prstGeom>
          <a:noFill/>
          <a:ln>
            <a:noFill/>
          </a:ln>
        </p:spPr>
        <p:txBody>
          <a:bodyPr spcFirstLastPara="1" wrap="square" lIns="91425" tIns="91425" rIns="91425" bIns="91425" anchor="t" anchorCtr="0">
            <a:noAutofit/>
          </a:bodyPr>
          <a:lstStyle/>
          <a:p>
            <a:pPr marL="0" lvl="0" indent="0" rtl="0">
              <a:spcAft>
                <a:spcPts val="0"/>
              </a:spcAft>
              <a:buNone/>
            </a:pPr>
            <a:r>
              <a:rPr lang="es-ES" sz="1600" b="1">
                <a:solidFill>
                  <a:schemeClr val="accent1"/>
                </a:solidFill>
                <a:latin typeface="Droid Serif"/>
                <a:ea typeface="Droid Serif"/>
                <a:cs typeface="Droid Serif"/>
                <a:sym typeface="Droid Serif"/>
              </a:rPr>
              <a:t>Ramón María del Valle-Inclán</a:t>
            </a:r>
          </a:p>
        </p:txBody>
      </p:sp>
      <p:sp>
        <p:nvSpPr>
          <p:cNvPr id="72" name="Rectángulo 71">
            <a:extLst>
              <a:ext uri="{FF2B5EF4-FFF2-40B4-BE49-F238E27FC236}">
                <a16:creationId xmlns:a16="http://schemas.microsoft.com/office/drawing/2014/main" id="{8074FC7E-DAFF-485F-999D-42C5201F8371}"/>
              </a:ext>
            </a:extLst>
          </p:cNvPr>
          <p:cNvSpPr/>
          <p:nvPr/>
        </p:nvSpPr>
        <p:spPr>
          <a:xfrm>
            <a:off x="472140" y="850610"/>
            <a:ext cx="2719427" cy="373833"/>
          </a:xfrm>
          <a:prstGeom prst="rect">
            <a:avLst/>
          </a:prstGeom>
          <a:noFill/>
          <a:ln w="2857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es-ES"/>
          </a:p>
        </p:txBody>
      </p:sp>
      <p:sp>
        <p:nvSpPr>
          <p:cNvPr id="77" name="Google Shape;66;p13">
            <a:extLst>
              <a:ext uri="{FF2B5EF4-FFF2-40B4-BE49-F238E27FC236}">
                <a16:creationId xmlns:a16="http://schemas.microsoft.com/office/drawing/2014/main" id="{69653CC5-5A4E-4608-9849-30F87CBF2AE4}"/>
              </a:ext>
            </a:extLst>
          </p:cNvPr>
          <p:cNvSpPr txBox="1"/>
          <p:nvPr/>
        </p:nvSpPr>
        <p:spPr>
          <a:xfrm>
            <a:off x="492379" y="1437512"/>
            <a:ext cx="5762948" cy="307777"/>
          </a:xfrm>
          <a:prstGeom prst="rect">
            <a:avLst/>
          </a:prstGeom>
          <a:noFill/>
          <a:ln>
            <a:noFill/>
          </a:ln>
        </p:spPr>
        <p:txBody>
          <a:bodyPr spcFirstLastPara="1" wrap="square" lIns="91425" tIns="91425" rIns="91425" bIns="91425" anchor="t" anchorCtr="0">
            <a:noAutofit/>
          </a:bodyPr>
          <a:lstStyle/>
          <a:p>
            <a:pPr marL="90488" lvl="0" indent="-90488" rtl="0">
              <a:buClr>
                <a:schemeClr val="accent1"/>
              </a:buClr>
              <a:buFont typeface="Arial" panose="020B0604020202020204" pitchFamily="34" charset="0"/>
              <a:buChar char="•"/>
            </a:pPr>
            <a:r>
              <a:rPr lang="es-ES" sz="1200">
                <a:solidFill>
                  <a:srgbClr val="434343"/>
                </a:solidFill>
                <a:latin typeface="Droid Serif"/>
                <a:ea typeface="Droid Serif"/>
                <a:cs typeface="Droid Serif"/>
                <a:sym typeface="Droid Serif"/>
              </a:rPr>
              <a:t>Nació en </a:t>
            </a:r>
            <a:r>
              <a:rPr lang="es-ES" sz="1200" b="1">
                <a:solidFill>
                  <a:srgbClr val="434343"/>
                </a:solidFill>
                <a:latin typeface="Droid Serif"/>
                <a:ea typeface="Droid Serif"/>
                <a:cs typeface="Droid Serif"/>
                <a:sym typeface="Droid Serif"/>
              </a:rPr>
              <a:t>Villanueva de Arosa (Pontevedra)</a:t>
            </a:r>
          </a:p>
          <a:p>
            <a:pPr marL="90488" lvl="0" indent="-90488" rtl="0">
              <a:buClr>
                <a:schemeClr val="accent1"/>
              </a:buClr>
              <a:buFont typeface="Arial" panose="020B0604020202020204" pitchFamily="34" charset="0"/>
              <a:buChar char="•"/>
            </a:pPr>
            <a:r>
              <a:rPr lang="es-ES" sz="1200">
                <a:solidFill>
                  <a:srgbClr val="434343"/>
                </a:solidFill>
                <a:uFill>
                  <a:solidFill>
                    <a:schemeClr val="accent1"/>
                  </a:solidFill>
                </a:uFill>
                <a:latin typeface="Droid Serif"/>
                <a:ea typeface="Droid Serif"/>
                <a:cs typeface="Droid Serif"/>
                <a:sym typeface="Droid Serif"/>
              </a:rPr>
              <a:t>Agitada </a:t>
            </a:r>
            <a:r>
              <a:rPr lang="es-ES" sz="1200" b="1">
                <a:solidFill>
                  <a:srgbClr val="434343"/>
                </a:solidFill>
                <a:uFill>
                  <a:solidFill>
                    <a:schemeClr val="accent1"/>
                  </a:solidFill>
                </a:uFill>
                <a:latin typeface="Droid Serif"/>
                <a:ea typeface="Droid Serif"/>
                <a:cs typeface="Droid Serif"/>
                <a:sym typeface="Droid Serif"/>
              </a:rPr>
              <a:t>trayectoria ideológica</a:t>
            </a:r>
            <a:r>
              <a:rPr lang="es-ES" sz="1200">
                <a:solidFill>
                  <a:srgbClr val="434343"/>
                </a:solidFill>
                <a:uFill>
                  <a:solidFill>
                    <a:schemeClr val="accent1"/>
                  </a:solidFill>
                </a:uFill>
                <a:latin typeface="Droid Serif"/>
                <a:ea typeface="Droid Serif"/>
                <a:cs typeface="Droid Serif"/>
                <a:sym typeface="Droid Serif"/>
              </a:rPr>
              <a:t>: </a:t>
            </a:r>
            <a:r>
              <a:rPr lang="es-ES" sz="1200" u="sng">
                <a:solidFill>
                  <a:srgbClr val="434343"/>
                </a:solidFill>
                <a:uFill>
                  <a:solidFill>
                    <a:schemeClr val="accent1"/>
                  </a:solidFill>
                </a:uFill>
                <a:latin typeface="Droid Serif"/>
                <a:ea typeface="Droid Serif"/>
                <a:cs typeface="Droid Serif"/>
                <a:sym typeface="Droid Serif"/>
              </a:rPr>
              <a:t>conservadurismo</a:t>
            </a:r>
            <a:r>
              <a:rPr lang="es-ES" sz="1200">
                <a:solidFill>
                  <a:srgbClr val="434343"/>
                </a:solidFill>
                <a:uFill>
                  <a:solidFill>
                    <a:schemeClr val="accent1"/>
                  </a:solidFill>
                </a:uFill>
                <a:latin typeface="Droid Serif"/>
                <a:ea typeface="Droid Serif"/>
                <a:cs typeface="Droid Serif"/>
                <a:sym typeface="Droid Serif"/>
              </a:rPr>
              <a:t>     </a:t>
            </a:r>
            <a:r>
              <a:rPr lang="es-ES" sz="1200" u="sng">
                <a:solidFill>
                  <a:srgbClr val="434343"/>
                </a:solidFill>
                <a:uFill>
                  <a:solidFill>
                    <a:schemeClr val="accent1"/>
                  </a:solidFill>
                </a:uFill>
                <a:latin typeface="Droid Serif"/>
                <a:ea typeface="Droid Serif"/>
                <a:cs typeface="Droid Serif"/>
                <a:sym typeface="Droid Serif"/>
              </a:rPr>
              <a:t>republicanismo</a:t>
            </a:r>
            <a:endParaRPr sz="1200">
              <a:solidFill>
                <a:srgbClr val="434343"/>
              </a:solidFill>
              <a:uFill>
                <a:solidFill>
                  <a:schemeClr val="accent1"/>
                </a:solidFill>
              </a:uFill>
              <a:latin typeface="Droid Serif"/>
              <a:ea typeface="Droid Serif"/>
              <a:cs typeface="Droid Serif"/>
              <a:sym typeface="Droid Serif"/>
            </a:endParaRPr>
          </a:p>
        </p:txBody>
      </p:sp>
      <p:sp>
        <p:nvSpPr>
          <p:cNvPr id="78" name="CuadroTexto 77">
            <a:extLst>
              <a:ext uri="{FF2B5EF4-FFF2-40B4-BE49-F238E27FC236}">
                <a16:creationId xmlns:a16="http://schemas.microsoft.com/office/drawing/2014/main" id="{F6038D3F-EC52-4FA9-83A3-BE1E18A828F0}"/>
              </a:ext>
            </a:extLst>
          </p:cNvPr>
          <p:cNvSpPr txBox="1"/>
          <p:nvPr/>
        </p:nvSpPr>
        <p:spPr>
          <a:xfrm>
            <a:off x="472140" y="1260605"/>
            <a:ext cx="519694" cy="307777"/>
          </a:xfrm>
          <a:prstGeom prst="rect">
            <a:avLst/>
          </a:prstGeom>
          <a:noFill/>
        </p:spPr>
        <p:txBody>
          <a:bodyPr wrap="none" rtlCol="0">
            <a:spAutoFit/>
          </a:bodyPr>
          <a:lstStyle/>
          <a:p>
            <a:pPr algn="ctr"/>
            <a:r>
              <a:rPr lang="es-ES" b="1" u="sng">
                <a:solidFill>
                  <a:srgbClr val="434343"/>
                </a:solidFill>
                <a:uFill>
                  <a:solidFill>
                    <a:schemeClr val="accent1"/>
                  </a:solidFill>
                </a:uFill>
                <a:latin typeface="Droid Serif"/>
              </a:rPr>
              <a:t>Vida</a:t>
            </a:r>
          </a:p>
        </p:txBody>
      </p:sp>
      <p:sp>
        <p:nvSpPr>
          <p:cNvPr id="79" name="CuadroTexto 78">
            <a:extLst>
              <a:ext uri="{FF2B5EF4-FFF2-40B4-BE49-F238E27FC236}">
                <a16:creationId xmlns:a16="http://schemas.microsoft.com/office/drawing/2014/main" id="{AEA6D5BE-E9A3-4097-AD67-91F6DDB5FB7B}"/>
              </a:ext>
            </a:extLst>
          </p:cNvPr>
          <p:cNvSpPr txBox="1"/>
          <p:nvPr/>
        </p:nvSpPr>
        <p:spPr>
          <a:xfrm>
            <a:off x="492379" y="1848321"/>
            <a:ext cx="554960" cy="307777"/>
          </a:xfrm>
          <a:prstGeom prst="rect">
            <a:avLst/>
          </a:prstGeom>
          <a:noFill/>
        </p:spPr>
        <p:txBody>
          <a:bodyPr wrap="none" rtlCol="0">
            <a:spAutoFit/>
          </a:bodyPr>
          <a:lstStyle/>
          <a:p>
            <a:r>
              <a:rPr lang="es-ES" b="1" u="sng">
                <a:solidFill>
                  <a:srgbClr val="434343"/>
                </a:solidFill>
                <a:uFill>
                  <a:solidFill>
                    <a:schemeClr val="accent1"/>
                  </a:solidFill>
                </a:uFill>
                <a:latin typeface="Droid Serif"/>
              </a:rPr>
              <a:t>Obra</a:t>
            </a:r>
          </a:p>
        </p:txBody>
      </p:sp>
      <p:sp>
        <p:nvSpPr>
          <p:cNvPr id="80" name="Google Shape;66;p13">
            <a:extLst>
              <a:ext uri="{FF2B5EF4-FFF2-40B4-BE49-F238E27FC236}">
                <a16:creationId xmlns:a16="http://schemas.microsoft.com/office/drawing/2014/main" id="{DD988E17-BC64-4EB3-ABD9-D55EB0DFF935}"/>
              </a:ext>
            </a:extLst>
          </p:cNvPr>
          <p:cNvSpPr txBox="1"/>
          <p:nvPr/>
        </p:nvSpPr>
        <p:spPr>
          <a:xfrm>
            <a:off x="499848" y="2025228"/>
            <a:ext cx="6289899" cy="1255926"/>
          </a:xfrm>
          <a:prstGeom prst="rect">
            <a:avLst/>
          </a:prstGeom>
          <a:noFill/>
          <a:ln>
            <a:noFill/>
          </a:ln>
        </p:spPr>
        <p:txBody>
          <a:bodyPr spcFirstLastPara="1" wrap="square" lIns="91425" tIns="91425" rIns="91425" bIns="91425" anchor="t" anchorCtr="0">
            <a:noAutofit/>
          </a:bodyPr>
          <a:lstStyle/>
          <a:p>
            <a:pPr marL="90488" lvl="0" indent="-90488" rtl="0">
              <a:buClr>
                <a:schemeClr val="accent1"/>
              </a:buClr>
              <a:buFont typeface="Arial" panose="020B0604020202020204" pitchFamily="34" charset="0"/>
              <a:buChar char="•"/>
            </a:pPr>
            <a:r>
              <a:rPr lang="es-ES" sz="1200" b="1" u="sng">
                <a:solidFill>
                  <a:srgbClr val="434343"/>
                </a:solidFill>
                <a:uFill>
                  <a:solidFill>
                    <a:schemeClr val="accent1"/>
                  </a:solidFill>
                </a:uFill>
                <a:latin typeface="Droid Serif"/>
                <a:ea typeface="Droid Serif"/>
                <a:cs typeface="Droid Serif"/>
                <a:sym typeface="Droid Serif"/>
              </a:rPr>
              <a:t>Obra narrativa</a:t>
            </a:r>
            <a:r>
              <a:rPr lang="es-ES" sz="1200">
                <a:solidFill>
                  <a:srgbClr val="434343"/>
                </a:solidFill>
                <a:uFill>
                  <a:solidFill>
                    <a:schemeClr val="accent1"/>
                  </a:solidFill>
                </a:uFill>
                <a:latin typeface="Droid Serif"/>
                <a:ea typeface="Droid Serif"/>
                <a:cs typeface="Droid Serif"/>
                <a:sym typeface="Droid Serif"/>
              </a:rPr>
              <a:t>     </a:t>
            </a:r>
            <a:r>
              <a:rPr lang="es-ES" sz="1200" b="1" i="1">
                <a:solidFill>
                  <a:srgbClr val="434343"/>
                </a:solidFill>
                <a:uFill>
                  <a:solidFill>
                    <a:schemeClr val="accent1"/>
                  </a:solidFill>
                </a:uFill>
                <a:latin typeface="Droid Serif"/>
                <a:ea typeface="Droid Serif"/>
                <a:cs typeface="Droid Serif"/>
                <a:sym typeface="Droid Serif"/>
              </a:rPr>
              <a:t>“Sonatas”</a:t>
            </a:r>
            <a:br>
              <a:rPr lang="es-ES" sz="1200" b="1" i="1">
                <a:solidFill>
                  <a:srgbClr val="434343"/>
                </a:solidFill>
                <a:uFill>
                  <a:solidFill>
                    <a:schemeClr val="accent1"/>
                  </a:solidFill>
                </a:uFill>
                <a:latin typeface="Droid Serif"/>
                <a:ea typeface="Droid Serif"/>
                <a:cs typeface="Droid Serif"/>
                <a:sym typeface="Droid Serif"/>
              </a:rPr>
            </a:br>
            <a:r>
              <a:rPr lang="es-ES" sz="1200" b="1" i="1">
                <a:solidFill>
                  <a:srgbClr val="434343"/>
                </a:solidFill>
                <a:uFill>
                  <a:solidFill>
                    <a:schemeClr val="accent1"/>
                  </a:solidFill>
                </a:uFill>
                <a:latin typeface="Droid Serif"/>
                <a:ea typeface="Droid Serif"/>
                <a:cs typeface="Droid Serif"/>
                <a:sym typeface="Droid Serif"/>
              </a:rPr>
              <a:t>                               “Tirano Banderas”</a:t>
            </a:r>
            <a:r>
              <a:rPr lang="es-ES" sz="1200">
                <a:solidFill>
                  <a:srgbClr val="434343"/>
                </a:solidFill>
                <a:uFill>
                  <a:solidFill>
                    <a:schemeClr val="accent1"/>
                  </a:solidFill>
                </a:uFill>
                <a:latin typeface="Droid Serif"/>
                <a:ea typeface="Droid Serif"/>
                <a:cs typeface="Droid Serif"/>
                <a:sym typeface="Droid Serif"/>
              </a:rPr>
              <a:t>     figura de un dictador de una república hispanoamericana</a:t>
            </a:r>
          </a:p>
          <a:p>
            <a:pPr marL="90488" lvl="0" indent="-90488">
              <a:buClr>
                <a:schemeClr val="accent1"/>
              </a:buClr>
              <a:buFont typeface="Arial" panose="020B0604020202020204" pitchFamily="34" charset="0"/>
              <a:buChar char="•"/>
            </a:pPr>
            <a:r>
              <a:rPr lang="es-ES" sz="1200" b="1" u="sng">
                <a:solidFill>
                  <a:srgbClr val="434343"/>
                </a:solidFill>
                <a:uFill>
                  <a:solidFill>
                    <a:schemeClr val="accent1"/>
                  </a:solidFill>
                </a:uFill>
                <a:latin typeface="Droid Serif"/>
                <a:ea typeface="Droid Serif"/>
                <a:cs typeface="Droid Serif"/>
                <a:sym typeface="Droid Serif"/>
              </a:rPr>
              <a:t>Obra dramática</a:t>
            </a:r>
            <a:r>
              <a:rPr lang="es-ES" sz="1200" b="1">
                <a:solidFill>
                  <a:srgbClr val="434343"/>
                </a:solidFill>
                <a:uFill>
                  <a:solidFill>
                    <a:schemeClr val="accent1"/>
                  </a:solidFill>
                </a:uFill>
                <a:latin typeface="Droid Serif"/>
                <a:ea typeface="Droid Serif"/>
                <a:cs typeface="Droid Serif"/>
                <a:sym typeface="Droid Serif"/>
              </a:rPr>
              <a:t>: </a:t>
            </a:r>
            <a:r>
              <a:rPr lang="es-ES" sz="1200">
                <a:solidFill>
                  <a:srgbClr val="434343"/>
                </a:solidFill>
                <a:uFill>
                  <a:solidFill>
                    <a:schemeClr val="accent1"/>
                  </a:solidFill>
                </a:uFill>
                <a:latin typeface="Droid Serif"/>
                <a:ea typeface="Droid Serif"/>
                <a:cs typeface="Droid Serif"/>
                <a:sym typeface="Droid Serif"/>
              </a:rPr>
              <a:t>gran </a:t>
            </a:r>
            <a:r>
              <a:rPr lang="es-ES" sz="1200" b="1">
                <a:solidFill>
                  <a:srgbClr val="434343"/>
                </a:solidFill>
                <a:uFill>
                  <a:solidFill>
                    <a:schemeClr val="accent1"/>
                  </a:solidFill>
                </a:uFill>
                <a:latin typeface="Droid Serif"/>
                <a:ea typeface="Droid Serif"/>
                <a:cs typeface="Droid Serif"/>
                <a:sym typeface="Droid Serif"/>
              </a:rPr>
              <a:t>renovador del teatro español</a:t>
            </a:r>
            <a:r>
              <a:rPr lang="es-ES" sz="1200">
                <a:solidFill>
                  <a:srgbClr val="434343"/>
                </a:solidFill>
                <a:uFill>
                  <a:solidFill>
                    <a:schemeClr val="accent1"/>
                  </a:solidFill>
                </a:uFill>
                <a:latin typeface="Droid Serif"/>
                <a:ea typeface="Droid Serif"/>
                <a:cs typeface="Droid Serif"/>
                <a:sym typeface="Droid Serif"/>
              </a:rPr>
              <a:t> (=Lorca)     inicios </a:t>
            </a:r>
            <a:r>
              <a:rPr lang="es-ES" sz="1200" u="sng">
                <a:solidFill>
                  <a:srgbClr val="434343"/>
                </a:solidFill>
                <a:uFill>
                  <a:solidFill>
                    <a:schemeClr val="accent1"/>
                  </a:solidFill>
                </a:uFill>
                <a:latin typeface="Droid Serif"/>
                <a:ea typeface="Droid Serif"/>
                <a:cs typeface="Droid Serif"/>
                <a:sym typeface="Droid Serif"/>
              </a:rPr>
              <a:t>s.XX</a:t>
            </a:r>
            <a:br>
              <a:rPr lang="es-ES" sz="1200">
                <a:solidFill>
                  <a:srgbClr val="434343"/>
                </a:solidFill>
                <a:uFill>
                  <a:solidFill>
                    <a:schemeClr val="accent1"/>
                  </a:solidFill>
                </a:uFill>
                <a:latin typeface="Droid Serif"/>
                <a:ea typeface="Droid Serif"/>
                <a:cs typeface="Droid Serif"/>
                <a:sym typeface="Droid Serif"/>
              </a:rPr>
            </a:br>
            <a:r>
              <a:rPr lang="es-ES" sz="1200">
                <a:solidFill>
                  <a:srgbClr val="434343"/>
                </a:solidFill>
                <a:uFill>
                  <a:solidFill>
                    <a:schemeClr val="accent1"/>
                  </a:solidFill>
                </a:uFill>
                <a:latin typeface="Droid Serif"/>
                <a:ea typeface="Droid Serif"/>
                <a:cs typeface="Droid Serif"/>
                <a:sym typeface="Droid Serif"/>
              </a:rPr>
              <a:t>     Etapa de la </a:t>
            </a:r>
            <a:r>
              <a:rPr lang="es-ES" sz="1200" b="1">
                <a:solidFill>
                  <a:srgbClr val="434343"/>
                </a:solidFill>
                <a:uFill>
                  <a:solidFill>
                    <a:schemeClr val="accent1"/>
                  </a:solidFill>
                </a:uFill>
                <a:latin typeface="Droid Serif"/>
                <a:ea typeface="Droid Serif"/>
                <a:cs typeface="Droid Serif"/>
                <a:sym typeface="Droid Serif"/>
              </a:rPr>
              <a:t>ESTÉTICA MODERNISTA</a:t>
            </a:r>
            <a:r>
              <a:rPr lang="es-ES" sz="1200">
                <a:solidFill>
                  <a:srgbClr val="434343"/>
                </a:solidFill>
                <a:uFill>
                  <a:solidFill>
                    <a:schemeClr val="accent1"/>
                  </a:solidFill>
                </a:uFill>
                <a:latin typeface="Droid Serif"/>
                <a:ea typeface="Droid Serif"/>
                <a:cs typeface="Droid Serif"/>
                <a:sym typeface="Droid Serif"/>
              </a:rPr>
              <a:t>     </a:t>
            </a:r>
            <a:r>
              <a:rPr lang="es-ES" sz="1200" b="1" i="1">
                <a:solidFill>
                  <a:srgbClr val="434343"/>
                </a:solidFill>
                <a:uFill>
                  <a:solidFill>
                    <a:schemeClr val="accent1"/>
                  </a:solidFill>
                </a:uFill>
                <a:latin typeface="Droid Serif"/>
                <a:ea typeface="Droid Serif"/>
                <a:cs typeface="Droid Serif"/>
                <a:sym typeface="Droid Serif"/>
              </a:rPr>
              <a:t>“Comedias bárbaras”</a:t>
            </a:r>
            <a:r>
              <a:rPr lang="es-ES" sz="1200">
                <a:solidFill>
                  <a:srgbClr val="434343"/>
                </a:solidFill>
                <a:uFill>
                  <a:solidFill>
                    <a:schemeClr val="accent1"/>
                  </a:solidFill>
                </a:uFill>
                <a:latin typeface="Droid Serif"/>
                <a:ea typeface="Droid Serif"/>
                <a:cs typeface="Droid Serif"/>
                <a:sym typeface="Droid Serif"/>
              </a:rPr>
              <a:t> (recreación Galicia mítica)</a:t>
            </a:r>
            <a:br>
              <a:rPr lang="es-ES" sz="1200">
                <a:solidFill>
                  <a:srgbClr val="434343"/>
                </a:solidFill>
                <a:uFill>
                  <a:solidFill>
                    <a:schemeClr val="accent1"/>
                  </a:solidFill>
                </a:uFill>
                <a:latin typeface="Droid Serif"/>
                <a:ea typeface="Droid Serif"/>
                <a:cs typeface="Droid Serif"/>
                <a:sym typeface="Droid Serif"/>
              </a:rPr>
            </a:br>
            <a:r>
              <a:rPr lang="es-ES" sz="1200">
                <a:solidFill>
                  <a:srgbClr val="434343"/>
                </a:solidFill>
                <a:uFill>
                  <a:solidFill>
                    <a:schemeClr val="accent1"/>
                  </a:solidFill>
                </a:uFill>
                <a:latin typeface="Droid Serif"/>
                <a:ea typeface="Droid Serif"/>
                <a:cs typeface="Droid Serif"/>
                <a:sym typeface="Droid Serif"/>
              </a:rPr>
              <a:t>     Etapa del </a:t>
            </a:r>
            <a:r>
              <a:rPr lang="es-ES" sz="1200" b="1">
                <a:solidFill>
                  <a:srgbClr val="434343"/>
                </a:solidFill>
                <a:uFill>
                  <a:solidFill>
                    <a:schemeClr val="accent1"/>
                  </a:solidFill>
                </a:uFill>
                <a:latin typeface="Droid Serif"/>
                <a:ea typeface="Droid Serif"/>
                <a:cs typeface="Droid Serif"/>
                <a:sym typeface="Droid Serif"/>
              </a:rPr>
              <a:t>ESPERPENTO</a:t>
            </a:r>
            <a:r>
              <a:rPr lang="es-ES" sz="1200">
                <a:solidFill>
                  <a:srgbClr val="434343"/>
                </a:solidFill>
                <a:uFill>
                  <a:solidFill>
                    <a:schemeClr val="accent1"/>
                  </a:solidFill>
                </a:uFill>
                <a:latin typeface="Droid Serif"/>
                <a:ea typeface="Droid Serif"/>
                <a:cs typeface="Droid Serif"/>
                <a:sym typeface="Droid Serif"/>
              </a:rPr>
              <a:t>     </a:t>
            </a:r>
            <a:r>
              <a:rPr lang="es-ES" sz="1200" b="1" i="1">
                <a:solidFill>
                  <a:srgbClr val="434343"/>
                </a:solidFill>
                <a:uFill>
                  <a:solidFill>
                    <a:schemeClr val="accent1"/>
                  </a:solidFill>
                </a:uFill>
                <a:latin typeface="Droid Serif"/>
                <a:ea typeface="Droid Serif"/>
                <a:cs typeface="Droid Serif"/>
                <a:sym typeface="Droid Serif"/>
              </a:rPr>
              <a:t>“Divinas palabras”</a:t>
            </a:r>
            <a:br>
              <a:rPr lang="es-ES" sz="1200" b="1" i="1">
                <a:solidFill>
                  <a:srgbClr val="434343"/>
                </a:solidFill>
                <a:uFill>
                  <a:solidFill>
                    <a:schemeClr val="accent1"/>
                  </a:solidFill>
                </a:uFill>
                <a:latin typeface="Droid Serif"/>
                <a:ea typeface="Droid Serif"/>
                <a:cs typeface="Droid Serif"/>
                <a:sym typeface="Droid Serif"/>
              </a:rPr>
            </a:br>
            <a:r>
              <a:rPr lang="es-ES" sz="1200" b="1" i="1">
                <a:solidFill>
                  <a:srgbClr val="434343"/>
                </a:solidFill>
                <a:uFill>
                  <a:solidFill>
                    <a:schemeClr val="accent1"/>
                  </a:solidFill>
                </a:uFill>
                <a:latin typeface="Droid Serif"/>
                <a:ea typeface="Droid Serif"/>
                <a:cs typeface="Droid Serif"/>
                <a:sym typeface="Droid Serif"/>
              </a:rPr>
              <a:t>                                                   </a:t>
            </a:r>
            <a:r>
              <a:rPr lang="es-ES" sz="1200" b="1" i="1">
                <a:solidFill>
                  <a:schemeClr val="accent1"/>
                </a:solidFill>
                <a:uFill>
                  <a:solidFill>
                    <a:schemeClr val="accent1"/>
                  </a:solidFill>
                </a:uFill>
                <a:latin typeface="Droid Serif"/>
                <a:ea typeface="Droid Serif"/>
                <a:cs typeface="Droid Serif"/>
                <a:sym typeface="Droid Serif"/>
              </a:rPr>
              <a:t>*</a:t>
            </a:r>
            <a:r>
              <a:rPr lang="es-ES" sz="1200" b="1" i="1">
                <a:solidFill>
                  <a:srgbClr val="434343"/>
                </a:solidFill>
                <a:uFill>
                  <a:solidFill>
                    <a:schemeClr val="accent1"/>
                  </a:solidFill>
                </a:uFill>
                <a:latin typeface="Droid Serif"/>
                <a:ea typeface="Droid Serif"/>
                <a:cs typeface="Droid Serif"/>
                <a:sym typeface="Droid Serif"/>
              </a:rPr>
              <a:t>“Luces de bohemia”</a:t>
            </a:r>
            <a:endParaRPr sz="1200" b="1" u="sng">
              <a:solidFill>
                <a:schemeClr val="accent1"/>
              </a:solidFill>
              <a:uFill>
                <a:solidFill>
                  <a:schemeClr val="accent1"/>
                </a:solidFill>
              </a:uFill>
              <a:latin typeface="Droid Serif"/>
              <a:ea typeface="Droid Serif"/>
              <a:cs typeface="Droid Serif"/>
              <a:sym typeface="Droid Serif"/>
            </a:endParaRPr>
          </a:p>
        </p:txBody>
      </p:sp>
      <p:cxnSp>
        <p:nvCxnSpPr>
          <p:cNvPr id="82" name="Conector recto de flecha 81">
            <a:extLst>
              <a:ext uri="{FF2B5EF4-FFF2-40B4-BE49-F238E27FC236}">
                <a16:creationId xmlns:a16="http://schemas.microsoft.com/office/drawing/2014/main" id="{E3033DF8-BC28-42C2-AEF1-74FFC766ACF2}"/>
              </a:ext>
            </a:extLst>
          </p:cNvPr>
          <p:cNvCxnSpPr/>
          <p:nvPr/>
        </p:nvCxnSpPr>
        <p:spPr>
          <a:xfrm>
            <a:off x="3714509" y="1821009"/>
            <a:ext cx="151405"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97" name="Google Shape;65;p13">
            <a:extLst>
              <a:ext uri="{FF2B5EF4-FFF2-40B4-BE49-F238E27FC236}">
                <a16:creationId xmlns:a16="http://schemas.microsoft.com/office/drawing/2014/main" id="{AB72AADA-8C01-4FBF-AF5D-6D7FBE31674B}"/>
              </a:ext>
            </a:extLst>
          </p:cNvPr>
          <p:cNvSpPr txBox="1"/>
          <p:nvPr/>
        </p:nvSpPr>
        <p:spPr>
          <a:xfrm>
            <a:off x="7262559" y="667167"/>
            <a:ext cx="1053020" cy="360299"/>
          </a:xfrm>
          <a:prstGeom prst="rect">
            <a:avLst/>
          </a:prstGeom>
          <a:noFill/>
          <a:ln>
            <a:noFill/>
          </a:ln>
        </p:spPr>
        <p:txBody>
          <a:bodyPr spcFirstLastPara="1" wrap="square" lIns="91425" tIns="91425" rIns="91425" bIns="91425" anchor="t" anchorCtr="0">
            <a:noAutofit/>
          </a:bodyPr>
          <a:lstStyle/>
          <a:p>
            <a:pPr marL="0" lvl="0" indent="0" algn="l" rtl="0">
              <a:spcAft>
                <a:spcPts val="0"/>
              </a:spcAft>
              <a:buNone/>
            </a:pPr>
            <a:r>
              <a:rPr lang="es-ES" sz="1600" b="1">
                <a:solidFill>
                  <a:schemeClr val="accent1"/>
                </a:solidFill>
                <a:latin typeface="Droid Serif"/>
                <a:ea typeface="Droid Serif"/>
                <a:cs typeface="Droid Serif"/>
                <a:sym typeface="Droid Serif"/>
              </a:rPr>
              <a:t>Ejercicios:</a:t>
            </a:r>
          </a:p>
        </p:txBody>
      </p:sp>
      <p:sp>
        <p:nvSpPr>
          <p:cNvPr id="98" name="CuadroTexto 97">
            <a:extLst>
              <a:ext uri="{FF2B5EF4-FFF2-40B4-BE49-F238E27FC236}">
                <a16:creationId xmlns:a16="http://schemas.microsoft.com/office/drawing/2014/main" id="{BF3F64D9-87EB-434B-A440-02E230BC6245}"/>
              </a:ext>
            </a:extLst>
          </p:cNvPr>
          <p:cNvSpPr txBox="1"/>
          <p:nvPr/>
        </p:nvSpPr>
        <p:spPr>
          <a:xfrm>
            <a:off x="6854558" y="944414"/>
            <a:ext cx="1765227" cy="307777"/>
          </a:xfrm>
          <a:prstGeom prst="rect">
            <a:avLst/>
          </a:prstGeom>
          <a:noFill/>
        </p:spPr>
        <p:txBody>
          <a:bodyPr wrap="none" rtlCol="0">
            <a:spAutoFit/>
          </a:bodyPr>
          <a:lstStyle/>
          <a:p>
            <a:r>
              <a:rPr lang="es-ES" b="1" i="1">
                <a:solidFill>
                  <a:srgbClr val="434343"/>
                </a:solidFill>
                <a:latin typeface="Book Antiqua" panose="02040602050305030304" pitchFamily="18" charset="0"/>
              </a:rPr>
              <a:t>“Luces de bohemia”</a:t>
            </a:r>
            <a:endParaRPr lang="es-ES" b="1" i="1">
              <a:solidFill>
                <a:srgbClr val="434343"/>
              </a:solidFill>
              <a:uFill>
                <a:solidFill>
                  <a:schemeClr val="accent1"/>
                </a:solidFill>
              </a:uFill>
              <a:latin typeface="Book Antiqua" panose="02040602050305030304" pitchFamily="18" charset="0"/>
            </a:endParaRPr>
          </a:p>
        </p:txBody>
      </p:sp>
      <p:cxnSp>
        <p:nvCxnSpPr>
          <p:cNvPr id="101" name="Conector recto 100">
            <a:extLst>
              <a:ext uri="{FF2B5EF4-FFF2-40B4-BE49-F238E27FC236}">
                <a16:creationId xmlns:a16="http://schemas.microsoft.com/office/drawing/2014/main" id="{C9A10EBF-D335-4297-8FE4-F6254AB31A68}"/>
              </a:ext>
            </a:extLst>
          </p:cNvPr>
          <p:cNvCxnSpPr>
            <a:cxnSpLocks/>
          </p:cNvCxnSpPr>
          <p:nvPr/>
        </p:nvCxnSpPr>
        <p:spPr>
          <a:xfrm>
            <a:off x="6706724" y="874236"/>
            <a:ext cx="6965" cy="2212706"/>
          </a:xfrm>
          <a:prstGeom prst="line">
            <a:avLst/>
          </a:prstGeom>
        </p:spPr>
        <p:style>
          <a:lnRef idx="1">
            <a:schemeClr val="accent1"/>
          </a:lnRef>
          <a:fillRef idx="0">
            <a:schemeClr val="accent1"/>
          </a:fillRef>
          <a:effectRef idx="0">
            <a:schemeClr val="accent1"/>
          </a:effectRef>
          <a:fontRef idx="minor">
            <a:schemeClr val="tx1"/>
          </a:fontRef>
        </p:style>
      </p:cxnSp>
      <p:sp>
        <p:nvSpPr>
          <p:cNvPr id="40" name="CuadroTexto 39">
            <a:extLst>
              <a:ext uri="{FF2B5EF4-FFF2-40B4-BE49-F238E27FC236}">
                <a16:creationId xmlns:a16="http://schemas.microsoft.com/office/drawing/2014/main" id="{718BFFB8-65B1-4440-A65F-605359EBBE9F}"/>
              </a:ext>
            </a:extLst>
          </p:cNvPr>
          <p:cNvSpPr txBox="1"/>
          <p:nvPr/>
        </p:nvSpPr>
        <p:spPr>
          <a:xfrm>
            <a:off x="3159908" y="865157"/>
            <a:ext cx="1082348" cy="307777"/>
          </a:xfrm>
          <a:prstGeom prst="rect">
            <a:avLst/>
          </a:prstGeom>
          <a:noFill/>
        </p:spPr>
        <p:txBody>
          <a:bodyPr wrap="none" rtlCol="0">
            <a:spAutoFit/>
          </a:bodyPr>
          <a:lstStyle/>
          <a:p>
            <a:r>
              <a:rPr lang="es-ES" b="1">
                <a:solidFill>
                  <a:srgbClr val="434343"/>
                </a:solidFill>
                <a:latin typeface="Droid Serif"/>
              </a:rPr>
              <a:t>(1866-1936)</a:t>
            </a:r>
          </a:p>
        </p:txBody>
      </p:sp>
      <p:sp>
        <p:nvSpPr>
          <p:cNvPr id="60" name="Google Shape;66;p13">
            <a:extLst>
              <a:ext uri="{FF2B5EF4-FFF2-40B4-BE49-F238E27FC236}">
                <a16:creationId xmlns:a16="http://schemas.microsoft.com/office/drawing/2014/main" id="{5495BA14-AF64-4086-B076-A4F0CD66E784}"/>
              </a:ext>
            </a:extLst>
          </p:cNvPr>
          <p:cNvSpPr txBox="1"/>
          <p:nvPr/>
        </p:nvSpPr>
        <p:spPr>
          <a:xfrm>
            <a:off x="6725058" y="1155194"/>
            <a:ext cx="2080472" cy="1221074"/>
          </a:xfrm>
          <a:prstGeom prst="rect">
            <a:avLst/>
          </a:prstGeom>
          <a:noFill/>
          <a:ln>
            <a:noFill/>
          </a:ln>
        </p:spPr>
        <p:txBody>
          <a:bodyPr spcFirstLastPara="1" wrap="square" lIns="91425" tIns="91425" rIns="91425" bIns="91425" anchor="t" anchorCtr="0">
            <a:noAutofit/>
          </a:bodyPr>
          <a:lstStyle/>
          <a:p>
            <a:pPr marL="179388" lvl="0" indent="-179388" rtl="0">
              <a:buClr>
                <a:schemeClr val="accent1"/>
              </a:buClr>
              <a:buFont typeface="+mj-lt"/>
              <a:buAutoNum type="arabicPeriod"/>
            </a:pPr>
            <a:r>
              <a:rPr lang="es-ES" sz="1200" b="1">
                <a:solidFill>
                  <a:schemeClr val="accent1"/>
                </a:solidFill>
                <a:latin typeface="Droid Serif"/>
                <a:ea typeface="Droid Serif"/>
                <a:cs typeface="Droid Serif"/>
                <a:sym typeface="Droid Serif"/>
              </a:rPr>
              <a:t>Carácter de los personajes</a:t>
            </a:r>
          </a:p>
          <a:p>
            <a:pPr lvl="0" rtl="0">
              <a:buClr>
                <a:schemeClr val="accent1"/>
              </a:buClr>
            </a:pPr>
            <a:r>
              <a:rPr lang="es-ES" sz="1200">
                <a:solidFill>
                  <a:srgbClr val="434343"/>
                </a:solidFill>
                <a:latin typeface="Droid Serif"/>
                <a:ea typeface="Droid Serif"/>
                <a:cs typeface="Droid Serif"/>
                <a:sym typeface="Droid Serif"/>
              </a:rPr>
              <a:t>Max: bohemio (vive de su arte), soñador, irónico, empático</a:t>
            </a:r>
          </a:p>
          <a:p>
            <a:pPr lvl="0" rtl="0">
              <a:buClr>
                <a:schemeClr val="accent1"/>
              </a:buClr>
            </a:pPr>
            <a:r>
              <a:rPr lang="es-ES" sz="1200">
                <a:solidFill>
                  <a:srgbClr val="434343"/>
                </a:solidFill>
                <a:latin typeface="Droid Serif"/>
                <a:ea typeface="Droid Serif"/>
                <a:cs typeface="Droid Serif"/>
                <a:sym typeface="Droid Serif"/>
              </a:rPr>
              <a:t>Don Latino: insensible, cínico, aprovechado, desleal</a:t>
            </a:r>
          </a:p>
        </p:txBody>
      </p:sp>
      <p:sp>
        <p:nvSpPr>
          <p:cNvPr id="61" name="Elipse 60">
            <a:extLst>
              <a:ext uri="{FF2B5EF4-FFF2-40B4-BE49-F238E27FC236}">
                <a16:creationId xmlns:a16="http://schemas.microsoft.com/office/drawing/2014/main" id="{CDCA16D6-6603-44E4-B314-E9E5962EB18A}"/>
              </a:ext>
            </a:extLst>
          </p:cNvPr>
          <p:cNvSpPr/>
          <p:nvPr/>
        </p:nvSpPr>
        <p:spPr>
          <a:xfrm>
            <a:off x="6783809" y="1265548"/>
            <a:ext cx="163465" cy="171451"/>
          </a:xfrm>
          <a:prstGeom prst="ellipse">
            <a:avLst/>
          </a:prstGeom>
          <a:noFill/>
          <a:ln w="1270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2" name="Google Shape;66;p13">
            <a:extLst>
              <a:ext uri="{FF2B5EF4-FFF2-40B4-BE49-F238E27FC236}">
                <a16:creationId xmlns:a16="http://schemas.microsoft.com/office/drawing/2014/main" id="{1E444C69-8BCD-4B7E-AFEA-85C45065B0A9}"/>
              </a:ext>
            </a:extLst>
          </p:cNvPr>
          <p:cNvSpPr txBox="1"/>
          <p:nvPr/>
        </p:nvSpPr>
        <p:spPr>
          <a:xfrm>
            <a:off x="6725054" y="2272423"/>
            <a:ext cx="2080472" cy="508759"/>
          </a:xfrm>
          <a:prstGeom prst="rect">
            <a:avLst/>
          </a:prstGeom>
          <a:noFill/>
          <a:ln>
            <a:noFill/>
          </a:ln>
        </p:spPr>
        <p:txBody>
          <a:bodyPr spcFirstLastPara="1" wrap="square" lIns="91425" tIns="91425" rIns="91425" bIns="91425" anchor="t" anchorCtr="0">
            <a:noAutofit/>
          </a:bodyPr>
          <a:lstStyle/>
          <a:p>
            <a:pPr marL="179388" lvl="0" indent="-179388" rtl="0">
              <a:buClr>
                <a:schemeClr val="accent1"/>
              </a:buClr>
              <a:buFont typeface="+mj-lt"/>
              <a:buAutoNum type="arabicPeriod" startAt="2"/>
            </a:pPr>
            <a:r>
              <a:rPr lang="es-ES" sz="1200" b="1">
                <a:solidFill>
                  <a:schemeClr val="accent1"/>
                </a:solidFill>
                <a:latin typeface="Droid Serif"/>
                <a:ea typeface="Droid Serif"/>
                <a:cs typeface="Droid Serif"/>
                <a:sym typeface="Droid Serif"/>
              </a:rPr>
              <a:t>Denuncia</a:t>
            </a:r>
          </a:p>
          <a:p>
            <a:pPr lvl="0" rtl="0">
              <a:buClr>
                <a:schemeClr val="accent1"/>
              </a:buClr>
            </a:pPr>
            <a:r>
              <a:rPr lang="es-ES" sz="1200">
                <a:solidFill>
                  <a:srgbClr val="434343"/>
                </a:solidFill>
                <a:latin typeface="Droid Serif"/>
                <a:ea typeface="Droid Serif"/>
                <a:cs typeface="Droid Serif"/>
                <a:sym typeface="Droid Serif"/>
              </a:rPr>
              <a:t>crisis moral y de valores, inestabilidad política, desvergüenza</a:t>
            </a:r>
          </a:p>
        </p:txBody>
      </p:sp>
      <p:sp>
        <p:nvSpPr>
          <p:cNvPr id="63" name="Elipse 62">
            <a:extLst>
              <a:ext uri="{FF2B5EF4-FFF2-40B4-BE49-F238E27FC236}">
                <a16:creationId xmlns:a16="http://schemas.microsoft.com/office/drawing/2014/main" id="{24C87CE8-EF7F-46B8-ADDD-7DC7C158187C}"/>
              </a:ext>
            </a:extLst>
          </p:cNvPr>
          <p:cNvSpPr/>
          <p:nvPr/>
        </p:nvSpPr>
        <p:spPr>
          <a:xfrm>
            <a:off x="6783805" y="2382777"/>
            <a:ext cx="163465" cy="171451"/>
          </a:xfrm>
          <a:prstGeom prst="ellipse">
            <a:avLst/>
          </a:prstGeom>
          <a:noFill/>
          <a:ln w="1270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4098" name="Picture 2" descr="Valle-Inclán, Ramón María - Escritores.org - Recursos para escritores">
            <a:extLst>
              <a:ext uri="{FF2B5EF4-FFF2-40B4-BE49-F238E27FC236}">
                <a16:creationId xmlns:a16="http://schemas.microsoft.com/office/drawing/2014/main" id="{6EDC4736-ED92-494B-94E9-DEFD5D519A1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55843" y="3346660"/>
            <a:ext cx="1110583" cy="1697735"/>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Lst>
        </p:spPr>
      </p:pic>
      <p:sp>
        <p:nvSpPr>
          <p:cNvPr id="52" name="Google Shape;66;p13">
            <a:extLst>
              <a:ext uri="{FF2B5EF4-FFF2-40B4-BE49-F238E27FC236}">
                <a16:creationId xmlns:a16="http://schemas.microsoft.com/office/drawing/2014/main" id="{BB99D84D-182D-44D8-9D83-E0962FE8FD6E}"/>
              </a:ext>
            </a:extLst>
          </p:cNvPr>
          <p:cNvSpPr txBox="1"/>
          <p:nvPr/>
        </p:nvSpPr>
        <p:spPr>
          <a:xfrm>
            <a:off x="690623" y="3474575"/>
            <a:ext cx="2752229" cy="1180351"/>
          </a:xfrm>
          <a:prstGeom prst="rect">
            <a:avLst/>
          </a:prstGeom>
          <a:noFill/>
          <a:ln>
            <a:noFill/>
          </a:ln>
        </p:spPr>
        <p:txBody>
          <a:bodyPr spcFirstLastPara="1" wrap="square" lIns="91425" tIns="91425" rIns="91425" bIns="91425" anchor="t" anchorCtr="0">
            <a:noAutofit/>
          </a:bodyPr>
          <a:lstStyle/>
          <a:p>
            <a:pPr lvl="0" algn="ctr" rtl="0">
              <a:buClr>
                <a:schemeClr val="accent1"/>
              </a:buClr>
            </a:pPr>
            <a:r>
              <a:rPr lang="es-ES" sz="1200">
                <a:solidFill>
                  <a:srgbClr val="434343"/>
                </a:solidFill>
                <a:latin typeface="Droid Serif"/>
                <a:ea typeface="Droid Serif"/>
                <a:cs typeface="Droid Serif"/>
                <a:sym typeface="Droid Serif"/>
              </a:rPr>
              <a:t>Subgénero tetral creado por él mismo que se basa en una </a:t>
            </a:r>
            <a:r>
              <a:rPr lang="es-ES" sz="1200" b="1">
                <a:solidFill>
                  <a:srgbClr val="434343"/>
                </a:solidFill>
                <a:latin typeface="Droid Serif"/>
                <a:ea typeface="Droid Serif"/>
                <a:cs typeface="Droid Serif"/>
                <a:sym typeface="Droid Serif"/>
              </a:rPr>
              <a:t>deformación y caricaturización grotesca</a:t>
            </a:r>
            <a:r>
              <a:rPr lang="es-ES" sz="1200">
                <a:solidFill>
                  <a:srgbClr val="434343"/>
                </a:solidFill>
                <a:latin typeface="Droid Serif"/>
                <a:ea typeface="Droid Serif"/>
                <a:cs typeface="Droid Serif"/>
                <a:sym typeface="Droid Serif"/>
              </a:rPr>
              <a:t> y </a:t>
            </a:r>
            <a:r>
              <a:rPr lang="es-ES" sz="1200" b="1">
                <a:solidFill>
                  <a:srgbClr val="434343"/>
                </a:solidFill>
                <a:latin typeface="Droid Serif"/>
                <a:ea typeface="Droid Serif"/>
                <a:cs typeface="Droid Serif"/>
                <a:sym typeface="Droid Serif"/>
              </a:rPr>
              <a:t>trágica</a:t>
            </a:r>
            <a:r>
              <a:rPr lang="es-ES" sz="1200">
                <a:solidFill>
                  <a:srgbClr val="434343"/>
                </a:solidFill>
                <a:latin typeface="Droid Serif"/>
                <a:ea typeface="Droid Serif"/>
                <a:cs typeface="Droid Serif"/>
                <a:sym typeface="Droid Serif"/>
              </a:rPr>
              <a:t> de la realidad tratada desde un </a:t>
            </a:r>
            <a:r>
              <a:rPr lang="es-ES" sz="1200" b="1">
                <a:solidFill>
                  <a:srgbClr val="434343"/>
                </a:solidFill>
                <a:latin typeface="Droid Serif"/>
                <a:ea typeface="Droid Serif"/>
                <a:cs typeface="Droid Serif"/>
                <a:sym typeface="Droid Serif"/>
              </a:rPr>
              <a:t>humor cínico</a:t>
            </a:r>
            <a:r>
              <a:rPr lang="es-ES" sz="1200">
                <a:solidFill>
                  <a:srgbClr val="434343"/>
                </a:solidFill>
                <a:latin typeface="Droid Serif"/>
                <a:ea typeface="Droid Serif"/>
                <a:cs typeface="Droid Serif"/>
                <a:sym typeface="Droid Serif"/>
              </a:rPr>
              <a:t>. </a:t>
            </a:r>
            <a:r>
              <a:rPr lang="es-ES" sz="1200" b="1">
                <a:solidFill>
                  <a:srgbClr val="434343"/>
                </a:solidFill>
                <a:latin typeface="Droid Serif"/>
                <a:ea typeface="Droid Serif"/>
                <a:cs typeface="Droid Serif"/>
                <a:sym typeface="Droid Serif"/>
              </a:rPr>
              <a:t>Tragicomedia</a:t>
            </a:r>
            <a:r>
              <a:rPr lang="es-ES" sz="1200">
                <a:solidFill>
                  <a:srgbClr val="434343"/>
                </a:solidFill>
                <a:latin typeface="Droid Serif"/>
                <a:ea typeface="Droid Serif"/>
                <a:cs typeface="Droid Serif"/>
                <a:sym typeface="Droid Serif"/>
              </a:rPr>
              <a:t> sin final feliz, diferente a la tragedia clásica</a:t>
            </a:r>
          </a:p>
        </p:txBody>
      </p:sp>
      <p:sp>
        <p:nvSpPr>
          <p:cNvPr id="3" name="Flecha: hacia abajo 2">
            <a:extLst>
              <a:ext uri="{FF2B5EF4-FFF2-40B4-BE49-F238E27FC236}">
                <a16:creationId xmlns:a16="http://schemas.microsoft.com/office/drawing/2014/main" id="{4261454C-98F6-4D70-894A-7702E1CB7C71}"/>
              </a:ext>
            </a:extLst>
          </p:cNvPr>
          <p:cNvSpPr/>
          <p:nvPr/>
        </p:nvSpPr>
        <p:spPr>
          <a:xfrm>
            <a:off x="1690255" y="3048916"/>
            <a:ext cx="187030" cy="45723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nvGrpSpPr>
          <p:cNvPr id="59" name="Grupo 58">
            <a:extLst>
              <a:ext uri="{FF2B5EF4-FFF2-40B4-BE49-F238E27FC236}">
                <a16:creationId xmlns:a16="http://schemas.microsoft.com/office/drawing/2014/main" id="{17875D1A-8AF9-49C2-A2F2-720B1354A066}"/>
              </a:ext>
            </a:extLst>
          </p:cNvPr>
          <p:cNvGrpSpPr/>
          <p:nvPr/>
        </p:nvGrpSpPr>
        <p:grpSpPr>
          <a:xfrm>
            <a:off x="2322239" y="2936675"/>
            <a:ext cx="156384" cy="171451"/>
            <a:chOff x="1145530" y="2093767"/>
            <a:chExt cx="156384" cy="171451"/>
          </a:xfrm>
        </p:grpSpPr>
        <p:cxnSp>
          <p:nvCxnSpPr>
            <p:cNvPr id="73" name="Conector recto de flecha 72">
              <a:extLst>
                <a:ext uri="{FF2B5EF4-FFF2-40B4-BE49-F238E27FC236}">
                  <a16:creationId xmlns:a16="http://schemas.microsoft.com/office/drawing/2014/main" id="{2F8E6A61-3F74-4152-A48C-E034EDA7286E}"/>
                </a:ext>
              </a:extLst>
            </p:cNvPr>
            <p:cNvCxnSpPr/>
            <p:nvPr/>
          </p:nvCxnSpPr>
          <p:spPr>
            <a:xfrm>
              <a:off x="1145530" y="2093767"/>
              <a:ext cx="151405"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74" name="Conector recto de flecha 73">
              <a:extLst>
                <a:ext uri="{FF2B5EF4-FFF2-40B4-BE49-F238E27FC236}">
                  <a16:creationId xmlns:a16="http://schemas.microsoft.com/office/drawing/2014/main" id="{CB82E134-38B1-4C0C-B532-5A9EE762B0C3}"/>
                </a:ext>
              </a:extLst>
            </p:cNvPr>
            <p:cNvCxnSpPr/>
            <p:nvPr/>
          </p:nvCxnSpPr>
          <p:spPr>
            <a:xfrm>
              <a:off x="1188161" y="2265218"/>
              <a:ext cx="113753"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75" name="Conector recto 74">
              <a:extLst>
                <a:ext uri="{FF2B5EF4-FFF2-40B4-BE49-F238E27FC236}">
                  <a16:creationId xmlns:a16="http://schemas.microsoft.com/office/drawing/2014/main" id="{C1631A9E-C6D2-4AF5-9242-02A8EEA5B0DE}"/>
                </a:ext>
              </a:extLst>
            </p:cNvPr>
            <p:cNvCxnSpPr/>
            <p:nvPr/>
          </p:nvCxnSpPr>
          <p:spPr>
            <a:xfrm flipV="1">
              <a:off x="1188161" y="2093767"/>
              <a:ext cx="0" cy="171451"/>
            </a:xfrm>
            <a:prstGeom prst="line">
              <a:avLst/>
            </a:prstGeom>
          </p:spPr>
          <p:style>
            <a:lnRef idx="2">
              <a:schemeClr val="accent1"/>
            </a:lnRef>
            <a:fillRef idx="0">
              <a:schemeClr val="accent1"/>
            </a:fillRef>
            <a:effectRef idx="1">
              <a:schemeClr val="accent1"/>
            </a:effectRef>
            <a:fontRef idx="minor">
              <a:schemeClr val="tx1"/>
            </a:fontRef>
          </p:style>
        </p:cxnSp>
      </p:grpSp>
      <p:grpSp>
        <p:nvGrpSpPr>
          <p:cNvPr id="76" name="Grupo 75">
            <a:extLst>
              <a:ext uri="{FF2B5EF4-FFF2-40B4-BE49-F238E27FC236}">
                <a16:creationId xmlns:a16="http://schemas.microsoft.com/office/drawing/2014/main" id="{794150FC-4D07-4780-84A6-24CC11A12C42}"/>
              </a:ext>
            </a:extLst>
          </p:cNvPr>
          <p:cNvGrpSpPr/>
          <p:nvPr/>
        </p:nvGrpSpPr>
        <p:grpSpPr>
          <a:xfrm>
            <a:off x="1625917" y="2224867"/>
            <a:ext cx="156384" cy="171451"/>
            <a:chOff x="1145530" y="2093767"/>
            <a:chExt cx="156384" cy="171451"/>
          </a:xfrm>
        </p:grpSpPr>
        <p:cxnSp>
          <p:nvCxnSpPr>
            <p:cNvPr id="81" name="Conector recto de flecha 80">
              <a:extLst>
                <a:ext uri="{FF2B5EF4-FFF2-40B4-BE49-F238E27FC236}">
                  <a16:creationId xmlns:a16="http://schemas.microsoft.com/office/drawing/2014/main" id="{559DDCEC-A151-4C17-8CCB-B28B6FAE33FD}"/>
                </a:ext>
              </a:extLst>
            </p:cNvPr>
            <p:cNvCxnSpPr/>
            <p:nvPr/>
          </p:nvCxnSpPr>
          <p:spPr>
            <a:xfrm>
              <a:off x="1145530" y="2093767"/>
              <a:ext cx="151405"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83" name="Conector recto de flecha 82">
              <a:extLst>
                <a:ext uri="{FF2B5EF4-FFF2-40B4-BE49-F238E27FC236}">
                  <a16:creationId xmlns:a16="http://schemas.microsoft.com/office/drawing/2014/main" id="{C88BA912-CC7E-4CB0-84ED-1CD19F795107}"/>
                </a:ext>
              </a:extLst>
            </p:cNvPr>
            <p:cNvCxnSpPr/>
            <p:nvPr/>
          </p:nvCxnSpPr>
          <p:spPr>
            <a:xfrm>
              <a:off x="1188161" y="2265218"/>
              <a:ext cx="113753"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86" name="Conector recto 85">
              <a:extLst>
                <a:ext uri="{FF2B5EF4-FFF2-40B4-BE49-F238E27FC236}">
                  <a16:creationId xmlns:a16="http://schemas.microsoft.com/office/drawing/2014/main" id="{6CCB4A45-CF7E-4C98-A0EF-A278E46C4A15}"/>
                </a:ext>
              </a:extLst>
            </p:cNvPr>
            <p:cNvCxnSpPr/>
            <p:nvPr/>
          </p:nvCxnSpPr>
          <p:spPr>
            <a:xfrm flipV="1">
              <a:off x="1188161" y="2093767"/>
              <a:ext cx="0" cy="171451"/>
            </a:xfrm>
            <a:prstGeom prst="line">
              <a:avLst/>
            </a:prstGeom>
          </p:spPr>
          <p:style>
            <a:lnRef idx="2">
              <a:schemeClr val="accent1"/>
            </a:lnRef>
            <a:fillRef idx="0">
              <a:schemeClr val="accent1"/>
            </a:fillRef>
            <a:effectRef idx="1">
              <a:schemeClr val="accent1"/>
            </a:effectRef>
            <a:fontRef idx="minor">
              <a:schemeClr val="tx1"/>
            </a:fontRef>
          </p:style>
        </p:cxnSp>
      </p:grpSp>
      <p:cxnSp>
        <p:nvCxnSpPr>
          <p:cNvPr id="89" name="Conector recto de flecha 88">
            <a:extLst>
              <a:ext uri="{FF2B5EF4-FFF2-40B4-BE49-F238E27FC236}">
                <a16:creationId xmlns:a16="http://schemas.microsoft.com/office/drawing/2014/main" id="{E3E277EC-9C53-46BD-A56B-4A6F6D12C058}"/>
              </a:ext>
            </a:extLst>
          </p:cNvPr>
          <p:cNvCxnSpPr/>
          <p:nvPr/>
        </p:nvCxnSpPr>
        <p:spPr>
          <a:xfrm>
            <a:off x="2958638" y="2403245"/>
            <a:ext cx="151405"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90" name="Conector recto de flecha 89">
            <a:extLst>
              <a:ext uri="{FF2B5EF4-FFF2-40B4-BE49-F238E27FC236}">
                <a16:creationId xmlns:a16="http://schemas.microsoft.com/office/drawing/2014/main" id="{309C8977-596E-478B-92A4-7B0023C465C8}"/>
              </a:ext>
            </a:extLst>
          </p:cNvPr>
          <p:cNvCxnSpPr/>
          <p:nvPr/>
        </p:nvCxnSpPr>
        <p:spPr>
          <a:xfrm>
            <a:off x="4462530" y="2583819"/>
            <a:ext cx="151405"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92" name="Conector recto de flecha 91">
            <a:extLst>
              <a:ext uri="{FF2B5EF4-FFF2-40B4-BE49-F238E27FC236}">
                <a16:creationId xmlns:a16="http://schemas.microsoft.com/office/drawing/2014/main" id="{EC144E28-F3C1-4439-9645-BAAF37DE92B6}"/>
              </a:ext>
            </a:extLst>
          </p:cNvPr>
          <p:cNvCxnSpPr/>
          <p:nvPr/>
        </p:nvCxnSpPr>
        <p:spPr>
          <a:xfrm>
            <a:off x="3085198" y="2765963"/>
            <a:ext cx="151405"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7" name="Flecha: doblada hacia arriba 6">
            <a:extLst>
              <a:ext uri="{FF2B5EF4-FFF2-40B4-BE49-F238E27FC236}">
                <a16:creationId xmlns:a16="http://schemas.microsoft.com/office/drawing/2014/main" id="{1C7F40C9-6B3E-45A0-828B-EF112D028A2C}"/>
              </a:ext>
            </a:extLst>
          </p:cNvPr>
          <p:cNvSpPr/>
          <p:nvPr/>
        </p:nvSpPr>
        <p:spPr>
          <a:xfrm rot="5400000">
            <a:off x="692912" y="2666741"/>
            <a:ext cx="139775" cy="112675"/>
          </a:xfrm>
          <a:prstGeom prst="bentUpArrow">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9" name="Flecha: doblada hacia arriba 98">
            <a:extLst>
              <a:ext uri="{FF2B5EF4-FFF2-40B4-BE49-F238E27FC236}">
                <a16:creationId xmlns:a16="http://schemas.microsoft.com/office/drawing/2014/main" id="{6E215D02-13F4-4C54-9300-147EDEA560DA}"/>
              </a:ext>
            </a:extLst>
          </p:cNvPr>
          <p:cNvSpPr/>
          <p:nvPr/>
        </p:nvSpPr>
        <p:spPr>
          <a:xfrm rot="5400000">
            <a:off x="608906" y="2757578"/>
            <a:ext cx="307762" cy="112675"/>
          </a:xfrm>
          <a:prstGeom prst="bentUpArrow">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3" name="Google Shape;66;p13">
            <a:extLst>
              <a:ext uri="{FF2B5EF4-FFF2-40B4-BE49-F238E27FC236}">
                <a16:creationId xmlns:a16="http://schemas.microsoft.com/office/drawing/2014/main" id="{80F7DF18-3561-42AE-8CBF-6993921ED5C9}"/>
              </a:ext>
            </a:extLst>
          </p:cNvPr>
          <p:cNvSpPr txBox="1"/>
          <p:nvPr/>
        </p:nvSpPr>
        <p:spPr>
          <a:xfrm>
            <a:off x="3908272" y="2954237"/>
            <a:ext cx="3881095" cy="307777"/>
          </a:xfrm>
          <a:prstGeom prst="rect">
            <a:avLst/>
          </a:prstGeom>
          <a:noFill/>
          <a:ln>
            <a:noFill/>
          </a:ln>
        </p:spPr>
        <p:txBody>
          <a:bodyPr spcFirstLastPara="1" wrap="square" lIns="91425" tIns="91425" rIns="91425" bIns="91425" anchor="t" anchorCtr="0">
            <a:noAutofit/>
          </a:bodyPr>
          <a:lstStyle/>
          <a:p>
            <a:pPr lvl="0" rtl="0">
              <a:buClr>
                <a:schemeClr val="accent1"/>
              </a:buClr>
            </a:pPr>
            <a:r>
              <a:rPr lang="es-ES" sz="1200">
                <a:solidFill>
                  <a:srgbClr val="434343"/>
                </a:solidFill>
                <a:latin typeface="Droid Serif"/>
                <a:ea typeface="Droid Serif"/>
                <a:cs typeface="Droid Serif"/>
                <a:sym typeface="Droid Serif"/>
              </a:rPr>
              <a:t>enorme riqueza </a:t>
            </a:r>
            <a:r>
              <a:rPr lang="es-ES" sz="1200" b="1">
                <a:solidFill>
                  <a:srgbClr val="434343"/>
                </a:solidFill>
                <a:latin typeface="Droid Serif"/>
                <a:ea typeface="Droid Serif"/>
                <a:cs typeface="Droid Serif"/>
                <a:sym typeface="Droid Serif"/>
              </a:rPr>
              <a:t>léxica y expresiva</a:t>
            </a:r>
          </a:p>
          <a:p>
            <a:pPr lvl="0" rtl="0">
              <a:buClr>
                <a:schemeClr val="accent1"/>
              </a:buClr>
            </a:pPr>
            <a:r>
              <a:rPr lang="es-ES" sz="1200">
                <a:solidFill>
                  <a:srgbClr val="434343"/>
                </a:solidFill>
                <a:uFill>
                  <a:solidFill>
                    <a:schemeClr val="accent1"/>
                  </a:solidFill>
                </a:uFill>
                <a:latin typeface="Droid Serif"/>
                <a:ea typeface="Droid Serif"/>
                <a:cs typeface="Droid Serif"/>
                <a:sym typeface="Droid Serif"/>
              </a:rPr>
              <a:t>amplia gama </a:t>
            </a:r>
            <a:r>
              <a:rPr lang="es-ES" sz="1200" b="1">
                <a:solidFill>
                  <a:srgbClr val="434343"/>
                </a:solidFill>
                <a:uFill>
                  <a:solidFill>
                    <a:schemeClr val="accent1"/>
                  </a:solidFill>
                </a:uFill>
                <a:latin typeface="Droid Serif"/>
                <a:ea typeface="Droid Serif"/>
                <a:cs typeface="Droid Serif"/>
                <a:sym typeface="Droid Serif"/>
              </a:rPr>
              <a:t>registros, variantes, recursos, jergas</a:t>
            </a:r>
          </a:p>
          <a:p>
            <a:pPr lvl="0" rtl="0">
              <a:buClr>
                <a:schemeClr val="accent1"/>
              </a:buClr>
            </a:pPr>
            <a:r>
              <a:rPr lang="es-ES" sz="1200">
                <a:solidFill>
                  <a:srgbClr val="434343"/>
                </a:solidFill>
                <a:uFill>
                  <a:solidFill>
                    <a:schemeClr val="accent1"/>
                  </a:solidFill>
                </a:uFill>
                <a:latin typeface="Droid Serif"/>
                <a:ea typeface="Droid Serif"/>
                <a:cs typeface="Droid Serif"/>
                <a:sym typeface="Droid Serif"/>
              </a:rPr>
              <a:t>incluye </a:t>
            </a:r>
            <a:r>
              <a:rPr lang="es-ES" sz="1200" b="1">
                <a:solidFill>
                  <a:srgbClr val="434343"/>
                </a:solidFill>
                <a:uFill>
                  <a:solidFill>
                    <a:schemeClr val="accent1"/>
                  </a:solidFill>
                </a:uFill>
                <a:latin typeface="Droid Serif"/>
                <a:ea typeface="Droid Serif"/>
                <a:cs typeface="Droid Serif"/>
                <a:sym typeface="Droid Serif"/>
              </a:rPr>
              <a:t>cultismos, jerga popular, caló, vulgarismos</a:t>
            </a:r>
            <a:endParaRPr sz="1200">
              <a:solidFill>
                <a:srgbClr val="434343"/>
              </a:solidFill>
              <a:uFill>
                <a:solidFill>
                  <a:schemeClr val="accent1"/>
                </a:solidFill>
              </a:uFill>
              <a:latin typeface="Droid Serif"/>
              <a:ea typeface="Droid Serif"/>
              <a:cs typeface="Droid Serif"/>
              <a:sym typeface="Droid Serif"/>
            </a:endParaRPr>
          </a:p>
        </p:txBody>
      </p:sp>
      <p:grpSp>
        <p:nvGrpSpPr>
          <p:cNvPr id="44" name="Grupo 43">
            <a:extLst>
              <a:ext uri="{FF2B5EF4-FFF2-40B4-BE49-F238E27FC236}">
                <a16:creationId xmlns:a16="http://schemas.microsoft.com/office/drawing/2014/main" id="{7B77E4BF-F0FB-4C70-9978-5E1EA3A5C465}"/>
              </a:ext>
            </a:extLst>
          </p:cNvPr>
          <p:cNvGrpSpPr/>
          <p:nvPr/>
        </p:nvGrpSpPr>
        <p:grpSpPr>
          <a:xfrm>
            <a:off x="3830824" y="3150710"/>
            <a:ext cx="156384" cy="361951"/>
            <a:chOff x="998037" y="1816443"/>
            <a:chExt cx="156384" cy="361951"/>
          </a:xfrm>
        </p:grpSpPr>
        <p:grpSp>
          <p:nvGrpSpPr>
            <p:cNvPr id="45" name="Grupo 44">
              <a:extLst>
                <a:ext uri="{FF2B5EF4-FFF2-40B4-BE49-F238E27FC236}">
                  <a16:creationId xmlns:a16="http://schemas.microsoft.com/office/drawing/2014/main" id="{5816F988-7DB9-4C33-A53F-EED5224E9359}"/>
                </a:ext>
              </a:extLst>
            </p:cNvPr>
            <p:cNvGrpSpPr/>
            <p:nvPr/>
          </p:nvGrpSpPr>
          <p:grpSpPr>
            <a:xfrm>
              <a:off x="998037" y="1816443"/>
              <a:ext cx="156384" cy="361951"/>
              <a:chOff x="1145530" y="2093767"/>
              <a:chExt cx="156384" cy="361951"/>
            </a:xfrm>
          </p:grpSpPr>
          <p:cxnSp>
            <p:nvCxnSpPr>
              <p:cNvPr id="47" name="Conector recto de flecha 46">
                <a:extLst>
                  <a:ext uri="{FF2B5EF4-FFF2-40B4-BE49-F238E27FC236}">
                    <a16:creationId xmlns:a16="http://schemas.microsoft.com/office/drawing/2014/main" id="{1147387B-2251-4CA8-BF8B-5FF39FC25110}"/>
                  </a:ext>
                </a:extLst>
              </p:cNvPr>
              <p:cNvCxnSpPr/>
              <p:nvPr/>
            </p:nvCxnSpPr>
            <p:spPr>
              <a:xfrm>
                <a:off x="1145530" y="2093767"/>
                <a:ext cx="151405"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48" name="Conector recto de flecha 47">
                <a:extLst>
                  <a:ext uri="{FF2B5EF4-FFF2-40B4-BE49-F238E27FC236}">
                    <a16:creationId xmlns:a16="http://schemas.microsoft.com/office/drawing/2014/main" id="{896DAE3E-26EB-405F-ACBD-973F717BFB52}"/>
                  </a:ext>
                </a:extLst>
              </p:cNvPr>
              <p:cNvCxnSpPr/>
              <p:nvPr/>
            </p:nvCxnSpPr>
            <p:spPr>
              <a:xfrm>
                <a:off x="1188161" y="2274743"/>
                <a:ext cx="113753"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49" name="Conector recto 48">
                <a:extLst>
                  <a:ext uri="{FF2B5EF4-FFF2-40B4-BE49-F238E27FC236}">
                    <a16:creationId xmlns:a16="http://schemas.microsoft.com/office/drawing/2014/main" id="{898D696C-01A6-455E-910B-F9AE6D0F19D1}"/>
                  </a:ext>
                </a:extLst>
              </p:cNvPr>
              <p:cNvCxnSpPr>
                <a:cxnSpLocks/>
              </p:cNvCxnSpPr>
              <p:nvPr/>
            </p:nvCxnSpPr>
            <p:spPr>
              <a:xfrm flipV="1">
                <a:off x="1188161" y="2093768"/>
                <a:ext cx="0" cy="361950"/>
              </a:xfrm>
              <a:prstGeom prst="line">
                <a:avLst/>
              </a:prstGeom>
            </p:spPr>
            <p:style>
              <a:lnRef idx="2">
                <a:schemeClr val="accent1"/>
              </a:lnRef>
              <a:fillRef idx="0">
                <a:schemeClr val="accent1"/>
              </a:fillRef>
              <a:effectRef idx="1">
                <a:schemeClr val="accent1"/>
              </a:effectRef>
              <a:fontRef idx="minor">
                <a:schemeClr val="tx1"/>
              </a:fontRef>
            </p:style>
          </p:cxnSp>
        </p:grpSp>
        <p:cxnSp>
          <p:nvCxnSpPr>
            <p:cNvPr id="46" name="Conector recto de flecha 45">
              <a:extLst>
                <a:ext uri="{FF2B5EF4-FFF2-40B4-BE49-F238E27FC236}">
                  <a16:creationId xmlns:a16="http://schemas.microsoft.com/office/drawing/2014/main" id="{13C7217C-B90A-4830-9E48-0A8CC113C7A0}"/>
                </a:ext>
              </a:extLst>
            </p:cNvPr>
            <p:cNvCxnSpPr>
              <a:cxnSpLocks/>
            </p:cNvCxnSpPr>
            <p:nvPr/>
          </p:nvCxnSpPr>
          <p:spPr>
            <a:xfrm>
              <a:off x="1040668" y="2178394"/>
              <a:ext cx="113753"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grpSp>
      <p:cxnSp>
        <p:nvCxnSpPr>
          <p:cNvPr id="51" name="Conector recto 50">
            <a:extLst>
              <a:ext uri="{FF2B5EF4-FFF2-40B4-BE49-F238E27FC236}">
                <a16:creationId xmlns:a16="http://schemas.microsoft.com/office/drawing/2014/main" id="{8CB33A8D-4D75-4592-B53E-872B12F5BFD3}"/>
              </a:ext>
            </a:extLst>
          </p:cNvPr>
          <p:cNvCxnSpPr>
            <a:cxnSpLocks/>
          </p:cNvCxnSpPr>
          <p:nvPr/>
        </p:nvCxnSpPr>
        <p:spPr>
          <a:xfrm flipH="1" flipV="1">
            <a:off x="6706725" y="3127762"/>
            <a:ext cx="1876166" cy="3365"/>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15761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sp>
        <p:nvSpPr>
          <p:cNvPr id="2" name="Rectángulo 1">
            <a:extLst>
              <a:ext uri="{FF2B5EF4-FFF2-40B4-BE49-F238E27FC236}">
                <a16:creationId xmlns:a16="http://schemas.microsoft.com/office/drawing/2014/main" id="{2F99246A-9E82-4EC8-818D-7E7BBEFC9D75}"/>
              </a:ext>
            </a:extLst>
          </p:cNvPr>
          <p:cNvSpPr/>
          <p:nvPr/>
        </p:nvSpPr>
        <p:spPr>
          <a:xfrm>
            <a:off x="1544782" y="242455"/>
            <a:ext cx="6061363" cy="76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4" name="Google Shape;64;p13"/>
          <p:cNvSpPr txBox="1">
            <a:spLocks noGrp="1"/>
          </p:cNvSpPr>
          <p:nvPr>
            <p:ph type="title"/>
          </p:nvPr>
        </p:nvSpPr>
        <p:spPr>
          <a:xfrm>
            <a:off x="228600" y="99105"/>
            <a:ext cx="8686800" cy="3603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s-ES" sz="2000"/>
              <a:t>EL MODERNISMO Y LA GENERACIÓN DEL 98</a:t>
            </a:r>
            <a:endParaRPr sz="2000"/>
          </a:p>
        </p:txBody>
      </p:sp>
      <p:sp>
        <p:nvSpPr>
          <p:cNvPr id="68" name="Google Shape;68;p13"/>
          <p:cNvSpPr txBox="1">
            <a:spLocks noGrp="1"/>
          </p:cNvSpPr>
          <p:nvPr>
            <p:ph type="sldNum" idx="12"/>
          </p:nvPr>
        </p:nvSpPr>
        <p:spPr>
          <a:xfrm>
            <a:off x="-125" y="4869225"/>
            <a:ext cx="9144000" cy="274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
              <a:t>17</a:t>
            </a:fld>
            <a:endParaRPr/>
          </a:p>
        </p:txBody>
      </p:sp>
      <p:sp>
        <p:nvSpPr>
          <p:cNvPr id="65" name="Google Shape;65;p13">
            <a:extLst>
              <a:ext uri="{FF2B5EF4-FFF2-40B4-BE49-F238E27FC236}">
                <a16:creationId xmlns:a16="http://schemas.microsoft.com/office/drawing/2014/main" id="{0CCDD0AE-E11A-49DB-974E-2FFC3121AA07}"/>
              </a:ext>
            </a:extLst>
          </p:cNvPr>
          <p:cNvSpPr txBox="1"/>
          <p:nvPr/>
        </p:nvSpPr>
        <p:spPr>
          <a:xfrm>
            <a:off x="314524" y="407852"/>
            <a:ext cx="8543484" cy="360299"/>
          </a:xfrm>
          <a:prstGeom prst="rect">
            <a:avLst/>
          </a:prstGeom>
          <a:noFill/>
          <a:ln>
            <a:noFill/>
          </a:ln>
        </p:spPr>
        <p:txBody>
          <a:bodyPr spcFirstLastPara="1" wrap="square" lIns="91425" tIns="91425" rIns="91425" bIns="91425" anchor="t" anchorCtr="0">
            <a:noAutofit/>
          </a:bodyPr>
          <a:lstStyle/>
          <a:p>
            <a:pPr marL="0" lvl="0" indent="0" algn="ctr" rtl="0">
              <a:spcAft>
                <a:spcPts val="0"/>
              </a:spcAft>
              <a:buNone/>
            </a:pPr>
            <a:r>
              <a:rPr lang="es-ES" sz="1800" b="1">
                <a:solidFill>
                  <a:schemeClr val="accent1"/>
                </a:solidFill>
                <a:latin typeface="Montserrat" panose="020B0604020202020204" charset="0"/>
                <a:ea typeface="Droid Serif"/>
                <a:cs typeface="Droid Serif"/>
                <a:sym typeface="Droid Serif"/>
              </a:rPr>
              <a:t>AUTORES</a:t>
            </a:r>
          </a:p>
        </p:txBody>
      </p:sp>
      <p:sp>
        <p:nvSpPr>
          <p:cNvPr id="66" name="Rectángulo 65">
            <a:extLst>
              <a:ext uri="{FF2B5EF4-FFF2-40B4-BE49-F238E27FC236}">
                <a16:creationId xmlns:a16="http://schemas.microsoft.com/office/drawing/2014/main" id="{B91518AE-00C6-4306-9E46-F44546A658AA}"/>
              </a:ext>
            </a:extLst>
          </p:cNvPr>
          <p:cNvSpPr/>
          <p:nvPr/>
        </p:nvSpPr>
        <p:spPr>
          <a:xfrm>
            <a:off x="295898" y="602754"/>
            <a:ext cx="3631865" cy="7094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9" name="Rectángulo 68">
            <a:extLst>
              <a:ext uri="{FF2B5EF4-FFF2-40B4-BE49-F238E27FC236}">
                <a16:creationId xmlns:a16="http://schemas.microsoft.com/office/drawing/2014/main" id="{22F7EC48-E464-49EC-8A0A-62C9237303F9}"/>
              </a:ext>
            </a:extLst>
          </p:cNvPr>
          <p:cNvSpPr/>
          <p:nvPr/>
        </p:nvSpPr>
        <p:spPr>
          <a:xfrm>
            <a:off x="5216237" y="597584"/>
            <a:ext cx="3631865" cy="7094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0" name="Google Shape;65;p13">
            <a:extLst>
              <a:ext uri="{FF2B5EF4-FFF2-40B4-BE49-F238E27FC236}">
                <a16:creationId xmlns:a16="http://schemas.microsoft.com/office/drawing/2014/main" id="{710F9C38-F774-4DB9-AF91-7AC95CD9FC83}"/>
              </a:ext>
            </a:extLst>
          </p:cNvPr>
          <p:cNvSpPr txBox="1"/>
          <p:nvPr/>
        </p:nvSpPr>
        <p:spPr>
          <a:xfrm>
            <a:off x="492379" y="825309"/>
            <a:ext cx="2236966" cy="360299"/>
          </a:xfrm>
          <a:prstGeom prst="rect">
            <a:avLst/>
          </a:prstGeom>
          <a:noFill/>
          <a:ln>
            <a:noFill/>
          </a:ln>
        </p:spPr>
        <p:txBody>
          <a:bodyPr spcFirstLastPara="1" wrap="square" lIns="91425" tIns="91425" rIns="91425" bIns="91425" anchor="t" anchorCtr="0">
            <a:noAutofit/>
          </a:bodyPr>
          <a:lstStyle/>
          <a:p>
            <a:pPr marL="0" lvl="0" indent="0" rtl="0">
              <a:spcAft>
                <a:spcPts val="0"/>
              </a:spcAft>
              <a:buNone/>
            </a:pPr>
            <a:r>
              <a:rPr lang="es-ES" sz="1600" b="1">
                <a:solidFill>
                  <a:schemeClr val="accent1"/>
                </a:solidFill>
                <a:latin typeface="Droid Serif"/>
                <a:ea typeface="Droid Serif"/>
                <a:cs typeface="Droid Serif"/>
                <a:sym typeface="Droid Serif"/>
              </a:rPr>
              <a:t>María de la O Lejárraga</a:t>
            </a:r>
          </a:p>
        </p:txBody>
      </p:sp>
      <p:sp>
        <p:nvSpPr>
          <p:cNvPr id="72" name="Rectángulo 71">
            <a:extLst>
              <a:ext uri="{FF2B5EF4-FFF2-40B4-BE49-F238E27FC236}">
                <a16:creationId xmlns:a16="http://schemas.microsoft.com/office/drawing/2014/main" id="{8074FC7E-DAFF-485F-999D-42C5201F8371}"/>
              </a:ext>
            </a:extLst>
          </p:cNvPr>
          <p:cNvSpPr/>
          <p:nvPr/>
        </p:nvSpPr>
        <p:spPr>
          <a:xfrm>
            <a:off x="472141" y="850610"/>
            <a:ext cx="2236966" cy="373833"/>
          </a:xfrm>
          <a:prstGeom prst="rect">
            <a:avLst/>
          </a:prstGeom>
          <a:noFill/>
          <a:ln w="2857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es-ES"/>
          </a:p>
        </p:txBody>
      </p:sp>
      <p:sp>
        <p:nvSpPr>
          <p:cNvPr id="77" name="Google Shape;66;p13">
            <a:extLst>
              <a:ext uri="{FF2B5EF4-FFF2-40B4-BE49-F238E27FC236}">
                <a16:creationId xmlns:a16="http://schemas.microsoft.com/office/drawing/2014/main" id="{69653CC5-5A4E-4608-9849-30F87CBF2AE4}"/>
              </a:ext>
            </a:extLst>
          </p:cNvPr>
          <p:cNvSpPr txBox="1"/>
          <p:nvPr/>
        </p:nvSpPr>
        <p:spPr>
          <a:xfrm>
            <a:off x="472141" y="1313170"/>
            <a:ext cx="8277004" cy="2428638"/>
          </a:xfrm>
          <a:prstGeom prst="rect">
            <a:avLst/>
          </a:prstGeom>
          <a:noFill/>
          <a:ln>
            <a:noFill/>
          </a:ln>
        </p:spPr>
        <p:txBody>
          <a:bodyPr spcFirstLastPara="1" wrap="square" lIns="91425" tIns="91425" rIns="91425" bIns="91425" anchor="t" anchorCtr="0">
            <a:noAutofit/>
          </a:bodyPr>
          <a:lstStyle/>
          <a:p>
            <a:pPr lvl="0" rtl="0">
              <a:buClr>
                <a:schemeClr val="accent1"/>
              </a:buClr>
            </a:pPr>
            <a:r>
              <a:rPr lang="es-ES" sz="1200">
                <a:solidFill>
                  <a:srgbClr val="434343"/>
                </a:solidFill>
                <a:latin typeface="Droid Serif"/>
                <a:ea typeface="Droid Serif"/>
                <a:cs typeface="Droid Serif"/>
                <a:sym typeface="Droid Serif"/>
              </a:rPr>
              <a:t>María de la O Lejárraga, más conocida por su nombre de casada María Martínez Sierra, fue una novelista, dramaturga y feminista española nacida en La Rioja en 1874. Ejerció como maestra de inglés en la escuela pública y también fue diputada durante la II República, afiliada al Partido Socialista.</a:t>
            </a:r>
          </a:p>
          <a:p>
            <a:pPr lvl="0" rtl="0">
              <a:buClr>
                <a:schemeClr val="accent1"/>
              </a:buClr>
            </a:pPr>
            <a:r>
              <a:rPr lang="es-ES" sz="1200">
                <a:solidFill>
                  <a:srgbClr val="434343"/>
                </a:solidFill>
                <a:uFill>
                  <a:solidFill>
                    <a:schemeClr val="accent1"/>
                  </a:solidFill>
                </a:uFill>
                <a:latin typeface="Droid Serif"/>
                <a:ea typeface="Droid Serif"/>
                <a:cs typeface="Droid Serif"/>
                <a:sym typeface="Droid Serif"/>
              </a:rPr>
              <a:t>En cuanto a su escritura, fue una de las figuras más relevantes de la literatura española, especialmente del teatro, aunque su nombre era silenciado bajo el seudónimo de su marido, Gregorio Martínez Sierra. María de la O perteneció a la generación del 98, pero escribió obras costumbristas. Destaca su obra teatral </a:t>
            </a:r>
            <a:r>
              <a:rPr lang="es-ES" sz="1200" i="1">
                <a:solidFill>
                  <a:srgbClr val="434343"/>
                </a:solidFill>
                <a:uFill>
                  <a:solidFill>
                    <a:schemeClr val="accent1"/>
                  </a:solidFill>
                </a:uFill>
                <a:latin typeface="Droid Serif"/>
                <a:ea typeface="Droid Serif"/>
                <a:cs typeface="Droid Serif"/>
                <a:sym typeface="Droid Serif"/>
              </a:rPr>
              <a:t>“Canción de cuna”</a:t>
            </a:r>
            <a:r>
              <a:rPr lang="es-ES" sz="1200">
                <a:solidFill>
                  <a:srgbClr val="434343"/>
                </a:solidFill>
                <a:uFill>
                  <a:solidFill>
                    <a:schemeClr val="accent1"/>
                  </a:solidFill>
                </a:uFill>
                <a:latin typeface="Droid Serif"/>
                <a:ea typeface="Droid Serif"/>
                <a:cs typeface="Droid Serif"/>
                <a:sym typeface="Droid Serif"/>
              </a:rPr>
              <a:t>, cuyo argumento cuenta la vida de una niña abandonada a las puertas ed un convento de monjas de las tierras de Castilla. Es adoptada como Teresa por Don José, el médico del pueblo. Al cumplir los dieciocho años, se enamora de Antonio, su futuro marido, con quien emigraría a América para iniciar una vida juntos.</a:t>
            </a:r>
          </a:p>
          <a:p>
            <a:pPr lvl="0" rtl="0">
              <a:buClr>
                <a:schemeClr val="accent1"/>
              </a:buClr>
            </a:pPr>
            <a:r>
              <a:rPr lang="es-ES" sz="1200">
                <a:solidFill>
                  <a:srgbClr val="434343"/>
                </a:solidFill>
                <a:uFill>
                  <a:solidFill>
                    <a:schemeClr val="accent1"/>
                  </a:solidFill>
                </a:uFill>
                <a:latin typeface="Droid Serif"/>
                <a:ea typeface="Droid Serif"/>
                <a:cs typeface="Droid Serif"/>
                <a:sym typeface="Droid Serif"/>
              </a:rPr>
              <a:t>Con el paso del tiempo se descubre a una María Lejárraga más convencida de las ideas feministas. En consecuencia, escribió obras de dicho índole como </a:t>
            </a:r>
            <a:r>
              <a:rPr lang="es-ES" sz="1200" i="1">
                <a:solidFill>
                  <a:srgbClr val="434343"/>
                </a:solidFill>
                <a:uFill>
                  <a:solidFill>
                    <a:schemeClr val="accent1"/>
                  </a:solidFill>
                </a:uFill>
                <a:latin typeface="Droid Serif"/>
                <a:ea typeface="Droid Serif"/>
                <a:cs typeface="Droid Serif"/>
                <a:sym typeface="Droid Serif"/>
              </a:rPr>
              <a:t>“Cartas a las mujeres de España”</a:t>
            </a:r>
            <a:r>
              <a:rPr lang="es-ES" sz="1200">
                <a:solidFill>
                  <a:srgbClr val="434343"/>
                </a:solidFill>
                <a:uFill>
                  <a:solidFill>
                    <a:schemeClr val="accent1"/>
                  </a:solidFill>
                </a:uFill>
                <a:latin typeface="Droid Serif"/>
                <a:ea typeface="Droid Serif"/>
                <a:cs typeface="Droid Serif"/>
                <a:sym typeface="Droid Serif"/>
              </a:rPr>
              <a:t> o </a:t>
            </a:r>
            <a:r>
              <a:rPr lang="es-ES" sz="1200" i="1">
                <a:solidFill>
                  <a:srgbClr val="434343"/>
                </a:solidFill>
                <a:uFill>
                  <a:solidFill>
                    <a:schemeClr val="accent1"/>
                  </a:solidFill>
                </a:uFill>
                <a:latin typeface="Droid Serif"/>
                <a:ea typeface="Droid Serif"/>
                <a:cs typeface="Droid Serif"/>
                <a:sym typeface="Droid Serif"/>
              </a:rPr>
              <a:t>“La mujer moderna”</a:t>
            </a:r>
            <a:r>
              <a:rPr lang="es-ES" sz="1200">
                <a:solidFill>
                  <a:srgbClr val="434343"/>
                </a:solidFill>
                <a:uFill>
                  <a:solidFill>
                    <a:schemeClr val="accent1"/>
                  </a:solidFill>
                </a:uFill>
                <a:latin typeface="Droid Serif"/>
                <a:ea typeface="Droid Serif"/>
                <a:cs typeface="Droid Serif"/>
                <a:sym typeface="Droid Serif"/>
              </a:rPr>
              <a:t>.</a:t>
            </a:r>
          </a:p>
          <a:p>
            <a:pPr lvl="0" rtl="0">
              <a:buClr>
                <a:schemeClr val="accent1"/>
              </a:buClr>
            </a:pPr>
            <a:r>
              <a:rPr lang="es-ES" sz="1200">
                <a:solidFill>
                  <a:srgbClr val="434343"/>
                </a:solidFill>
                <a:uFill>
                  <a:solidFill>
                    <a:schemeClr val="accent1"/>
                  </a:solidFill>
                </a:uFill>
                <a:latin typeface="Droid Serif"/>
                <a:ea typeface="Droid Serif"/>
                <a:cs typeface="Droid Serif"/>
                <a:sym typeface="Droid Serif"/>
              </a:rPr>
              <a:t>Finalmente falleció en Buenos Aires en 1974, mientras leía </a:t>
            </a:r>
            <a:r>
              <a:rPr lang="es-ES" sz="1200" i="1">
                <a:solidFill>
                  <a:srgbClr val="434343"/>
                </a:solidFill>
                <a:uFill>
                  <a:solidFill>
                    <a:schemeClr val="accent1"/>
                  </a:solidFill>
                </a:uFill>
                <a:latin typeface="Droid Serif"/>
                <a:ea typeface="Droid Serif"/>
                <a:cs typeface="Droid Serif"/>
                <a:sym typeface="Droid Serif"/>
              </a:rPr>
              <a:t>“Tirano Banderas”</a:t>
            </a:r>
            <a:r>
              <a:rPr lang="es-ES" sz="1200">
                <a:solidFill>
                  <a:srgbClr val="434343"/>
                </a:solidFill>
                <a:uFill>
                  <a:solidFill>
                    <a:schemeClr val="accent1"/>
                  </a:solidFill>
                </a:uFill>
                <a:latin typeface="Droid Serif"/>
                <a:ea typeface="Droid Serif"/>
                <a:cs typeface="Droid Serif"/>
                <a:sym typeface="Droid Serif"/>
              </a:rPr>
              <a:t> de Valle-Inclán.</a:t>
            </a:r>
            <a:endParaRPr sz="1200">
              <a:solidFill>
                <a:srgbClr val="434343"/>
              </a:solidFill>
              <a:uFill>
                <a:solidFill>
                  <a:schemeClr val="accent1"/>
                </a:solidFill>
              </a:uFill>
              <a:latin typeface="Droid Serif"/>
              <a:ea typeface="Droid Serif"/>
              <a:cs typeface="Droid Serif"/>
              <a:sym typeface="Droid Serif"/>
            </a:endParaRPr>
          </a:p>
        </p:txBody>
      </p:sp>
      <p:sp>
        <p:nvSpPr>
          <p:cNvPr id="40" name="CuadroTexto 39">
            <a:extLst>
              <a:ext uri="{FF2B5EF4-FFF2-40B4-BE49-F238E27FC236}">
                <a16:creationId xmlns:a16="http://schemas.microsoft.com/office/drawing/2014/main" id="{718BFFB8-65B1-4440-A65F-605359EBBE9F}"/>
              </a:ext>
            </a:extLst>
          </p:cNvPr>
          <p:cNvSpPr txBox="1"/>
          <p:nvPr/>
        </p:nvSpPr>
        <p:spPr>
          <a:xfrm>
            <a:off x="2716600" y="886772"/>
            <a:ext cx="1082348" cy="307777"/>
          </a:xfrm>
          <a:prstGeom prst="rect">
            <a:avLst/>
          </a:prstGeom>
          <a:noFill/>
        </p:spPr>
        <p:txBody>
          <a:bodyPr wrap="none" rtlCol="0">
            <a:spAutoFit/>
          </a:bodyPr>
          <a:lstStyle/>
          <a:p>
            <a:r>
              <a:rPr lang="es-ES" b="1">
                <a:solidFill>
                  <a:srgbClr val="434343"/>
                </a:solidFill>
                <a:latin typeface="Droid Serif"/>
              </a:rPr>
              <a:t>(1874-1974)</a:t>
            </a:r>
          </a:p>
        </p:txBody>
      </p:sp>
      <p:pic>
        <p:nvPicPr>
          <p:cNvPr id="6146" name="Picture 2" descr="María Lejárraga - Centro de Información Documental de Archivos (CIDA) |  Ministerio de Cultura y Deporte">
            <a:extLst>
              <a:ext uri="{FF2B5EF4-FFF2-40B4-BE49-F238E27FC236}">
                <a16:creationId xmlns:a16="http://schemas.microsoft.com/office/drawing/2014/main" id="{A82A42AB-922F-40D1-86CE-37257B741FB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56079" y="3366654"/>
            <a:ext cx="1210347" cy="1710215"/>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64277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sp>
        <p:nvSpPr>
          <p:cNvPr id="2" name="Rectángulo 1">
            <a:extLst>
              <a:ext uri="{FF2B5EF4-FFF2-40B4-BE49-F238E27FC236}">
                <a16:creationId xmlns:a16="http://schemas.microsoft.com/office/drawing/2014/main" id="{2F99246A-9E82-4EC8-818D-7E7BBEFC9D75}"/>
              </a:ext>
            </a:extLst>
          </p:cNvPr>
          <p:cNvSpPr/>
          <p:nvPr/>
        </p:nvSpPr>
        <p:spPr>
          <a:xfrm>
            <a:off x="3054927" y="242455"/>
            <a:ext cx="3048000" cy="76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4" name="Google Shape;64;p13"/>
          <p:cNvSpPr txBox="1">
            <a:spLocks noGrp="1"/>
          </p:cNvSpPr>
          <p:nvPr>
            <p:ph type="title"/>
          </p:nvPr>
        </p:nvSpPr>
        <p:spPr>
          <a:xfrm>
            <a:off x="228600" y="99105"/>
            <a:ext cx="8686800" cy="3603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s-ES" sz="2000"/>
              <a:t>ANÁLISIS DE POEMAS</a:t>
            </a:r>
            <a:endParaRPr sz="2000"/>
          </a:p>
        </p:txBody>
      </p:sp>
      <p:sp>
        <p:nvSpPr>
          <p:cNvPr id="68" name="Google Shape;68;p13"/>
          <p:cNvSpPr txBox="1">
            <a:spLocks noGrp="1"/>
          </p:cNvSpPr>
          <p:nvPr>
            <p:ph type="sldNum" idx="12"/>
          </p:nvPr>
        </p:nvSpPr>
        <p:spPr>
          <a:xfrm>
            <a:off x="-125" y="4869225"/>
            <a:ext cx="9144000" cy="274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
              <a:t>2</a:t>
            </a:fld>
            <a:endParaRPr/>
          </a:p>
        </p:txBody>
      </p:sp>
      <p:sp>
        <p:nvSpPr>
          <p:cNvPr id="8" name="Google Shape;64;p13">
            <a:extLst>
              <a:ext uri="{FF2B5EF4-FFF2-40B4-BE49-F238E27FC236}">
                <a16:creationId xmlns:a16="http://schemas.microsoft.com/office/drawing/2014/main" id="{23451B0B-9A20-4EAB-AD9F-E944564AFC18}"/>
              </a:ext>
            </a:extLst>
          </p:cNvPr>
          <p:cNvSpPr txBox="1">
            <a:spLocks/>
          </p:cNvSpPr>
          <p:nvPr/>
        </p:nvSpPr>
        <p:spPr>
          <a:xfrm>
            <a:off x="297872" y="475464"/>
            <a:ext cx="8562110" cy="360300"/>
          </a:xfrm>
          <a:prstGeom prst="rect">
            <a:avLst/>
          </a:prstGeom>
          <a:noFill/>
          <a:ln>
            <a:noFill/>
          </a:ln>
        </p:spPr>
        <p:txBody>
          <a:bodyPr spcFirstLastPara="1" wrap="square" lIns="0" tIns="0" rIns="0" bIns="0"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2"/>
              </a:buClr>
              <a:buSzPts val="1200"/>
              <a:buFont typeface="Montserrat"/>
              <a:buNone/>
              <a:defRPr sz="1200" b="1" i="0" u="none" strike="noStrike" cap="none">
                <a:solidFill>
                  <a:schemeClr val="dk2"/>
                </a:solidFill>
                <a:latin typeface="Montserrat"/>
                <a:ea typeface="Montserrat"/>
                <a:cs typeface="Montserrat"/>
                <a:sym typeface="Montserrat"/>
              </a:defRPr>
            </a:lvl1pPr>
            <a:lvl2pPr marR="0" lvl="1" algn="ctr" rtl="0">
              <a:lnSpc>
                <a:spcPct val="100000"/>
              </a:lnSpc>
              <a:spcBef>
                <a:spcPts val="0"/>
              </a:spcBef>
              <a:spcAft>
                <a:spcPts val="0"/>
              </a:spcAft>
              <a:buClr>
                <a:schemeClr val="dk2"/>
              </a:buClr>
              <a:buSzPts val="1200"/>
              <a:buFont typeface="Montserrat"/>
              <a:buNone/>
              <a:defRPr sz="1200" b="1" i="0" u="none" strike="noStrike" cap="none">
                <a:solidFill>
                  <a:schemeClr val="dk2"/>
                </a:solidFill>
                <a:latin typeface="Montserrat"/>
                <a:ea typeface="Montserrat"/>
                <a:cs typeface="Montserrat"/>
                <a:sym typeface="Montserrat"/>
              </a:defRPr>
            </a:lvl2pPr>
            <a:lvl3pPr marR="0" lvl="2" algn="ctr" rtl="0">
              <a:lnSpc>
                <a:spcPct val="100000"/>
              </a:lnSpc>
              <a:spcBef>
                <a:spcPts val="0"/>
              </a:spcBef>
              <a:spcAft>
                <a:spcPts val="0"/>
              </a:spcAft>
              <a:buClr>
                <a:schemeClr val="dk2"/>
              </a:buClr>
              <a:buSzPts val="1200"/>
              <a:buFont typeface="Montserrat"/>
              <a:buNone/>
              <a:defRPr sz="1200" b="1" i="0" u="none" strike="noStrike" cap="none">
                <a:solidFill>
                  <a:schemeClr val="dk2"/>
                </a:solidFill>
                <a:latin typeface="Montserrat"/>
                <a:ea typeface="Montserrat"/>
                <a:cs typeface="Montserrat"/>
                <a:sym typeface="Montserrat"/>
              </a:defRPr>
            </a:lvl3pPr>
            <a:lvl4pPr marR="0" lvl="3" algn="ctr" rtl="0">
              <a:lnSpc>
                <a:spcPct val="100000"/>
              </a:lnSpc>
              <a:spcBef>
                <a:spcPts val="0"/>
              </a:spcBef>
              <a:spcAft>
                <a:spcPts val="0"/>
              </a:spcAft>
              <a:buClr>
                <a:schemeClr val="dk2"/>
              </a:buClr>
              <a:buSzPts val="1200"/>
              <a:buFont typeface="Montserrat"/>
              <a:buNone/>
              <a:defRPr sz="1200" b="1" i="0" u="none" strike="noStrike" cap="none">
                <a:solidFill>
                  <a:schemeClr val="dk2"/>
                </a:solidFill>
                <a:latin typeface="Montserrat"/>
                <a:ea typeface="Montserrat"/>
                <a:cs typeface="Montserrat"/>
                <a:sym typeface="Montserrat"/>
              </a:defRPr>
            </a:lvl4pPr>
            <a:lvl5pPr marR="0" lvl="4" algn="ctr" rtl="0">
              <a:lnSpc>
                <a:spcPct val="100000"/>
              </a:lnSpc>
              <a:spcBef>
                <a:spcPts val="0"/>
              </a:spcBef>
              <a:spcAft>
                <a:spcPts val="0"/>
              </a:spcAft>
              <a:buClr>
                <a:schemeClr val="dk2"/>
              </a:buClr>
              <a:buSzPts val="1200"/>
              <a:buFont typeface="Montserrat"/>
              <a:buNone/>
              <a:defRPr sz="1200" b="1" i="0" u="none" strike="noStrike" cap="none">
                <a:solidFill>
                  <a:schemeClr val="dk2"/>
                </a:solidFill>
                <a:latin typeface="Montserrat"/>
                <a:ea typeface="Montserrat"/>
                <a:cs typeface="Montserrat"/>
                <a:sym typeface="Montserrat"/>
              </a:defRPr>
            </a:lvl5pPr>
            <a:lvl6pPr marR="0" lvl="5" algn="ctr" rtl="0">
              <a:lnSpc>
                <a:spcPct val="100000"/>
              </a:lnSpc>
              <a:spcBef>
                <a:spcPts val="0"/>
              </a:spcBef>
              <a:spcAft>
                <a:spcPts val="0"/>
              </a:spcAft>
              <a:buClr>
                <a:schemeClr val="dk2"/>
              </a:buClr>
              <a:buSzPts val="1200"/>
              <a:buFont typeface="Montserrat"/>
              <a:buNone/>
              <a:defRPr sz="1200" b="1" i="0" u="none" strike="noStrike" cap="none">
                <a:solidFill>
                  <a:schemeClr val="dk2"/>
                </a:solidFill>
                <a:latin typeface="Montserrat"/>
                <a:ea typeface="Montserrat"/>
                <a:cs typeface="Montserrat"/>
                <a:sym typeface="Montserrat"/>
              </a:defRPr>
            </a:lvl6pPr>
            <a:lvl7pPr marR="0" lvl="6" algn="ctr" rtl="0">
              <a:lnSpc>
                <a:spcPct val="100000"/>
              </a:lnSpc>
              <a:spcBef>
                <a:spcPts val="0"/>
              </a:spcBef>
              <a:spcAft>
                <a:spcPts val="0"/>
              </a:spcAft>
              <a:buClr>
                <a:schemeClr val="dk2"/>
              </a:buClr>
              <a:buSzPts val="1200"/>
              <a:buFont typeface="Montserrat"/>
              <a:buNone/>
              <a:defRPr sz="1200" b="1" i="0" u="none" strike="noStrike" cap="none">
                <a:solidFill>
                  <a:schemeClr val="dk2"/>
                </a:solidFill>
                <a:latin typeface="Montserrat"/>
                <a:ea typeface="Montserrat"/>
                <a:cs typeface="Montserrat"/>
                <a:sym typeface="Montserrat"/>
              </a:defRPr>
            </a:lvl7pPr>
            <a:lvl8pPr marR="0" lvl="7" algn="ctr" rtl="0">
              <a:lnSpc>
                <a:spcPct val="100000"/>
              </a:lnSpc>
              <a:spcBef>
                <a:spcPts val="0"/>
              </a:spcBef>
              <a:spcAft>
                <a:spcPts val="0"/>
              </a:spcAft>
              <a:buClr>
                <a:schemeClr val="dk2"/>
              </a:buClr>
              <a:buSzPts val="1200"/>
              <a:buFont typeface="Montserrat"/>
              <a:buNone/>
              <a:defRPr sz="1200" b="1" i="0" u="none" strike="noStrike" cap="none">
                <a:solidFill>
                  <a:schemeClr val="dk2"/>
                </a:solidFill>
                <a:latin typeface="Montserrat"/>
                <a:ea typeface="Montserrat"/>
                <a:cs typeface="Montserrat"/>
                <a:sym typeface="Montserrat"/>
              </a:defRPr>
            </a:lvl8pPr>
            <a:lvl9pPr marR="0" lvl="8" algn="ctr" rtl="0">
              <a:lnSpc>
                <a:spcPct val="100000"/>
              </a:lnSpc>
              <a:spcBef>
                <a:spcPts val="0"/>
              </a:spcBef>
              <a:spcAft>
                <a:spcPts val="0"/>
              </a:spcAft>
              <a:buClr>
                <a:schemeClr val="dk2"/>
              </a:buClr>
              <a:buSzPts val="1200"/>
              <a:buFont typeface="Montserrat"/>
              <a:buNone/>
              <a:defRPr sz="1200" b="1" i="0" u="none" strike="noStrike" cap="none">
                <a:solidFill>
                  <a:schemeClr val="dk2"/>
                </a:solidFill>
                <a:latin typeface="Montserrat"/>
                <a:ea typeface="Montserrat"/>
                <a:cs typeface="Montserrat"/>
                <a:sym typeface="Montserrat"/>
              </a:defRPr>
            </a:lvl9pPr>
          </a:lstStyle>
          <a:p>
            <a:r>
              <a:rPr lang="es-ES" sz="2000"/>
              <a:t>ANÁLISIS MÉTRICO</a:t>
            </a:r>
          </a:p>
        </p:txBody>
      </p:sp>
      <p:sp>
        <p:nvSpPr>
          <p:cNvPr id="3" name="Flecha: hacia la izquierda 2">
            <a:extLst>
              <a:ext uri="{FF2B5EF4-FFF2-40B4-BE49-F238E27FC236}">
                <a16:creationId xmlns:a16="http://schemas.microsoft.com/office/drawing/2014/main" id="{48E237FE-8200-4486-B02C-71E1B536A1B3}"/>
              </a:ext>
            </a:extLst>
          </p:cNvPr>
          <p:cNvSpPr/>
          <p:nvPr/>
        </p:nvSpPr>
        <p:spPr>
          <a:xfrm>
            <a:off x="2926772" y="586614"/>
            <a:ext cx="256309" cy="117763"/>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 name="Google Shape;65;p13">
            <a:extLst>
              <a:ext uri="{FF2B5EF4-FFF2-40B4-BE49-F238E27FC236}">
                <a16:creationId xmlns:a16="http://schemas.microsoft.com/office/drawing/2014/main" id="{9645DF35-75BC-4CE3-907B-8CEC2F682CE5}"/>
              </a:ext>
            </a:extLst>
          </p:cNvPr>
          <p:cNvSpPr txBox="1"/>
          <p:nvPr/>
        </p:nvSpPr>
        <p:spPr>
          <a:xfrm>
            <a:off x="1025236" y="459404"/>
            <a:ext cx="1901536" cy="360299"/>
          </a:xfrm>
          <a:prstGeom prst="rect">
            <a:avLst/>
          </a:prstGeom>
          <a:noFill/>
          <a:ln>
            <a:noFill/>
          </a:ln>
        </p:spPr>
        <p:txBody>
          <a:bodyPr spcFirstLastPara="1" wrap="square" lIns="91425" tIns="91425" rIns="91425" bIns="91425" anchor="t" anchorCtr="0">
            <a:noAutofit/>
          </a:bodyPr>
          <a:lstStyle/>
          <a:p>
            <a:pPr marL="0" lvl="0" indent="0" algn="l" rtl="0">
              <a:spcAft>
                <a:spcPts val="0"/>
              </a:spcAft>
              <a:buNone/>
            </a:pPr>
            <a:r>
              <a:rPr lang="es-ES" sz="1600" b="1">
                <a:solidFill>
                  <a:schemeClr val="accent1"/>
                </a:solidFill>
                <a:latin typeface="Droid Serif"/>
                <a:ea typeface="Droid Serif"/>
                <a:cs typeface="Droid Serif"/>
                <a:sym typeface="Droid Serif"/>
              </a:rPr>
              <a:t>MEDIDA DE VERSOS</a:t>
            </a:r>
          </a:p>
        </p:txBody>
      </p:sp>
      <p:sp>
        <p:nvSpPr>
          <p:cNvPr id="4" name="Rectángulo 3">
            <a:extLst>
              <a:ext uri="{FF2B5EF4-FFF2-40B4-BE49-F238E27FC236}">
                <a16:creationId xmlns:a16="http://schemas.microsoft.com/office/drawing/2014/main" id="{20B71038-D000-4F26-9F28-499034701D71}"/>
              </a:ext>
            </a:extLst>
          </p:cNvPr>
          <p:cNvSpPr/>
          <p:nvPr/>
        </p:nvSpPr>
        <p:spPr>
          <a:xfrm>
            <a:off x="1136072" y="713323"/>
            <a:ext cx="1662545" cy="276999"/>
          </a:xfrm>
          <a:prstGeom prst="rect">
            <a:avLst/>
          </a:prstGeom>
        </p:spPr>
        <p:txBody>
          <a:bodyPr wrap="square">
            <a:spAutoFit/>
          </a:bodyPr>
          <a:lstStyle/>
          <a:p>
            <a:pPr lvl="0" algn="ctr">
              <a:spcBef>
                <a:spcPts val="600"/>
              </a:spcBef>
              <a:buClr>
                <a:schemeClr val="dk1"/>
              </a:buClr>
              <a:buSzPts val="1100"/>
            </a:pPr>
            <a:r>
              <a:rPr lang="en-US" sz="1200" b="1">
                <a:solidFill>
                  <a:srgbClr val="434343"/>
                </a:solidFill>
                <a:latin typeface="Droid Serif"/>
                <a:ea typeface="Droid Serif"/>
                <a:cs typeface="Droid Serif"/>
                <a:sym typeface="Droid Serif"/>
              </a:rPr>
              <a:t>contar el nº de sílabas</a:t>
            </a:r>
          </a:p>
        </p:txBody>
      </p:sp>
      <p:cxnSp>
        <p:nvCxnSpPr>
          <p:cNvPr id="6" name="Conector recto de flecha 5">
            <a:extLst>
              <a:ext uri="{FF2B5EF4-FFF2-40B4-BE49-F238E27FC236}">
                <a16:creationId xmlns:a16="http://schemas.microsoft.com/office/drawing/2014/main" id="{E76C9825-02DD-4949-807A-1E64A94602C8}"/>
              </a:ext>
            </a:extLst>
          </p:cNvPr>
          <p:cNvCxnSpPr>
            <a:cxnSpLocks/>
          </p:cNvCxnSpPr>
          <p:nvPr/>
        </p:nvCxnSpPr>
        <p:spPr>
          <a:xfrm>
            <a:off x="1946561" y="990322"/>
            <a:ext cx="0" cy="270442"/>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18" name="Rectángulo 17">
            <a:extLst>
              <a:ext uri="{FF2B5EF4-FFF2-40B4-BE49-F238E27FC236}">
                <a16:creationId xmlns:a16="http://schemas.microsoft.com/office/drawing/2014/main" id="{DE473F1C-AA2C-4475-85CD-4A5F17563E25}"/>
              </a:ext>
            </a:extLst>
          </p:cNvPr>
          <p:cNvSpPr/>
          <p:nvPr/>
        </p:nvSpPr>
        <p:spPr>
          <a:xfrm>
            <a:off x="1144731" y="1200473"/>
            <a:ext cx="1662545" cy="646331"/>
          </a:xfrm>
          <a:prstGeom prst="rect">
            <a:avLst/>
          </a:prstGeom>
        </p:spPr>
        <p:txBody>
          <a:bodyPr wrap="square">
            <a:spAutoFit/>
          </a:bodyPr>
          <a:lstStyle/>
          <a:p>
            <a:pPr lvl="0" algn="ctr">
              <a:spcBef>
                <a:spcPts val="600"/>
              </a:spcBef>
              <a:buClr>
                <a:schemeClr val="dk1"/>
              </a:buClr>
              <a:buSzPts val="1100"/>
            </a:pPr>
            <a:r>
              <a:rPr lang="en-US" sz="1200" b="1" u="sng">
                <a:solidFill>
                  <a:schemeClr val="accent1"/>
                </a:solidFill>
                <a:latin typeface="Droid Serif"/>
                <a:ea typeface="Droid Serif"/>
                <a:cs typeface="Droid Serif"/>
                <a:sym typeface="Droid Serif"/>
              </a:rPr>
              <a:t>Sinalefa</a:t>
            </a:r>
            <a:br>
              <a:rPr lang="en-US" sz="1200" b="1" u="sng">
                <a:solidFill>
                  <a:srgbClr val="434343"/>
                </a:solidFill>
                <a:latin typeface="Droid Serif"/>
                <a:ea typeface="Droid Serif"/>
                <a:cs typeface="Droid Serif"/>
                <a:sym typeface="Droid Serif"/>
              </a:rPr>
            </a:br>
            <a:r>
              <a:rPr lang="en-US" sz="1200">
                <a:solidFill>
                  <a:srgbClr val="434343"/>
                </a:solidFill>
                <a:latin typeface="Droid Serif"/>
                <a:ea typeface="Droid Serif"/>
                <a:cs typeface="Droid Serif"/>
                <a:sym typeface="Droid Serif"/>
              </a:rPr>
              <a:t>palabra </a:t>
            </a:r>
            <a:r>
              <a:rPr lang="en-US" sz="1200" b="1">
                <a:solidFill>
                  <a:srgbClr val="434343"/>
                </a:solidFill>
                <a:latin typeface="Droid Serif"/>
                <a:ea typeface="Droid Serif"/>
                <a:cs typeface="Droid Serif"/>
                <a:sym typeface="Droid Serif"/>
              </a:rPr>
              <a:t>–y/vocal</a:t>
            </a:r>
            <a:br>
              <a:rPr lang="en-US" sz="1200" b="1">
                <a:solidFill>
                  <a:srgbClr val="434343"/>
                </a:solidFill>
                <a:latin typeface="Droid Serif"/>
                <a:ea typeface="Droid Serif"/>
                <a:cs typeface="Droid Serif"/>
                <a:sym typeface="Droid Serif"/>
              </a:rPr>
            </a:br>
            <a:r>
              <a:rPr lang="en-US" sz="1200">
                <a:solidFill>
                  <a:srgbClr val="434343"/>
                </a:solidFill>
                <a:latin typeface="Droid Serif"/>
                <a:ea typeface="Droid Serif"/>
                <a:cs typeface="Droid Serif"/>
                <a:sym typeface="Droid Serif"/>
              </a:rPr>
              <a:t>siguiente </a:t>
            </a:r>
            <a:r>
              <a:rPr lang="en-US" sz="1200" b="1">
                <a:solidFill>
                  <a:srgbClr val="434343"/>
                </a:solidFill>
                <a:latin typeface="Droid Serif"/>
                <a:ea typeface="Droid Serif"/>
                <a:cs typeface="Droid Serif"/>
                <a:sym typeface="Droid Serif"/>
              </a:rPr>
              <a:t>vocal/h-</a:t>
            </a:r>
            <a:endParaRPr lang="en-US" sz="1200" b="1" u="sng">
              <a:solidFill>
                <a:srgbClr val="434343"/>
              </a:solidFill>
              <a:latin typeface="Droid Serif"/>
              <a:ea typeface="Droid Serif"/>
              <a:cs typeface="Droid Serif"/>
              <a:sym typeface="Droid Serif"/>
            </a:endParaRPr>
          </a:p>
        </p:txBody>
      </p:sp>
      <p:sp>
        <p:nvSpPr>
          <p:cNvPr id="13" name="Flecha: doblada hacia arriba 12">
            <a:extLst>
              <a:ext uri="{FF2B5EF4-FFF2-40B4-BE49-F238E27FC236}">
                <a16:creationId xmlns:a16="http://schemas.microsoft.com/office/drawing/2014/main" id="{7D0C8368-66F6-4B9E-AE8A-D69EE239E20B}"/>
              </a:ext>
            </a:extLst>
          </p:cNvPr>
          <p:cNvSpPr/>
          <p:nvPr/>
        </p:nvSpPr>
        <p:spPr>
          <a:xfrm rot="5400000">
            <a:off x="1454728" y="1815163"/>
            <a:ext cx="96982" cy="110836"/>
          </a:xfrm>
          <a:prstGeom prst="bentUpArrow">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0" name="Rectángulo 19">
            <a:extLst>
              <a:ext uri="{FF2B5EF4-FFF2-40B4-BE49-F238E27FC236}">
                <a16:creationId xmlns:a16="http://schemas.microsoft.com/office/drawing/2014/main" id="{3EE84352-AECB-4954-AC14-2E95B35A4662}"/>
              </a:ext>
            </a:extLst>
          </p:cNvPr>
          <p:cNvSpPr/>
          <p:nvPr/>
        </p:nvSpPr>
        <p:spPr>
          <a:xfrm>
            <a:off x="1472859" y="1733824"/>
            <a:ext cx="1071996" cy="276999"/>
          </a:xfrm>
          <a:prstGeom prst="rect">
            <a:avLst/>
          </a:prstGeom>
        </p:spPr>
        <p:txBody>
          <a:bodyPr wrap="square">
            <a:spAutoFit/>
          </a:bodyPr>
          <a:lstStyle/>
          <a:p>
            <a:pPr lvl="0" algn="ctr">
              <a:spcBef>
                <a:spcPts val="600"/>
              </a:spcBef>
              <a:buClr>
                <a:schemeClr val="dk1"/>
              </a:buClr>
              <a:buSzPts val="1100"/>
            </a:pPr>
            <a:r>
              <a:rPr lang="en-US" sz="1200" b="1">
                <a:solidFill>
                  <a:srgbClr val="434343"/>
                </a:solidFill>
                <a:latin typeface="Droid Serif"/>
                <a:ea typeface="Droid Serif"/>
                <a:cs typeface="Droid Serif"/>
                <a:sym typeface="Droid Serif"/>
              </a:rPr>
              <a:t>misma sílaba</a:t>
            </a:r>
          </a:p>
        </p:txBody>
      </p:sp>
      <p:cxnSp>
        <p:nvCxnSpPr>
          <p:cNvPr id="21" name="Conector recto de flecha 20">
            <a:extLst>
              <a:ext uri="{FF2B5EF4-FFF2-40B4-BE49-F238E27FC236}">
                <a16:creationId xmlns:a16="http://schemas.microsoft.com/office/drawing/2014/main" id="{792D75B4-F012-4C76-AD63-C92D2FBADA1B}"/>
              </a:ext>
            </a:extLst>
          </p:cNvPr>
          <p:cNvCxnSpPr>
            <a:cxnSpLocks/>
          </p:cNvCxnSpPr>
          <p:nvPr/>
        </p:nvCxnSpPr>
        <p:spPr>
          <a:xfrm>
            <a:off x="1946560" y="2010823"/>
            <a:ext cx="0" cy="270442"/>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22" name="Rectángulo 21">
            <a:extLst>
              <a:ext uri="{FF2B5EF4-FFF2-40B4-BE49-F238E27FC236}">
                <a16:creationId xmlns:a16="http://schemas.microsoft.com/office/drawing/2014/main" id="{AD7DFACC-DD28-4BB8-9C6F-623096130F82}"/>
              </a:ext>
            </a:extLst>
          </p:cNvPr>
          <p:cNvSpPr/>
          <p:nvPr/>
        </p:nvSpPr>
        <p:spPr>
          <a:xfrm>
            <a:off x="1144731" y="2225696"/>
            <a:ext cx="1662545" cy="461665"/>
          </a:xfrm>
          <a:prstGeom prst="rect">
            <a:avLst/>
          </a:prstGeom>
        </p:spPr>
        <p:txBody>
          <a:bodyPr wrap="square">
            <a:spAutoFit/>
          </a:bodyPr>
          <a:lstStyle/>
          <a:p>
            <a:pPr lvl="0" algn="ctr">
              <a:spcBef>
                <a:spcPts val="600"/>
              </a:spcBef>
              <a:buClr>
                <a:schemeClr val="dk1"/>
              </a:buClr>
              <a:buSzPts val="1100"/>
            </a:pPr>
            <a:r>
              <a:rPr lang="en-US" sz="1200" b="1" u="sng">
                <a:solidFill>
                  <a:schemeClr val="accent1"/>
                </a:solidFill>
                <a:latin typeface="Droid Serif"/>
                <a:ea typeface="Droid Serif"/>
                <a:cs typeface="Droid Serif"/>
                <a:sym typeface="Droid Serif"/>
              </a:rPr>
              <a:t>Acento</a:t>
            </a:r>
            <a:br>
              <a:rPr lang="en-US" sz="1200" b="1" u="sng">
                <a:solidFill>
                  <a:srgbClr val="434343"/>
                </a:solidFill>
                <a:latin typeface="Droid Serif"/>
                <a:ea typeface="Droid Serif"/>
                <a:cs typeface="Droid Serif"/>
                <a:sym typeface="Droid Serif"/>
              </a:rPr>
            </a:br>
            <a:r>
              <a:rPr lang="en-US" sz="1200">
                <a:solidFill>
                  <a:srgbClr val="434343"/>
                </a:solidFill>
                <a:latin typeface="Droid Serif"/>
                <a:ea typeface="Droid Serif"/>
                <a:cs typeface="Droid Serif"/>
                <a:sym typeface="Droid Serif"/>
              </a:rPr>
              <a:t>última palabra</a:t>
            </a:r>
            <a:endParaRPr lang="en-US" sz="1200" b="1" u="sng">
              <a:solidFill>
                <a:srgbClr val="434343"/>
              </a:solidFill>
              <a:latin typeface="Droid Serif"/>
              <a:ea typeface="Droid Serif"/>
              <a:cs typeface="Droid Serif"/>
              <a:sym typeface="Droid Serif"/>
            </a:endParaRPr>
          </a:p>
        </p:txBody>
      </p:sp>
      <p:sp>
        <p:nvSpPr>
          <p:cNvPr id="23" name="Rectángulo 22">
            <a:extLst>
              <a:ext uri="{FF2B5EF4-FFF2-40B4-BE49-F238E27FC236}">
                <a16:creationId xmlns:a16="http://schemas.microsoft.com/office/drawing/2014/main" id="{AB4BDCAD-6E09-440A-B79D-F519EE5D2990}"/>
              </a:ext>
            </a:extLst>
          </p:cNvPr>
          <p:cNvSpPr/>
          <p:nvPr/>
        </p:nvSpPr>
        <p:spPr>
          <a:xfrm>
            <a:off x="2531001" y="2316493"/>
            <a:ext cx="974200" cy="461665"/>
          </a:xfrm>
          <a:prstGeom prst="rect">
            <a:avLst/>
          </a:prstGeom>
        </p:spPr>
        <p:txBody>
          <a:bodyPr wrap="square">
            <a:spAutoFit/>
          </a:bodyPr>
          <a:lstStyle/>
          <a:p>
            <a:pPr lvl="0">
              <a:spcBef>
                <a:spcPts val="600"/>
              </a:spcBef>
              <a:buClr>
                <a:schemeClr val="dk1"/>
              </a:buClr>
              <a:buSzPts val="1100"/>
            </a:pPr>
            <a:r>
              <a:rPr lang="en-US" sz="1200">
                <a:solidFill>
                  <a:srgbClr val="434343"/>
                </a:solidFill>
                <a:latin typeface="Droid Serif"/>
                <a:ea typeface="Droid Serif"/>
                <a:cs typeface="Droid Serif"/>
                <a:sym typeface="Droid Serif"/>
              </a:rPr>
              <a:t>esdrújula </a:t>
            </a:r>
            <a:r>
              <a:rPr lang="en-US" sz="1200" b="1">
                <a:solidFill>
                  <a:srgbClr val="434343"/>
                </a:solidFill>
                <a:latin typeface="Droid Serif"/>
                <a:ea typeface="Droid Serif"/>
                <a:cs typeface="Droid Serif"/>
                <a:sym typeface="Droid Serif"/>
              </a:rPr>
              <a:t>-1</a:t>
            </a:r>
            <a:br>
              <a:rPr lang="en-US" sz="1200" b="1">
                <a:solidFill>
                  <a:srgbClr val="434343"/>
                </a:solidFill>
                <a:latin typeface="Droid Serif"/>
                <a:ea typeface="Droid Serif"/>
                <a:cs typeface="Droid Serif"/>
                <a:sym typeface="Droid Serif"/>
              </a:rPr>
            </a:br>
            <a:r>
              <a:rPr lang="en-US" sz="1200">
                <a:solidFill>
                  <a:srgbClr val="434343"/>
                </a:solidFill>
                <a:latin typeface="Droid Serif"/>
                <a:ea typeface="Droid Serif"/>
                <a:cs typeface="Droid Serif"/>
                <a:sym typeface="Droid Serif"/>
              </a:rPr>
              <a:t>aguda </a:t>
            </a:r>
            <a:r>
              <a:rPr lang="en-US" sz="1200" b="1">
                <a:solidFill>
                  <a:srgbClr val="434343"/>
                </a:solidFill>
                <a:latin typeface="Droid Serif"/>
                <a:ea typeface="Droid Serif"/>
                <a:cs typeface="Droid Serif"/>
                <a:sym typeface="Droid Serif"/>
              </a:rPr>
              <a:t>+1</a:t>
            </a:r>
            <a:endParaRPr lang="en-US" sz="1200">
              <a:solidFill>
                <a:srgbClr val="434343"/>
              </a:solidFill>
              <a:latin typeface="Droid Serif"/>
              <a:ea typeface="Droid Serif"/>
              <a:cs typeface="Droid Serif"/>
              <a:sym typeface="Droid Serif"/>
            </a:endParaRPr>
          </a:p>
        </p:txBody>
      </p:sp>
      <p:cxnSp>
        <p:nvCxnSpPr>
          <p:cNvPr id="15" name="Conector recto 14">
            <a:extLst>
              <a:ext uri="{FF2B5EF4-FFF2-40B4-BE49-F238E27FC236}">
                <a16:creationId xmlns:a16="http://schemas.microsoft.com/office/drawing/2014/main" id="{66482BC2-CCC3-4E79-AE13-4C8EAA326C91}"/>
              </a:ext>
            </a:extLst>
          </p:cNvPr>
          <p:cNvCxnSpPr/>
          <p:nvPr/>
        </p:nvCxnSpPr>
        <p:spPr>
          <a:xfrm flipV="1">
            <a:off x="2438400" y="2449601"/>
            <a:ext cx="159327" cy="115222"/>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6" name="Conector recto 25">
            <a:extLst>
              <a:ext uri="{FF2B5EF4-FFF2-40B4-BE49-F238E27FC236}">
                <a16:creationId xmlns:a16="http://schemas.microsoft.com/office/drawing/2014/main" id="{EB37F747-67E2-48E6-9C86-8AA476057769}"/>
              </a:ext>
            </a:extLst>
          </p:cNvPr>
          <p:cNvCxnSpPr>
            <a:cxnSpLocks/>
          </p:cNvCxnSpPr>
          <p:nvPr/>
        </p:nvCxnSpPr>
        <p:spPr>
          <a:xfrm flipH="1" flipV="1">
            <a:off x="2438400" y="2564823"/>
            <a:ext cx="159327" cy="115222"/>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7" name="Conector recto de flecha 26">
            <a:extLst>
              <a:ext uri="{FF2B5EF4-FFF2-40B4-BE49-F238E27FC236}">
                <a16:creationId xmlns:a16="http://schemas.microsoft.com/office/drawing/2014/main" id="{E0517021-5DC4-4273-BCFA-EF962AF77DB9}"/>
              </a:ext>
            </a:extLst>
          </p:cNvPr>
          <p:cNvCxnSpPr>
            <a:cxnSpLocks/>
          </p:cNvCxnSpPr>
          <p:nvPr/>
        </p:nvCxnSpPr>
        <p:spPr>
          <a:xfrm>
            <a:off x="1946560" y="2687361"/>
            <a:ext cx="0" cy="270442"/>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28" name="Rectángulo 27">
            <a:extLst>
              <a:ext uri="{FF2B5EF4-FFF2-40B4-BE49-F238E27FC236}">
                <a16:creationId xmlns:a16="http://schemas.microsoft.com/office/drawing/2014/main" id="{6B938C6D-DC87-4D5F-B376-F4D7B6A30726}"/>
              </a:ext>
            </a:extLst>
          </p:cNvPr>
          <p:cNvSpPr/>
          <p:nvPr/>
        </p:nvSpPr>
        <p:spPr>
          <a:xfrm>
            <a:off x="313458" y="3294685"/>
            <a:ext cx="1662545" cy="830997"/>
          </a:xfrm>
          <a:prstGeom prst="rect">
            <a:avLst/>
          </a:prstGeom>
        </p:spPr>
        <p:txBody>
          <a:bodyPr wrap="square">
            <a:spAutoFit/>
          </a:bodyPr>
          <a:lstStyle/>
          <a:p>
            <a:pPr lvl="0" algn="ctr">
              <a:spcBef>
                <a:spcPts val="600"/>
              </a:spcBef>
              <a:buClr>
                <a:schemeClr val="dk1"/>
              </a:buClr>
              <a:buSzPts val="1100"/>
            </a:pPr>
            <a:r>
              <a:rPr lang="en-US" sz="1200" b="1" u="sng">
                <a:solidFill>
                  <a:schemeClr val="accent1"/>
                </a:solidFill>
                <a:latin typeface="Droid Serif"/>
                <a:ea typeface="Droid Serif"/>
                <a:cs typeface="Droid Serif"/>
                <a:sym typeface="Droid Serif"/>
              </a:rPr>
              <a:t>Sinéresis</a:t>
            </a:r>
            <a:br>
              <a:rPr lang="en-US" sz="1200" b="1" u="sng">
                <a:solidFill>
                  <a:srgbClr val="434343"/>
                </a:solidFill>
                <a:latin typeface="Droid Serif"/>
                <a:ea typeface="Droid Serif"/>
                <a:cs typeface="Droid Serif"/>
                <a:sym typeface="Droid Serif"/>
              </a:rPr>
            </a:br>
            <a:r>
              <a:rPr lang="en-US" sz="1200" b="1">
                <a:solidFill>
                  <a:srgbClr val="434343"/>
                </a:solidFill>
                <a:latin typeface="Droid Serif"/>
                <a:ea typeface="Droid Serif"/>
                <a:cs typeface="Droid Serif"/>
                <a:sym typeface="Droid Serif"/>
              </a:rPr>
              <a:t>unión</a:t>
            </a:r>
            <a:r>
              <a:rPr lang="en-US" sz="1200">
                <a:solidFill>
                  <a:srgbClr val="434343"/>
                </a:solidFill>
                <a:latin typeface="Droid Serif"/>
                <a:ea typeface="Droid Serif"/>
                <a:cs typeface="Droid Serif"/>
                <a:sym typeface="Droid Serif"/>
              </a:rPr>
              <a:t> de dos vocales que no forman diptongo</a:t>
            </a:r>
            <a:endParaRPr lang="en-US" sz="1200" b="1" u="sng">
              <a:solidFill>
                <a:srgbClr val="434343"/>
              </a:solidFill>
              <a:latin typeface="Droid Serif"/>
              <a:ea typeface="Droid Serif"/>
              <a:cs typeface="Droid Serif"/>
              <a:sym typeface="Droid Serif"/>
            </a:endParaRPr>
          </a:p>
        </p:txBody>
      </p:sp>
      <p:sp>
        <p:nvSpPr>
          <p:cNvPr id="16" name="Abrir llave 15">
            <a:extLst>
              <a:ext uri="{FF2B5EF4-FFF2-40B4-BE49-F238E27FC236}">
                <a16:creationId xmlns:a16="http://schemas.microsoft.com/office/drawing/2014/main" id="{72FAAD04-343B-4786-AC94-D28CB62F8642}"/>
              </a:ext>
            </a:extLst>
          </p:cNvPr>
          <p:cNvSpPr/>
          <p:nvPr/>
        </p:nvSpPr>
        <p:spPr>
          <a:xfrm rot="5400000">
            <a:off x="1895866" y="2432096"/>
            <a:ext cx="101389" cy="1662536"/>
          </a:xfrm>
          <a:prstGeom prst="leftBrace">
            <a:avLst>
              <a:gd name="adj1" fmla="val 58914"/>
              <a:gd name="adj2" fmla="val 50000"/>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s-ES"/>
          </a:p>
        </p:txBody>
      </p:sp>
      <p:sp>
        <p:nvSpPr>
          <p:cNvPr id="30" name="Rectángulo 29">
            <a:extLst>
              <a:ext uri="{FF2B5EF4-FFF2-40B4-BE49-F238E27FC236}">
                <a16:creationId xmlns:a16="http://schemas.microsoft.com/office/drawing/2014/main" id="{93C0EACB-0D21-4125-BC42-56B5FCA0C32C}"/>
              </a:ext>
            </a:extLst>
          </p:cNvPr>
          <p:cNvSpPr/>
          <p:nvPr/>
        </p:nvSpPr>
        <p:spPr>
          <a:xfrm>
            <a:off x="687531" y="2947641"/>
            <a:ext cx="2576944" cy="276999"/>
          </a:xfrm>
          <a:prstGeom prst="rect">
            <a:avLst/>
          </a:prstGeom>
        </p:spPr>
        <p:txBody>
          <a:bodyPr wrap="square">
            <a:spAutoFit/>
          </a:bodyPr>
          <a:lstStyle/>
          <a:p>
            <a:pPr lvl="0" algn="ctr">
              <a:spcBef>
                <a:spcPts val="600"/>
              </a:spcBef>
              <a:buClr>
                <a:schemeClr val="dk1"/>
              </a:buClr>
              <a:buSzPts val="1100"/>
            </a:pPr>
            <a:r>
              <a:rPr lang="en-US" sz="1200">
                <a:solidFill>
                  <a:srgbClr val="434343"/>
                </a:solidFill>
                <a:latin typeface="Droid Serif"/>
                <a:ea typeface="Droid Serif"/>
                <a:cs typeface="Droid Serif"/>
                <a:sym typeface="Droid Serif"/>
              </a:rPr>
              <a:t>para encajar la medida de los versos:</a:t>
            </a:r>
            <a:endParaRPr lang="en-US" sz="1200" b="1" u="sng">
              <a:solidFill>
                <a:srgbClr val="434343"/>
              </a:solidFill>
              <a:latin typeface="Droid Serif"/>
              <a:ea typeface="Droid Serif"/>
              <a:cs typeface="Droid Serif"/>
              <a:sym typeface="Droid Serif"/>
            </a:endParaRPr>
          </a:p>
        </p:txBody>
      </p:sp>
      <p:sp>
        <p:nvSpPr>
          <p:cNvPr id="17" name="CuadroTexto 16">
            <a:extLst>
              <a:ext uri="{FF2B5EF4-FFF2-40B4-BE49-F238E27FC236}">
                <a16:creationId xmlns:a16="http://schemas.microsoft.com/office/drawing/2014/main" id="{B07C9D04-4E70-4051-B95E-7B0467CC82FE}"/>
              </a:ext>
            </a:extLst>
          </p:cNvPr>
          <p:cNvSpPr txBox="1"/>
          <p:nvPr/>
        </p:nvSpPr>
        <p:spPr>
          <a:xfrm>
            <a:off x="548013" y="4068101"/>
            <a:ext cx="1079142" cy="276999"/>
          </a:xfrm>
          <a:prstGeom prst="rect">
            <a:avLst/>
          </a:prstGeom>
          <a:noFill/>
        </p:spPr>
        <p:txBody>
          <a:bodyPr wrap="none" rtlCol="0">
            <a:spAutoFit/>
          </a:bodyPr>
          <a:lstStyle/>
          <a:p>
            <a:r>
              <a:rPr lang="es-ES" sz="1200" i="1">
                <a:solidFill>
                  <a:schemeClr val="tx1">
                    <a:lumMod val="50000"/>
                    <a:lumOff val="50000"/>
                  </a:schemeClr>
                </a:solidFill>
                <a:latin typeface="Droid Serif"/>
              </a:rPr>
              <a:t>GOR/</a:t>
            </a:r>
            <a:r>
              <a:rPr lang="es-ES" sz="1200" i="1">
                <a:solidFill>
                  <a:schemeClr val="accent1"/>
                </a:solidFill>
                <a:latin typeface="Droid Serif"/>
              </a:rPr>
              <a:t>JEA</a:t>
            </a:r>
            <a:r>
              <a:rPr lang="es-ES" sz="1200" i="1">
                <a:solidFill>
                  <a:schemeClr val="tx1">
                    <a:lumMod val="50000"/>
                    <a:lumOff val="50000"/>
                  </a:schemeClr>
                </a:solidFill>
                <a:latin typeface="Droid Serif"/>
              </a:rPr>
              <a:t>/DOR</a:t>
            </a:r>
          </a:p>
        </p:txBody>
      </p:sp>
      <p:sp>
        <p:nvSpPr>
          <p:cNvPr id="32" name="Rectángulo 31">
            <a:extLst>
              <a:ext uri="{FF2B5EF4-FFF2-40B4-BE49-F238E27FC236}">
                <a16:creationId xmlns:a16="http://schemas.microsoft.com/office/drawing/2014/main" id="{CAD71299-481A-4AA9-AB3C-8DB8E63171F2}"/>
              </a:ext>
            </a:extLst>
          </p:cNvPr>
          <p:cNvSpPr/>
          <p:nvPr/>
        </p:nvSpPr>
        <p:spPr>
          <a:xfrm>
            <a:off x="1981197" y="3294685"/>
            <a:ext cx="1662545" cy="461665"/>
          </a:xfrm>
          <a:prstGeom prst="rect">
            <a:avLst/>
          </a:prstGeom>
        </p:spPr>
        <p:txBody>
          <a:bodyPr wrap="square">
            <a:spAutoFit/>
          </a:bodyPr>
          <a:lstStyle/>
          <a:p>
            <a:pPr lvl="0" algn="ctr">
              <a:spcBef>
                <a:spcPts val="600"/>
              </a:spcBef>
              <a:buClr>
                <a:schemeClr val="dk1"/>
              </a:buClr>
              <a:buSzPts val="1100"/>
            </a:pPr>
            <a:r>
              <a:rPr lang="en-US" sz="1200" b="1" u="sng">
                <a:solidFill>
                  <a:schemeClr val="accent1"/>
                </a:solidFill>
                <a:latin typeface="Droid Serif"/>
                <a:ea typeface="Droid Serif"/>
                <a:cs typeface="Droid Serif"/>
                <a:sym typeface="Droid Serif"/>
              </a:rPr>
              <a:t>Diéresis</a:t>
            </a:r>
            <a:br>
              <a:rPr lang="en-US" sz="1200" b="1" u="sng">
                <a:solidFill>
                  <a:srgbClr val="434343"/>
                </a:solidFill>
                <a:latin typeface="Droid Serif"/>
                <a:ea typeface="Droid Serif"/>
                <a:cs typeface="Droid Serif"/>
                <a:sym typeface="Droid Serif"/>
              </a:rPr>
            </a:br>
            <a:r>
              <a:rPr lang="en-US" sz="1200" b="1">
                <a:solidFill>
                  <a:srgbClr val="434343"/>
                </a:solidFill>
                <a:latin typeface="Droid Serif"/>
                <a:ea typeface="Droid Serif"/>
                <a:cs typeface="Droid Serif"/>
                <a:sym typeface="Droid Serif"/>
              </a:rPr>
              <a:t>ruptura</a:t>
            </a:r>
            <a:r>
              <a:rPr lang="en-US" sz="1200">
                <a:solidFill>
                  <a:srgbClr val="434343"/>
                </a:solidFill>
                <a:latin typeface="Droid Serif"/>
                <a:ea typeface="Droid Serif"/>
                <a:cs typeface="Droid Serif"/>
                <a:sym typeface="Droid Serif"/>
              </a:rPr>
              <a:t> de un diptongo</a:t>
            </a:r>
            <a:endParaRPr lang="en-US" sz="1200" b="1" u="sng">
              <a:solidFill>
                <a:srgbClr val="434343"/>
              </a:solidFill>
              <a:latin typeface="Droid Serif"/>
              <a:ea typeface="Droid Serif"/>
              <a:cs typeface="Droid Serif"/>
              <a:sym typeface="Droid Serif"/>
            </a:endParaRPr>
          </a:p>
        </p:txBody>
      </p:sp>
      <p:sp>
        <p:nvSpPr>
          <p:cNvPr id="33" name="CuadroTexto 32">
            <a:extLst>
              <a:ext uri="{FF2B5EF4-FFF2-40B4-BE49-F238E27FC236}">
                <a16:creationId xmlns:a16="http://schemas.microsoft.com/office/drawing/2014/main" id="{EB7FB4D3-A2D4-406F-9430-8A6C1DB81C61}"/>
              </a:ext>
            </a:extLst>
          </p:cNvPr>
          <p:cNvSpPr txBox="1"/>
          <p:nvPr/>
        </p:nvSpPr>
        <p:spPr>
          <a:xfrm>
            <a:off x="2438582" y="3677698"/>
            <a:ext cx="720069" cy="276999"/>
          </a:xfrm>
          <a:prstGeom prst="rect">
            <a:avLst/>
          </a:prstGeom>
          <a:noFill/>
        </p:spPr>
        <p:txBody>
          <a:bodyPr wrap="none" rtlCol="0">
            <a:spAutoFit/>
          </a:bodyPr>
          <a:lstStyle/>
          <a:p>
            <a:r>
              <a:rPr lang="es-ES" sz="1200" i="1">
                <a:solidFill>
                  <a:schemeClr val="tx1">
                    <a:lumMod val="50000"/>
                    <a:lumOff val="50000"/>
                  </a:schemeClr>
                </a:solidFill>
                <a:latin typeface="Droid Serif"/>
              </a:rPr>
              <a:t>RU/</a:t>
            </a:r>
            <a:r>
              <a:rPr lang="es-ES" sz="1200" i="1">
                <a:solidFill>
                  <a:schemeClr val="accent1"/>
                </a:solidFill>
                <a:latin typeface="Droid Serif"/>
              </a:rPr>
              <a:t>Ï</a:t>
            </a:r>
            <a:r>
              <a:rPr lang="es-ES" sz="1200" i="1">
                <a:solidFill>
                  <a:schemeClr val="tx1">
                    <a:lumMod val="50000"/>
                    <a:lumOff val="50000"/>
                  </a:schemeClr>
                </a:solidFill>
                <a:latin typeface="Droid Serif"/>
              </a:rPr>
              <a:t>/DO</a:t>
            </a:r>
          </a:p>
        </p:txBody>
      </p:sp>
      <p:sp>
        <p:nvSpPr>
          <p:cNvPr id="34" name="Flecha: hacia la izquierda 33">
            <a:extLst>
              <a:ext uri="{FF2B5EF4-FFF2-40B4-BE49-F238E27FC236}">
                <a16:creationId xmlns:a16="http://schemas.microsoft.com/office/drawing/2014/main" id="{675ACB99-4907-4D5B-8AEB-274D113E5D7A}"/>
              </a:ext>
            </a:extLst>
          </p:cNvPr>
          <p:cNvSpPr/>
          <p:nvPr/>
        </p:nvSpPr>
        <p:spPr>
          <a:xfrm rot="16200000">
            <a:off x="4443720" y="924648"/>
            <a:ext cx="256309" cy="117763"/>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6" name="Google Shape;65;p13">
            <a:extLst>
              <a:ext uri="{FF2B5EF4-FFF2-40B4-BE49-F238E27FC236}">
                <a16:creationId xmlns:a16="http://schemas.microsoft.com/office/drawing/2014/main" id="{47EC6631-4797-462B-B39F-C61A2E1B86DB}"/>
              </a:ext>
            </a:extLst>
          </p:cNvPr>
          <p:cNvSpPr txBox="1"/>
          <p:nvPr/>
        </p:nvSpPr>
        <p:spPr>
          <a:xfrm>
            <a:off x="3722827" y="1035678"/>
            <a:ext cx="1698093" cy="360300"/>
          </a:xfrm>
          <a:prstGeom prst="rect">
            <a:avLst/>
          </a:prstGeom>
          <a:noFill/>
          <a:ln>
            <a:noFill/>
          </a:ln>
        </p:spPr>
        <p:txBody>
          <a:bodyPr spcFirstLastPara="1" wrap="square" lIns="91425" tIns="91425" rIns="91425" bIns="91425" anchor="t" anchorCtr="0">
            <a:noAutofit/>
          </a:bodyPr>
          <a:lstStyle/>
          <a:p>
            <a:pPr marL="0" lvl="0" indent="0" algn="ctr" rtl="0">
              <a:spcAft>
                <a:spcPts val="0"/>
              </a:spcAft>
              <a:buNone/>
            </a:pPr>
            <a:r>
              <a:rPr lang="es-ES" sz="1600" b="1">
                <a:solidFill>
                  <a:schemeClr val="accent1"/>
                </a:solidFill>
                <a:latin typeface="Droid Serif"/>
                <a:ea typeface="Droid Serif"/>
                <a:cs typeface="Droid Serif"/>
                <a:sym typeface="Droid Serif"/>
              </a:rPr>
              <a:t>TIPOS DE VERSOS</a:t>
            </a:r>
          </a:p>
        </p:txBody>
      </p:sp>
      <p:cxnSp>
        <p:nvCxnSpPr>
          <p:cNvPr id="37" name="Conector recto de flecha 36">
            <a:extLst>
              <a:ext uri="{FF2B5EF4-FFF2-40B4-BE49-F238E27FC236}">
                <a16:creationId xmlns:a16="http://schemas.microsoft.com/office/drawing/2014/main" id="{BE7A8FA1-74A4-4979-B301-9A8B2AE84BD4}"/>
              </a:ext>
            </a:extLst>
          </p:cNvPr>
          <p:cNvCxnSpPr>
            <a:cxnSpLocks/>
          </p:cNvCxnSpPr>
          <p:nvPr/>
        </p:nvCxnSpPr>
        <p:spPr>
          <a:xfrm>
            <a:off x="4547629" y="1538957"/>
            <a:ext cx="0" cy="270442"/>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38" name="Rectángulo 37">
            <a:extLst>
              <a:ext uri="{FF2B5EF4-FFF2-40B4-BE49-F238E27FC236}">
                <a16:creationId xmlns:a16="http://schemas.microsoft.com/office/drawing/2014/main" id="{D4CAC5CB-8758-4E25-BB47-4DDDCB8DF0D1}"/>
              </a:ext>
            </a:extLst>
          </p:cNvPr>
          <p:cNvSpPr/>
          <p:nvPr/>
        </p:nvSpPr>
        <p:spPr>
          <a:xfrm>
            <a:off x="3497417" y="1794923"/>
            <a:ext cx="2605510" cy="2862322"/>
          </a:xfrm>
          <a:prstGeom prst="rect">
            <a:avLst/>
          </a:prstGeom>
        </p:spPr>
        <p:txBody>
          <a:bodyPr wrap="square">
            <a:spAutoFit/>
          </a:bodyPr>
          <a:lstStyle/>
          <a:p>
            <a:pPr>
              <a:spcBef>
                <a:spcPts val="600"/>
              </a:spcBef>
              <a:buClr>
                <a:schemeClr val="dk1"/>
              </a:buClr>
              <a:buSzPts val="1100"/>
            </a:pPr>
            <a:r>
              <a:rPr lang="en-US" sz="1200" b="1" u="sng">
                <a:solidFill>
                  <a:schemeClr val="accent1"/>
                </a:solidFill>
                <a:latin typeface="Droid Serif"/>
                <a:ea typeface="Droid Serif"/>
                <a:cs typeface="Droid Serif"/>
                <a:sym typeface="Droid Serif"/>
              </a:rPr>
              <a:t>Arte menor</a:t>
            </a:r>
            <a:r>
              <a:rPr lang="en-US" sz="1200" b="1">
                <a:solidFill>
                  <a:schemeClr val="accent1"/>
                </a:solidFill>
                <a:latin typeface="Droid Serif"/>
                <a:ea typeface="Droid Serif"/>
                <a:cs typeface="Droid Serif"/>
                <a:sym typeface="Droid Serif"/>
              </a:rPr>
              <a:t>:</a:t>
            </a:r>
            <a:r>
              <a:rPr lang="en-US" sz="1200" b="1">
                <a:solidFill>
                  <a:srgbClr val="434343"/>
                </a:solidFill>
                <a:latin typeface="Droid Serif"/>
                <a:ea typeface="Droid Serif"/>
                <a:cs typeface="Droid Serif"/>
                <a:sym typeface="Droid Serif"/>
              </a:rPr>
              <a:t> 8</a:t>
            </a:r>
            <a:r>
              <a:rPr lang="en-US" sz="1200">
                <a:solidFill>
                  <a:srgbClr val="434343"/>
                </a:solidFill>
                <a:latin typeface="Droid Serif"/>
                <a:ea typeface="Droid Serif"/>
                <a:cs typeface="Droid Serif"/>
                <a:sym typeface="Droid Serif"/>
              </a:rPr>
              <a:t> </a:t>
            </a:r>
            <a:r>
              <a:rPr lang="en-US" sz="1200" b="1">
                <a:solidFill>
                  <a:srgbClr val="434343"/>
                </a:solidFill>
                <a:latin typeface="Droid Serif"/>
                <a:ea typeface="Droid Serif"/>
                <a:cs typeface="Droid Serif"/>
                <a:sym typeface="Droid Serif"/>
              </a:rPr>
              <a:t>sílabas</a:t>
            </a:r>
            <a:r>
              <a:rPr lang="en-US" sz="1200">
                <a:solidFill>
                  <a:srgbClr val="434343"/>
                </a:solidFill>
                <a:latin typeface="Droid Serif"/>
                <a:ea typeface="Droid Serif"/>
                <a:cs typeface="Droid Serif"/>
                <a:sym typeface="Droid Serif"/>
              </a:rPr>
              <a:t> o menos (</a:t>
            </a:r>
            <a:r>
              <a:rPr lang="en-US" sz="1200">
                <a:solidFill>
                  <a:schemeClr val="accent1"/>
                </a:solidFill>
                <a:latin typeface="Droid Serif"/>
                <a:ea typeface="Droid Serif"/>
                <a:cs typeface="Droid Serif"/>
                <a:sym typeface="Droid Serif"/>
              </a:rPr>
              <a:t>abab</a:t>
            </a:r>
            <a:r>
              <a:rPr lang="en-US" sz="1200">
                <a:solidFill>
                  <a:srgbClr val="434343"/>
                </a:solidFill>
                <a:latin typeface="Droid Serif"/>
                <a:ea typeface="Droid Serif"/>
                <a:cs typeface="Droid Serif"/>
                <a:sym typeface="Droid Serif"/>
              </a:rPr>
              <a:t>)</a:t>
            </a:r>
          </a:p>
          <a:p>
            <a:pPr marL="90488" indent="-90488">
              <a:buClr>
                <a:schemeClr val="accent1"/>
              </a:buClr>
              <a:buSzPts val="1100"/>
              <a:buFontTx/>
              <a:buChar char="−"/>
            </a:pPr>
            <a:r>
              <a:rPr lang="en-US" sz="1200" b="1">
                <a:solidFill>
                  <a:srgbClr val="434343"/>
                </a:solidFill>
                <a:latin typeface="Droid Serif"/>
                <a:ea typeface="Droid Serif"/>
                <a:cs typeface="Droid Serif"/>
                <a:sym typeface="Droid Serif"/>
              </a:rPr>
              <a:t>bisílabos</a:t>
            </a:r>
            <a:r>
              <a:rPr lang="en-US" sz="1200">
                <a:solidFill>
                  <a:srgbClr val="434343"/>
                </a:solidFill>
                <a:latin typeface="Droid Serif"/>
                <a:ea typeface="Droid Serif"/>
                <a:cs typeface="Droid Serif"/>
                <a:sym typeface="Droid Serif"/>
              </a:rPr>
              <a:t> (2)</a:t>
            </a:r>
            <a:endParaRPr lang="en-US" sz="1200" b="1">
              <a:solidFill>
                <a:srgbClr val="434343"/>
              </a:solidFill>
              <a:latin typeface="Droid Serif"/>
              <a:ea typeface="Droid Serif"/>
              <a:cs typeface="Droid Serif"/>
              <a:sym typeface="Droid Serif"/>
            </a:endParaRPr>
          </a:p>
          <a:p>
            <a:pPr marL="90488" indent="-90488">
              <a:buClr>
                <a:schemeClr val="accent1"/>
              </a:buClr>
              <a:buSzPts val="1100"/>
              <a:buFontTx/>
              <a:buChar char="−"/>
            </a:pPr>
            <a:r>
              <a:rPr lang="en-US" sz="1200" b="1">
                <a:solidFill>
                  <a:srgbClr val="434343"/>
                </a:solidFill>
                <a:latin typeface="Droid Serif"/>
                <a:ea typeface="Droid Serif"/>
                <a:cs typeface="Droid Serif"/>
                <a:sym typeface="Droid Serif"/>
              </a:rPr>
              <a:t>trisílabos</a:t>
            </a:r>
            <a:r>
              <a:rPr lang="en-US" sz="1200">
                <a:solidFill>
                  <a:srgbClr val="434343"/>
                </a:solidFill>
                <a:latin typeface="Droid Serif"/>
                <a:ea typeface="Droid Serif"/>
                <a:cs typeface="Droid Serif"/>
                <a:sym typeface="Droid Serif"/>
              </a:rPr>
              <a:t> (3)</a:t>
            </a:r>
          </a:p>
          <a:p>
            <a:pPr marL="90488" indent="-90488">
              <a:buClr>
                <a:schemeClr val="accent1"/>
              </a:buClr>
              <a:buSzPts val="1100"/>
              <a:buFontTx/>
              <a:buChar char="−"/>
            </a:pPr>
            <a:r>
              <a:rPr lang="en-US" sz="1200" b="1">
                <a:solidFill>
                  <a:srgbClr val="434343"/>
                </a:solidFill>
                <a:latin typeface="Droid Serif"/>
                <a:ea typeface="Droid Serif"/>
                <a:cs typeface="Droid Serif"/>
                <a:sym typeface="Droid Serif"/>
              </a:rPr>
              <a:t>tetrasílabos </a:t>
            </a:r>
            <a:r>
              <a:rPr lang="en-US" sz="1200">
                <a:solidFill>
                  <a:srgbClr val="434343"/>
                </a:solidFill>
                <a:latin typeface="Droid Serif"/>
                <a:ea typeface="Droid Serif"/>
                <a:cs typeface="Droid Serif"/>
                <a:sym typeface="Droid Serif"/>
              </a:rPr>
              <a:t>(4)</a:t>
            </a:r>
          </a:p>
          <a:p>
            <a:pPr marL="90488" indent="-90488">
              <a:buClr>
                <a:schemeClr val="accent1"/>
              </a:buClr>
              <a:buSzPts val="1100"/>
              <a:buFontTx/>
              <a:buChar char="−"/>
            </a:pPr>
            <a:r>
              <a:rPr lang="en-US" sz="1200" b="1">
                <a:solidFill>
                  <a:srgbClr val="434343"/>
                </a:solidFill>
                <a:latin typeface="Droid Serif"/>
                <a:ea typeface="Droid Serif"/>
                <a:cs typeface="Droid Serif"/>
                <a:sym typeface="Droid Serif"/>
              </a:rPr>
              <a:t>pentasílabos</a:t>
            </a:r>
            <a:r>
              <a:rPr lang="en-US" sz="1200">
                <a:solidFill>
                  <a:srgbClr val="434343"/>
                </a:solidFill>
                <a:latin typeface="Droid Serif"/>
                <a:ea typeface="Droid Serif"/>
                <a:cs typeface="Droid Serif"/>
                <a:sym typeface="Droid Serif"/>
              </a:rPr>
              <a:t> (5)</a:t>
            </a:r>
          </a:p>
          <a:p>
            <a:pPr marL="90488" indent="-90488">
              <a:buClr>
                <a:schemeClr val="accent1"/>
              </a:buClr>
              <a:buSzPts val="1100"/>
              <a:buFontTx/>
              <a:buChar char="−"/>
            </a:pPr>
            <a:r>
              <a:rPr lang="en-US" sz="1200" b="1">
                <a:solidFill>
                  <a:srgbClr val="434343"/>
                </a:solidFill>
                <a:latin typeface="Droid Serif"/>
                <a:ea typeface="Droid Serif"/>
                <a:cs typeface="Droid Serif"/>
                <a:sym typeface="Droid Serif"/>
              </a:rPr>
              <a:t>hexasílabos</a:t>
            </a:r>
            <a:r>
              <a:rPr lang="en-US" sz="1200">
                <a:solidFill>
                  <a:srgbClr val="434343"/>
                </a:solidFill>
                <a:latin typeface="Droid Serif"/>
                <a:ea typeface="Droid Serif"/>
                <a:cs typeface="Droid Serif"/>
                <a:sym typeface="Droid Serif"/>
              </a:rPr>
              <a:t> (6)</a:t>
            </a:r>
          </a:p>
          <a:p>
            <a:pPr marL="90488" indent="-90488">
              <a:buClr>
                <a:schemeClr val="accent1"/>
              </a:buClr>
              <a:buSzPts val="1100"/>
              <a:buFontTx/>
              <a:buChar char="−"/>
            </a:pPr>
            <a:r>
              <a:rPr lang="en-US" sz="1200" b="1">
                <a:solidFill>
                  <a:srgbClr val="434343"/>
                </a:solidFill>
                <a:latin typeface="Droid Serif"/>
                <a:ea typeface="Droid Serif"/>
                <a:cs typeface="Droid Serif"/>
                <a:sym typeface="Droid Serif"/>
              </a:rPr>
              <a:t>heptasílabos</a:t>
            </a:r>
            <a:r>
              <a:rPr lang="en-US" sz="1200">
                <a:solidFill>
                  <a:srgbClr val="434343"/>
                </a:solidFill>
                <a:latin typeface="Droid Serif"/>
                <a:ea typeface="Droid Serif"/>
                <a:cs typeface="Droid Serif"/>
                <a:sym typeface="Droid Serif"/>
              </a:rPr>
              <a:t> (7)</a:t>
            </a:r>
          </a:p>
          <a:p>
            <a:pPr marL="90488" indent="-90488">
              <a:buClr>
                <a:schemeClr val="accent1"/>
              </a:buClr>
              <a:buSzPts val="1100"/>
              <a:buFontTx/>
              <a:buChar char="−"/>
            </a:pPr>
            <a:r>
              <a:rPr lang="en-US" sz="1200" b="1">
                <a:solidFill>
                  <a:srgbClr val="434343"/>
                </a:solidFill>
                <a:latin typeface="Droid Serif"/>
                <a:ea typeface="Droid Serif"/>
                <a:cs typeface="Droid Serif"/>
                <a:sym typeface="Droid Serif"/>
              </a:rPr>
              <a:t>octosílabos</a:t>
            </a:r>
            <a:r>
              <a:rPr lang="en-US" sz="1200">
                <a:solidFill>
                  <a:srgbClr val="434343"/>
                </a:solidFill>
                <a:latin typeface="Droid Serif"/>
                <a:ea typeface="Droid Serif"/>
                <a:cs typeface="Droid Serif"/>
                <a:sym typeface="Droid Serif"/>
              </a:rPr>
              <a:t> (8)</a:t>
            </a:r>
            <a:br>
              <a:rPr lang="en-US" sz="1200">
                <a:solidFill>
                  <a:srgbClr val="434343"/>
                </a:solidFill>
                <a:latin typeface="Droid Serif"/>
                <a:ea typeface="Droid Serif"/>
                <a:cs typeface="Droid Serif"/>
                <a:sym typeface="Droid Serif"/>
              </a:rPr>
            </a:br>
            <a:r>
              <a:rPr lang="en-US" sz="1200" b="1" u="sng">
                <a:solidFill>
                  <a:schemeClr val="accent1"/>
                </a:solidFill>
                <a:latin typeface="Droid Serif"/>
                <a:ea typeface="Droid Serif"/>
                <a:cs typeface="Droid Serif"/>
                <a:sym typeface="Droid Serif"/>
              </a:rPr>
              <a:t>Arte mayor</a:t>
            </a:r>
            <a:r>
              <a:rPr lang="en-US" sz="1200" b="1">
                <a:solidFill>
                  <a:schemeClr val="accent1"/>
                </a:solidFill>
                <a:latin typeface="Droid Serif"/>
                <a:ea typeface="Droid Serif"/>
                <a:cs typeface="Droid Serif"/>
                <a:sym typeface="Droid Serif"/>
              </a:rPr>
              <a:t>:</a:t>
            </a:r>
            <a:r>
              <a:rPr lang="en-US" sz="1200" b="1">
                <a:solidFill>
                  <a:srgbClr val="434343"/>
                </a:solidFill>
                <a:latin typeface="Droid Serif"/>
                <a:ea typeface="Droid Serif"/>
                <a:cs typeface="Droid Serif"/>
                <a:sym typeface="Droid Serif"/>
              </a:rPr>
              <a:t> +8</a:t>
            </a:r>
            <a:r>
              <a:rPr lang="en-US" sz="1200">
                <a:solidFill>
                  <a:srgbClr val="434343"/>
                </a:solidFill>
                <a:latin typeface="Droid Serif"/>
                <a:ea typeface="Droid Serif"/>
                <a:cs typeface="Droid Serif"/>
                <a:sym typeface="Droid Serif"/>
              </a:rPr>
              <a:t> </a:t>
            </a:r>
            <a:r>
              <a:rPr lang="en-US" sz="1200" b="1">
                <a:solidFill>
                  <a:srgbClr val="434343"/>
                </a:solidFill>
                <a:latin typeface="Droid Serif"/>
                <a:ea typeface="Droid Serif"/>
                <a:cs typeface="Droid Serif"/>
                <a:sym typeface="Droid Serif"/>
              </a:rPr>
              <a:t>sílabas</a:t>
            </a:r>
            <a:r>
              <a:rPr lang="en-US" sz="1200">
                <a:solidFill>
                  <a:srgbClr val="434343"/>
                </a:solidFill>
                <a:latin typeface="Droid Serif"/>
                <a:ea typeface="Droid Serif"/>
                <a:cs typeface="Droid Serif"/>
                <a:sym typeface="Droid Serif"/>
              </a:rPr>
              <a:t> (</a:t>
            </a:r>
            <a:r>
              <a:rPr lang="en-US" sz="1200">
                <a:solidFill>
                  <a:schemeClr val="accent1"/>
                </a:solidFill>
                <a:latin typeface="Droid Serif"/>
                <a:ea typeface="Droid Serif"/>
                <a:cs typeface="Droid Serif"/>
                <a:sym typeface="Droid Serif"/>
              </a:rPr>
              <a:t>ABAB</a:t>
            </a:r>
            <a:r>
              <a:rPr lang="en-US" sz="1200">
                <a:solidFill>
                  <a:srgbClr val="434343"/>
                </a:solidFill>
                <a:latin typeface="Droid Serif"/>
                <a:ea typeface="Droid Serif"/>
                <a:cs typeface="Droid Serif"/>
                <a:sym typeface="Droid Serif"/>
              </a:rPr>
              <a:t>)</a:t>
            </a:r>
          </a:p>
          <a:p>
            <a:pPr marL="90488" indent="-90488">
              <a:buClr>
                <a:schemeClr val="accent1"/>
              </a:buClr>
              <a:buSzPts val="1100"/>
              <a:buFontTx/>
              <a:buChar char="−"/>
            </a:pPr>
            <a:r>
              <a:rPr lang="en-US" sz="1200" b="1">
                <a:solidFill>
                  <a:srgbClr val="434343"/>
                </a:solidFill>
                <a:latin typeface="Droid Serif"/>
                <a:ea typeface="Droid Serif"/>
                <a:cs typeface="Droid Serif"/>
                <a:sym typeface="Droid Serif"/>
              </a:rPr>
              <a:t>eneasílabos</a:t>
            </a:r>
            <a:r>
              <a:rPr lang="en-US" sz="1200">
                <a:solidFill>
                  <a:srgbClr val="434343"/>
                </a:solidFill>
                <a:latin typeface="Droid Serif"/>
                <a:ea typeface="Droid Serif"/>
                <a:cs typeface="Droid Serif"/>
                <a:sym typeface="Droid Serif"/>
              </a:rPr>
              <a:t> (9)</a:t>
            </a:r>
            <a:endParaRPr lang="en-US" sz="1200" b="1">
              <a:solidFill>
                <a:srgbClr val="434343"/>
              </a:solidFill>
              <a:latin typeface="Droid Serif"/>
              <a:ea typeface="Droid Serif"/>
              <a:cs typeface="Droid Serif"/>
              <a:sym typeface="Droid Serif"/>
            </a:endParaRPr>
          </a:p>
          <a:p>
            <a:pPr marL="90488" indent="-90488">
              <a:buClr>
                <a:schemeClr val="accent1"/>
              </a:buClr>
              <a:buSzPts val="1100"/>
              <a:buFontTx/>
              <a:buChar char="−"/>
            </a:pPr>
            <a:r>
              <a:rPr lang="en-US" sz="1200" b="1">
                <a:solidFill>
                  <a:srgbClr val="434343"/>
                </a:solidFill>
                <a:latin typeface="Droid Serif"/>
                <a:ea typeface="Droid Serif"/>
                <a:cs typeface="Droid Serif"/>
                <a:sym typeface="Droid Serif"/>
              </a:rPr>
              <a:t>decasílabos</a:t>
            </a:r>
            <a:r>
              <a:rPr lang="en-US" sz="1200">
                <a:solidFill>
                  <a:srgbClr val="434343"/>
                </a:solidFill>
                <a:latin typeface="Droid Serif"/>
                <a:ea typeface="Droid Serif"/>
                <a:cs typeface="Droid Serif"/>
                <a:sym typeface="Droid Serif"/>
              </a:rPr>
              <a:t> (10)</a:t>
            </a:r>
          </a:p>
          <a:p>
            <a:pPr marL="90488" indent="-90488">
              <a:buClr>
                <a:schemeClr val="accent1"/>
              </a:buClr>
              <a:buSzPts val="1100"/>
              <a:buFontTx/>
              <a:buChar char="−"/>
            </a:pPr>
            <a:r>
              <a:rPr lang="en-US" sz="1200" b="1">
                <a:solidFill>
                  <a:srgbClr val="434343"/>
                </a:solidFill>
                <a:latin typeface="Droid Serif"/>
                <a:ea typeface="Droid Serif"/>
                <a:cs typeface="Droid Serif"/>
                <a:sym typeface="Droid Serif"/>
              </a:rPr>
              <a:t>endecasílabos </a:t>
            </a:r>
            <a:r>
              <a:rPr lang="en-US" sz="1200">
                <a:solidFill>
                  <a:srgbClr val="434343"/>
                </a:solidFill>
                <a:latin typeface="Droid Serif"/>
                <a:ea typeface="Droid Serif"/>
                <a:cs typeface="Droid Serif"/>
                <a:sym typeface="Droid Serif"/>
              </a:rPr>
              <a:t>(11)</a:t>
            </a:r>
          </a:p>
          <a:p>
            <a:pPr marL="90488" indent="-90488">
              <a:buClr>
                <a:schemeClr val="accent1"/>
              </a:buClr>
              <a:buSzPts val="1100"/>
              <a:buFontTx/>
              <a:buChar char="−"/>
            </a:pPr>
            <a:r>
              <a:rPr lang="en-US" sz="1200" b="1">
                <a:solidFill>
                  <a:srgbClr val="434343"/>
                </a:solidFill>
                <a:latin typeface="Droid Serif"/>
                <a:ea typeface="Droid Serif"/>
                <a:cs typeface="Droid Serif"/>
                <a:sym typeface="Droid Serif"/>
              </a:rPr>
              <a:t>dodecasílabos</a:t>
            </a:r>
            <a:r>
              <a:rPr lang="en-US" sz="1200">
                <a:solidFill>
                  <a:srgbClr val="434343"/>
                </a:solidFill>
                <a:latin typeface="Droid Serif"/>
                <a:ea typeface="Droid Serif"/>
                <a:cs typeface="Droid Serif"/>
                <a:sym typeface="Droid Serif"/>
              </a:rPr>
              <a:t> (12)</a:t>
            </a:r>
          </a:p>
          <a:p>
            <a:pPr marL="90488" indent="-90488">
              <a:buClr>
                <a:schemeClr val="accent1"/>
              </a:buClr>
              <a:buSzPts val="1100"/>
              <a:buFontTx/>
              <a:buChar char="−"/>
            </a:pPr>
            <a:r>
              <a:rPr lang="en-US" sz="1200" b="1">
                <a:solidFill>
                  <a:srgbClr val="434343"/>
                </a:solidFill>
                <a:latin typeface="Droid Serif"/>
                <a:ea typeface="Droid Serif"/>
                <a:cs typeface="Droid Serif"/>
                <a:sym typeface="Droid Serif"/>
              </a:rPr>
              <a:t>tridecasílabos</a:t>
            </a:r>
            <a:r>
              <a:rPr lang="en-US" sz="1200">
                <a:solidFill>
                  <a:srgbClr val="434343"/>
                </a:solidFill>
                <a:latin typeface="Droid Serif"/>
                <a:ea typeface="Droid Serif"/>
                <a:cs typeface="Droid Serif"/>
                <a:sym typeface="Droid Serif"/>
              </a:rPr>
              <a:t> (13)</a:t>
            </a:r>
          </a:p>
          <a:p>
            <a:pPr marL="90488" indent="-90488">
              <a:buClr>
                <a:schemeClr val="accent1"/>
              </a:buClr>
              <a:buSzPts val="1100"/>
              <a:buFontTx/>
              <a:buChar char="−"/>
            </a:pPr>
            <a:r>
              <a:rPr lang="en-US" sz="1200" b="1">
                <a:solidFill>
                  <a:srgbClr val="434343"/>
                </a:solidFill>
                <a:latin typeface="Droid Serif"/>
                <a:ea typeface="Droid Serif"/>
                <a:cs typeface="Droid Serif"/>
                <a:sym typeface="Droid Serif"/>
              </a:rPr>
              <a:t>alejandrinos</a:t>
            </a:r>
            <a:r>
              <a:rPr lang="en-US" sz="1200">
                <a:solidFill>
                  <a:srgbClr val="434343"/>
                </a:solidFill>
                <a:latin typeface="Droid Serif"/>
                <a:ea typeface="Droid Serif"/>
                <a:cs typeface="Droid Serif"/>
                <a:sym typeface="Droid Serif"/>
              </a:rPr>
              <a:t> (14)</a:t>
            </a:r>
          </a:p>
        </p:txBody>
      </p:sp>
      <p:sp>
        <p:nvSpPr>
          <p:cNvPr id="39" name="Rectángulo 38">
            <a:extLst>
              <a:ext uri="{FF2B5EF4-FFF2-40B4-BE49-F238E27FC236}">
                <a16:creationId xmlns:a16="http://schemas.microsoft.com/office/drawing/2014/main" id="{E3270135-8D92-4C31-AA29-98B564403292}"/>
              </a:ext>
            </a:extLst>
          </p:cNvPr>
          <p:cNvSpPr/>
          <p:nvPr/>
        </p:nvSpPr>
        <p:spPr>
          <a:xfrm>
            <a:off x="3789228" y="1289666"/>
            <a:ext cx="1546504" cy="276999"/>
          </a:xfrm>
          <a:prstGeom prst="rect">
            <a:avLst/>
          </a:prstGeom>
        </p:spPr>
        <p:txBody>
          <a:bodyPr wrap="square">
            <a:spAutoFit/>
          </a:bodyPr>
          <a:lstStyle/>
          <a:p>
            <a:pPr lvl="0" algn="ctr">
              <a:spcBef>
                <a:spcPts val="600"/>
              </a:spcBef>
              <a:buClr>
                <a:schemeClr val="dk1"/>
              </a:buClr>
              <a:buSzPts val="1100"/>
            </a:pPr>
            <a:r>
              <a:rPr lang="en-US" sz="1200" b="1">
                <a:solidFill>
                  <a:srgbClr val="434343"/>
                </a:solidFill>
                <a:latin typeface="Droid Serif"/>
                <a:ea typeface="Droid Serif"/>
                <a:cs typeface="Droid Serif"/>
                <a:sym typeface="Droid Serif"/>
              </a:rPr>
              <a:t>según su medida</a:t>
            </a:r>
          </a:p>
        </p:txBody>
      </p:sp>
      <p:sp>
        <p:nvSpPr>
          <p:cNvPr id="40" name="Flecha: hacia la izquierda 39">
            <a:extLst>
              <a:ext uri="{FF2B5EF4-FFF2-40B4-BE49-F238E27FC236}">
                <a16:creationId xmlns:a16="http://schemas.microsoft.com/office/drawing/2014/main" id="{89EB0F68-09C7-4BBB-945A-6F97B493ED5D}"/>
              </a:ext>
            </a:extLst>
          </p:cNvPr>
          <p:cNvSpPr/>
          <p:nvPr/>
        </p:nvSpPr>
        <p:spPr>
          <a:xfrm rot="10800000">
            <a:off x="5960921" y="612503"/>
            <a:ext cx="256309" cy="117763"/>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1" name="Google Shape;65;p13">
            <a:extLst>
              <a:ext uri="{FF2B5EF4-FFF2-40B4-BE49-F238E27FC236}">
                <a16:creationId xmlns:a16="http://schemas.microsoft.com/office/drawing/2014/main" id="{1046CB04-7CD3-416E-8B3F-336634639122}"/>
              </a:ext>
            </a:extLst>
          </p:cNvPr>
          <p:cNvSpPr txBox="1"/>
          <p:nvPr/>
        </p:nvSpPr>
        <p:spPr>
          <a:xfrm>
            <a:off x="6156368" y="455853"/>
            <a:ext cx="1775359" cy="360299"/>
          </a:xfrm>
          <a:prstGeom prst="rect">
            <a:avLst/>
          </a:prstGeom>
          <a:noFill/>
          <a:ln>
            <a:noFill/>
          </a:ln>
        </p:spPr>
        <p:txBody>
          <a:bodyPr spcFirstLastPara="1" wrap="square" lIns="91425" tIns="91425" rIns="91425" bIns="91425" anchor="t" anchorCtr="0">
            <a:noAutofit/>
          </a:bodyPr>
          <a:lstStyle/>
          <a:p>
            <a:pPr marL="0" lvl="0" indent="0" algn="ctr" rtl="0">
              <a:spcAft>
                <a:spcPts val="0"/>
              </a:spcAft>
              <a:buNone/>
            </a:pPr>
            <a:r>
              <a:rPr lang="es-ES" sz="1600" b="1">
                <a:solidFill>
                  <a:schemeClr val="accent1"/>
                </a:solidFill>
                <a:latin typeface="Droid Serif"/>
                <a:ea typeface="Droid Serif"/>
                <a:cs typeface="Droid Serif"/>
                <a:sym typeface="Droid Serif"/>
              </a:rPr>
              <a:t>RIMA</a:t>
            </a:r>
          </a:p>
        </p:txBody>
      </p:sp>
      <p:sp>
        <p:nvSpPr>
          <p:cNvPr id="42" name="Rectángulo 41">
            <a:extLst>
              <a:ext uri="{FF2B5EF4-FFF2-40B4-BE49-F238E27FC236}">
                <a16:creationId xmlns:a16="http://schemas.microsoft.com/office/drawing/2014/main" id="{5CD62404-0508-4757-8214-D94C7103A89F}"/>
              </a:ext>
            </a:extLst>
          </p:cNvPr>
          <p:cNvSpPr/>
          <p:nvPr/>
        </p:nvSpPr>
        <p:spPr>
          <a:xfrm>
            <a:off x="6028213" y="739032"/>
            <a:ext cx="2005693" cy="646331"/>
          </a:xfrm>
          <a:prstGeom prst="rect">
            <a:avLst/>
          </a:prstGeom>
        </p:spPr>
        <p:txBody>
          <a:bodyPr wrap="square">
            <a:spAutoFit/>
          </a:bodyPr>
          <a:lstStyle/>
          <a:p>
            <a:pPr lvl="0" algn="ctr">
              <a:spcBef>
                <a:spcPts val="600"/>
              </a:spcBef>
              <a:buClr>
                <a:schemeClr val="dk1"/>
              </a:buClr>
              <a:buSzPts val="1100"/>
            </a:pPr>
            <a:r>
              <a:rPr lang="en-US" sz="1200">
                <a:solidFill>
                  <a:srgbClr val="434343"/>
                </a:solidFill>
                <a:latin typeface="Droid Serif"/>
                <a:ea typeface="Droid Serif"/>
                <a:cs typeface="Droid Serif"/>
                <a:sym typeface="Droid Serif"/>
              </a:rPr>
              <a:t>repetición de los mismos </a:t>
            </a:r>
            <a:r>
              <a:rPr lang="en-US" sz="1200" b="1">
                <a:solidFill>
                  <a:srgbClr val="434343"/>
                </a:solidFill>
                <a:latin typeface="Droid Serif"/>
                <a:ea typeface="Droid Serif"/>
                <a:cs typeface="Droid Serif"/>
                <a:sym typeface="Droid Serif"/>
              </a:rPr>
              <a:t>fonemas</a:t>
            </a:r>
            <a:r>
              <a:rPr lang="en-US" sz="1200">
                <a:solidFill>
                  <a:srgbClr val="434343"/>
                </a:solidFill>
                <a:latin typeface="Droid Serif"/>
                <a:ea typeface="Droid Serif"/>
                <a:cs typeface="Droid Serif"/>
                <a:sym typeface="Droid Serif"/>
              </a:rPr>
              <a:t> a partir de la </a:t>
            </a:r>
            <a:r>
              <a:rPr lang="en-US" sz="1200" b="1">
                <a:solidFill>
                  <a:srgbClr val="434343"/>
                </a:solidFill>
                <a:latin typeface="Droid Serif"/>
                <a:ea typeface="Droid Serif"/>
                <a:cs typeface="Droid Serif"/>
                <a:sym typeface="Droid Serif"/>
              </a:rPr>
              <a:t>sílaba tónica</a:t>
            </a:r>
          </a:p>
        </p:txBody>
      </p:sp>
      <p:cxnSp>
        <p:nvCxnSpPr>
          <p:cNvPr id="43" name="Conector recto de flecha 42">
            <a:extLst>
              <a:ext uri="{FF2B5EF4-FFF2-40B4-BE49-F238E27FC236}">
                <a16:creationId xmlns:a16="http://schemas.microsoft.com/office/drawing/2014/main" id="{349E88ED-F704-4536-B2EE-7C5A206ACA07}"/>
              </a:ext>
            </a:extLst>
          </p:cNvPr>
          <p:cNvCxnSpPr>
            <a:cxnSpLocks/>
          </p:cNvCxnSpPr>
          <p:nvPr/>
        </p:nvCxnSpPr>
        <p:spPr>
          <a:xfrm>
            <a:off x="7041324" y="1395978"/>
            <a:ext cx="0" cy="270442"/>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44" name="Rectángulo 43">
            <a:extLst>
              <a:ext uri="{FF2B5EF4-FFF2-40B4-BE49-F238E27FC236}">
                <a16:creationId xmlns:a16="http://schemas.microsoft.com/office/drawing/2014/main" id="{0DF6B908-D450-4CA2-81FD-D2E42783D123}"/>
              </a:ext>
            </a:extLst>
          </p:cNvPr>
          <p:cNvSpPr/>
          <p:nvPr/>
        </p:nvSpPr>
        <p:spPr>
          <a:xfrm>
            <a:off x="6199786" y="1625473"/>
            <a:ext cx="1662545" cy="646331"/>
          </a:xfrm>
          <a:prstGeom prst="rect">
            <a:avLst/>
          </a:prstGeom>
        </p:spPr>
        <p:txBody>
          <a:bodyPr wrap="square">
            <a:spAutoFit/>
          </a:bodyPr>
          <a:lstStyle/>
          <a:p>
            <a:pPr lvl="0" algn="ctr">
              <a:spcBef>
                <a:spcPts val="600"/>
              </a:spcBef>
              <a:buClr>
                <a:schemeClr val="dk1"/>
              </a:buClr>
              <a:buSzPts val="1100"/>
            </a:pPr>
            <a:r>
              <a:rPr lang="en-US" sz="1200" b="1" u="sng">
                <a:solidFill>
                  <a:schemeClr val="accent1"/>
                </a:solidFill>
                <a:latin typeface="Droid Serif"/>
                <a:ea typeface="Droid Serif"/>
                <a:cs typeface="Droid Serif"/>
                <a:sym typeface="Droid Serif"/>
              </a:rPr>
              <a:t>Rima asonante</a:t>
            </a:r>
            <a:br>
              <a:rPr lang="en-US" sz="1200" b="1" u="sng">
                <a:solidFill>
                  <a:srgbClr val="434343"/>
                </a:solidFill>
                <a:latin typeface="Droid Serif"/>
                <a:ea typeface="Droid Serif"/>
                <a:cs typeface="Droid Serif"/>
                <a:sym typeface="Droid Serif"/>
              </a:rPr>
            </a:br>
            <a:r>
              <a:rPr lang="en-US" sz="1200">
                <a:solidFill>
                  <a:srgbClr val="434343"/>
                </a:solidFill>
                <a:latin typeface="Droid Serif"/>
                <a:ea typeface="Droid Serif"/>
                <a:cs typeface="Droid Serif"/>
                <a:sym typeface="Droid Serif"/>
              </a:rPr>
              <a:t>repetición de </a:t>
            </a:r>
            <a:r>
              <a:rPr lang="en-US" sz="1200" b="1">
                <a:solidFill>
                  <a:srgbClr val="434343"/>
                </a:solidFill>
                <a:latin typeface="Droid Serif"/>
                <a:ea typeface="Droid Serif"/>
                <a:cs typeface="Droid Serif"/>
                <a:sym typeface="Droid Serif"/>
              </a:rPr>
              <a:t>vocales</a:t>
            </a:r>
            <a:r>
              <a:rPr lang="en-US" sz="1200">
                <a:solidFill>
                  <a:srgbClr val="434343"/>
                </a:solidFill>
                <a:latin typeface="Droid Serif"/>
                <a:ea typeface="Droid Serif"/>
                <a:cs typeface="Droid Serif"/>
                <a:sym typeface="Droid Serif"/>
              </a:rPr>
              <a:t> pero no consonantes</a:t>
            </a:r>
            <a:endParaRPr lang="en-US" sz="1200" b="1" u="sng">
              <a:solidFill>
                <a:srgbClr val="434343"/>
              </a:solidFill>
              <a:latin typeface="Droid Serif"/>
              <a:ea typeface="Droid Serif"/>
              <a:cs typeface="Droid Serif"/>
              <a:sym typeface="Droid Serif"/>
            </a:endParaRPr>
          </a:p>
        </p:txBody>
      </p:sp>
      <p:sp>
        <p:nvSpPr>
          <p:cNvPr id="45" name="CuadroTexto 44">
            <a:extLst>
              <a:ext uri="{FF2B5EF4-FFF2-40B4-BE49-F238E27FC236}">
                <a16:creationId xmlns:a16="http://schemas.microsoft.com/office/drawing/2014/main" id="{152A64E0-3C0A-4CE8-8D6B-19837125E1DC}"/>
              </a:ext>
            </a:extLst>
          </p:cNvPr>
          <p:cNvSpPr txBox="1"/>
          <p:nvPr/>
        </p:nvSpPr>
        <p:spPr>
          <a:xfrm>
            <a:off x="6537172" y="2162196"/>
            <a:ext cx="987771" cy="276999"/>
          </a:xfrm>
          <a:prstGeom prst="rect">
            <a:avLst/>
          </a:prstGeom>
          <a:noFill/>
        </p:spPr>
        <p:txBody>
          <a:bodyPr wrap="none" rtlCol="0">
            <a:spAutoFit/>
          </a:bodyPr>
          <a:lstStyle/>
          <a:p>
            <a:r>
              <a:rPr lang="es-ES" sz="1200" i="1">
                <a:solidFill>
                  <a:schemeClr val="tx1">
                    <a:lumMod val="50000"/>
                    <a:lumOff val="50000"/>
                  </a:schemeClr>
                </a:solidFill>
                <a:latin typeface="Droid Serif"/>
              </a:rPr>
              <a:t>L</a:t>
            </a:r>
            <a:r>
              <a:rPr lang="es-ES" sz="1200" b="1" i="1">
                <a:solidFill>
                  <a:schemeClr val="accent1"/>
                </a:solidFill>
                <a:latin typeface="Droid Serif"/>
              </a:rPr>
              <a:t>A</a:t>
            </a:r>
            <a:r>
              <a:rPr lang="es-ES" sz="1200" i="1">
                <a:solidFill>
                  <a:schemeClr val="tx1">
                    <a:lumMod val="50000"/>
                    <a:lumOff val="50000"/>
                  </a:schemeClr>
                </a:solidFill>
                <a:latin typeface="Droid Serif"/>
              </a:rPr>
              <a:t>Z</a:t>
            </a:r>
            <a:r>
              <a:rPr lang="es-ES" sz="1200" b="1" i="1">
                <a:solidFill>
                  <a:schemeClr val="accent1"/>
                </a:solidFill>
                <a:latin typeface="Droid Serif"/>
              </a:rPr>
              <a:t>O</a:t>
            </a:r>
            <a:r>
              <a:rPr lang="es-ES" sz="1200" i="1">
                <a:solidFill>
                  <a:schemeClr val="tx1">
                    <a:lumMod val="50000"/>
                    <a:lumOff val="50000"/>
                  </a:schemeClr>
                </a:solidFill>
                <a:latin typeface="Droid Serif"/>
              </a:rPr>
              <a:t> / P</a:t>
            </a:r>
            <a:r>
              <a:rPr lang="es-ES" sz="1200" b="1" i="1">
                <a:solidFill>
                  <a:schemeClr val="accent1"/>
                </a:solidFill>
                <a:latin typeface="Droid Serif"/>
              </a:rPr>
              <a:t>A</a:t>
            </a:r>
            <a:r>
              <a:rPr lang="es-ES" sz="1200" i="1">
                <a:solidFill>
                  <a:schemeClr val="tx1">
                    <a:lumMod val="50000"/>
                    <a:lumOff val="50000"/>
                  </a:schemeClr>
                </a:solidFill>
                <a:latin typeface="Droid Serif"/>
              </a:rPr>
              <a:t>T</a:t>
            </a:r>
            <a:r>
              <a:rPr lang="es-ES" sz="1200" b="1" i="1">
                <a:solidFill>
                  <a:schemeClr val="accent1"/>
                </a:solidFill>
                <a:latin typeface="Droid Serif"/>
              </a:rPr>
              <a:t>O</a:t>
            </a:r>
          </a:p>
        </p:txBody>
      </p:sp>
      <p:cxnSp>
        <p:nvCxnSpPr>
          <p:cNvPr id="48" name="Conector recto de flecha 47">
            <a:extLst>
              <a:ext uri="{FF2B5EF4-FFF2-40B4-BE49-F238E27FC236}">
                <a16:creationId xmlns:a16="http://schemas.microsoft.com/office/drawing/2014/main" id="{23D6B174-0D8B-4307-9AAE-02A5083D6BE5}"/>
              </a:ext>
            </a:extLst>
          </p:cNvPr>
          <p:cNvCxnSpPr>
            <a:cxnSpLocks/>
          </p:cNvCxnSpPr>
          <p:nvPr/>
        </p:nvCxnSpPr>
        <p:spPr>
          <a:xfrm>
            <a:off x="6997906" y="2449005"/>
            <a:ext cx="0" cy="270442"/>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49" name="Rectángulo 48">
            <a:extLst>
              <a:ext uri="{FF2B5EF4-FFF2-40B4-BE49-F238E27FC236}">
                <a16:creationId xmlns:a16="http://schemas.microsoft.com/office/drawing/2014/main" id="{3C1F1F01-65B1-483B-A85B-72C030D697D2}"/>
              </a:ext>
            </a:extLst>
          </p:cNvPr>
          <p:cNvSpPr/>
          <p:nvPr/>
        </p:nvSpPr>
        <p:spPr>
          <a:xfrm>
            <a:off x="6156368" y="2678500"/>
            <a:ext cx="1662545" cy="646331"/>
          </a:xfrm>
          <a:prstGeom prst="rect">
            <a:avLst/>
          </a:prstGeom>
        </p:spPr>
        <p:txBody>
          <a:bodyPr wrap="square">
            <a:spAutoFit/>
          </a:bodyPr>
          <a:lstStyle/>
          <a:p>
            <a:pPr lvl="0" algn="ctr">
              <a:spcBef>
                <a:spcPts val="600"/>
              </a:spcBef>
              <a:buClr>
                <a:schemeClr val="dk1"/>
              </a:buClr>
              <a:buSzPts val="1100"/>
            </a:pPr>
            <a:r>
              <a:rPr lang="en-US" sz="1200" b="1" u="sng">
                <a:solidFill>
                  <a:schemeClr val="accent1"/>
                </a:solidFill>
                <a:latin typeface="Droid Serif"/>
                <a:ea typeface="Droid Serif"/>
                <a:cs typeface="Droid Serif"/>
                <a:sym typeface="Droid Serif"/>
              </a:rPr>
              <a:t>Rima consonante</a:t>
            </a:r>
            <a:br>
              <a:rPr lang="en-US" sz="1200" b="1" u="sng">
                <a:solidFill>
                  <a:srgbClr val="434343"/>
                </a:solidFill>
                <a:latin typeface="Droid Serif"/>
                <a:ea typeface="Droid Serif"/>
                <a:cs typeface="Droid Serif"/>
                <a:sym typeface="Droid Serif"/>
              </a:rPr>
            </a:br>
            <a:r>
              <a:rPr lang="en-US" sz="1200">
                <a:solidFill>
                  <a:srgbClr val="434343"/>
                </a:solidFill>
                <a:latin typeface="Droid Serif"/>
                <a:ea typeface="Droid Serif"/>
                <a:cs typeface="Droid Serif"/>
                <a:sym typeface="Droid Serif"/>
              </a:rPr>
              <a:t>repetición de </a:t>
            </a:r>
            <a:r>
              <a:rPr lang="en-US" sz="1200" b="1">
                <a:solidFill>
                  <a:srgbClr val="434343"/>
                </a:solidFill>
                <a:latin typeface="Droid Serif"/>
                <a:ea typeface="Droid Serif"/>
                <a:cs typeface="Droid Serif"/>
                <a:sym typeface="Droid Serif"/>
              </a:rPr>
              <a:t>vocales y consonantes</a:t>
            </a:r>
            <a:endParaRPr lang="en-US" sz="1200" b="1" u="sng">
              <a:solidFill>
                <a:srgbClr val="434343"/>
              </a:solidFill>
              <a:latin typeface="Droid Serif"/>
              <a:ea typeface="Droid Serif"/>
              <a:cs typeface="Droid Serif"/>
              <a:sym typeface="Droid Serif"/>
            </a:endParaRPr>
          </a:p>
        </p:txBody>
      </p:sp>
      <p:sp>
        <p:nvSpPr>
          <p:cNvPr id="50" name="CuadroTexto 49">
            <a:extLst>
              <a:ext uri="{FF2B5EF4-FFF2-40B4-BE49-F238E27FC236}">
                <a16:creationId xmlns:a16="http://schemas.microsoft.com/office/drawing/2014/main" id="{AA3E17CD-343F-4AFA-9B97-285785661E8A}"/>
              </a:ext>
            </a:extLst>
          </p:cNvPr>
          <p:cNvSpPr txBox="1"/>
          <p:nvPr/>
        </p:nvSpPr>
        <p:spPr>
          <a:xfrm>
            <a:off x="6266776" y="3227867"/>
            <a:ext cx="1481496" cy="276999"/>
          </a:xfrm>
          <a:prstGeom prst="rect">
            <a:avLst/>
          </a:prstGeom>
          <a:noFill/>
        </p:spPr>
        <p:txBody>
          <a:bodyPr wrap="none" rtlCol="0">
            <a:spAutoFit/>
          </a:bodyPr>
          <a:lstStyle/>
          <a:p>
            <a:r>
              <a:rPr lang="es-ES" sz="1200" i="1">
                <a:solidFill>
                  <a:schemeClr val="tx1">
                    <a:lumMod val="50000"/>
                    <a:lumOff val="50000"/>
                  </a:schemeClr>
                </a:solidFill>
                <a:latin typeface="Droid Serif"/>
              </a:rPr>
              <a:t>DOR</a:t>
            </a:r>
            <a:r>
              <a:rPr lang="es-ES" sz="1200" b="1" i="1">
                <a:solidFill>
                  <a:schemeClr val="accent1"/>
                </a:solidFill>
                <a:latin typeface="Droid Serif"/>
              </a:rPr>
              <a:t>ADA</a:t>
            </a:r>
            <a:r>
              <a:rPr lang="es-ES" sz="1200" i="1">
                <a:solidFill>
                  <a:schemeClr val="tx1">
                    <a:lumMod val="50000"/>
                    <a:lumOff val="50000"/>
                  </a:schemeClr>
                </a:solidFill>
                <a:latin typeface="Droid Serif"/>
              </a:rPr>
              <a:t> / CLAV</a:t>
            </a:r>
            <a:r>
              <a:rPr lang="es-ES" sz="1200" b="1" i="1">
                <a:solidFill>
                  <a:schemeClr val="accent1"/>
                </a:solidFill>
                <a:latin typeface="Droid Serif"/>
              </a:rPr>
              <a:t>ADA</a:t>
            </a:r>
          </a:p>
        </p:txBody>
      </p:sp>
      <p:cxnSp>
        <p:nvCxnSpPr>
          <p:cNvPr id="51" name="Conector recto de flecha 50">
            <a:extLst>
              <a:ext uri="{FF2B5EF4-FFF2-40B4-BE49-F238E27FC236}">
                <a16:creationId xmlns:a16="http://schemas.microsoft.com/office/drawing/2014/main" id="{A8AFD835-9909-485F-BFF0-D41F4F4FC4F9}"/>
              </a:ext>
            </a:extLst>
          </p:cNvPr>
          <p:cNvCxnSpPr>
            <a:cxnSpLocks/>
          </p:cNvCxnSpPr>
          <p:nvPr/>
        </p:nvCxnSpPr>
        <p:spPr>
          <a:xfrm>
            <a:off x="6997906" y="3499750"/>
            <a:ext cx="0" cy="270442"/>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52" name="Rectángulo 51">
            <a:extLst>
              <a:ext uri="{FF2B5EF4-FFF2-40B4-BE49-F238E27FC236}">
                <a16:creationId xmlns:a16="http://schemas.microsoft.com/office/drawing/2014/main" id="{1972A01D-8A78-494A-B49D-66F79DCCCDC4}"/>
              </a:ext>
            </a:extLst>
          </p:cNvPr>
          <p:cNvSpPr/>
          <p:nvPr/>
        </p:nvSpPr>
        <p:spPr>
          <a:xfrm>
            <a:off x="6156368" y="3729245"/>
            <a:ext cx="1662545" cy="461665"/>
          </a:xfrm>
          <a:prstGeom prst="rect">
            <a:avLst/>
          </a:prstGeom>
        </p:spPr>
        <p:txBody>
          <a:bodyPr wrap="square">
            <a:spAutoFit/>
          </a:bodyPr>
          <a:lstStyle/>
          <a:p>
            <a:pPr lvl="0" algn="ctr">
              <a:spcBef>
                <a:spcPts val="600"/>
              </a:spcBef>
              <a:buClr>
                <a:schemeClr val="dk1"/>
              </a:buClr>
              <a:buSzPts val="1100"/>
            </a:pPr>
            <a:r>
              <a:rPr lang="en-US" sz="1200" b="1" u="sng">
                <a:solidFill>
                  <a:schemeClr val="accent1"/>
                </a:solidFill>
                <a:latin typeface="Droid Serif"/>
                <a:ea typeface="Droid Serif"/>
                <a:cs typeface="Droid Serif"/>
                <a:sym typeface="Droid Serif"/>
              </a:rPr>
              <a:t>Versos blancos</a:t>
            </a:r>
            <a:br>
              <a:rPr lang="en-US" sz="1200" b="1" u="sng">
                <a:solidFill>
                  <a:srgbClr val="434343"/>
                </a:solidFill>
                <a:latin typeface="Droid Serif"/>
                <a:ea typeface="Droid Serif"/>
                <a:cs typeface="Droid Serif"/>
                <a:sym typeface="Droid Serif"/>
              </a:rPr>
            </a:br>
            <a:r>
              <a:rPr lang="en-US" sz="1200">
                <a:solidFill>
                  <a:srgbClr val="434343"/>
                </a:solidFill>
                <a:latin typeface="Droid Serif"/>
                <a:ea typeface="Droid Serif"/>
                <a:cs typeface="Droid Serif"/>
                <a:sym typeface="Droid Serif"/>
              </a:rPr>
              <a:t>no riman</a:t>
            </a:r>
            <a:endParaRPr lang="en-US" sz="1200" b="1" u="sng">
              <a:solidFill>
                <a:srgbClr val="434343"/>
              </a:solidFill>
              <a:latin typeface="Droid Serif"/>
              <a:ea typeface="Droid Serif"/>
              <a:cs typeface="Droid Serif"/>
              <a:sym typeface="Droid Serif"/>
            </a:endParaRPr>
          </a:p>
        </p:txBody>
      </p:sp>
      <p:sp>
        <p:nvSpPr>
          <p:cNvPr id="19" name="CuadroTexto 18">
            <a:extLst>
              <a:ext uri="{FF2B5EF4-FFF2-40B4-BE49-F238E27FC236}">
                <a16:creationId xmlns:a16="http://schemas.microsoft.com/office/drawing/2014/main" id="{B61AAE19-BD6B-4F51-ADF5-79F3253AB615}"/>
              </a:ext>
            </a:extLst>
          </p:cNvPr>
          <p:cNvSpPr txBox="1"/>
          <p:nvPr/>
        </p:nvSpPr>
        <p:spPr>
          <a:xfrm>
            <a:off x="5118476" y="3381055"/>
            <a:ext cx="450764" cy="253916"/>
          </a:xfrm>
          <a:prstGeom prst="rect">
            <a:avLst/>
          </a:prstGeom>
          <a:noFill/>
        </p:spPr>
        <p:txBody>
          <a:bodyPr wrap="none" rtlCol="0">
            <a:spAutoFit/>
          </a:bodyPr>
          <a:lstStyle/>
          <a:p>
            <a:r>
              <a:rPr lang="es-ES" sz="1000">
                <a:solidFill>
                  <a:schemeClr val="tx1">
                    <a:lumMod val="65000"/>
                    <a:lumOff val="35000"/>
                  </a:schemeClr>
                </a:solidFill>
                <a:latin typeface="Droid Serif"/>
              </a:rPr>
              <a:t>may.</a:t>
            </a:r>
          </a:p>
        </p:txBody>
      </p:sp>
      <p:sp>
        <p:nvSpPr>
          <p:cNvPr id="57" name="CuadroTexto 56">
            <a:extLst>
              <a:ext uri="{FF2B5EF4-FFF2-40B4-BE49-F238E27FC236}">
                <a16:creationId xmlns:a16="http://schemas.microsoft.com/office/drawing/2014/main" id="{AFD7F647-8FA1-4E36-A2EC-9D1FDF089640}"/>
              </a:ext>
            </a:extLst>
          </p:cNvPr>
          <p:cNvSpPr txBox="1"/>
          <p:nvPr/>
        </p:nvSpPr>
        <p:spPr>
          <a:xfrm>
            <a:off x="5528110" y="1919073"/>
            <a:ext cx="415498" cy="246221"/>
          </a:xfrm>
          <a:prstGeom prst="rect">
            <a:avLst/>
          </a:prstGeom>
          <a:noFill/>
        </p:spPr>
        <p:txBody>
          <a:bodyPr wrap="none" rtlCol="0">
            <a:spAutoFit/>
          </a:bodyPr>
          <a:lstStyle/>
          <a:p>
            <a:r>
              <a:rPr lang="es-ES" sz="1000">
                <a:solidFill>
                  <a:schemeClr val="tx1">
                    <a:lumMod val="65000"/>
                    <a:lumOff val="35000"/>
                  </a:schemeClr>
                </a:solidFill>
                <a:latin typeface="Droid Serif"/>
              </a:rPr>
              <a:t>min.</a:t>
            </a:r>
          </a:p>
        </p:txBody>
      </p:sp>
      <p:cxnSp>
        <p:nvCxnSpPr>
          <p:cNvPr id="31" name="Conector recto 30">
            <a:extLst>
              <a:ext uri="{FF2B5EF4-FFF2-40B4-BE49-F238E27FC236}">
                <a16:creationId xmlns:a16="http://schemas.microsoft.com/office/drawing/2014/main" id="{9A50542B-F7AE-4FB9-A2CA-91D02CF4A099}"/>
              </a:ext>
            </a:extLst>
          </p:cNvPr>
          <p:cNvCxnSpPr>
            <a:cxnSpLocks/>
          </p:cNvCxnSpPr>
          <p:nvPr/>
        </p:nvCxnSpPr>
        <p:spPr>
          <a:xfrm>
            <a:off x="6908257" y="4190910"/>
            <a:ext cx="126975" cy="0"/>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840805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sp>
        <p:nvSpPr>
          <p:cNvPr id="2" name="Rectángulo 1">
            <a:extLst>
              <a:ext uri="{FF2B5EF4-FFF2-40B4-BE49-F238E27FC236}">
                <a16:creationId xmlns:a16="http://schemas.microsoft.com/office/drawing/2014/main" id="{2F99246A-9E82-4EC8-818D-7E7BBEFC9D75}"/>
              </a:ext>
            </a:extLst>
          </p:cNvPr>
          <p:cNvSpPr/>
          <p:nvPr/>
        </p:nvSpPr>
        <p:spPr>
          <a:xfrm>
            <a:off x="3054927" y="242455"/>
            <a:ext cx="3048000" cy="76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4" name="Google Shape;64;p13"/>
          <p:cNvSpPr txBox="1">
            <a:spLocks noGrp="1"/>
          </p:cNvSpPr>
          <p:nvPr>
            <p:ph type="title"/>
          </p:nvPr>
        </p:nvSpPr>
        <p:spPr>
          <a:xfrm>
            <a:off x="228600" y="99105"/>
            <a:ext cx="8686800" cy="3603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s-ES" sz="2000"/>
              <a:t>ANÁLISIS DE POEMAS</a:t>
            </a:r>
            <a:endParaRPr sz="2000"/>
          </a:p>
        </p:txBody>
      </p:sp>
      <p:sp>
        <p:nvSpPr>
          <p:cNvPr id="68" name="Google Shape;68;p13"/>
          <p:cNvSpPr txBox="1">
            <a:spLocks noGrp="1"/>
          </p:cNvSpPr>
          <p:nvPr>
            <p:ph type="sldNum" idx="12"/>
          </p:nvPr>
        </p:nvSpPr>
        <p:spPr>
          <a:xfrm>
            <a:off x="-125" y="4869225"/>
            <a:ext cx="9144000" cy="274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
              <a:t>3</a:t>
            </a:fld>
            <a:endParaRPr/>
          </a:p>
        </p:txBody>
      </p:sp>
      <p:sp>
        <p:nvSpPr>
          <p:cNvPr id="11" name="Google Shape;65;p13">
            <a:extLst>
              <a:ext uri="{FF2B5EF4-FFF2-40B4-BE49-F238E27FC236}">
                <a16:creationId xmlns:a16="http://schemas.microsoft.com/office/drawing/2014/main" id="{E1C195FF-76BD-44AD-B022-C6B16192CB17}"/>
              </a:ext>
            </a:extLst>
          </p:cNvPr>
          <p:cNvSpPr txBox="1"/>
          <p:nvPr/>
        </p:nvSpPr>
        <p:spPr>
          <a:xfrm>
            <a:off x="444113" y="566700"/>
            <a:ext cx="1018309" cy="360299"/>
          </a:xfrm>
          <a:prstGeom prst="rect">
            <a:avLst/>
          </a:prstGeom>
          <a:noFill/>
          <a:ln>
            <a:noFill/>
          </a:ln>
        </p:spPr>
        <p:txBody>
          <a:bodyPr spcFirstLastPara="1" wrap="square" lIns="91425" tIns="91425" rIns="91425" bIns="91425" anchor="t" anchorCtr="0">
            <a:noAutofit/>
          </a:bodyPr>
          <a:lstStyle/>
          <a:p>
            <a:pPr marL="0" lvl="0" indent="0" algn="l" rtl="0">
              <a:spcAft>
                <a:spcPts val="0"/>
              </a:spcAft>
              <a:buNone/>
            </a:pPr>
            <a:r>
              <a:rPr lang="es-ES" sz="1600" b="1">
                <a:solidFill>
                  <a:schemeClr val="accent1"/>
                </a:solidFill>
                <a:latin typeface="Droid Serif"/>
                <a:ea typeface="Droid Serif"/>
                <a:cs typeface="Droid Serif"/>
                <a:sym typeface="Droid Serif"/>
              </a:rPr>
              <a:t>Ejemplo:</a:t>
            </a:r>
          </a:p>
        </p:txBody>
      </p:sp>
      <p:cxnSp>
        <p:nvCxnSpPr>
          <p:cNvPr id="14" name="Conector recto 13">
            <a:extLst>
              <a:ext uri="{FF2B5EF4-FFF2-40B4-BE49-F238E27FC236}">
                <a16:creationId xmlns:a16="http://schemas.microsoft.com/office/drawing/2014/main" id="{718AF1F9-A7CE-4B6E-825C-9E8C2E64786F}"/>
              </a:ext>
            </a:extLst>
          </p:cNvPr>
          <p:cNvCxnSpPr/>
          <p:nvPr/>
        </p:nvCxnSpPr>
        <p:spPr>
          <a:xfrm>
            <a:off x="6805833" y="965296"/>
            <a:ext cx="512618" cy="0"/>
          </a:xfrm>
          <a:prstGeom prst="line">
            <a:avLst/>
          </a:prstGeom>
        </p:spPr>
        <p:style>
          <a:lnRef idx="1">
            <a:schemeClr val="dk1"/>
          </a:lnRef>
          <a:fillRef idx="0">
            <a:schemeClr val="dk1"/>
          </a:fillRef>
          <a:effectRef idx="0">
            <a:schemeClr val="dk1"/>
          </a:effectRef>
          <a:fontRef idx="minor">
            <a:schemeClr val="tx1"/>
          </a:fontRef>
        </p:style>
      </p:cxnSp>
      <p:cxnSp>
        <p:nvCxnSpPr>
          <p:cNvPr id="15" name="Conector recto 14">
            <a:extLst>
              <a:ext uri="{FF2B5EF4-FFF2-40B4-BE49-F238E27FC236}">
                <a16:creationId xmlns:a16="http://schemas.microsoft.com/office/drawing/2014/main" id="{4C653658-5645-4FF0-8AF7-22A4DCE4D52D}"/>
              </a:ext>
            </a:extLst>
          </p:cNvPr>
          <p:cNvCxnSpPr/>
          <p:nvPr/>
        </p:nvCxnSpPr>
        <p:spPr>
          <a:xfrm>
            <a:off x="6714069" y="1006858"/>
            <a:ext cx="682295" cy="0"/>
          </a:xfrm>
          <a:prstGeom prst="line">
            <a:avLst/>
          </a:prstGeom>
        </p:spPr>
        <p:style>
          <a:lnRef idx="1">
            <a:schemeClr val="dk1"/>
          </a:lnRef>
          <a:fillRef idx="0">
            <a:schemeClr val="dk1"/>
          </a:fillRef>
          <a:effectRef idx="0">
            <a:schemeClr val="dk1"/>
          </a:effectRef>
          <a:fontRef idx="minor">
            <a:schemeClr val="tx1"/>
          </a:fontRef>
        </p:style>
      </p:cxnSp>
      <p:cxnSp>
        <p:nvCxnSpPr>
          <p:cNvPr id="16" name="Conector recto 15">
            <a:extLst>
              <a:ext uri="{FF2B5EF4-FFF2-40B4-BE49-F238E27FC236}">
                <a16:creationId xmlns:a16="http://schemas.microsoft.com/office/drawing/2014/main" id="{53482645-0DC1-41A4-806E-7B8F73D65B3D}"/>
              </a:ext>
            </a:extLst>
          </p:cNvPr>
          <p:cNvCxnSpPr/>
          <p:nvPr/>
        </p:nvCxnSpPr>
        <p:spPr>
          <a:xfrm>
            <a:off x="6805834" y="1048423"/>
            <a:ext cx="512618" cy="0"/>
          </a:xfrm>
          <a:prstGeom prst="line">
            <a:avLst/>
          </a:prstGeom>
        </p:spPr>
        <p:style>
          <a:lnRef idx="1">
            <a:schemeClr val="dk1"/>
          </a:lnRef>
          <a:fillRef idx="0">
            <a:schemeClr val="dk1"/>
          </a:fillRef>
          <a:effectRef idx="0">
            <a:schemeClr val="dk1"/>
          </a:effectRef>
          <a:fontRef idx="minor">
            <a:schemeClr val="tx1"/>
          </a:fontRef>
        </p:style>
      </p:cxnSp>
      <p:cxnSp>
        <p:nvCxnSpPr>
          <p:cNvPr id="17" name="Conector recto 16">
            <a:extLst>
              <a:ext uri="{FF2B5EF4-FFF2-40B4-BE49-F238E27FC236}">
                <a16:creationId xmlns:a16="http://schemas.microsoft.com/office/drawing/2014/main" id="{E396FA4A-45E8-41EF-9E07-75C84C66C683}"/>
              </a:ext>
            </a:extLst>
          </p:cNvPr>
          <p:cNvCxnSpPr/>
          <p:nvPr/>
        </p:nvCxnSpPr>
        <p:spPr>
          <a:xfrm>
            <a:off x="6869574" y="1089990"/>
            <a:ext cx="385137" cy="0"/>
          </a:xfrm>
          <a:prstGeom prst="line">
            <a:avLst/>
          </a:prstGeom>
        </p:spPr>
        <p:style>
          <a:lnRef idx="1">
            <a:schemeClr val="dk1"/>
          </a:lnRef>
          <a:fillRef idx="0">
            <a:schemeClr val="dk1"/>
          </a:fillRef>
          <a:effectRef idx="0">
            <a:schemeClr val="dk1"/>
          </a:effectRef>
          <a:fontRef idx="minor">
            <a:schemeClr val="tx1"/>
          </a:fontRef>
        </p:style>
      </p:cxnSp>
      <p:cxnSp>
        <p:nvCxnSpPr>
          <p:cNvPr id="18" name="Conector recto 17">
            <a:extLst>
              <a:ext uri="{FF2B5EF4-FFF2-40B4-BE49-F238E27FC236}">
                <a16:creationId xmlns:a16="http://schemas.microsoft.com/office/drawing/2014/main" id="{ED5B6FAA-6B77-4162-BF5D-1052264FE28A}"/>
              </a:ext>
            </a:extLst>
          </p:cNvPr>
          <p:cNvCxnSpPr/>
          <p:nvPr/>
        </p:nvCxnSpPr>
        <p:spPr>
          <a:xfrm>
            <a:off x="6798904" y="1131552"/>
            <a:ext cx="512618" cy="0"/>
          </a:xfrm>
          <a:prstGeom prst="line">
            <a:avLst/>
          </a:prstGeom>
        </p:spPr>
        <p:style>
          <a:lnRef idx="1">
            <a:schemeClr val="dk1"/>
          </a:lnRef>
          <a:fillRef idx="0">
            <a:schemeClr val="dk1"/>
          </a:fillRef>
          <a:effectRef idx="0">
            <a:schemeClr val="dk1"/>
          </a:effectRef>
          <a:fontRef idx="minor">
            <a:schemeClr val="tx1"/>
          </a:fontRef>
        </p:style>
      </p:cxnSp>
      <p:cxnSp>
        <p:nvCxnSpPr>
          <p:cNvPr id="19" name="Conector recto 18">
            <a:extLst>
              <a:ext uri="{FF2B5EF4-FFF2-40B4-BE49-F238E27FC236}">
                <a16:creationId xmlns:a16="http://schemas.microsoft.com/office/drawing/2014/main" id="{044183CE-5522-41F3-BFB4-9865A05AB149}"/>
              </a:ext>
            </a:extLst>
          </p:cNvPr>
          <p:cNvCxnSpPr/>
          <p:nvPr/>
        </p:nvCxnSpPr>
        <p:spPr>
          <a:xfrm>
            <a:off x="6773273" y="1173115"/>
            <a:ext cx="563880" cy="0"/>
          </a:xfrm>
          <a:prstGeom prst="line">
            <a:avLst/>
          </a:prstGeom>
        </p:spPr>
        <p:style>
          <a:lnRef idx="1">
            <a:schemeClr val="dk1"/>
          </a:lnRef>
          <a:fillRef idx="0">
            <a:schemeClr val="dk1"/>
          </a:fillRef>
          <a:effectRef idx="0">
            <a:schemeClr val="dk1"/>
          </a:effectRef>
          <a:fontRef idx="minor">
            <a:schemeClr val="tx1"/>
          </a:fontRef>
        </p:style>
      </p:cxnSp>
      <p:cxnSp>
        <p:nvCxnSpPr>
          <p:cNvPr id="20" name="Conector recto 19">
            <a:extLst>
              <a:ext uri="{FF2B5EF4-FFF2-40B4-BE49-F238E27FC236}">
                <a16:creationId xmlns:a16="http://schemas.microsoft.com/office/drawing/2014/main" id="{DA8D4FD7-730F-414C-8CB4-6F4F9B2965A1}"/>
              </a:ext>
            </a:extLst>
          </p:cNvPr>
          <p:cNvCxnSpPr/>
          <p:nvPr/>
        </p:nvCxnSpPr>
        <p:spPr>
          <a:xfrm>
            <a:off x="6836463" y="1214677"/>
            <a:ext cx="423651" cy="0"/>
          </a:xfrm>
          <a:prstGeom prst="line">
            <a:avLst/>
          </a:prstGeom>
        </p:spPr>
        <p:style>
          <a:lnRef idx="1">
            <a:schemeClr val="dk1"/>
          </a:lnRef>
          <a:fillRef idx="0">
            <a:schemeClr val="dk1"/>
          </a:fillRef>
          <a:effectRef idx="0">
            <a:schemeClr val="dk1"/>
          </a:effectRef>
          <a:fontRef idx="minor">
            <a:schemeClr val="tx1"/>
          </a:fontRef>
        </p:style>
      </p:cxnSp>
      <p:cxnSp>
        <p:nvCxnSpPr>
          <p:cNvPr id="21" name="Conector recto 20">
            <a:extLst>
              <a:ext uri="{FF2B5EF4-FFF2-40B4-BE49-F238E27FC236}">
                <a16:creationId xmlns:a16="http://schemas.microsoft.com/office/drawing/2014/main" id="{8C4BF022-6615-49D2-A664-993FDAD720E6}"/>
              </a:ext>
            </a:extLst>
          </p:cNvPr>
          <p:cNvCxnSpPr/>
          <p:nvPr/>
        </p:nvCxnSpPr>
        <p:spPr>
          <a:xfrm>
            <a:off x="6707141" y="1256242"/>
            <a:ext cx="682295" cy="0"/>
          </a:xfrm>
          <a:prstGeom prst="line">
            <a:avLst/>
          </a:prstGeom>
        </p:spPr>
        <p:style>
          <a:lnRef idx="1">
            <a:schemeClr val="dk1"/>
          </a:lnRef>
          <a:fillRef idx="0">
            <a:schemeClr val="dk1"/>
          </a:fillRef>
          <a:effectRef idx="0">
            <a:schemeClr val="dk1"/>
          </a:effectRef>
          <a:fontRef idx="minor">
            <a:schemeClr val="tx1"/>
          </a:fontRef>
        </p:style>
      </p:cxnSp>
      <p:cxnSp>
        <p:nvCxnSpPr>
          <p:cNvPr id="22" name="Conector recto 21">
            <a:extLst>
              <a:ext uri="{FF2B5EF4-FFF2-40B4-BE49-F238E27FC236}">
                <a16:creationId xmlns:a16="http://schemas.microsoft.com/office/drawing/2014/main" id="{BAB31273-372C-473C-A755-2FE22D4ED9B4}"/>
              </a:ext>
            </a:extLst>
          </p:cNvPr>
          <p:cNvCxnSpPr/>
          <p:nvPr/>
        </p:nvCxnSpPr>
        <p:spPr>
          <a:xfrm>
            <a:off x="6873228" y="1297803"/>
            <a:ext cx="350125" cy="0"/>
          </a:xfrm>
          <a:prstGeom prst="line">
            <a:avLst/>
          </a:prstGeom>
        </p:spPr>
        <p:style>
          <a:lnRef idx="1">
            <a:schemeClr val="dk1"/>
          </a:lnRef>
          <a:fillRef idx="0">
            <a:schemeClr val="dk1"/>
          </a:fillRef>
          <a:effectRef idx="0">
            <a:schemeClr val="dk1"/>
          </a:effectRef>
          <a:fontRef idx="minor">
            <a:schemeClr val="tx1"/>
          </a:fontRef>
        </p:style>
      </p:cxnSp>
      <p:cxnSp>
        <p:nvCxnSpPr>
          <p:cNvPr id="23" name="Conector recto 22">
            <a:extLst>
              <a:ext uri="{FF2B5EF4-FFF2-40B4-BE49-F238E27FC236}">
                <a16:creationId xmlns:a16="http://schemas.microsoft.com/office/drawing/2014/main" id="{98B50A68-40D9-49D5-913B-9E1ADC03E64F}"/>
              </a:ext>
            </a:extLst>
          </p:cNvPr>
          <p:cNvCxnSpPr/>
          <p:nvPr/>
        </p:nvCxnSpPr>
        <p:spPr>
          <a:xfrm>
            <a:off x="6932665" y="1339368"/>
            <a:ext cx="217400" cy="0"/>
          </a:xfrm>
          <a:prstGeom prst="line">
            <a:avLst/>
          </a:prstGeom>
        </p:spPr>
        <p:style>
          <a:lnRef idx="1">
            <a:schemeClr val="dk1"/>
          </a:lnRef>
          <a:fillRef idx="0">
            <a:schemeClr val="dk1"/>
          </a:fillRef>
          <a:effectRef idx="0">
            <a:schemeClr val="dk1"/>
          </a:effectRef>
          <a:fontRef idx="minor">
            <a:schemeClr val="tx1"/>
          </a:fontRef>
        </p:style>
      </p:cxnSp>
      <p:cxnSp>
        <p:nvCxnSpPr>
          <p:cNvPr id="24" name="Conector recto 23">
            <a:extLst>
              <a:ext uri="{FF2B5EF4-FFF2-40B4-BE49-F238E27FC236}">
                <a16:creationId xmlns:a16="http://schemas.microsoft.com/office/drawing/2014/main" id="{57756702-53CE-4063-9C20-44F8CF7A222D}"/>
              </a:ext>
            </a:extLst>
          </p:cNvPr>
          <p:cNvCxnSpPr/>
          <p:nvPr/>
        </p:nvCxnSpPr>
        <p:spPr>
          <a:xfrm>
            <a:off x="6838944" y="1436351"/>
            <a:ext cx="512618" cy="0"/>
          </a:xfrm>
          <a:prstGeom prst="line">
            <a:avLst/>
          </a:prstGeom>
        </p:spPr>
        <p:style>
          <a:lnRef idx="1">
            <a:schemeClr val="dk1"/>
          </a:lnRef>
          <a:fillRef idx="0">
            <a:schemeClr val="dk1"/>
          </a:fillRef>
          <a:effectRef idx="0">
            <a:schemeClr val="dk1"/>
          </a:effectRef>
          <a:fontRef idx="minor">
            <a:schemeClr val="tx1"/>
          </a:fontRef>
        </p:style>
      </p:cxnSp>
      <p:cxnSp>
        <p:nvCxnSpPr>
          <p:cNvPr id="25" name="Conector recto 24">
            <a:extLst>
              <a:ext uri="{FF2B5EF4-FFF2-40B4-BE49-F238E27FC236}">
                <a16:creationId xmlns:a16="http://schemas.microsoft.com/office/drawing/2014/main" id="{0F70CC3C-0C4D-4264-B7A0-716AE44D70B1}"/>
              </a:ext>
            </a:extLst>
          </p:cNvPr>
          <p:cNvCxnSpPr/>
          <p:nvPr/>
        </p:nvCxnSpPr>
        <p:spPr>
          <a:xfrm>
            <a:off x="6747180" y="1477913"/>
            <a:ext cx="682295" cy="0"/>
          </a:xfrm>
          <a:prstGeom prst="line">
            <a:avLst/>
          </a:prstGeom>
        </p:spPr>
        <p:style>
          <a:lnRef idx="1">
            <a:schemeClr val="dk1"/>
          </a:lnRef>
          <a:fillRef idx="0">
            <a:schemeClr val="dk1"/>
          </a:fillRef>
          <a:effectRef idx="0">
            <a:schemeClr val="dk1"/>
          </a:effectRef>
          <a:fontRef idx="minor">
            <a:schemeClr val="tx1"/>
          </a:fontRef>
        </p:style>
      </p:cxnSp>
      <p:cxnSp>
        <p:nvCxnSpPr>
          <p:cNvPr id="26" name="Conector recto 25">
            <a:extLst>
              <a:ext uri="{FF2B5EF4-FFF2-40B4-BE49-F238E27FC236}">
                <a16:creationId xmlns:a16="http://schemas.microsoft.com/office/drawing/2014/main" id="{766E7F0A-4E07-4D0E-875C-1DD6A87BD2FF}"/>
              </a:ext>
            </a:extLst>
          </p:cNvPr>
          <p:cNvCxnSpPr/>
          <p:nvPr/>
        </p:nvCxnSpPr>
        <p:spPr>
          <a:xfrm>
            <a:off x="6838945" y="1519478"/>
            <a:ext cx="512618" cy="0"/>
          </a:xfrm>
          <a:prstGeom prst="line">
            <a:avLst/>
          </a:prstGeom>
        </p:spPr>
        <p:style>
          <a:lnRef idx="1">
            <a:schemeClr val="dk1"/>
          </a:lnRef>
          <a:fillRef idx="0">
            <a:schemeClr val="dk1"/>
          </a:fillRef>
          <a:effectRef idx="0">
            <a:schemeClr val="dk1"/>
          </a:effectRef>
          <a:fontRef idx="minor">
            <a:schemeClr val="tx1"/>
          </a:fontRef>
        </p:style>
      </p:cxnSp>
      <p:cxnSp>
        <p:nvCxnSpPr>
          <p:cNvPr id="27" name="Conector recto 26">
            <a:extLst>
              <a:ext uri="{FF2B5EF4-FFF2-40B4-BE49-F238E27FC236}">
                <a16:creationId xmlns:a16="http://schemas.microsoft.com/office/drawing/2014/main" id="{9A1CAE22-DD3C-4516-AD7B-BD809D885CF6}"/>
              </a:ext>
            </a:extLst>
          </p:cNvPr>
          <p:cNvCxnSpPr/>
          <p:nvPr/>
        </p:nvCxnSpPr>
        <p:spPr>
          <a:xfrm>
            <a:off x="6902685" y="1561045"/>
            <a:ext cx="385137" cy="0"/>
          </a:xfrm>
          <a:prstGeom prst="line">
            <a:avLst/>
          </a:prstGeom>
        </p:spPr>
        <p:style>
          <a:lnRef idx="1">
            <a:schemeClr val="dk1"/>
          </a:lnRef>
          <a:fillRef idx="0">
            <a:schemeClr val="dk1"/>
          </a:fillRef>
          <a:effectRef idx="0">
            <a:schemeClr val="dk1"/>
          </a:effectRef>
          <a:fontRef idx="minor">
            <a:schemeClr val="tx1"/>
          </a:fontRef>
        </p:style>
      </p:cxnSp>
      <p:cxnSp>
        <p:nvCxnSpPr>
          <p:cNvPr id="28" name="Conector recto 27">
            <a:extLst>
              <a:ext uri="{FF2B5EF4-FFF2-40B4-BE49-F238E27FC236}">
                <a16:creationId xmlns:a16="http://schemas.microsoft.com/office/drawing/2014/main" id="{F9D97C8A-B6FE-417C-85EB-0EA7CE3BF08A}"/>
              </a:ext>
            </a:extLst>
          </p:cNvPr>
          <p:cNvCxnSpPr/>
          <p:nvPr/>
        </p:nvCxnSpPr>
        <p:spPr>
          <a:xfrm>
            <a:off x="6832015" y="1602607"/>
            <a:ext cx="512618" cy="0"/>
          </a:xfrm>
          <a:prstGeom prst="line">
            <a:avLst/>
          </a:prstGeom>
        </p:spPr>
        <p:style>
          <a:lnRef idx="1">
            <a:schemeClr val="dk1"/>
          </a:lnRef>
          <a:fillRef idx="0">
            <a:schemeClr val="dk1"/>
          </a:fillRef>
          <a:effectRef idx="0">
            <a:schemeClr val="dk1"/>
          </a:effectRef>
          <a:fontRef idx="minor">
            <a:schemeClr val="tx1"/>
          </a:fontRef>
        </p:style>
      </p:cxnSp>
      <p:cxnSp>
        <p:nvCxnSpPr>
          <p:cNvPr id="29" name="Conector recto 28">
            <a:extLst>
              <a:ext uri="{FF2B5EF4-FFF2-40B4-BE49-F238E27FC236}">
                <a16:creationId xmlns:a16="http://schemas.microsoft.com/office/drawing/2014/main" id="{25AD423A-5E21-43A7-AE8B-C57AE0E27D4E}"/>
              </a:ext>
            </a:extLst>
          </p:cNvPr>
          <p:cNvCxnSpPr/>
          <p:nvPr/>
        </p:nvCxnSpPr>
        <p:spPr>
          <a:xfrm>
            <a:off x="6806384" y="1644170"/>
            <a:ext cx="563880" cy="0"/>
          </a:xfrm>
          <a:prstGeom prst="line">
            <a:avLst/>
          </a:prstGeom>
        </p:spPr>
        <p:style>
          <a:lnRef idx="1">
            <a:schemeClr val="dk1"/>
          </a:lnRef>
          <a:fillRef idx="0">
            <a:schemeClr val="dk1"/>
          </a:fillRef>
          <a:effectRef idx="0">
            <a:schemeClr val="dk1"/>
          </a:effectRef>
          <a:fontRef idx="minor">
            <a:schemeClr val="tx1"/>
          </a:fontRef>
        </p:style>
      </p:cxnSp>
      <p:cxnSp>
        <p:nvCxnSpPr>
          <p:cNvPr id="30" name="Conector recto 29">
            <a:extLst>
              <a:ext uri="{FF2B5EF4-FFF2-40B4-BE49-F238E27FC236}">
                <a16:creationId xmlns:a16="http://schemas.microsoft.com/office/drawing/2014/main" id="{A21737D1-427B-4856-9396-1CC5FB00BCAD}"/>
              </a:ext>
            </a:extLst>
          </p:cNvPr>
          <p:cNvCxnSpPr/>
          <p:nvPr/>
        </p:nvCxnSpPr>
        <p:spPr>
          <a:xfrm>
            <a:off x="6869574" y="1685732"/>
            <a:ext cx="423651" cy="0"/>
          </a:xfrm>
          <a:prstGeom prst="line">
            <a:avLst/>
          </a:prstGeom>
        </p:spPr>
        <p:style>
          <a:lnRef idx="1">
            <a:schemeClr val="dk1"/>
          </a:lnRef>
          <a:fillRef idx="0">
            <a:schemeClr val="dk1"/>
          </a:fillRef>
          <a:effectRef idx="0">
            <a:schemeClr val="dk1"/>
          </a:effectRef>
          <a:fontRef idx="minor">
            <a:schemeClr val="tx1"/>
          </a:fontRef>
        </p:style>
      </p:cxnSp>
      <p:cxnSp>
        <p:nvCxnSpPr>
          <p:cNvPr id="31" name="Conector recto 30">
            <a:extLst>
              <a:ext uri="{FF2B5EF4-FFF2-40B4-BE49-F238E27FC236}">
                <a16:creationId xmlns:a16="http://schemas.microsoft.com/office/drawing/2014/main" id="{D9FD6CB8-6B64-4583-A78D-0054798BC9BA}"/>
              </a:ext>
            </a:extLst>
          </p:cNvPr>
          <p:cNvCxnSpPr/>
          <p:nvPr/>
        </p:nvCxnSpPr>
        <p:spPr>
          <a:xfrm>
            <a:off x="6740252" y="1727297"/>
            <a:ext cx="682295" cy="0"/>
          </a:xfrm>
          <a:prstGeom prst="line">
            <a:avLst/>
          </a:prstGeom>
        </p:spPr>
        <p:style>
          <a:lnRef idx="1">
            <a:schemeClr val="dk1"/>
          </a:lnRef>
          <a:fillRef idx="0">
            <a:schemeClr val="dk1"/>
          </a:fillRef>
          <a:effectRef idx="0">
            <a:schemeClr val="dk1"/>
          </a:effectRef>
          <a:fontRef idx="minor">
            <a:schemeClr val="tx1"/>
          </a:fontRef>
        </p:style>
      </p:cxnSp>
      <p:cxnSp>
        <p:nvCxnSpPr>
          <p:cNvPr id="32" name="Conector recto 31">
            <a:extLst>
              <a:ext uri="{FF2B5EF4-FFF2-40B4-BE49-F238E27FC236}">
                <a16:creationId xmlns:a16="http://schemas.microsoft.com/office/drawing/2014/main" id="{B9E4A8A1-A177-43C0-9200-419A64BD4139}"/>
              </a:ext>
            </a:extLst>
          </p:cNvPr>
          <p:cNvCxnSpPr/>
          <p:nvPr/>
        </p:nvCxnSpPr>
        <p:spPr>
          <a:xfrm>
            <a:off x="6906339" y="1768858"/>
            <a:ext cx="350125" cy="0"/>
          </a:xfrm>
          <a:prstGeom prst="line">
            <a:avLst/>
          </a:prstGeom>
        </p:spPr>
        <p:style>
          <a:lnRef idx="1">
            <a:schemeClr val="dk1"/>
          </a:lnRef>
          <a:fillRef idx="0">
            <a:schemeClr val="dk1"/>
          </a:fillRef>
          <a:effectRef idx="0">
            <a:schemeClr val="dk1"/>
          </a:effectRef>
          <a:fontRef idx="minor">
            <a:schemeClr val="tx1"/>
          </a:fontRef>
        </p:style>
      </p:cxnSp>
      <p:cxnSp>
        <p:nvCxnSpPr>
          <p:cNvPr id="33" name="Conector recto 32">
            <a:extLst>
              <a:ext uri="{FF2B5EF4-FFF2-40B4-BE49-F238E27FC236}">
                <a16:creationId xmlns:a16="http://schemas.microsoft.com/office/drawing/2014/main" id="{F3776908-820F-432D-8653-6F855C1BEB9C}"/>
              </a:ext>
            </a:extLst>
          </p:cNvPr>
          <p:cNvCxnSpPr/>
          <p:nvPr/>
        </p:nvCxnSpPr>
        <p:spPr>
          <a:xfrm>
            <a:off x="6965776" y="1810423"/>
            <a:ext cx="217400" cy="0"/>
          </a:xfrm>
          <a:prstGeom prst="line">
            <a:avLst/>
          </a:prstGeom>
        </p:spPr>
        <p:style>
          <a:lnRef idx="1">
            <a:schemeClr val="dk1"/>
          </a:lnRef>
          <a:fillRef idx="0">
            <a:schemeClr val="dk1"/>
          </a:fillRef>
          <a:effectRef idx="0">
            <a:schemeClr val="dk1"/>
          </a:effectRef>
          <a:fontRef idx="minor">
            <a:schemeClr val="tx1"/>
          </a:fontRef>
        </p:style>
      </p:cxnSp>
      <p:sp>
        <p:nvSpPr>
          <p:cNvPr id="34" name="Cerrar llave 33">
            <a:extLst>
              <a:ext uri="{FF2B5EF4-FFF2-40B4-BE49-F238E27FC236}">
                <a16:creationId xmlns:a16="http://schemas.microsoft.com/office/drawing/2014/main" id="{F123B12F-8682-4D24-8EB0-D1CBB56BE3F0}"/>
              </a:ext>
            </a:extLst>
          </p:cNvPr>
          <p:cNvSpPr/>
          <p:nvPr/>
        </p:nvSpPr>
        <p:spPr>
          <a:xfrm>
            <a:off x="7746881" y="937681"/>
            <a:ext cx="45719" cy="374067"/>
          </a:xfrm>
          <a:prstGeom prst="rightBrace">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
        <p:nvSpPr>
          <p:cNvPr id="5" name="CuadroTexto 4">
            <a:extLst>
              <a:ext uri="{FF2B5EF4-FFF2-40B4-BE49-F238E27FC236}">
                <a16:creationId xmlns:a16="http://schemas.microsoft.com/office/drawing/2014/main" id="{9DD4D8F5-B38E-4DF4-A5CE-F3D7FC79E023}"/>
              </a:ext>
            </a:extLst>
          </p:cNvPr>
          <p:cNvSpPr txBox="1"/>
          <p:nvPr/>
        </p:nvSpPr>
        <p:spPr>
          <a:xfrm>
            <a:off x="7728700" y="988921"/>
            <a:ext cx="590226" cy="261610"/>
          </a:xfrm>
          <a:prstGeom prst="rect">
            <a:avLst/>
          </a:prstGeom>
          <a:noFill/>
        </p:spPr>
        <p:txBody>
          <a:bodyPr wrap="none" rtlCol="0">
            <a:spAutoFit/>
          </a:bodyPr>
          <a:lstStyle/>
          <a:p>
            <a:r>
              <a:rPr lang="es-ES" sz="1050">
                <a:solidFill>
                  <a:srgbClr val="434343"/>
                </a:solidFill>
                <a:latin typeface="Droid Serif"/>
              </a:rPr>
              <a:t>estrofa</a:t>
            </a:r>
          </a:p>
        </p:txBody>
      </p:sp>
      <p:sp>
        <p:nvSpPr>
          <p:cNvPr id="36" name="CuadroTexto 35">
            <a:extLst>
              <a:ext uri="{FF2B5EF4-FFF2-40B4-BE49-F238E27FC236}">
                <a16:creationId xmlns:a16="http://schemas.microsoft.com/office/drawing/2014/main" id="{03740500-DC35-4FE9-8E63-7005C1357561}"/>
              </a:ext>
            </a:extLst>
          </p:cNvPr>
          <p:cNvSpPr txBox="1"/>
          <p:nvPr/>
        </p:nvSpPr>
        <p:spPr>
          <a:xfrm>
            <a:off x="7376014" y="873505"/>
            <a:ext cx="468398" cy="246221"/>
          </a:xfrm>
          <a:prstGeom prst="rect">
            <a:avLst/>
          </a:prstGeom>
          <a:noFill/>
        </p:spPr>
        <p:txBody>
          <a:bodyPr wrap="none" rtlCol="0">
            <a:spAutoFit/>
          </a:bodyPr>
          <a:lstStyle/>
          <a:p>
            <a:r>
              <a:rPr lang="es-ES" sz="1000">
                <a:solidFill>
                  <a:srgbClr val="434343"/>
                </a:solidFill>
                <a:latin typeface="Droid Serif"/>
              </a:rPr>
              <a:t>verso</a:t>
            </a:r>
          </a:p>
        </p:txBody>
      </p:sp>
      <p:sp>
        <p:nvSpPr>
          <p:cNvPr id="37" name="Cerrar llave 36">
            <a:extLst>
              <a:ext uri="{FF2B5EF4-FFF2-40B4-BE49-F238E27FC236}">
                <a16:creationId xmlns:a16="http://schemas.microsoft.com/office/drawing/2014/main" id="{C3B3F275-DCBB-4F74-8EC4-389C890A4971}"/>
              </a:ext>
            </a:extLst>
          </p:cNvPr>
          <p:cNvSpPr/>
          <p:nvPr/>
        </p:nvSpPr>
        <p:spPr>
          <a:xfrm>
            <a:off x="7406615" y="973006"/>
            <a:ext cx="45719" cy="62346"/>
          </a:xfrm>
          <a:prstGeom prst="rightBrace">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
        <p:nvSpPr>
          <p:cNvPr id="6" name="CuadroTexto 5">
            <a:extLst>
              <a:ext uri="{FF2B5EF4-FFF2-40B4-BE49-F238E27FC236}">
                <a16:creationId xmlns:a16="http://schemas.microsoft.com/office/drawing/2014/main" id="{9ACFA400-988D-46CD-99CF-D55D06E6C72D}"/>
              </a:ext>
            </a:extLst>
          </p:cNvPr>
          <p:cNvSpPr txBox="1"/>
          <p:nvPr/>
        </p:nvSpPr>
        <p:spPr>
          <a:xfrm>
            <a:off x="441295" y="911186"/>
            <a:ext cx="2274982" cy="1169551"/>
          </a:xfrm>
          <a:prstGeom prst="rect">
            <a:avLst/>
          </a:prstGeom>
          <a:noFill/>
        </p:spPr>
        <p:txBody>
          <a:bodyPr wrap="none" rtlCol="0">
            <a:spAutoFit/>
          </a:bodyPr>
          <a:lstStyle/>
          <a:p>
            <a:r>
              <a:rPr lang="es-ES">
                <a:solidFill>
                  <a:srgbClr val="434343"/>
                </a:solidFill>
                <a:latin typeface="Book Antiqua" panose="02040602050305030304" pitchFamily="18" charset="0"/>
              </a:rPr>
              <a:t>Nadie se atreve a sal</a:t>
            </a:r>
            <a:r>
              <a:rPr lang="es-ES" u="sng">
                <a:solidFill>
                  <a:srgbClr val="434343"/>
                </a:solidFill>
                <a:uFill>
                  <a:solidFill>
                    <a:schemeClr val="accent1"/>
                  </a:solidFill>
                </a:uFill>
                <a:latin typeface="Book Antiqua" panose="02040602050305030304" pitchFamily="18" charset="0"/>
              </a:rPr>
              <a:t>ir</a:t>
            </a:r>
            <a:r>
              <a:rPr lang="es-ES">
                <a:solidFill>
                  <a:srgbClr val="434343"/>
                </a:solidFill>
                <a:latin typeface="Book Antiqua" panose="02040602050305030304" pitchFamily="18" charset="0"/>
              </a:rPr>
              <a:t>:</a:t>
            </a:r>
          </a:p>
          <a:p>
            <a:r>
              <a:rPr lang="es-ES">
                <a:solidFill>
                  <a:srgbClr val="434343"/>
                </a:solidFill>
                <a:latin typeface="Book Antiqua" panose="02040602050305030304" pitchFamily="18" charset="0"/>
              </a:rPr>
              <a:t>la plebe grita indig</a:t>
            </a:r>
            <a:r>
              <a:rPr lang="es-ES" u="sng">
                <a:solidFill>
                  <a:srgbClr val="434343"/>
                </a:solidFill>
                <a:uFill>
                  <a:solidFill>
                    <a:schemeClr val="accent1"/>
                  </a:solidFill>
                </a:uFill>
                <a:latin typeface="Book Antiqua" panose="02040602050305030304" pitchFamily="18" charset="0"/>
              </a:rPr>
              <a:t>na</a:t>
            </a:r>
            <a:r>
              <a:rPr lang="es-ES">
                <a:solidFill>
                  <a:srgbClr val="434343"/>
                </a:solidFill>
                <a:latin typeface="Book Antiqua" panose="02040602050305030304" pitchFamily="18" charset="0"/>
              </a:rPr>
              <a:t>da,</a:t>
            </a:r>
          </a:p>
          <a:p>
            <a:r>
              <a:rPr lang="es-ES">
                <a:solidFill>
                  <a:srgbClr val="434343"/>
                </a:solidFill>
                <a:latin typeface="Book Antiqua" panose="02040602050305030304" pitchFamily="18" charset="0"/>
              </a:rPr>
              <a:t>las damas se quieren </a:t>
            </a:r>
            <a:r>
              <a:rPr lang="es-ES" u="sng">
                <a:solidFill>
                  <a:srgbClr val="434343"/>
                </a:solidFill>
                <a:uFill>
                  <a:solidFill>
                    <a:schemeClr val="accent1"/>
                  </a:solidFill>
                </a:uFill>
                <a:latin typeface="Book Antiqua" panose="02040602050305030304" pitchFamily="18" charset="0"/>
              </a:rPr>
              <a:t>ir</a:t>
            </a:r>
          </a:p>
          <a:p>
            <a:r>
              <a:rPr lang="es-ES">
                <a:solidFill>
                  <a:srgbClr val="434343"/>
                </a:solidFill>
                <a:latin typeface="Book Antiqua" panose="02040602050305030304" pitchFamily="18" charset="0"/>
              </a:rPr>
              <a:t>porque la fiesta empe</a:t>
            </a:r>
            <a:r>
              <a:rPr lang="es-ES" u="sng">
                <a:solidFill>
                  <a:srgbClr val="434343"/>
                </a:solidFill>
                <a:uFill>
                  <a:solidFill>
                    <a:schemeClr val="accent1"/>
                  </a:solidFill>
                </a:uFill>
                <a:latin typeface="Book Antiqua" panose="02040602050305030304" pitchFamily="18" charset="0"/>
              </a:rPr>
              <a:t>za</a:t>
            </a:r>
            <a:r>
              <a:rPr lang="es-ES">
                <a:solidFill>
                  <a:srgbClr val="434343"/>
                </a:solidFill>
                <a:latin typeface="Book Antiqua" panose="02040602050305030304" pitchFamily="18" charset="0"/>
              </a:rPr>
              <a:t>da</a:t>
            </a:r>
          </a:p>
          <a:p>
            <a:r>
              <a:rPr lang="es-ES">
                <a:solidFill>
                  <a:srgbClr val="434343"/>
                </a:solidFill>
                <a:latin typeface="Book Antiqua" panose="02040602050305030304" pitchFamily="18" charset="0"/>
              </a:rPr>
              <a:t>no puede ya prose</a:t>
            </a:r>
            <a:r>
              <a:rPr lang="es-ES" u="sng">
                <a:solidFill>
                  <a:srgbClr val="434343"/>
                </a:solidFill>
                <a:uFill>
                  <a:solidFill>
                    <a:schemeClr val="accent1"/>
                  </a:solidFill>
                </a:uFill>
                <a:latin typeface="Book Antiqua" panose="02040602050305030304" pitchFamily="18" charset="0"/>
              </a:rPr>
              <a:t>guir</a:t>
            </a:r>
          </a:p>
        </p:txBody>
      </p:sp>
      <p:cxnSp>
        <p:nvCxnSpPr>
          <p:cNvPr id="12" name="Conector recto 11">
            <a:extLst>
              <a:ext uri="{FF2B5EF4-FFF2-40B4-BE49-F238E27FC236}">
                <a16:creationId xmlns:a16="http://schemas.microsoft.com/office/drawing/2014/main" id="{A1327D79-4D34-48EE-9B88-AD6EBB07B06A}"/>
              </a:ext>
            </a:extLst>
          </p:cNvPr>
          <p:cNvCxnSpPr/>
          <p:nvPr/>
        </p:nvCxnSpPr>
        <p:spPr>
          <a:xfrm>
            <a:off x="525490" y="2147526"/>
            <a:ext cx="4939145" cy="0"/>
          </a:xfrm>
          <a:prstGeom prst="line">
            <a:avLst/>
          </a:prstGeom>
          <a:ln w="9525" cap="flat" cmpd="sng" algn="ctr">
            <a:solidFill>
              <a:schemeClr val="accent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3" name="Elipse 12">
            <a:extLst>
              <a:ext uri="{FF2B5EF4-FFF2-40B4-BE49-F238E27FC236}">
                <a16:creationId xmlns:a16="http://schemas.microsoft.com/office/drawing/2014/main" id="{1F273A47-62B0-4E08-B974-38B16624C0C0}"/>
              </a:ext>
            </a:extLst>
          </p:cNvPr>
          <p:cNvSpPr/>
          <p:nvPr/>
        </p:nvSpPr>
        <p:spPr>
          <a:xfrm>
            <a:off x="1136056" y="999908"/>
            <a:ext cx="220028" cy="149443"/>
          </a:xfrm>
          <a:prstGeom prst="ellipse">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2" name="Elipse 41">
            <a:extLst>
              <a:ext uri="{FF2B5EF4-FFF2-40B4-BE49-F238E27FC236}">
                <a16:creationId xmlns:a16="http://schemas.microsoft.com/office/drawing/2014/main" id="{FBEDA53C-F984-4988-B8A8-7BB2076DFE76}"/>
              </a:ext>
            </a:extLst>
          </p:cNvPr>
          <p:cNvSpPr/>
          <p:nvPr/>
        </p:nvSpPr>
        <p:spPr>
          <a:xfrm>
            <a:off x="1665350" y="1000118"/>
            <a:ext cx="220028" cy="149443"/>
          </a:xfrm>
          <a:prstGeom prst="ellipse">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3" name="Elipse 42">
            <a:extLst>
              <a:ext uri="{FF2B5EF4-FFF2-40B4-BE49-F238E27FC236}">
                <a16:creationId xmlns:a16="http://schemas.microsoft.com/office/drawing/2014/main" id="{AC8065DA-7247-41D3-858D-F7E7B19B500B}"/>
              </a:ext>
            </a:extLst>
          </p:cNvPr>
          <p:cNvSpPr/>
          <p:nvPr/>
        </p:nvSpPr>
        <p:spPr>
          <a:xfrm>
            <a:off x="1462422" y="1211146"/>
            <a:ext cx="220028" cy="149443"/>
          </a:xfrm>
          <a:prstGeom prst="ellipse">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4" name="Elipse 43">
            <a:extLst>
              <a:ext uri="{FF2B5EF4-FFF2-40B4-BE49-F238E27FC236}">
                <a16:creationId xmlns:a16="http://schemas.microsoft.com/office/drawing/2014/main" id="{12767E95-26DD-478E-82AE-B48E7D21A78B}"/>
              </a:ext>
            </a:extLst>
          </p:cNvPr>
          <p:cNvSpPr/>
          <p:nvPr/>
        </p:nvSpPr>
        <p:spPr>
          <a:xfrm>
            <a:off x="1663207" y="1644170"/>
            <a:ext cx="220028" cy="149443"/>
          </a:xfrm>
          <a:prstGeom prst="ellipse">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aphicFrame>
        <p:nvGraphicFramePr>
          <p:cNvPr id="35" name="Tabla 37">
            <a:extLst>
              <a:ext uri="{FF2B5EF4-FFF2-40B4-BE49-F238E27FC236}">
                <a16:creationId xmlns:a16="http://schemas.microsoft.com/office/drawing/2014/main" id="{DE57CA89-8AF6-4E30-859F-B69E031800D6}"/>
              </a:ext>
            </a:extLst>
          </p:cNvPr>
          <p:cNvGraphicFramePr>
            <a:graphicFrameLocks noGrp="1"/>
          </p:cNvGraphicFramePr>
          <p:nvPr>
            <p:extLst>
              <p:ext uri="{D42A27DB-BD31-4B8C-83A1-F6EECF244321}">
                <p14:modId xmlns:p14="http://schemas.microsoft.com/office/powerpoint/2010/main" val="1726389863"/>
              </p:ext>
            </p:extLst>
          </p:nvPr>
        </p:nvGraphicFramePr>
        <p:xfrm>
          <a:off x="2659090" y="703190"/>
          <a:ext cx="3373582" cy="1371600"/>
        </p:xfrm>
        <a:graphic>
          <a:graphicData uri="http://schemas.openxmlformats.org/drawingml/2006/table">
            <a:tbl>
              <a:tblPr firstRow="1" bandRow="1">
                <a:tableStyleId>{3B4B98B0-60AC-42C2-AFA5-B58CD77FA1E5}</a:tableStyleId>
              </a:tblPr>
              <a:tblGrid>
                <a:gridCol w="652649">
                  <a:extLst>
                    <a:ext uri="{9D8B030D-6E8A-4147-A177-3AD203B41FA5}">
                      <a16:colId xmlns:a16="http://schemas.microsoft.com/office/drawing/2014/main" val="3398606547"/>
                    </a:ext>
                  </a:extLst>
                </a:gridCol>
                <a:gridCol w="421078">
                  <a:extLst>
                    <a:ext uri="{9D8B030D-6E8A-4147-A177-3AD203B41FA5}">
                      <a16:colId xmlns:a16="http://schemas.microsoft.com/office/drawing/2014/main" val="1731715538"/>
                    </a:ext>
                  </a:extLst>
                </a:gridCol>
                <a:gridCol w="775855">
                  <a:extLst>
                    <a:ext uri="{9D8B030D-6E8A-4147-A177-3AD203B41FA5}">
                      <a16:colId xmlns:a16="http://schemas.microsoft.com/office/drawing/2014/main" val="1375994857"/>
                    </a:ext>
                  </a:extLst>
                </a:gridCol>
                <a:gridCol w="751205">
                  <a:extLst>
                    <a:ext uri="{9D8B030D-6E8A-4147-A177-3AD203B41FA5}">
                      <a16:colId xmlns:a16="http://schemas.microsoft.com/office/drawing/2014/main" val="3603161900"/>
                    </a:ext>
                  </a:extLst>
                </a:gridCol>
                <a:gridCol w="772795">
                  <a:extLst>
                    <a:ext uri="{9D8B030D-6E8A-4147-A177-3AD203B41FA5}">
                      <a16:colId xmlns:a16="http://schemas.microsoft.com/office/drawing/2014/main" val="307877976"/>
                    </a:ext>
                  </a:extLst>
                </a:gridCol>
              </a:tblGrid>
              <a:tr h="0">
                <a:tc>
                  <a:txBody>
                    <a:bodyPr/>
                    <a:lstStyle/>
                    <a:p>
                      <a:pPr algn="ctr"/>
                      <a:r>
                        <a:rPr lang="es-ES" sz="900">
                          <a:latin typeface="Droid Serif"/>
                        </a:rPr>
                        <a:t>versos</a:t>
                      </a:r>
                    </a:p>
                  </a:txBody>
                  <a:tcPr>
                    <a:lnR w="12700" cap="flat" cmpd="sng" algn="ctr">
                      <a:solidFill>
                        <a:schemeClr val="accent1"/>
                      </a:solidFill>
                      <a:prstDash val="solid"/>
                      <a:round/>
                      <a:headEnd type="none" w="med" len="med"/>
                      <a:tailEnd type="none" w="med" len="med"/>
                    </a:lnR>
                  </a:tcPr>
                </a:tc>
                <a:tc>
                  <a:txBody>
                    <a:bodyPr/>
                    <a:lstStyle/>
                    <a:p>
                      <a:pPr algn="ctr"/>
                      <a:r>
                        <a:rPr lang="es-ES" sz="900">
                          <a:latin typeface="Droid Serif"/>
                        </a:rPr>
                        <a:t>rima</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tcPr>
                </a:tc>
                <a:tc>
                  <a:txBody>
                    <a:bodyPr/>
                    <a:lstStyle/>
                    <a:p>
                      <a:pPr algn="ctr"/>
                      <a:r>
                        <a:rPr lang="es-ES" sz="900">
                          <a:latin typeface="Droid Serif"/>
                        </a:rPr>
                        <a:t>tipo rima</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tcPr>
                </a:tc>
                <a:tc>
                  <a:txBody>
                    <a:bodyPr/>
                    <a:lstStyle/>
                    <a:p>
                      <a:pPr algn="ctr"/>
                      <a:r>
                        <a:rPr lang="es-ES" sz="900">
                          <a:latin typeface="Droid Serif"/>
                        </a:rPr>
                        <a:t>tipo verso</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tcPr>
                </a:tc>
                <a:tc>
                  <a:txBody>
                    <a:bodyPr/>
                    <a:lstStyle/>
                    <a:p>
                      <a:pPr algn="ctr"/>
                      <a:r>
                        <a:rPr lang="es-ES" sz="900">
                          <a:latin typeface="Droid Serif"/>
                        </a:rPr>
                        <a:t>tipo estrofa</a:t>
                      </a:r>
                    </a:p>
                  </a:txBody>
                  <a:tcPr>
                    <a:lnL w="12700" cap="flat" cmpd="sng" algn="ctr">
                      <a:solidFill>
                        <a:schemeClr val="accent1"/>
                      </a:solidFill>
                      <a:prstDash val="solid"/>
                      <a:round/>
                      <a:headEnd type="none" w="med" len="med"/>
                      <a:tailEnd type="none" w="med" len="med"/>
                    </a:lnL>
                  </a:tcPr>
                </a:tc>
                <a:extLst>
                  <a:ext uri="{0D108BD9-81ED-4DB2-BD59-A6C34878D82A}">
                    <a16:rowId xmlns:a16="http://schemas.microsoft.com/office/drawing/2014/main" val="1529164789"/>
                  </a:ext>
                </a:extLst>
              </a:tr>
              <a:tr h="0">
                <a:tc>
                  <a:txBody>
                    <a:bodyPr/>
                    <a:lstStyle/>
                    <a:p>
                      <a:pPr algn="ctr"/>
                      <a:r>
                        <a:rPr lang="es-ES" sz="900">
                          <a:latin typeface="Droid Serif"/>
                        </a:rPr>
                        <a:t>7 (+1) = 8</a:t>
                      </a:r>
                    </a:p>
                  </a:txBody>
                  <a:tcPr>
                    <a:lnR w="12700" cap="flat" cmpd="sng" algn="ctr">
                      <a:solidFill>
                        <a:schemeClr val="accent1"/>
                      </a:solidFill>
                      <a:prstDash val="solid"/>
                      <a:round/>
                      <a:headEnd type="none" w="med" len="med"/>
                      <a:tailEnd type="none" w="med" len="med"/>
                    </a:lnR>
                  </a:tcPr>
                </a:tc>
                <a:tc>
                  <a:txBody>
                    <a:bodyPr/>
                    <a:lstStyle/>
                    <a:p>
                      <a:pPr algn="ctr"/>
                      <a:r>
                        <a:rPr lang="es-ES" sz="900">
                          <a:latin typeface="Droid Serif"/>
                        </a:rPr>
                        <a:t>a</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tcPr>
                </a:tc>
                <a:tc>
                  <a:txBody>
                    <a:bodyPr/>
                    <a:lstStyle/>
                    <a:p>
                      <a:pPr algn="ctr"/>
                      <a:r>
                        <a:rPr lang="es-ES" sz="900">
                          <a:latin typeface="Droid Serif"/>
                        </a:rPr>
                        <a:t>consonante</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solidFill>
                      <a:schemeClr val="bg1"/>
                    </a:solidFill>
                  </a:tcPr>
                </a:tc>
                <a:tc>
                  <a:txBody>
                    <a:bodyPr/>
                    <a:lstStyle/>
                    <a:p>
                      <a:pPr algn="ctr"/>
                      <a:r>
                        <a:rPr lang="es-ES" sz="900">
                          <a:latin typeface="Droid Serif"/>
                        </a:rPr>
                        <a:t>pentasílabo</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solidFill>
                      <a:schemeClr val="bg1"/>
                    </a:solidFill>
                  </a:tcPr>
                </a:tc>
                <a:tc>
                  <a:txBody>
                    <a:bodyPr/>
                    <a:lstStyle/>
                    <a:p>
                      <a:pPr algn="ctr"/>
                      <a:r>
                        <a:rPr lang="es-ES" sz="900">
                          <a:latin typeface="Droid Serif"/>
                        </a:rPr>
                        <a:t>quintilla</a:t>
                      </a:r>
                    </a:p>
                  </a:txBody>
                  <a:tcPr>
                    <a:lnL w="12700" cap="flat" cmpd="sng" algn="ctr">
                      <a:solidFill>
                        <a:schemeClr val="accent1"/>
                      </a:solidFill>
                      <a:prstDash val="solid"/>
                      <a:round/>
                      <a:headEnd type="none" w="med" len="med"/>
                      <a:tailEnd type="none" w="med" len="med"/>
                    </a:lnL>
                    <a:solidFill>
                      <a:schemeClr val="bg1"/>
                    </a:solidFill>
                  </a:tcPr>
                </a:tc>
                <a:extLst>
                  <a:ext uri="{0D108BD9-81ED-4DB2-BD59-A6C34878D82A}">
                    <a16:rowId xmlns:a16="http://schemas.microsoft.com/office/drawing/2014/main" val="467663940"/>
                  </a:ext>
                </a:extLst>
              </a:tr>
              <a:tr h="179011">
                <a:tc>
                  <a:txBody>
                    <a:bodyPr/>
                    <a:lstStyle/>
                    <a:p>
                      <a:pPr algn="ctr"/>
                      <a:r>
                        <a:rPr lang="es-ES" sz="900">
                          <a:latin typeface="Droid Serif"/>
                        </a:rPr>
                        <a:t>8</a:t>
                      </a:r>
                    </a:p>
                  </a:txBody>
                  <a:tcPr>
                    <a:lnR w="12700" cap="flat" cmpd="sng" algn="ctr">
                      <a:solidFill>
                        <a:schemeClr val="accent1"/>
                      </a:solidFill>
                      <a:prstDash val="solid"/>
                      <a:round/>
                      <a:headEnd type="none" w="med" len="med"/>
                      <a:tailEnd type="none" w="med" len="med"/>
                    </a:lnR>
                  </a:tcPr>
                </a:tc>
                <a:tc>
                  <a:txBody>
                    <a:bodyPr/>
                    <a:lstStyle/>
                    <a:p>
                      <a:pPr algn="ctr"/>
                      <a:r>
                        <a:rPr lang="es-ES" sz="900">
                          <a:latin typeface="Droid Serif"/>
                        </a:rPr>
                        <a:t>b</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tcPr>
                </a:tc>
                <a:tc>
                  <a:txBody>
                    <a:bodyPr/>
                    <a:lstStyle/>
                    <a:p>
                      <a:pPr algn="ctr"/>
                      <a:endParaRPr lang="es-ES" sz="900">
                        <a:latin typeface="Droid Serif"/>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solidFill>
                      <a:schemeClr val="bg1"/>
                    </a:solidFill>
                  </a:tcPr>
                </a:tc>
                <a:tc>
                  <a:txBody>
                    <a:bodyPr/>
                    <a:lstStyle/>
                    <a:p>
                      <a:pPr algn="ctr"/>
                      <a:endParaRPr lang="es-ES" sz="900">
                        <a:latin typeface="Droid Serif"/>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solidFill>
                      <a:schemeClr val="bg1"/>
                    </a:solidFill>
                  </a:tcPr>
                </a:tc>
                <a:tc>
                  <a:txBody>
                    <a:bodyPr/>
                    <a:lstStyle/>
                    <a:p>
                      <a:pPr algn="ctr"/>
                      <a:endParaRPr lang="es-ES" sz="900">
                        <a:latin typeface="Droid Serif"/>
                      </a:endParaRPr>
                    </a:p>
                  </a:txBody>
                  <a:tcPr>
                    <a:lnL w="12700" cap="flat" cmpd="sng" algn="ctr">
                      <a:solidFill>
                        <a:schemeClr val="accent1"/>
                      </a:solidFill>
                      <a:prstDash val="solid"/>
                      <a:round/>
                      <a:headEnd type="none" w="med" len="med"/>
                      <a:tailEnd type="none" w="med" len="med"/>
                    </a:lnL>
                    <a:solidFill>
                      <a:schemeClr val="bg1"/>
                    </a:solidFill>
                  </a:tcPr>
                </a:tc>
                <a:extLst>
                  <a:ext uri="{0D108BD9-81ED-4DB2-BD59-A6C34878D82A}">
                    <a16:rowId xmlns:a16="http://schemas.microsoft.com/office/drawing/2014/main" val="2862595894"/>
                  </a:ext>
                </a:extLst>
              </a:tr>
              <a:tr h="0">
                <a:tc>
                  <a:txBody>
                    <a:bodyPr/>
                    <a:lstStyle/>
                    <a:p>
                      <a:pPr algn="ctr"/>
                      <a:r>
                        <a:rPr lang="es-ES" sz="900">
                          <a:latin typeface="Droid Serif"/>
                        </a:rPr>
                        <a:t>7 (+1) = 8</a:t>
                      </a:r>
                    </a:p>
                  </a:txBody>
                  <a:tcPr>
                    <a:lnR w="12700" cap="flat" cmpd="sng" algn="ctr">
                      <a:solidFill>
                        <a:schemeClr val="accent1"/>
                      </a:solidFill>
                      <a:prstDash val="solid"/>
                      <a:round/>
                      <a:headEnd type="none" w="med" len="med"/>
                      <a:tailEnd type="none" w="med" len="med"/>
                    </a:lnR>
                  </a:tcPr>
                </a:tc>
                <a:tc>
                  <a:txBody>
                    <a:bodyPr/>
                    <a:lstStyle/>
                    <a:p>
                      <a:pPr algn="ctr"/>
                      <a:r>
                        <a:rPr lang="es-ES" sz="900">
                          <a:latin typeface="Droid Serif"/>
                        </a:rPr>
                        <a:t>a</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tcPr>
                </a:tc>
                <a:tc>
                  <a:txBody>
                    <a:bodyPr/>
                    <a:lstStyle/>
                    <a:p>
                      <a:pPr algn="ctr"/>
                      <a:endParaRPr lang="es-ES" sz="900">
                        <a:latin typeface="Droid Serif"/>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solidFill>
                      <a:schemeClr val="bg1"/>
                    </a:solidFill>
                  </a:tcPr>
                </a:tc>
                <a:tc>
                  <a:txBody>
                    <a:bodyPr/>
                    <a:lstStyle/>
                    <a:p>
                      <a:pPr algn="ctr"/>
                      <a:endParaRPr lang="es-ES" sz="900">
                        <a:latin typeface="Droid Serif"/>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solidFill>
                      <a:schemeClr val="bg1"/>
                    </a:solidFill>
                  </a:tcPr>
                </a:tc>
                <a:tc>
                  <a:txBody>
                    <a:bodyPr/>
                    <a:lstStyle/>
                    <a:p>
                      <a:pPr algn="ctr"/>
                      <a:endParaRPr lang="es-ES" sz="900">
                        <a:latin typeface="Droid Serif"/>
                      </a:endParaRPr>
                    </a:p>
                  </a:txBody>
                  <a:tcPr>
                    <a:lnL w="12700" cap="flat" cmpd="sng" algn="ctr">
                      <a:solidFill>
                        <a:schemeClr val="accent1"/>
                      </a:solidFill>
                      <a:prstDash val="solid"/>
                      <a:round/>
                      <a:headEnd type="none" w="med" len="med"/>
                      <a:tailEnd type="none" w="med" len="med"/>
                    </a:lnL>
                    <a:solidFill>
                      <a:schemeClr val="bg1"/>
                    </a:solidFill>
                  </a:tcPr>
                </a:tc>
                <a:extLst>
                  <a:ext uri="{0D108BD9-81ED-4DB2-BD59-A6C34878D82A}">
                    <a16:rowId xmlns:a16="http://schemas.microsoft.com/office/drawing/2014/main" val="3089099784"/>
                  </a:ext>
                </a:extLst>
              </a:tr>
              <a:tr h="0">
                <a:tc>
                  <a:txBody>
                    <a:bodyPr/>
                    <a:lstStyle/>
                    <a:p>
                      <a:pPr algn="ctr"/>
                      <a:r>
                        <a:rPr lang="es-ES" sz="900">
                          <a:latin typeface="Droid Serif"/>
                        </a:rPr>
                        <a:t>8</a:t>
                      </a:r>
                    </a:p>
                  </a:txBody>
                  <a:tcPr>
                    <a:lnR w="12700" cap="flat" cmpd="sng" algn="ctr">
                      <a:solidFill>
                        <a:schemeClr val="accent1"/>
                      </a:solidFill>
                      <a:prstDash val="solid"/>
                      <a:round/>
                      <a:headEnd type="none" w="med" len="med"/>
                      <a:tailEnd type="none" w="med" len="med"/>
                    </a:lnR>
                  </a:tcPr>
                </a:tc>
                <a:tc>
                  <a:txBody>
                    <a:bodyPr/>
                    <a:lstStyle/>
                    <a:p>
                      <a:pPr algn="ctr"/>
                      <a:r>
                        <a:rPr lang="es-ES" sz="900">
                          <a:latin typeface="Droid Serif"/>
                        </a:rPr>
                        <a:t>b</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tcPr>
                </a:tc>
                <a:tc>
                  <a:txBody>
                    <a:bodyPr/>
                    <a:lstStyle/>
                    <a:p>
                      <a:pPr algn="ctr"/>
                      <a:endParaRPr lang="es-ES" sz="900">
                        <a:latin typeface="Droid Serif"/>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solidFill>
                      <a:schemeClr val="bg1"/>
                    </a:solidFill>
                  </a:tcPr>
                </a:tc>
                <a:tc>
                  <a:txBody>
                    <a:bodyPr/>
                    <a:lstStyle/>
                    <a:p>
                      <a:pPr algn="ctr"/>
                      <a:endParaRPr lang="es-ES" sz="900">
                        <a:latin typeface="Droid Serif"/>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solidFill>
                      <a:schemeClr val="bg1"/>
                    </a:solidFill>
                  </a:tcPr>
                </a:tc>
                <a:tc>
                  <a:txBody>
                    <a:bodyPr/>
                    <a:lstStyle/>
                    <a:p>
                      <a:pPr algn="ctr"/>
                      <a:endParaRPr lang="es-ES" sz="900">
                        <a:latin typeface="Droid Serif"/>
                      </a:endParaRPr>
                    </a:p>
                  </a:txBody>
                  <a:tcPr>
                    <a:lnL w="12700" cap="flat" cmpd="sng" algn="ctr">
                      <a:solidFill>
                        <a:schemeClr val="accent1"/>
                      </a:solidFill>
                      <a:prstDash val="solid"/>
                      <a:round/>
                      <a:headEnd type="none" w="med" len="med"/>
                      <a:tailEnd type="none" w="med" len="med"/>
                    </a:lnL>
                    <a:solidFill>
                      <a:schemeClr val="bg1"/>
                    </a:solidFill>
                  </a:tcPr>
                </a:tc>
                <a:extLst>
                  <a:ext uri="{0D108BD9-81ED-4DB2-BD59-A6C34878D82A}">
                    <a16:rowId xmlns:a16="http://schemas.microsoft.com/office/drawing/2014/main" val="2729828015"/>
                  </a:ext>
                </a:extLst>
              </a:tr>
              <a:tr h="0">
                <a:tc>
                  <a:txBody>
                    <a:bodyPr/>
                    <a:lstStyle/>
                    <a:p>
                      <a:pPr algn="ctr"/>
                      <a:r>
                        <a:rPr lang="es-ES" sz="900">
                          <a:latin typeface="Droid Serif"/>
                        </a:rPr>
                        <a:t>7 (+1) = 8</a:t>
                      </a:r>
                    </a:p>
                  </a:txBody>
                  <a:tcPr>
                    <a:lnR w="12700" cap="flat" cmpd="sng" algn="ctr">
                      <a:solidFill>
                        <a:schemeClr val="accent1"/>
                      </a:solidFill>
                      <a:prstDash val="solid"/>
                      <a:round/>
                      <a:headEnd type="none" w="med" len="med"/>
                      <a:tailEnd type="none" w="med" len="med"/>
                    </a:lnR>
                  </a:tcPr>
                </a:tc>
                <a:tc>
                  <a:txBody>
                    <a:bodyPr/>
                    <a:lstStyle/>
                    <a:p>
                      <a:pPr algn="ctr"/>
                      <a:r>
                        <a:rPr lang="es-ES" sz="900">
                          <a:latin typeface="Droid Serif"/>
                        </a:rPr>
                        <a:t>a</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tcPr>
                </a:tc>
                <a:tc>
                  <a:txBody>
                    <a:bodyPr/>
                    <a:lstStyle/>
                    <a:p>
                      <a:pPr algn="ctr"/>
                      <a:endParaRPr lang="es-ES" sz="900">
                        <a:latin typeface="Droid Serif"/>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solidFill>
                      <a:schemeClr val="bg1"/>
                    </a:solidFill>
                  </a:tcPr>
                </a:tc>
                <a:tc>
                  <a:txBody>
                    <a:bodyPr/>
                    <a:lstStyle/>
                    <a:p>
                      <a:pPr algn="ctr"/>
                      <a:endParaRPr lang="es-ES" sz="900">
                        <a:latin typeface="Droid Serif"/>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solidFill>
                      <a:schemeClr val="bg1"/>
                    </a:solidFill>
                  </a:tcPr>
                </a:tc>
                <a:tc>
                  <a:txBody>
                    <a:bodyPr/>
                    <a:lstStyle/>
                    <a:p>
                      <a:pPr algn="ctr"/>
                      <a:endParaRPr lang="es-ES" sz="900">
                        <a:latin typeface="Droid Serif"/>
                      </a:endParaRPr>
                    </a:p>
                  </a:txBody>
                  <a:tcPr>
                    <a:lnL w="12700" cap="flat" cmpd="sng" algn="ctr">
                      <a:solidFill>
                        <a:schemeClr val="accent1"/>
                      </a:solidFill>
                      <a:prstDash val="solid"/>
                      <a:round/>
                      <a:headEnd type="none" w="med" len="med"/>
                      <a:tailEnd type="none" w="med" len="med"/>
                    </a:lnL>
                    <a:solidFill>
                      <a:schemeClr val="bg1"/>
                    </a:solidFill>
                  </a:tcPr>
                </a:tc>
                <a:extLst>
                  <a:ext uri="{0D108BD9-81ED-4DB2-BD59-A6C34878D82A}">
                    <a16:rowId xmlns:a16="http://schemas.microsoft.com/office/drawing/2014/main" val="1762727022"/>
                  </a:ext>
                </a:extLst>
              </a:tr>
            </a:tbl>
          </a:graphicData>
        </a:graphic>
      </p:graphicFrame>
      <p:sp>
        <p:nvSpPr>
          <p:cNvPr id="39" name="CuadroTexto 38">
            <a:extLst>
              <a:ext uri="{FF2B5EF4-FFF2-40B4-BE49-F238E27FC236}">
                <a16:creationId xmlns:a16="http://schemas.microsoft.com/office/drawing/2014/main" id="{A060F91B-1E4E-4651-A358-77A5D3C6A1C5}"/>
              </a:ext>
            </a:extLst>
          </p:cNvPr>
          <p:cNvSpPr txBox="1"/>
          <p:nvPr/>
        </p:nvSpPr>
        <p:spPr>
          <a:xfrm>
            <a:off x="478339" y="2211214"/>
            <a:ext cx="6559809" cy="954107"/>
          </a:xfrm>
          <a:prstGeom prst="rect">
            <a:avLst/>
          </a:prstGeom>
          <a:noFill/>
        </p:spPr>
        <p:txBody>
          <a:bodyPr wrap="none" rtlCol="0">
            <a:spAutoFit/>
          </a:bodyPr>
          <a:lstStyle/>
          <a:p>
            <a:pPr marL="171450" indent="-171450">
              <a:buClr>
                <a:schemeClr val="accent1"/>
              </a:buClr>
              <a:buFont typeface="Wingdings" panose="05000000000000000000" pitchFamily="2" charset="2"/>
              <a:buChar char="Ø"/>
            </a:pPr>
            <a:r>
              <a:rPr lang="es-ES">
                <a:latin typeface="Droid Serif"/>
              </a:rPr>
              <a:t>Esta poesía está compuesta de </a:t>
            </a:r>
            <a:r>
              <a:rPr lang="es-ES" b="1">
                <a:latin typeface="Droid Serif"/>
              </a:rPr>
              <a:t>una estrofa</a:t>
            </a:r>
            <a:r>
              <a:rPr lang="es-ES">
                <a:latin typeface="Droid Serif"/>
              </a:rPr>
              <a:t> de </a:t>
            </a:r>
            <a:r>
              <a:rPr lang="es-ES" b="1">
                <a:latin typeface="Droid Serif"/>
              </a:rPr>
              <a:t>5 versos</a:t>
            </a:r>
            <a:r>
              <a:rPr lang="es-ES">
                <a:latin typeface="Droid Serif"/>
              </a:rPr>
              <a:t>.</a:t>
            </a:r>
          </a:p>
          <a:p>
            <a:pPr marL="171450" indent="-171450">
              <a:buClr>
                <a:schemeClr val="accent1"/>
              </a:buClr>
              <a:buFont typeface="Wingdings" panose="05000000000000000000" pitchFamily="2" charset="2"/>
              <a:buChar char="Ø"/>
            </a:pPr>
            <a:r>
              <a:rPr lang="es-ES">
                <a:latin typeface="Droid Serif"/>
              </a:rPr>
              <a:t>Cada verso mide </a:t>
            </a:r>
            <a:r>
              <a:rPr lang="es-ES" b="1">
                <a:latin typeface="Droid Serif"/>
              </a:rPr>
              <a:t>8 sílabas</a:t>
            </a:r>
            <a:r>
              <a:rPr lang="es-ES">
                <a:latin typeface="Droid Serif"/>
              </a:rPr>
              <a:t>, estamos ante lo que denominamos “</a:t>
            </a:r>
            <a:r>
              <a:rPr lang="es-ES" b="1">
                <a:latin typeface="Droid Serif"/>
              </a:rPr>
              <a:t>versos pentasílabos</a:t>
            </a:r>
            <a:r>
              <a:rPr lang="es-ES">
                <a:latin typeface="Droid Serif"/>
              </a:rPr>
              <a:t>”</a:t>
            </a:r>
          </a:p>
          <a:p>
            <a:pPr marL="171450" indent="-171450">
              <a:buClr>
                <a:schemeClr val="accent1"/>
              </a:buClr>
              <a:buFont typeface="Wingdings" panose="05000000000000000000" pitchFamily="2" charset="2"/>
              <a:buChar char="Ø"/>
            </a:pPr>
            <a:r>
              <a:rPr lang="es-ES">
                <a:latin typeface="Droid Serif"/>
              </a:rPr>
              <a:t>La rima es </a:t>
            </a:r>
            <a:r>
              <a:rPr lang="es-ES" b="1">
                <a:latin typeface="Droid Serif"/>
              </a:rPr>
              <a:t>consonante</a:t>
            </a:r>
            <a:r>
              <a:rPr lang="es-ES">
                <a:latin typeface="Droid Serif"/>
              </a:rPr>
              <a:t> y su esquema es </a:t>
            </a:r>
            <a:r>
              <a:rPr lang="es-ES" b="1">
                <a:latin typeface="Droid Serif"/>
              </a:rPr>
              <a:t>ababa/</a:t>
            </a:r>
            <a:r>
              <a:rPr lang="es-ES">
                <a:latin typeface="Droid Serif"/>
              </a:rPr>
              <a:t>(otra estrofa)</a:t>
            </a:r>
            <a:endParaRPr lang="es-ES" b="1">
              <a:latin typeface="Droid Serif"/>
            </a:endParaRPr>
          </a:p>
          <a:p>
            <a:pPr marL="171450" indent="-171450">
              <a:buClr>
                <a:schemeClr val="accent1"/>
              </a:buClr>
              <a:buFont typeface="Wingdings" panose="05000000000000000000" pitchFamily="2" charset="2"/>
              <a:buChar char="Ø"/>
            </a:pPr>
            <a:r>
              <a:rPr lang="es-ES">
                <a:latin typeface="Droid Serif"/>
              </a:rPr>
              <a:t>El tipo de estrofa es una </a:t>
            </a:r>
            <a:r>
              <a:rPr lang="es-ES" b="1">
                <a:latin typeface="Droid Serif"/>
              </a:rPr>
              <a:t>quintilla</a:t>
            </a:r>
            <a:r>
              <a:rPr lang="es-ES">
                <a:latin typeface="Droid Serif"/>
              </a:rPr>
              <a:t>.</a:t>
            </a:r>
          </a:p>
        </p:txBody>
      </p:sp>
    </p:spTree>
    <p:extLst>
      <p:ext uri="{BB962C8B-B14F-4D97-AF65-F5344CB8AC3E}">
        <p14:creationId xmlns:p14="http://schemas.microsoft.com/office/powerpoint/2010/main" val="13211056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sp>
        <p:nvSpPr>
          <p:cNvPr id="2" name="Rectángulo 1">
            <a:extLst>
              <a:ext uri="{FF2B5EF4-FFF2-40B4-BE49-F238E27FC236}">
                <a16:creationId xmlns:a16="http://schemas.microsoft.com/office/drawing/2014/main" id="{2F99246A-9E82-4EC8-818D-7E7BBEFC9D75}"/>
              </a:ext>
            </a:extLst>
          </p:cNvPr>
          <p:cNvSpPr/>
          <p:nvPr/>
        </p:nvSpPr>
        <p:spPr>
          <a:xfrm>
            <a:off x="3054927" y="242455"/>
            <a:ext cx="3048000" cy="76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4" name="Google Shape;64;p13"/>
          <p:cNvSpPr txBox="1">
            <a:spLocks noGrp="1"/>
          </p:cNvSpPr>
          <p:nvPr>
            <p:ph type="title"/>
          </p:nvPr>
        </p:nvSpPr>
        <p:spPr>
          <a:xfrm>
            <a:off x="228600" y="99105"/>
            <a:ext cx="8686800" cy="3603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s-ES" sz="2000"/>
              <a:t>ANÁLISIS DE POEMAS</a:t>
            </a:r>
            <a:endParaRPr sz="2000"/>
          </a:p>
        </p:txBody>
      </p:sp>
      <p:sp>
        <p:nvSpPr>
          <p:cNvPr id="68" name="Google Shape;68;p13"/>
          <p:cNvSpPr txBox="1">
            <a:spLocks noGrp="1"/>
          </p:cNvSpPr>
          <p:nvPr>
            <p:ph type="sldNum" idx="12"/>
          </p:nvPr>
        </p:nvSpPr>
        <p:spPr>
          <a:xfrm>
            <a:off x="-125" y="4869225"/>
            <a:ext cx="9144000" cy="274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
              <a:t>4</a:t>
            </a:fld>
            <a:endParaRPr/>
          </a:p>
        </p:txBody>
      </p:sp>
      <p:sp>
        <p:nvSpPr>
          <p:cNvPr id="8" name="Google Shape;65;p13">
            <a:extLst>
              <a:ext uri="{FF2B5EF4-FFF2-40B4-BE49-F238E27FC236}">
                <a16:creationId xmlns:a16="http://schemas.microsoft.com/office/drawing/2014/main" id="{0FC46804-3F60-415F-835E-036E85651710}"/>
              </a:ext>
            </a:extLst>
          </p:cNvPr>
          <p:cNvSpPr txBox="1"/>
          <p:nvPr/>
        </p:nvSpPr>
        <p:spPr>
          <a:xfrm>
            <a:off x="3498272" y="602922"/>
            <a:ext cx="2012371" cy="360299"/>
          </a:xfrm>
          <a:prstGeom prst="rect">
            <a:avLst/>
          </a:prstGeom>
          <a:noFill/>
          <a:ln>
            <a:noFill/>
          </a:ln>
        </p:spPr>
        <p:txBody>
          <a:bodyPr spcFirstLastPara="1" wrap="square" lIns="91425" tIns="91425" rIns="91425" bIns="91425" anchor="t" anchorCtr="0">
            <a:noAutofit/>
          </a:bodyPr>
          <a:lstStyle/>
          <a:p>
            <a:pPr marL="0" lvl="0" indent="0" algn="l" rtl="0">
              <a:spcAft>
                <a:spcPts val="0"/>
              </a:spcAft>
              <a:buNone/>
            </a:pPr>
            <a:r>
              <a:rPr lang="es-ES" sz="1600" b="1">
                <a:solidFill>
                  <a:schemeClr val="accent1"/>
                </a:solidFill>
                <a:latin typeface="Droid Serif"/>
                <a:ea typeface="Droid Serif"/>
                <a:cs typeface="Droid Serif"/>
                <a:sym typeface="Droid Serif"/>
              </a:rPr>
              <a:t>FIGURAS RETÓRICAS</a:t>
            </a:r>
          </a:p>
        </p:txBody>
      </p:sp>
      <p:sp>
        <p:nvSpPr>
          <p:cNvPr id="9" name="Flecha: hacia la izquierda 8">
            <a:extLst>
              <a:ext uri="{FF2B5EF4-FFF2-40B4-BE49-F238E27FC236}">
                <a16:creationId xmlns:a16="http://schemas.microsoft.com/office/drawing/2014/main" id="{174D71E8-F568-478A-9127-E69486B6DF2C}"/>
              </a:ext>
            </a:extLst>
          </p:cNvPr>
          <p:cNvSpPr/>
          <p:nvPr/>
        </p:nvSpPr>
        <p:spPr>
          <a:xfrm rot="16200000">
            <a:off x="4317422" y="500193"/>
            <a:ext cx="256309" cy="117763"/>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 name="Rectángulo 9">
            <a:extLst>
              <a:ext uri="{FF2B5EF4-FFF2-40B4-BE49-F238E27FC236}">
                <a16:creationId xmlns:a16="http://schemas.microsoft.com/office/drawing/2014/main" id="{5BC542B8-E044-46AD-8CAE-C2961CFD7229}"/>
              </a:ext>
            </a:extLst>
          </p:cNvPr>
          <p:cNvSpPr/>
          <p:nvPr/>
        </p:nvSpPr>
        <p:spPr>
          <a:xfrm>
            <a:off x="3614303" y="860577"/>
            <a:ext cx="1662545" cy="276999"/>
          </a:xfrm>
          <a:prstGeom prst="rect">
            <a:avLst/>
          </a:prstGeom>
        </p:spPr>
        <p:txBody>
          <a:bodyPr wrap="square">
            <a:spAutoFit/>
          </a:bodyPr>
          <a:lstStyle/>
          <a:p>
            <a:pPr lvl="0" algn="ctr">
              <a:spcBef>
                <a:spcPts val="600"/>
              </a:spcBef>
              <a:buClr>
                <a:schemeClr val="dk1"/>
              </a:buClr>
              <a:buSzPts val="1100"/>
            </a:pPr>
            <a:r>
              <a:rPr lang="en-US" sz="1200" b="1">
                <a:solidFill>
                  <a:srgbClr val="434343"/>
                </a:solidFill>
                <a:latin typeface="Droid Serif"/>
                <a:ea typeface="Droid Serif"/>
                <a:cs typeface="Droid Serif"/>
                <a:sym typeface="Droid Serif"/>
              </a:rPr>
              <a:t>identificar en el texto</a:t>
            </a:r>
          </a:p>
        </p:txBody>
      </p:sp>
      <p:graphicFrame>
        <p:nvGraphicFramePr>
          <p:cNvPr id="3" name="Tabla 6">
            <a:extLst>
              <a:ext uri="{FF2B5EF4-FFF2-40B4-BE49-F238E27FC236}">
                <a16:creationId xmlns:a16="http://schemas.microsoft.com/office/drawing/2014/main" id="{7C9AA4E7-9128-4651-B50C-DB0C54861C17}"/>
              </a:ext>
            </a:extLst>
          </p:cNvPr>
          <p:cNvGraphicFramePr>
            <a:graphicFrameLocks noGrp="1"/>
          </p:cNvGraphicFramePr>
          <p:nvPr>
            <p:extLst>
              <p:ext uri="{D42A27DB-BD31-4B8C-83A1-F6EECF244321}">
                <p14:modId xmlns:p14="http://schemas.microsoft.com/office/powerpoint/2010/main" val="251733313"/>
              </p:ext>
            </p:extLst>
          </p:nvPr>
        </p:nvGraphicFramePr>
        <p:xfrm>
          <a:off x="387927" y="1200095"/>
          <a:ext cx="8402782" cy="3474720"/>
        </p:xfrm>
        <a:graphic>
          <a:graphicData uri="http://schemas.openxmlformats.org/drawingml/2006/table">
            <a:tbl>
              <a:tblPr bandRow="1">
                <a:tableStyleId>{BC89EF96-8CEA-46FF-86C4-4CE0E7609802}</a:tableStyleId>
              </a:tblPr>
              <a:tblGrid>
                <a:gridCol w="1537855">
                  <a:extLst>
                    <a:ext uri="{9D8B030D-6E8A-4147-A177-3AD203B41FA5}">
                      <a16:colId xmlns:a16="http://schemas.microsoft.com/office/drawing/2014/main" val="3375266772"/>
                    </a:ext>
                  </a:extLst>
                </a:gridCol>
                <a:gridCol w="4064000">
                  <a:extLst>
                    <a:ext uri="{9D8B030D-6E8A-4147-A177-3AD203B41FA5}">
                      <a16:colId xmlns:a16="http://schemas.microsoft.com/office/drawing/2014/main" val="603759384"/>
                    </a:ext>
                  </a:extLst>
                </a:gridCol>
                <a:gridCol w="2800927">
                  <a:extLst>
                    <a:ext uri="{9D8B030D-6E8A-4147-A177-3AD203B41FA5}">
                      <a16:colId xmlns:a16="http://schemas.microsoft.com/office/drawing/2014/main" val="3020183092"/>
                    </a:ext>
                  </a:extLst>
                </a:gridCol>
              </a:tblGrid>
              <a:tr h="209903">
                <a:tc>
                  <a:txBody>
                    <a:bodyPr/>
                    <a:lstStyle/>
                    <a:p>
                      <a:r>
                        <a:rPr lang="es-ES" sz="1200" b="1">
                          <a:latin typeface="Droid Serif"/>
                        </a:rPr>
                        <a:t>ALITERACIÓN</a:t>
                      </a:r>
                    </a:p>
                  </a:txBody>
                  <a:tcPr/>
                </a:tc>
                <a:tc>
                  <a:txBody>
                    <a:bodyPr/>
                    <a:lstStyle/>
                    <a:p>
                      <a:r>
                        <a:rPr lang="es-ES" sz="1200">
                          <a:latin typeface="Droid Serif"/>
                        </a:rPr>
                        <a:t>Repetición de </a:t>
                      </a:r>
                      <a:r>
                        <a:rPr lang="es-ES" sz="1200" b="1">
                          <a:latin typeface="Droid Serif"/>
                        </a:rPr>
                        <a:t>sonidos</a:t>
                      </a:r>
                      <a:endParaRPr lang="es-ES" sz="1200">
                        <a:latin typeface="Droid Serif"/>
                      </a:endParaRPr>
                    </a:p>
                  </a:txBody>
                  <a:tcPr/>
                </a:tc>
                <a:tc>
                  <a:txBody>
                    <a:bodyPr/>
                    <a:lstStyle/>
                    <a:p>
                      <a:r>
                        <a:rPr lang="es-ES" sz="1200" i="1">
                          <a:latin typeface="Droid Serif"/>
                        </a:rPr>
                        <a:t>Infame </a:t>
                      </a:r>
                      <a:r>
                        <a:rPr lang="es-ES" sz="1200" b="1" i="1">
                          <a:solidFill>
                            <a:schemeClr val="accent1"/>
                          </a:solidFill>
                          <a:latin typeface="Droid Serif"/>
                        </a:rPr>
                        <a:t>tur</a:t>
                      </a:r>
                      <a:r>
                        <a:rPr lang="es-ES" sz="1200" i="1">
                          <a:latin typeface="Droid Serif"/>
                        </a:rPr>
                        <a:t>ba de noc</a:t>
                      </a:r>
                      <a:r>
                        <a:rPr lang="es-ES" sz="1200" b="1" i="1">
                          <a:solidFill>
                            <a:schemeClr val="accent1"/>
                          </a:solidFill>
                          <a:latin typeface="Droid Serif"/>
                        </a:rPr>
                        <a:t>tur</a:t>
                      </a:r>
                      <a:r>
                        <a:rPr lang="es-ES" sz="1200" i="1">
                          <a:latin typeface="Droid Serif"/>
                        </a:rPr>
                        <a:t>nas aves</a:t>
                      </a:r>
                    </a:p>
                  </a:txBody>
                  <a:tcPr/>
                </a:tc>
                <a:extLst>
                  <a:ext uri="{0D108BD9-81ED-4DB2-BD59-A6C34878D82A}">
                    <a16:rowId xmlns:a16="http://schemas.microsoft.com/office/drawing/2014/main" val="3367347188"/>
                  </a:ext>
                </a:extLst>
              </a:tr>
              <a:tr h="209903">
                <a:tc>
                  <a:txBody>
                    <a:bodyPr/>
                    <a:lstStyle/>
                    <a:p>
                      <a:r>
                        <a:rPr lang="es-ES" sz="1200" b="1">
                          <a:latin typeface="Droid Serif"/>
                        </a:rPr>
                        <a:t>ANÁFORA</a:t>
                      </a:r>
                    </a:p>
                  </a:txBody>
                  <a:tcPr/>
                </a:tc>
                <a:tc>
                  <a:txBody>
                    <a:bodyPr/>
                    <a:lstStyle/>
                    <a:p>
                      <a:r>
                        <a:rPr lang="es-ES" sz="1200">
                          <a:latin typeface="Droid Serif"/>
                        </a:rPr>
                        <a:t>Repetición de </a:t>
                      </a:r>
                      <a:r>
                        <a:rPr lang="es-ES" sz="1200" b="1">
                          <a:latin typeface="Droid Serif"/>
                        </a:rPr>
                        <a:t>palabra/s</a:t>
                      </a:r>
                      <a:r>
                        <a:rPr lang="es-ES" sz="1200" b="0">
                          <a:latin typeface="Droid Serif"/>
                        </a:rPr>
                        <a:t> al inicio de un </a:t>
                      </a:r>
                      <a:r>
                        <a:rPr lang="es-ES" sz="1200" b="1">
                          <a:latin typeface="Droid Serif"/>
                        </a:rPr>
                        <a:t>verso</a:t>
                      </a:r>
                      <a:r>
                        <a:rPr lang="es-ES" sz="1200" b="0">
                          <a:latin typeface="Droid Serif"/>
                        </a:rPr>
                        <a:t> o </a:t>
                      </a:r>
                      <a:r>
                        <a:rPr lang="es-ES" sz="1200" b="1">
                          <a:latin typeface="Droid Serif"/>
                        </a:rPr>
                        <a:t>periodo</a:t>
                      </a:r>
                      <a:endParaRPr lang="es-ES" sz="1200">
                        <a:latin typeface="Droid Serif"/>
                      </a:endParaRPr>
                    </a:p>
                  </a:txBody>
                  <a:tcPr/>
                </a:tc>
                <a:tc>
                  <a:txBody>
                    <a:bodyPr/>
                    <a:lstStyle/>
                    <a:p>
                      <a:r>
                        <a:rPr lang="es-ES" sz="1200" b="1" i="1">
                          <a:solidFill>
                            <a:schemeClr val="accent1"/>
                          </a:solidFill>
                          <a:latin typeface="Droid Serif"/>
                        </a:rPr>
                        <a:t>Érase un </a:t>
                      </a:r>
                      <a:r>
                        <a:rPr lang="es-ES" sz="1200" i="1">
                          <a:latin typeface="Droid Serif"/>
                        </a:rPr>
                        <a:t>hombre a una nariz pegado,</a:t>
                      </a:r>
                    </a:p>
                    <a:p>
                      <a:r>
                        <a:rPr lang="es-ES" sz="1200" b="1" i="1">
                          <a:solidFill>
                            <a:schemeClr val="accent1"/>
                          </a:solidFill>
                          <a:latin typeface="Droid Serif"/>
                        </a:rPr>
                        <a:t>érase una </a:t>
                      </a:r>
                      <a:r>
                        <a:rPr lang="es-ES" sz="1200" i="1">
                          <a:latin typeface="Droid Serif"/>
                        </a:rPr>
                        <a:t>nariz superlativa...</a:t>
                      </a:r>
                    </a:p>
                  </a:txBody>
                  <a:tcPr/>
                </a:tc>
                <a:extLst>
                  <a:ext uri="{0D108BD9-81ED-4DB2-BD59-A6C34878D82A}">
                    <a16:rowId xmlns:a16="http://schemas.microsoft.com/office/drawing/2014/main" val="1136698081"/>
                  </a:ext>
                </a:extLst>
              </a:tr>
              <a:tr h="209903">
                <a:tc>
                  <a:txBody>
                    <a:bodyPr/>
                    <a:lstStyle/>
                    <a:p>
                      <a:r>
                        <a:rPr lang="es-ES" sz="1200" b="1">
                          <a:latin typeface="Droid Serif"/>
                        </a:rPr>
                        <a:t>ANTÍTESIS</a:t>
                      </a:r>
                    </a:p>
                  </a:txBody>
                  <a:tcPr/>
                </a:tc>
                <a:tc>
                  <a:txBody>
                    <a:bodyPr/>
                    <a:lstStyle/>
                    <a:p>
                      <a:r>
                        <a:rPr lang="es-ES" sz="1200" b="1">
                          <a:latin typeface="Droid Serif"/>
                        </a:rPr>
                        <a:t>Oposición </a:t>
                      </a:r>
                      <a:r>
                        <a:rPr lang="es-ES" sz="1200" b="0">
                          <a:latin typeface="Droid Serif"/>
                        </a:rPr>
                        <a:t>entre ideas</a:t>
                      </a:r>
                    </a:p>
                  </a:txBody>
                  <a:tcPr/>
                </a:tc>
                <a:tc>
                  <a:txBody>
                    <a:bodyPr/>
                    <a:lstStyle/>
                    <a:p>
                      <a:r>
                        <a:rPr lang="es-ES" sz="1200" i="1">
                          <a:latin typeface="Droid Serif"/>
                        </a:rPr>
                        <a:t>Es </a:t>
                      </a:r>
                      <a:r>
                        <a:rPr lang="es-ES" sz="1200" b="1" i="1">
                          <a:solidFill>
                            <a:schemeClr val="accent1"/>
                          </a:solidFill>
                          <a:latin typeface="Droid Serif"/>
                        </a:rPr>
                        <a:t>tan corto</a:t>
                      </a:r>
                      <a:r>
                        <a:rPr lang="es-ES" sz="1200" b="0" i="1">
                          <a:solidFill>
                            <a:schemeClr val="accent1"/>
                          </a:solidFill>
                          <a:latin typeface="Droid Serif"/>
                        </a:rPr>
                        <a:t> </a:t>
                      </a:r>
                      <a:r>
                        <a:rPr lang="es-ES" sz="1200" b="0" i="1">
                          <a:latin typeface="Droid Serif"/>
                        </a:rPr>
                        <a:t>el amor y </a:t>
                      </a:r>
                      <a:r>
                        <a:rPr lang="es-ES" sz="1200" b="1" i="1">
                          <a:solidFill>
                            <a:schemeClr val="accent1"/>
                          </a:solidFill>
                          <a:latin typeface="Droid Serif"/>
                        </a:rPr>
                        <a:t>tan largo</a:t>
                      </a:r>
                      <a:r>
                        <a:rPr lang="es-ES" sz="1200" b="0" i="1">
                          <a:solidFill>
                            <a:schemeClr val="accent1"/>
                          </a:solidFill>
                          <a:latin typeface="Droid Serif"/>
                        </a:rPr>
                        <a:t> </a:t>
                      </a:r>
                      <a:r>
                        <a:rPr lang="es-ES" sz="1200" b="0" i="1">
                          <a:latin typeface="Droid Serif"/>
                        </a:rPr>
                        <a:t>el olvido</a:t>
                      </a:r>
                      <a:endParaRPr lang="es-ES" sz="1200" i="1">
                        <a:latin typeface="Droid Serif"/>
                      </a:endParaRPr>
                    </a:p>
                  </a:txBody>
                  <a:tcPr/>
                </a:tc>
                <a:extLst>
                  <a:ext uri="{0D108BD9-81ED-4DB2-BD59-A6C34878D82A}">
                    <a16:rowId xmlns:a16="http://schemas.microsoft.com/office/drawing/2014/main" val="1137064531"/>
                  </a:ext>
                </a:extLst>
              </a:tr>
              <a:tr h="209903">
                <a:tc>
                  <a:txBody>
                    <a:bodyPr/>
                    <a:lstStyle/>
                    <a:p>
                      <a:r>
                        <a:rPr lang="es-ES" sz="1200" b="1">
                          <a:latin typeface="Droid Serif"/>
                        </a:rPr>
                        <a:t>APÓSTROFE</a:t>
                      </a:r>
                    </a:p>
                  </a:txBody>
                  <a:tcPr/>
                </a:tc>
                <a:tc>
                  <a:txBody>
                    <a:bodyPr/>
                    <a:lstStyle/>
                    <a:p>
                      <a:r>
                        <a:rPr lang="es-ES" sz="1200" b="1">
                          <a:latin typeface="Droid Serif"/>
                        </a:rPr>
                        <a:t>Invocación con vehemencia</a:t>
                      </a:r>
                      <a:r>
                        <a:rPr lang="es-ES" sz="1200" b="0">
                          <a:latin typeface="Droid Serif"/>
                        </a:rPr>
                        <a:t> a algo/alguien (2ª persona)</a:t>
                      </a:r>
                      <a:endParaRPr lang="es-ES" sz="1200" b="1">
                        <a:latin typeface="Droid Serif"/>
                      </a:endParaRPr>
                    </a:p>
                  </a:txBody>
                  <a:tcPr/>
                </a:tc>
                <a:tc>
                  <a:txBody>
                    <a:bodyPr/>
                    <a:lstStyle/>
                    <a:p>
                      <a:r>
                        <a:rPr lang="es-ES" sz="1200" i="1">
                          <a:latin typeface="Droid Serif"/>
                        </a:rPr>
                        <a:t>Para y óyeme, </a:t>
                      </a:r>
                      <a:r>
                        <a:rPr lang="es-ES" sz="1200" b="1" i="1">
                          <a:solidFill>
                            <a:schemeClr val="accent1"/>
                          </a:solidFill>
                          <a:latin typeface="Droid Serif"/>
                        </a:rPr>
                        <a:t>¡oh Sol! </a:t>
                      </a:r>
                      <a:r>
                        <a:rPr lang="es-ES" sz="1200" i="1">
                          <a:latin typeface="Droid Serif"/>
                        </a:rPr>
                        <a:t>Yo te aludo</a:t>
                      </a:r>
                    </a:p>
                  </a:txBody>
                  <a:tcPr/>
                </a:tc>
                <a:extLst>
                  <a:ext uri="{0D108BD9-81ED-4DB2-BD59-A6C34878D82A}">
                    <a16:rowId xmlns:a16="http://schemas.microsoft.com/office/drawing/2014/main" val="991121884"/>
                  </a:ext>
                </a:extLst>
              </a:tr>
              <a:tr h="209903">
                <a:tc>
                  <a:txBody>
                    <a:bodyPr/>
                    <a:lstStyle/>
                    <a:p>
                      <a:r>
                        <a:rPr lang="es-ES" sz="1200" b="1">
                          <a:latin typeface="Droid Serif"/>
                        </a:rPr>
                        <a:t>ENUMERACIÓN</a:t>
                      </a:r>
                    </a:p>
                  </a:txBody>
                  <a:tcPr/>
                </a:tc>
                <a:tc>
                  <a:txBody>
                    <a:bodyPr/>
                    <a:lstStyle/>
                    <a:p>
                      <a:r>
                        <a:rPr lang="es-ES" sz="1200" b="1">
                          <a:latin typeface="Droid Serif"/>
                        </a:rPr>
                        <a:t>Acumulación</a:t>
                      </a:r>
                      <a:r>
                        <a:rPr lang="es-ES" sz="1200">
                          <a:latin typeface="Droid Serif"/>
                        </a:rPr>
                        <a:t> de </a:t>
                      </a:r>
                      <a:r>
                        <a:rPr lang="es-ES" sz="1200" b="0">
                          <a:latin typeface="Droid Serif"/>
                        </a:rPr>
                        <a:t>elementos lingüísticos</a:t>
                      </a:r>
                      <a:endParaRPr lang="es-ES" sz="1200">
                        <a:latin typeface="Droid Serif"/>
                      </a:endParaRPr>
                    </a:p>
                  </a:txBody>
                  <a:tcPr/>
                </a:tc>
                <a:tc>
                  <a:txBody>
                    <a:bodyPr/>
                    <a:lstStyle/>
                    <a:p>
                      <a:r>
                        <a:rPr lang="es-ES" sz="1200" i="1">
                          <a:latin typeface="Droid Serif"/>
                        </a:rPr>
                        <a:t>Desmayarse, atreverse, estar furioso...</a:t>
                      </a:r>
                    </a:p>
                  </a:txBody>
                  <a:tcPr/>
                </a:tc>
                <a:extLst>
                  <a:ext uri="{0D108BD9-81ED-4DB2-BD59-A6C34878D82A}">
                    <a16:rowId xmlns:a16="http://schemas.microsoft.com/office/drawing/2014/main" val="1683568808"/>
                  </a:ext>
                </a:extLst>
              </a:tr>
              <a:tr h="209903">
                <a:tc>
                  <a:txBody>
                    <a:bodyPr/>
                    <a:lstStyle/>
                    <a:p>
                      <a:r>
                        <a:rPr lang="es-ES" sz="1200" b="1">
                          <a:latin typeface="Droid Serif"/>
                        </a:rPr>
                        <a:t>EPÍTETO</a:t>
                      </a:r>
                    </a:p>
                  </a:txBody>
                  <a:tcPr/>
                </a:tc>
                <a:tc>
                  <a:txBody>
                    <a:bodyPr/>
                    <a:lstStyle/>
                    <a:p>
                      <a:r>
                        <a:rPr lang="es-ES" sz="1200" b="1">
                          <a:latin typeface="Droid Serif"/>
                        </a:rPr>
                        <a:t>Adjetivo innecesario </a:t>
                      </a:r>
                      <a:r>
                        <a:rPr lang="es-ES" sz="1200" b="0">
                          <a:latin typeface="Droid Serif"/>
                        </a:rPr>
                        <a:t>que realza el elemento calificado</a:t>
                      </a:r>
                      <a:endParaRPr lang="es-ES" sz="1200" b="1">
                        <a:latin typeface="Droid Serif"/>
                      </a:endParaRPr>
                    </a:p>
                  </a:txBody>
                  <a:tcPr/>
                </a:tc>
                <a:tc>
                  <a:txBody>
                    <a:bodyPr/>
                    <a:lstStyle/>
                    <a:p>
                      <a:r>
                        <a:rPr lang="es-ES" sz="1200" i="1">
                          <a:latin typeface="Droid Serif"/>
                        </a:rPr>
                        <a:t>Por ti la </a:t>
                      </a:r>
                      <a:r>
                        <a:rPr lang="es-ES" sz="1200" b="1" i="1">
                          <a:solidFill>
                            <a:schemeClr val="accent1"/>
                          </a:solidFill>
                          <a:latin typeface="Droid Serif"/>
                        </a:rPr>
                        <a:t>verde hierba</a:t>
                      </a:r>
                      <a:r>
                        <a:rPr lang="es-ES" sz="1200" b="0" i="1">
                          <a:latin typeface="Droid Serif"/>
                        </a:rPr>
                        <a:t>, el fresco viento</a:t>
                      </a:r>
                      <a:endParaRPr lang="es-ES" sz="1200" i="1">
                        <a:latin typeface="Droid Serif"/>
                      </a:endParaRPr>
                    </a:p>
                  </a:txBody>
                  <a:tcPr/>
                </a:tc>
                <a:extLst>
                  <a:ext uri="{0D108BD9-81ED-4DB2-BD59-A6C34878D82A}">
                    <a16:rowId xmlns:a16="http://schemas.microsoft.com/office/drawing/2014/main" val="4101700439"/>
                  </a:ext>
                </a:extLst>
              </a:tr>
              <a:tr h="209903">
                <a:tc>
                  <a:txBody>
                    <a:bodyPr/>
                    <a:lstStyle/>
                    <a:p>
                      <a:r>
                        <a:rPr lang="es-ES" sz="1200" b="1">
                          <a:latin typeface="Droid Serif"/>
                        </a:rPr>
                        <a:t>GRADACIÓN</a:t>
                      </a:r>
                    </a:p>
                  </a:txBody>
                  <a:tcPr/>
                </a:tc>
                <a:tc>
                  <a:txBody>
                    <a:bodyPr/>
                    <a:lstStyle/>
                    <a:p>
                      <a:r>
                        <a:rPr lang="es-ES" sz="1200">
                          <a:latin typeface="Droid Serif"/>
                        </a:rPr>
                        <a:t>Repetición de elementos cuya </a:t>
                      </a:r>
                      <a:r>
                        <a:rPr lang="es-ES" sz="1200" b="1">
                          <a:latin typeface="Droid Serif"/>
                        </a:rPr>
                        <a:t>importancia</a:t>
                      </a:r>
                      <a:r>
                        <a:rPr lang="es-ES" sz="1200" b="0">
                          <a:latin typeface="Droid Serif"/>
                        </a:rPr>
                        <a:t> crece/decrece</a:t>
                      </a:r>
                      <a:endParaRPr lang="es-ES" sz="1200">
                        <a:latin typeface="Droid Serif"/>
                      </a:endParaRPr>
                    </a:p>
                  </a:txBody>
                  <a:tcPr/>
                </a:tc>
                <a:tc>
                  <a:txBody>
                    <a:bodyPr/>
                    <a:lstStyle/>
                    <a:p>
                      <a:r>
                        <a:rPr lang="es-ES" sz="1200" i="1">
                          <a:latin typeface="Droid Serif"/>
                        </a:rPr>
                        <a:t>Mal te perdonan a ti las </a:t>
                      </a:r>
                      <a:r>
                        <a:rPr lang="es-ES" sz="1200" b="1" i="1">
                          <a:solidFill>
                            <a:schemeClr val="accent1"/>
                          </a:solidFill>
                          <a:latin typeface="Droid Serif"/>
                        </a:rPr>
                        <a:t>horas</a:t>
                      </a:r>
                      <a:r>
                        <a:rPr lang="es-ES" sz="1200" i="1">
                          <a:latin typeface="Droid Serif"/>
                        </a:rPr>
                        <a:t>,</a:t>
                      </a:r>
                    </a:p>
                    <a:p>
                      <a:r>
                        <a:rPr lang="es-ES" sz="1200" i="1">
                          <a:latin typeface="Droid Serif"/>
                        </a:rPr>
                        <a:t>las </a:t>
                      </a:r>
                      <a:r>
                        <a:rPr lang="es-ES" sz="1200" b="1" i="1">
                          <a:solidFill>
                            <a:schemeClr val="accent1"/>
                          </a:solidFill>
                          <a:latin typeface="Droid Serif"/>
                        </a:rPr>
                        <a:t>horas</a:t>
                      </a:r>
                      <a:r>
                        <a:rPr lang="es-ES" sz="1200" i="1">
                          <a:latin typeface="Droid Serif"/>
                        </a:rPr>
                        <a:t> que limando están los </a:t>
                      </a:r>
                      <a:r>
                        <a:rPr lang="es-ES" sz="1200" b="1" i="1">
                          <a:solidFill>
                            <a:schemeClr val="accent1"/>
                          </a:solidFill>
                          <a:latin typeface="Droid Serif"/>
                        </a:rPr>
                        <a:t>días</a:t>
                      </a:r>
                      <a:r>
                        <a:rPr lang="es-ES" sz="1200" i="1">
                          <a:latin typeface="Droid Serif"/>
                        </a:rPr>
                        <a:t>,</a:t>
                      </a:r>
                    </a:p>
                    <a:p>
                      <a:r>
                        <a:rPr lang="es-ES" sz="1200" i="1">
                          <a:latin typeface="Droid Serif"/>
                        </a:rPr>
                        <a:t>los </a:t>
                      </a:r>
                      <a:r>
                        <a:rPr lang="es-ES" sz="1200" b="1" i="1">
                          <a:solidFill>
                            <a:schemeClr val="accent1"/>
                          </a:solidFill>
                          <a:latin typeface="Droid Serif"/>
                        </a:rPr>
                        <a:t>días</a:t>
                      </a:r>
                      <a:r>
                        <a:rPr lang="es-ES" sz="1200" i="1">
                          <a:latin typeface="Droid Serif"/>
                        </a:rPr>
                        <a:t> que royendo están los </a:t>
                      </a:r>
                      <a:r>
                        <a:rPr lang="es-ES" sz="1200" b="1" i="1">
                          <a:solidFill>
                            <a:schemeClr val="accent1"/>
                          </a:solidFill>
                          <a:latin typeface="Droid Serif"/>
                        </a:rPr>
                        <a:t>años</a:t>
                      </a:r>
                    </a:p>
                  </a:txBody>
                  <a:tcPr/>
                </a:tc>
                <a:extLst>
                  <a:ext uri="{0D108BD9-81ED-4DB2-BD59-A6C34878D82A}">
                    <a16:rowId xmlns:a16="http://schemas.microsoft.com/office/drawing/2014/main" val="1849406490"/>
                  </a:ext>
                </a:extLst>
              </a:tr>
              <a:tr h="209903">
                <a:tc>
                  <a:txBody>
                    <a:bodyPr/>
                    <a:lstStyle/>
                    <a:p>
                      <a:r>
                        <a:rPr lang="es-ES" sz="1200" b="1">
                          <a:latin typeface="Droid Serif"/>
                        </a:rPr>
                        <a:t>HIPÉRBATON</a:t>
                      </a:r>
                    </a:p>
                  </a:txBody>
                  <a:tcPr/>
                </a:tc>
                <a:tc>
                  <a:txBody>
                    <a:bodyPr/>
                    <a:lstStyle/>
                    <a:p>
                      <a:r>
                        <a:rPr lang="es-ES" sz="1200">
                          <a:latin typeface="Droid Serif"/>
                        </a:rPr>
                        <a:t>Ruptura del </a:t>
                      </a:r>
                      <a:r>
                        <a:rPr lang="es-ES" sz="1200" b="1">
                          <a:latin typeface="Droid Serif"/>
                        </a:rPr>
                        <a:t>orden lógico</a:t>
                      </a:r>
                      <a:r>
                        <a:rPr lang="es-ES" sz="1200" b="0">
                          <a:latin typeface="Droid Serif"/>
                        </a:rPr>
                        <a:t> de los elementos de la oración</a:t>
                      </a:r>
                      <a:endParaRPr lang="es-ES" sz="1200">
                        <a:latin typeface="Droid Serif"/>
                      </a:endParaRPr>
                    </a:p>
                  </a:txBody>
                  <a:tcPr/>
                </a:tc>
                <a:tc>
                  <a:txBody>
                    <a:bodyPr/>
                    <a:lstStyle/>
                    <a:p>
                      <a:r>
                        <a:rPr lang="es-ES" sz="1200" i="1">
                          <a:latin typeface="Droid Serif"/>
                        </a:rPr>
                        <a:t>A Dafne ya los brazos le crecían...</a:t>
                      </a:r>
                    </a:p>
                  </a:txBody>
                  <a:tcPr/>
                </a:tc>
                <a:extLst>
                  <a:ext uri="{0D108BD9-81ED-4DB2-BD59-A6C34878D82A}">
                    <a16:rowId xmlns:a16="http://schemas.microsoft.com/office/drawing/2014/main" val="2778327667"/>
                  </a:ext>
                </a:extLst>
              </a:tr>
              <a:tr h="209903">
                <a:tc>
                  <a:txBody>
                    <a:bodyPr/>
                    <a:lstStyle/>
                    <a:p>
                      <a:r>
                        <a:rPr lang="es-ES" sz="1200" b="1">
                          <a:latin typeface="Droid Serif"/>
                        </a:rPr>
                        <a:t>HIPÉRBOLE</a:t>
                      </a:r>
                    </a:p>
                  </a:txBody>
                  <a:tcPr/>
                </a:tc>
                <a:tc>
                  <a:txBody>
                    <a:bodyPr/>
                    <a:lstStyle/>
                    <a:p>
                      <a:r>
                        <a:rPr lang="es-ES" sz="1200" b="1">
                          <a:latin typeface="Droid Serif"/>
                        </a:rPr>
                        <a:t>Expresión exagerada</a:t>
                      </a:r>
                      <a:r>
                        <a:rPr lang="es-ES" sz="1200" b="0">
                          <a:latin typeface="Droid Serif"/>
                        </a:rPr>
                        <a:t> aumentando o disminuyendo</a:t>
                      </a:r>
                      <a:endParaRPr lang="es-ES" sz="1200" b="1">
                        <a:latin typeface="Droid Serif"/>
                      </a:endParaRPr>
                    </a:p>
                  </a:txBody>
                  <a:tcPr/>
                </a:tc>
                <a:tc>
                  <a:txBody>
                    <a:bodyPr/>
                    <a:lstStyle/>
                    <a:p>
                      <a:r>
                        <a:rPr lang="es-ES" sz="1200" i="1">
                          <a:latin typeface="Droid Serif"/>
                        </a:rPr>
                        <a:t>Tanto dolor se agrupa en mi costado</a:t>
                      </a:r>
                    </a:p>
                    <a:p>
                      <a:r>
                        <a:rPr lang="es-ES" sz="1200" i="1">
                          <a:latin typeface="Droid Serif"/>
                        </a:rPr>
                        <a:t>que, por doler, me duele hasta el aliento</a:t>
                      </a:r>
                    </a:p>
                  </a:txBody>
                  <a:tcPr/>
                </a:tc>
                <a:extLst>
                  <a:ext uri="{0D108BD9-81ED-4DB2-BD59-A6C34878D82A}">
                    <a16:rowId xmlns:a16="http://schemas.microsoft.com/office/drawing/2014/main" val="4265683971"/>
                  </a:ext>
                </a:extLst>
              </a:tr>
              <a:tr h="209903">
                <a:tc>
                  <a:txBody>
                    <a:bodyPr/>
                    <a:lstStyle/>
                    <a:p>
                      <a:r>
                        <a:rPr lang="es-ES" sz="1200" b="1">
                          <a:latin typeface="Droid Serif"/>
                        </a:rPr>
                        <a:t>IRONÍA</a:t>
                      </a:r>
                    </a:p>
                  </a:txBody>
                  <a:tcPr/>
                </a:tc>
                <a:tc>
                  <a:txBody>
                    <a:bodyPr/>
                    <a:lstStyle/>
                    <a:p>
                      <a:r>
                        <a:rPr lang="es-ES" sz="1200" b="0">
                          <a:latin typeface="Droid Serif"/>
                        </a:rPr>
                        <a:t>Figura que </a:t>
                      </a:r>
                      <a:r>
                        <a:rPr lang="es-ES" sz="1200" b="1">
                          <a:latin typeface="Droid Serif"/>
                        </a:rPr>
                        <a:t>da a entender lo contrario</a:t>
                      </a:r>
                      <a:r>
                        <a:rPr lang="es-ES" sz="1200" b="0">
                          <a:latin typeface="Droid Serif"/>
                        </a:rPr>
                        <a:t> de lo dicho</a:t>
                      </a:r>
                      <a:endParaRPr lang="es-ES" sz="1200" b="1">
                        <a:latin typeface="Droid Serif"/>
                      </a:endParaRPr>
                    </a:p>
                  </a:txBody>
                  <a:tcPr/>
                </a:tc>
                <a:tc>
                  <a:txBody>
                    <a:bodyPr/>
                    <a:lstStyle/>
                    <a:p>
                      <a:r>
                        <a:rPr lang="es-ES" sz="1200" i="1">
                          <a:latin typeface="Droid Serif"/>
                        </a:rPr>
                        <a:t>Salió de la cárcel con tanta honra...</a:t>
                      </a:r>
                    </a:p>
                  </a:txBody>
                  <a:tcPr/>
                </a:tc>
                <a:extLst>
                  <a:ext uri="{0D108BD9-81ED-4DB2-BD59-A6C34878D82A}">
                    <a16:rowId xmlns:a16="http://schemas.microsoft.com/office/drawing/2014/main" val="2969659155"/>
                  </a:ext>
                </a:extLst>
              </a:tr>
            </a:tbl>
          </a:graphicData>
        </a:graphic>
      </p:graphicFrame>
    </p:spTree>
    <p:extLst>
      <p:ext uri="{BB962C8B-B14F-4D97-AF65-F5344CB8AC3E}">
        <p14:creationId xmlns:p14="http://schemas.microsoft.com/office/powerpoint/2010/main" val="18338865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sp>
        <p:nvSpPr>
          <p:cNvPr id="2" name="Rectángulo 1">
            <a:extLst>
              <a:ext uri="{FF2B5EF4-FFF2-40B4-BE49-F238E27FC236}">
                <a16:creationId xmlns:a16="http://schemas.microsoft.com/office/drawing/2014/main" id="{2F99246A-9E82-4EC8-818D-7E7BBEFC9D75}"/>
              </a:ext>
            </a:extLst>
          </p:cNvPr>
          <p:cNvSpPr/>
          <p:nvPr/>
        </p:nvSpPr>
        <p:spPr>
          <a:xfrm>
            <a:off x="3054927" y="242455"/>
            <a:ext cx="3048000" cy="76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4" name="Google Shape;64;p13"/>
          <p:cNvSpPr txBox="1">
            <a:spLocks noGrp="1"/>
          </p:cNvSpPr>
          <p:nvPr>
            <p:ph type="title"/>
          </p:nvPr>
        </p:nvSpPr>
        <p:spPr>
          <a:xfrm>
            <a:off x="228600" y="99105"/>
            <a:ext cx="8686800" cy="3603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s-ES" sz="2000"/>
              <a:t>ANÁLISIS DE POEMAS</a:t>
            </a:r>
            <a:endParaRPr sz="2000"/>
          </a:p>
        </p:txBody>
      </p:sp>
      <p:sp>
        <p:nvSpPr>
          <p:cNvPr id="68" name="Google Shape;68;p13"/>
          <p:cNvSpPr txBox="1">
            <a:spLocks noGrp="1"/>
          </p:cNvSpPr>
          <p:nvPr>
            <p:ph type="sldNum" idx="12"/>
          </p:nvPr>
        </p:nvSpPr>
        <p:spPr>
          <a:xfrm>
            <a:off x="-125" y="4869225"/>
            <a:ext cx="9144000" cy="274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
              <a:t>5</a:t>
            </a:fld>
            <a:endParaRPr/>
          </a:p>
        </p:txBody>
      </p:sp>
      <p:graphicFrame>
        <p:nvGraphicFramePr>
          <p:cNvPr id="3" name="Tabla 6">
            <a:extLst>
              <a:ext uri="{FF2B5EF4-FFF2-40B4-BE49-F238E27FC236}">
                <a16:creationId xmlns:a16="http://schemas.microsoft.com/office/drawing/2014/main" id="{7C9AA4E7-9128-4651-B50C-DB0C54861C17}"/>
              </a:ext>
            </a:extLst>
          </p:cNvPr>
          <p:cNvGraphicFramePr>
            <a:graphicFrameLocks noGrp="1"/>
          </p:cNvGraphicFramePr>
          <p:nvPr>
            <p:extLst>
              <p:ext uri="{D42A27DB-BD31-4B8C-83A1-F6EECF244321}">
                <p14:modId xmlns:p14="http://schemas.microsoft.com/office/powerpoint/2010/main" val="1011439760"/>
              </p:ext>
            </p:extLst>
          </p:nvPr>
        </p:nvGraphicFramePr>
        <p:xfrm>
          <a:off x="377536" y="602755"/>
          <a:ext cx="8402782" cy="3657600"/>
        </p:xfrm>
        <a:graphic>
          <a:graphicData uri="http://schemas.openxmlformats.org/drawingml/2006/table">
            <a:tbl>
              <a:tblPr bandRow="1">
                <a:tableStyleId>{BC89EF96-8CEA-46FF-86C4-4CE0E7609802}</a:tableStyleId>
              </a:tblPr>
              <a:tblGrid>
                <a:gridCol w="1537855">
                  <a:extLst>
                    <a:ext uri="{9D8B030D-6E8A-4147-A177-3AD203B41FA5}">
                      <a16:colId xmlns:a16="http://schemas.microsoft.com/office/drawing/2014/main" val="3375266772"/>
                    </a:ext>
                  </a:extLst>
                </a:gridCol>
                <a:gridCol w="4064000">
                  <a:extLst>
                    <a:ext uri="{9D8B030D-6E8A-4147-A177-3AD203B41FA5}">
                      <a16:colId xmlns:a16="http://schemas.microsoft.com/office/drawing/2014/main" val="603759384"/>
                    </a:ext>
                  </a:extLst>
                </a:gridCol>
                <a:gridCol w="2800927">
                  <a:extLst>
                    <a:ext uri="{9D8B030D-6E8A-4147-A177-3AD203B41FA5}">
                      <a16:colId xmlns:a16="http://schemas.microsoft.com/office/drawing/2014/main" val="3020183092"/>
                    </a:ext>
                  </a:extLst>
                </a:gridCol>
              </a:tblGrid>
              <a:tr h="209903">
                <a:tc>
                  <a:txBody>
                    <a:bodyPr/>
                    <a:lstStyle/>
                    <a:p>
                      <a:r>
                        <a:rPr lang="es-ES" sz="1200" b="1">
                          <a:latin typeface="Droid Serif"/>
                        </a:rPr>
                        <a:t>METÁFORA</a:t>
                      </a:r>
                    </a:p>
                  </a:txBody>
                  <a:tcPr/>
                </a:tc>
                <a:tc>
                  <a:txBody>
                    <a:bodyPr/>
                    <a:lstStyle/>
                    <a:p>
                      <a:r>
                        <a:rPr lang="es-ES" sz="1200">
                          <a:latin typeface="Droid Serif"/>
                        </a:rPr>
                        <a:t>Identificación de un </a:t>
                      </a:r>
                      <a:r>
                        <a:rPr lang="es-ES" sz="1200" b="1">
                          <a:latin typeface="Droid Serif"/>
                        </a:rPr>
                        <a:t>término real</a:t>
                      </a:r>
                      <a:r>
                        <a:rPr lang="es-ES" sz="1200" b="0">
                          <a:latin typeface="Droid Serif"/>
                        </a:rPr>
                        <a:t> con otro </a:t>
                      </a:r>
                      <a:r>
                        <a:rPr lang="es-ES" sz="1200" b="1">
                          <a:latin typeface="Droid Serif"/>
                        </a:rPr>
                        <a:t>figurado</a:t>
                      </a:r>
                      <a:endParaRPr lang="es-ES" sz="1200">
                        <a:latin typeface="Droid Serif"/>
                      </a:endParaRPr>
                    </a:p>
                  </a:txBody>
                  <a:tcPr/>
                </a:tc>
                <a:tc>
                  <a:txBody>
                    <a:bodyPr/>
                    <a:lstStyle/>
                    <a:p>
                      <a:r>
                        <a:rPr lang="es-ES" sz="1200" i="1">
                          <a:latin typeface="Droid Serif"/>
                        </a:rPr>
                        <a:t>Nuestras vidas son los ríos</a:t>
                      </a:r>
                    </a:p>
                    <a:p>
                      <a:r>
                        <a:rPr lang="es-ES" sz="1200" i="1">
                          <a:latin typeface="Droid Serif"/>
                        </a:rPr>
                        <a:t>que van a dar a la mar</a:t>
                      </a:r>
                    </a:p>
                  </a:txBody>
                  <a:tcPr/>
                </a:tc>
                <a:extLst>
                  <a:ext uri="{0D108BD9-81ED-4DB2-BD59-A6C34878D82A}">
                    <a16:rowId xmlns:a16="http://schemas.microsoft.com/office/drawing/2014/main" val="3367347188"/>
                  </a:ext>
                </a:extLst>
              </a:tr>
              <a:tr h="209903">
                <a:tc>
                  <a:txBody>
                    <a:bodyPr/>
                    <a:lstStyle/>
                    <a:p>
                      <a:r>
                        <a:rPr lang="es-ES" sz="1200" b="1">
                          <a:latin typeface="Droid Serif"/>
                        </a:rPr>
                        <a:t>METONIMIA</a:t>
                      </a:r>
                    </a:p>
                  </a:txBody>
                  <a:tcPr/>
                </a:tc>
                <a:tc>
                  <a:txBody>
                    <a:bodyPr/>
                    <a:lstStyle/>
                    <a:p>
                      <a:r>
                        <a:rPr lang="es-ES" sz="1200">
                          <a:latin typeface="Droid Serif"/>
                        </a:rPr>
                        <a:t>Designación de algo con </a:t>
                      </a:r>
                      <a:r>
                        <a:rPr lang="es-ES" sz="1200" b="1">
                          <a:latin typeface="Droid Serif"/>
                        </a:rPr>
                        <a:t>otro nombre</a:t>
                      </a:r>
                      <a:r>
                        <a:rPr lang="es-ES" sz="1200" b="0">
                          <a:latin typeface="Droid Serif"/>
                        </a:rPr>
                        <a:t> relacionado</a:t>
                      </a:r>
                      <a:endParaRPr lang="es-ES" sz="1200">
                        <a:latin typeface="Droid Serif"/>
                      </a:endParaRPr>
                    </a:p>
                  </a:txBody>
                  <a:tcPr/>
                </a:tc>
                <a:tc>
                  <a:txBody>
                    <a:bodyPr/>
                    <a:lstStyle/>
                    <a:p>
                      <a:r>
                        <a:rPr lang="es-ES" sz="1200" i="1">
                          <a:latin typeface="Droid Serif"/>
                        </a:rPr>
                        <a:t>Se comió dos platos</a:t>
                      </a:r>
                    </a:p>
                  </a:txBody>
                  <a:tcPr/>
                </a:tc>
                <a:extLst>
                  <a:ext uri="{0D108BD9-81ED-4DB2-BD59-A6C34878D82A}">
                    <a16:rowId xmlns:a16="http://schemas.microsoft.com/office/drawing/2014/main" val="1136698081"/>
                  </a:ext>
                </a:extLst>
              </a:tr>
              <a:tr h="209903">
                <a:tc>
                  <a:txBody>
                    <a:bodyPr/>
                    <a:lstStyle/>
                    <a:p>
                      <a:r>
                        <a:rPr lang="es-ES" sz="1200" b="1">
                          <a:latin typeface="Droid Serif"/>
                        </a:rPr>
                        <a:t>ONOMATOPEYA</a:t>
                      </a:r>
                    </a:p>
                  </a:txBody>
                  <a:tcPr/>
                </a:tc>
                <a:tc>
                  <a:txBody>
                    <a:bodyPr/>
                    <a:lstStyle/>
                    <a:p>
                      <a:r>
                        <a:rPr lang="es-ES" sz="1200" b="0">
                          <a:latin typeface="Droid Serif"/>
                        </a:rPr>
                        <a:t>Imitación de un </a:t>
                      </a:r>
                      <a:r>
                        <a:rPr lang="es-ES" sz="1200" b="1">
                          <a:latin typeface="Droid Serif"/>
                        </a:rPr>
                        <a:t>sonido real</a:t>
                      </a:r>
                      <a:endParaRPr lang="es-ES" sz="1200" b="0">
                        <a:latin typeface="Droid Serif"/>
                      </a:endParaRPr>
                    </a:p>
                  </a:txBody>
                  <a:tcPr/>
                </a:tc>
                <a:tc>
                  <a:txBody>
                    <a:bodyPr/>
                    <a:lstStyle/>
                    <a:p>
                      <a:r>
                        <a:rPr lang="es-ES" sz="1200" i="1">
                          <a:latin typeface="Droid Serif"/>
                        </a:rPr>
                        <a:t>El </a:t>
                      </a:r>
                      <a:r>
                        <a:rPr lang="es-ES" sz="1200" b="1" i="1">
                          <a:solidFill>
                            <a:schemeClr val="accent1"/>
                          </a:solidFill>
                          <a:latin typeface="Droid Serif"/>
                        </a:rPr>
                        <a:t>kikiriki</a:t>
                      </a:r>
                      <a:r>
                        <a:rPr lang="es-ES" sz="1200" i="1">
                          <a:latin typeface="Droid Serif"/>
                        </a:rPr>
                        <a:t> del gallo me despertó</a:t>
                      </a:r>
                    </a:p>
                  </a:txBody>
                  <a:tcPr/>
                </a:tc>
                <a:extLst>
                  <a:ext uri="{0D108BD9-81ED-4DB2-BD59-A6C34878D82A}">
                    <a16:rowId xmlns:a16="http://schemas.microsoft.com/office/drawing/2014/main" val="1137064531"/>
                  </a:ext>
                </a:extLst>
              </a:tr>
              <a:tr h="209903">
                <a:tc>
                  <a:txBody>
                    <a:bodyPr/>
                    <a:lstStyle/>
                    <a:p>
                      <a:r>
                        <a:rPr lang="es-ES" sz="1200" b="1">
                          <a:latin typeface="Droid Serif"/>
                        </a:rPr>
                        <a:t>PARALELISMO</a:t>
                      </a:r>
                    </a:p>
                  </a:txBody>
                  <a:tcPr/>
                </a:tc>
                <a:tc>
                  <a:txBody>
                    <a:bodyPr/>
                    <a:lstStyle/>
                    <a:p>
                      <a:r>
                        <a:rPr lang="es-ES" sz="1200" b="0">
                          <a:latin typeface="Droid Serif"/>
                        </a:rPr>
                        <a:t>Repetición de </a:t>
                      </a:r>
                      <a:r>
                        <a:rPr lang="es-ES" sz="1200" b="1">
                          <a:latin typeface="Droid Serif"/>
                        </a:rPr>
                        <a:t>igual/similar estructura sintáctica</a:t>
                      </a:r>
                      <a:endParaRPr lang="es-ES" sz="1200" b="0">
                        <a:latin typeface="Droid Serif"/>
                      </a:endParaRPr>
                    </a:p>
                  </a:txBody>
                  <a:tcPr/>
                </a:tc>
                <a:tc>
                  <a:txBody>
                    <a:bodyPr/>
                    <a:lstStyle/>
                    <a:p>
                      <a:r>
                        <a:rPr lang="es-ES" sz="1200" i="1">
                          <a:latin typeface="Droid Serif"/>
                        </a:rPr>
                        <a:t>a sus suspiros, sorda</a:t>
                      </a:r>
                    </a:p>
                    <a:p>
                      <a:r>
                        <a:rPr lang="es-ES" sz="1200" i="1">
                          <a:latin typeface="Droid Serif"/>
                        </a:rPr>
                        <a:t>a sus ruegos, terrible</a:t>
                      </a:r>
                    </a:p>
                    <a:p>
                      <a:r>
                        <a:rPr lang="es-ES" sz="1200" i="1">
                          <a:latin typeface="Droid Serif"/>
                        </a:rPr>
                        <a:t>a sus promesas, roca</a:t>
                      </a:r>
                    </a:p>
                  </a:txBody>
                  <a:tcPr/>
                </a:tc>
                <a:extLst>
                  <a:ext uri="{0D108BD9-81ED-4DB2-BD59-A6C34878D82A}">
                    <a16:rowId xmlns:a16="http://schemas.microsoft.com/office/drawing/2014/main" val="991121884"/>
                  </a:ext>
                </a:extLst>
              </a:tr>
              <a:tr h="209903">
                <a:tc>
                  <a:txBody>
                    <a:bodyPr/>
                    <a:lstStyle/>
                    <a:p>
                      <a:r>
                        <a:rPr lang="es-ES" sz="1200" b="1">
                          <a:latin typeface="Droid Serif"/>
                        </a:rPr>
                        <a:t>PARANOMASIA</a:t>
                      </a:r>
                    </a:p>
                  </a:txBody>
                  <a:tcPr/>
                </a:tc>
                <a:tc>
                  <a:txBody>
                    <a:bodyPr/>
                    <a:lstStyle/>
                    <a:p>
                      <a:r>
                        <a:rPr lang="es-ES" sz="1200">
                          <a:latin typeface="Droid Serif"/>
                        </a:rPr>
                        <a:t>Aparición próxima palabras con </a:t>
                      </a:r>
                      <a:r>
                        <a:rPr lang="es-ES" sz="1200" b="1">
                          <a:latin typeface="Droid Serif"/>
                        </a:rPr>
                        <a:t>sonidos significantes</a:t>
                      </a:r>
                      <a:endParaRPr lang="es-ES" sz="1200">
                        <a:latin typeface="Droid Serif"/>
                      </a:endParaRPr>
                    </a:p>
                  </a:txBody>
                  <a:tcPr/>
                </a:tc>
                <a:tc>
                  <a:txBody>
                    <a:bodyPr/>
                    <a:lstStyle/>
                    <a:p>
                      <a:r>
                        <a:rPr lang="es-ES" sz="1200" i="1">
                          <a:latin typeface="Droid Serif"/>
                        </a:rPr>
                        <a:t>Un </a:t>
                      </a:r>
                      <a:r>
                        <a:rPr lang="es-ES" sz="1200" b="1" i="1">
                          <a:solidFill>
                            <a:schemeClr val="accent1"/>
                          </a:solidFill>
                          <a:latin typeface="Droid Serif"/>
                        </a:rPr>
                        <a:t>hombre</a:t>
                      </a:r>
                      <a:r>
                        <a:rPr lang="es-ES" sz="1200" i="1">
                          <a:latin typeface="Droid Serif"/>
                        </a:rPr>
                        <a:t> a </a:t>
                      </a:r>
                      <a:r>
                        <a:rPr lang="es-ES" sz="1200" b="1" i="1">
                          <a:solidFill>
                            <a:schemeClr val="accent1"/>
                          </a:solidFill>
                          <a:latin typeface="Droid Serif"/>
                        </a:rPr>
                        <a:t>hombros</a:t>
                      </a:r>
                      <a:r>
                        <a:rPr lang="es-ES" sz="1200" i="1">
                          <a:latin typeface="Droid Serif"/>
                        </a:rPr>
                        <a:t> del miedo</a:t>
                      </a:r>
                    </a:p>
                  </a:txBody>
                  <a:tcPr/>
                </a:tc>
                <a:extLst>
                  <a:ext uri="{0D108BD9-81ED-4DB2-BD59-A6C34878D82A}">
                    <a16:rowId xmlns:a16="http://schemas.microsoft.com/office/drawing/2014/main" val="1683568808"/>
                  </a:ext>
                </a:extLst>
              </a:tr>
              <a:tr h="209903">
                <a:tc>
                  <a:txBody>
                    <a:bodyPr/>
                    <a:lstStyle/>
                    <a:p>
                      <a:r>
                        <a:rPr lang="es-ES" sz="1200" b="1">
                          <a:latin typeface="Droid Serif"/>
                        </a:rPr>
                        <a:t>PERÍFRASIS</a:t>
                      </a:r>
                    </a:p>
                  </a:txBody>
                  <a:tcPr/>
                </a:tc>
                <a:tc>
                  <a:txBody>
                    <a:bodyPr/>
                    <a:lstStyle/>
                    <a:p>
                      <a:r>
                        <a:rPr lang="es-ES" sz="1200" b="0">
                          <a:latin typeface="Droid Serif"/>
                        </a:rPr>
                        <a:t>Utilización de </a:t>
                      </a:r>
                      <a:r>
                        <a:rPr lang="es-ES" sz="1200" b="1">
                          <a:latin typeface="Droid Serif"/>
                        </a:rPr>
                        <a:t>más palabras de las necesarias</a:t>
                      </a:r>
                      <a:r>
                        <a:rPr lang="es-ES" sz="1200" b="0">
                          <a:latin typeface="Droid Serif"/>
                        </a:rPr>
                        <a:t> como vicio</a:t>
                      </a:r>
                    </a:p>
                  </a:txBody>
                  <a:tcPr/>
                </a:tc>
                <a:tc>
                  <a:txBody>
                    <a:bodyPr/>
                    <a:lstStyle/>
                    <a:p>
                      <a:r>
                        <a:rPr lang="es-ES" sz="1200" i="1">
                          <a:latin typeface="Droid Serif"/>
                        </a:rPr>
                        <a:t>Lo pongo en duda</a:t>
                      </a:r>
                    </a:p>
                  </a:txBody>
                  <a:tcPr/>
                </a:tc>
                <a:extLst>
                  <a:ext uri="{0D108BD9-81ED-4DB2-BD59-A6C34878D82A}">
                    <a16:rowId xmlns:a16="http://schemas.microsoft.com/office/drawing/2014/main" val="4101700439"/>
                  </a:ext>
                </a:extLst>
              </a:tr>
              <a:tr h="209903">
                <a:tc>
                  <a:txBody>
                    <a:bodyPr/>
                    <a:lstStyle/>
                    <a:p>
                      <a:r>
                        <a:rPr lang="es-ES" sz="1200" b="1">
                          <a:latin typeface="Droid Serif"/>
                        </a:rPr>
                        <a:t>POLÍPTOTON</a:t>
                      </a:r>
                    </a:p>
                  </a:txBody>
                  <a:tcPr/>
                </a:tc>
                <a:tc>
                  <a:txBody>
                    <a:bodyPr/>
                    <a:lstStyle/>
                    <a:p>
                      <a:r>
                        <a:rPr lang="es-ES" sz="1200">
                          <a:latin typeface="Droid Serif"/>
                        </a:rPr>
                        <a:t>Repetición de una </a:t>
                      </a:r>
                      <a:r>
                        <a:rPr lang="es-ES" sz="1200" b="1">
                          <a:latin typeface="Droid Serif"/>
                        </a:rPr>
                        <a:t>misma palabra</a:t>
                      </a:r>
                      <a:r>
                        <a:rPr lang="es-ES" sz="1200" b="0">
                          <a:latin typeface="Droid Serif"/>
                        </a:rPr>
                        <a:t> con diferentes </a:t>
                      </a:r>
                      <a:r>
                        <a:rPr lang="es-ES" sz="1200" b="1">
                          <a:latin typeface="Droid Serif"/>
                        </a:rPr>
                        <a:t>morfemas</a:t>
                      </a:r>
                    </a:p>
                  </a:txBody>
                  <a:tcPr/>
                </a:tc>
                <a:tc>
                  <a:txBody>
                    <a:bodyPr/>
                    <a:lstStyle/>
                    <a:p>
                      <a:r>
                        <a:rPr lang="es-ES" sz="1200" b="1" i="1">
                          <a:solidFill>
                            <a:schemeClr val="accent1"/>
                          </a:solidFill>
                          <a:latin typeface="Droid Serif"/>
                        </a:rPr>
                        <a:t>Huyendo</a:t>
                      </a:r>
                      <a:r>
                        <a:rPr lang="es-ES" sz="1200" i="1">
                          <a:latin typeface="Droid Serif"/>
                        </a:rPr>
                        <a:t> no </a:t>
                      </a:r>
                      <a:r>
                        <a:rPr lang="es-ES" sz="1200" b="1" i="1">
                          <a:solidFill>
                            <a:schemeClr val="accent1"/>
                          </a:solidFill>
                          <a:latin typeface="Droid Serif"/>
                        </a:rPr>
                        <a:t>huye</a:t>
                      </a:r>
                      <a:r>
                        <a:rPr lang="es-ES" sz="1200" i="1">
                          <a:latin typeface="Droid Serif"/>
                        </a:rPr>
                        <a:t> de la muerte...</a:t>
                      </a:r>
                    </a:p>
                  </a:txBody>
                  <a:tcPr/>
                </a:tc>
                <a:extLst>
                  <a:ext uri="{0D108BD9-81ED-4DB2-BD59-A6C34878D82A}">
                    <a16:rowId xmlns:a16="http://schemas.microsoft.com/office/drawing/2014/main" val="1849406490"/>
                  </a:ext>
                </a:extLst>
              </a:tr>
              <a:tr h="209903">
                <a:tc>
                  <a:txBody>
                    <a:bodyPr/>
                    <a:lstStyle/>
                    <a:p>
                      <a:r>
                        <a:rPr lang="es-ES" sz="1200" b="1">
                          <a:latin typeface="Droid Serif"/>
                        </a:rPr>
                        <a:t>PERSONIFICACIÓN</a:t>
                      </a:r>
                    </a:p>
                  </a:txBody>
                  <a:tcPr/>
                </a:tc>
                <a:tc>
                  <a:txBody>
                    <a:bodyPr/>
                    <a:lstStyle/>
                    <a:p>
                      <a:r>
                        <a:rPr lang="es-ES" sz="1200">
                          <a:latin typeface="Droid Serif"/>
                        </a:rPr>
                        <a:t>Atribución de </a:t>
                      </a:r>
                      <a:r>
                        <a:rPr lang="es-ES" sz="1200" b="1">
                          <a:latin typeface="Droid Serif"/>
                        </a:rPr>
                        <a:t>cualidades humanas</a:t>
                      </a:r>
                      <a:r>
                        <a:rPr lang="es-ES" sz="1200" b="0">
                          <a:latin typeface="Droid Serif"/>
                        </a:rPr>
                        <a:t> a seres que no lo son</a:t>
                      </a:r>
                      <a:endParaRPr lang="es-ES" sz="1200">
                        <a:latin typeface="Droid Serif"/>
                      </a:endParaRPr>
                    </a:p>
                  </a:txBody>
                  <a:tcPr/>
                </a:tc>
                <a:tc>
                  <a:txBody>
                    <a:bodyPr/>
                    <a:lstStyle/>
                    <a:p>
                      <a:r>
                        <a:rPr lang="es-ES" sz="1200" i="1">
                          <a:latin typeface="Droid Serif"/>
                        </a:rPr>
                        <a:t>Con mi llorar las piedras se enternecen...</a:t>
                      </a:r>
                    </a:p>
                  </a:txBody>
                  <a:tcPr/>
                </a:tc>
                <a:extLst>
                  <a:ext uri="{0D108BD9-81ED-4DB2-BD59-A6C34878D82A}">
                    <a16:rowId xmlns:a16="http://schemas.microsoft.com/office/drawing/2014/main" val="2778327667"/>
                  </a:ext>
                </a:extLst>
              </a:tr>
              <a:tr h="209903">
                <a:tc>
                  <a:txBody>
                    <a:bodyPr/>
                    <a:lstStyle/>
                    <a:p>
                      <a:r>
                        <a:rPr lang="es-ES" sz="1200" b="1">
                          <a:latin typeface="Droid Serif"/>
                        </a:rPr>
                        <a:t>SÍMIL</a:t>
                      </a:r>
                    </a:p>
                  </a:txBody>
                  <a:tcPr/>
                </a:tc>
                <a:tc>
                  <a:txBody>
                    <a:bodyPr/>
                    <a:lstStyle/>
                    <a:p>
                      <a:r>
                        <a:rPr lang="es-ES" sz="1200" b="0">
                          <a:latin typeface="Droid Serif"/>
                        </a:rPr>
                        <a:t>Relación entre </a:t>
                      </a:r>
                      <a:r>
                        <a:rPr lang="es-ES" sz="1200" b="1">
                          <a:latin typeface="Droid Serif"/>
                        </a:rPr>
                        <a:t>dos términos semejantes en alguna cualidad</a:t>
                      </a:r>
                      <a:r>
                        <a:rPr lang="es-ES" sz="1200" b="0">
                          <a:latin typeface="Droid Serif"/>
                        </a:rPr>
                        <a:t> (“como” “tal como” “cual”)</a:t>
                      </a:r>
                      <a:endParaRPr lang="es-ES" sz="1200" b="1">
                        <a:latin typeface="Droid Serif"/>
                      </a:endParaRPr>
                    </a:p>
                  </a:txBody>
                  <a:tcPr/>
                </a:tc>
                <a:tc>
                  <a:txBody>
                    <a:bodyPr/>
                    <a:lstStyle/>
                    <a:p>
                      <a:r>
                        <a:rPr lang="es-ES" sz="1200" i="1">
                          <a:latin typeface="Droid Serif"/>
                        </a:rPr>
                        <a:t>Cuánta nota dormía en sus cuerdas</a:t>
                      </a:r>
                    </a:p>
                    <a:p>
                      <a:r>
                        <a:rPr lang="es-ES" sz="1200" i="1">
                          <a:latin typeface="Droid Serif"/>
                        </a:rPr>
                        <a:t>Como el pájaro duerme en las ramas</a:t>
                      </a:r>
                    </a:p>
                  </a:txBody>
                  <a:tcPr/>
                </a:tc>
                <a:extLst>
                  <a:ext uri="{0D108BD9-81ED-4DB2-BD59-A6C34878D82A}">
                    <a16:rowId xmlns:a16="http://schemas.microsoft.com/office/drawing/2014/main" val="4265683971"/>
                  </a:ext>
                </a:extLst>
              </a:tr>
              <a:tr h="209903">
                <a:tc>
                  <a:txBody>
                    <a:bodyPr/>
                    <a:lstStyle/>
                    <a:p>
                      <a:r>
                        <a:rPr lang="es-ES" sz="1200" b="1">
                          <a:latin typeface="Droid Serif"/>
                        </a:rPr>
                        <a:t>PREGUNTA RETÓRICA</a:t>
                      </a:r>
                    </a:p>
                  </a:txBody>
                  <a:tcPr/>
                </a:tc>
                <a:tc>
                  <a:txBody>
                    <a:bodyPr/>
                    <a:lstStyle/>
                    <a:p>
                      <a:r>
                        <a:rPr lang="es-ES" sz="1200" b="0">
                          <a:latin typeface="Droid Serif"/>
                        </a:rPr>
                        <a:t>Realización de una </a:t>
                      </a:r>
                      <a:r>
                        <a:rPr lang="es-ES" sz="1200" b="1">
                          <a:latin typeface="Droid Serif"/>
                        </a:rPr>
                        <a:t>pregunta sin esperar una respuesta</a:t>
                      </a:r>
                      <a:r>
                        <a:rPr lang="es-ES" sz="1200" b="0">
                          <a:latin typeface="Droid Serif"/>
                        </a:rPr>
                        <a:t> (ya contenida o imposibilidad de encontrarla)</a:t>
                      </a:r>
                    </a:p>
                  </a:txBody>
                  <a:tcPr/>
                </a:tc>
                <a:tc>
                  <a:txBody>
                    <a:bodyPr/>
                    <a:lstStyle/>
                    <a:p>
                      <a:r>
                        <a:rPr lang="es-ES" sz="1200" i="1">
                          <a:latin typeface="Droid Serif"/>
                        </a:rPr>
                        <a:t>¿Cuántas veces tengo que decirte que te vayas?</a:t>
                      </a:r>
                    </a:p>
                  </a:txBody>
                  <a:tcPr/>
                </a:tc>
                <a:extLst>
                  <a:ext uri="{0D108BD9-81ED-4DB2-BD59-A6C34878D82A}">
                    <a16:rowId xmlns:a16="http://schemas.microsoft.com/office/drawing/2014/main" val="2969659155"/>
                  </a:ext>
                </a:extLst>
              </a:tr>
            </a:tbl>
          </a:graphicData>
        </a:graphic>
      </p:graphicFrame>
      <p:sp>
        <p:nvSpPr>
          <p:cNvPr id="4" name="Rectángulo 3">
            <a:extLst>
              <a:ext uri="{FF2B5EF4-FFF2-40B4-BE49-F238E27FC236}">
                <a16:creationId xmlns:a16="http://schemas.microsoft.com/office/drawing/2014/main" id="{509488B0-687E-4B87-B570-F2D59A9A2874}"/>
              </a:ext>
            </a:extLst>
          </p:cNvPr>
          <p:cNvSpPr/>
          <p:nvPr/>
        </p:nvSpPr>
        <p:spPr>
          <a:xfrm>
            <a:off x="3172691" y="4347556"/>
            <a:ext cx="2593980" cy="338554"/>
          </a:xfrm>
          <a:prstGeom prst="rect">
            <a:avLst/>
          </a:prstGeom>
        </p:spPr>
        <p:txBody>
          <a:bodyPr wrap="none">
            <a:spAutoFit/>
          </a:bodyPr>
          <a:lstStyle/>
          <a:p>
            <a:r>
              <a:rPr lang="es-ES" sz="1600" i="1">
                <a:solidFill>
                  <a:schemeClr val="accent1"/>
                </a:solidFill>
                <a:hlinkClick r:id="rId3">
                  <a:extLst>
                    <a:ext uri="{A12FA001-AC4F-418D-AE19-62706E023703}">
                      <ahyp:hlinkClr xmlns:ahyp="http://schemas.microsoft.com/office/drawing/2018/hyperlinkcolor" val="tx"/>
                    </a:ext>
                  </a:extLst>
                </a:hlinkClick>
              </a:rPr>
              <a:t>https://www.retoricas.com/</a:t>
            </a:r>
            <a:endParaRPr lang="es-ES" sz="1600" i="1">
              <a:solidFill>
                <a:schemeClr val="accent1"/>
              </a:solidFill>
            </a:endParaRPr>
          </a:p>
        </p:txBody>
      </p:sp>
    </p:spTree>
    <p:extLst>
      <p:ext uri="{BB962C8B-B14F-4D97-AF65-F5344CB8AC3E}">
        <p14:creationId xmlns:p14="http://schemas.microsoft.com/office/powerpoint/2010/main" val="5015590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sp>
        <p:nvSpPr>
          <p:cNvPr id="2" name="Rectángulo 1">
            <a:extLst>
              <a:ext uri="{FF2B5EF4-FFF2-40B4-BE49-F238E27FC236}">
                <a16:creationId xmlns:a16="http://schemas.microsoft.com/office/drawing/2014/main" id="{2F99246A-9E82-4EC8-818D-7E7BBEFC9D75}"/>
              </a:ext>
            </a:extLst>
          </p:cNvPr>
          <p:cNvSpPr/>
          <p:nvPr/>
        </p:nvSpPr>
        <p:spPr>
          <a:xfrm>
            <a:off x="2653145" y="242454"/>
            <a:ext cx="3837710" cy="11083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4" name="Google Shape;64;p13"/>
          <p:cNvSpPr txBox="1">
            <a:spLocks noGrp="1"/>
          </p:cNvSpPr>
          <p:nvPr>
            <p:ph type="title"/>
          </p:nvPr>
        </p:nvSpPr>
        <p:spPr>
          <a:xfrm>
            <a:off x="228600" y="99105"/>
            <a:ext cx="8686800" cy="3603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s-ES" sz="2000"/>
              <a:t>LAS PERÍFRASIS VERBALES</a:t>
            </a:r>
            <a:endParaRPr sz="2000"/>
          </a:p>
        </p:txBody>
      </p:sp>
      <p:sp>
        <p:nvSpPr>
          <p:cNvPr id="68" name="Google Shape;68;p13"/>
          <p:cNvSpPr txBox="1">
            <a:spLocks noGrp="1"/>
          </p:cNvSpPr>
          <p:nvPr>
            <p:ph type="sldNum" idx="12"/>
          </p:nvPr>
        </p:nvSpPr>
        <p:spPr>
          <a:xfrm>
            <a:off x="0" y="4869300"/>
            <a:ext cx="9144000" cy="274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
              <a:t>6</a:t>
            </a:fld>
            <a:endParaRPr/>
          </a:p>
        </p:txBody>
      </p:sp>
      <p:sp>
        <p:nvSpPr>
          <p:cNvPr id="3" name="Rectángulo 2">
            <a:extLst>
              <a:ext uri="{FF2B5EF4-FFF2-40B4-BE49-F238E27FC236}">
                <a16:creationId xmlns:a16="http://schemas.microsoft.com/office/drawing/2014/main" id="{F168A17B-D419-4563-9B35-ADB065F7EA5F}"/>
              </a:ext>
            </a:extLst>
          </p:cNvPr>
          <p:cNvSpPr/>
          <p:nvPr/>
        </p:nvSpPr>
        <p:spPr>
          <a:xfrm>
            <a:off x="533400" y="533400"/>
            <a:ext cx="8063345" cy="311727"/>
          </a:xfrm>
          <a:prstGeom prst="rect">
            <a:avLst/>
          </a:prstGeom>
          <a:ln/>
        </p:spPr>
        <p:style>
          <a:lnRef idx="1">
            <a:schemeClr val="accent1"/>
          </a:lnRef>
          <a:fillRef idx="3">
            <a:schemeClr val="accent1"/>
          </a:fillRef>
          <a:effectRef idx="2">
            <a:schemeClr val="accent1"/>
          </a:effectRef>
          <a:fontRef idx="minor">
            <a:schemeClr val="lt1"/>
          </a:fontRef>
        </p:style>
        <p:txBody>
          <a:bodyPr rtlCol="0" anchor="ctr"/>
          <a:lstStyle/>
          <a:p>
            <a:r>
              <a:rPr lang="es-ES" sz="1200">
                <a:solidFill>
                  <a:srgbClr val="434343"/>
                </a:solidFill>
                <a:latin typeface="Droid Serif"/>
              </a:rPr>
              <a:t>Las </a:t>
            </a:r>
            <a:r>
              <a:rPr lang="es-ES" sz="1200" b="1">
                <a:solidFill>
                  <a:srgbClr val="434343"/>
                </a:solidFill>
                <a:latin typeface="Droid Serif"/>
              </a:rPr>
              <a:t>perífrasis verbales</a:t>
            </a:r>
            <a:r>
              <a:rPr lang="es-ES" sz="1200">
                <a:solidFill>
                  <a:srgbClr val="434343"/>
                </a:solidFill>
                <a:latin typeface="Droid Serif"/>
              </a:rPr>
              <a:t> son una </a:t>
            </a:r>
            <a:r>
              <a:rPr lang="es-ES" sz="1200" b="1">
                <a:solidFill>
                  <a:srgbClr val="434343"/>
                </a:solidFill>
                <a:latin typeface="Droid Serif"/>
              </a:rPr>
              <a:t>combinación de verbos</a:t>
            </a:r>
            <a:r>
              <a:rPr lang="es-ES" sz="1200">
                <a:solidFill>
                  <a:srgbClr val="434343"/>
                </a:solidFill>
                <a:latin typeface="Droid Serif"/>
              </a:rPr>
              <a:t> </a:t>
            </a:r>
            <a:r>
              <a:rPr lang="es-ES" sz="1200">
                <a:solidFill>
                  <a:srgbClr val="434343"/>
                </a:solidFill>
                <a:latin typeface="Droid Serif"/>
                <a:sym typeface="Wingdings" panose="05000000000000000000" pitchFamily="2" charset="2"/>
              </a:rPr>
              <a:t>que en la práctica funcionan como </a:t>
            </a:r>
            <a:r>
              <a:rPr lang="es-ES" sz="1200" b="1">
                <a:solidFill>
                  <a:srgbClr val="434343"/>
                </a:solidFill>
                <a:latin typeface="Droid Serif"/>
                <a:sym typeface="Wingdings" panose="05000000000000000000" pitchFamily="2" charset="2"/>
              </a:rPr>
              <a:t>solo un verbo</a:t>
            </a:r>
            <a:r>
              <a:rPr lang="es-ES" sz="1200">
                <a:solidFill>
                  <a:srgbClr val="434343"/>
                </a:solidFill>
                <a:latin typeface="Droid Serif"/>
                <a:sym typeface="Wingdings" panose="05000000000000000000" pitchFamily="2" charset="2"/>
              </a:rPr>
              <a:t> (núcleo)</a:t>
            </a:r>
            <a:endParaRPr lang="es-ES" sz="1200">
              <a:solidFill>
                <a:srgbClr val="434343"/>
              </a:solidFill>
              <a:latin typeface="Droid Serif"/>
            </a:endParaRPr>
          </a:p>
        </p:txBody>
      </p:sp>
      <p:sp>
        <p:nvSpPr>
          <p:cNvPr id="4" name="CuadroTexto 3">
            <a:extLst>
              <a:ext uri="{FF2B5EF4-FFF2-40B4-BE49-F238E27FC236}">
                <a16:creationId xmlns:a16="http://schemas.microsoft.com/office/drawing/2014/main" id="{3B835F30-20DD-4666-84F9-A417486E7A79}"/>
              </a:ext>
            </a:extLst>
          </p:cNvPr>
          <p:cNvSpPr txBox="1"/>
          <p:nvPr/>
        </p:nvSpPr>
        <p:spPr>
          <a:xfrm>
            <a:off x="3904627" y="2418298"/>
            <a:ext cx="1957587" cy="307777"/>
          </a:xfrm>
          <a:prstGeom prst="rect">
            <a:avLst/>
          </a:prstGeom>
          <a:noFill/>
        </p:spPr>
        <p:txBody>
          <a:bodyPr wrap="none" rtlCol="0">
            <a:spAutoFit/>
          </a:bodyPr>
          <a:lstStyle/>
          <a:p>
            <a:r>
              <a:rPr lang="es-ES" i="1">
                <a:solidFill>
                  <a:schemeClr val="tx1">
                    <a:lumMod val="65000"/>
                    <a:lumOff val="35000"/>
                  </a:schemeClr>
                </a:solidFill>
                <a:latin typeface="Droid Serif"/>
              </a:rPr>
              <a:t>DEBO COMPRAR EL PAN</a:t>
            </a:r>
          </a:p>
        </p:txBody>
      </p:sp>
      <p:sp>
        <p:nvSpPr>
          <p:cNvPr id="5" name="Diagrama de flujo: terminador 4">
            <a:extLst>
              <a:ext uri="{FF2B5EF4-FFF2-40B4-BE49-F238E27FC236}">
                <a16:creationId xmlns:a16="http://schemas.microsoft.com/office/drawing/2014/main" id="{2C427CBC-C4A1-472C-837B-ACE913DF3728}"/>
              </a:ext>
            </a:extLst>
          </p:cNvPr>
          <p:cNvSpPr/>
          <p:nvPr/>
        </p:nvSpPr>
        <p:spPr>
          <a:xfrm>
            <a:off x="3973898" y="2494183"/>
            <a:ext cx="457200" cy="166570"/>
          </a:xfrm>
          <a:prstGeom prst="flowChartTerminator">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Diagrama de flujo: terminador 10">
            <a:extLst>
              <a:ext uri="{FF2B5EF4-FFF2-40B4-BE49-F238E27FC236}">
                <a16:creationId xmlns:a16="http://schemas.microsoft.com/office/drawing/2014/main" id="{43006B47-962F-4903-9D31-3DAF709E7DD4}"/>
              </a:ext>
            </a:extLst>
          </p:cNvPr>
          <p:cNvSpPr/>
          <p:nvPr/>
        </p:nvSpPr>
        <p:spPr>
          <a:xfrm>
            <a:off x="4440072" y="2493077"/>
            <a:ext cx="780735" cy="176022"/>
          </a:xfrm>
          <a:prstGeom prst="flowChartTerminator">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CuadroTexto 5">
            <a:extLst>
              <a:ext uri="{FF2B5EF4-FFF2-40B4-BE49-F238E27FC236}">
                <a16:creationId xmlns:a16="http://schemas.microsoft.com/office/drawing/2014/main" id="{AC1E3371-E85B-4877-A485-59C87B7D8AFE}"/>
              </a:ext>
            </a:extLst>
          </p:cNvPr>
          <p:cNvSpPr txBox="1"/>
          <p:nvPr/>
        </p:nvSpPr>
        <p:spPr>
          <a:xfrm>
            <a:off x="2267806" y="1763506"/>
            <a:ext cx="2045753" cy="523220"/>
          </a:xfrm>
          <a:prstGeom prst="rect">
            <a:avLst/>
          </a:prstGeom>
          <a:noFill/>
        </p:spPr>
        <p:txBody>
          <a:bodyPr wrap="none" rtlCol="0">
            <a:spAutoFit/>
          </a:bodyPr>
          <a:lstStyle/>
          <a:p>
            <a:pPr algn="ctr"/>
            <a:r>
              <a:rPr lang="es-ES" b="1" u="sng">
                <a:solidFill>
                  <a:schemeClr val="accent1"/>
                </a:solidFill>
                <a:latin typeface="Droid Serif"/>
              </a:rPr>
              <a:t>Verbo auxiliar conjugado</a:t>
            </a:r>
          </a:p>
          <a:p>
            <a:pPr algn="ctr"/>
            <a:r>
              <a:rPr lang="es-ES">
                <a:solidFill>
                  <a:srgbClr val="434343"/>
                </a:solidFill>
                <a:latin typeface="Droid Serif"/>
              </a:rPr>
              <a:t>matiza</a:t>
            </a:r>
          </a:p>
        </p:txBody>
      </p:sp>
      <p:sp>
        <p:nvSpPr>
          <p:cNvPr id="7" name="Signo más 6">
            <a:extLst>
              <a:ext uri="{FF2B5EF4-FFF2-40B4-BE49-F238E27FC236}">
                <a16:creationId xmlns:a16="http://schemas.microsoft.com/office/drawing/2014/main" id="{72800EAE-2391-4F3F-8392-1D4827AD480F}"/>
              </a:ext>
            </a:extLst>
          </p:cNvPr>
          <p:cNvSpPr/>
          <p:nvPr/>
        </p:nvSpPr>
        <p:spPr>
          <a:xfrm>
            <a:off x="4386632" y="1839658"/>
            <a:ext cx="370735" cy="378111"/>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4" name="CuadroTexto 13">
            <a:extLst>
              <a:ext uri="{FF2B5EF4-FFF2-40B4-BE49-F238E27FC236}">
                <a16:creationId xmlns:a16="http://schemas.microsoft.com/office/drawing/2014/main" id="{B15D4ED9-E93D-4017-AA47-E80693FE6632}"/>
              </a:ext>
            </a:extLst>
          </p:cNvPr>
          <p:cNvSpPr txBox="1"/>
          <p:nvPr/>
        </p:nvSpPr>
        <p:spPr>
          <a:xfrm>
            <a:off x="4830440" y="1763506"/>
            <a:ext cx="1556837" cy="523220"/>
          </a:xfrm>
          <a:prstGeom prst="rect">
            <a:avLst/>
          </a:prstGeom>
          <a:noFill/>
        </p:spPr>
        <p:txBody>
          <a:bodyPr wrap="none" rtlCol="0">
            <a:spAutoFit/>
          </a:bodyPr>
          <a:lstStyle/>
          <a:p>
            <a:pPr algn="ctr"/>
            <a:r>
              <a:rPr lang="es-ES" b="1" u="sng">
                <a:solidFill>
                  <a:schemeClr val="accent1"/>
                </a:solidFill>
                <a:latin typeface="Droid Serif"/>
              </a:rPr>
              <a:t>Verbo no personal</a:t>
            </a:r>
          </a:p>
          <a:p>
            <a:pPr algn="ctr"/>
            <a:r>
              <a:rPr lang="es-ES">
                <a:solidFill>
                  <a:srgbClr val="434343"/>
                </a:solidFill>
                <a:latin typeface="Droid Serif"/>
              </a:rPr>
              <a:t>parte significativa</a:t>
            </a:r>
          </a:p>
        </p:txBody>
      </p:sp>
      <p:cxnSp>
        <p:nvCxnSpPr>
          <p:cNvPr id="9" name="Conector recto de flecha 8">
            <a:extLst>
              <a:ext uri="{FF2B5EF4-FFF2-40B4-BE49-F238E27FC236}">
                <a16:creationId xmlns:a16="http://schemas.microsoft.com/office/drawing/2014/main" id="{A1A25D6D-0720-4AD4-BDCD-9CB53D6AEBF2}"/>
              </a:ext>
            </a:extLst>
          </p:cNvPr>
          <p:cNvCxnSpPr>
            <a:cxnSpLocks/>
            <a:stCxn id="5" idx="0"/>
            <a:endCxn id="6" idx="2"/>
          </p:cNvCxnSpPr>
          <p:nvPr/>
        </p:nvCxnSpPr>
        <p:spPr>
          <a:xfrm flipH="1" flipV="1">
            <a:off x="3290683" y="2286726"/>
            <a:ext cx="911815" cy="207457"/>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15" name="Conector recto de flecha 14">
            <a:extLst>
              <a:ext uri="{FF2B5EF4-FFF2-40B4-BE49-F238E27FC236}">
                <a16:creationId xmlns:a16="http://schemas.microsoft.com/office/drawing/2014/main" id="{6EBE8073-A7AE-4D9F-B327-E40E38BB7C66}"/>
              </a:ext>
            </a:extLst>
          </p:cNvPr>
          <p:cNvCxnSpPr>
            <a:stCxn id="11" idx="0"/>
            <a:endCxn id="14" idx="2"/>
          </p:cNvCxnSpPr>
          <p:nvPr/>
        </p:nvCxnSpPr>
        <p:spPr>
          <a:xfrm flipV="1">
            <a:off x="4830440" y="2286726"/>
            <a:ext cx="778419" cy="206351"/>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24" name="CuadroTexto 23">
            <a:extLst>
              <a:ext uri="{FF2B5EF4-FFF2-40B4-BE49-F238E27FC236}">
                <a16:creationId xmlns:a16="http://schemas.microsoft.com/office/drawing/2014/main" id="{116071A3-1F1C-4FE4-BAB3-AFEB1A22CFC9}"/>
              </a:ext>
            </a:extLst>
          </p:cNvPr>
          <p:cNvSpPr txBox="1"/>
          <p:nvPr/>
        </p:nvSpPr>
        <p:spPr>
          <a:xfrm>
            <a:off x="2429406" y="924758"/>
            <a:ext cx="1952779" cy="307777"/>
          </a:xfrm>
          <a:prstGeom prst="rect">
            <a:avLst/>
          </a:prstGeom>
          <a:noFill/>
        </p:spPr>
        <p:txBody>
          <a:bodyPr wrap="none" rtlCol="0">
            <a:spAutoFit/>
          </a:bodyPr>
          <a:lstStyle/>
          <a:p>
            <a:r>
              <a:rPr lang="es-ES" i="1">
                <a:solidFill>
                  <a:schemeClr val="tx1">
                    <a:lumMod val="65000"/>
                    <a:lumOff val="35000"/>
                  </a:schemeClr>
                </a:solidFill>
                <a:latin typeface="Droid Serif"/>
              </a:rPr>
              <a:t>DEBO COMPRAR EL PAN</a:t>
            </a:r>
          </a:p>
        </p:txBody>
      </p:sp>
      <p:sp>
        <p:nvSpPr>
          <p:cNvPr id="19" name="Cerrar llave 18">
            <a:extLst>
              <a:ext uri="{FF2B5EF4-FFF2-40B4-BE49-F238E27FC236}">
                <a16:creationId xmlns:a16="http://schemas.microsoft.com/office/drawing/2014/main" id="{04889489-2CE9-45BF-A4E5-DAAC520841D6}"/>
              </a:ext>
            </a:extLst>
          </p:cNvPr>
          <p:cNvSpPr/>
          <p:nvPr/>
        </p:nvSpPr>
        <p:spPr>
          <a:xfrm rot="5400000">
            <a:off x="3065231" y="594198"/>
            <a:ext cx="71328" cy="1205345"/>
          </a:xfrm>
          <a:prstGeom prst="rightBrace">
            <a:avLst>
              <a:gd name="adj1" fmla="val 43868"/>
              <a:gd name="adj2" fmla="val 50000"/>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
        <p:nvSpPr>
          <p:cNvPr id="20" name="CuadroTexto 19">
            <a:extLst>
              <a:ext uri="{FF2B5EF4-FFF2-40B4-BE49-F238E27FC236}">
                <a16:creationId xmlns:a16="http://schemas.microsoft.com/office/drawing/2014/main" id="{3F5F819A-EE71-42B5-A74E-AF65485E80F8}"/>
              </a:ext>
            </a:extLst>
          </p:cNvPr>
          <p:cNvSpPr txBox="1"/>
          <p:nvPr/>
        </p:nvSpPr>
        <p:spPr>
          <a:xfrm>
            <a:off x="2747603" y="1191984"/>
            <a:ext cx="776175" cy="276999"/>
          </a:xfrm>
          <a:prstGeom prst="rect">
            <a:avLst/>
          </a:prstGeom>
          <a:noFill/>
        </p:spPr>
        <p:txBody>
          <a:bodyPr wrap="none" rtlCol="0">
            <a:spAutoFit/>
          </a:bodyPr>
          <a:lstStyle/>
          <a:p>
            <a:r>
              <a:rPr lang="es-ES" sz="1200" b="1">
                <a:solidFill>
                  <a:srgbClr val="434343"/>
                </a:solidFill>
                <a:latin typeface="Droid Serif"/>
              </a:rPr>
              <a:t>perífrasis</a:t>
            </a:r>
          </a:p>
        </p:txBody>
      </p:sp>
      <p:sp>
        <p:nvSpPr>
          <p:cNvPr id="27" name="CuadroTexto 26">
            <a:extLst>
              <a:ext uri="{FF2B5EF4-FFF2-40B4-BE49-F238E27FC236}">
                <a16:creationId xmlns:a16="http://schemas.microsoft.com/office/drawing/2014/main" id="{8C790DEF-BEB5-4AF7-A5B6-BBB109ED5780}"/>
              </a:ext>
            </a:extLst>
          </p:cNvPr>
          <p:cNvSpPr txBox="1"/>
          <p:nvPr/>
        </p:nvSpPr>
        <p:spPr>
          <a:xfrm>
            <a:off x="4711515" y="924789"/>
            <a:ext cx="2024913" cy="307777"/>
          </a:xfrm>
          <a:prstGeom prst="rect">
            <a:avLst/>
          </a:prstGeom>
          <a:noFill/>
        </p:spPr>
        <p:txBody>
          <a:bodyPr wrap="none" rtlCol="0">
            <a:spAutoFit/>
          </a:bodyPr>
          <a:lstStyle/>
          <a:p>
            <a:r>
              <a:rPr lang="es-ES" i="1">
                <a:solidFill>
                  <a:schemeClr val="tx1">
                    <a:lumMod val="65000"/>
                    <a:lumOff val="35000"/>
                  </a:schemeClr>
                </a:solidFill>
                <a:latin typeface="Droid Serif"/>
              </a:rPr>
              <a:t>DESEO COMPRAR EL PAN</a:t>
            </a:r>
          </a:p>
        </p:txBody>
      </p:sp>
      <p:sp>
        <p:nvSpPr>
          <p:cNvPr id="28" name="CuadroTexto 27">
            <a:extLst>
              <a:ext uri="{FF2B5EF4-FFF2-40B4-BE49-F238E27FC236}">
                <a16:creationId xmlns:a16="http://schemas.microsoft.com/office/drawing/2014/main" id="{ECCF005D-44AA-4216-8ED0-B27E648F7C35}"/>
              </a:ext>
            </a:extLst>
          </p:cNvPr>
          <p:cNvSpPr txBox="1"/>
          <p:nvPr/>
        </p:nvSpPr>
        <p:spPr>
          <a:xfrm>
            <a:off x="4776561" y="1126844"/>
            <a:ext cx="442750" cy="276999"/>
          </a:xfrm>
          <a:prstGeom prst="rect">
            <a:avLst/>
          </a:prstGeom>
          <a:noFill/>
        </p:spPr>
        <p:txBody>
          <a:bodyPr wrap="none" rtlCol="0">
            <a:spAutoFit/>
          </a:bodyPr>
          <a:lstStyle/>
          <a:p>
            <a:r>
              <a:rPr lang="es-ES" sz="1200" b="1">
                <a:solidFill>
                  <a:srgbClr val="434343"/>
                </a:solidFill>
                <a:latin typeface="Droid Serif"/>
              </a:rPr>
              <a:t>V/N</a:t>
            </a:r>
          </a:p>
        </p:txBody>
      </p:sp>
      <p:cxnSp>
        <p:nvCxnSpPr>
          <p:cNvPr id="22" name="Conector recto 21">
            <a:extLst>
              <a:ext uri="{FF2B5EF4-FFF2-40B4-BE49-F238E27FC236}">
                <a16:creationId xmlns:a16="http://schemas.microsoft.com/office/drawing/2014/main" id="{C95CF990-A4D7-44C3-9E0D-C2D917EB1E75}"/>
              </a:ext>
            </a:extLst>
          </p:cNvPr>
          <p:cNvCxnSpPr>
            <a:cxnSpLocks/>
          </p:cNvCxnSpPr>
          <p:nvPr/>
        </p:nvCxnSpPr>
        <p:spPr>
          <a:xfrm flipV="1">
            <a:off x="4776561" y="1161206"/>
            <a:ext cx="481416" cy="32"/>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2" name="Conector recto 31">
            <a:extLst>
              <a:ext uri="{FF2B5EF4-FFF2-40B4-BE49-F238E27FC236}">
                <a16:creationId xmlns:a16="http://schemas.microsoft.com/office/drawing/2014/main" id="{2CCCB6A8-0DFB-471F-B313-329DEE121488}"/>
              </a:ext>
            </a:extLst>
          </p:cNvPr>
          <p:cNvCxnSpPr>
            <a:cxnSpLocks/>
          </p:cNvCxnSpPr>
          <p:nvPr/>
        </p:nvCxnSpPr>
        <p:spPr>
          <a:xfrm flipV="1">
            <a:off x="5336793" y="1161206"/>
            <a:ext cx="704842" cy="32"/>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33" name="CuadroTexto 32">
            <a:extLst>
              <a:ext uri="{FF2B5EF4-FFF2-40B4-BE49-F238E27FC236}">
                <a16:creationId xmlns:a16="http://schemas.microsoft.com/office/drawing/2014/main" id="{4712140F-BB1D-4526-9CCF-E3C4CBC53D86}"/>
              </a:ext>
            </a:extLst>
          </p:cNvPr>
          <p:cNvSpPr txBox="1"/>
          <p:nvPr/>
        </p:nvSpPr>
        <p:spPr>
          <a:xfrm>
            <a:off x="5413593" y="1121746"/>
            <a:ext cx="442750" cy="276999"/>
          </a:xfrm>
          <a:prstGeom prst="rect">
            <a:avLst/>
          </a:prstGeom>
          <a:noFill/>
        </p:spPr>
        <p:txBody>
          <a:bodyPr wrap="none" rtlCol="0">
            <a:spAutoFit/>
          </a:bodyPr>
          <a:lstStyle/>
          <a:p>
            <a:r>
              <a:rPr lang="es-ES" sz="1200" b="1">
                <a:solidFill>
                  <a:srgbClr val="434343"/>
                </a:solidFill>
                <a:latin typeface="Droid Serif"/>
              </a:rPr>
              <a:t>V/N</a:t>
            </a:r>
          </a:p>
        </p:txBody>
      </p:sp>
      <p:sp>
        <p:nvSpPr>
          <p:cNvPr id="23" name="Distinto de 22">
            <a:extLst>
              <a:ext uri="{FF2B5EF4-FFF2-40B4-BE49-F238E27FC236}">
                <a16:creationId xmlns:a16="http://schemas.microsoft.com/office/drawing/2014/main" id="{6043AF53-6750-45C2-83A4-E9564F5C78A0}"/>
              </a:ext>
            </a:extLst>
          </p:cNvPr>
          <p:cNvSpPr/>
          <p:nvPr/>
        </p:nvSpPr>
        <p:spPr>
          <a:xfrm>
            <a:off x="4334215" y="952674"/>
            <a:ext cx="408709" cy="274200"/>
          </a:xfrm>
          <a:prstGeom prst="mathNot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schemeClr val="tx1"/>
              </a:solidFill>
            </a:endParaRPr>
          </a:p>
        </p:txBody>
      </p:sp>
      <p:sp>
        <p:nvSpPr>
          <p:cNvPr id="35" name="Google Shape;65;p13">
            <a:extLst>
              <a:ext uri="{FF2B5EF4-FFF2-40B4-BE49-F238E27FC236}">
                <a16:creationId xmlns:a16="http://schemas.microsoft.com/office/drawing/2014/main" id="{0FF307F3-8D72-4F2B-9E31-A1026EED3610}"/>
              </a:ext>
            </a:extLst>
          </p:cNvPr>
          <p:cNvSpPr txBox="1"/>
          <p:nvPr/>
        </p:nvSpPr>
        <p:spPr>
          <a:xfrm>
            <a:off x="309571" y="1398745"/>
            <a:ext cx="8543484" cy="360299"/>
          </a:xfrm>
          <a:prstGeom prst="rect">
            <a:avLst/>
          </a:prstGeom>
          <a:noFill/>
          <a:ln>
            <a:noFill/>
          </a:ln>
        </p:spPr>
        <p:txBody>
          <a:bodyPr spcFirstLastPara="1" wrap="square" lIns="91425" tIns="91425" rIns="91425" bIns="91425" anchor="t" anchorCtr="0">
            <a:noAutofit/>
          </a:bodyPr>
          <a:lstStyle/>
          <a:p>
            <a:pPr marL="0" lvl="0" indent="0" algn="ctr" rtl="0">
              <a:spcAft>
                <a:spcPts val="0"/>
              </a:spcAft>
              <a:buNone/>
            </a:pPr>
            <a:r>
              <a:rPr lang="es-ES" sz="1800" b="1">
                <a:solidFill>
                  <a:schemeClr val="accent1"/>
                </a:solidFill>
                <a:latin typeface="Montserrat" panose="020B0604020202020204" charset="0"/>
                <a:ea typeface="Droid Serif"/>
                <a:cs typeface="Droid Serif"/>
                <a:sym typeface="Droid Serif"/>
              </a:rPr>
              <a:t>ESTRUCTURA</a:t>
            </a:r>
          </a:p>
        </p:txBody>
      </p:sp>
      <p:sp>
        <p:nvSpPr>
          <p:cNvPr id="36" name="Rectángulo 35">
            <a:extLst>
              <a:ext uri="{FF2B5EF4-FFF2-40B4-BE49-F238E27FC236}">
                <a16:creationId xmlns:a16="http://schemas.microsoft.com/office/drawing/2014/main" id="{AAB9412D-22DF-47F1-8E00-EE7A160CBA42}"/>
              </a:ext>
            </a:extLst>
          </p:cNvPr>
          <p:cNvSpPr/>
          <p:nvPr/>
        </p:nvSpPr>
        <p:spPr>
          <a:xfrm>
            <a:off x="290945" y="1593647"/>
            <a:ext cx="3412623" cy="7373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8" name="Rectángulo 37">
            <a:extLst>
              <a:ext uri="{FF2B5EF4-FFF2-40B4-BE49-F238E27FC236}">
                <a16:creationId xmlns:a16="http://schemas.microsoft.com/office/drawing/2014/main" id="{DBB460C1-CFEB-4DBF-9BEE-D7BC361B5D4A}"/>
              </a:ext>
            </a:extLst>
          </p:cNvPr>
          <p:cNvSpPr/>
          <p:nvPr/>
        </p:nvSpPr>
        <p:spPr>
          <a:xfrm>
            <a:off x="5459058" y="1593647"/>
            <a:ext cx="3412623" cy="7373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9" name="Google Shape;65;p13">
            <a:extLst>
              <a:ext uri="{FF2B5EF4-FFF2-40B4-BE49-F238E27FC236}">
                <a16:creationId xmlns:a16="http://schemas.microsoft.com/office/drawing/2014/main" id="{54143710-A580-49F8-8A3A-6258BD4060BB}"/>
              </a:ext>
            </a:extLst>
          </p:cNvPr>
          <p:cNvSpPr txBox="1"/>
          <p:nvPr/>
        </p:nvSpPr>
        <p:spPr>
          <a:xfrm>
            <a:off x="270805" y="2660753"/>
            <a:ext cx="8543484" cy="360299"/>
          </a:xfrm>
          <a:prstGeom prst="rect">
            <a:avLst/>
          </a:prstGeom>
          <a:noFill/>
          <a:ln>
            <a:noFill/>
          </a:ln>
        </p:spPr>
        <p:txBody>
          <a:bodyPr spcFirstLastPara="1" wrap="square" lIns="91425" tIns="91425" rIns="91425" bIns="91425" anchor="t" anchorCtr="0">
            <a:noAutofit/>
          </a:bodyPr>
          <a:lstStyle/>
          <a:p>
            <a:pPr marL="0" lvl="0" indent="0" algn="ctr" rtl="0">
              <a:spcAft>
                <a:spcPts val="0"/>
              </a:spcAft>
              <a:buNone/>
            </a:pPr>
            <a:r>
              <a:rPr lang="es-ES" sz="1800" b="1">
                <a:solidFill>
                  <a:schemeClr val="accent1"/>
                </a:solidFill>
                <a:latin typeface="Montserrat" panose="020B0604020202020204" charset="0"/>
                <a:ea typeface="Droid Serif"/>
                <a:cs typeface="Droid Serif"/>
                <a:sym typeface="Droid Serif"/>
              </a:rPr>
              <a:t>RECONOCIMIENTO</a:t>
            </a:r>
          </a:p>
        </p:txBody>
      </p:sp>
      <p:sp>
        <p:nvSpPr>
          <p:cNvPr id="40" name="Rectángulo 39">
            <a:extLst>
              <a:ext uri="{FF2B5EF4-FFF2-40B4-BE49-F238E27FC236}">
                <a16:creationId xmlns:a16="http://schemas.microsoft.com/office/drawing/2014/main" id="{8D397A7A-D69B-4340-A071-946EECC47770}"/>
              </a:ext>
            </a:extLst>
          </p:cNvPr>
          <p:cNvSpPr/>
          <p:nvPr/>
        </p:nvSpPr>
        <p:spPr>
          <a:xfrm>
            <a:off x="252180" y="2855655"/>
            <a:ext cx="3114476" cy="7373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2" name="Rectángulo 41">
            <a:extLst>
              <a:ext uri="{FF2B5EF4-FFF2-40B4-BE49-F238E27FC236}">
                <a16:creationId xmlns:a16="http://schemas.microsoft.com/office/drawing/2014/main" id="{CEB08B78-D4FD-4FA9-95B1-23A946E31429}"/>
              </a:ext>
            </a:extLst>
          </p:cNvPr>
          <p:cNvSpPr/>
          <p:nvPr/>
        </p:nvSpPr>
        <p:spPr>
          <a:xfrm>
            <a:off x="5738579" y="2856861"/>
            <a:ext cx="3114476" cy="7373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3" name="Rectángulo 42">
            <a:extLst>
              <a:ext uri="{FF2B5EF4-FFF2-40B4-BE49-F238E27FC236}">
                <a16:creationId xmlns:a16="http://schemas.microsoft.com/office/drawing/2014/main" id="{64098161-8A9E-4424-BF9F-E7DFA3A001D0}"/>
              </a:ext>
            </a:extLst>
          </p:cNvPr>
          <p:cNvSpPr/>
          <p:nvPr/>
        </p:nvSpPr>
        <p:spPr>
          <a:xfrm rot="16200000">
            <a:off x="-639626" y="3729374"/>
            <a:ext cx="2069053" cy="276999"/>
          </a:xfrm>
          <a:prstGeom prst="rect">
            <a:avLst/>
          </a:prstGeom>
        </p:spPr>
        <p:txBody>
          <a:bodyPr wrap="square">
            <a:spAutoFit/>
          </a:bodyPr>
          <a:lstStyle/>
          <a:p>
            <a:pPr lvl="0" algn="ctr">
              <a:spcBef>
                <a:spcPts val="600"/>
              </a:spcBef>
              <a:buClr>
                <a:schemeClr val="dk1"/>
              </a:buClr>
              <a:buSzPts val="1100"/>
            </a:pPr>
            <a:r>
              <a:rPr lang="en-US" sz="1200" b="1">
                <a:solidFill>
                  <a:srgbClr val="434343"/>
                </a:solidFill>
                <a:latin typeface="Droid Serif"/>
                <a:ea typeface="Droid Serif"/>
                <a:cs typeface="Droid Serif"/>
                <a:sym typeface="Droid Serif"/>
              </a:rPr>
              <a:t>Se trata de una perífrasis si...</a:t>
            </a:r>
          </a:p>
        </p:txBody>
      </p:sp>
      <p:cxnSp>
        <p:nvCxnSpPr>
          <p:cNvPr id="26" name="Conector recto 25">
            <a:extLst>
              <a:ext uri="{FF2B5EF4-FFF2-40B4-BE49-F238E27FC236}">
                <a16:creationId xmlns:a16="http://schemas.microsoft.com/office/drawing/2014/main" id="{BABDA970-D25D-4BEA-A792-4D0CA1029E60}"/>
              </a:ext>
            </a:extLst>
          </p:cNvPr>
          <p:cNvCxnSpPr>
            <a:cxnSpLocks/>
            <a:endCxn id="46" idx="1"/>
          </p:cNvCxnSpPr>
          <p:nvPr/>
        </p:nvCxnSpPr>
        <p:spPr>
          <a:xfrm flipV="1">
            <a:off x="516814" y="3333166"/>
            <a:ext cx="439150" cy="449567"/>
          </a:xfrm>
          <a:prstGeom prst="line">
            <a:avLst/>
          </a:prstGeom>
        </p:spPr>
        <p:style>
          <a:lnRef idx="2">
            <a:schemeClr val="accent1"/>
          </a:lnRef>
          <a:fillRef idx="0">
            <a:schemeClr val="accent1"/>
          </a:fillRef>
          <a:effectRef idx="1">
            <a:schemeClr val="accent1"/>
          </a:effectRef>
          <a:fontRef idx="minor">
            <a:schemeClr val="tx1"/>
          </a:fontRef>
        </p:style>
      </p:cxnSp>
      <p:sp>
        <p:nvSpPr>
          <p:cNvPr id="46" name="Google Shape;65;p13">
            <a:extLst>
              <a:ext uri="{FF2B5EF4-FFF2-40B4-BE49-F238E27FC236}">
                <a16:creationId xmlns:a16="http://schemas.microsoft.com/office/drawing/2014/main" id="{F085A237-6FED-4278-8587-13A65F77E091}"/>
              </a:ext>
            </a:extLst>
          </p:cNvPr>
          <p:cNvSpPr txBox="1"/>
          <p:nvPr/>
        </p:nvSpPr>
        <p:spPr>
          <a:xfrm>
            <a:off x="955964" y="3153016"/>
            <a:ext cx="1033102" cy="360299"/>
          </a:xfrm>
          <a:prstGeom prst="rect">
            <a:avLst/>
          </a:prstGeom>
          <a:noFill/>
          <a:ln>
            <a:noFill/>
          </a:ln>
        </p:spPr>
        <p:txBody>
          <a:bodyPr spcFirstLastPara="1" wrap="square" lIns="91425" tIns="91425" rIns="91425" bIns="91425" anchor="t" anchorCtr="0">
            <a:noAutofit/>
          </a:bodyPr>
          <a:lstStyle/>
          <a:p>
            <a:pPr marL="0" lvl="0" indent="0" algn="l" rtl="0">
              <a:spcAft>
                <a:spcPts val="0"/>
              </a:spcAft>
              <a:buNone/>
            </a:pPr>
            <a:r>
              <a:rPr lang="es-ES" sz="1600" b="1">
                <a:solidFill>
                  <a:schemeClr val="accent1"/>
                </a:solidFill>
                <a:latin typeface="Droid Serif"/>
                <a:ea typeface="Droid Serif"/>
                <a:cs typeface="Droid Serif"/>
                <a:sym typeface="Droid Serif"/>
              </a:rPr>
              <a:t>TRUCO 1:</a:t>
            </a:r>
          </a:p>
        </p:txBody>
      </p:sp>
      <p:sp>
        <p:nvSpPr>
          <p:cNvPr id="47" name="Rectángulo 46">
            <a:extLst>
              <a:ext uri="{FF2B5EF4-FFF2-40B4-BE49-F238E27FC236}">
                <a16:creationId xmlns:a16="http://schemas.microsoft.com/office/drawing/2014/main" id="{D82886E2-B26A-4FC6-97E4-CE3DE216ED49}"/>
              </a:ext>
            </a:extLst>
          </p:cNvPr>
          <p:cNvSpPr/>
          <p:nvPr/>
        </p:nvSpPr>
        <p:spPr>
          <a:xfrm>
            <a:off x="1778242" y="3227081"/>
            <a:ext cx="6330128" cy="276999"/>
          </a:xfrm>
          <a:prstGeom prst="rect">
            <a:avLst/>
          </a:prstGeom>
        </p:spPr>
        <p:txBody>
          <a:bodyPr wrap="square">
            <a:spAutoFit/>
          </a:bodyPr>
          <a:lstStyle/>
          <a:p>
            <a:pPr lvl="0">
              <a:spcBef>
                <a:spcPts val="600"/>
              </a:spcBef>
              <a:buClr>
                <a:schemeClr val="dk1"/>
              </a:buClr>
              <a:buSzPts val="1100"/>
            </a:pPr>
            <a:r>
              <a:rPr lang="en-US" sz="1200">
                <a:solidFill>
                  <a:srgbClr val="434343"/>
                </a:solidFill>
                <a:latin typeface="Droid Serif"/>
                <a:ea typeface="Droid Serif"/>
                <a:cs typeface="Droid Serif"/>
                <a:sym typeface="Droid Serif"/>
              </a:rPr>
              <a:t>conjugar el </a:t>
            </a:r>
            <a:r>
              <a:rPr lang="en-US" sz="1200" b="1">
                <a:solidFill>
                  <a:srgbClr val="434343"/>
                </a:solidFill>
                <a:latin typeface="Droid Serif"/>
                <a:ea typeface="Droid Serif"/>
                <a:cs typeface="Droid Serif"/>
                <a:sym typeface="Droid Serif"/>
              </a:rPr>
              <a:t>verbo no personal</a:t>
            </a:r>
            <a:r>
              <a:rPr lang="en-US" sz="1200">
                <a:solidFill>
                  <a:srgbClr val="434343"/>
                </a:solidFill>
                <a:latin typeface="Droid Serif"/>
                <a:ea typeface="Droid Serif"/>
                <a:cs typeface="Droid Serif"/>
                <a:sym typeface="Droid Serif"/>
              </a:rPr>
              <a:t> con el </a:t>
            </a:r>
            <a:r>
              <a:rPr lang="en-US" sz="1200" b="1">
                <a:solidFill>
                  <a:srgbClr val="434343"/>
                </a:solidFill>
                <a:latin typeface="Droid Serif"/>
                <a:ea typeface="Droid Serif"/>
                <a:cs typeface="Droid Serif"/>
                <a:sym typeface="Droid Serif"/>
              </a:rPr>
              <a:t>tiempo del auxiliar</a:t>
            </a:r>
            <a:r>
              <a:rPr lang="en-US" sz="1200">
                <a:solidFill>
                  <a:srgbClr val="434343"/>
                </a:solidFill>
                <a:latin typeface="Droid Serif"/>
                <a:ea typeface="Droid Serif"/>
                <a:cs typeface="Droid Serif"/>
                <a:sym typeface="Droid Serif"/>
              </a:rPr>
              <a:t> </a:t>
            </a:r>
            <a:r>
              <a:rPr lang="en-US" sz="1200">
                <a:solidFill>
                  <a:schemeClr val="accent1"/>
                </a:solidFill>
                <a:latin typeface="Droid Serif"/>
                <a:ea typeface="Droid Serif"/>
                <a:cs typeface="Droid Serif"/>
                <a:sym typeface="Wingdings" panose="05000000000000000000" pitchFamily="2" charset="2"/>
              </a:rPr>
              <a:t></a:t>
            </a:r>
            <a:r>
              <a:rPr lang="en-US" sz="1200">
                <a:solidFill>
                  <a:srgbClr val="434343"/>
                </a:solidFill>
                <a:latin typeface="Droid Serif"/>
                <a:ea typeface="Droid Serif"/>
                <a:cs typeface="Droid Serif"/>
                <a:sym typeface="Wingdings" panose="05000000000000000000" pitchFamily="2" charset="2"/>
              </a:rPr>
              <a:t> </a:t>
            </a:r>
            <a:r>
              <a:rPr lang="en-US" sz="1200" u="sng">
                <a:solidFill>
                  <a:srgbClr val="434343"/>
                </a:solidFill>
                <a:uFill>
                  <a:solidFill>
                    <a:schemeClr val="accent1"/>
                  </a:solidFill>
                </a:uFill>
                <a:latin typeface="Droid Serif"/>
                <a:ea typeface="Droid Serif"/>
                <a:cs typeface="Droid Serif"/>
                <a:sym typeface="Wingdings" panose="05000000000000000000" pitchFamily="2" charset="2"/>
              </a:rPr>
              <a:t>tiene sentido</a:t>
            </a:r>
            <a:r>
              <a:rPr lang="en-US" sz="1200">
                <a:solidFill>
                  <a:srgbClr val="434343"/>
                </a:solidFill>
                <a:uFill>
                  <a:solidFill>
                    <a:schemeClr val="accent1"/>
                  </a:solidFill>
                </a:uFill>
                <a:latin typeface="Droid Serif"/>
                <a:ea typeface="Droid Serif"/>
                <a:cs typeface="Droid Serif"/>
                <a:sym typeface="Wingdings" panose="05000000000000000000" pitchFamily="2" charset="2"/>
              </a:rPr>
              <a:t> </a:t>
            </a:r>
            <a:r>
              <a:rPr lang="en-US" sz="1200">
                <a:solidFill>
                  <a:srgbClr val="434343"/>
                </a:solidFill>
                <a:latin typeface="Droid Serif"/>
                <a:ea typeface="Droid Serif"/>
                <a:cs typeface="Droid Serif"/>
                <a:sym typeface="Wingdings" panose="05000000000000000000" pitchFamily="2" charset="2"/>
              </a:rPr>
              <a:t>(aunque pierde el matiz)</a:t>
            </a:r>
            <a:endParaRPr lang="en-US" sz="1200">
              <a:solidFill>
                <a:srgbClr val="434343"/>
              </a:solidFill>
              <a:latin typeface="Droid Serif"/>
              <a:ea typeface="Droid Serif"/>
              <a:cs typeface="Droid Serif"/>
              <a:sym typeface="Droid Serif"/>
            </a:endParaRPr>
          </a:p>
        </p:txBody>
      </p:sp>
      <p:sp>
        <p:nvSpPr>
          <p:cNvPr id="48" name="CuadroTexto 47">
            <a:extLst>
              <a:ext uri="{FF2B5EF4-FFF2-40B4-BE49-F238E27FC236}">
                <a16:creationId xmlns:a16="http://schemas.microsoft.com/office/drawing/2014/main" id="{0D2B25BA-8B25-4263-BBBE-E9DCF53F1ADC}"/>
              </a:ext>
            </a:extLst>
          </p:cNvPr>
          <p:cNvSpPr txBox="1"/>
          <p:nvPr/>
        </p:nvSpPr>
        <p:spPr>
          <a:xfrm>
            <a:off x="988473" y="3396777"/>
            <a:ext cx="351378" cy="276999"/>
          </a:xfrm>
          <a:prstGeom prst="rect">
            <a:avLst/>
          </a:prstGeom>
          <a:noFill/>
        </p:spPr>
        <p:txBody>
          <a:bodyPr wrap="none" rtlCol="0">
            <a:spAutoFit/>
          </a:bodyPr>
          <a:lstStyle/>
          <a:p>
            <a:r>
              <a:rPr lang="es-ES" sz="1200" i="1" u="sng">
                <a:solidFill>
                  <a:schemeClr val="accent1"/>
                </a:solidFill>
                <a:latin typeface="Droid Serif"/>
              </a:rPr>
              <a:t>EJ</a:t>
            </a:r>
            <a:r>
              <a:rPr lang="es-ES" sz="1200" i="1">
                <a:solidFill>
                  <a:schemeClr val="accent1"/>
                </a:solidFill>
                <a:latin typeface="Droid Serif"/>
              </a:rPr>
              <a:t>:</a:t>
            </a:r>
          </a:p>
        </p:txBody>
      </p:sp>
      <p:sp>
        <p:nvSpPr>
          <p:cNvPr id="49" name="CuadroTexto 48">
            <a:extLst>
              <a:ext uri="{FF2B5EF4-FFF2-40B4-BE49-F238E27FC236}">
                <a16:creationId xmlns:a16="http://schemas.microsoft.com/office/drawing/2014/main" id="{957F236A-BE7A-4FE0-A118-FFD2F545AC94}"/>
              </a:ext>
            </a:extLst>
          </p:cNvPr>
          <p:cNvSpPr txBox="1"/>
          <p:nvPr/>
        </p:nvSpPr>
        <p:spPr>
          <a:xfrm>
            <a:off x="1184395" y="3406209"/>
            <a:ext cx="3955250" cy="461665"/>
          </a:xfrm>
          <a:prstGeom prst="rect">
            <a:avLst/>
          </a:prstGeom>
          <a:noFill/>
        </p:spPr>
        <p:txBody>
          <a:bodyPr wrap="none" rtlCol="0">
            <a:spAutoFit/>
          </a:bodyPr>
          <a:lstStyle/>
          <a:p>
            <a:pPr marL="90488" indent="-90488">
              <a:buClr>
                <a:schemeClr val="accent1"/>
              </a:buClr>
              <a:buFont typeface="Arial" panose="020B0604020202020204" pitchFamily="34" charset="0"/>
              <a:buChar char="−"/>
            </a:pPr>
            <a:r>
              <a:rPr lang="es-ES" sz="1200" i="1">
                <a:solidFill>
                  <a:schemeClr val="tx1">
                    <a:lumMod val="65000"/>
                    <a:lumOff val="35000"/>
                  </a:schemeClr>
                </a:solidFill>
                <a:uFill>
                  <a:solidFill>
                    <a:schemeClr val="accent1"/>
                  </a:solidFill>
                </a:uFill>
                <a:latin typeface="Droid Serif"/>
              </a:rPr>
              <a:t>Ana </a:t>
            </a:r>
            <a:r>
              <a:rPr lang="es-ES" sz="1200" i="1" u="sng">
                <a:solidFill>
                  <a:schemeClr val="tx1">
                    <a:lumMod val="65000"/>
                    <a:lumOff val="35000"/>
                  </a:schemeClr>
                </a:solidFill>
                <a:uFill>
                  <a:solidFill>
                    <a:schemeClr val="accent1"/>
                  </a:solidFill>
                </a:uFill>
                <a:latin typeface="Droid Serif"/>
              </a:rPr>
              <a:t>se echará a temblar</a:t>
            </a:r>
            <a:r>
              <a:rPr lang="es-ES" sz="1200" i="1">
                <a:solidFill>
                  <a:schemeClr val="tx1">
                    <a:lumMod val="65000"/>
                    <a:lumOff val="35000"/>
                  </a:schemeClr>
                </a:solidFill>
                <a:uFill>
                  <a:solidFill>
                    <a:schemeClr val="accent1"/>
                  </a:solidFill>
                </a:uFill>
                <a:latin typeface="Droid Serif"/>
              </a:rPr>
              <a:t> por esto </a:t>
            </a:r>
            <a:r>
              <a:rPr lang="es-ES" sz="1200">
                <a:solidFill>
                  <a:schemeClr val="accent1"/>
                </a:solidFill>
                <a:uFill>
                  <a:solidFill>
                    <a:schemeClr val="accent1"/>
                  </a:solidFill>
                </a:uFill>
                <a:latin typeface="Droid Serif"/>
                <a:sym typeface="Wingdings" panose="05000000000000000000" pitchFamily="2" charset="2"/>
              </a:rPr>
              <a:t></a:t>
            </a:r>
            <a:r>
              <a:rPr lang="es-ES" sz="1200" i="1">
                <a:solidFill>
                  <a:srgbClr val="434343"/>
                </a:solidFill>
                <a:uFill>
                  <a:solidFill>
                    <a:schemeClr val="accent1"/>
                  </a:solidFill>
                </a:uFill>
                <a:latin typeface="Droid Serif"/>
                <a:sym typeface="Wingdings" panose="05000000000000000000" pitchFamily="2" charset="2"/>
              </a:rPr>
              <a:t> </a:t>
            </a:r>
            <a:r>
              <a:rPr lang="es-ES" sz="1200" i="1">
                <a:solidFill>
                  <a:schemeClr val="tx1">
                    <a:lumMod val="65000"/>
                    <a:lumOff val="35000"/>
                  </a:schemeClr>
                </a:solidFill>
                <a:uFill>
                  <a:solidFill>
                    <a:schemeClr val="accent1"/>
                  </a:solidFill>
                </a:uFill>
                <a:latin typeface="Droid Serif"/>
                <a:sym typeface="Wingdings" panose="05000000000000000000" pitchFamily="2" charset="2"/>
              </a:rPr>
              <a:t>Ana </a:t>
            </a:r>
            <a:r>
              <a:rPr lang="es-ES" sz="1200" i="1" u="sng">
                <a:solidFill>
                  <a:schemeClr val="tx1">
                    <a:lumMod val="65000"/>
                    <a:lumOff val="35000"/>
                  </a:schemeClr>
                </a:solidFill>
                <a:uFill>
                  <a:solidFill>
                    <a:schemeClr val="accent1"/>
                  </a:solidFill>
                </a:uFill>
                <a:latin typeface="Droid Serif"/>
                <a:sym typeface="Wingdings" panose="05000000000000000000" pitchFamily="2" charset="2"/>
              </a:rPr>
              <a:t>temblará</a:t>
            </a:r>
            <a:r>
              <a:rPr lang="es-ES" sz="1200" i="1">
                <a:solidFill>
                  <a:schemeClr val="tx1">
                    <a:lumMod val="65000"/>
                    <a:lumOff val="35000"/>
                  </a:schemeClr>
                </a:solidFill>
                <a:uFill>
                  <a:solidFill>
                    <a:schemeClr val="accent1"/>
                  </a:solidFill>
                </a:uFill>
                <a:latin typeface="Droid Serif"/>
                <a:sym typeface="Wingdings" panose="05000000000000000000" pitchFamily="2" charset="2"/>
              </a:rPr>
              <a:t> por esto</a:t>
            </a:r>
          </a:p>
          <a:p>
            <a:pPr marL="90488" indent="-90488">
              <a:buClr>
                <a:schemeClr val="accent1"/>
              </a:buClr>
              <a:buFont typeface="Arial" panose="020B0604020202020204" pitchFamily="34" charset="0"/>
              <a:buChar char="−"/>
            </a:pPr>
            <a:r>
              <a:rPr lang="es-ES" sz="1200" i="1">
                <a:solidFill>
                  <a:schemeClr val="tx1">
                    <a:lumMod val="65000"/>
                    <a:lumOff val="35000"/>
                  </a:schemeClr>
                </a:solidFill>
                <a:uFill>
                  <a:solidFill>
                    <a:schemeClr val="accent1"/>
                  </a:solidFill>
                </a:uFill>
                <a:latin typeface="Droid Serif"/>
                <a:sym typeface="Wingdings" panose="05000000000000000000" pitchFamily="2" charset="2"/>
              </a:rPr>
              <a:t>Pedro </a:t>
            </a:r>
            <a:r>
              <a:rPr lang="es-ES" sz="1200" i="1" u="sng">
                <a:solidFill>
                  <a:schemeClr val="tx1">
                    <a:lumMod val="65000"/>
                    <a:lumOff val="35000"/>
                  </a:schemeClr>
                </a:solidFill>
                <a:uFill>
                  <a:solidFill>
                    <a:schemeClr val="accent1"/>
                  </a:solidFill>
                </a:uFill>
                <a:latin typeface="Droid Serif"/>
                <a:sym typeface="Wingdings" panose="05000000000000000000" pitchFamily="2" charset="2"/>
              </a:rPr>
              <a:t>se puso a llorar</a:t>
            </a:r>
            <a:r>
              <a:rPr lang="es-ES" sz="1200" i="1">
                <a:solidFill>
                  <a:schemeClr val="tx1">
                    <a:lumMod val="65000"/>
                    <a:lumOff val="35000"/>
                  </a:schemeClr>
                </a:solidFill>
                <a:uFill>
                  <a:solidFill>
                    <a:schemeClr val="accent1"/>
                  </a:solidFill>
                </a:uFill>
                <a:latin typeface="Droid Serif"/>
                <a:sym typeface="Wingdings" panose="05000000000000000000" pitchFamily="2" charset="2"/>
              </a:rPr>
              <a:t> </a:t>
            </a:r>
            <a:r>
              <a:rPr lang="es-ES" sz="1200">
                <a:solidFill>
                  <a:schemeClr val="accent1"/>
                </a:solidFill>
                <a:uFill>
                  <a:solidFill>
                    <a:schemeClr val="accent1"/>
                  </a:solidFill>
                </a:uFill>
                <a:latin typeface="Droid Serif"/>
                <a:sym typeface="Wingdings" panose="05000000000000000000" pitchFamily="2" charset="2"/>
              </a:rPr>
              <a:t></a:t>
            </a:r>
            <a:r>
              <a:rPr lang="es-ES" sz="1200" i="1">
                <a:solidFill>
                  <a:srgbClr val="434343"/>
                </a:solidFill>
                <a:uFill>
                  <a:solidFill>
                    <a:schemeClr val="accent1"/>
                  </a:solidFill>
                </a:uFill>
                <a:latin typeface="Droid Serif"/>
                <a:sym typeface="Wingdings" panose="05000000000000000000" pitchFamily="2" charset="2"/>
              </a:rPr>
              <a:t> </a:t>
            </a:r>
            <a:r>
              <a:rPr lang="es-ES" sz="1200" i="1">
                <a:solidFill>
                  <a:schemeClr val="tx1">
                    <a:lumMod val="65000"/>
                    <a:lumOff val="35000"/>
                  </a:schemeClr>
                </a:solidFill>
                <a:uFill>
                  <a:solidFill>
                    <a:schemeClr val="accent1"/>
                  </a:solidFill>
                </a:uFill>
                <a:latin typeface="Droid Serif"/>
                <a:sym typeface="Wingdings" panose="05000000000000000000" pitchFamily="2" charset="2"/>
              </a:rPr>
              <a:t>Pedro </a:t>
            </a:r>
            <a:r>
              <a:rPr lang="es-ES" sz="1200" i="1" u="sng">
                <a:solidFill>
                  <a:schemeClr val="tx1">
                    <a:lumMod val="65000"/>
                    <a:lumOff val="35000"/>
                  </a:schemeClr>
                </a:solidFill>
                <a:uFill>
                  <a:solidFill>
                    <a:schemeClr val="accent1"/>
                  </a:solidFill>
                </a:uFill>
                <a:latin typeface="Droid Serif"/>
                <a:sym typeface="Wingdings" panose="05000000000000000000" pitchFamily="2" charset="2"/>
              </a:rPr>
              <a:t>lloró</a:t>
            </a:r>
            <a:endParaRPr lang="es-ES" sz="1200" i="1">
              <a:solidFill>
                <a:schemeClr val="tx1">
                  <a:lumMod val="65000"/>
                  <a:lumOff val="35000"/>
                </a:schemeClr>
              </a:solidFill>
              <a:uFill>
                <a:solidFill>
                  <a:schemeClr val="accent1"/>
                </a:solidFill>
              </a:uFill>
              <a:latin typeface="Droid Serif"/>
            </a:endParaRPr>
          </a:p>
        </p:txBody>
      </p:sp>
      <p:sp>
        <p:nvSpPr>
          <p:cNvPr id="52" name="Google Shape;65;p13">
            <a:extLst>
              <a:ext uri="{FF2B5EF4-FFF2-40B4-BE49-F238E27FC236}">
                <a16:creationId xmlns:a16="http://schemas.microsoft.com/office/drawing/2014/main" id="{B6A81948-7F34-49D7-9874-7DDCAE51FE78}"/>
              </a:ext>
            </a:extLst>
          </p:cNvPr>
          <p:cNvSpPr txBox="1"/>
          <p:nvPr/>
        </p:nvSpPr>
        <p:spPr>
          <a:xfrm>
            <a:off x="1035630" y="3976831"/>
            <a:ext cx="1033102" cy="360299"/>
          </a:xfrm>
          <a:prstGeom prst="rect">
            <a:avLst/>
          </a:prstGeom>
          <a:noFill/>
          <a:ln>
            <a:noFill/>
          </a:ln>
        </p:spPr>
        <p:txBody>
          <a:bodyPr spcFirstLastPara="1" wrap="square" lIns="91425" tIns="91425" rIns="91425" bIns="91425" anchor="t" anchorCtr="0">
            <a:noAutofit/>
          </a:bodyPr>
          <a:lstStyle/>
          <a:p>
            <a:pPr marL="0" lvl="0" indent="0" algn="l" rtl="0">
              <a:spcAft>
                <a:spcPts val="0"/>
              </a:spcAft>
              <a:buNone/>
            </a:pPr>
            <a:r>
              <a:rPr lang="es-ES" sz="1600" b="1">
                <a:solidFill>
                  <a:schemeClr val="accent1"/>
                </a:solidFill>
                <a:latin typeface="Droid Serif"/>
                <a:ea typeface="Droid Serif"/>
                <a:cs typeface="Droid Serif"/>
                <a:sym typeface="Droid Serif"/>
              </a:rPr>
              <a:t>TRUCO 2:</a:t>
            </a:r>
          </a:p>
        </p:txBody>
      </p:sp>
      <p:sp>
        <p:nvSpPr>
          <p:cNvPr id="53" name="Rectángulo 52">
            <a:extLst>
              <a:ext uri="{FF2B5EF4-FFF2-40B4-BE49-F238E27FC236}">
                <a16:creationId xmlns:a16="http://schemas.microsoft.com/office/drawing/2014/main" id="{43EDD002-5943-4B62-9B91-90570D343002}"/>
              </a:ext>
            </a:extLst>
          </p:cNvPr>
          <p:cNvSpPr/>
          <p:nvPr/>
        </p:nvSpPr>
        <p:spPr>
          <a:xfrm>
            <a:off x="1857908" y="4050896"/>
            <a:ext cx="6330128" cy="276999"/>
          </a:xfrm>
          <a:prstGeom prst="rect">
            <a:avLst/>
          </a:prstGeom>
        </p:spPr>
        <p:txBody>
          <a:bodyPr wrap="square">
            <a:spAutoFit/>
          </a:bodyPr>
          <a:lstStyle/>
          <a:p>
            <a:pPr lvl="0">
              <a:spcBef>
                <a:spcPts val="600"/>
              </a:spcBef>
              <a:buClr>
                <a:schemeClr val="dk1"/>
              </a:buClr>
              <a:buSzPts val="1100"/>
            </a:pPr>
            <a:r>
              <a:rPr lang="en-US" sz="1200">
                <a:solidFill>
                  <a:srgbClr val="434343"/>
                </a:solidFill>
                <a:latin typeface="Droid Serif"/>
                <a:ea typeface="Droid Serif"/>
                <a:cs typeface="Droid Serif"/>
                <a:sym typeface="Droid Serif"/>
              </a:rPr>
              <a:t>comprobar si el </a:t>
            </a:r>
            <a:r>
              <a:rPr lang="en-US" sz="1200" b="1">
                <a:solidFill>
                  <a:srgbClr val="434343"/>
                </a:solidFill>
                <a:latin typeface="Droid Serif"/>
                <a:ea typeface="Droid Serif"/>
                <a:cs typeface="Droid Serif"/>
                <a:sym typeface="Droid Serif"/>
              </a:rPr>
              <a:t>verbo auxiliar pierde el significado</a:t>
            </a:r>
            <a:r>
              <a:rPr lang="en-US" sz="1200">
                <a:solidFill>
                  <a:srgbClr val="434343"/>
                </a:solidFill>
                <a:latin typeface="Droid Serif"/>
                <a:ea typeface="Droid Serif"/>
                <a:cs typeface="Droid Serif"/>
                <a:sym typeface="Droid Serif"/>
              </a:rPr>
              <a:t> (solo da un matiz)</a:t>
            </a:r>
          </a:p>
        </p:txBody>
      </p:sp>
      <p:sp>
        <p:nvSpPr>
          <p:cNvPr id="54" name="CuadroTexto 53">
            <a:extLst>
              <a:ext uri="{FF2B5EF4-FFF2-40B4-BE49-F238E27FC236}">
                <a16:creationId xmlns:a16="http://schemas.microsoft.com/office/drawing/2014/main" id="{C2D2A33F-665E-461A-9B6B-D9B0A023CB30}"/>
              </a:ext>
            </a:extLst>
          </p:cNvPr>
          <p:cNvSpPr txBox="1"/>
          <p:nvPr/>
        </p:nvSpPr>
        <p:spPr>
          <a:xfrm>
            <a:off x="1068139" y="4227792"/>
            <a:ext cx="351378" cy="276999"/>
          </a:xfrm>
          <a:prstGeom prst="rect">
            <a:avLst/>
          </a:prstGeom>
          <a:noFill/>
        </p:spPr>
        <p:txBody>
          <a:bodyPr wrap="none" rtlCol="0">
            <a:spAutoFit/>
          </a:bodyPr>
          <a:lstStyle/>
          <a:p>
            <a:r>
              <a:rPr lang="es-ES" sz="1200" i="1" u="sng">
                <a:solidFill>
                  <a:schemeClr val="accent1"/>
                </a:solidFill>
                <a:latin typeface="Droid Serif"/>
              </a:rPr>
              <a:t>EJ</a:t>
            </a:r>
            <a:r>
              <a:rPr lang="es-ES" sz="1200" i="1">
                <a:solidFill>
                  <a:schemeClr val="accent1"/>
                </a:solidFill>
                <a:latin typeface="Droid Serif"/>
              </a:rPr>
              <a:t>:</a:t>
            </a:r>
          </a:p>
        </p:txBody>
      </p:sp>
      <p:sp>
        <p:nvSpPr>
          <p:cNvPr id="55" name="CuadroTexto 54">
            <a:extLst>
              <a:ext uri="{FF2B5EF4-FFF2-40B4-BE49-F238E27FC236}">
                <a16:creationId xmlns:a16="http://schemas.microsoft.com/office/drawing/2014/main" id="{EA430320-6EB5-48D4-9B71-967C358D6757}"/>
              </a:ext>
            </a:extLst>
          </p:cNvPr>
          <p:cNvSpPr txBox="1"/>
          <p:nvPr/>
        </p:nvSpPr>
        <p:spPr>
          <a:xfrm>
            <a:off x="1264061" y="4237224"/>
            <a:ext cx="2142253" cy="461665"/>
          </a:xfrm>
          <a:prstGeom prst="rect">
            <a:avLst/>
          </a:prstGeom>
          <a:noFill/>
        </p:spPr>
        <p:txBody>
          <a:bodyPr wrap="none" rtlCol="0">
            <a:spAutoFit/>
          </a:bodyPr>
          <a:lstStyle/>
          <a:p>
            <a:pPr marL="90488" indent="-90488">
              <a:buClr>
                <a:schemeClr val="accent1"/>
              </a:buClr>
              <a:buFont typeface="Arial" panose="020B0604020202020204" pitchFamily="34" charset="0"/>
              <a:buChar char="−"/>
            </a:pPr>
            <a:r>
              <a:rPr lang="es-ES" sz="1200" i="1">
                <a:solidFill>
                  <a:schemeClr val="tx1">
                    <a:lumMod val="65000"/>
                    <a:lumOff val="35000"/>
                  </a:schemeClr>
                </a:solidFill>
                <a:uFill>
                  <a:solidFill>
                    <a:schemeClr val="accent1"/>
                  </a:solidFill>
                </a:uFill>
                <a:latin typeface="Droid Serif"/>
              </a:rPr>
              <a:t>María </a:t>
            </a:r>
            <a:r>
              <a:rPr lang="es-ES" sz="1200" b="1" i="1" u="sng">
                <a:solidFill>
                  <a:schemeClr val="tx1">
                    <a:lumMod val="65000"/>
                    <a:lumOff val="35000"/>
                  </a:schemeClr>
                </a:solidFill>
                <a:uFill>
                  <a:solidFill>
                    <a:schemeClr val="accent1"/>
                  </a:solidFill>
                </a:uFill>
                <a:latin typeface="Droid Serif"/>
              </a:rPr>
              <a:t>debe</a:t>
            </a:r>
            <a:r>
              <a:rPr lang="es-ES" sz="1200" i="1" u="sng">
                <a:solidFill>
                  <a:schemeClr val="tx1">
                    <a:lumMod val="65000"/>
                    <a:lumOff val="35000"/>
                  </a:schemeClr>
                </a:solidFill>
                <a:uFill>
                  <a:solidFill>
                    <a:schemeClr val="accent1"/>
                  </a:solidFill>
                </a:uFill>
                <a:latin typeface="Droid Serif"/>
              </a:rPr>
              <a:t> acabar</a:t>
            </a:r>
            <a:r>
              <a:rPr lang="es-ES" sz="1200" i="1">
                <a:solidFill>
                  <a:schemeClr val="tx1">
                    <a:lumMod val="65000"/>
                    <a:lumOff val="35000"/>
                  </a:schemeClr>
                </a:solidFill>
                <a:uFill>
                  <a:solidFill>
                    <a:schemeClr val="accent1"/>
                  </a:solidFill>
                </a:uFill>
                <a:latin typeface="Droid Serif"/>
              </a:rPr>
              <a:t> el examen</a:t>
            </a:r>
            <a:endParaRPr lang="es-ES" sz="1200" i="1">
              <a:solidFill>
                <a:schemeClr val="tx1">
                  <a:lumMod val="65000"/>
                  <a:lumOff val="35000"/>
                </a:schemeClr>
              </a:solidFill>
              <a:uFill>
                <a:solidFill>
                  <a:schemeClr val="accent1"/>
                </a:solidFill>
              </a:uFill>
              <a:latin typeface="Droid Serif"/>
              <a:sym typeface="Wingdings" panose="05000000000000000000" pitchFamily="2" charset="2"/>
            </a:endParaRPr>
          </a:p>
          <a:p>
            <a:pPr marL="90488" indent="-90488">
              <a:buClr>
                <a:schemeClr val="accent1"/>
              </a:buClr>
              <a:buFont typeface="Arial" panose="020B0604020202020204" pitchFamily="34" charset="0"/>
              <a:buChar char="−"/>
            </a:pPr>
            <a:r>
              <a:rPr lang="es-ES" sz="1200" b="1" i="1" u="sng">
                <a:solidFill>
                  <a:schemeClr val="tx1">
                    <a:lumMod val="65000"/>
                    <a:lumOff val="35000"/>
                  </a:schemeClr>
                </a:solidFill>
                <a:uFill>
                  <a:solidFill>
                    <a:schemeClr val="accent1"/>
                  </a:solidFill>
                </a:uFill>
                <a:latin typeface="Droid Serif"/>
                <a:sym typeface="Wingdings" panose="05000000000000000000" pitchFamily="2" charset="2"/>
              </a:rPr>
              <a:t>Acaba</a:t>
            </a:r>
            <a:r>
              <a:rPr lang="es-ES" sz="1200" i="1" u="sng">
                <a:solidFill>
                  <a:schemeClr val="tx1">
                    <a:lumMod val="65000"/>
                    <a:lumOff val="35000"/>
                  </a:schemeClr>
                </a:solidFill>
                <a:uFill>
                  <a:solidFill>
                    <a:schemeClr val="accent1"/>
                  </a:solidFill>
                </a:uFill>
                <a:latin typeface="Droid Serif"/>
                <a:sym typeface="Wingdings" panose="05000000000000000000" pitchFamily="2" charset="2"/>
              </a:rPr>
              <a:t> de aparcar</a:t>
            </a:r>
            <a:r>
              <a:rPr lang="es-ES" sz="1200" i="1">
                <a:solidFill>
                  <a:schemeClr val="tx1">
                    <a:lumMod val="65000"/>
                    <a:lumOff val="35000"/>
                  </a:schemeClr>
                </a:solidFill>
                <a:uFill>
                  <a:solidFill>
                    <a:schemeClr val="accent1"/>
                  </a:solidFill>
                </a:uFill>
                <a:latin typeface="Droid Serif"/>
                <a:sym typeface="Wingdings" panose="05000000000000000000" pitchFamily="2" charset="2"/>
              </a:rPr>
              <a:t> Juan</a:t>
            </a:r>
            <a:endParaRPr lang="es-ES" sz="1200" i="1" u="sng">
              <a:solidFill>
                <a:schemeClr val="tx1">
                  <a:lumMod val="65000"/>
                  <a:lumOff val="35000"/>
                </a:schemeClr>
              </a:solidFill>
              <a:uFill>
                <a:solidFill>
                  <a:schemeClr val="accent1"/>
                </a:solidFill>
              </a:uFill>
              <a:latin typeface="Droid Serif"/>
            </a:endParaRPr>
          </a:p>
        </p:txBody>
      </p:sp>
      <p:sp>
        <p:nvSpPr>
          <p:cNvPr id="29" name="Rectángulo 28">
            <a:extLst>
              <a:ext uri="{FF2B5EF4-FFF2-40B4-BE49-F238E27FC236}">
                <a16:creationId xmlns:a16="http://schemas.microsoft.com/office/drawing/2014/main" id="{044A8AB6-AFBD-4883-B958-68FE5C39D1C2}"/>
              </a:ext>
            </a:extLst>
          </p:cNvPr>
          <p:cNvSpPr/>
          <p:nvPr/>
        </p:nvSpPr>
        <p:spPr>
          <a:xfrm>
            <a:off x="7165369" y="1999679"/>
            <a:ext cx="1191491" cy="481081"/>
          </a:xfrm>
          <a:prstGeom prst="rect">
            <a:avLst/>
          </a:prstGeom>
          <a:noFill/>
          <a:ln w="2857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r>
              <a:rPr lang="es-ES">
                <a:solidFill>
                  <a:schemeClr val="tx1">
                    <a:lumMod val="65000"/>
                    <a:lumOff val="35000"/>
                  </a:schemeClr>
                </a:solidFill>
                <a:latin typeface="Montserrat" panose="020B0604020202020204" charset="0"/>
              </a:rPr>
              <a:t>DECIROS</a:t>
            </a:r>
          </a:p>
        </p:txBody>
      </p:sp>
      <p:sp>
        <p:nvSpPr>
          <p:cNvPr id="59" name="Cerrar llave 58">
            <a:extLst>
              <a:ext uri="{FF2B5EF4-FFF2-40B4-BE49-F238E27FC236}">
                <a16:creationId xmlns:a16="http://schemas.microsoft.com/office/drawing/2014/main" id="{2D074E14-D236-47F4-98CD-8D6661C1C79B}"/>
              </a:ext>
            </a:extLst>
          </p:cNvPr>
          <p:cNvSpPr/>
          <p:nvPr/>
        </p:nvSpPr>
        <p:spPr>
          <a:xfrm rot="5400000">
            <a:off x="7608046" y="2064205"/>
            <a:ext cx="45719" cy="538389"/>
          </a:xfrm>
          <a:prstGeom prst="rightBrace">
            <a:avLst>
              <a:gd name="adj1" fmla="val 43868"/>
              <a:gd name="adj2" fmla="val 50000"/>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
        <p:nvSpPr>
          <p:cNvPr id="60" name="CuadroTexto 59">
            <a:extLst>
              <a:ext uri="{FF2B5EF4-FFF2-40B4-BE49-F238E27FC236}">
                <a16:creationId xmlns:a16="http://schemas.microsoft.com/office/drawing/2014/main" id="{BC0AE23E-3749-462A-B927-CF09E9B992A1}"/>
              </a:ext>
            </a:extLst>
          </p:cNvPr>
          <p:cNvSpPr txBox="1"/>
          <p:nvPr/>
        </p:nvSpPr>
        <p:spPr>
          <a:xfrm>
            <a:off x="7342662" y="2292337"/>
            <a:ext cx="620237" cy="230832"/>
          </a:xfrm>
          <a:prstGeom prst="rect">
            <a:avLst/>
          </a:prstGeom>
          <a:noFill/>
        </p:spPr>
        <p:txBody>
          <a:bodyPr wrap="square" rtlCol="0">
            <a:spAutoFit/>
          </a:bodyPr>
          <a:lstStyle/>
          <a:p>
            <a:r>
              <a:rPr lang="es-ES" sz="900" b="1">
                <a:solidFill>
                  <a:srgbClr val="434343"/>
                </a:solidFill>
                <a:latin typeface="Droid Serif"/>
              </a:rPr>
              <a:t>infinitivo</a:t>
            </a:r>
            <a:endParaRPr lang="es-ES" sz="1200" b="1">
              <a:solidFill>
                <a:srgbClr val="434343"/>
              </a:solidFill>
              <a:latin typeface="Droid Serif"/>
            </a:endParaRPr>
          </a:p>
        </p:txBody>
      </p:sp>
      <p:sp>
        <p:nvSpPr>
          <p:cNvPr id="61" name="CuadroTexto 60">
            <a:extLst>
              <a:ext uri="{FF2B5EF4-FFF2-40B4-BE49-F238E27FC236}">
                <a16:creationId xmlns:a16="http://schemas.microsoft.com/office/drawing/2014/main" id="{EBEACBAE-34C5-4C3B-AE03-361376CEEE3C}"/>
              </a:ext>
            </a:extLst>
          </p:cNvPr>
          <p:cNvSpPr txBox="1"/>
          <p:nvPr/>
        </p:nvSpPr>
        <p:spPr>
          <a:xfrm>
            <a:off x="7665333" y="1983134"/>
            <a:ext cx="732893" cy="230832"/>
          </a:xfrm>
          <a:prstGeom prst="rect">
            <a:avLst/>
          </a:prstGeom>
          <a:noFill/>
        </p:spPr>
        <p:txBody>
          <a:bodyPr wrap="none" rtlCol="0">
            <a:spAutoFit/>
          </a:bodyPr>
          <a:lstStyle/>
          <a:p>
            <a:r>
              <a:rPr lang="es-ES" sz="900" b="1">
                <a:solidFill>
                  <a:srgbClr val="434343"/>
                </a:solidFill>
                <a:latin typeface="Droid Serif"/>
              </a:rPr>
              <a:t>pronombre</a:t>
            </a:r>
            <a:endParaRPr lang="es-ES" sz="1200" b="1">
              <a:solidFill>
                <a:srgbClr val="434343"/>
              </a:solidFill>
              <a:latin typeface="Droid Serif"/>
            </a:endParaRPr>
          </a:p>
        </p:txBody>
      </p:sp>
      <p:sp>
        <p:nvSpPr>
          <p:cNvPr id="30" name="Rectángulo 29">
            <a:extLst>
              <a:ext uri="{FF2B5EF4-FFF2-40B4-BE49-F238E27FC236}">
                <a16:creationId xmlns:a16="http://schemas.microsoft.com/office/drawing/2014/main" id="{7168D6C8-1602-4813-9781-12C3B3F1337C}"/>
              </a:ext>
            </a:extLst>
          </p:cNvPr>
          <p:cNvSpPr/>
          <p:nvPr/>
        </p:nvSpPr>
        <p:spPr>
          <a:xfrm>
            <a:off x="7922418" y="2159794"/>
            <a:ext cx="260856" cy="149739"/>
          </a:xfrm>
          <a:prstGeom prst="rect">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cxnSp>
        <p:nvCxnSpPr>
          <p:cNvPr id="63" name="Conector recto 62">
            <a:extLst>
              <a:ext uri="{FF2B5EF4-FFF2-40B4-BE49-F238E27FC236}">
                <a16:creationId xmlns:a16="http://schemas.microsoft.com/office/drawing/2014/main" id="{A3AE2F4B-90EA-48B1-B541-856A357B7670}"/>
              </a:ext>
            </a:extLst>
          </p:cNvPr>
          <p:cNvCxnSpPr>
            <a:cxnSpLocks/>
            <a:endCxn id="52" idx="1"/>
          </p:cNvCxnSpPr>
          <p:nvPr/>
        </p:nvCxnSpPr>
        <p:spPr>
          <a:xfrm>
            <a:off x="516814" y="3782733"/>
            <a:ext cx="518816" cy="374248"/>
          </a:xfrm>
          <a:prstGeom prst="line">
            <a:avLst/>
          </a:prstGeom>
        </p:spPr>
        <p:style>
          <a:lnRef idx="2">
            <a:schemeClr val="accent1"/>
          </a:lnRef>
          <a:fillRef idx="0">
            <a:schemeClr val="accent1"/>
          </a:fillRef>
          <a:effectRef idx="1">
            <a:schemeClr val="accent1"/>
          </a:effectRef>
          <a:fontRef idx="minor">
            <a:schemeClr val="tx1"/>
          </a:fontRef>
        </p:style>
      </p:cxnSp>
      <p:sp>
        <p:nvSpPr>
          <p:cNvPr id="8" name="CuadroTexto 7">
            <a:extLst>
              <a:ext uri="{FF2B5EF4-FFF2-40B4-BE49-F238E27FC236}">
                <a16:creationId xmlns:a16="http://schemas.microsoft.com/office/drawing/2014/main" id="{0954A037-2CC6-4F0E-A9A2-8384EE3B63DD}"/>
              </a:ext>
            </a:extLst>
          </p:cNvPr>
          <p:cNvSpPr txBox="1"/>
          <p:nvPr/>
        </p:nvSpPr>
        <p:spPr>
          <a:xfrm>
            <a:off x="228600" y="4860950"/>
            <a:ext cx="1338828" cy="276999"/>
          </a:xfrm>
          <a:prstGeom prst="rect">
            <a:avLst/>
          </a:prstGeom>
          <a:noFill/>
        </p:spPr>
        <p:txBody>
          <a:bodyPr wrap="none" rtlCol="0">
            <a:spAutoFit/>
          </a:bodyPr>
          <a:lstStyle/>
          <a:p>
            <a:r>
              <a:rPr lang="es-ES" sz="1200">
                <a:solidFill>
                  <a:schemeClr val="accent1"/>
                </a:solidFill>
                <a:latin typeface="Droid Serif"/>
              </a:rPr>
              <a:t>*Sustituir por </a:t>
            </a:r>
            <a:r>
              <a:rPr lang="es-ES" sz="1200" b="1">
                <a:solidFill>
                  <a:schemeClr val="accent1"/>
                </a:solidFill>
                <a:latin typeface="Droid Serif"/>
              </a:rPr>
              <a:t>esto</a:t>
            </a:r>
            <a:endParaRPr lang="es-ES">
              <a:solidFill>
                <a:schemeClr val="accent1"/>
              </a:solidFill>
              <a:latin typeface="Droid Serif"/>
            </a:endParaRPr>
          </a:p>
        </p:txBody>
      </p:sp>
    </p:spTree>
    <p:extLst>
      <p:ext uri="{BB962C8B-B14F-4D97-AF65-F5344CB8AC3E}">
        <p14:creationId xmlns:p14="http://schemas.microsoft.com/office/powerpoint/2010/main" val="30400198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sp>
        <p:nvSpPr>
          <p:cNvPr id="2" name="Rectángulo 1">
            <a:extLst>
              <a:ext uri="{FF2B5EF4-FFF2-40B4-BE49-F238E27FC236}">
                <a16:creationId xmlns:a16="http://schemas.microsoft.com/office/drawing/2014/main" id="{2F99246A-9E82-4EC8-818D-7E7BBEFC9D75}"/>
              </a:ext>
            </a:extLst>
          </p:cNvPr>
          <p:cNvSpPr/>
          <p:nvPr/>
        </p:nvSpPr>
        <p:spPr>
          <a:xfrm>
            <a:off x="2653145" y="242454"/>
            <a:ext cx="3837710" cy="11083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4" name="Google Shape;64;p13"/>
          <p:cNvSpPr txBox="1">
            <a:spLocks noGrp="1"/>
          </p:cNvSpPr>
          <p:nvPr>
            <p:ph type="title"/>
          </p:nvPr>
        </p:nvSpPr>
        <p:spPr>
          <a:xfrm>
            <a:off x="228600" y="99105"/>
            <a:ext cx="8686800" cy="3603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s-ES" sz="2000"/>
              <a:t>LAS PERÍFRASIS VERBALES</a:t>
            </a:r>
            <a:endParaRPr sz="2000"/>
          </a:p>
        </p:txBody>
      </p:sp>
      <p:sp>
        <p:nvSpPr>
          <p:cNvPr id="68" name="Google Shape;68;p13"/>
          <p:cNvSpPr txBox="1">
            <a:spLocks noGrp="1"/>
          </p:cNvSpPr>
          <p:nvPr>
            <p:ph type="sldNum" idx="12"/>
          </p:nvPr>
        </p:nvSpPr>
        <p:spPr>
          <a:xfrm>
            <a:off x="0" y="4869300"/>
            <a:ext cx="9144000" cy="274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
              <a:t>7</a:t>
            </a:fld>
            <a:endParaRPr/>
          </a:p>
        </p:txBody>
      </p:sp>
      <p:sp>
        <p:nvSpPr>
          <p:cNvPr id="39" name="Google Shape;65;p13">
            <a:extLst>
              <a:ext uri="{FF2B5EF4-FFF2-40B4-BE49-F238E27FC236}">
                <a16:creationId xmlns:a16="http://schemas.microsoft.com/office/drawing/2014/main" id="{54143710-A580-49F8-8A3A-6258BD4060BB}"/>
              </a:ext>
            </a:extLst>
          </p:cNvPr>
          <p:cNvSpPr txBox="1"/>
          <p:nvPr/>
        </p:nvSpPr>
        <p:spPr>
          <a:xfrm>
            <a:off x="314524" y="407852"/>
            <a:ext cx="8543484" cy="360299"/>
          </a:xfrm>
          <a:prstGeom prst="rect">
            <a:avLst/>
          </a:prstGeom>
          <a:noFill/>
          <a:ln>
            <a:noFill/>
          </a:ln>
        </p:spPr>
        <p:txBody>
          <a:bodyPr spcFirstLastPara="1" wrap="square" lIns="91425" tIns="91425" rIns="91425" bIns="91425" anchor="t" anchorCtr="0">
            <a:noAutofit/>
          </a:bodyPr>
          <a:lstStyle/>
          <a:p>
            <a:pPr marL="0" lvl="0" indent="0" algn="ctr" rtl="0">
              <a:spcAft>
                <a:spcPts val="0"/>
              </a:spcAft>
              <a:buNone/>
            </a:pPr>
            <a:r>
              <a:rPr lang="es-ES" sz="1800" b="1">
                <a:solidFill>
                  <a:schemeClr val="accent1"/>
                </a:solidFill>
                <a:latin typeface="Montserrat" panose="020B0604020202020204" charset="0"/>
                <a:ea typeface="Droid Serif"/>
                <a:cs typeface="Droid Serif"/>
                <a:sym typeface="Droid Serif"/>
              </a:rPr>
              <a:t>CLASIFICACIÓN</a:t>
            </a:r>
          </a:p>
        </p:txBody>
      </p:sp>
      <p:sp>
        <p:nvSpPr>
          <p:cNvPr id="40" name="Rectángulo 39">
            <a:extLst>
              <a:ext uri="{FF2B5EF4-FFF2-40B4-BE49-F238E27FC236}">
                <a16:creationId xmlns:a16="http://schemas.microsoft.com/office/drawing/2014/main" id="{8D397A7A-D69B-4340-A071-946EECC47770}"/>
              </a:ext>
            </a:extLst>
          </p:cNvPr>
          <p:cNvSpPr/>
          <p:nvPr/>
        </p:nvSpPr>
        <p:spPr>
          <a:xfrm>
            <a:off x="295899" y="602754"/>
            <a:ext cx="3294584" cy="7373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1" name="Rectángulo 40">
            <a:extLst>
              <a:ext uri="{FF2B5EF4-FFF2-40B4-BE49-F238E27FC236}">
                <a16:creationId xmlns:a16="http://schemas.microsoft.com/office/drawing/2014/main" id="{BAABBCE6-4634-437D-A366-A1BC9C2BB6AC}"/>
              </a:ext>
            </a:extLst>
          </p:cNvPr>
          <p:cNvSpPr/>
          <p:nvPr/>
        </p:nvSpPr>
        <p:spPr>
          <a:xfrm>
            <a:off x="5620816" y="599964"/>
            <a:ext cx="3294584" cy="7373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aphicFrame>
        <p:nvGraphicFramePr>
          <p:cNvPr id="8" name="Tabla 9">
            <a:extLst>
              <a:ext uri="{FF2B5EF4-FFF2-40B4-BE49-F238E27FC236}">
                <a16:creationId xmlns:a16="http://schemas.microsoft.com/office/drawing/2014/main" id="{D5ECDCF9-7778-4B66-A4C6-25C0D44A88E4}"/>
              </a:ext>
            </a:extLst>
          </p:cNvPr>
          <p:cNvGraphicFramePr>
            <a:graphicFrameLocks noGrp="1"/>
          </p:cNvGraphicFramePr>
          <p:nvPr>
            <p:extLst>
              <p:ext uri="{D42A27DB-BD31-4B8C-83A1-F6EECF244321}">
                <p14:modId xmlns:p14="http://schemas.microsoft.com/office/powerpoint/2010/main" val="347484713"/>
              </p:ext>
            </p:extLst>
          </p:nvPr>
        </p:nvGraphicFramePr>
        <p:xfrm>
          <a:off x="519750" y="826483"/>
          <a:ext cx="8104500" cy="3921384"/>
        </p:xfrm>
        <a:graphic>
          <a:graphicData uri="http://schemas.openxmlformats.org/drawingml/2006/table">
            <a:tbl>
              <a:tblPr firstRow="1" firstCol="1" bandRow="1">
                <a:tableStyleId>{69012ECD-51FC-41F1-AA8D-1B2483CD663E}</a:tableStyleId>
              </a:tblPr>
              <a:tblGrid>
                <a:gridCol w="1620900">
                  <a:extLst>
                    <a:ext uri="{9D8B030D-6E8A-4147-A177-3AD203B41FA5}">
                      <a16:colId xmlns:a16="http://schemas.microsoft.com/office/drawing/2014/main" val="1776276724"/>
                    </a:ext>
                  </a:extLst>
                </a:gridCol>
                <a:gridCol w="1620900">
                  <a:extLst>
                    <a:ext uri="{9D8B030D-6E8A-4147-A177-3AD203B41FA5}">
                      <a16:colId xmlns:a16="http://schemas.microsoft.com/office/drawing/2014/main" val="2926003414"/>
                    </a:ext>
                  </a:extLst>
                </a:gridCol>
                <a:gridCol w="1620900">
                  <a:extLst>
                    <a:ext uri="{9D8B030D-6E8A-4147-A177-3AD203B41FA5}">
                      <a16:colId xmlns:a16="http://schemas.microsoft.com/office/drawing/2014/main" val="1390931586"/>
                    </a:ext>
                  </a:extLst>
                </a:gridCol>
                <a:gridCol w="1620900">
                  <a:extLst>
                    <a:ext uri="{9D8B030D-6E8A-4147-A177-3AD203B41FA5}">
                      <a16:colId xmlns:a16="http://schemas.microsoft.com/office/drawing/2014/main" val="3641987055"/>
                    </a:ext>
                  </a:extLst>
                </a:gridCol>
                <a:gridCol w="1620900">
                  <a:extLst>
                    <a:ext uri="{9D8B030D-6E8A-4147-A177-3AD203B41FA5}">
                      <a16:colId xmlns:a16="http://schemas.microsoft.com/office/drawing/2014/main" val="1316655882"/>
                    </a:ext>
                  </a:extLst>
                </a:gridCol>
              </a:tblGrid>
              <a:tr h="294104">
                <a:tc>
                  <a:txBody>
                    <a:bodyPr/>
                    <a:lstStyle/>
                    <a:p>
                      <a:endParaRPr lang="es-ES" sz="1200">
                        <a:latin typeface="Droid Serif"/>
                      </a:endParaRPr>
                    </a:p>
                  </a:txBody>
                  <a:tcPr>
                    <a:lnL w="9525" cap="flat" cmpd="sng" algn="ctr">
                      <a:noFill/>
                      <a:prstDash val="solid"/>
                    </a:lnL>
                    <a:lnT w="9525" cap="flat" cmpd="sng" algn="ctr">
                      <a:noFill/>
                      <a:prstDash val="solid"/>
                    </a:lnT>
                    <a:noFill/>
                  </a:tcPr>
                </a:tc>
                <a:tc>
                  <a:txBody>
                    <a:bodyPr/>
                    <a:lstStyle/>
                    <a:p>
                      <a:pPr algn="ctr"/>
                      <a:r>
                        <a:rPr lang="es-ES" sz="1200">
                          <a:latin typeface="Droid Serif"/>
                        </a:rPr>
                        <a:t>TIPO</a:t>
                      </a:r>
                    </a:p>
                  </a:txBody>
                  <a:tcPr>
                    <a:lnR w="28575" cap="flat" cmpd="sng" algn="ctr">
                      <a:solidFill>
                        <a:schemeClr val="bg1"/>
                      </a:solidFill>
                      <a:prstDash val="solid"/>
                      <a:round/>
                      <a:headEnd type="none" w="med" len="med"/>
                      <a:tailEnd type="none" w="med" len="med"/>
                    </a:lnR>
                  </a:tcPr>
                </a:tc>
                <a:tc>
                  <a:txBody>
                    <a:bodyPr/>
                    <a:lstStyle/>
                    <a:p>
                      <a:pPr algn="ctr"/>
                      <a:r>
                        <a:rPr lang="es-ES" sz="1200">
                          <a:latin typeface="Droid Serif"/>
                        </a:rPr>
                        <a:t>VERBOS</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r>
                        <a:rPr lang="es-ES" sz="1200">
                          <a:latin typeface="Droid Serif"/>
                        </a:rPr>
                        <a:t>FORMA IMPERSONAL</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r>
                        <a:rPr lang="es-ES" sz="1200">
                          <a:latin typeface="Droid Serif"/>
                        </a:rPr>
                        <a:t>EJEMPLOS</a:t>
                      </a:r>
                    </a:p>
                  </a:txBody>
                  <a:tcPr>
                    <a:lnL w="28575"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210081387"/>
                  </a:ext>
                </a:extLst>
              </a:tr>
              <a:tr h="686242">
                <a:tc rowSpan="3">
                  <a:txBody>
                    <a:bodyPr/>
                    <a:lstStyle/>
                    <a:p>
                      <a:r>
                        <a:rPr lang="es-ES" sz="1200">
                          <a:solidFill>
                            <a:schemeClr val="bg1"/>
                          </a:solidFill>
                          <a:latin typeface="Droid Serif"/>
                        </a:rPr>
                        <a:t>PERÍFRASIS MODALES</a:t>
                      </a:r>
                      <a:r>
                        <a:rPr lang="es-ES" sz="1200" b="0">
                          <a:solidFill>
                            <a:schemeClr val="bg1"/>
                          </a:solidFill>
                          <a:latin typeface="Droid Serif"/>
                        </a:rPr>
                        <a:t> (actitud del hablante)</a:t>
                      </a:r>
                      <a:endParaRPr lang="es-ES" sz="1200">
                        <a:solidFill>
                          <a:schemeClr val="bg1"/>
                        </a:solidFill>
                        <a:latin typeface="Droid Serif"/>
                      </a:endParaRPr>
                    </a:p>
                  </a:txBody>
                  <a:tcPr anchor="ctr">
                    <a:lnB w="28575" cap="flat" cmpd="sng" algn="ctr">
                      <a:solidFill>
                        <a:schemeClr val="bg1"/>
                      </a:solidFill>
                      <a:prstDash val="solid"/>
                      <a:round/>
                      <a:headEnd type="none" w="med" len="med"/>
                      <a:tailEnd type="none" w="med" len="med"/>
                    </a:lnB>
                    <a:solidFill>
                      <a:schemeClr val="accent1"/>
                    </a:solidFill>
                  </a:tcPr>
                </a:tc>
                <a:tc>
                  <a:txBody>
                    <a:bodyPr/>
                    <a:lstStyle/>
                    <a:p>
                      <a:r>
                        <a:rPr lang="es-ES" sz="1200" b="1">
                          <a:latin typeface="Droid Serif"/>
                        </a:rPr>
                        <a:t>OBLIGACIÓN</a:t>
                      </a:r>
                    </a:p>
                  </a:txBody>
                  <a:tcPr anchor="ctr">
                    <a:lnR w="28575" cap="flat" cmpd="sng" algn="ctr">
                      <a:solidFill>
                        <a:schemeClr val="accent1"/>
                      </a:solidFill>
                      <a:prstDash val="solid"/>
                      <a:round/>
                      <a:headEnd type="none" w="med" len="med"/>
                      <a:tailEnd type="none" w="med" len="med"/>
                    </a:lnR>
                    <a:solidFill>
                      <a:schemeClr val="accent1">
                        <a:lumMod val="20000"/>
                        <a:lumOff val="80000"/>
                      </a:schemeClr>
                    </a:solidFill>
                  </a:tcPr>
                </a:tc>
                <a:tc>
                  <a:txBody>
                    <a:bodyPr/>
                    <a:lstStyle/>
                    <a:p>
                      <a:r>
                        <a:rPr lang="es-ES" sz="1200">
                          <a:latin typeface="Droid Serif"/>
                        </a:rPr>
                        <a:t>Tener que</a:t>
                      </a:r>
                    </a:p>
                    <a:p>
                      <a:r>
                        <a:rPr lang="es-ES" sz="1200">
                          <a:latin typeface="Droid Serif"/>
                        </a:rPr>
                        <a:t>Deber</a:t>
                      </a:r>
                    </a:p>
                    <a:p>
                      <a:r>
                        <a:rPr lang="es-ES" sz="1200">
                          <a:latin typeface="Droid Serif"/>
                        </a:rPr>
                        <a:t>Haber de/que</a:t>
                      </a:r>
                    </a:p>
                  </a:txBody>
                  <a:tcPr>
                    <a:lnL w="28575"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tcPr>
                </a:tc>
                <a:tc>
                  <a:txBody>
                    <a:bodyPr/>
                    <a:lstStyle/>
                    <a:p>
                      <a:pPr algn="ctr"/>
                      <a:r>
                        <a:rPr lang="es-ES" sz="1200">
                          <a:latin typeface="Droid Serif"/>
                        </a:rPr>
                        <a:t>INFINITIVO</a:t>
                      </a: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tcPr>
                </a:tc>
                <a:tc>
                  <a:txBody>
                    <a:bodyPr/>
                    <a:lstStyle/>
                    <a:p>
                      <a:r>
                        <a:rPr lang="es-ES" sz="1200" b="1" i="1">
                          <a:solidFill>
                            <a:schemeClr val="tx1">
                              <a:lumMod val="65000"/>
                              <a:lumOff val="35000"/>
                            </a:schemeClr>
                          </a:solidFill>
                          <a:latin typeface="Droid Serif"/>
                        </a:rPr>
                        <a:t>Tengo que salir</a:t>
                      </a:r>
                      <a:r>
                        <a:rPr lang="es-ES" sz="1200" i="1">
                          <a:solidFill>
                            <a:schemeClr val="tx1">
                              <a:lumMod val="65000"/>
                              <a:lumOff val="35000"/>
                            </a:schemeClr>
                          </a:solidFill>
                          <a:latin typeface="Droid Serif"/>
                        </a:rPr>
                        <a:t> pronto</a:t>
                      </a:r>
                    </a:p>
                    <a:p>
                      <a:r>
                        <a:rPr lang="es-ES" sz="1200" b="1" i="1">
                          <a:solidFill>
                            <a:schemeClr val="tx1">
                              <a:lumMod val="65000"/>
                              <a:lumOff val="35000"/>
                            </a:schemeClr>
                          </a:solidFill>
                          <a:latin typeface="Droid Serif"/>
                        </a:rPr>
                        <a:t>Debo salir pronto</a:t>
                      </a:r>
                    </a:p>
                    <a:p>
                      <a:r>
                        <a:rPr lang="es-ES" sz="1200" b="1" i="1">
                          <a:solidFill>
                            <a:schemeClr val="tx1">
                              <a:lumMod val="65000"/>
                              <a:lumOff val="35000"/>
                            </a:schemeClr>
                          </a:solidFill>
                          <a:latin typeface="Droid Serif"/>
                        </a:rPr>
                        <a:t>Hay que/He de salir</a:t>
                      </a:r>
                    </a:p>
                  </a:txBody>
                  <a:tcPr>
                    <a:lnL w="12700" cap="flat" cmpd="sng" algn="ctr">
                      <a:solidFill>
                        <a:schemeClr val="accent1"/>
                      </a:solidFill>
                      <a:prstDash val="solid"/>
                      <a:round/>
                      <a:headEnd type="none" w="med" len="med"/>
                      <a:tailEnd type="none" w="med" len="med"/>
                    </a:lnL>
                  </a:tcPr>
                </a:tc>
                <a:extLst>
                  <a:ext uri="{0D108BD9-81ED-4DB2-BD59-A6C34878D82A}">
                    <a16:rowId xmlns:a16="http://schemas.microsoft.com/office/drawing/2014/main" val="2117639964"/>
                  </a:ext>
                </a:extLst>
              </a:tr>
              <a:tr h="490173">
                <a:tc vMerge="1">
                  <a:txBody>
                    <a:bodyPr/>
                    <a:lstStyle/>
                    <a:p>
                      <a:endParaRPr lang="es-ES" sz="1200">
                        <a:latin typeface="Droid Serif"/>
                      </a:endParaRPr>
                    </a:p>
                  </a:txBody>
                  <a:tcPr/>
                </a:tc>
                <a:tc>
                  <a:txBody>
                    <a:bodyPr/>
                    <a:lstStyle/>
                    <a:p>
                      <a:r>
                        <a:rPr lang="es-ES" sz="1200" b="1">
                          <a:latin typeface="Droid Serif"/>
                        </a:rPr>
                        <a:t>PROBABILIDAD o SUPOSICIÓN</a:t>
                      </a:r>
                    </a:p>
                  </a:txBody>
                  <a:tcPr anchor="ctr">
                    <a:lnR w="28575" cap="flat" cmpd="sng" algn="ctr">
                      <a:solidFill>
                        <a:schemeClr val="accent1"/>
                      </a:solidFill>
                      <a:prstDash val="solid"/>
                      <a:round/>
                      <a:headEnd type="none" w="med" len="med"/>
                      <a:tailEnd type="none" w="med" len="med"/>
                    </a:lnR>
                    <a:solidFill>
                      <a:schemeClr val="accent1">
                        <a:lumMod val="20000"/>
                        <a:lumOff val="80000"/>
                      </a:schemeClr>
                    </a:solidFill>
                  </a:tcPr>
                </a:tc>
                <a:tc>
                  <a:txBody>
                    <a:bodyPr/>
                    <a:lstStyle/>
                    <a:p>
                      <a:r>
                        <a:rPr lang="es-ES" sz="1200">
                          <a:latin typeface="Droid Serif"/>
                        </a:rPr>
                        <a:t>Venir a</a:t>
                      </a:r>
                    </a:p>
                    <a:p>
                      <a:r>
                        <a:rPr lang="es-ES" sz="1200">
                          <a:latin typeface="Droid Serif"/>
                        </a:rPr>
                        <a:t>Deber de</a:t>
                      </a:r>
                    </a:p>
                  </a:txBody>
                  <a:tcPr>
                    <a:lnL w="28575"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tcPr>
                </a:tc>
                <a:tc>
                  <a:txBody>
                    <a:bodyPr/>
                    <a:lstStyle/>
                    <a:p>
                      <a:pPr algn="ctr"/>
                      <a:r>
                        <a:rPr lang="es-ES" sz="1200">
                          <a:latin typeface="Droid Serif"/>
                        </a:rPr>
                        <a:t>INFINITIVO</a:t>
                      </a: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tcPr>
                </a:tc>
                <a:tc>
                  <a:txBody>
                    <a:bodyPr/>
                    <a:lstStyle/>
                    <a:p>
                      <a:r>
                        <a:rPr lang="es-ES" sz="1200" b="1" i="1">
                          <a:solidFill>
                            <a:schemeClr val="tx1">
                              <a:lumMod val="65000"/>
                              <a:lumOff val="35000"/>
                            </a:schemeClr>
                          </a:solidFill>
                          <a:latin typeface="Droid Serif"/>
                        </a:rPr>
                        <a:t>Eso viene a ser </a:t>
                      </a:r>
                      <a:r>
                        <a:rPr lang="es-ES" sz="1200" i="1">
                          <a:solidFill>
                            <a:schemeClr val="tx1">
                              <a:lumMod val="65000"/>
                              <a:lumOff val="35000"/>
                            </a:schemeClr>
                          </a:solidFill>
                          <a:latin typeface="Droid Serif"/>
                        </a:rPr>
                        <a:t>caro</a:t>
                      </a:r>
                    </a:p>
                    <a:p>
                      <a:r>
                        <a:rPr lang="es-ES" sz="1200" b="1" i="1">
                          <a:solidFill>
                            <a:schemeClr val="tx1">
                              <a:lumMod val="65000"/>
                              <a:lumOff val="35000"/>
                            </a:schemeClr>
                          </a:solidFill>
                          <a:latin typeface="Droid Serif"/>
                        </a:rPr>
                        <a:t>Eso debe ser </a:t>
                      </a:r>
                      <a:r>
                        <a:rPr lang="es-ES" sz="1200" i="1">
                          <a:solidFill>
                            <a:schemeClr val="tx1">
                              <a:lumMod val="65000"/>
                              <a:lumOff val="35000"/>
                            </a:schemeClr>
                          </a:solidFill>
                          <a:latin typeface="Droid Serif"/>
                        </a:rPr>
                        <a:t>caro</a:t>
                      </a:r>
                    </a:p>
                  </a:txBody>
                  <a:tcPr>
                    <a:lnL w="12700" cap="flat" cmpd="sng" algn="ctr">
                      <a:solidFill>
                        <a:schemeClr val="accent1"/>
                      </a:solidFill>
                      <a:prstDash val="solid"/>
                      <a:round/>
                      <a:headEnd type="none" w="med" len="med"/>
                      <a:tailEnd type="none" w="med" len="med"/>
                    </a:lnL>
                  </a:tcPr>
                </a:tc>
                <a:extLst>
                  <a:ext uri="{0D108BD9-81ED-4DB2-BD59-A6C34878D82A}">
                    <a16:rowId xmlns:a16="http://schemas.microsoft.com/office/drawing/2014/main" val="4261290651"/>
                  </a:ext>
                </a:extLst>
              </a:tr>
              <a:tr h="490173">
                <a:tc vMerge="1">
                  <a:txBody>
                    <a:bodyPr/>
                    <a:lstStyle/>
                    <a:p>
                      <a:endParaRPr lang="es-ES" sz="1200">
                        <a:latin typeface="Droid Serif"/>
                      </a:endParaRPr>
                    </a:p>
                  </a:txBody>
                  <a:tcPr/>
                </a:tc>
                <a:tc>
                  <a:txBody>
                    <a:bodyPr/>
                    <a:lstStyle/>
                    <a:p>
                      <a:r>
                        <a:rPr lang="es-ES" sz="1200" b="1">
                          <a:latin typeface="Droid Serif"/>
                        </a:rPr>
                        <a:t>POSIBILIDAD</a:t>
                      </a:r>
                    </a:p>
                  </a:txBody>
                  <a:tcPr anchor="ctr">
                    <a:lnR w="28575" cap="flat" cmpd="sng" algn="ctr">
                      <a:solidFill>
                        <a:schemeClr val="accent1"/>
                      </a:solidFill>
                      <a:prstDash val="solid"/>
                      <a:round/>
                      <a:headEnd type="none" w="med" len="med"/>
                      <a:tailEnd type="none" w="med" len="med"/>
                    </a:lnR>
                    <a:lnB w="28575"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r>
                        <a:rPr lang="es-ES" sz="1200">
                          <a:latin typeface="Droid Serif"/>
                        </a:rPr>
                        <a:t>Poder</a:t>
                      </a:r>
                    </a:p>
                    <a:p>
                      <a:r>
                        <a:rPr lang="es-ES" sz="1200">
                          <a:latin typeface="Droid Serif"/>
                        </a:rPr>
                        <a:t>Querer</a:t>
                      </a:r>
                    </a:p>
                  </a:txBody>
                  <a:tcPr>
                    <a:lnL w="28575"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B w="28575" cap="flat" cmpd="sng" algn="ctr">
                      <a:solidFill>
                        <a:schemeClr val="accent1"/>
                      </a:solidFill>
                      <a:prstDash val="solid"/>
                      <a:round/>
                      <a:headEnd type="none" w="med" len="med"/>
                      <a:tailEnd type="none" w="med" len="med"/>
                    </a:lnB>
                  </a:tcPr>
                </a:tc>
                <a:tc>
                  <a:txBody>
                    <a:bodyPr/>
                    <a:lstStyle/>
                    <a:p>
                      <a:pPr algn="ctr"/>
                      <a:r>
                        <a:rPr lang="es-ES" sz="1200">
                          <a:latin typeface="Droid Serif"/>
                        </a:rPr>
                        <a:t>INFINITIVO</a:t>
                      </a: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B w="28575" cap="flat" cmpd="sng" algn="ctr">
                      <a:solidFill>
                        <a:schemeClr val="accent1"/>
                      </a:solidFill>
                      <a:prstDash val="solid"/>
                      <a:round/>
                      <a:headEnd type="none" w="med" len="med"/>
                      <a:tailEnd type="none" w="med" len="med"/>
                    </a:lnB>
                  </a:tcPr>
                </a:tc>
                <a:tc>
                  <a:txBody>
                    <a:bodyPr/>
                    <a:lstStyle/>
                    <a:p>
                      <a:r>
                        <a:rPr lang="es-ES" sz="1200" b="1" i="1">
                          <a:solidFill>
                            <a:schemeClr val="tx1">
                              <a:lumMod val="65000"/>
                              <a:lumOff val="35000"/>
                            </a:schemeClr>
                          </a:solidFill>
                          <a:latin typeface="Droid Serif"/>
                        </a:rPr>
                        <a:t>Puedo alcanzarlo</a:t>
                      </a:r>
                    </a:p>
                    <a:p>
                      <a:r>
                        <a:rPr lang="es-ES" sz="1200" b="1" i="1">
                          <a:solidFill>
                            <a:schemeClr val="tx1">
                              <a:lumMod val="65000"/>
                              <a:lumOff val="35000"/>
                            </a:schemeClr>
                          </a:solidFill>
                          <a:latin typeface="Droid Serif"/>
                        </a:rPr>
                        <a:t>Quiero alcanzarlo</a:t>
                      </a:r>
                    </a:p>
                  </a:txBody>
                  <a:tcPr>
                    <a:lnL w="12700" cap="flat" cmpd="sng" algn="ctr">
                      <a:solidFill>
                        <a:schemeClr val="accent1"/>
                      </a:solidFill>
                      <a:prstDash val="solid"/>
                      <a:round/>
                      <a:headEnd type="none" w="med" len="med"/>
                      <a:tailEnd type="none" w="med" len="med"/>
                    </a:lnL>
                    <a:lnB w="28575"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891720899"/>
                  </a:ext>
                </a:extLst>
              </a:tr>
              <a:tr h="686242">
                <a:tc rowSpan="4">
                  <a:txBody>
                    <a:bodyPr/>
                    <a:lstStyle/>
                    <a:p>
                      <a:r>
                        <a:rPr lang="es-ES" sz="1200" b="1">
                          <a:solidFill>
                            <a:schemeClr val="bg1"/>
                          </a:solidFill>
                          <a:latin typeface="Droid Serif"/>
                        </a:rPr>
                        <a:t>PERÍFRASIS ASPECTUALES</a:t>
                      </a:r>
                      <a:r>
                        <a:rPr lang="es-ES" sz="1200" b="0">
                          <a:solidFill>
                            <a:schemeClr val="bg1"/>
                          </a:solidFill>
                          <a:latin typeface="Droid Serif"/>
                        </a:rPr>
                        <a:t> (desarrollo)</a:t>
                      </a:r>
                      <a:endParaRPr lang="es-ES" sz="1200" b="1">
                        <a:solidFill>
                          <a:schemeClr val="bg1"/>
                        </a:solidFill>
                        <a:latin typeface="Droid Serif"/>
                      </a:endParaRPr>
                    </a:p>
                  </a:txBody>
                  <a:tcPr anchor="ctr">
                    <a:lnT w="28575" cap="flat" cmpd="sng" algn="ctr">
                      <a:solidFill>
                        <a:schemeClr val="bg1"/>
                      </a:solidFill>
                      <a:prstDash val="solid"/>
                      <a:round/>
                      <a:headEnd type="none" w="med" len="med"/>
                      <a:tailEnd type="none" w="med" len="med"/>
                    </a:lnT>
                    <a:solidFill>
                      <a:schemeClr val="accent1"/>
                    </a:solidFill>
                  </a:tcPr>
                </a:tc>
                <a:tc>
                  <a:txBody>
                    <a:bodyPr/>
                    <a:lstStyle/>
                    <a:p>
                      <a:r>
                        <a:rPr lang="es-ES" sz="1200" b="1">
                          <a:latin typeface="Droid Serif"/>
                        </a:rPr>
                        <a:t>INGRESIVAS</a:t>
                      </a:r>
                    </a:p>
                  </a:txBody>
                  <a:tcPr anchor="ctr">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solidFill>
                      <a:schemeClr val="accent1">
                        <a:lumMod val="20000"/>
                        <a:lumOff val="80000"/>
                      </a:schemeClr>
                    </a:solidFill>
                  </a:tcPr>
                </a:tc>
                <a:tc>
                  <a:txBody>
                    <a:bodyPr/>
                    <a:lstStyle/>
                    <a:p>
                      <a:r>
                        <a:rPr lang="es-ES" sz="1200">
                          <a:latin typeface="Droid Serif"/>
                        </a:rPr>
                        <a:t>Ir a</a:t>
                      </a:r>
                    </a:p>
                    <a:p>
                      <a:r>
                        <a:rPr lang="es-ES" sz="1200">
                          <a:latin typeface="Droid Serif"/>
                        </a:rPr>
                        <a:t>Estar por</a:t>
                      </a:r>
                    </a:p>
                    <a:p>
                      <a:r>
                        <a:rPr lang="es-ES" sz="1200">
                          <a:latin typeface="Droid Serif"/>
                        </a:rPr>
                        <a:t>Estar a punto de</a:t>
                      </a:r>
                    </a:p>
                  </a:txBody>
                  <a:tcPr>
                    <a:lnL w="28575"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tcPr>
                </a:tc>
                <a:tc>
                  <a:txBody>
                    <a:bodyPr/>
                    <a:lstStyle/>
                    <a:p>
                      <a:pPr algn="ctr"/>
                      <a:r>
                        <a:rPr lang="es-ES" sz="1200">
                          <a:latin typeface="Droid Serif"/>
                        </a:rPr>
                        <a:t>INFINITIVO</a:t>
                      </a: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tcPr>
                </a:tc>
                <a:tc>
                  <a:txBody>
                    <a:bodyPr/>
                    <a:lstStyle/>
                    <a:p>
                      <a:r>
                        <a:rPr lang="es-ES" sz="1200" b="1" i="1">
                          <a:solidFill>
                            <a:schemeClr val="tx1">
                              <a:lumMod val="65000"/>
                              <a:lumOff val="35000"/>
                            </a:schemeClr>
                          </a:solidFill>
                          <a:latin typeface="Droid Serif"/>
                        </a:rPr>
                        <a:t>Va a ver </a:t>
                      </a:r>
                      <a:r>
                        <a:rPr lang="es-ES" sz="1200" i="1">
                          <a:solidFill>
                            <a:schemeClr val="tx1">
                              <a:lumMod val="65000"/>
                              <a:lumOff val="35000"/>
                            </a:schemeClr>
                          </a:solidFill>
                          <a:latin typeface="Droid Serif"/>
                        </a:rPr>
                        <a:t>París hoy</a:t>
                      </a:r>
                    </a:p>
                    <a:p>
                      <a:r>
                        <a:rPr lang="es-ES" sz="1200" b="1" i="1">
                          <a:solidFill>
                            <a:schemeClr val="tx1">
                              <a:lumMod val="65000"/>
                              <a:lumOff val="35000"/>
                            </a:schemeClr>
                          </a:solidFill>
                          <a:latin typeface="Droid Serif"/>
                        </a:rPr>
                        <a:t>Esta por ver </a:t>
                      </a:r>
                      <a:r>
                        <a:rPr lang="es-ES" sz="1200" i="1">
                          <a:solidFill>
                            <a:schemeClr val="tx1">
                              <a:lumMod val="65000"/>
                              <a:lumOff val="35000"/>
                            </a:schemeClr>
                          </a:solidFill>
                          <a:latin typeface="Droid Serif"/>
                        </a:rPr>
                        <a:t>París hoy</a:t>
                      </a:r>
                    </a:p>
                    <a:p>
                      <a:r>
                        <a:rPr lang="es-ES" sz="1200" b="1" i="1">
                          <a:solidFill>
                            <a:schemeClr val="tx1">
                              <a:lumMod val="65000"/>
                              <a:lumOff val="35000"/>
                            </a:schemeClr>
                          </a:solidFill>
                          <a:latin typeface="Droid Serif"/>
                        </a:rPr>
                        <a:t>Esta a punto </a:t>
                      </a:r>
                      <a:r>
                        <a:rPr lang="es-ES" sz="1200" i="1">
                          <a:solidFill>
                            <a:schemeClr val="tx1">
                              <a:lumMod val="65000"/>
                              <a:lumOff val="35000"/>
                            </a:schemeClr>
                          </a:solidFill>
                          <a:latin typeface="Droid Serif"/>
                        </a:rPr>
                        <a:t>de verlo</a:t>
                      </a:r>
                    </a:p>
                  </a:txBody>
                  <a:tcPr>
                    <a:lnL w="12700" cap="flat" cmpd="sng" algn="ctr">
                      <a:solidFill>
                        <a:schemeClr val="accent1"/>
                      </a:solidFill>
                      <a:prstDash val="solid"/>
                      <a:round/>
                      <a:headEnd type="none" w="med" len="med"/>
                      <a:tailEnd type="none" w="med" len="med"/>
                    </a:lnL>
                    <a:lnT w="28575" cap="flat" cmpd="sng" algn="ctr">
                      <a:solidFill>
                        <a:schemeClr val="accent1"/>
                      </a:solidFill>
                      <a:prstDash val="solid"/>
                      <a:round/>
                      <a:headEnd type="none" w="med" len="med"/>
                      <a:tailEnd type="none" w="med" len="med"/>
                    </a:lnT>
                  </a:tcPr>
                </a:tc>
                <a:extLst>
                  <a:ext uri="{0D108BD9-81ED-4DB2-BD59-A6C34878D82A}">
                    <a16:rowId xmlns:a16="http://schemas.microsoft.com/office/drawing/2014/main" val="499598925"/>
                  </a:ext>
                </a:extLst>
              </a:tr>
              <a:tr h="686242">
                <a:tc vMerge="1">
                  <a:txBody>
                    <a:bodyPr/>
                    <a:lstStyle/>
                    <a:p>
                      <a:endParaRPr lang="es-ES" sz="1200">
                        <a:latin typeface="Droid Serif"/>
                      </a:endParaRPr>
                    </a:p>
                  </a:txBody>
                  <a:tcPr/>
                </a:tc>
                <a:tc>
                  <a:txBody>
                    <a:bodyPr/>
                    <a:lstStyle/>
                    <a:p>
                      <a:r>
                        <a:rPr lang="es-ES" sz="1200" b="1">
                          <a:latin typeface="Droid Serif"/>
                        </a:rPr>
                        <a:t>INCOATIVAS</a:t>
                      </a:r>
                    </a:p>
                  </a:txBody>
                  <a:tcPr anchor="ctr">
                    <a:lnR w="28575" cap="flat" cmpd="sng" algn="ctr">
                      <a:solidFill>
                        <a:schemeClr val="accent1"/>
                      </a:solidFill>
                      <a:prstDash val="solid"/>
                      <a:round/>
                      <a:headEnd type="none" w="med" len="med"/>
                      <a:tailEnd type="none" w="med" len="med"/>
                    </a:lnR>
                    <a:solidFill>
                      <a:schemeClr val="accent1">
                        <a:lumMod val="20000"/>
                        <a:lumOff val="80000"/>
                      </a:schemeClr>
                    </a:solidFill>
                  </a:tcPr>
                </a:tc>
                <a:tc>
                  <a:txBody>
                    <a:bodyPr/>
                    <a:lstStyle/>
                    <a:p>
                      <a:r>
                        <a:rPr lang="es-ES" sz="1200">
                          <a:latin typeface="Droid Serif"/>
                        </a:rPr>
                        <a:t>Ponerse a</a:t>
                      </a:r>
                    </a:p>
                    <a:p>
                      <a:r>
                        <a:rPr lang="es-ES" sz="1200">
                          <a:latin typeface="Droid Serif"/>
                        </a:rPr>
                        <a:t>Romper a</a:t>
                      </a:r>
                    </a:p>
                    <a:p>
                      <a:r>
                        <a:rPr lang="es-ES" sz="1200">
                          <a:latin typeface="Droid Serif"/>
                        </a:rPr>
                        <a:t>Echarse a</a:t>
                      </a:r>
                    </a:p>
                  </a:txBody>
                  <a:tcPr>
                    <a:lnL w="28575"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tcPr>
                </a:tc>
                <a:tc>
                  <a:txBody>
                    <a:bodyPr/>
                    <a:lstStyle/>
                    <a:p>
                      <a:pPr algn="ctr"/>
                      <a:r>
                        <a:rPr lang="es-ES" sz="1200">
                          <a:latin typeface="Droid Serif"/>
                        </a:rPr>
                        <a:t>INFINITIVO</a:t>
                      </a: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tcPr>
                </a:tc>
                <a:tc>
                  <a:txBody>
                    <a:bodyPr/>
                    <a:lstStyle/>
                    <a:p>
                      <a:r>
                        <a:rPr lang="es-ES" sz="1200" b="1" i="1">
                          <a:solidFill>
                            <a:schemeClr val="tx1">
                              <a:lumMod val="65000"/>
                              <a:lumOff val="35000"/>
                            </a:schemeClr>
                          </a:solidFill>
                          <a:latin typeface="Droid Serif"/>
                        </a:rPr>
                        <a:t>Se puso a llorar</a:t>
                      </a:r>
                      <a:r>
                        <a:rPr lang="es-ES" sz="1200" i="1">
                          <a:solidFill>
                            <a:schemeClr val="tx1">
                              <a:lumMod val="65000"/>
                              <a:lumOff val="35000"/>
                            </a:schemeClr>
                          </a:solidFill>
                          <a:latin typeface="Droid Serif"/>
                        </a:rPr>
                        <a:t> ayer</a:t>
                      </a:r>
                    </a:p>
                    <a:p>
                      <a:r>
                        <a:rPr lang="es-ES" sz="1200" b="1" i="1">
                          <a:solidFill>
                            <a:schemeClr val="tx1">
                              <a:lumMod val="65000"/>
                              <a:lumOff val="35000"/>
                            </a:schemeClr>
                          </a:solidFill>
                          <a:latin typeface="Droid Serif"/>
                        </a:rPr>
                        <a:t>Rompió a llorar</a:t>
                      </a:r>
                      <a:r>
                        <a:rPr lang="es-ES" sz="1200" i="1">
                          <a:solidFill>
                            <a:schemeClr val="tx1">
                              <a:lumMod val="65000"/>
                              <a:lumOff val="35000"/>
                            </a:schemeClr>
                          </a:solidFill>
                          <a:latin typeface="Droid Serif"/>
                        </a:rPr>
                        <a:t> ayer</a:t>
                      </a:r>
                    </a:p>
                    <a:p>
                      <a:r>
                        <a:rPr lang="es-ES" sz="1200" b="1" i="1">
                          <a:solidFill>
                            <a:schemeClr val="tx1">
                              <a:lumMod val="65000"/>
                              <a:lumOff val="35000"/>
                            </a:schemeClr>
                          </a:solidFill>
                          <a:latin typeface="Droid Serif"/>
                        </a:rPr>
                        <a:t>Se echó a llorar</a:t>
                      </a:r>
                      <a:r>
                        <a:rPr lang="es-ES" sz="1200" i="1">
                          <a:solidFill>
                            <a:schemeClr val="tx1">
                              <a:lumMod val="65000"/>
                              <a:lumOff val="35000"/>
                            </a:schemeClr>
                          </a:solidFill>
                          <a:latin typeface="Droid Serif"/>
                        </a:rPr>
                        <a:t> ayer</a:t>
                      </a:r>
                    </a:p>
                  </a:txBody>
                  <a:tcPr>
                    <a:lnL w="12700" cap="flat" cmpd="sng" algn="ctr">
                      <a:solidFill>
                        <a:schemeClr val="accent1"/>
                      </a:solidFill>
                      <a:prstDash val="solid"/>
                      <a:round/>
                      <a:headEnd type="none" w="med" len="med"/>
                      <a:tailEnd type="none" w="med" len="med"/>
                    </a:lnL>
                  </a:tcPr>
                </a:tc>
                <a:extLst>
                  <a:ext uri="{0D108BD9-81ED-4DB2-BD59-A6C34878D82A}">
                    <a16:rowId xmlns:a16="http://schemas.microsoft.com/office/drawing/2014/main" val="811036022"/>
                  </a:ext>
                </a:extLst>
              </a:tr>
              <a:tr h="294104">
                <a:tc vMerge="1">
                  <a:txBody>
                    <a:bodyPr/>
                    <a:lstStyle/>
                    <a:p>
                      <a:endParaRPr lang="es-ES" sz="1200">
                        <a:latin typeface="Droid Serif"/>
                      </a:endParaRPr>
                    </a:p>
                  </a:txBody>
                  <a:tcPr/>
                </a:tc>
                <a:tc>
                  <a:txBody>
                    <a:bodyPr/>
                    <a:lstStyle/>
                    <a:p>
                      <a:r>
                        <a:rPr lang="es-ES" sz="1200" b="1">
                          <a:latin typeface="Droid Serif"/>
                        </a:rPr>
                        <a:t>FRECUENTATIVAS</a:t>
                      </a:r>
                    </a:p>
                  </a:txBody>
                  <a:tcPr anchor="ctr">
                    <a:lnR w="28575" cap="flat" cmpd="sng" algn="ctr">
                      <a:solidFill>
                        <a:schemeClr val="accent1"/>
                      </a:solidFill>
                      <a:prstDash val="solid"/>
                      <a:round/>
                      <a:headEnd type="none" w="med" len="med"/>
                      <a:tailEnd type="none" w="med" len="med"/>
                    </a:lnR>
                    <a:solidFill>
                      <a:schemeClr val="accent1">
                        <a:lumMod val="20000"/>
                        <a:lumOff val="80000"/>
                      </a:schemeClr>
                    </a:solidFill>
                  </a:tcPr>
                </a:tc>
                <a:tc>
                  <a:txBody>
                    <a:bodyPr/>
                    <a:lstStyle/>
                    <a:p>
                      <a:r>
                        <a:rPr lang="es-ES" sz="1200">
                          <a:latin typeface="Droid Serif"/>
                        </a:rPr>
                        <a:t>Soler</a:t>
                      </a:r>
                    </a:p>
                  </a:txBody>
                  <a:tcPr>
                    <a:lnL w="28575"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tcPr>
                </a:tc>
                <a:tc>
                  <a:txBody>
                    <a:bodyPr/>
                    <a:lstStyle/>
                    <a:p>
                      <a:pPr algn="ctr"/>
                      <a:r>
                        <a:rPr lang="es-ES" sz="1200">
                          <a:latin typeface="Droid Serif"/>
                        </a:rPr>
                        <a:t>INFINITIVO</a:t>
                      </a: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tcPr>
                </a:tc>
                <a:tc>
                  <a:txBody>
                    <a:bodyPr/>
                    <a:lstStyle/>
                    <a:p>
                      <a:r>
                        <a:rPr lang="es-ES" sz="1200" b="1" i="1">
                          <a:solidFill>
                            <a:schemeClr val="tx1">
                              <a:lumMod val="65000"/>
                              <a:lumOff val="35000"/>
                            </a:schemeClr>
                          </a:solidFill>
                          <a:latin typeface="Droid Serif"/>
                        </a:rPr>
                        <a:t>Suelo llegar </a:t>
                      </a:r>
                      <a:r>
                        <a:rPr lang="es-ES" sz="1200" i="1">
                          <a:solidFill>
                            <a:schemeClr val="tx1">
                              <a:lumMod val="65000"/>
                              <a:lumOff val="35000"/>
                            </a:schemeClr>
                          </a:solidFill>
                          <a:latin typeface="Droid Serif"/>
                        </a:rPr>
                        <a:t>hasta aquí</a:t>
                      </a:r>
                    </a:p>
                  </a:txBody>
                  <a:tcPr>
                    <a:lnL w="12700" cap="flat" cmpd="sng" algn="ctr">
                      <a:solidFill>
                        <a:schemeClr val="accent1"/>
                      </a:solidFill>
                      <a:prstDash val="solid"/>
                      <a:round/>
                      <a:headEnd type="none" w="med" len="med"/>
                      <a:tailEnd type="none" w="med" len="med"/>
                    </a:lnL>
                  </a:tcPr>
                </a:tc>
                <a:extLst>
                  <a:ext uri="{0D108BD9-81ED-4DB2-BD59-A6C34878D82A}">
                    <a16:rowId xmlns:a16="http://schemas.microsoft.com/office/drawing/2014/main" val="2577691370"/>
                  </a:ext>
                </a:extLst>
              </a:tr>
              <a:tr h="294104">
                <a:tc vMerge="1">
                  <a:txBody>
                    <a:bodyPr/>
                    <a:lstStyle/>
                    <a:p>
                      <a:endParaRPr lang="es-ES" sz="1200">
                        <a:latin typeface="Droid Serif"/>
                      </a:endParaRPr>
                    </a:p>
                  </a:txBody>
                  <a:tcPr/>
                </a:tc>
                <a:tc>
                  <a:txBody>
                    <a:bodyPr/>
                    <a:lstStyle/>
                    <a:p>
                      <a:r>
                        <a:rPr lang="es-ES" sz="1200" b="1">
                          <a:latin typeface="Droid Serif"/>
                        </a:rPr>
                        <a:t>REITERATIVAS</a:t>
                      </a:r>
                    </a:p>
                  </a:txBody>
                  <a:tcPr anchor="ctr">
                    <a:lnR w="28575" cap="flat" cmpd="sng" algn="ctr">
                      <a:solidFill>
                        <a:schemeClr val="accent1"/>
                      </a:solidFill>
                      <a:prstDash val="solid"/>
                      <a:round/>
                      <a:headEnd type="none" w="med" len="med"/>
                      <a:tailEnd type="none" w="med" len="med"/>
                    </a:lnR>
                    <a:solidFill>
                      <a:schemeClr val="accent1">
                        <a:lumMod val="20000"/>
                        <a:lumOff val="80000"/>
                      </a:schemeClr>
                    </a:solidFill>
                  </a:tcPr>
                </a:tc>
                <a:tc>
                  <a:txBody>
                    <a:bodyPr/>
                    <a:lstStyle/>
                    <a:p>
                      <a:r>
                        <a:rPr lang="es-ES" sz="1200">
                          <a:latin typeface="Droid Serif"/>
                        </a:rPr>
                        <a:t>Volver a</a:t>
                      </a:r>
                    </a:p>
                  </a:txBody>
                  <a:tcPr>
                    <a:lnL w="28575"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tcPr>
                </a:tc>
                <a:tc>
                  <a:txBody>
                    <a:bodyPr/>
                    <a:lstStyle/>
                    <a:p>
                      <a:pPr algn="ctr"/>
                      <a:r>
                        <a:rPr lang="es-ES" sz="1200">
                          <a:latin typeface="Droid Serif"/>
                        </a:rPr>
                        <a:t>INFINITIVO</a:t>
                      </a: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tcPr>
                </a:tc>
                <a:tc>
                  <a:txBody>
                    <a:bodyPr/>
                    <a:lstStyle/>
                    <a:p>
                      <a:r>
                        <a:rPr lang="es-ES" sz="1200" b="1" i="1">
                          <a:solidFill>
                            <a:schemeClr val="tx1">
                              <a:lumMod val="65000"/>
                              <a:lumOff val="35000"/>
                            </a:schemeClr>
                          </a:solidFill>
                          <a:latin typeface="Droid Serif"/>
                        </a:rPr>
                        <a:t>Volveré a llegar</a:t>
                      </a:r>
                      <a:r>
                        <a:rPr lang="es-ES" sz="1200" i="1">
                          <a:solidFill>
                            <a:schemeClr val="tx1">
                              <a:lumMod val="65000"/>
                              <a:lumOff val="35000"/>
                            </a:schemeClr>
                          </a:solidFill>
                          <a:latin typeface="Droid Serif"/>
                        </a:rPr>
                        <a:t> tarde</a:t>
                      </a:r>
                    </a:p>
                  </a:txBody>
                  <a:tcPr>
                    <a:lnL w="12700" cap="flat" cmpd="sng" algn="ctr">
                      <a:solidFill>
                        <a:schemeClr val="accent1"/>
                      </a:solidFill>
                      <a:prstDash val="solid"/>
                      <a:round/>
                      <a:headEnd type="none" w="med" len="med"/>
                      <a:tailEnd type="none" w="med" len="med"/>
                    </a:lnL>
                  </a:tcPr>
                </a:tc>
                <a:extLst>
                  <a:ext uri="{0D108BD9-81ED-4DB2-BD59-A6C34878D82A}">
                    <a16:rowId xmlns:a16="http://schemas.microsoft.com/office/drawing/2014/main" val="4129324444"/>
                  </a:ext>
                </a:extLst>
              </a:tr>
            </a:tbl>
          </a:graphicData>
        </a:graphic>
      </p:graphicFrame>
      <p:sp>
        <p:nvSpPr>
          <p:cNvPr id="12" name="CuadroTexto 11">
            <a:extLst>
              <a:ext uri="{FF2B5EF4-FFF2-40B4-BE49-F238E27FC236}">
                <a16:creationId xmlns:a16="http://schemas.microsoft.com/office/drawing/2014/main" id="{DC34AB52-DF99-4E00-AF80-7615E999D3FD}"/>
              </a:ext>
            </a:extLst>
          </p:cNvPr>
          <p:cNvSpPr txBox="1"/>
          <p:nvPr/>
        </p:nvSpPr>
        <p:spPr>
          <a:xfrm>
            <a:off x="2121583" y="3145880"/>
            <a:ext cx="1354858" cy="276999"/>
          </a:xfrm>
          <a:prstGeom prst="rect">
            <a:avLst/>
          </a:prstGeom>
          <a:noFill/>
        </p:spPr>
        <p:txBody>
          <a:bodyPr wrap="none" rtlCol="0">
            <a:spAutoFit/>
          </a:bodyPr>
          <a:lstStyle/>
          <a:p>
            <a:r>
              <a:rPr lang="es-ES" sz="1200">
                <a:solidFill>
                  <a:srgbClr val="434343"/>
                </a:solidFill>
                <a:latin typeface="Droid Serif"/>
              </a:rPr>
              <a:t>(acción inminente)</a:t>
            </a:r>
          </a:p>
        </p:txBody>
      </p:sp>
      <p:sp>
        <p:nvSpPr>
          <p:cNvPr id="44" name="CuadroTexto 43">
            <a:extLst>
              <a:ext uri="{FF2B5EF4-FFF2-40B4-BE49-F238E27FC236}">
                <a16:creationId xmlns:a16="http://schemas.microsoft.com/office/drawing/2014/main" id="{847E42F3-EFA4-4D77-BDF5-09A7ECA1B252}"/>
              </a:ext>
            </a:extLst>
          </p:cNvPr>
          <p:cNvSpPr txBox="1"/>
          <p:nvPr/>
        </p:nvSpPr>
        <p:spPr>
          <a:xfrm>
            <a:off x="2121583" y="3808373"/>
            <a:ext cx="1261884" cy="276999"/>
          </a:xfrm>
          <a:prstGeom prst="rect">
            <a:avLst/>
          </a:prstGeom>
          <a:noFill/>
        </p:spPr>
        <p:txBody>
          <a:bodyPr wrap="none" rtlCol="0">
            <a:spAutoFit/>
          </a:bodyPr>
          <a:lstStyle/>
          <a:p>
            <a:r>
              <a:rPr lang="es-ES" sz="1200">
                <a:solidFill>
                  <a:srgbClr val="434343"/>
                </a:solidFill>
                <a:latin typeface="Droid Serif"/>
              </a:rPr>
              <a:t>(principio acción)</a:t>
            </a:r>
          </a:p>
        </p:txBody>
      </p:sp>
      <p:cxnSp>
        <p:nvCxnSpPr>
          <p:cNvPr id="16" name="Conector recto de flecha 15">
            <a:extLst>
              <a:ext uri="{FF2B5EF4-FFF2-40B4-BE49-F238E27FC236}">
                <a16:creationId xmlns:a16="http://schemas.microsoft.com/office/drawing/2014/main" id="{540A1132-A134-4FCE-B0F4-337203450D4F}"/>
              </a:ext>
            </a:extLst>
          </p:cNvPr>
          <p:cNvCxnSpPr/>
          <p:nvPr/>
        </p:nvCxnSpPr>
        <p:spPr>
          <a:xfrm>
            <a:off x="4703618" y="2147456"/>
            <a:ext cx="0" cy="311727"/>
          </a:xfrm>
          <a:prstGeom prst="straightConnector1">
            <a:avLst/>
          </a:prstGeom>
          <a:ln w="12700">
            <a:headEnd type="triangle"/>
            <a:tailEnd type="triangle"/>
          </a:ln>
        </p:spPr>
        <p:style>
          <a:lnRef idx="1">
            <a:schemeClr val="accent1"/>
          </a:lnRef>
          <a:fillRef idx="0">
            <a:schemeClr val="accent1"/>
          </a:fillRef>
          <a:effectRef idx="0">
            <a:schemeClr val="accent1"/>
          </a:effectRef>
          <a:fontRef idx="minor">
            <a:schemeClr val="tx1"/>
          </a:fontRef>
        </p:style>
      </p:cxnSp>
      <p:sp>
        <p:nvSpPr>
          <p:cNvPr id="17" name="CuadroTexto 16">
            <a:extLst>
              <a:ext uri="{FF2B5EF4-FFF2-40B4-BE49-F238E27FC236}">
                <a16:creationId xmlns:a16="http://schemas.microsoft.com/office/drawing/2014/main" id="{98077C38-5123-42CD-A8DB-DD5E82239782}"/>
              </a:ext>
            </a:extLst>
          </p:cNvPr>
          <p:cNvSpPr txBox="1"/>
          <p:nvPr/>
        </p:nvSpPr>
        <p:spPr>
          <a:xfrm>
            <a:off x="4682836" y="2018320"/>
            <a:ext cx="524503" cy="307777"/>
          </a:xfrm>
          <a:prstGeom prst="rect">
            <a:avLst/>
          </a:prstGeom>
          <a:noFill/>
        </p:spPr>
        <p:txBody>
          <a:bodyPr wrap="none" rtlCol="0">
            <a:spAutoFit/>
          </a:bodyPr>
          <a:lstStyle/>
          <a:p>
            <a:r>
              <a:rPr lang="es-ES" sz="1200">
                <a:solidFill>
                  <a:srgbClr val="434343"/>
                </a:solidFill>
                <a:latin typeface="Droid Serif"/>
              </a:rPr>
              <a:t>prep</a:t>
            </a:r>
            <a:r>
              <a:rPr lang="es-ES">
                <a:solidFill>
                  <a:srgbClr val="434343"/>
                </a:solidFill>
              </a:rPr>
              <a:t>.</a:t>
            </a:r>
          </a:p>
        </p:txBody>
      </p:sp>
      <p:sp>
        <p:nvSpPr>
          <p:cNvPr id="50" name="CuadroTexto 49">
            <a:extLst>
              <a:ext uri="{FF2B5EF4-FFF2-40B4-BE49-F238E27FC236}">
                <a16:creationId xmlns:a16="http://schemas.microsoft.com/office/drawing/2014/main" id="{99A305B4-4A75-4497-8DA5-92C4D45A321E}"/>
              </a:ext>
            </a:extLst>
          </p:cNvPr>
          <p:cNvSpPr txBox="1"/>
          <p:nvPr/>
        </p:nvSpPr>
        <p:spPr>
          <a:xfrm>
            <a:off x="4675909" y="2209614"/>
            <a:ext cx="721672" cy="307777"/>
          </a:xfrm>
          <a:prstGeom prst="rect">
            <a:avLst/>
          </a:prstGeom>
          <a:noFill/>
        </p:spPr>
        <p:txBody>
          <a:bodyPr wrap="none" rtlCol="0">
            <a:spAutoFit/>
          </a:bodyPr>
          <a:lstStyle/>
          <a:p>
            <a:r>
              <a:rPr lang="es-ES" sz="1200">
                <a:solidFill>
                  <a:srgbClr val="434343"/>
                </a:solidFill>
                <a:latin typeface="Droid Serif"/>
              </a:rPr>
              <a:t>no prep</a:t>
            </a:r>
            <a:r>
              <a:rPr lang="es-ES">
                <a:solidFill>
                  <a:srgbClr val="434343"/>
                </a:solidFill>
              </a:rPr>
              <a:t>.</a:t>
            </a:r>
          </a:p>
        </p:txBody>
      </p:sp>
    </p:spTree>
    <p:extLst>
      <p:ext uri="{BB962C8B-B14F-4D97-AF65-F5344CB8AC3E}">
        <p14:creationId xmlns:p14="http://schemas.microsoft.com/office/powerpoint/2010/main" val="37685988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sp>
        <p:nvSpPr>
          <p:cNvPr id="2" name="Rectángulo 1">
            <a:extLst>
              <a:ext uri="{FF2B5EF4-FFF2-40B4-BE49-F238E27FC236}">
                <a16:creationId xmlns:a16="http://schemas.microsoft.com/office/drawing/2014/main" id="{2F99246A-9E82-4EC8-818D-7E7BBEFC9D75}"/>
              </a:ext>
            </a:extLst>
          </p:cNvPr>
          <p:cNvSpPr/>
          <p:nvPr/>
        </p:nvSpPr>
        <p:spPr>
          <a:xfrm>
            <a:off x="2653145" y="242454"/>
            <a:ext cx="3837710" cy="11083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4" name="Google Shape;64;p13"/>
          <p:cNvSpPr txBox="1">
            <a:spLocks noGrp="1"/>
          </p:cNvSpPr>
          <p:nvPr>
            <p:ph type="title"/>
          </p:nvPr>
        </p:nvSpPr>
        <p:spPr>
          <a:xfrm>
            <a:off x="228600" y="99105"/>
            <a:ext cx="8686800" cy="3603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s-ES" sz="2000"/>
              <a:t>LAS PERÍFRASIS VERBALES</a:t>
            </a:r>
            <a:endParaRPr sz="2000"/>
          </a:p>
        </p:txBody>
      </p:sp>
      <p:sp>
        <p:nvSpPr>
          <p:cNvPr id="68" name="Google Shape;68;p13"/>
          <p:cNvSpPr txBox="1">
            <a:spLocks noGrp="1"/>
          </p:cNvSpPr>
          <p:nvPr>
            <p:ph type="sldNum" idx="12"/>
          </p:nvPr>
        </p:nvSpPr>
        <p:spPr>
          <a:xfrm>
            <a:off x="0" y="4869300"/>
            <a:ext cx="9144000" cy="274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
              <a:t>8</a:t>
            </a:fld>
            <a:endParaRPr/>
          </a:p>
        </p:txBody>
      </p:sp>
      <p:sp>
        <p:nvSpPr>
          <p:cNvPr id="39" name="Google Shape;65;p13">
            <a:extLst>
              <a:ext uri="{FF2B5EF4-FFF2-40B4-BE49-F238E27FC236}">
                <a16:creationId xmlns:a16="http://schemas.microsoft.com/office/drawing/2014/main" id="{54143710-A580-49F8-8A3A-6258BD4060BB}"/>
              </a:ext>
            </a:extLst>
          </p:cNvPr>
          <p:cNvSpPr txBox="1"/>
          <p:nvPr/>
        </p:nvSpPr>
        <p:spPr>
          <a:xfrm>
            <a:off x="314524" y="469930"/>
            <a:ext cx="8543484" cy="360299"/>
          </a:xfrm>
          <a:prstGeom prst="rect">
            <a:avLst/>
          </a:prstGeom>
          <a:noFill/>
          <a:ln>
            <a:noFill/>
          </a:ln>
        </p:spPr>
        <p:txBody>
          <a:bodyPr spcFirstLastPara="1" wrap="square" lIns="91425" tIns="91425" rIns="91425" bIns="91425" anchor="t" anchorCtr="0">
            <a:noAutofit/>
          </a:bodyPr>
          <a:lstStyle/>
          <a:p>
            <a:pPr marL="0" lvl="0" indent="0" algn="ctr" rtl="0">
              <a:spcAft>
                <a:spcPts val="0"/>
              </a:spcAft>
              <a:buNone/>
            </a:pPr>
            <a:r>
              <a:rPr lang="es-ES" sz="1800" b="1">
                <a:solidFill>
                  <a:schemeClr val="accent1"/>
                </a:solidFill>
                <a:latin typeface="Montserrat" panose="020B0604020202020204" charset="0"/>
                <a:ea typeface="Droid Serif"/>
                <a:cs typeface="Droid Serif"/>
                <a:sym typeface="Droid Serif"/>
              </a:rPr>
              <a:t>CLASIFICACIÓN</a:t>
            </a:r>
          </a:p>
        </p:txBody>
      </p:sp>
      <p:sp>
        <p:nvSpPr>
          <p:cNvPr id="40" name="Rectángulo 39">
            <a:extLst>
              <a:ext uri="{FF2B5EF4-FFF2-40B4-BE49-F238E27FC236}">
                <a16:creationId xmlns:a16="http://schemas.microsoft.com/office/drawing/2014/main" id="{8D397A7A-D69B-4340-A071-946EECC47770}"/>
              </a:ext>
            </a:extLst>
          </p:cNvPr>
          <p:cNvSpPr/>
          <p:nvPr/>
        </p:nvSpPr>
        <p:spPr>
          <a:xfrm>
            <a:off x="295899" y="664832"/>
            <a:ext cx="3294584" cy="7373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1" name="Rectángulo 40">
            <a:extLst>
              <a:ext uri="{FF2B5EF4-FFF2-40B4-BE49-F238E27FC236}">
                <a16:creationId xmlns:a16="http://schemas.microsoft.com/office/drawing/2014/main" id="{BAABBCE6-4634-437D-A366-A1BC9C2BB6AC}"/>
              </a:ext>
            </a:extLst>
          </p:cNvPr>
          <p:cNvSpPr/>
          <p:nvPr/>
        </p:nvSpPr>
        <p:spPr>
          <a:xfrm>
            <a:off x="5620816" y="662042"/>
            <a:ext cx="3294584" cy="7373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aphicFrame>
        <p:nvGraphicFramePr>
          <p:cNvPr id="8" name="Tabla 9">
            <a:extLst>
              <a:ext uri="{FF2B5EF4-FFF2-40B4-BE49-F238E27FC236}">
                <a16:creationId xmlns:a16="http://schemas.microsoft.com/office/drawing/2014/main" id="{D5ECDCF9-7778-4B66-A4C6-25C0D44A88E4}"/>
              </a:ext>
            </a:extLst>
          </p:cNvPr>
          <p:cNvGraphicFramePr>
            <a:graphicFrameLocks noGrp="1"/>
          </p:cNvGraphicFramePr>
          <p:nvPr>
            <p:extLst>
              <p:ext uri="{D42A27DB-BD31-4B8C-83A1-F6EECF244321}">
                <p14:modId xmlns:p14="http://schemas.microsoft.com/office/powerpoint/2010/main" val="2952168127"/>
              </p:ext>
            </p:extLst>
          </p:nvPr>
        </p:nvGraphicFramePr>
        <p:xfrm>
          <a:off x="596157" y="1032746"/>
          <a:ext cx="8104500" cy="3474720"/>
        </p:xfrm>
        <a:graphic>
          <a:graphicData uri="http://schemas.openxmlformats.org/drawingml/2006/table">
            <a:tbl>
              <a:tblPr firstRow="1" firstCol="1" bandRow="1">
                <a:tableStyleId>{69012ECD-51FC-41F1-AA8D-1B2483CD663E}</a:tableStyleId>
              </a:tblPr>
              <a:tblGrid>
                <a:gridCol w="1620900">
                  <a:extLst>
                    <a:ext uri="{9D8B030D-6E8A-4147-A177-3AD203B41FA5}">
                      <a16:colId xmlns:a16="http://schemas.microsoft.com/office/drawing/2014/main" val="1776276724"/>
                    </a:ext>
                  </a:extLst>
                </a:gridCol>
                <a:gridCol w="1620900">
                  <a:extLst>
                    <a:ext uri="{9D8B030D-6E8A-4147-A177-3AD203B41FA5}">
                      <a16:colId xmlns:a16="http://schemas.microsoft.com/office/drawing/2014/main" val="2926003414"/>
                    </a:ext>
                  </a:extLst>
                </a:gridCol>
                <a:gridCol w="914152">
                  <a:extLst>
                    <a:ext uri="{9D8B030D-6E8A-4147-A177-3AD203B41FA5}">
                      <a16:colId xmlns:a16="http://schemas.microsoft.com/office/drawing/2014/main" val="1390931586"/>
                    </a:ext>
                  </a:extLst>
                </a:gridCol>
                <a:gridCol w="1614055">
                  <a:extLst>
                    <a:ext uri="{9D8B030D-6E8A-4147-A177-3AD203B41FA5}">
                      <a16:colId xmlns:a16="http://schemas.microsoft.com/office/drawing/2014/main" val="3641987055"/>
                    </a:ext>
                  </a:extLst>
                </a:gridCol>
                <a:gridCol w="2334493">
                  <a:extLst>
                    <a:ext uri="{9D8B030D-6E8A-4147-A177-3AD203B41FA5}">
                      <a16:colId xmlns:a16="http://schemas.microsoft.com/office/drawing/2014/main" val="1316655882"/>
                    </a:ext>
                  </a:extLst>
                </a:gridCol>
              </a:tblGrid>
              <a:tr h="136806">
                <a:tc>
                  <a:txBody>
                    <a:bodyPr/>
                    <a:lstStyle/>
                    <a:p>
                      <a:endParaRPr lang="es-ES" sz="1200">
                        <a:latin typeface="Droid Serif"/>
                      </a:endParaRPr>
                    </a:p>
                  </a:txBody>
                  <a:tcPr>
                    <a:lnL w="9525" cap="flat" cmpd="sng" algn="ctr">
                      <a:noFill/>
                      <a:prstDash val="solid"/>
                    </a:lnL>
                    <a:lnT w="9525" cap="flat" cmpd="sng" algn="ctr">
                      <a:noFill/>
                      <a:prstDash val="solid"/>
                    </a:lnT>
                    <a:noFill/>
                  </a:tcPr>
                </a:tc>
                <a:tc>
                  <a:txBody>
                    <a:bodyPr/>
                    <a:lstStyle/>
                    <a:p>
                      <a:r>
                        <a:rPr lang="es-ES" sz="1200">
                          <a:latin typeface="Droid Serif"/>
                        </a:rPr>
                        <a:t>TIPO</a:t>
                      </a:r>
                    </a:p>
                  </a:txBody>
                  <a:tcPr>
                    <a:lnR w="28575" cap="flat" cmpd="sng" algn="ctr">
                      <a:solidFill>
                        <a:schemeClr val="bg1"/>
                      </a:solidFill>
                      <a:prstDash val="solid"/>
                      <a:round/>
                      <a:headEnd type="none" w="med" len="med"/>
                      <a:tailEnd type="none" w="med" len="med"/>
                    </a:lnR>
                  </a:tcPr>
                </a:tc>
                <a:tc>
                  <a:txBody>
                    <a:bodyPr/>
                    <a:lstStyle/>
                    <a:p>
                      <a:r>
                        <a:rPr lang="es-ES" sz="1200">
                          <a:latin typeface="Droid Serif"/>
                        </a:rPr>
                        <a:t>VERBOS</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r>
                        <a:rPr lang="es-ES" sz="1200">
                          <a:latin typeface="Droid Serif"/>
                        </a:rPr>
                        <a:t>FORMA IMPERSONAL</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r>
                        <a:rPr lang="es-ES" sz="1200">
                          <a:latin typeface="Droid Serif"/>
                        </a:rPr>
                        <a:t>EJEMPLOS</a:t>
                      </a:r>
                    </a:p>
                  </a:txBody>
                  <a:tcPr>
                    <a:lnL w="28575"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210081387"/>
                  </a:ext>
                </a:extLst>
              </a:tr>
              <a:tr h="136806">
                <a:tc rowSpan="3">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s-ES" sz="1200" b="1">
                          <a:solidFill>
                            <a:schemeClr val="bg1"/>
                          </a:solidFill>
                          <a:latin typeface="Droid Serif"/>
                        </a:rPr>
                        <a:t>PERÍFRASIS ASPECTUALES</a:t>
                      </a:r>
                      <a:r>
                        <a:rPr lang="es-ES" sz="1200" b="0">
                          <a:solidFill>
                            <a:schemeClr val="bg1"/>
                          </a:solidFill>
                          <a:latin typeface="Droid Serif"/>
                        </a:rPr>
                        <a:t> (desarrollo)</a:t>
                      </a:r>
                      <a:endParaRPr lang="es-ES" sz="1200" b="1">
                        <a:solidFill>
                          <a:schemeClr val="bg1"/>
                        </a:solidFill>
                        <a:latin typeface="Droid Serif"/>
                      </a:endParaRPr>
                    </a:p>
                  </a:txBody>
                  <a:tcPr anchor="ctr">
                    <a:solidFill>
                      <a:schemeClr val="accent1"/>
                    </a:solidFill>
                  </a:tcPr>
                </a:tc>
                <a:tc>
                  <a:txBody>
                    <a:bodyPr/>
                    <a:lstStyle/>
                    <a:p>
                      <a:r>
                        <a:rPr lang="es-ES" sz="1200" b="1">
                          <a:latin typeface="Droid Serif"/>
                        </a:rPr>
                        <a:t>DURATIVAS</a:t>
                      </a:r>
                    </a:p>
                  </a:txBody>
                  <a:tcPr>
                    <a:lnR w="28575" cap="flat" cmpd="sng" algn="ctr">
                      <a:solidFill>
                        <a:schemeClr val="accent1"/>
                      </a:solidFill>
                      <a:prstDash val="solid"/>
                      <a:round/>
                      <a:headEnd type="none" w="med" len="med"/>
                      <a:tailEnd type="none" w="med" len="med"/>
                    </a:lnR>
                    <a:solidFill>
                      <a:schemeClr val="accent1">
                        <a:lumMod val="20000"/>
                        <a:lumOff val="80000"/>
                      </a:schemeClr>
                    </a:solidFill>
                  </a:tcPr>
                </a:tc>
                <a:tc>
                  <a:txBody>
                    <a:bodyPr/>
                    <a:lstStyle/>
                    <a:p>
                      <a:r>
                        <a:rPr lang="es-ES" sz="1200">
                          <a:latin typeface="Droid Serif"/>
                        </a:rPr>
                        <a:t>Estar</a:t>
                      </a:r>
                    </a:p>
                    <a:p>
                      <a:r>
                        <a:rPr lang="es-ES" sz="1200">
                          <a:latin typeface="Droid Serif"/>
                        </a:rPr>
                        <a:t>Venir</a:t>
                      </a:r>
                    </a:p>
                    <a:p>
                      <a:r>
                        <a:rPr lang="es-ES" sz="1200">
                          <a:latin typeface="Droid Serif"/>
                        </a:rPr>
                        <a:t>Llevar</a:t>
                      </a:r>
                    </a:p>
                    <a:p>
                      <a:r>
                        <a:rPr lang="es-ES" sz="1200">
                          <a:latin typeface="Droid Serif"/>
                        </a:rPr>
                        <a:t>Andar</a:t>
                      </a:r>
                    </a:p>
                    <a:p>
                      <a:r>
                        <a:rPr lang="es-ES" sz="1200">
                          <a:latin typeface="Droid Serif"/>
                        </a:rPr>
                        <a:t>Seguir</a:t>
                      </a:r>
                    </a:p>
                  </a:txBody>
                  <a:tcPr>
                    <a:lnL w="28575"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tcPr>
                </a:tc>
                <a:tc>
                  <a:txBody>
                    <a:bodyPr/>
                    <a:lstStyle/>
                    <a:p>
                      <a:pPr algn="ctr"/>
                      <a:r>
                        <a:rPr lang="es-ES" sz="1200">
                          <a:latin typeface="Droid Serif"/>
                        </a:rPr>
                        <a:t>GERUNDIO</a:t>
                      </a: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tcPr>
                </a:tc>
                <a:tc>
                  <a:txBody>
                    <a:bodyPr/>
                    <a:lstStyle/>
                    <a:p>
                      <a:r>
                        <a:rPr lang="es-ES" sz="1200" i="1">
                          <a:solidFill>
                            <a:schemeClr val="tx1">
                              <a:lumMod val="65000"/>
                              <a:lumOff val="35000"/>
                            </a:schemeClr>
                          </a:solidFill>
                          <a:latin typeface="Droid Serif"/>
                        </a:rPr>
                        <a:t>Está molestando desde hace rato</a:t>
                      </a:r>
                    </a:p>
                    <a:p>
                      <a:r>
                        <a:rPr lang="es-ES" sz="1200" i="1">
                          <a:solidFill>
                            <a:schemeClr val="tx1">
                              <a:lumMod val="65000"/>
                              <a:lumOff val="35000"/>
                            </a:schemeClr>
                          </a:solidFill>
                          <a:latin typeface="Droid Serif"/>
                        </a:rPr>
                        <a:t>Viene molestando desde hace rato</a:t>
                      </a:r>
                    </a:p>
                    <a:p>
                      <a:r>
                        <a:rPr lang="es-ES" sz="1200" i="1">
                          <a:solidFill>
                            <a:schemeClr val="tx1">
                              <a:lumMod val="65000"/>
                              <a:lumOff val="35000"/>
                            </a:schemeClr>
                          </a:solidFill>
                          <a:latin typeface="Droid Serif"/>
                        </a:rPr>
                        <a:t>Lleva molestando desde hace rato</a:t>
                      </a:r>
                    </a:p>
                    <a:p>
                      <a:r>
                        <a:rPr lang="es-ES" sz="1200" i="1">
                          <a:solidFill>
                            <a:schemeClr val="tx1">
                              <a:lumMod val="65000"/>
                              <a:lumOff val="35000"/>
                            </a:schemeClr>
                          </a:solidFill>
                          <a:latin typeface="Droid Serif"/>
                        </a:rPr>
                        <a:t>Anda molestando desde hace rato</a:t>
                      </a:r>
                    </a:p>
                    <a:p>
                      <a:r>
                        <a:rPr lang="es-ES" sz="1200" i="1">
                          <a:solidFill>
                            <a:schemeClr val="tx1">
                              <a:lumMod val="65000"/>
                              <a:lumOff val="35000"/>
                            </a:schemeClr>
                          </a:solidFill>
                          <a:latin typeface="Droid Serif"/>
                        </a:rPr>
                        <a:t>Sigue molestando desde hace rato</a:t>
                      </a:r>
                    </a:p>
                  </a:txBody>
                  <a:tcPr>
                    <a:lnL w="12700" cap="flat" cmpd="sng" algn="ctr">
                      <a:solidFill>
                        <a:schemeClr val="accent1"/>
                      </a:solidFill>
                      <a:prstDash val="solid"/>
                      <a:round/>
                      <a:headEnd type="none" w="med" len="med"/>
                      <a:tailEnd type="none" w="med" len="med"/>
                    </a:lnL>
                  </a:tcPr>
                </a:tc>
                <a:extLst>
                  <a:ext uri="{0D108BD9-81ED-4DB2-BD59-A6C34878D82A}">
                    <a16:rowId xmlns:a16="http://schemas.microsoft.com/office/drawing/2014/main" val="3293655104"/>
                  </a:ext>
                </a:extLst>
              </a:tr>
              <a:tr h="136806">
                <a:tc vMerge="1">
                  <a:txBody>
                    <a:bodyPr/>
                    <a:lstStyle/>
                    <a:p>
                      <a:endParaRPr lang="es-ES" sz="1200">
                        <a:latin typeface="Droid Serif"/>
                      </a:endParaRPr>
                    </a:p>
                  </a:txBody>
                  <a:tcPr/>
                </a:tc>
                <a:tc>
                  <a:txBody>
                    <a:bodyPr/>
                    <a:lstStyle/>
                    <a:p>
                      <a:r>
                        <a:rPr lang="es-ES" sz="1200" b="1">
                          <a:latin typeface="Droid Serif"/>
                        </a:rPr>
                        <a:t>TERMINATIVAS</a:t>
                      </a:r>
                    </a:p>
                  </a:txBody>
                  <a:tcPr>
                    <a:lnR w="28575" cap="flat" cmpd="sng" algn="ctr">
                      <a:solidFill>
                        <a:schemeClr val="accent1"/>
                      </a:solidFill>
                      <a:prstDash val="solid"/>
                      <a:round/>
                      <a:headEnd type="none" w="med" len="med"/>
                      <a:tailEnd type="none" w="med" len="med"/>
                    </a:lnR>
                    <a:solidFill>
                      <a:schemeClr val="accent1">
                        <a:lumMod val="20000"/>
                        <a:lumOff val="80000"/>
                      </a:schemeClr>
                    </a:solidFill>
                  </a:tcPr>
                </a:tc>
                <a:tc>
                  <a:txBody>
                    <a:bodyPr/>
                    <a:lstStyle/>
                    <a:p>
                      <a:r>
                        <a:rPr lang="es-ES" sz="1200">
                          <a:latin typeface="Droid Serif"/>
                        </a:rPr>
                        <a:t>Acabar de</a:t>
                      </a:r>
                    </a:p>
                    <a:p>
                      <a:r>
                        <a:rPr lang="es-ES" sz="1200">
                          <a:latin typeface="Droid Serif"/>
                        </a:rPr>
                        <a:t>Dejar de</a:t>
                      </a:r>
                    </a:p>
                    <a:p>
                      <a:r>
                        <a:rPr lang="es-ES" sz="1200">
                          <a:latin typeface="Droid Serif"/>
                        </a:rPr>
                        <a:t>Cesar de</a:t>
                      </a:r>
                    </a:p>
                    <a:p>
                      <a:r>
                        <a:rPr lang="es-ES" sz="1200">
                          <a:latin typeface="Droid Serif"/>
                        </a:rPr>
                        <a:t>Llegar a</a:t>
                      </a:r>
                    </a:p>
                  </a:txBody>
                  <a:tcPr>
                    <a:lnL w="28575"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tcPr>
                </a:tc>
                <a:tc>
                  <a:txBody>
                    <a:bodyPr/>
                    <a:lstStyle/>
                    <a:p>
                      <a:pPr algn="ctr"/>
                      <a:r>
                        <a:rPr lang="es-ES" sz="1200">
                          <a:latin typeface="Droid Serif"/>
                        </a:rPr>
                        <a:t>INFINITIVO</a:t>
                      </a: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tcPr>
                </a:tc>
                <a:tc>
                  <a:txBody>
                    <a:bodyPr/>
                    <a:lstStyle/>
                    <a:p>
                      <a:r>
                        <a:rPr lang="es-ES" sz="1200" i="1">
                          <a:solidFill>
                            <a:schemeClr val="tx1">
                              <a:lumMod val="65000"/>
                              <a:lumOff val="35000"/>
                            </a:schemeClr>
                          </a:solidFill>
                          <a:latin typeface="Droid Serif"/>
                        </a:rPr>
                        <a:t>Acabo de comer ahora mismo</a:t>
                      </a:r>
                    </a:p>
                    <a:p>
                      <a:r>
                        <a:rPr lang="es-ES" sz="1200" i="1">
                          <a:solidFill>
                            <a:schemeClr val="tx1">
                              <a:lumMod val="65000"/>
                              <a:lumOff val="35000"/>
                            </a:schemeClr>
                          </a:solidFill>
                          <a:latin typeface="Droid Serif"/>
                        </a:rPr>
                        <a:t>Dejo de hablar ahora mismo</a:t>
                      </a:r>
                    </a:p>
                    <a:p>
                      <a:r>
                        <a:rPr lang="es-ES" sz="1200" i="1">
                          <a:solidFill>
                            <a:schemeClr val="tx1">
                              <a:lumMod val="65000"/>
                              <a:lumOff val="35000"/>
                            </a:schemeClr>
                          </a:solidFill>
                          <a:latin typeface="Droid Serif"/>
                        </a:rPr>
                        <a:t>La lluvia no cesa de caer</a:t>
                      </a:r>
                    </a:p>
                    <a:p>
                      <a:r>
                        <a:rPr lang="es-ES" sz="1200" i="1">
                          <a:solidFill>
                            <a:schemeClr val="tx1">
                              <a:lumMod val="65000"/>
                              <a:lumOff val="35000"/>
                            </a:schemeClr>
                          </a:solidFill>
                          <a:latin typeface="Droid Serif"/>
                        </a:rPr>
                        <a:t>Llegué a entenderlo por fin</a:t>
                      </a:r>
                    </a:p>
                  </a:txBody>
                  <a:tcPr>
                    <a:lnL w="12700" cap="flat" cmpd="sng" algn="ctr">
                      <a:solidFill>
                        <a:schemeClr val="accent1"/>
                      </a:solidFill>
                      <a:prstDash val="solid"/>
                      <a:round/>
                      <a:headEnd type="none" w="med" len="med"/>
                      <a:tailEnd type="none" w="med" len="med"/>
                    </a:lnL>
                  </a:tcPr>
                </a:tc>
                <a:extLst>
                  <a:ext uri="{0D108BD9-81ED-4DB2-BD59-A6C34878D82A}">
                    <a16:rowId xmlns:a16="http://schemas.microsoft.com/office/drawing/2014/main" val="1312847302"/>
                  </a:ext>
                </a:extLst>
              </a:tr>
              <a:tr h="136806">
                <a:tc vMerge="1">
                  <a:txBody>
                    <a:bodyPr/>
                    <a:lstStyle/>
                    <a:p>
                      <a:endParaRPr lang="es-ES" sz="1200">
                        <a:latin typeface="Droid Serif"/>
                      </a:endParaRPr>
                    </a:p>
                  </a:txBody>
                  <a:tcPr/>
                </a:tc>
                <a:tc>
                  <a:txBody>
                    <a:bodyPr/>
                    <a:lstStyle/>
                    <a:p>
                      <a:r>
                        <a:rPr lang="es-ES" sz="1200" b="1">
                          <a:latin typeface="Droid Serif"/>
                        </a:rPr>
                        <a:t>PERFECTIVAS o RESULTATIVAS</a:t>
                      </a:r>
                    </a:p>
                  </a:txBody>
                  <a:tcPr>
                    <a:lnR w="28575" cap="flat" cmpd="sng" algn="ctr">
                      <a:solidFill>
                        <a:schemeClr val="accent1"/>
                      </a:solidFill>
                      <a:prstDash val="solid"/>
                      <a:round/>
                      <a:headEnd type="none" w="med" len="med"/>
                      <a:tailEnd type="none" w="med" len="med"/>
                    </a:lnR>
                    <a:solidFill>
                      <a:schemeClr val="accent1">
                        <a:lumMod val="20000"/>
                        <a:lumOff val="80000"/>
                      </a:schemeClr>
                    </a:solidFill>
                  </a:tcPr>
                </a:tc>
                <a:tc>
                  <a:txBody>
                    <a:bodyPr/>
                    <a:lstStyle/>
                    <a:p>
                      <a:r>
                        <a:rPr lang="es-ES" sz="1200">
                          <a:latin typeface="Droid Serif"/>
                        </a:rPr>
                        <a:t>Dejar</a:t>
                      </a:r>
                    </a:p>
                    <a:p>
                      <a:r>
                        <a:rPr lang="es-ES" sz="1200">
                          <a:latin typeface="Droid Serif"/>
                        </a:rPr>
                        <a:t>Quedar</a:t>
                      </a:r>
                    </a:p>
                    <a:p>
                      <a:r>
                        <a:rPr lang="es-ES" sz="1200">
                          <a:latin typeface="Droid Serif"/>
                        </a:rPr>
                        <a:t>Llevar</a:t>
                      </a:r>
                    </a:p>
                    <a:p>
                      <a:r>
                        <a:rPr lang="es-ES" sz="1200">
                          <a:latin typeface="Droid Serif"/>
                        </a:rPr>
                        <a:t>Verse</a:t>
                      </a:r>
                    </a:p>
                    <a:p>
                      <a:r>
                        <a:rPr lang="es-ES" sz="1200">
                          <a:latin typeface="Droid Serif"/>
                        </a:rPr>
                        <a:t>Estar</a:t>
                      </a:r>
                    </a:p>
                    <a:p>
                      <a:r>
                        <a:rPr lang="es-ES" sz="1200">
                          <a:latin typeface="Droid Serif"/>
                        </a:rPr>
                        <a:t>Tener</a:t>
                      </a:r>
                    </a:p>
                    <a:p>
                      <a:r>
                        <a:rPr lang="es-ES" sz="1200">
                          <a:latin typeface="Droid Serif"/>
                        </a:rPr>
                        <a:t>Sentirse</a:t>
                      </a:r>
                    </a:p>
                  </a:txBody>
                  <a:tcPr>
                    <a:lnL w="28575"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tcPr>
                </a:tc>
                <a:tc>
                  <a:txBody>
                    <a:bodyPr/>
                    <a:lstStyle/>
                    <a:p>
                      <a:pPr algn="ctr"/>
                      <a:r>
                        <a:rPr lang="es-ES" sz="1200">
                          <a:latin typeface="Droid Serif"/>
                        </a:rPr>
                        <a:t>PARTICIPIO</a:t>
                      </a: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tcPr>
                </a:tc>
                <a:tc>
                  <a:txBody>
                    <a:bodyPr/>
                    <a:lstStyle/>
                    <a:p>
                      <a:r>
                        <a:rPr lang="es-ES" sz="1200" i="1">
                          <a:solidFill>
                            <a:schemeClr val="tx1">
                              <a:lumMod val="65000"/>
                              <a:lumOff val="35000"/>
                            </a:schemeClr>
                          </a:solidFill>
                          <a:latin typeface="Droid Serif"/>
                        </a:rPr>
                        <a:t>Dejó solucionado su trabajo</a:t>
                      </a:r>
                    </a:p>
                    <a:p>
                      <a:r>
                        <a:rPr lang="es-ES" sz="1200" i="1">
                          <a:solidFill>
                            <a:schemeClr val="tx1">
                              <a:lumMod val="65000"/>
                              <a:lumOff val="35000"/>
                            </a:schemeClr>
                          </a:solidFill>
                          <a:latin typeface="Droid Serif"/>
                        </a:rPr>
                        <a:t>Quedó solucionado su trabajo</a:t>
                      </a:r>
                    </a:p>
                    <a:p>
                      <a:r>
                        <a:rPr lang="es-ES" sz="1200" i="1">
                          <a:solidFill>
                            <a:schemeClr val="tx1">
                              <a:lumMod val="65000"/>
                              <a:lumOff val="35000"/>
                            </a:schemeClr>
                          </a:solidFill>
                          <a:latin typeface="Droid Serif"/>
                        </a:rPr>
                        <a:t>Llevo escritas varias obras</a:t>
                      </a:r>
                    </a:p>
                  </a:txBody>
                  <a:tcPr>
                    <a:lnL w="12700" cap="flat" cmpd="sng" algn="ctr">
                      <a:solidFill>
                        <a:schemeClr val="accent1"/>
                      </a:solidFill>
                      <a:prstDash val="solid"/>
                      <a:round/>
                      <a:headEnd type="none" w="med" len="med"/>
                      <a:tailEnd type="none" w="med" len="med"/>
                    </a:lnL>
                  </a:tcPr>
                </a:tc>
                <a:extLst>
                  <a:ext uri="{0D108BD9-81ED-4DB2-BD59-A6C34878D82A}">
                    <a16:rowId xmlns:a16="http://schemas.microsoft.com/office/drawing/2014/main" val="2269016977"/>
                  </a:ext>
                </a:extLst>
              </a:tr>
            </a:tbl>
          </a:graphicData>
        </a:graphic>
      </p:graphicFrame>
      <p:sp>
        <p:nvSpPr>
          <p:cNvPr id="10" name="CuadroTexto 9">
            <a:extLst>
              <a:ext uri="{FF2B5EF4-FFF2-40B4-BE49-F238E27FC236}">
                <a16:creationId xmlns:a16="http://schemas.microsoft.com/office/drawing/2014/main" id="{CC73A006-FE52-43B4-9A5B-8FCFCB942475}"/>
              </a:ext>
            </a:extLst>
          </p:cNvPr>
          <p:cNvSpPr txBox="1"/>
          <p:nvPr/>
        </p:nvSpPr>
        <p:spPr>
          <a:xfrm>
            <a:off x="2197783" y="1441085"/>
            <a:ext cx="1568058" cy="276999"/>
          </a:xfrm>
          <a:prstGeom prst="rect">
            <a:avLst/>
          </a:prstGeom>
          <a:noFill/>
        </p:spPr>
        <p:txBody>
          <a:bodyPr wrap="none" rtlCol="0">
            <a:spAutoFit/>
          </a:bodyPr>
          <a:lstStyle/>
          <a:p>
            <a:r>
              <a:rPr lang="es-ES" sz="1200">
                <a:solidFill>
                  <a:srgbClr val="434343"/>
                </a:solidFill>
                <a:latin typeface="Droid Serif"/>
              </a:rPr>
              <a:t>(acción en transcurso)</a:t>
            </a:r>
          </a:p>
        </p:txBody>
      </p:sp>
      <p:sp>
        <p:nvSpPr>
          <p:cNvPr id="11" name="CuadroTexto 10">
            <a:extLst>
              <a:ext uri="{FF2B5EF4-FFF2-40B4-BE49-F238E27FC236}">
                <a16:creationId xmlns:a16="http://schemas.microsoft.com/office/drawing/2014/main" id="{2254A534-8CC3-4937-ADA0-831D2D416813}"/>
              </a:ext>
            </a:extLst>
          </p:cNvPr>
          <p:cNvSpPr txBox="1"/>
          <p:nvPr/>
        </p:nvSpPr>
        <p:spPr>
          <a:xfrm>
            <a:off x="2197783" y="2467337"/>
            <a:ext cx="1236236" cy="276999"/>
          </a:xfrm>
          <a:prstGeom prst="rect">
            <a:avLst/>
          </a:prstGeom>
          <a:noFill/>
        </p:spPr>
        <p:txBody>
          <a:bodyPr wrap="none" rtlCol="0">
            <a:spAutoFit/>
          </a:bodyPr>
          <a:lstStyle/>
          <a:p>
            <a:r>
              <a:rPr lang="es-ES" sz="1200">
                <a:solidFill>
                  <a:srgbClr val="434343"/>
                </a:solidFill>
                <a:latin typeface="Droid Serif"/>
              </a:rPr>
              <a:t>(acción acabada)</a:t>
            </a:r>
          </a:p>
        </p:txBody>
      </p:sp>
      <p:sp>
        <p:nvSpPr>
          <p:cNvPr id="12" name="CuadroTexto 11">
            <a:extLst>
              <a:ext uri="{FF2B5EF4-FFF2-40B4-BE49-F238E27FC236}">
                <a16:creationId xmlns:a16="http://schemas.microsoft.com/office/drawing/2014/main" id="{8E9210B5-4613-4EDE-A8A2-789C71A7BEC7}"/>
              </a:ext>
            </a:extLst>
          </p:cNvPr>
          <p:cNvSpPr txBox="1"/>
          <p:nvPr/>
        </p:nvSpPr>
        <p:spPr>
          <a:xfrm>
            <a:off x="2197783" y="3451424"/>
            <a:ext cx="1236236" cy="276999"/>
          </a:xfrm>
          <a:prstGeom prst="rect">
            <a:avLst/>
          </a:prstGeom>
          <a:noFill/>
        </p:spPr>
        <p:txBody>
          <a:bodyPr wrap="none" rtlCol="0">
            <a:spAutoFit/>
          </a:bodyPr>
          <a:lstStyle/>
          <a:p>
            <a:r>
              <a:rPr lang="es-ES" sz="1200">
                <a:solidFill>
                  <a:srgbClr val="434343"/>
                </a:solidFill>
                <a:latin typeface="Droid Serif"/>
              </a:rPr>
              <a:t>(acción acabada)</a:t>
            </a:r>
          </a:p>
        </p:txBody>
      </p:sp>
      <p:cxnSp>
        <p:nvCxnSpPr>
          <p:cNvPr id="13" name="Conector recto de flecha 12">
            <a:extLst>
              <a:ext uri="{FF2B5EF4-FFF2-40B4-BE49-F238E27FC236}">
                <a16:creationId xmlns:a16="http://schemas.microsoft.com/office/drawing/2014/main" id="{B90E6364-D968-48C0-8825-6D00163EE892}"/>
              </a:ext>
            </a:extLst>
          </p:cNvPr>
          <p:cNvCxnSpPr/>
          <p:nvPr/>
        </p:nvCxnSpPr>
        <p:spPr>
          <a:xfrm>
            <a:off x="5534890" y="2963414"/>
            <a:ext cx="0" cy="311727"/>
          </a:xfrm>
          <a:prstGeom prst="straightConnector1">
            <a:avLst/>
          </a:prstGeom>
          <a:ln w="12700">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671758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sp>
        <p:nvSpPr>
          <p:cNvPr id="2" name="Rectángulo 1">
            <a:extLst>
              <a:ext uri="{FF2B5EF4-FFF2-40B4-BE49-F238E27FC236}">
                <a16:creationId xmlns:a16="http://schemas.microsoft.com/office/drawing/2014/main" id="{2F99246A-9E82-4EC8-818D-7E7BBEFC9D75}"/>
              </a:ext>
            </a:extLst>
          </p:cNvPr>
          <p:cNvSpPr/>
          <p:nvPr/>
        </p:nvSpPr>
        <p:spPr>
          <a:xfrm>
            <a:off x="1544782" y="242455"/>
            <a:ext cx="6061363" cy="76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4" name="Google Shape;64;p13"/>
          <p:cNvSpPr txBox="1">
            <a:spLocks noGrp="1"/>
          </p:cNvSpPr>
          <p:nvPr>
            <p:ph type="title"/>
          </p:nvPr>
        </p:nvSpPr>
        <p:spPr>
          <a:xfrm>
            <a:off x="228600" y="99105"/>
            <a:ext cx="8686800" cy="3603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s-ES" sz="2000"/>
              <a:t>EL MODERNISMO Y LA GENERACIÓN DEL 98</a:t>
            </a:r>
            <a:endParaRPr sz="2000"/>
          </a:p>
        </p:txBody>
      </p:sp>
      <p:sp>
        <p:nvSpPr>
          <p:cNvPr id="66" name="Google Shape;66;p13"/>
          <p:cNvSpPr txBox="1"/>
          <p:nvPr/>
        </p:nvSpPr>
        <p:spPr>
          <a:xfrm>
            <a:off x="2868550" y="336317"/>
            <a:ext cx="5809365" cy="687298"/>
          </a:xfrm>
          <a:prstGeom prst="rect">
            <a:avLst/>
          </a:prstGeom>
          <a:noFill/>
          <a:ln>
            <a:noFill/>
          </a:ln>
        </p:spPr>
        <p:txBody>
          <a:bodyPr spcFirstLastPara="1" wrap="square" lIns="91425" tIns="91425" rIns="91425" bIns="91425" anchor="t" anchorCtr="0">
            <a:noAutofit/>
          </a:bodyPr>
          <a:lstStyle/>
          <a:p>
            <a:pPr marL="0" lvl="0" indent="0" algn="r" rtl="0">
              <a:spcBef>
                <a:spcPts val="600"/>
              </a:spcBef>
              <a:spcAft>
                <a:spcPts val="0"/>
              </a:spcAft>
              <a:buNone/>
            </a:pPr>
            <a:r>
              <a:rPr lang="es-ES" sz="1200">
                <a:solidFill>
                  <a:srgbClr val="434343"/>
                </a:solidFill>
                <a:latin typeface="Droid Serif"/>
                <a:ea typeface="Droid Serif"/>
                <a:cs typeface="Droid Serif"/>
                <a:sym typeface="Droid Serif"/>
              </a:rPr>
              <a:t>En </a:t>
            </a:r>
            <a:r>
              <a:rPr lang="es-ES" sz="1200">
                <a:solidFill>
                  <a:srgbClr val="434343"/>
                </a:solidFill>
                <a:uFill>
                  <a:solidFill>
                    <a:schemeClr val="accent1"/>
                  </a:solidFill>
                </a:uFill>
                <a:latin typeface="Droid Serif"/>
                <a:ea typeface="Droid Serif"/>
                <a:cs typeface="Droid Serif"/>
                <a:sym typeface="Droid Serif"/>
              </a:rPr>
              <a:t>todo el </a:t>
            </a:r>
            <a:r>
              <a:rPr lang="es-ES" sz="1200" u="sng">
                <a:solidFill>
                  <a:srgbClr val="434343"/>
                </a:solidFill>
                <a:uFill>
                  <a:solidFill>
                    <a:schemeClr val="accent1"/>
                  </a:solidFill>
                </a:uFill>
                <a:latin typeface="Droid Serif"/>
                <a:ea typeface="Droid Serif"/>
                <a:cs typeface="Droid Serif"/>
                <a:sym typeface="Droid Serif"/>
              </a:rPr>
              <a:t>continente europeo</a:t>
            </a:r>
            <a:r>
              <a:rPr lang="es-ES" sz="1200">
                <a:solidFill>
                  <a:srgbClr val="434343"/>
                </a:solidFill>
                <a:uFill>
                  <a:solidFill>
                    <a:schemeClr val="accent1"/>
                  </a:solidFill>
                </a:uFill>
                <a:latin typeface="Droid Serif"/>
                <a:ea typeface="Droid Serif"/>
                <a:cs typeface="Droid Serif"/>
                <a:sym typeface="Droid Serif"/>
              </a:rPr>
              <a:t>, los últimos años del </a:t>
            </a:r>
            <a:r>
              <a:rPr lang="es-ES" sz="1200" u="sng">
                <a:solidFill>
                  <a:srgbClr val="434343"/>
                </a:solidFill>
                <a:uFill>
                  <a:solidFill>
                    <a:schemeClr val="accent1"/>
                  </a:solidFill>
                </a:uFill>
                <a:latin typeface="Droid Serif"/>
                <a:ea typeface="Droid Serif"/>
                <a:cs typeface="Droid Serif"/>
                <a:sym typeface="Droid Serif"/>
              </a:rPr>
              <a:t>s.XIX</a:t>
            </a:r>
            <a:r>
              <a:rPr lang="es-ES" sz="1200">
                <a:solidFill>
                  <a:srgbClr val="434343"/>
                </a:solidFill>
                <a:uFill>
                  <a:solidFill>
                    <a:schemeClr val="accent1"/>
                  </a:solidFill>
                </a:uFill>
                <a:latin typeface="Droid Serif"/>
                <a:ea typeface="Droid Serif"/>
                <a:cs typeface="Droid Serif"/>
                <a:sym typeface="Droid Serif"/>
              </a:rPr>
              <a:t> supusieron una auténtica </a:t>
            </a:r>
            <a:r>
              <a:rPr lang="es-ES" sz="1200" b="1">
                <a:solidFill>
                  <a:srgbClr val="434343"/>
                </a:solidFill>
                <a:uFill>
                  <a:solidFill>
                    <a:schemeClr val="accent1"/>
                  </a:solidFill>
                </a:uFill>
                <a:latin typeface="Droid Serif"/>
                <a:ea typeface="Droid Serif"/>
                <a:cs typeface="Droid Serif"/>
                <a:sym typeface="Droid Serif"/>
              </a:rPr>
              <a:t>crisis de fin de curso</a:t>
            </a:r>
            <a:endParaRPr sz="1200">
              <a:solidFill>
                <a:srgbClr val="434343"/>
              </a:solidFill>
              <a:uFill>
                <a:solidFill>
                  <a:schemeClr val="accent1"/>
                </a:solidFill>
              </a:uFill>
              <a:latin typeface="Droid Serif"/>
              <a:ea typeface="Droid Serif"/>
              <a:cs typeface="Droid Serif"/>
              <a:sym typeface="Droid Serif"/>
            </a:endParaRPr>
          </a:p>
        </p:txBody>
      </p:sp>
      <p:sp>
        <p:nvSpPr>
          <p:cNvPr id="68" name="Google Shape;68;p13"/>
          <p:cNvSpPr txBox="1">
            <a:spLocks noGrp="1"/>
          </p:cNvSpPr>
          <p:nvPr>
            <p:ph type="sldNum" idx="12"/>
          </p:nvPr>
        </p:nvSpPr>
        <p:spPr>
          <a:xfrm>
            <a:off x="-125" y="4869225"/>
            <a:ext cx="9144000" cy="274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
              <a:t>9</a:t>
            </a:fld>
            <a:endParaRPr/>
          </a:p>
        </p:txBody>
      </p:sp>
      <p:sp>
        <p:nvSpPr>
          <p:cNvPr id="8" name="Google Shape;65;p13">
            <a:extLst>
              <a:ext uri="{FF2B5EF4-FFF2-40B4-BE49-F238E27FC236}">
                <a16:creationId xmlns:a16="http://schemas.microsoft.com/office/drawing/2014/main" id="{32C1BB70-CFDC-46AE-8749-668C484A7C0A}"/>
              </a:ext>
            </a:extLst>
          </p:cNvPr>
          <p:cNvSpPr txBox="1"/>
          <p:nvPr/>
        </p:nvSpPr>
        <p:spPr>
          <a:xfrm>
            <a:off x="623452" y="365455"/>
            <a:ext cx="2549237" cy="360299"/>
          </a:xfrm>
          <a:prstGeom prst="rect">
            <a:avLst/>
          </a:prstGeom>
          <a:noFill/>
          <a:ln>
            <a:noFill/>
          </a:ln>
        </p:spPr>
        <p:txBody>
          <a:bodyPr spcFirstLastPara="1" wrap="square" lIns="91425" tIns="91425" rIns="91425" bIns="91425" anchor="t" anchorCtr="0">
            <a:noAutofit/>
          </a:bodyPr>
          <a:lstStyle/>
          <a:p>
            <a:pPr marL="0" lvl="0" indent="0" algn="l" rtl="0">
              <a:spcAft>
                <a:spcPts val="0"/>
              </a:spcAft>
              <a:buNone/>
            </a:pPr>
            <a:r>
              <a:rPr lang="es-ES" sz="1600" b="1">
                <a:solidFill>
                  <a:schemeClr val="accent1"/>
                </a:solidFill>
                <a:latin typeface="Droid Serif"/>
                <a:ea typeface="Droid Serif"/>
                <a:cs typeface="Droid Serif"/>
                <a:sym typeface="Droid Serif"/>
              </a:rPr>
              <a:t>CONTEXTO SOCIOPOLÍTICO:</a:t>
            </a:r>
          </a:p>
        </p:txBody>
      </p:sp>
      <p:sp>
        <p:nvSpPr>
          <p:cNvPr id="3" name="Estrella: 6 puntas 2">
            <a:extLst>
              <a:ext uri="{FF2B5EF4-FFF2-40B4-BE49-F238E27FC236}">
                <a16:creationId xmlns:a16="http://schemas.microsoft.com/office/drawing/2014/main" id="{3CF3F962-4653-40BB-A1A8-571CDFCC055B}"/>
              </a:ext>
            </a:extLst>
          </p:cNvPr>
          <p:cNvSpPr/>
          <p:nvPr/>
        </p:nvSpPr>
        <p:spPr>
          <a:xfrm>
            <a:off x="543789" y="486803"/>
            <a:ext cx="145472" cy="173182"/>
          </a:xfrm>
          <a:prstGeom prst="star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 name="Google Shape;65;p13">
            <a:extLst>
              <a:ext uri="{FF2B5EF4-FFF2-40B4-BE49-F238E27FC236}">
                <a16:creationId xmlns:a16="http://schemas.microsoft.com/office/drawing/2014/main" id="{525B6DC7-3C92-4147-B7D9-A99D292F69E0}"/>
              </a:ext>
            </a:extLst>
          </p:cNvPr>
          <p:cNvSpPr txBox="1"/>
          <p:nvPr/>
        </p:nvSpPr>
        <p:spPr>
          <a:xfrm>
            <a:off x="326670" y="1452918"/>
            <a:ext cx="1524000" cy="360299"/>
          </a:xfrm>
          <a:prstGeom prst="rect">
            <a:avLst/>
          </a:prstGeom>
          <a:noFill/>
          <a:ln>
            <a:noFill/>
          </a:ln>
        </p:spPr>
        <p:txBody>
          <a:bodyPr spcFirstLastPara="1" wrap="square" lIns="91425" tIns="91425" rIns="91425" bIns="91425" anchor="t" anchorCtr="0">
            <a:noAutofit/>
          </a:bodyPr>
          <a:lstStyle/>
          <a:p>
            <a:pPr marL="0" lvl="0" indent="0" algn="ctr" rtl="0">
              <a:spcAft>
                <a:spcPts val="0"/>
              </a:spcAft>
              <a:buNone/>
            </a:pPr>
            <a:r>
              <a:rPr lang="es-ES" sz="1600" b="1">
                <a:solidFill>
                  <a:schemeClr val="accent1"/>
                </a:solidFill>
                <a:latin typeface="Droid Serif"/>
                <a:ea typeface="Droid Serif"/>
                <a:cs typeface="Droid Serif"/>
                <a:sym typeface="Droid Serif"/>
              </a:rPr>
              <a:t>EN ESPAÑA</a:t>
            </a:r>
          </a:p>
        </p:txBody>
      </p:sp>
      <p:sp>
        <p:nvSpPr>
          <p:cNvPr id="4" name="Rectángulo 3">
            <a:extLst>
              <a:ext uri="{FF2B5EF4-FFF2-40B4-BE49-F238E27FC236}">
                <a16:creationId xmlns:a16="http://schemas.microsoft.com/office/drawing/2014/main" id="{228BD1BB-1235-4576-889C-CA1F79C45889}"/>
              </a:ext>
            </a:extLst>
          </p:cNvPr>
          <p:cNvSpPr/>
          <p:nvPr/>
        </p:nvSpPr>
        <p:spPr>
          <a:xfrm>
            <a:off x="465215" y="1487554"/>
            <a:ext cx="1260763" cy="581098"/>
          </a:xfrm>
          <a:prstGeom prst="rect">
            <a:avLst/>
          </a:prstGeom>
          <a:noFill/>
          <a:ln w="2857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es-ES"/>
          </a:p>
        </p:txBody>
      </p:sp>
      <p:sp>
        <p:nvSpPr>
          <p:cNvPr id="5" name="CuadroTexto 4">
            <a:extLst>
              <a:ext uri="{FF2B5EF4-FFF2-40B4-BE49-F238E27FC236}">
                <a16:creationId xmlns:a16="http://schemas.microsoft.com/office/drawing/2014/main" id="{5177B2C1-142B-4DFB-B6E6-EECA5D361BD4}"/>
              </a:ext>
            </a:extLst>
          </p:cNvPr>
          <p:cNvSpPr txBox="1"/>
          <p:nvPr/>
        </p:nvSpPr>
        <p:spPr>
          <a:xfrm>
            <a:off x="326669" y="1726239"/>
            <a:ext cx="1523999" cy="307777"/>
          </a:xfrm>
          <a:prstGeom prst="rect">
            <a:avLst/>
          </a:prstGeom>
          <a:noFill/>
        </p:spPr>
        <p:txBody>
          <a:bodyPr wrap="square" rtlCol="0">
            <a:spAutoFit/>
          </a:bodyPr>
          <a:lstStyle/>
          <a:p>
            <a:pPr algn="ctr"/>
            <a:r>
              <a:rPr lang="es-ES" b="1">
                <a:solidFill>
                  <a:srgbClr val="434343"/>
                </a:solidFill>
                <a:latin typeface="Droid Serif"/>
              </a:rPr>
              <a:t>(1875-1931)</a:t>
            </a:r>
          </a:p>
        </p:txBody>
      </p:sp>
      <p:sp>
        <p:nvSpPr>
          <p:cNvPr id="6" name="CuadroTexto 5">
            <a:extLst>
              <a:ext uri="{FF2B5EF4-FFF2-40B4-BE49-F238E27FC236}">
                <a16:creationId xmlns:a16="http://schemas.microsoft.com/office/drawing/2014/main" id="{A02AD088-B52C-40D1-9F6E-AF4CB8C356DD}"/>
              </a:ext>
            </a:extLst>
          </p:cNvPr>
          <p:cNvSpPr txBox="1"/>
          <p:nvPr/>
        </p:nvSpPr>
        <p:spPr>
          <a:xfrm>
            <a:off x="1864523" y="885926"/>
            <a:ext cx="1366080" cy="307777"/>
          </a:xfrm>
          <a:prstGeom prst="rect">
            <a:avLst/>
          </a:prstGeom>
          <a:noFill/>
        </p:spPr>
        <p:txBody>
          <a:bodyPr wrap="none" rtlCol="0">
            <a:spAutoFit/>
          </a:bodyPr>
          <a:lstStyle/>
          <a:p>
            <a:r>
              <a:rPr lang="es-ES" b="1" u="sng">
                <a:solidFill>
                  <a:srgbClr val="434343"/>
                </a:solidFill>
                <a:uFill>
                  <a:solidFill>
                    <a:schemeClr val="accent1"/>
                  </a:solidFill>
                </a:uFill>
                <a:latin typeface="Droid Serif"/>
              </a:rPr>
              <a:t>RESTAURACIÓN</a:t>
            </a:r>
          </a:p>
        </p:txBody>
      </p:sp>
      <p:cxnSp>
        <p:nvCxnSpPr>
          <p:cNvPr id="9" name="Conector recto de flecha 8">
            <a:extLst>
              <a:ext uri="{FF2B5EF4-FFF2-40B4-BE49-F238E27FC236}">
                <a16:creationId xmlns:a16="http://schemas.microsoft.com/office/drawing/2014/main" id="{9C8A8B57-7A94-4C3A-AF52-18082A33B872}"/>
              </a:ext>
            </a:extLst>
          </p:cNvPr>
          <p:cNvCxnSpPr/>
          <p:nvPr/>
        </p:nvCxnSpPr>
        <p:spPr>
          <a:xfrm>
            <a:off x="3154401" y="1046205"/>
            <a:ext cx="221673"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16" name="Google Shape;66;p13">
            <a:extLst>
              <a:ext uri="{FF2B5EF4-FFF2-40B4-BE49-F238E27FC236}">
                <a16:creationId xmlns:a16="http://schemas.microsoft.com/office/drawing/2014/main" id="{EA9FD023-AE59-4607-ADDB-D5D1C6735F69}"/>
              </a:ext>
            </a:extLst>
          </p:cNvPr>
          <p:cNvSpPr txBox="1"/>
          <p:nvPr/>
        </p:nvSpPr>
        <p:spPr>
          <a:xfrm>
            <a:off x="3334510" y="772431"/>
            <a:ext cx="5809365" cy="400490"/>
          </a:xfrm>
          <a:prstGeom prst="rect">
            <a:avLst/>
          </a:prstGeom>
          <a:noFill/>
          <a:ln>
            <a:noFill/>
          </a:ln>
        </p:spPr>
        <p:txBody>
          <a:bodyPr spcFirstLastPara="1" wrap="square" lIns="91425" tIns="91425" rIns="91425" bIns="91425" anchor="t" anchorCtr="0">
            <a:noAutofit/>
          </a:bodyPr>
          <a:lstStyle/>
          <a:p>
            <a:pPr marL="0" lvl="0" indent="0" rtl="0">
              <a:spcBef>
                <a:spcPts val="600"/>
              </a:spcBef>
              <a:spcAft>
                <a:spcPts val="0"/>
              </a:spcAft>
              <a:buNone/>
            </a:pPr>
            <a:r>
              <a:rPr lang="es-ES" sz="1200">
                <a:solidFill>
                  <a:srgbClr val="434343"/>
                </a:solidFill>
                <a:latin typeface="Droid Serif"/>
                <a:ea typeface="Droid Serif"/>
                <a:cs typeface="Droid Serif"/>
                <a:sym typeface="Droid Serif"/>
              </a:rPr>
              <a:t>Es un régimen de </a:t>
            </a:r>
            <a:r>
              <a:rPr lang="es-ES" sz="1200" b="1">
                <a:solidFill>
                  <a:srgbClr val="434343"/>
                </a:solidFill>
                <a:latin typeface="Droid Serif"/>
                <a:ea typeface="Droid Serif"/>
                <a:cs typeface="Droid Serif"/>
                <a:sym typeface="Droid Serif"/>
              </a:rPr>
              <a:t>monarquia parlamentaria</a:t>
            </a:r>
            <a:r>
              <a:rPr lang="es-ES" sz="1200">
                <a:solidFill>
                  <a:srgbClr val="434343"/>
                </a:solidFill>
                <a:latin typeface="Droid Serif"/>
                <a:ea typeface="Droid Serif"/>
                <a:cs typeface="Droid Serif"/>
                <a:sym typeface="Droid Serif"/>
              </a:rPr>
              <a:t> que supone la vuelta de los </a:t>
            </a:r>
            <a:r>
              <a:rPr lang="es-ES" sz="1200" u="sng">
                <a:solidFill>
                  <a:srgbClr val="434343"/>
                </a:solidFill>
                <a:latin typeface="Droid Serif"/>
                <a:ea typeface="Droid Serif"/>
                <a:cs typeface="Droid Serif"/>
                <a:sym typeface="Droid Serif"/>
              </a:rPr>
              <a:t>borbones</a:t>
            </a:r>
            <a:endParaRPr sz="1200">
              <a:solidFill>
                <a:srgbClr val="434343"/>
              </a:solidFill>
              <a:uFill>
                <a:solidFill>
                  <a:schemeClr val="accent1"/>
                </a:solidFill>
              </a:uFill>
              <a:latin typeface="Droid Serif"/>
              <a:ea typeface="Droid Serif"/>
              <a:cs typeface="Droid Serif"/>
              <a:sym typeface="Droid Serif"/>
            </a:endParaRPr>
          </a:p>
        </p:txBody>
      </p:sp>
      <p:sp>
        <p:nvSpPr>
          <p:cNvPr id="17" name="Google Shape;66;p13">
            <a:extLst>
              <a:ext uri="{FF2B5EF4-FFF2-40B4-BE49-F238E27FC236}">
                <a16:creationId xmlns:a16="http://schemas.microsoft.com/office/drawing/2014/main" id="{C748EC70-4CEC-4078-B8F3-10272ABBDE86}"/>
              </a:ext>
            </a:extLst>
          </p:cNvPr>
          <p:cNvSpPr txBox="1"/>
          <p:nvPr/>
        </p:nvSpPr>
        <p:spPr>
          <a:xfrm>
            <a:off x="3543023" y="1007687"/>
            <a:ext cx="2776430" cy="400490"/>
          </a:xfrm>
          <a:prstGeom prst="rect">
            <a:avLst/>
          </a:prstGeom>
          <a:noFill/>
          <a:ln>
            <a:noFill/>
          </a:ln>
        </p:spPr>
        <p:txBody>
          <a:bodyPr spcFirstLastPara="1" wrap="square" lIns="91425" tIns="91425" rIns="91425" bIns="91425" anchor="t" anchorCtr="0">
            <a:noAutofit/>
          </a:bodyPr>
          <a:lstStyle/>
          <a:p>
            <a:pPr marL="0" lvl="0" indent="0" rtl="0">
              <a:spcAft>
                <a:spcPts val="0"/>
              </a:spcAft>
              <a:buNone/>
            </a:pPr>
            <a:r>
              <a:rPr lang="es-ES" sz="1200">
                <a:solidFill>
                  <a:srgbClr val="434343"/>
                </a:solidFill>
                <a:uFill>
                  <a:solidFill>
                    <a:schemeClr val="accent1"/>
                  </a:solidFill>
                </a:uFill>
                <a:latin typeface="Droid Serif"/>
                <a:ea typeface="Droid Serif"/>
                <a:cs typeface="Droid Serif"/>
                <a:sym typeface="Droid Serif"/>
              </a:rPr>
              <a:t>esto significará un fuerte </a:t>
            </a:r>
            <a:r>
              <a:rPr lang="es-ES" sz="1200" b="1">
                <a:solidFill>
                  <a:srgbClr val="434343"/>
                </a:solidFill>
                <a:uFill>
                  <a:solidFill>
                    <a:schemeClr val="accent1"/>
                  </a:solidFill>
                </a:uFill>
                <a:latin typeface="Droid Serif"/>
                <a:ea typeface="Droid Serif"/>
                <a:cs typeface="Droid Serif"/>
                <a:sym typeface="Droid Serif"/>
              </a:rPr>
              <a:t>pesimismo</a:t>
            </a:r>
            <a:endParaRPr sz="1200">
              <a:solidFill>
                <a:srgbClr val="434343"/>
              </a:solidFill>
              <a:uFill>
                <a:solidFill>
                  <a:schemeClr val="accent1"/>
                </a:solidFill>
              </a:uFill>
              <a:latin typeface="Droid Serif"/>
              <a:ea typeface="Droid Serif"/>
              <a:cs typeface="Droid Serif"/>
              <a:sym typeface="Droid Serif"/>
            </a:endParaRPr>
          </a:p>
        </p:txBody>
      </p:sp>
      <p:sp>
        <p:nvSpPr>
          <p:cNvPr id="18" name="Flecha: doblada hacia arriba 17">
            <a:extLst>
              <a:ext uri="{FF2B5EF4-FFF2-40B4-BE49-F238E27FC236}">
                <a16:creationId xmlns:a16="http://schemas.microsoft.com/office/drawing/2014/main" id="{13511B01-BA99-46E5-AFE2-2B5CF7FF5289}"/>
              </a:ext>
            </a:extLst>
          </p:cNvPr>
          <p:cNvSpPr/>
          <p:nvPr/>
        </p:nvSpPr>
        <p:spPr>
          <a:xfrm rot="5400000">
            <a:off x="3486912" y="1116379"/>
            <a:ext cx="96982" cy="110836"/>
          </a:xfrm>
          <a:prstGeom prst="bentUpArrow">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CuadroTexto 10">
            <a:extLst>
              <a:ext uri="{FF2B5EF4-FFF2-40B4-BE49-F238E27FC236}">
                <a16:creationId xmlns:a16="http://schemas.microsoft.com/office/drawing/2014/main" id="{8EAE1C50-72EA-4FFB-BE95-B5FA48A665D9}"/>
              </a:ext>
            </a:extLst>
          </p:cNvPr>
          <p:cNvSpPr txBox="1"/>
          <p:nvPr/>
        </p:nvSpPr>
        <p:spPr>
          <a:xfrm>
            <a:off x="5819392" y="1055203"/>
            <a:ext cx="1334020" cy="276999"/>
          </a:xfrm>
          <a:prstGeom prst="rect">
            <a:avLst/>
          </a:prstGeom>
          <a:noFill/>
        </p:spPr>
        <p:txBody>
          <a:bodyPr wrap="none" rtlCol="0">
            <a:spAutoFit/>
          </a:bodyPr>
          <a:lstStyle/>
          <a:p>
            <a:r>
              <a:rPr lang="es-ES" sz="1200">
                <a:solidFill>
                  <a:schemeClr val="accent1"/>
                </a:solidFill>
                <a:latin typeface="Droid Serif"/>
              </a:rPr>
              <a:t>(para los liberales)</a:t>
            </a:r>
          </a:p>
        </p:txBody>
      </p:sp>
      <p:sp>
        <p:nvSpPr>
          <p:cNvPr id="20" name="CuadroTexto 19">
            <a:extLst>
              <a:ext uri="{FF2B5EF4-FFF2-40B4-BE49-F238E27FC236}">
                <a16:creationId xmlns:a16="http://schemas.microsoft.com/office/drawing/2014/main" id="{7D1BE089-2524-4F31-959E-B2694FF8A1C0}"/>
              </a:ext>
            </a:extLst>
          </p:cNvPr>
          <p:cNvSpPr txBox="1"/>
          <p:nvPr/>
        </p:nvSpPr>
        <p:spPr>
          <a:xfrm>
            <a:off x="1864523" y="1601197"/>
            <a:ext cx="2021707" cy="307777"/>
          </a:xfrm>
          <a:prstGeom prst="rect">
            <a:avLst/>
          </a:prstGeom>
          <a:noFill/>
        </p:spPr>
        <p:txBody>
          <a:bodyPr wrap="none" rtlCol="0">
            <a:spAutoFit/>
          </a:bodyPr>
          <a:lstStyle/>
          <a:p>
            <a:r>
              <a:rPr lang="es-ES" b="1" u="sng">
                <a:solidFill>
                  <a:srgbClr val="434343"/>
                </a:solidFill>
                <a:uFill>
                  <a:solidFill>
                    <a:schemeClr val="accent1"/>
                  </a:solidFill>
                </a:uFill>
                <a:latin typeface="Droid Serif"/>
              </a:rPr>
              <a:t>CRISIS/DESASTRE DEL 98</a:t>
            </a:r>
          </a:p>
        </p:txBody>
      </p:sp>
      <p:cxnSp>
        <p:nvCxnSpPr>
          <p:cNvPr id="21" name="Conector recto de flecha 20">
            <a:extLst>
              <a:ext uri="{FF2B5EF4-FFF2-40B4-BE49-F238E27FC236}">
                <a16:creationId xmlns:a16="http://schemas.microsoft.com/office/drawing/2014/main" id="{E8E0AEFF-0869-4281-AE34-10CD65BE16F3}"/>
              </a:ext>
            </a:extLst>
          </p:cNvPr>
          <p:cNvCxnSpPr/>
          <p:nvPr/>
        </p:nvCxnSpPr>
        <p:spPr>
          <a:xfrm>
            <a:off x="3790633" y="1762705"/>
            <a:ext cx="221673"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22" name="Google Shape;66;p13">
            <a:extLst>
              <a:ext uri="{FF2B5EF4-FFF2-40B4-BE49-F238E27FC236}">
                <a16:creationId xmlns:a16="http://schemas.microsoft.com/office/drawing/2014/main" id="{88C91AA6-97DE-4D93-979F-2892B1C37189}"/>
              </a:ext>
            </a:extLst>
          </p:cNvPr>
          <p:cNvSpPr txBox="1"/>
          <p:nvPr/>
        </p:nvSpPr>
        <p:spPr>
          <a:xfrm>
            <a:off x="3949268" y="1508198"/>
            <a:ext cx="4887558" cy="400490"/>
          </a:xfrm>
          <a:prstGeom prst="rect">
            <a:avLst/>
          </a:prstGeom>
          <a:noFill/>
          <a:ln>
            <a:noFill/>
          </a:ln>
        </p:spPr>
        <p:txBody>
          <a:bodyPr spcFirstLastPara="1" wrap="square" lIns="91425" tIns="91425" rIns="91425" bIns="91425" anchor="t" anchorCtr="0">
            <a:noAutofit/>
          </a:bodyPr>
          <a:lstStyle/>
          <a:p>
            <a:pPr marL="0" lvl="0" indent="0" rtl="0">
              <a:spcBef>
                <a:spcPts val="600"/>
              </a:spcBef>
              <a:spcAft>
                <a:spcPts val="0"/>
              </a:spcAft>
              <a:buNone/>
            </a:pPr>
            <a:r>
              <a:rPr lang="es-ES" sz="1200">
                <a:solidFill>
                  <a:srgbClr val="434343"/>
                </a:solidFill>
                <a:uFill>
                  <a:solidFill>
                    <a:schemeClr val="accent1"/>
                  </a:solidFill>
                </a:uFill>
                <a:latin typeface="Droid Serif"/>
                <a:ea typeface="Droid Serif"/>
                <a:cs typeface="Droid Serif"/>
                <a:sym typeface="Droid Serif"/>
              </a:rPr>
              <a:t>En </a:t>
            </a:r>
            <a:r>
              <a:rPr lang="es-ES" sz="1200" b="1">
                <a:solidFill>
                  <a:srgbClr val="434343"/>
                </a:solidFill>
                <a:uFill>
                  <a:solidFill>
                    <a:schemeClr val="accent1"/>
                  </a:solidFill>
                </a:uFill>
                <a:latin typeface="Droid Serif"/>
                <a:ea typeface="Droid Serif"/>
                <a:cs typeface="Droid Serif"/>
                <a:sym typeface="Droid Serif"/>
              </a:rPr>
              <a:t>1898</a:t>
            </a:r>
            <a:r>
              <a:rPr lang="es-ES" sz="1200">
                <a:solidFill>
                  <a:srgbClr val="434343"/>
                </a:solidFill>
                <a:uFill>
                  <a:solidFill>
                    <a:schemeClr val="accent1"/>
                  </a:solidFill>
                </a:uFill>
                <a:latin typeface="Droid Serif"/>
                <a:ea typeface="Droid Serif"/>
                <a:cs typeface="Droid Serif"/>
                <a:sym typeface="Droid Serif"/>
              </a:rPr>
              <a:t> se pierde </a:t>
            </a:r>
            <a:r>
              <a:rPr lang="es-ES" sz="1200" u="sng">
                <a:solidFill>
                  <a:srgbClr val="434343"/>
                </a:solidFill>
                <a:uFill>
                  <a:solidFill>
                    <a:schemeClr val="accent1"/>
                  </a:solidFill>
                </a:uFill>
                <a:latin typeface="Droid Serif"/>
                <a:ea typeface="Droid Serif"/>
                <a:cs typeface="Droid Serif"/>
                <a:sym typeface="Droid Serif"/>
              </a:rPr>
              <a:t>Cuba</a:t>
            </a:r>
            <a:r>
              <a:rPr lang="es-ES" sz="1200">
                <a:solidFill>
                  <a:srgbClr val="434343"/>
                </a:solidFill>
                <a:uFill>
                  <a:solidFill>
                    <a:schemeClr val="accent1"/>
                  </a:solidFill>
                </a:uFill>
                <a:latin typeface="Droid Serif"/>
                <a:ea typeface="Droid Serif"/>
                <a:cs typeface="Droid Serif"/>
                <a:sym typeface="Droid Serif"/>
              </a:rPr>
              <a:t>, es de las últimas posesiones de España en ultramar</a:t>
            </a:r>
            <a:endParaRPr sz="1200">
              <a:solidFill>
                <a:srgbClr val="434343"/>
              </a:solidFill>
              <a:uFill>
                <a:solidFill>
                  <a:schemeClr val="accent1"/>
                </a:solidFill>
              </a:uFill>
              <a:latin typeface="Droid Serif"/>
              <a:ea typeface="Droid Serif"/>
              <a:cs typeface="Droid Serif"/>
              <a:sym typeface="Droid Serif"/>
            </a:endParaRPr>
          </a:p>
        </p:txBody>
      </p:sp>
      <p:sp>
        <p:nvSpPr>
          <p:cNvPr id="23" name="Google Shape;66;p13">
            <a:extLst>
              <a:ext uri="{FF2B5EF4-FFF2-40B4-BE49-F238E27FC236}">
                <a16:creationId xmlns:a16="http://schemas.microsoft.com/office/drawing/2014/main" id="{4A4877A7-F2DE-4F5C-B6F0-025530EC1BA8}"/>
              </a:ext>
            </a:extLst>
          </p:cNvPr>
          <p:cNvSpPr txBox="1"/>
          <p:nvPr/>
        </p:nvSpPr>
        <p:spPr>
          <a:xfrm>
            <a:off x="4176515" y="1762324"/>
            <a:ext cx="2776430" cy="400490"/>
          </a:xfrm>
          <a:prstGeom prst="rect">
            <a:avLst/>
          </a:prstGeom>
          <a:noFill/>
          <a:ln>
            <a:noFill/>
          </a:ln>
        </p:spPr>
        <p:txBody>
          <a:bodyPr spcFirstLastPara="1" wrap="square" lIns="91425" tIns="91425" rIns="91425" bIns="91425" anchor="t" anchorCtr="0">
            <a:noAutofit/>
          </a:bodyPr>
          <a:lstStyle/>
          <a:p>
            <a:pPr marL="0" lvl="0" indent="0" rtl="0">
              <a:spcAft>
                <a:spcPts val="0"/>
              </a:spcAft>
              <a:buNone/>
            </a:pPr>
            <a:r>
              <a:rPr lang="es-ES" sz="1200">
                <a:solidFill>
                  <a:srgbClr val="434343"/>
                </a:solidFill>
                <a:uFill>
                  <a:solidFill>
                    <a:schemeClr val="accent1"/>
                  </a:solidFill>
                </a:uFill>
                <a:latin typeface="Droid Serif"/>
                <a:ea typeface="Droid Serif"/>
                <a:cs typeface="Droid Serif"/>
                <a:sym typeface="Droid Serif"/>
              </a:rPr>
              <a:t>fuente de </a:t>
            </a:r>
            <a:r>
              <a:rPr lang="es-ES" sz="1200" b="1">
                <a:solidFill>
                  <a:srgbClr val="434343"/>
                </a:solidFill>
                <a:uFill>
                  <a:solidFill>
                    <a:schemeClr val="accent1"/>
                  </a:solidFill>
                </a:uFill>
                <a:latin typeface="Droid Serif"/>
                <a:ea typeface="Droid Serif"/>
                <a:cs typeface="Droid Serif"/>
                <a:sym typeface="Droid Serif"/>
              </a:rPr>
              <a:t>tristeza</a:t>
            </a:r>
            <a:endParaRPr sz="1200">
              <a:solidFill>
                <a:srgbClr val="434343"/>
              </a:solidFill>
              <a:uFill>
                <a:solidFill>
                  <a:schemeClr val="accent1"/>
                </a:solidFill>
              </a:uFill>
              <a:latin typeface="Droid Serif"/>
              <a:ea typeface="Droid Serif"/>
              <a:cs typeface="Droid Serif"/>
              <a:sym typeface="Droid Serif"/>
            </a:endParaRPr>
          </a:p>
        </p:txBody>
      </p:sp>
      <p:sp>
        <p:nvSpPr>
          <p:cNvPr id="24" name="Flecha: doblada hacia arriba 23">
            <a:extLst>
              <a:ext uri="{FF2B5EF4-FFF2-40B4-BE49-F238E27FC236}">
                <a16:creationId xmlns:a16="http://schemas.microsoft.com/office/drawing/2014/main" id="{94F927E9-C0B0-4D26-8538-26F06D3AC4CF}"/>
              </a:ext>
            </a:extLst>
          </p:cNvPr>
          <p:cNvSpPr/>
          <p:nvPr/>
        </p:nvSpPr>
        <p:spPr>
          <a:xfrm rot="5400000">
            <a:off x="4120404" y="1871016"/>
            <a:ext cx="96982" cy="110836"/>
          </a:xfrm>
          <a:prstGeom prst="bentUpArrow">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5" name="CuadroTexto 24">
            <a:extLst>
              <a:ext uri="{FF2B5EF4-FFF2-40B4-BE49-F238E27FC236}">
                <a16:creationId xmlns:a16="http://schemas.microsoft.com/office/drawing/2014/main" id="{20BD791D-AE99-4E45-A889-5369A72445C0}"/>
              </a:ext>
            </a:extLst>
          </p:cNvPr>
          <p:cNvSpPr txBox="1"/>
          <p:nvPr/>
        </p:nvSpPr>
        <p:spPr>
          <a:xfrm>
            <a:off x="1864523" y="1288496"/>
            <a:ext cx="2896947" cy="307777"/>
          </a:xfrm>
          <a:prstGeom prst="rect">
            <a:avLst/>
          </a:prstGeom>
          <a:noFill/>
        </p:spPr>
        <p:txBody>
          <a:bodyPr wrap="none" rtlCol="0">
            <a:spAutoFit/>
          </a:bodyPr>
          <a:lstStyle/>
          <a:p>
            <a:r>
              <a:rPr lang="es-ES" b="1" u="sng">
                <a:solidFill>
                  <a:srgbClr val="434343"/>
                </a:solidFill>
                <a:uFill>
                  <a:solidFill>
                    <a:schemeClr val="accent1"/>
                  </a:solidFill>
                </a:uFill>
                <a:latin typeface="Droid Serif"/>
              </a:rPr>
              <a:t>DESCRÉDITO DEL MODELO POLÍTICO</a:t>
            </a:r>
          </a:p>
        </p:txBody>
      </p:sp>
      <p:cxnSp>
        <p:nvCxnSpPr>
          <p:cNvPr id="26" name="Conector recto de flecha 25">
            <a:extLst>
              <a:ext uri="{FF2B5EF4-FFF2-40B4-BE49-F238E27FC236}">
                <a16:creationId xmlns:a16="http://schemas.microsoft.com/office/drawing/2014/main" id="{034CA0E6-B451-49B3-AF58-101CE9A28C0A}"/>
              </a:ext>
            </a:extLst>
          </p:cNvPr>
          <p:cNvCxnSpPr/>
          <p:nvPr/>
        </p:nvCxnSpPr>
        <p:spPr>
          <a:xfrm>
            <a:off x="4668277" y="1442384"/>
            <a:ext cx="221673"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27" name="Google Shape;66;p13">
            <a:extLst>
              <a:ext uri="{FF2B5EF4-FFF2-40B4-BE49-F238E27FC236}">
                <a16:creationId xmlns:a16="http://schemas.microsoft.com/office/drawing/2014/main" id="{A1235ED1-2EDD-4025-90A7-95C1522BAF5C}"/>
              </a:ext>
            </a:extLst>
          </p:cNvPr>
          <p:cNvSpPr txBox="1"/>
          <p:nvPr/>
        </p:nvSpPr>
        <p:spPr>
          <a:xfrm>
            <a:off x="4837601" y="1178794"/>
            <a:ext cx="4075425" cy="400490"/>
          </a:xfrm>
          <a:prstGeom prst="rect">
            <a:avLst/>
          </a:prstGeom>
          <a:noFill/>
          <a:ln>
            <a:noFill/>
          </a:ln>
        </p:spPr>
        <p:txBody>
          <a:bodyPr spcFirstLastPara="1" wrap="square" lIns="91425" tIns="91425" rIns="91425" bIns="91425" anchor="t" anchorCtr="0">
            <a:noAutofit/>
          </a:bodyPr>
          <a:lstStyle/>
          <a:p>
            <a:pPr marL="0" lvl="0" indent="0" rtl="0">
              <a:spcBef>
                <a:spcPts val="600"/>
              </a:spcBef>
              <a:spcAft>
                <a:spcPts val="0"/>
              </a:spcAft>
              <a:buNone/>
            </a:pPr>
            <a:r>
              <a:rPr lang="es-ES" sz="1200">
                <a:solidFill>
                  <a:srgbClr val="434343"/>
                </a:solidFill>
                <a:uFill>
                  <a:solidFill>
                    <a:schemeClr val="accent1"/>
                  </a:solidFill>
                </a:uFill>
                <a:latin typeface="Droid Serif"/>
                <a:ea typeface="Droid Serif"/>
                <a:cs typeface="Droid Serif"/>
                <a:sym typeface="Droid Serif"/>
              </a:rPr>
              <a:t>Alternancia en el poder de los partidos </a:t>
            </a:r>
            <a:r>
              <a:rPr lang="es-ES" sz="1200" b="1">
                <a:solidFill>
                  <a:srgbClr val="434343"/>
                </a:solidFill>
                <a:uFill>
                  <a:solidFill>
                    <a:schemeClr val="accent1"/>
                  </a:solidFill>
                </a:uFill>
                <a:latin typeface="Droid Serif"/>
                <a:ea typeface="Droid Serif"/>
                <a:cs typeface="Droid Serif"/>
                <a:sym typeface="Droid Serif"/>
              </a:rPr>
              <a:t>liberal </a:t>
            </a:r>
            <a:r>
              <a:rPr lang="es-ES" sz="1200">
                <a:solidFill>
                  <a:srgbClr val="434343"/>
                </a:solidFill>
                <a:uFill>
                  <a:solidFill>
                    <a:schemeClr val="accent1"/>
                  </a:solidFill>
                </a:uFill>
                <a:latin typeface="Droid Serif"/>
                <a:ea typeface="Droid Serif"/>
                <a:cs typeface="Droid Serif"/>
                <a:sym typeface="Droid Serif"/>
              </a:rPr>
              <a:t>y </a:t>
            </a:r>
            <a:r>
              <a:rPr lang="es-ES" sz="1200" b="1">
                <a:solidFill>
                  <a:srgbClr val="434343"/>
                </a:solidFill>
                <a:uFill>
                  <a:solidFill>
                    <a:schemeClr val="accent1"/>
                  </a:solidFill>
                </a:uFill>
                <a:latin typeface="Droid Serif"/>
                <a:ea typeface="Droid Serif"/>
                <a:cs typeface="Droid Serif"/>
                <a:sym typeface="Droid Serif"/>
              </a:rPr>
              <a:t>conservador</a:t>
            </a:r>
            <a:endParaRPr sz="1200">
              <a:solidFill>
                <a:srgbClr val="434343"/>
              </a:solidFill>
              <a:uFill>
                <a:solidFill>
                  <a:schemeClr val="accent1"/>
                </a:solidFill>
              </a:uFill>
              <a:latin typeface="Droid Serif"/>
              <a:ea typeface="Droid Serif"/>
              <a:cs typeface="Droid Serif"/>
              <a:sym typeface="Droid Serif"/>
            </a:endParaRPr>
          </a:p>
        </p:txBody>
      </p:sp>
      <p:sp>
        <p:nvSpPr>
          <p:cNvPr id="28" name="CuadroTexto 27">
            <a:extLst>
              <a:ext uri="{FF2B5EF4-FFF2-40B4-BE49-F238E27FC236}">
                <a16:creationId xmlns:a16="http://schemas.microsoft.com/office/drawing/2014/main" id="{D4B20042-FDA3-49F4-87E6-186E7FF771D6}"/>
              </a:ext>
            </a:extLst>
          </p:cNvPr>
          <p:cNvSpPr txBox="1"/>
          <p:nvPr/>
        </p:nvSpPr>
        <p:spPr>
          <a:xfrm>
            <a:off x="1864522" y="2003304"/>
            <a:ext cx="1805302" cy="307777"/>
          </a:xfrm>
          <a:prstGeom prst="rect">
            <a:avLst/>
          </a:prstGeom>
          <a:noFill/>
        </p:spPr>
        <p:txBody>
          <a:bodyPr wrap="none" rtlCol="0">
            <a:spAutoFit/>
          </a:bodyPr>
          <a:lstStyle/>
          <a:p>
            <a:r>
              <a:rPr lang="es-ES" b="1" u="sng">
                <a:solidFill>
                  <a:srgbClr val="434343"/>
                </a:solidFill>
                <a:uFill>
                  <a:solidFill>
                    <a:schemeClr val="accent1"/>
                  </a:solidFill>
                </a:uFill>
                <a:latin typeface="Droid Serif"/>
              </a:rPr>
              <a:t>ATRASO ECONÓMICO</a:t>
            </a:r>
          </a:p>
        </p:txBody>
      </p:sp>
      <p:cxnSp>
        <p:nvCxnSpPr>
          <p:cNvPr id="29" name="Conector recto de flecha 28">
            <a:extLst>
              <a:ext uri="{FF2B5EF4-FFF2-40B4-BE49-F238E27FC236}">
                <a16:creationId xmlns:a16="http://schemas.microsoft.com/office/drawing/2014/main" id="{B9C03B30-C9BD-47E7-B880-34AE8A75BB85}"/>
              </a:ext>
            </a:extLst>
          </p:cNvPr>
          <p:cNvCxnSpPr/>
          <p:nvPr/>
        </p:nvCxnSpPr>
        <p:spPr>
          <a:xfrm>
            <a:off x="3590821" y="2157192"/>
            <a:ext cx="221673"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30" name="Google Shape;66;p13">
            <a:extLst>
              <a:ext uri="{FF2B5EF4-FFF2-40B4-BE49-F238E27FC236}">
                <a16:creationId xmlns:a16="http://schemas.microsoft.com/office/drawing/2014/main" id="{3E1754FE-F89A-4FD2-BCF3-590A9C667EEC}"/>
              </a:ext>
            </a:extLst>
          </p:cNvPr>
          <p:cNvSpPr txBox="1"/>
          <p:nvPr/>
        </p:nvSpPr>
        <p:spPr>
          <a:xfrm>
            <a:off x="3757384" y="1895605"/>
            <a:ext cx="5140401" cy="400490"/>
          </a:xfrm>
          <a:prstGeom prst="rect">
            <a:avLst/>
          </a:prstGeom>
          <a:noFill/>
          <a:ln>
            <a:noFill/>
          </a:ln>
        </p:spPr>
        <p:txBody>
          <a:bodyPr spcFirstLastPara="1" wrap="square" lIns="91425" tIns="91425" rIns="91425" bIns="91425" anchor="t" anchorCtr="0">
            <a:noAutofit/>
          </a:bodyPr>
          <a:lstStyle/>
          <a:p>
            <a:pPr marL="0" lvl="0" indent="0" rtl="0">
              <a:spcBef>
                <a:spcPts val="600"/>
              </a:spcBef>
              <a:spcAft>
                <a:spcPts val="0"/>
              </a:spcAft>
              <a:buNone/>
            </a:pPr>
            <a:r>
              <a:rPr lang="es-ES" sz="1200">
                <a:solidFill>
                  <a:srgbClr val="434343"/>
                </a:solidFill>
                <a:uFill>
                  <a:solidFill>
                    <a:schemeClr val="accent1"/>
                  </a:solidFill>
                </a:uFill>
                <a:latin typeface="Droid Serif"/>
                <a:ea typeface="Droid Serif"/>
                <a:cs typeface="Droid Serif"/>
                <a:sym typeface="Droid Serif"/>
              </a:rPr>
              <a:t>La </a:t>
            </a:r>
            <a:r>
              <a:rPr lang="es-ES" sz="1200" b="1">
                <a:solidFill>
                  <a:srgbClr val="434343"/>
                </a:solidFill>
                <a:uFill>
                  <a:solidFill>
                    <a:schemeClr val="accent1"/>
                  </a:solidFill>
                </a:uFill>
                <a:latin typeface="Droid Serif"/>
                <a:ea typeface="Droid Serif"/>
                <a:cs typeface="Droid Serif"/>
                <a:sym typeface="Droid Serif"/>
              </a:rPr>
              <a:t>industrialización</a:t>
            </a:r>
            <a:r>
              <a:rPr lang="es-ES" sz="1200">
                <a:solidFill>
                  <a:srgbClr val="434343"/>
                </a:solidFill>
                <a:uFill>
                  <a:solidFill>
                    <a:schemeClr val="accent1"/>
                  </a:solidFill>
                </a:uFill>
                <a:latin typeface="Droid Serif"/>
                <a:ea typeface="Droid Serif"/>
                <a:cs typeface="Droid Serif"/>
                <a:sym typeface="Droid Serif"/>
              </a:rPr>
              <a:t> apenas ha afectado a regiones como </a:t>
            </a:r>
            <a:r>
              <a:rPr lang="es-ES" sz="1200" u="sng">
                <a:solidFill>
                  <a:srgbClr val="434343"/>
                </a:solidFill>
                <a:uFill>
                  <a:solidFill>
                    <a:schemeClr val="accent1"/>
                  </a:solidFill>
                </a:uFill>
                <a:latin typeface="Droid Serif"/>
                <a:ea typeface="Droid Serif"/>
                <a:cs typeface="Droid Serif"/>
                <a:sym typeface="Droid Serif"/>
              </a:rPr>
              <a:t>País Vasco</a:t>
            </a:r>
            <a:r>
              <a:rPr lang="es-ES" sz="1200">
                <a:solidFill>
                  <a:srgbClr val="434343"/>
                </a:solidFill>
                <a:uFill>
                  <a:solidFill>
                    <a:schemeClr val="accent1"/>
                  </a:solidFill>
                </a:uFill>
                <a:latin typeface="Droid Serif"/>
                <a:ea typeface="Droid Serif"/>
                <a:cs typeface="Droid Serif"/>
                <a:sym typeface="Droid Serif"/>
              </a:rPr>
              <a:t> y </a:t>
            </a:r>
            <a:r>
              <a:rPr lang="es-ES" sz="1200" u="sng">
                <a:solidFill>
                  <a:srgbClr val="434343"/>
                </a:solidFill>
                <a:uFill>
                  <a:solidFill>
                    <a:schemeClr val="accent1"/>
                  </a:solidFill>
                </a:uFill>
                <a:latin typeface="Droid Serif"/>
                <a:ea typeface="Droid Serif"/>
                <a:cs typeface="Droid Serif"/>
                <a:sym typeface="Droid Serif"/>
              </a:rPr>
              <a:t>Cataluña</a:t>
            </a:r>
            <a:endParaRPr sz="1200">
              <a:solidFill>
                <a:srgbClr val="434343"/>
              </a:solidFill>
              <a:uFill>
                <a:solidFill>
                  <a:schemeClr val="accent1"/>
                </a:solidFill>
              </a:uFill>
              <a:latin typeface="Droid Serif"/>
              <a:ea typeface="Droid Serif"/>
              <a:cs typeface="Droid Serif"/>
              <a:sym typeface="Droid Serif"/>
            </a:endParaRPr>
          </a:p>
        </p:txBody>
      </p:sp>
      <p:sp>
        <p:nvSpPr>
          <p:cNvPr id="31" name="Google Shape;66;p13">
            <a:extLst>
              <a:ext uri="{FF2B5EF4-FFF2-40B4-BE49-F238E27FC236}">
                <a16:creationId xmlns:a16="http://schemas.microsoft.com/office/drawing/2014/main" id="{CF57A419-46F4-4365-A361-BBEF03089E5E}"/>
              </a:ext>
            </a:extLst>
          </p:cNvPr>
          <p:cNvSpPr txBox="1"/>
          <p:nvPr/>
        </p:nvSpPr>
        <p:spPr>
          <a:xfrm>
            <a:off x="3949268" y="2157192"/>
            <a:ext cx="2776430" cy="400490"/>
          </a:xfrm>
          <a:prstGeom prst="rect">
            <a:avLst/>
          </a:prstGeom>
          <a:noFill/>
          <a:ln>
            <a:noFill/>
          </a:ln>
        </p:spPr>
        <p:txBody>
          <a:bodyPr spcFirstLastPara="1" wrap="square" lIns="91425" tIns="91425" rIns="91425" bIns="91425" anchor="t" anchorCtr="0">
            <a:noAutofit/>
          </a:bodyPr>
          <a:lstStyle/>
          <a:p>
            <a:pPr marL="0" lvl="0" indent="0" rtl="0">
              <a:spcAft>
                <a:spcPts val="0"/>
              </a:spcAft>
              <a:buNone/>
            </a:pPr>
            <a:r>
              <a:rPr lang="es-ES" sz="1200">
                <a:solidFill>
                  <a:srgbClr val="434343"/>
                </a:solidFill>
                <a:uFill>
                  <a:solidFill>
                    <a:schemeClr val="accent1"/>
                  </a:solidFill>
                </a:uFill>
                <a:latin typeface="Droid Serif"/>
                <a:ea typeface="Droid Serif"/>
                <a:cs typeface="Droid Serif"/>
                <a:sym typeface="Droid Serif"/>
              </a:rPr>
              <a:t>impide el </a:t>
            </a:r>
            <a:r>
              <a:rPr lang="es-ES" sz="1200" b="1">
                <a:solidFill>
                  <a:srgbClr val="434343"/>
                </a:solidFill>
                <a:uFill>
                  <a:solidFill>
                    <a:schemeClr val="accent1"/>
                  </a:solidFill>
                </a:uFill>
                <a:latin typeface="Droid Serif"/>
                <a:ea typeface="Droid Serif"/>
                <a:cs typeface="Droid Serif"/>
                <a:sym typeface="Droid Serif"/>
              </a:rPr>
              <a:t>desarrollo</a:t>
            </a:r>
            <a:r>
              <a:rPr lang="es-ES" sz="1200">
                <a:solidFill>
                  <a:srgbClr val="434343"/>
                </a:solidFill>
                <a:uFill>
                  <a:solidFill>
                    <a:schemeClr val="accent1"/>
                  </a:solidFill>
                </a:uFill>
                <a:latin typeface="Droid Serif"/>
                <a:ea typeface="Droid Serif"/>
                <a:cs typeface="Droid Serif"/>
                <a:sym typeface="Droid Serif"/>
              </a:rPr>
              <a:t> del país</a:t>
            </a:r>
            <a:endParaRPr sz="1200">
              <a:solidFill>
                <a:srgbClr val="434343"/>
              </a:solidFill>
              <a:uFill>
                <a:solidFill>
                  <a:schemeClr val="accent1"/>
                </a:solidFill>
              </a:uFill>
              <a:latin typeface="Droid Serif"/>
              <a:ea typeface="Droid Serif"/>
              <a:cs typeface="Droid Serif"/>
              <a:sym typeface="Droid Serif"/>
            </a:endParaRPr>
          </a:p>
        </p:txBody>
      </p:sp>
      <p:sp>
        <p:nvSpPr>
          <p:cNvPr id="32" name="Flecha: doblada hacia arriba 31">
            <a:extLst>
              <a:ext uri="{FF2B5EF4-FFF2-40B4-BE49-F238E27FC236}">
                <a16:creationId xmlns:a16="http://schemas.microsoft.com/office/drawing/2014/main" id="{E2827CA4-4D1B-4007-A2E6-0E876D4D9699}"/>
              </a:ext>
            </a:extLst>
          </p:cNvPr>
          <p:cNvSpPr/>
          <p:nvPr/>
        </p:nvSpPr>
        <p:spPr>
          <a:xfrm rot="5400000">
            <a:off x="3893157" y="2265884"/>
            <a:ext cx="96982" cy="110836"/>
          </a:xfrm>
          <a:prstGeom prst="bentUpArrow">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3" name="CuadroTexto 32">
            <a:extLst>
              <a:ext uri="{FF2B5EF4-FFF2-40B4-BE49-F238E27FC236}">
                <a16:creationId xmlns:a16="http://schemas.microsoft.com/office/drawing/2014/main" id="{7A1337D6-9D5D-4524-B108-EB83494EF1EC}"/>
              </a:ext>
            </a:extLst>
          </p:cNvPr>
          <p:cNvSpPr txBox="1"/>
          <p:nvPr/>
        </p:nvSpPr>
        <p:spPr>
          <a:xfrm>
            <a:off x="1864522" y="2429486"/>
            <a:ext cx="2218877" cy="307777"/>
          </a:xfrm>
          <a:prstGeom prst="rect">
            <a:avLst/>
          </a:prstGeom>
          <a:noFill/>
        </p:spPr>
        <p:txBody>
          <a:bodyPr wrap="none" rtlCol="0">
            <a:spAutoFit/>
          </a:bodyPr>
          <a:lstStyle/>
          <a:p>
            <a:r>
              <a:rPr lang="es-ES" b="1" u="sng">
                <a:solidFill>
                  <a:srgbClr val="434343"/>
                </a:solidFill>
                <a:uFill>
                  <a:solidFill>
                    <a:schemeClr val="accent1"/>
                  </a:solidFill>
                </a:uFill>
                <a:latin typeface="Droid Serif"/>
              </a:rPr>
              <a:t>ELEVADO ANALFABETISMO</a:t>
            </a:r>
          </a:p>
        </p:txBody>
      </p:sp>
      <p:cxnSp>
        <p:nvCxnSpPr>
          <p:cNvPr id="34" name="Conector recto de flecha 33">
            <a:extLst>
              <a:ext uri="{FF2B5EF4-FFF2-40B4-BE49-F238E27FC236}">
                <a16:creationId xmlns:a16="http://schemas.microsoft.com/office/drawing/2014/main" id="{7D8DB782-8593-4473-A776-EA1425137C76}"/>
              </a:ext>
            </a:extLst>
          </p:cNvPr>
          <p:cNvCxnSpPr/>
          <p:nvPr/>
        </p:nvCxnSpPr>
        <p:spPr>
          <a:xfrm>
            <a:off x="4009767" y="2597344"/>
            <a:ext cx="221673"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35" name="Google Shape;66;p13">
            <a:extLst>
              <a:ext uri="{FF2B5EF4-FFF2-40B4-BE49-F238E27FC236}">
                <a16:creationId xmlns:a16="http://schemas.microsoft.com/office/drawing/2014/main" id="{BC9E18FD-FD23-4BC6-B0BE-44BF6AD5FD53}"/>
              </a:ext>
            </a:extLst>
          </p:cNvPr>
          <p:cNvSpPr txBox="1"/>
          <p:nvPr/>
        </p:nvSpPr>
        <p:spPr>
          <a:xfrm>
            <a:off x="3686292" y="2337512"/>
            <a:ext cx="5140401" cy="400490"/>
          </a:xfrm>
          <a:prstGeom prst="rect">
            <a:avLst/>
          </a:prstGeom>
          <a:noFill/>
          <a:ln>
            <a:noFill/>
          </a:ln>
        </p:spPr>
        <p:txBody>
          <a:bodyPr spcFirstLastPara="1" wrap="square" lIns="91425" tIns="91425" rIns="91425" bIns="91425" anchor="t" anchorCtr="0">
            <a:noAutofit/>
          </a:bodyPr>
          <a:lstStyle/>
          <a:p>
            <a:pPr marL="0" lvl="0" indent="0" algn="r" rtl="0">
              <a:spcBef>
                <a:spcPts val="600"/>
              </a:spcBef>
              <a:spcAft>
                <a:spcPts val="0"/>
              </a:spcAft>
              <a:buNone/>
            </a:pPr>
            <a:r>
              <a:rPr lang="es-ES" sz="1200">
                <a:solidFill>
                  <a:srgbClr val="434343"/>
                </a:solidFill>
                <a:uFill>
                  <a:solidFill>
                    <a:schemeClr val="accent1"/>
                  </a:solidFill>
                </a:uFill>
                <a:latin typeface="Droid Serif"/>
                <a:ea typeface="Droid Serif"/>
                <a:cs typeface="Droid Serif"/>
                <a:sym typeface="Droid Serif"/>
              </a:rPr>
              <a:t>La mayoría de la población </a:t>
            </a:r>
            <a:r>
              <a:rPr lang="es-ES" sz="1200" b="1">
                <a:solidFill>
                  <a:srgbClr val="434343"/>
                </a:solidFill>
                <a:uFill>
                  <a:solidFill>
                    <a:schemeClr val="accent1"/>
                  </a:solidFill>
                </a:uFill>
                <a:latin typeface="Droid Serif"/>
                <a:ea typeface="Droid Serif"/>
                <a:cs typeface="Droid Serif"/>
                <a:sym typeface="Droid Serif"/>
              </a:rPr>
              <a:t>no sabe leer ni escribir</a:t>
            </a:r>
            <a:r>
              <a:rPr lang="es-ES" sz="1200">
                <a:solidFill>
                  <a:srgbClr val="434343"/>
                </a:solidFill>
                <a:uFill>
                  <a:solidFill>
                    <a:schemeClr val="accent1"/>
                  </a:solidFill>
                </a:uFill>
                <a:latin typeface="Droid Serif"/>
                <a:ea typeface="Droid Serif"/>
                <a:cs typeface="Droid Serif"/>
                <a:sym typeface="Droid Serif"/>
              </a:rPr>
              <a:t> ni puede acceder a la </a:t>
            </a:r>
            <a:r>
              <a:rPr lang="es-ES" sz="1200" b="1">
                <a:solidFill>
                  <a:srgbClr val="434343"/>
                </a:solidFill>
                <a:uFill>
                  <a:solidFill>
                    <a:schemeClr val="accent1"/>
                  </a:solidFill>
                </a:uFill>
                <a:latin typeface="Droid Serif"/>
                <a:ea typeface="Droid Serif"/>
                <a:cs typeface="Droid Serif"/>
                <a:sym typeface="Droid Serif"/>
              </a:rPr>
              <a:t>enseñanza</a:t>
            </a:r>
            <a:endParaRPr sz="1200">
              <a:solidFill>
                <a:srgbClr val="434343"/>
              </a:solidFill>
              <a:uFill>
                <a:solidFill>
                  <a:schemeClr val="accent1"/>
                </a:solidFill>
              </a:uFill>
              <a:latin typeface="Droid Serif"/>
              <a:ea typeface="Droid Serif"/>
              <a:cs typeface="Droid Serif"/>
              <a:sym typeface="Droid Serif"/>
            </a:endParaRPr>
          </a:p>
        </p:txBody>
      </p:sp>
      <p:sp>
        <p:nvSpPr>
          <p:cNvPr id="36" name="CuadroTexto 35">
            <a:extLst>
              <a:ext uri="{FF2B5EF4-FFF2-40B4-BE49-F238E27FC236}">
                <a16:creationId xmlns:a16="http://schemas.microsoft.com/office/drawing/2014/main" id="{EA26CCAD-E1A5-48C6-901A-15DB18DFAB52}"/>
              </a:ext>
            </a:extLst>
          </p:cNvPr>
          <p:cNvSpPr txBox="1"/>
          <p:nvPr/>
        </p:nvSpPr>
        <p:spPr>
          <a:xfrm>
            <a:off x="465215" y="2049738"/>
            <a:ext cx="1276238" cy="461665"/>
          </a:xfrm>
          <a:prstGeom prst="rect">
            <a:avLst/>
          </a:prstGeom>
          <a:noFill/>
        </p:spPr>
        <p:txBody>
          <a:bodyPr wrap="square" rtlCol="0">
            <a:spAutoFit/>
          </a:bodyPr>
          <a:lstStyle/>
          <a:p>
            <a:pPr algn="ctr"/>
            <a:r>
              <a:rPr lang="es-ES" sz="1200">
                <a:solidFill>
                  <a:schemeClr val="accent1"/>
                </a:solidFill>
                <a:latin typeface="Droid Serif"/>
              </a:rPr>
              <a:t>(preocupación + afán reformador)</a:t>
            </a:r>
          </a:p>
        </p:txBody>
      </p:sp>
      <p:cxnSp>
        <p:nvCxnSpPr>
          <p:cNvPr id="13" name="Conector recto 12">
            <a:extLst>
              <a:ext uri="{FF2B5EF4-FFF2-40B4-BE49-F238E27FC236}">
                <a16:creationId xmlns:a16="http://schemas.microsoft.com/office/drawing/2014/main" id="{C26023AE-A0FB-45C3-9915-7F640EAED4BF}"/>
              </a:ext>
            </a:extLst>
          </p:cNvPr>
          <p:cNvCxnSpPr>
            <a:cxnSpLocks/>
            <a:endCxn id="6" idx="1"/>
          </p:cNvCxnSpPr>
          <p:nvPr/>
        </p:nvCxnSpPr>
        <p:spPr>
          <a:xfrm flipV="1">
            <a:off x="1741453" y="1039815"/>
            <a:ext cx="123070" cy="715270"/>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Conector recto 40">
            <a:extLst>
              <a:ext uri="{FF2B5EF4-FFF2-40B4-BE49-F238E27FC236}">
                <a16:creationId xmlns:a16="http://schemas.microsoft.com/office/drawing/2014/main" id="{2D1DE866-76C4-46E1-99AB-D850C05154C8}"/>
              </a:ext>
            </a:extLst>
          </p:cNvPr>
          <p:cNvCxnSpPr>
            <a:cxnSpLocks/>
            <a:endCxn id="25" idx="1"/>
          </p:cNvCxnSpPr>
          <p:nvPr/>
        </p:nvCxnSpPr>
        <p:spPr>
          <a:xfrm flipV="1">
            <a:off x="1741453" y="1442385"/>
            <a:ext cx="123070" cy="314385"/>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Conector recto 46">
            <a:extLst>
              <a:ext uri="{FF2B5EF4-FFF2-40B4-BE49-F238E27FC236}">
                <a16:creationId xmlns:a16="http://schemas.microsoft.com/office/drawing/2014/main" id="{5D64FA83-2B60-4342-84D8-178DC7A849B6}"/>
              </a:ext>
            </a:extLst>
          </p:cNvPr>
          <p:cNvCxnSpPr>
            <a:cxnSpLocks/>
            <a:endCxn id="20" idx="1"/>
          </p:cNvCxnSpPr>
          <p:nvPr/>
        </p:nvCxnSpPr>
        <p:spPr>
          <a:xfrm>
            <a:off x="1741453" y="1755086"/>
            <a:ext cx="12307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Conector recto 52">
            <a:extLst>
              <a:ext uri="{FF2B5EF4-FFF2-40B4-BE49-F238E27FC236}">
                <a16:creationId xmlns:a16="http://schemas.microsoft.com/office/drawing/2014/main" id="{F05428E7-2109-43F4-B8C4-79A1707E0250}"/>
              </a:ext>
            </a:extLst>
          </p:cNvPr>
          <p:cNvCxnSpPr>
            <a:cxnSpLocks/>
            <a:endCxn id="28" idx="1"/>
          </p:cNvCxnSpPr>
          <p:nvPr/>
        </p:nvCxnSpPr>
        <p:spPr>
          <a:xfrm>
            <a:off x="1741453" y="1755085"/>
            <a:ext cx="123069" cy="402108"/>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Conector recto 55">
            <a:extLst>
              <a:ext uri="{FF2B5EF4-FFF2-40B4-BE49-F238E27FC236}">
                <a16:creationId xmlns:a16="http://schemas.microsoft.com/office/drawing/2014/main" id="{06D6F222-6347-41BD-9DF7-B483EB4B946D}"/>
              </a:ext>
            </a:extLst>
          </p:cNvPr>
          <p:cNvCxnSpPr>
            <a:cxnSpLocks/>
            <a:endCxn id="33" idx="1"/>
          </p:cNvCxnSpPr>
          <p:nvPr/>
        </p:nvCxnSpPr>
        <p:spPr>
          <a:xfrm>
            <a:off x="1739831" y="1755085"/>
            <a:ext cx="124691" cy="828290"/>
          </a:xfrm>
          <a:prstGeom prst="line">
            <a:avLst/>
          </a:prstGeom>
        </p:spPr>
        <p:style>
          <a:lnRef idx="1">
            <a:schemeClr val="accent1"/>
          </a:lnRef>
          <a:fillRef idx="0">
            <a:schemeClr val="accent1"/>
          </a:fillRef>
          <a:effectRef idx="0">
            <a:schemeClr val="accent1"/>
          </a:effectRef>
          <a:fontRef idx="minor">
            <a:schemeClr val="tx1"/>
          </a:fontRef>
        </p:style>
      </p:cxnSp>
      <p:sp>
        <p:nvSpPr>
          <p:cNvPr id="59" name="Google Shape;65;p13">
            <a:extLst>
              <a:ext uri="{FF2B5EF4-FFF2-40B4-BE49-F238E27FC236}">
                <a16:creationId xmlns:a16="http://schemas.microsoft.com/office/drawing/2014/main" id="{14564138-420B-4E94-9F01-E6184C9F4D87}"/>
              </a:ext>
            </a:extLst>
          </p:cNvPr>
          <p:cNvSpPr txBox="1"/>
          <p:nvPr/>
        </p:nvSpPr>
        <p:spPr>
          <a:xfrm>
            <a:off x="406332" y="3514727"/>
            <a:ext cx="2072477" cy="360299"/>
          </a:xfrm>
          <a:prstGeom prst="rect">
            <a:avLst/>
          </a:prstGeom>
          <a:noFill/>
          <a:ln>
            <a:noFill/>
          </a:ln>
        </p:spPr>
        <p:txBody>
          <a:bodyPr spcFirstLastPara="1" wrap="square" lIns="91425" tIns="91425" rIns="91425" bIns="91425" anchor="t" anchorCtr="0">
            <a:noAutofit/>
          </a:bodyPr>
          <a:lstStyle/>
          <a:p>
            <a:pPr marL="0" lvl="0" indent="0" algn="ctr" rtl="0">
              <a:spcAft>
                <a:spcPts val="0"/>
              </a:spcAft>
              <a:buNone/>
            </a:pPr>
            <a:r>
              <a:rPr lang="es-ES" sz="1600" b="1">
                <a:solidFill>
                  <a:schemeClr val="accent1"/>
                </a:solidFill>
                <a:latin typeface="Droid Serif"/>
                <a:ea typeface="Droid Serif"/>
                <a:cs typeface="Droid Serif"/>
                <a:sym typeface="Droid Serif"/>
              </a:rPr>
              <a:t>REGENERACIONISMO</a:t>
            </a:r>
          </a:p>
        </p:txBody>
      </p:sp>
      <p:sp>
        <p:nvSpPr>
          <p:cNvPr id="60" name="Rectángulo 59">
            <a:extLst>
              <a:ext uri="{FF2B5EF4-FFF2-40B4-BE49-F238E27FC236}">
                <a16:creationId xmlns:a16="http://schemas.microsoft.com/office/drawing/2014/main" id="{35A07908-F42D-483D-92CA-142DD89D7483}"/>
              </a:ext>
            </a:extLst>
          </p:cNvPr>
          <p:cNvSpPr/>
          <p:nvPr/>
        </p:nvSpPr>
        <p:spPr>
          <a:xfrm>
            <a:off x="465215" y="3546766"/>
            <a:ext cx="1954713" cy="373833"/>
          </a:xfrm>
          <a:prstGeom prst="rect">
            <a:avLst/>
          </a:prstGeom>
          <a:noFill/>
          <a:ln w="2857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es-ES"/>
          </a:p>
        </p:txBody>
      </p:sp>
      <p:sp>
        <p:nvSpPr>
          <p:cNvPr id="61" name="CuadroTexto 60">
            <a:extLst>
              <a:ext uri="{FF2B5EF4-FFF2-40B4-BE49-F238E27FC236}">
                <a16:creationId xmlns:a16="http://schemas.microsoft.com/office/drawing/2014/main" id="{DEC13229-0109-4D5E-975A-3619E10ADC91}"/>
              </a:ext>
            </a:extLst>
          </p:cNvPr>
          <p:cNvSpPr txBox="1"/>
          <p:nvPr/>
        </p:nvSpPr>
        <p:spPr>
          <a:xfrm>
            <a:off x="333596" y="3304255"/>
            <a:ext cx="1523999" cy="276999"/>
          </a:xfrm>
          <a:prstGeom prst="rect">
            <a:avLst/>
          </a:prstGeom>
          <a:noFill/>
        </p:spPr>
        <p:txBody>
          <a:bodyPr wrap="square" rtlCol="0">
            <a:spAutoFit/>
          </a:bodyPr>
          <a:lstStyle/>
          <a:p>
            <a:pPr algn="ctr"/>
            <a:r>
              <a:rPr lang="es-ES" sz="1200" b="1">
                <a:solidFill>
                  <a:srgbClr val="434343"/>
                </a:solidFill>
                <a:latin typeface="Droid Serif"/>
              </a:rPr>
              <a:t>ante esta situación</a:t>
            </a:r>
          </a:p>
        </p:txBody>
      </p:sp>
      <p:sp>
        <p:nvSpPr>
          <p:cNvPr id="52" name="Flecha: hacia abajo 51">
            <a:extLst>
              <a:ext uri="{FF2B5EF4-FFF2-40B4-BE49-F238E27FC236}">
                <a16:creationId xmlns:a16="http://schemas.microsoft.com/office/drawing/2014/main" id="{C720E591-9E89-41F0-9F97-2FAB9AFAC313}"/>
              </a:ext>
            </a:extLst>
          </p:cNvPr>
          <p:cNvSpPr/>
          <p:nvPr/>
        </p:nvSpPr>
        <p:spPr>
          <a:xfrm>
            <a:off x="819150" y="2566427"/>
            <a:ext cx="412750" cy="75555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9" name="Google Shape;66;p13">
            <a:extLst>
              <a:ext uri="{FF2B5EF4-FFF2-40B4-BE49-F238E27FC236}">
                <a16:creationId xmlns:a16="http://schemas.microsoft.com/office/drawing/2014/main" id="{31274EE9-42AC-4215-9934-548144CDF3CC}"/>
              </a:ext>
            </a:extLst>
          </p:cNvPr>
          <p:cNvSpPr txBox="1"/>
          <p:nvPr/>
        </p:nvSpPr>
        <p:spPr>
          <a:xfrm>
            <a:off x="2622657" y="2951896"/>
            <a:ext cx="6190105" cy="1747491"/>
          </a:xfrm>
          <a:prstGeom prst="rect">
            <a:avLst/>
          </a:prstGeom>
          <a:noFill/>
          <a:ln>
            <a:noFill/>
          </a:ln>
        </p:spPr>
        <p:txBody>
          <a:bodyPr spcFirstLastPara="1" wrap="square" lIns="91425" tIns="91425" rIns="91425" bIns="91425" anchor="t" anchorCtr="0">
            <a:noAutofit/>
          </a:bodyPr>
          <a:lstStyle/>
          <a:p>
            <a:pPr marL="0" lvl="0" indent="0" rtl="0">
              <a:spcBef>
                <a:spcPts val="600"/>
              </a:spcBef>
              <a:spcAft>
                <a:spcPts val="0"/>
              </a:spcAft>
              <a:buNone/>
            </a:pPr>
            <a:r>
              <a:rPr lang="es-ES" sz="1200" b="1">
                <a:solidFill>
                  <a:srgbClr val="434343"/>
                </a:solidFill>
                <a:uFill>
                  <a:solidFill>
                    <a:schemeClr val="accent1"/>
                  </a:solidFill>
                </a:uFill>
                <a:latin typeface="Droid Serif"/>
                <a:ea typeface="Droid Serif"/>
                <a:cs typeface="Droid Serif"/>
                <a:sym typeface="Droid Serif"/>
              </a:rPr>
              <a:t>MOVIMIENTO IDEOLÓGICO</a:t>
            </a:r>
            <a:r>
              <a:rPr lang="es-ES" sz="1200">
                <a:solidFill>
                  <a:srgbClr val="434343"/>
                </a:solidFill>
                <a:uFill>
                  <a:solidFill>
                    <a:schemeClr val="accent1"/>
                  </a:solidFill>
                </a:uFill>
                <a:latin typeface="Droid Serif"/>
                <a:ea typeface="Droid Serif"/>
                <a:cs typeface="Droid Serif"/>
                <a:sym typeface="Droid Serif"/>
              </a:rPr>
              <a:t> que tiene lugar a </a:t>
            </a:r>
            <a:r>
              <a:rPr lang="es-ES" sz="1200" u="sng">
                <a:solidFill>
                  <a:srgbClr val="434343"/>
                </a:solidFill>
                <a:uFill>
                  <a:solidFill>
                    <a:schemeClr val="accent1"/>
                  </a:solidFill>
                </a:uFill>
                <a:latin typeface="Droid Serif"/>
                <a:ea typeface="Droid Serif"/>
                <a:cs typeface="Droid Serif"/>
                <a:sym typeface="Droid Serif"/>
              </a:rPr>
              <a:t>finales s.XIX</a:t>
            </a:r>
            <a:r>
              <a:rPr lang="es-ES" sz="1200">
                <a:solidFill>
                  <a:srgbClr val="434343"/>
                </a:solidFill>
                <a:uFill>
                  <a:solidFill>
                    <a:schemeClr val="accent1"/>
                  </a:solidFill>
                </a:uFill>
                <a:latin typeface="Droid Serif"/>
                <a:ea typeface="Droid Serif"/>
                <a:cs typeface="Droid Serif"/>
                <a:sym typeface="Droid Serif"/>
              </a:rPr>
              <a:t> y </a:t>
            </a:r>
            <a:r>
              <a:rPr lang="es-ES" sz="1200" u="sng">
                <a:solidFill>
                  <a:srgbClr val="434343"/>
                </a:solidFill>
                <a:uFill>
                  <a:solidFill>
                    <a:schemeClr val="accent1"/>
                  </a:solidFill>
                </a:uFill>
                <a:latin typeface="Droid Serif"/>
                <a:ea typeface="Droid Serif"/>
                <a:cs typeface="Droid Serif"/>
                <a:sym typeface="Droid Serif"/>
              </a:rPr>
              <a:t>principios s.XX</a:t>
            </a:r>
          </a:p>
          <a:p>
            <a:pPr marL="0" lvl="0" indent="0" rtl="0">
              <a:spcBef>
                <a:spcPts val="600"/>
              </a:spcBef>
              <a:spcAft>
                <a:spcPts val="0"/>
              </a:spcAft>
              <a:buNone/>
            </a:pPr>
            <a:r>
              <a:rPr lang="es-ES" sz="1200">
                <a:solidFill>
                  <a:srgbClr val="434343"/>
                </a:solidFill>
                <a:uFill>
                  <a:solidFill>
                    <a:schemeClr val="accent1"/>
                  </a:solidFill>
                </a:uFill>
                <a:latin typeface="Droid Serif"/>
                <a:ea typeface="Droid Serif"/>
                <a:cs typeface="Droid Serif"/>
                <a:sym typeface="Droid Serif"/>
              </a:rPr>
              <a:t>Intenta </a:t>
            </a:r>
            <a:r>
              <a:rPr lang="es-ES" sz="1200" b="1">
                <a:solidFill>
                  <a:srgbClr val="434343"/>
                </a:solidFill>
                <a:uFill>
                  <a:solidFill>
                    <a:schemeClr val="accent1"/>
                  </a:solidFill>
                </a:uFill>
                <a:latin typeface="Droid Serif"/>
                <a:ea typeface="Droid Serif"/>
                <a:cs typeface="Droid Serif"/>
                <a:sym typeface="Droid Serif"/>
              </a:rPr>
              <a:t>MODERNIZAR</a:t>
            </a:r>
            <a:r>
              <a:rPr lang="es-ES" sz="1200">
                <a:solidFill>
                  <a:srgbClr val="434343"/>
                </a:solidFill>
                <a:uFill>
                  <a:solidFill>
                    <a:schemeClr val="accent1"/>
                  </a:solidFill>
                </a:uFill>
                <a:latin typeface="Droid Serif"/>
                <a:ea typeface="Droid Serif"/>
                <a:cs typeface="Droid Serif"/>
                <a:sym typeface="Droid Serif"/>
              </a:rPr>
              <a:t> y </a:t>
            </a:r>
            <a:r>
              <a:rPr lang="es-ES" sz="1200" b="1">
                <a:solidFill>
                  <a:srgbClr val="434343"/>
                </a:solidFill>
                <a:uFill>
                  <a:solidFill>
                    <a:schemeClr val="accent1"/>
                  </a:solidFill>
                </a:uFill>
                <a:latin typeface="Droid Serif"/>
                <a:ea typeface="Droid Serif"/>
                <a:cs typeface="Droid Serif"/>
                <a:sym typeface="Droid Serif"/>
              </a:rPr>
              <a:t>REGENERAR</a:t>
            </a:r>
            <a:r>
              <a:rPr lang="es-ES" sz="1200">
                <a:solidFill>
                  <a:srgbClr val="434343"/>
                </a:solidFill>
                <a:uFill>
                  <a:solidFill>
                    <a:schemeClr val="accent1"/>
                  </a:solidFill>
                </a:uFill>
                <a:latin typeface="Droid Serif"/>
                <a:ea typeface="Droid Serif"/>
                <a:cs typeface="Droid Serif"/>
                <a:sym typeface="Droid Serif"/>
              </a:rPr>
              <a:t> la sociedad española     a través de </a:t>
            </a:r>
            <a:r>
              <a:rPr lang="es-ES" sz="1200" u="sng">
                <a:solidFill>
                  <a:srgbClr val="434343"/>
                </a:solidFill>
                <a:uFill>
                  <a:solidFill>
                    <a:schemeClr val="accent1"/>
                  </a:solidFill>
                </a:uFill>
                <a:latin typeface="Droid Serif"/>
                <a:ea typeface="Droid Serif"/>
                <a:cs typeface="Droid Serif"/>
                <a:sym typeface="Droid Serif"/>
              </a:rPr>
              <a:t>iniciativas políticas</a:t>
            </a:r>
            <a:endParaRPr lang="es-ES" sz="1200">
              <a:solidFill>
                <a:srgbClr val="434343"/>
              </a:solidFill>
              <a:uFill>
                <a:solidFill>
                  <a:schemeClr val="accent1"/>
                </a:solidFill>
              </a:uFill>
              <a:latin typeface="Droid Serif"/>
              <a:ea typeface="Droid Serif"/>
              <a:cs typeface="Droid Serif"/>
              <a:sym typeface="Droid Serif"/>
            </a:endParaRPr>
          </a:p>
          <a:p>
            <a:pPr marL="0" lvl="0" indent="0" rtl="0">
              <a:spcBef>
                <a:spcPts val="600"/>
              </a:spcBef>
              <a:spcAft>
                <a:spcPts val="0"/>
              </a:spcAft>
              <a:buNone/>
            </a:pPr>
            <a:r>
              <a:rPr lang="es-ES" sz="1200">
                <a:solidFill>
                  <a:srgbClr val="434343"/>
                </a:solidFill>
                <a:uFill>
                  <a:solidFill>
                    <a:schemeClr val="accent1"/>
                  </a:solidFill>
                </a:uFill>
                <a:latin typeface="Droid Serif"/>
                <a:ea typeface="Droid Serif"/>
                <a:cs typeface="Droid Serif"/>
                <a:sym typeface="Droid Serif"/>
              </a:rPr>
              <a:t>El </a:t>
            </a:r>
            <a:r>
              <a:rPr lang="es-ES" sz="1200" b="1">
                <a:solidFill>
                  <a:srgbClr val="434343"/>
                </a:solidFill>
                <a:uFill>
                  <a:solidFill>
                    <a:schemeClr val="accent1"/>
                  </a:solidFill>
                </a:uFill>
                <a:latin typeface="Droid Serif"/>
                <a:ea typeface="Droid Serif"/>
                <a:cs typeface="Droid Serif"/>
                <a:sym typeface="Droid Serif"/>
              </a:rPr>
              <a:t>OBJETIVO</a:t>
            </a:r>
            <a:r>
              <a:rPr lang="es-ES" sz="1200">
                <a:solidFill>
                  <a:srgbClr val="434343"/>
                </a:solidFill>
                <a:uFill>
                  <a:solidFill>
                    <a:schemeClr val="accent1"/>
                  </a:solidFill>
                </a:uFill>
                <a:latin typeface="Droid Serif"/>
                <a:ea typeface="Droid Serif"/>
                <a:cs typeface="Droid Serif"/>
                <a:sym typeface="Droid Serif"/>
              </a:rPr>
              <a:t>     lograr un mayor </a:t>
            </a:r>
            <a:r>
              <a:rPr lang="es-ES" sz="1200" b="1">
                <a:solidFill>
                  <a:srgbClr val="434343"/>
                </a:solidFill>
                <a:uFill>
                  <a:solidFill>
                    <a:schemeClr val="accent1"/>
                  </a:solidFill>
                </a:uFill>
                <a:latin typeface="Droid Serif"/>
                <a:ea typeface="Droid Serif"/>
                <a:cs typeface="Droid Serif"/>
                <a:sym typeface="Droid Serif"/>
              </a:rPr>
              <a:t>desarrollo económico</a:t>
            </a:r>
            <a:br>
              <a:rPr lang="es-ES" sz="1200" b="1">
                <a:solidFill>
                  <a:srgbClr val="434343"/>
                </a:solidFill>
                <a:uFill>
                  <a:solidFill>
                    <a:schemeClr val="accent1"/>
                  </a:solidFill>
                </a:uFill>
                <a:latin typeface="Droid Serif"/>
                <a:ea typeface="Droid Serif"/>
                <a:cs typeface="Droid Serif"/>
                <a:sym typeface="Droid Serif"/>
              </a:rPr>
            </a:br>
            <a:r>
              <a:rPr lang="es-ES" sz="1200" b="1">
                <a:solidFill>
                  <a:srgbClr val="434343"/>
                </a:solidFill>
                <a:uFill>
                  <a:solidFill>
                    <a:schemeClr val="accent1"/>
                  </a:solidFill>
                </a:uFill>
                <a:latin typeface="Droid Serif"/>
                <a:ea typeface="Droid Serif"/>
                <a:cs typeface="Droid Serif"/>
                <a:sym typeface="Droid Serif"/>
              </a:rPr>
              <a:t>                           </a:t>
            </a:r>
            <a:r>
              <a:rPr lang="es-ES" sz="1200">
                <a:solidFill>
                  <a:srgbClr val="434343"/>
                </a:solidFill>
                <a:uFill>
                  <a:solidFill>
                    <a:schemeClr val="accent1"/>
                  </a:solidFill>
                </a:uFill>
                <a:latin typeface="Droid Serif"/>
                <a:ea typeface="Droid Serif"/>
                <a:cs typeface="Droid Serif"/>
                <a:sym typeface="Droid Serif"/>
              </a:rPr>
              <a:t>reforma del </a:t>
            </a:r>
            <a:r>
              <a:rPr lang="es-ES" sz="1200" b="1">
                <a:solidFill>
                  <a:srgbClr val="434343"/>
                </a:solidFill>
                <a:uFill>
                  <a:solidFill>
                    <a:schemeClr val="accent1"/>
                  </a:solidFill>
                </a:uFill>
                <a:latin typeface="Droid Serif"/>
                <a:ea typeface="Droid Serif"/>
                <a:cs typeface="Droid Serif"/>
                <a:sym typeface="Droid Serif"/>
              </a:rPr>
              <a:t>sistema educativo</a:t>
            </a:r>
            <a:br>
              <a:rPr lang="es-ES" sz="1200">
                <a:solidFill>
                  <a:srgbClr val="434343"/>
                </a:solidFill>
                <a:uFill>
                  <a:solidFill>
                    <a:schemeClr val="accent1"/>
                  </a:solidFill>
                </a:uFill>
                <a:latin typeface="Droid Serif"/>
                <a:ea typeface="Droid Serif"/>
                <a:cs typeface="Droid Serif"/>
                <a:sym typeface="Droid Serif"/>
              </a:rPr>
            </a:br>
            <a:r>
              <a:rPr lang="es-ES" sz="1200">
                <a:solidFill>
                  <a:srgbClr val="434343"/>
                </a:solidFill>
                <a:uFill>
                  <a:solidFill>
                    <a:schemeClr val="accent1"/>
                  </a:solidFill>
                </a:uFill>
                <a:latin typeface="Droid Serif"/>
                <a:ea typeface="Droid Serif"/>
                <a:cs typeface="Droid Serif"/>
                <a:sym typeface="Droid Serif"/>
              </a:rPr>
              <a:t>                           la </a:t>
            </a:r>
            <a:r>
              <a:rPr lang="es-ES" sz="1200" b="1">
                <a:solidFill>
                  <a:srgbClr val="434343"/>
                </a:solidFill>
                <a:uFill>
                  <a:solidFill>
                    <a:schemeClr val="accent1"/>
                  </a:solidFill>
                </a:uFill>
                <a:latin typeface="Droid Serif"/>
                <a:ea typeface="Droid Serif"/>
                <a:cs typeface="Droid Serif"/>
                <a:sym typeface="Droid Serif"/>
              </a:rPr>
              <a:t>europeización</a:t>
            </a:r>
            <a:r>
              <a:rPr lang="es-ES" sz="1200">
                <a:solidFill>
                  <a:srgbClr val="434343"/>
                </a:solidFill>
                <a:uFill>
                  <a:solidFill>
                    <a:schemeClr val="accent1"/>
                  </a:solidFill>
                </a:uFill>
                <a:latin typeface="Droid Serif"/>
                <a:ea typeface="Droid Serif"/>
                <a:cs typeface="Droid Serif"/>
                <a:sym typeface="Droid Serif"/>
              </a:rPr>
              <a:t> del país</a:t>
            </a:r>
          </a:p>
          <a:p>
            <a:pPr marL="0" lvl="0" indent="0" rtl="0">
              <a:spcBef>
                <a:spcPts val="600"/>
              </a:spcBef>
              <a:spcAft>
                <a:spcPts val="0"/>
              </a:spcAft>
              <a:buNone/>
            </a:pPr>
            <a:r>
              <a:rPr lang="es-ES" sz="1200">
                <a:solidFill>
                  <a:srgbClr val="434343"/>
                </a:solidFill>
                <a:uFill>
                  <a:solidFill>
                    <a:schemeClr val="accent1"/>
                  </a:solidFill>
                </a:uFill>
                <a:latin typeface="Droid Serif"/>
                <a:ea typeface="Droid Serif"/>
                <a:cs typeface="Droid Serif"/>
                <a:sym typeface="Droid Serif"/>
              </a:rPr>
              <a:t>Tuvo que enfrentarse     </a:t>
            </a:r>
            <a:r>
              <a:rPr lang="es-ES" sz="1200" b="1">
                <a:solidFill>
                  <a:srgbClr val="434343"/>
                </a:solidFill>
                <a:uFill>
                  <a:solidFill>
                    <a:schemeClr val="accent1"/>
                  </a:solidFill>
                </a:uFill>
                <a:latin typeface="Droid Serif"/>
                <a:ea typeface="Droid Serif"/>
                <a:cs typeface="Droid Serif"/>
                <a:sym typeface="Droid Serif"/>
              </a:rPr>
              <a:t>RESISTENCIA</a:t>
            </a:r>
            <a:r>
              <a:rPr lang="es-ES" sz="1200">
                <a:solidFill>
                  <a:srgbClr val="434343"/>
                </a:solidFill>
                <a:uFill>
                  <a:solidFill>
                    <a:schemeClr val="accent1"/>
                  </a:solidFill>
                </a:uFill>
                <a:latin typeface="Droid Serif"/>
                <a:ea typeface="Droid Serif"/>
                <a:cs typeface="Droid Serif"/>
                <a:sym typeface="Droid Serif"/>
              </a:rPr>
              <a:t> de los sectores más </a:t>
            </a:r>
            <a:r>
              <a:rPr lang="es-ES" sz="1200" b="1">
                <a:solidFill>
                  <a:srgbClr val="434343"/>
                </a:solidFill>
                <a:uFill>
                  <a:solidFill>
                    <a:schemeClr val="accent1"/>
                  </a:solidFill>
                </a:uFill>
                <a:latin typeface="Droid Serif"/>
                <a:ea typeface="Droid Serif"/>
                <a:cs typeface="Droid Serif"/>
                <a:sym typeface="Droid Serif"/>
              </a:rPr>
              <a:t>CONSERVADORES</a:t>
            </a:r>
            <a:br>
              <a:rPr lang="es-ES" sz="1200">
                <a:solidFill>
                  <a:srgbClr val="434343"/>
                </a:solidFill>
                <a:uFill>
                  <a:solidFill>
                    <a:schemeClr val="accent1"/>
                  </a:solidFill>
                </a:uFill>
                <a:latin typeface="Droid Serif"/>
                <a:ea typeface="Droid Serif"/>
                <a:cs typeface="Droid Serif"/>
                <a:sym typeface="Droid Serif"/>
              </a:rPr>
            </a:br>
            <a:r>
              <a:rPr lang="es-ES" sz="1200">
                <a:solidFill>
                  <a:srgbClr val="434343"/>
                </a:solidFill>
                <a:uFill>
                  <a:solidFill>
                    <a:schemeClr val="accent1"/>
                  </a:solidFill>
                </a:uFill>
                <a:latin typeface="Droid Serif"/>
                <a:ea typeface="Droid Serif"/>
                <a:cs typeface="Droid Serif"/>
                <a:sym typeface="Droid Serif"/>
              </a:rPr>
              <a:t>                                           Aumento del </a:t>
            </a:r>
            <a:r>
              <a:rPr lang="es-ES" sz="1200" b="1">
                <a:solidFill>
                  <a:srgbClr val="434343"/>
                </a:solidFill>
                <a:uFill>
                  <a:solidFill>
                    <a:schemeClr val="accent1"/>
                  </a:solidFill>
                </a:uFill>
                <a:latin typeface="Droid Serif"/>
                <a:ea typeface="Droid Serif"/>
                <a:cs typeface="Droid Serif"/>
                <a:sym typeface="Droid Serif"/>
              </a:rPr>
              <a:t>CONFLICTO SOCIAL</a:t>
            </a:r>
            <a:r>
              <a:rPr lang="es-ES" sz="1200">
                <a:solidFill>
                  <a:srgbClr val="434343"/>
                </a:solidFill>
                <a:uFill>
                  <a:solidFill>
                    <a:schemeClr val="accent1"/>
                  </a:solidFill>
                </a:uFill>
                <a:latin typeface="Droid Serif"/>
                <a:ea typeface="Droid Serif"/>
                <a:cs typeface="Droid Serif"/>
                <a:sym typeface="Droid Serif"/>
              </a:rPr>
              <a:t> por el auge del </a:t>
            </a:r>
            <a:r>
              <a:rPr lang="es-ES" sz="1200" u="sng">
                <a:solidFill>
                  <a:srgbClr val="434343"/>
                </a:solidFill>
                <a:uFill>
                  <a:solidFill>
                    <a:schemeClr val="accent1"/>
                  </a:solidFill>
                </a:uFill>
                <a:latin typeface="Droid Serif"/>
                <a:ea typeface="Droid Serif"/>
                <a:cs typeface="Droid Serif"/>
                <a:sym typeface="Droid Serif"/>
              </a:rPr>
              <a:t>MOVIMIENTO OBRERO</a:t>
            </a:r>
            <a:endParaRPr lang="es-ES" sz="1200">
              <a:solidFill>
                <a:srgbClr val="434343"/>
              </a:solidFill>
              <a:uFill>
                <a:solidFill>
                  <a:schemeClr val="accent1"/>
                </a:solidFill>
              </a:uFill>
              <a:latin typeface="Droid Serif"/>
              <a:ea typeface="Droid Serif"/>
              <a:cs typeface="Droid Serif"/>
              <a:sym typeface="Droid Serif"/>
            </a:endParaRPr>
          </a:p>
        </p:txBody>
      </p:sp>
      <p:cxnSp>
        <p:nvCxnSpPr>
          <p:cNvPr id="71" name="Conector recto de flecha 70">
            <a:extLst>
              <a:ext uri="{FF2B5EF4-FFF2-40B4-BE49-F238E27FC236}">
                <a16:creationId xmlns:a16="http://schemas.microsoft.com/office/drawing/2014/main" id="{5EA1FF78-3178-4488-9B17-4ED4CD787656}"/>
              </a:ext>
            </a:extLst>
          </p:cNvPr>
          <p:cNvCxnSpPr/>
          <p:nvPr/>
        </p:nvCxnSpPr>
        <p:spPr>
          <a:xfrm>
            <a:off x="6323694" y="3475504"/>
            <a:ext cx="151405"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grpSp>
        <p:nvGrpSpPr>
          <p:cNvPr id="57" name="Grupo 56">
            <a:extLst>
              <a:ext uri="{FF2B5EF4-FFF2-40B4-BE49-F238E27FC236}">
                <a16:creationId xmlns:a16="http://schemas.microsoft.com/office/drawing/2014/main" id="{13A25C22-BDAE-42F7-8BAB-E5C610C55CA7}"/>
              </a:ext>
            </a:extLst>
          </p:cNvPr>
          <p:cNvGrpSpPr/>
          <p:nvPr/>
        </p:nvGrpSpPr>
        <p:grpSpPr>
          <a:xfrm>
            <a:off x="3508768" y="3718823"/>
            <a:ext cx="151405" cy="377299"/>
            <a:chOff x="3515118" y="3706123"/>
            <a:chExt cx="151405" cy="377299"/>
          </a:xfrm>
        </p:grpSpPr>
        <p:cxnSp>
          <p:nvCxnSpPr>
            <p:cNvPr id="73" name="Conector recto de flecha 72">
              <a:extLst>
                <a:ext uri="{FF2B5EF4-FFF2-40B4-BE49-F238E27FC236}">
                  <a16:creationId xmlns:a16="http://schemas.microsoft.com/office/drawing/2014/main" id="{80E274D2-6442-4334-AE37-AEF690315FED}"/>
                </a:ext>
              </a:extLst>
            </p:cNvPr>
            <p:cNvCxnSpPr/>
            <p:nvPr/>
          </p:nvCxnSpPr>
          <p:spPr>
            <a:xfrm>
              <a:off x="3515118" y="3706123"/>
              <a:ext cx="151405"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74" name="Conector recto de flecha 73">
              <a:extLst>
                <a:ext uri="{FF2B5EF4-FFF2-40B4-BE49-F238E27FC236}">
                  <a16:creationId xmlns:a16="http://schemas.microsoft.com/office/drawing/2014/main" id="{2ED471FB-0101-428E-B8F5-A83A8A9AD2AF}"/>
                </a:ext>
              </a:extLst>
            </p:cNvPr>
            <p:cNvCxnSpPr/>
            <p:nvPr/>
          </p:nvCxnSpPr>
          <p:spPr>
            <a:xfrm>
              <a:off x="3536095" y="3892396"/>
              <a:ext cx="125128"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75" name="Conector recto de flecha 74">
              <a:extLst>
                <a:ext uri="{FF2B5EF4-FFF2-40B4-BE49-F238E27FC236}">
                  <a16:creationId xmlns:a16="http://schemas.microsoft.com/office/drawing/2014/main" id="{B943C408-0FBA-46F0-A316-3C0889E70DB4}"/>
                </a:ext>
              </a:extLst>
            </p:cNvPr>
            <p:cNvCxnSpPr/>
            <p:nvPr/>
          </p:nvCxnSpPr>
          <p:spPr>
            <a:xfrm>
              <a:off x="3535403" y="4077072"/>
              <a:ext cx="125128"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55" name="Conector recto 54">
              <a:extLst>
                <a:ext uri="{FF2B5EF4-FFF2-40B4-BE49-F238E27FC236}">
                  <a16:creationId xmlns:a16="http://schemas.microsoft.com/office/drawing/2014/main" id="{1C2ABE89-FC74-4FC1-BED3-DEED10F58625}"/>
                </a:ext>
              </a:extLst>
            </p:cNvPr>
            <p:cNvCxnSpPr/>
            <p:nvPr/>
          </p:nvCxnSpPr>
          <p:spPr>
            <a:xfrm flipV="1">
              <a:off x="3538578" y="3712473"/>
              <a:ext cx="0" cy="370949"/>
            </a:xfrm>
            <a:prstGeom prst="line">
              <a:avLst/>
            </a:prstGeom>
          </p:spPr>
          <p:style>
            <a:lnRef idx="2">
              <a:schemeClr val="accent1"/>
            </a:lnRef>
            <a:fillRef idx="0">
              <a:schemeClr val="accent1"/>
            </a:fillRef>
            <a:effectRef idx="1">
              <a:schemeClr val="accent1"/>
            </a:effectRef>
            <a:fontRef idx="minor">
              <a:schemeClr val="tx1"/>
            </a:fontRef>
          </p:style>
        </p:cxnSp>
      </p:grpSp>
      <p:grpSp>
        <p:nvGrpSpPr>
          <p:cNvPr id="76" name="Grupo 75">
            <a:extLst>
              <a:ext uri="{FF2B5EF4-FFF2-40B4-BE49-F238E27FC236}">
                <a16:creationId xmlns:a16="http://schemas.microsoft.com/office/drawing/2014/main" id="{C5D9B3F0-500A-42B0-AF5D-6A94041FBD38}"/>
              </a:ext>
            </a:extLst>
          </p:cNvPr>
          <p:cNvGrpSpPr/>
          <p:nvPr/>
        </p:nvGrpSpPr>
        <p:grpSpPr>
          <a:xfrm>
            <a:off x="4070647" y="4354950"/>
            <a:ext cx="151405" cy="203556"/>
            <a:chOff x="3515118" y="3706123"/>
            <a:chExt cx="151405" cy="203556"/>
          </a:xfrm>
        </p:grpSpPr>
        <p:cxnSp>
          <p:nvCxnSpPr>
            <p:cNvPr id="77" name="Conector recto de flecha 76">
              <a:extLst>
                <a:ext uri="{FF2B5EF4-FFF2-40B4-BE49-F238E27FC236}">
                  <a16:creationId xmlns:a16="http://schemas.microsoft.com/office/drawing/2014/main" id="{99BC267B-3C45-4784-802E-4F63DE7507F6}"/>
                </a:ext>
              </a:extLst>
            </p:cNvPr>
            <p:cNvCxnSpPr/>
            <p:nvPr/>
          </p:nvCxnSpPr>
          <p:spPr>
            <a:xfrm>
              <a:off x="3515118" y="3706123"/>
              <a:ext cx="151405"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78" name="Conector recto de flecha 77">
              <a:extLst>
                <a:ext uri="{FF2B5EF4-FFF2-40B4-BE49-F238E27FC236}">
                  <a16:creationId xmlns:a16="http://schemas.microsoft.com/office/drawing/2014/main" id="{18312DCC-ED2D-4FBB-994C-8C0A7F215DAC}"/>
                </a:ext>
              </a:extLst>
            </p:cNvPr>
            <p:cNvCxnSpPr/>
            <p:nvPr/>
          </p:nvCxnSpPr>
          <p:spPr>
            <a:xfrm>
              <a:off x="3536095" y="3892396"/>
              <a:ext cx="125128"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80" name="Conector recto 79">
              <a:extLst>
                <a:ext uri="{FF2B5EF4-FFF2-40B4-BE49-F238E27FC236}">
                  <a16:creationId xmlns:a16="http://schemas.microsoft.com/office/drawing/2014/main" id="{FEBA1C48-7985-45C5-9D2D-B88CC0193E60}"/>
                </a:ext>
              </a:extLst>
            </p:cNvPr>
            <p:cNvCxnSpPr>
              <a:cxnSpLocks/>
            </p:cNvCxnSpPr>
            <p:nvPr/>
          </p:nvCxnSpPr>
          <p:spPr>
            <a:xfrm flipV="1">
              <a:off x="3538578" y="3712474"/>
              <a:ext cx="0" cy="197205"/>
            </a:xfrm>
            <a:prstGeom prst="line">
              <a:avLst/>
            </a:prstGeom>
          </p:spPr>
          <p:style>
            <a:lnRef idx="2">
              <a:schemeClr val="accent1"/>
            </a:lnRef>
            <a:fillRef idx="0">
              <a:schemeClr val="accent1"/>
            </a:fillRef>
            <a:effectRef idx="1">
              <a:schemeClr val="accent1"/>
            </a:effectRef>
            <a:fontRef idx="minor">
              <a:schemeClr val="tx1"/>
            </a:fontRef>
          </p:style>
        </p:cxnSp>
      </p:grpSp>
      <p:cxnSp>
        <p:nvCxnSpPr>
          <p:cNvPr id="81" name="Conector recto 80">
            <a:extLst>
              <a:ext uri="{FF2B5EF4-FFF2-40B4-BE49-F238E27FC236}">
                <a16:creationId xmlns:a16="http://schemas.microsoft.com/office/drawing/2014/main" id="{15846526-B5FD-4A0C-BC4D-C308EB75043A}"/>
              </a:ext>
            </a:extLst>
          </p:cNvPr>
          <p:cNvCxnSpPr>
            <a:cxnSpLocks/>
            <a:stCxn id="60" idx="3"/>
          </p:cNvCxnSpPr>
          <p:nvPr/>
        </p:nvCxnSpPr>
        <p:spPr>
          <a:xfrm flipV="1">
            <a:off x="2419928" y="3208798"/>
            <a:ext cx="275541" cy="524885"/>
          </a:xfrm>
          <a:prstGeom prst="line">
            <a:avLst/>
          </a:prstGeom>
        </p:spPr>
        <p:style>
          <a:lnRef idx="1">
            <a:schemeClr val="accent1"/>
          </a:lnRef>
          <a:fillRef idx="0">
            <a:schemeClr val="accent1"/>
          </a:fillRef>
          <a:effectRef idx="0">
            <a:schemeClr val="accent1"/>
          </a:effectRef>
          <a:fontRef idx="minor">
            <a:schemeClr val="tx1"/>
          </a:fontRef>
        </p:style>
      </p:cxnSp>
      <p:cxnSp>
        <p:nvCxnSpPr>
          <p:cNvPr id="83" name="Conector recto 82">
            <a:extLst>
              <a:ext uri="{FF2B5EF4-FFF2-40B4-BE49-F238E27FC236}">
                <a16:creationId xmlns:a16="http://schemas.microsoft.com/office/drawing/2014/main" id="{E8B6EDF3-2765-4C16-AA85-E9C397CD83D7}"/>
              </a:ext>
            </a:extLst>
          </p:cNvPr>
          <p:cNvCxnSpPr>
            <a:cxnSpLocks/>
            <a:stCxn id="60" idx="3"/>
          </p:cNvCxnSpPr>
          <p:nvPr/>
        </p:nvCxnSpPr>
        <p:spPr>
          <a:xfrm flipV="1">
            <a:off x="2419928" y="3469154"/>
            <a:ext cx="277780" cy="264529"/>
          </a:xfrm>
          <a:prstGeom prst="line">
            <a:avLst/>
          </a:prstGeom>
        </p:spPr>
        <p:style>
          <a:lnRef idx="1">
            <a:schemeClr val="accent1"/>
          </a:lnRef>
          <a:fillRef idx="0">
            <a:schemeClr val="accent1"/>
          </a:fillRef>
          <a:effectRef idx="0">
            <a:schemeClr val="accent1"/>
          </a:effectRef>
          <a:fontRef idx="minor">
            <a:schemeClr val="tx1"/>
          </a:fontRef>
        </p:style>
      </p:cxnSp>
      <p:cxnSp>
        <p:nvCxnSpPr>
          <p:cNvPr id="86" name="Conector recto 85">
            <a:extLst>
              <a:ext uri="{FF2B5EF4-FFF2-40B4-BE49-F238E27FC236}">
                <a16:creationId xmlns:a16="http://schemas.microsoft.com/office/drawing/2014/main" id="{0ED79FB5-4A68-46E9-A8EE-8B64D83BC7E2}"/>
              </a:ext>
            </a:extLst>
          </p:cNvPr>
          <p:cNvCxnSpPr>
            <a:cxnSpLocks/>
            <a:stCxn id="60" idx="3"/>
          </p:cNvCxnSpPr>
          <p:nvPr/>
        </p:nvCxnSpPr>
        <p:spPr>
          <a:xfrm>
            <a:off x="2419928" y="3733683"/>
            <a:ext cx="246396" cy="3383"/>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Conector recto 88">
            <a:extLst>
              <a:ext uri="{FF2B5EF4-FFF2-40B4-BE49-F238E27FC236}">
                <a16:creationId xmlns:a16="http://schemas.microsoft.com/office/drawing/2014/main" id="{79B7DADE-B511-404D-9F13-60D98D7ECDDA}"/>
              </a:ext>
            </a:extLst>
          </p:cNvPr>
          <p:cNvCxnSpPr>
            <a:cxnSpLocks/>
            <a:stCxn id="60" idx="3"/>
          </p:cNvCxnSpPr>
          <p:nvPr/>
        </p:nvCxnSpPr>
        <p:spPr>
          <a:xfrm>
            <a:off x="2419928" y="3733683"/>
            <a:ext cx="277780" cy="628767"/>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7817049"/>
      </p:ext>
    </p:extLst>
  </p:cSld>
  <p:clrMapOvr>
    <a:masterClrMapping/>
  </p:clrMapOvr>
</p:sld>
</file>

<file path=ppt/theme/theme1.xml><?xml version="1.0" encoding="utf-8"?>
<a:theme xmlns:a="http://schemas.openxmlformats.org/drawingml/2006/main" name="Perdita template">
  <a:themeElements>
    <a:clrScheme name="Personalizado 18">
      <a:dk1>
        <a:sysClr val="windowText" lastClr="000000"/>
      </a:dk1>
      <a:lt1>
        <a:sysClr val="window" lastClr="FFFFFF"/>
      </a:lt1>
      <a:dk2>
        <a:srgbClr val="455F51"/>
      </a:dk2>
      <a:lt2>
        <a:srgbClr val="E2DFCC"/>
      </a:lt2>
      <a:accent1>
        <a:srgbClr val="4EB3CF"/>
      </a:accent1>
      <a:accent2>
        <a:srgbClr val="31D5FB"/>
      </a:accent2>
      <a:accent3>
        <a:srgbClr val="005A9E"/>
      </a:accent3>
      <a:accent4>
        <a:srgbClr val="44C1A3"/>
      </a:accent4>
      <a:accent5>
        <a:srgbClr val="4EB3CF"/>
      </a:accent5>
      <a:accent6>
        <a:srgbClr val="51C3F9"/>
      </a:accent6>
      <a:hlink>
        <a:srgbClr val="EE7B08"/>
      </a:hlink>
      <a:folHlink>
        <a:srgbClr val="977B2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4635</TotalTime>
  <Words>2192</Words>
  <Application>Microsoft Office PowerPoint</Application>
  <PresentationFormat>Presentación en pantalla (16:9)</PresentationFormat>
  <Paragraphs>465</Paragraphs>
  <Slides>17</Slides>
  <Notes>17</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17</vt:i4>
      </vt:variant>
    </vt:vector>
  </HeadingPairs>
  <TitlesOfParts>
    <vt:vector size="23" baseType="lpstr">
      <vt:lpstr>Droid Serif</vt:lpstr>
      <vt:lpstr>Book Antiqua</vt:lpstr>
      <vt:lpstr>Montserrat</vt:lpstr>
      <vt:lpstr>Arial</vt:lpstr>
      <vt:lpstr>Wingdings</vt:lpstr>
      <vt:lpstr>Perdita template</vt:lpstr>
      <vt:lpstr>CASTELLANO T.5 Azul</vt:lpstr>
      <vt:lpstr>ANÁLISIS DE POEMAS</vt:lpstr>
      <vt:lpstr>ANÁLISIS DE POEMAS</vt:lpstr>
      <vt:lpstr>ANÁLISIS DE POEMAS</vt:lpstr>
      <vt:lpstr>ANÁLISIS DE POEMAS</vt:lpstr>
      <vt:lpstr>LAS PERÍFRASIS VERBALES</vt:lpstr>
      <vt:lpstr>LAS PERÍFRASIS VERBALES</vt:lpstr>
      <vt:lpstr>LAS PERÍFRASIS VERBALES</vt:lpstr>
      <vt:lpstr>EL MODERNISMO Y LA GENERACIÓN DEL 98</vt:lpstr>
      <vt:lpstr>EL MODERNISMO Y LA GENERACIÓN DEL 98</vt:lpstr>
      <vt:lpstr>EL MODERNISMO Y LA GENERACIÓN DEL 98</vt:lpstr>
      <vt:lpstr>EL MODERNISMO Y LA GENERACIÓN DEL 98</vt:lpstr>
      <vt:lpstr>EL MODERNISMO Y LA GENERACIÓN DEL 98</vt:lpstr>
      <vt:lpstr>EL MODERNISMO Y LA GENERACIÓN DEL 98</vt:lpstr>
      <vt:lpstr>EL MODERNISMO Y LA GENERACIÓN DEL 98</vt:lpstr>
      <vt:lpstr>EL MODERNISMO Y LA GENERACIÓN DEL 98</vt:lpstr>
      <vt:lpstr>EL MODERNISMO Y LA GENERACIÓN DEL 98</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CASTELLANO T.5 Azul</dc:title>
  <cp:lastModifiedBy>Eva Arnau</cp:lastModifiedBy>
  <cp:revision>49</cp:revision>
  <dcterms:modified xsi:type="dcterms:W3CDTF">2023-05-22T18:06:55Z</dcterms:modified>
</cp:coreProperties>
</file>