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13"/>
  </p:notesMasterIdLst>
  <p:sldIdLst>
    <p:sldId id="256" r:id="rId2"/>
    <p:sldId id="260" r:id="rId3"/>
    <p:sldId id="257" r:id="rId4"/>
    <p:sldId id="296" r:id="rId5"/>
    <p:sldId id="297" r:id="rId6"/>
    <p:sldId id="298" r:id="rId7"/>
    <p:sldId id="295" r:id="rId8"/>
    <p:sldId id="299" r:id="rId9"/>
    <p:sldId id="300" r:id="rId10"/>
    <p:sldId id="301" r:id="rId11"/>
    <p:sldId id="302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BA1E14-3B9E-4D64-B41E-E57D9858AA91}">
  <a:tblStyle styleId="{A6BA1E14-3B9E-4D64-B41E-E57D9858AA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AE396D8-B9A6-4BEB-B758-D29E5E98F55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19289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9018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5232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3889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653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3454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9363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7945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332050" y="1991825"/>
            <a:ext cx="64800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819049" y="4279674"/>
            <a:ext cx="237368" cy="234950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 flipH="1">
            <a:off x="8209639" y="2765967"/>
            <a:ext cx="397991" cy="318909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6932025" y="4174163"/>
            <a:ext cx="429171" cy="390819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2325191">
            <a:off x="4300414" y="3864280"/>
            <a:ext cx="215816" cy="318868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10800000" flipH="1">
            <a:off x="7979525" y="2356054"/>
            <a:ext cx="860638" cy="354844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979966" y="3584453"/>
            <a:ext cx="733614" cy="716814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1227644">
            <a:off x="4988560" y="4283914"/>
            <a:ext cx="213398" cy="167875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1302955">
            <a:off x="494865" y="2402127"/>
            <a:ext cx="731219" cy="544245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1424315" y="4038224"/>
            <a:ext cx="460312" cy="354843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1978090" y="3704975"/>
            <a:ext cx="424377" cy="908618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4609731" y="3768371"/>
            <a:ext cx="378814" cy="510672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517483" y="4309108"/>
            <a:ext cx="148699" cy="117517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1302955">
            <a:off x="709863" y="3063411"/>
            <a:ext cx="213404" cy="167839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-3814210">
            <a:off x="918830" y="2734888"/>
            <a:ext cx="441133" cy="211020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1827790">
            <a:off x="1588718" y="535572"/>
            <a:ext cx="352422" cy="299688"/>
          </a:xfrm>
          <a:custGeom>
            <a:avLst/>
            <a:gdLst/>
            <a:ahLst/>
            <a:cxnLst/>
            <a:rect l="l" t="t" r="r" b="b"/>
            <a:pathLst>
              <a:path w="8454" h="7189" extrusionOk="0">
                <a:moveTo>
                  <a:pt x="1840" y="0"/>
                </a:moveTo>
                <a:lnTo>
                  <a:pt x="1380" y="58"/>
                </a:lnTo>
                <a:lnTo>
                  <a:pt x="978" y="173"/>
                </a:lnTo>
                <a:lnTo>
                  <a:pt x="633" y="345"/>
                </a:lnTo>
                <a:lnTo>
                  <a:pt x="288" y="633"/>
                </a:lnTo>
                <a:lnTo>
                  <a:pt x="58" y="978"/>
                </a:lnTo>
                <a:lnTo>
                  <a:pt x="0" y="1380"/>
                </a:lnTo>
                <a:lnTo>
                  <a:pt x="0" y="1725"/>
                </a:lnTo>
                <a:lnTo>
                  <a:pt x="58" y="2128"/>
                </a:lnTo>
                <a:lnTo>
                  <a:pt x="173" y="2530"/>
                </a:lnTo>
                <a:lnTo>
                  <a:pt x="345" y="2875"/>
                </a:lnTo>
                <a:lnTo>
                  <a:pt x="575" y="3278"/>
                </a:lnTo>
                <a:lnTo>
                  <a:pt x="978" y="3853"/>
                </a:lnTo>
                <a:lnTo>
                  <a:pt x="1323" y="4256"/>
                </a:lnTo>
                <a:lnTo>
                  <a:pt x="1668" y="4601"/>
                </a:lnTo>
                <a:lnTo>
                  <a:pt x="2358" y="5176"/>
                </a:lnTo>
                <a:lnTo>
                  <a:pt x="3220" y="5693"/>
                </a:lnTo>
                <a:lnTo>
                  <a:pt x="4026" y="6153"/>
                </a:lnTo>
                <a:lnTo>
                  <a:pt x="4946" y="6556"/>
                </a:lnTo>
                <a:lnTo>
                  <a:pt x="5866" y="6843"/>
                </a:lnTo>
                <a:lnTo>
                  <a:pt x="6843" y="7073"/>
                </a:lnTo>
                <a:lnTo>
                  <a:pt x="7821" y="7188"/>
                </a:lnTo>
                <a:lnTo>
                  <a:pt x="8223" y="7188"/>
                </a:lnTo>
                <a:lnTo>
                  <a:pt x="8396" y="7131"/>
                </a:lnTo>
                <a:lnTo>
                  <a:pt x="8454" y="7131"/>
                </a:lnTo>
                <a:lnTo>
                  <a:pt x="8454" y="7073"/>
                </a:lnTo>
                <a:lnTo>
                  <a:pt x="7878" y="6786"/>
                </a:lnTo>
                <a:lnTo>
                  <a:pt x="7418" y="6441"/>
                </a:lnTo>
                <a:lnTo>
                  <a:pt x="6958" y="5981"/>
                </a:lnTo>
                <a:lnTo>
                  <a:pt x="6613" y="5463"/>
                </a:lnTo>
                <a:lnTo>
                  <a:pt x="6326" y="4946"/>
                </a:lnTo>
                <a:lnTo>
                  <a:pt x="5981" y="4371"/>
                </a:lnTo>
                <a:lnTo>
                  <a:pt x="5406" y="3335"/>
                </a:lnTo>
                <a:lnTo>
                  <a:pt x="4946" y="2473"/>
                </a:lnTo>
                <a:lnTo>
                  <a:pt x="4428" y="1668"/>
                </a:lnTo>
                <a:lnTo>
                  <a:pt x="4141" y="1265"/>
                </a:lnTo>
                <a:lnTo>
                  <a:pt x="3853" y="920"/>
                </a:lnTo>
                <a:lnTo>
                  <a:pt x="3450" y="575"/>
                </a:lnTo>
                <a:lnTo>
                  <a:pt x="3048" y="288"/>
                </a:lnTo>
                <a:lnTo>
                  <a:pt x="2703" y="115"/>
                </a:lnTo>
                <a:lnTo>
                  <a:pt x="230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 rot="1827807">
            <a:off x="3501985" y="452707"/>
            <a:ext cx="323660" cy="201391"/>
          </a:xfrm>
          <a:custGeom>
            <a:avLst/>
            <a:gdLst/>
            <a:ahLst/>
            <a:cxnLst/>
            <a:rect l="l" t="t" r="r" b="b"/>
            <a:pathLst>
              <a:path w="7764" h="4831" extrusionOk="0">
                <a:moveTo>
                  <a:pt x="1208" y="0"/>
                </a:moveTo>
                <a:lnTo>
                  <a:pt x="863" y="115"/>
                </a:lnTo>
                <a:lnTo>
                  <a:pt x="576" y="230"/>
                </a:lnTo>
                <a:lnTo>
                  <a:pt x="346" y="460"/>
                </a:lnTo>
                <a:lnTo>
                  <a:pt x="116" y="748"/>
                </a:lnTo>
                <a:lnTo>
                  <a:pt x="0" y="1035"/>
                </a:lnTo>
                <a:lnTo>
                  <a:pt x="0" y="1380"/>
                </a:lnTo>
                <a:lnTo>
                  <a:pt x="58" y="1725"/>
                </a:lnTo>
                <a:lnTo>
                  <a:pt x="173" y="2128"/>
                </a:lnTo>
                <a:lnTo>
                  <a:pt x="346" y="2415"/>
                </a:lnTo>
                <a:lnTo>
                  <a:pt x="518" y="2703"/>
                </a:lnTo>
                <a:lnTo>
                  <a:pt x="806" y="2933"/>
                </a:lnTo>
                <a:lnTo>
                  <a:pt x="1151" y="3163"/>
                </a:lnTo>
                <a:lnTo>
                  <a:pt x="1496" y="3335"/>
                </a:lnTo>
                <a:lnTo>
                  <a:pt x="1898" y="3450"/>
                </a:lnTo>
                <a:lnTo>
                  <a:pt x="2243" y="3565"/>
                </a:lnTo>
                <a:lnTo>
                  <a:pt x="3048" y="3680"/>
                </a:lnTo>
                <a:lnTo>
                  <a:pt x="3853" y="3738"/>
                </a:lnTo>
                <a:lnTo>
                  <a:pt x="4889" y="3853"/>
                </a:lnTo>
                <a:lnTo>
                  <a:pt x="5924" y="3968"/>
                </a:lnTo>
                <a:lnTo>
                  <a:pt x="6441" y="4083"/>
                </a:lnTo>
                <a:lnTo>
                  <a:pt x="6901" y="4255"/>
                </a:lnTo>
                <a:lnTo>
                  <a:pt x="7361" y="4486"/>
                </a:lnTo>
                <a:lnTo>
                  <a:pt x="7706" y="4831"/>
                </a:lnTo>
                <a:lnTo>
                  <a:pt x="7764" y="4831"/>
                </a:lnTo>
                <a:lnTo>
                  <a:pt x="7764" y="4773"/>
                </a:lnTo>
                <a:lnTo>
                  <a:pt x="7706" y="4658"/>
                </a:lnTo>
                <a:lnTo>
                  <a:pt x="7591" y="4313"/>
                </a:lnTo>
                <a:lnTo>
                  <a:pt x="7189" y="3623"/>
                </a:lnTo>
                <a:lnTo>
                  <a:pt x="6729" y="2933"/>
                </a:lnTo>
                <a:lnTo>
                  <a:pt x="6154" y="2300"/>
                </a:lnTo>
                <a:lnTo>
                  <a:pt x="5579" y="1783"/>
                </a:lnTo>
                <a:lnTo>
                  <a:pt x="4946" y="1265"/>
                </a:lnTo>
                <a:lnTo>
                  <a:pt x="4313" y="805"/>
                </a:lnTo>
                <a:lnTo>
                  <a:pt x="3623" y="460"/>
                </a:lnTo>
                <a:lnTo>
                  <a:pt x="2876" y="173"/>
                </a:lnTo>
                <a:lnTo>
                  <a:pt x="2243" y="58"/>
                </a:lnTo>
                <a:lnTo>
                  <a:pt x="155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 rot="1827790">
            <a:off x="1185425" y="1261974"/>
            <a:ext cx="208602" cy="462726"/>
          </a:xfrm>
          <a:custGeom>
            <a:avLst/>
            <a:gdLst/>
            <a:ahLst/>
            <a:cxnLst/>
            <a:rect l="l" t="t" r="r" b="b"/>
            <a:pathLst>
              <a:path w="5004" h="11100" extrusionOk="0">
                <a:moveTo>
                  <a:pt x="3336" y="1"/>
                </a:moveTo>
                <a:lnTo>
                  <a:pt x="3106" y="173"/>
                </a:lnTo>
                <a:lnTo>
                  <a:pt x="2646" y="576"/>
                </a:lnTo>
                <a:lnTo>
                  <a:pt x="2070" y="1208"/>
                </a:lnTo>
                <a:lnTo>
                  <a:pt x="1553" y="1899"/>
                </a:lnTo>
                <a:lnTo>
                  <a:pt x="1093" y="2704"/>
                </a:lnTo>
                <a:lnTo>
                  <a:pt x="690" y="3509"/>
                </a:lnTo>
                <a:lnTo>
                  <a:pt x="403" y="4371"/>
                </a:lnTo>
                <a:lnTo>
                  <a:pt x="173" y="5234"/>
                </a:lnTo>
                <a:lnTo>
                  <a:pt x="58" y="6097"/>
                </a:lnTo>
                <a:lnTo>
                  <a:pt x="0" y="6959"/>
                </a:lnTo>
                <a:lnTo>
                  <a:pt x="0" y="7477"/>
                </a:lnTo>
                <a:lnTo>
                  <a:pt x="58" y="8109"/>
                </a:lnTo>
                <a:lnTo>
                  <a:pt x="115" y="8742"/>
                </a:lnTo>
                <a:lnTo>
                  <a:pt x="288" y="9317"/>
                </a:lnTo>
                <a:lnTo>
                  <a:pt x="518" y="9892"/>
                </a:lnTo>
                <a:lnTo>
                  <a:pt x="805" y="10410"/>
                </a:lnTo>
                <a:lnTo>
                  <a:pt x="1035" y="10582"/>
                </a:lnTo>
                <a:lnTo>
                  <a:pt x="1208" y="10755"/>
                </a:lnTo>
                <a:lnTo>
                  <a:pt x="1495" y="10927"/>
                </a:lnTo>
                <a:lnTo>
                  <a:pt x="1725" y="10985"/>
                </a:lnTo>
                <a:lnTo>
                  <a:pt x="2070" y="11042"/>
                </a:lnTo>
                <a:lnTo>
                  <a:pt x="2416" y="11100"/>
                </a:lnTo>
                <a:lnTo>
                  <a:pt x="2703" y="11042"/>
                </a:lnTo>
                <a:lnTo>
                  <a:pt x="3048" y="10985"/>
                </a:lnTo>
                <a:lnTo>
                  <a:pt x="3336" y="10812"/>
                </a:lnTo>
                <a:lnTo>
                  <a:pt x="3681" y="10697"/>
                </a:lnTo>
                <a:lnTo>
                  <a:pt x="3911" y="10525"/>
                </a:lnTo>
                <a:lnTo>
                  <a:pt x="4198" y="10295"/>
                </a:lnTo>
                <a:lnTo>
                  <a:pt x="4428" y="10064"/>
                </a:lnTo>
                <a:lnTo>
                  <a:pt x="4601" y="9777"/>
                </a:lnTo>
                <a:lnTo>
                  <a:pt x="4773" y="9489"/>
                </a:lnTo>
                <a:lnTo>
                  <a:pt x="4888" y="9202"/>
                </a:lnTo>
                <a:lnTo>
                  <a:pt x="4946" y="8857"/>
                </a:lnTo>
                <a:lnTo>
                  <a:pt x="5003" y="8569"/>
                </a:lnTo>
                <a:lnTo>
                  <a:pt x="5003" y="7879"/>
                </a:lnTo>
                <a:lnTo>
                  <a:pt x="4888" y="7132"/>
                </a:lnTo>
                <a:lnTo>
                  <a:pt x="4716" y="6384"/>
                </a:lnTo>
                <a:lnTo>
                  <a:pt x="4428" y="5636"/>
                </a:lnTo>
                <a:lnTo>
                  <a:pt x="4141" y="4889"/>
                </a:lnTo>
                <a:lnTo>
                  <a:pt x="3681" y="3739"/>
                </a:lnTo>
                <a:lnTo>
                  <a:pt x="3508" y="3106"/>
                </a:lnTo>
                <a:lnTo>
                  <a:pt x="3336" y="2531"/>
                </a:lnTo>
                <a:lnTo>
                  <a:pt x="3221" y="1899"/>
                </a:lnTo>
                <a:lnTo>
                  <a:pt x="3163" y="1266"/>
                </a:lnTo>
                <a:lnTo>
                  <a:pt x="3278" y="633"/>
                </a:lnTo>
                <a:lnTo>
                  <a:pt x="3451" y="58"/>
                </a:lnTo>
                <a:lnTo>
                  <a:pt x="345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 rot="1827790">
            <a:off x="848951" y="1332927"/>
            <a:ext cx="148698" cy="115098"/>
          </a:xfrm>
          <a:custGeom>
            <a:avLst/>
            <a:gdLst/>
            <a:ahLst/>
            <a:cxnLst/>
            <a:rect l="l" t="t" r="r" b="b"/>
            <a:pathLst>
              <a:path w="3567" h="2761" extrusionOk="0">
                <a:moveTo>
                  <a:pt x="1726" y="0"/>
                </a:moveTo>
                <a:lnTo>
                  <a:pt x="1381" y="58"/>
                </a:lnTo>
                <a:lnTo>
                  <a:pt x="1093" y="115"/>
                </a:lnTo>
                <a:lnTo>
                  <a:pt x="748" y="288"/>
                </a:lnTo>
                <a:lnTo>
                  <a:pt x="518" y="460"/>
                </a:lnTo>
                <a:lnTo>
                  <a:pt x="346" y="690"/>
                </a:lnTo>
                <a:lnTo>
                  <a:pt x="173" y="920"/>
                </a:lnTo>
                <a:lnTo>
                  <a:pt x="58" y="1150"/>
                </a:lnTo>
                <a:lnTo>
                  <a:pt x="1" y="1438"/>
                </a:lnTo>
                <a:lnTo>
                  <a:pt x="1" y="1725"/>
                </a:lnTo>
                <a:lnTo>
                  <a:pt x="116" y="2013"/>
                </a:lnTo>
                <a:lnTo>
                  <a:pt x="288" y="2243"/>
                </a:lnTo>
                <a:lnTo>
                  <a:pt x="576" y="2473"/>
                </a:lnTo>
                <a:lnTo>
                  <a:pt x="863" y="2588"/>
                </a:lnTo>
                <a:lnTo>
                  <a:pt x="1208" y="2703"/>
                </a:lnTo>
                <a:lnTo>
                  <a:pt x="1496" y="2760"/>
                </a:lnTo>
                <a:lnTo>
                  <a:pt x="2186" y="2760"/>
                </a:lnTo>
                <a:lnTo>
                  <a:pt x="2474" y="2645"/>
                </a:lnTo>
                <a:lnTo>
                  <a:pt x="2819" y="2473"/>
                </a:lnTo>
                <a:lnTo>
                  <a:pt x="3049" y="2300"/>
                </a:lnTo>
                <a:lnTo>
                  <a:pt x="3221" y="2128"/>
                </a:lnTo>
                <a:lnTo>
                  <a:pt x="3394" y="1898"/>
                </a:lnTo>
                <a:lnTo>
                  <a:pt x="3509" y="1610"/>
                </a:lnTo>
                <a:lnTo>
                  <a:pt x="3566" y="1323"/>
                </a:lnTo>
                <a:lnTo>
                  <a:pt x="3509" y="1035"/>
                </a:lnTo>
                <a:lnTo>
                  <a:pt x="3451" y="805"/>
                </a:lnTo>
                <a:lnTo>
                  <a:pt x="3221" y="518"/>
                </a:lnTo>
                <a:lnTo>
                  <a:pt x="2991" y="345"/>
                </a:lnTo>
                <a:lnTo>
                  <a:pt x="2704" y="173"/>
                </a:lnTo>
                <a:lnTo>
                  <a:pt x="2359" y="58"/>
                </a:lnTo>
                <a:lnTo>
                  <a:pt x="2071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 rot="1827807">
            <a:off x="3855665" y="672377"/>
            <a:ext cx="285350" cy="383607"/>
          </a:xfrm>
          <a:custGeom>
            <a:avLst/>
            <a:gdLst/>
            <a:ahLst/>
            <a:cxnLst/>
            <a:rect l="l" t="t" r="r" b="b"/>
            <a:pathLst>
              <a:path w="6845" h="9202" extrusionOk="0">
                <a:moveTo>
                  <a:pt x="2129" y="1"/>
                </a:moveTo>
                <a:lnTo>
                  <a:pt x="1726" y="58"/>
                </a:lnTo>
                <a:lnTo>
                  <a:pt x="1323" y="173"/>
                </a:lnTo>
                <a:lnTo>
                  <a:pt x="978" y="346"/>
                </a:lnTo>
                <a:lnTo>
                  <a:pt x="633" y="633"/>
                </a:lnTo>
                <a:lnTo>
                  <a:pt x="346" y="978"/>
                </a:lnTo>
                <a:lnTo>
                  <a:pt x="173" y="1323"/>
                </a:lnTo>
                <a:lnTo>
                  <a:pt x="1" y="1726"/>
                </a:lnTo>
                <a:lnTo>
                  <a:pt x="1" y="2128"/>
                </a:lnTo>
                <a:lnTo>
                  <a:pt x="1" y="2473"/>
                </a:lnTo>
                <a:lnTo>
                  <a:pt x="116" y="2876"/>
                </a:lnTo>
                <a:lnTo>
                  <a:pt x="231" y="3278"/>
                </a:lnTo>
                <a:lnTo>
                  <a:pt x="461" y="3623"/>
                </a:lnTo>
                <a:lnTo>
                  <a:pt x="921" y="4256"/>
                </a:lnTo>
                <a:lnTo>
                  <a:pt x="1438" y="4831"/>
                </a:lnTo>
                <a:lnTo>
                  <a:pt x="2071" y="5291"/>
                </a:lnTo>
                <a:lnTo>
                  <a:pt x="2704" y="5751"/>
                </a:lnTo>
                <a:lnTo>
                  <a:pt x="4429" y="6844"/>
                </a:lnTo>
                <a:lnTo>
                  <a:pt x="5234" y="7476"/>
                </a:lnTo>
                <a:lnTo>
                  <a:pt x="5636" y="7821"/>
                </a:lnTo>
                <a:lnTo>
                  <a:pt x="5981" y="8166"/>
                </a:lnTo>
                <a:lnTo>
                  <a:pt x="6326" y="8684"/>
                </a:lnTo>
                <a:lnTo>
                  <a:pt x="6557" y="9202"/>
                </a:lnTo>
                <a:lnTo>
                  <a:pt x="6614" y="9202"/>
                </a:lnTo>
                <a:lnTo>
                  <a:pt x="6672" y="8972"/>
                </a:lnTo>
                <a:lnTo>
                  <a:pt x="6787" y="8569"/>
                </a:lnTo>
                <a:lnTo>
                  <a:pt x="6787" y="7936"/>
                </a:lnTo>
                <a:lnTo>
                  <a:pt x="6844" y="7304"/>
                </a:lnTo>
                <a:lnTo>
                  <a:pt x="6787" y="6729"/>
                </a:lnTo>
                <a:lnTo>
                  <a:pt x="6729" y="6096"/>
                </a:lnTo>
                <a:lnTo>
                  <a:pt x="6614" y="5464"/>
                </a:lnTo>
                <a:lnTo>
                  <a:pt x="6442" y="4831"/>
                </a:lnTo>
                <a:lnTo>
                  <a:pt x="6039" y="3681"/>
                </a:lnTo>
                <a:lnTo>
                  <a:pt x="5636" y="2761"/>
                </a:lnTo>
                <a:lnTo>
                  <a:pt x="5406" y="2358"/>
                </a:lnTo>
                <a:lnTo>
                  <a:pt x="5119" y="1956"/>
                </a:lnTo>
                <a:lnTo>
                  <a:pt x="4831" y="1553"/>
                </a:lnTo>
                <a:lnTo>
                  <a:pt x="4486" y="1208"/>
                </a:lnTo>
                <a:lnTo>
                  <a:pt x="4084" y="863"/>
                </a:lnTo>
                <a:lnTo>
                  <a:pt x="3681" y="576"/>
                </a:lnTo>
                <a:lnTo>
                  <a:pt x="3336" y="346"/>
                </a:lnTo>
                <a:lnTo>
                  <a:pt x="2934" y="173"/>
                </a:lnTo>
                <a:lnTo>
                  <a:pt x="2531" y="58"/>
                </a:lnTo>
                <a:lnTo>
                  <a:pt x="212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 rot="1827790">
            <a:off x="943946" y="779694"/>
            <a:ext cx="855835" cy="608923"/>
          </a:xfrm>
          <a:custGeom>
            <a:avLst/>
            <a:gdLst/>
            <a:ahLst/>
            <a:cxnLst/>
            <a:rect l="l" t="t" r="r" b="b"/>
            <a:pathLst>
              <a:path w="20530" h="14607" extrusionOk="0">
                <a:moveTo>
                  <a:pt x="18000" y="0"/>
                </a:moveTo>
                <a:lnTo>
                  <a:pt x="16907" y="58"/>
                </a:lnTo>
                <a:lnTo>
                  <a:pt x="15814" y="115"/>
                </a:lnTo>
                <a:lnTo>
                  <a:pt x="14664" y="288"/>
                </a:lnTo>
                <a:lnTo>
                  <a:pt x="13572" y="460"/>
                </a:lnTo>
                <a:lnTo>
                  <a:pt x="12479" y="748"/>
                </a:lnTo>
                <a:lnTo>
                  <a:pt x="11444" y="1035"/>
                </a:lnTo>
                <a:lnTo>
                  <a:pt x="10409" y="1380"/>
                </a:lnTo>
                <a:lnTo>
                  <a:pt x="9374" y="1725"/>
                </a:lnTo>
                <a:lnTo>
                  <a:pt x="8396" y="2128"/>
                </a:lnTo>
                <a:lnTo>
                  <a:pt x="7418" y="2588"/>
                </a:lnTo>
                <a:lnTo>
                  <a:pt x="6441" y="3048"/>
                </a:lnTo>
                <a:lnTo>
                  <a:pt x="5521" y="3623"/>
                </a:lnTo>
                <a:lnTo>
                  <a:pt x="4601" y="4256"/>
                </a:lnTo>
                <a:lnTo>
                  <a:pt x="3795" y="4888"/>
                </a:lnTo>
                <a:lnTo>
                  <a:pt x="2990" y="5636"/>
                </a:lnTo>
                <a:lnTo>
                  <a:pt x="2415" y="6211"/>
                </a:lnTo>
                <a:lnTo>
                  <a:pt x="1840" y="6901"/>
                </a:lnTo>
                <a:lnTo>
                  <a:pt x="1265" y="7648"/>
                </a:lnTo>
                <a:lnTo>
                  <a:pt x="748" y="8454"/>
                </a:lnTo>
                <a:lnTo>
                  <a:pt x="345" y="9259"/>
                </a:lnTo>
                <a:lnTo>
                  <a:pt x="230" y="9719"/>
                </a:lnTo>
                <a:lnTo>
                  <a:pt x="115" y="10121"/>
                </a:lnTo>
                <a:lnTo>
                  <a:pt x="58" y="10581"/>
                </a:lnTo>
                <a:lnTo>
                  <a:pt x="0" y="10984"/>
                </a:lnTo>
                <a:lnTo>
                  <a:pt x="58" y="11444"/>
                </a:lnTo>
                <a:lnTo>
                  <a:pt x="173" y="11846"/>
                </a:lnTo>
                <a:lnTo>
                  <a:pt x="345" y="12306"/>
                </a:lnTo>
                <a:lnTo>
                  <a:pt x="518" y="12709"/>
                </a:lnTo>
                <a:lnTo>
                  <a:pt x="805" y="13112"/>
                </a:lnTo>
                <a:lnTo>
                  <a:pt x="1150" y="13457"/>
                </a:lnTo>
                <a:lnTo>
                  <a:pt x="1553" y="13744"/>
                </a:lnTo>
                <a:lnTo>
                  <a:pt x="1955" y="13974"/>
                </a:lnTo>
                <a:lnTo>
                  <a:pt x="2358" y="14204"/>
                </a:lnTo>
                <a:lnTo>
                  <a:pt x="2818" y="14319"/>
                </a:lnTo>
                <a:lnTo>
                  <a:pt x="3335" y="14492"/>
                </a:lnTo>
                <a:lnTo>
                  <a:pt x="3795" y="14549"/>
                </a:lnTo>
                <a:lnTo>
                  <a:pt x="4313" y="14607"/>
                </a:lnTo>
                <a:lnTo>
                  <a:pt x="4831" y="14607"/>
                </a:lnTo>
                <a:lnTo>
                  <a:pt x="5291" y="14549"/>
                </a:lnTo>
                <a:lnTo>
                  <a:pt x="5751" y="14492"/>
                </a:lnTo>
                <a:lnTo>
                  <a:pt x="6211" y="14377"/>
                </a:lnTo>
                <a:lnTo>
                  <a:pt x="6613" y="14204"/>
                </a:lnTo>
                <a:lnTo>
                  <a:pt x="7131" y="13974"/>
                </a:lnTo>
                <a:lnTo>
                  <a:pt x="7591" y="13687"/>
                </a:lnTo>
                <a:lnTo>
                  <a:pt x="8511" y="13054"/>
                </a:lnTo>
                <a:lnTo>
                  <a:pt x="9316" y="12364"/>
                </a:lnTo>
                <a:lnTo>
                  <a:pt x="10064" y="11559"/>
                </a:lnTo>
                <a:lnTo>
                  <a:pt x="10811" y="10696"/>
                </a:lnTo>
                <a:lnTo>
                  <a:pt x="11444" y="9834"/>
                </a:lnTo>
                <a:lnTo>
                  <a:pt x="12766" y="8109"/>
                </a:lnTo>
                <a:lnTo>
                  <a:pt x="13514" y="6958"/>
                </a:lnTo>
                <a:lnTo>
                  <a:pt x="14319" y="5808"/>
                </a:lnTo>
                <a:lnTo>
                  <a:pt x="15124" y="4658"/>
                </a:lnTo>
                <a:lnTo>
                  <a:pt x="15987" y="3566"/>
                </a:lnTo>
                <a:lnTo>
                  <a:pt x="16447" y="3048"/>
                </a:lnTo>
                <a:lnTo>
                  <a:pt x="16964" y="2530"/>
                </a:lnTo>
                <a:lnTo>
                  <a:pt x="17482" y="2070"/>
                </a:lnTo>
                <a:lnTo>
                  <a:pt x="18000" y="1668"/>
                </a:lnTo>
                <a:lnTo>
                  <a:pt x="18575" y="1265"/>
                </a:lnTo>
                <a:lnTo>
                  <a:pt x="19150" y="920"/>
                </a:lnTo>
                <a:lnTo>
                  <a:pt x="19840" y="690"/>
                </a:lnTo>
                <a:lnTo>
                  <a:pt x="20472" y="460"/>
                </a:lnTo>
                <a:lnTo>
                  <a:pt x="20530" y="403"/>
                </a:lnTo>
                <a:lnTo>
                  <a:pt x="20472" y="345"/>
                </a:lnTo>
                <a:lnTo>
                  <a:pt x="20070" y="230"/>
                </a:lnTo>
                <a:lnTo>
                  <a:pt x="19150" y="58"/>
                </a:lnTo>
                <a:lnTo>
                  <a:pt x="180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 rot="1827807">
            <a:off x="3233619" y="682663"/>
            <a:ext cx="635356" cy="426753"/>
          </a:xfrm>
          <a:custGeom>
            <a:avLst/>
            <a:gdLst/>
            <a:ahLst/>
            <a:cxnLst/>
            <a:rect l="l" t="t" r="r" b="b"/>
            <a:pathLst>
              <a:path w="15241" h="10237" extrusionOk="0">
                <a:moveTo>
                  <a:pt x="3796" y="1"/>
                </a:moveTo>
                <a:lnTo>
                  <a:pt x="3106" y="58"/>
                </a:lnTo>
                <a:lnTo>
                  <a:pt x="2474" y="231"/>
                </a:lnTo>
                <a:lnTo>
                  <a:pt x="1841" y="461"/>
                </a:lnTo>
                <a:lnTo>
                  <a:pt x="1323" y="806"/>
                </a:lnTo>
                <a:lnTo>
                  <a:pt x="863" y="1266"/>
                </a:lnTo>
                <a:lnTo>
                  <a:pt x="633" y="1553"/>
                </a:lnTo>
                <a:lnTo>
                  <a:pt x="461" y="1841"/>
                </a:lnTo>
                <a:lnTo>
                  <a:pt x="288" y="2128"/>
                </a:lnTo>
                <a:lnTo>
                  <a:pt x="173" y="2473"/>
                </a:lnTo>
                <a:lnTo>
                  <a:pt x="58" y="3221"/>
                </a:lnTo>
                <a:lnTo>
                  <a:pt x="1" y="3854"/>
                </a:lnTo>
                <a:lnTo>
                  <a:pt x="116" y="4486"/>
                </a:lnTo>
                <a:lnTo>
                  <a:pt x="346" y="5061"/>
                </a:lnTo>
                <a:lnTo>
                  <a:pt x="691" y="5579"/>
                </a:lnTo>
                <a:lnTo>
                  <a:pt x="1093" y="6096"/>
                </a:lnTo>
                <a:lnTo>
                  <a:pt x="1611" y="6499"/>
                </a:lnTo>
                <a:lnTo>
                  <a:pt x="2186" y="6901"/>
                </a:lnTo>
                <a:lnTo>
                  <a:pt x="2761" y="7189"/>
                </a:lnTo>
                <a:lnTo>
                  <a:pt x="3336" y="7419"/>
                </a:lnTo>
                <a:lnTo>
                  <a:pt x="3911" y="7649"/>
                </a:lnTo>
                <a:lnTo>
                  <a:pt x="4486" y="7822"/>
                </a:lnTo>
                <a:lnTo>
                  <a:pt x="5751" y="8109"/>
                </a:lnTo>
                <a:lnTo>
                  <a:pt x="7017" y="8224"/>
                </a:lnTo>
                <a:lnTo>
                  <a:pt x="8627" y="8339"/>
                </a:lnTo>
                <a:lnTo>
                  <a:pt x="10294" y="8512"/>
                </a:lnTo>
                <a:lnTo>
                  <a:pt x="11157" y="8627"/>
                </a:lnTo>
                <a:lnTo>
                  <a:pt x="11962" y="8742"/>
                </a:lnTo>
                <a:lnTo>
                  <a:pt x="12767" y="8972"/>
                </a:lnTo>
                <a:lnTo>
                  <a:pt x="13515" y="9259"/>
                </a:lnTo>
                <a:lnTo>
                  <a:pt x="14377" y="9662"/>
                </a:lnTo>
                <a:lnTo>
                  <a:pt x="14780" y="9892"/>
                </a:lnTo>
                <a:lnTo>
                  <a:pt x="15183" y="10179"/>
                </a:lnTo>
                <a:lnTo>
                  <a:pt x="15240" y="10237"/>
                </a:lnTo>
                <a:lnTo>
                  <a:pt x="15240" y="10122"/>
                </a:lnTo>
                <a:lnTo>
                  <a:pt x="15183" y="9834"/>
                </a:lnTo>
                <a:lnTo>
                  <a:pt x="14952" y="9144"/>
                </a:lnTo>
                <a:lnTo>
                  <a:pt x="14550" y="8224"/>
                </a:lnTo>
                <a:lnTo>
                  <a:pt x="14090" y="7361"/>
                </a:lnTo>
                <a:lnTo>
                  <a:pt x="13572" y="6499"/>
                </a:lnTo>
                <a:lnTo>
                  <a:pt x="12997" y="5636"/>
                </a:lnTo>
                <a:lnTo>
                  <a:pt x="12365" y="4831"/>
                </a:lnTo>
                <a:lnTo>
                  <a:pt x="11675" y="4084"/>
                </a:lnTo>
                <a:lnTo>
                  <a:pt x="10985" y="3394"/>
                </a:lnTo>
                <a:lnTo>
                  <a:pt x="10237" y="2703"/>
                </a:lnTo>
                <a:lnTo>
                  <a:pt x="9604" y="2186"/>
                </a:lnTo>
                <a:lnTo>
                  <a:pt x="8972" y="1726"/>
                </a:lnTo>
                <a:lnTo>
                  <a:pt x="8282" y="1323"/>
                </a:lnTo>
                <a:lnTo>
                  <a:pt x="7592" y="921"/>
                </a:lnTo>
                <a:lnTo>
                  <a:pt x="6844" y="576"/>
                </a:lnTo>
                <a:lnTo>
                  <a:pt x="6096" y="346"/>
                </a:lnTo>
                <a:lnTo>
                  <a:pt x="5291" y="173"/>
                </a:lnTo>
                <a:lnTo>
                  <a:pt x="4486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 rot="1827790">
            <a:off x="1641304" y="1211644"/>
            <a:ext cx="177420" cy="177462"/>
          </a:xfrm>
          <a:custGeom>
            <a:avLst/>
            <a:gdLst/>
            <a:ahLst/>
            <a:cxnLst/>
            <a:rect l="l" t="t" r="r" b="b"/>
            <a:pathLst>
              <a:path w="4256" h="4257" extrusionOk="0">
                <a:moveTo>
                  <a:pt x="1840" y="1"/>
                </a:moveTo>
                <a:lnTo>
                  <a:pt x="1495" y="116"/>
                </a:lnTo>
                <a:lnTo>
                  <a:pt x="1150" y="231"/>
                </a:lnTo>
                <a:lnTo>
                  <a:pt x="805" y="461"/>
                </a:lnTo>
                <a:lnTo>
                  <a:pt x="575" y="691"/>
                </a:lnTo>
                <a:lnTo>
                  <a:pt x="403" y="921"/>
                </a:lnTo>
                <a:lnTo>
                  <a:pt x="230" y="1208"/>
                </a:lnTo>
                <a:lnTo>
                  <a:pt x="115" y="1496"/>
                </a:lnTo>
                <a:lnTo>
                  <a:pt x="58" y="1841"/>
                </a:lnTo>
                <a:lnTo>
                  <a:pt x="0" y="2128"/>
                </a:lnTo>
                <a:lnTo>
                  <a:pt x="58" y="2473"/>
                </a:lnTo>
                <a:lnTo>
                  <a:pt x="115" y="2819"/>
                </a:lnTo>
                <a:lnTo>
                  <a:pt x="230" y="3106"/>
                </a:lnTo>
                <a:lnTo>
                  <a:pt x="403" y="3394"/>
                </a:lnTo>
                <a:lnTo>
                  <a:pt x="633" y="3624"/>
                </a:lnTo>
                <a:lnTo>
                  <a:pt x="863" y="3854"/>
                </a:lnTo>
                <a:lnTo>
                  <a:pt x="1093" y="4026"/>
                </a:lnTo>
                <a:lnTo>
                  <a:pt x="1380" y="4141"/>
                </a:lnTo>
                <a:lnTo>
                  <a:pt x="1725" y="4199"/>
                </a:lnTo>
                <a:lnTo>
                  <a:pt x="2070" y="4256"/>
                </a:lnTo>
                <a:lnTo>
                  <a:pt x="2358" y="4256"/>
                </a:lnTo>
                <a:lnTo>
                  <a:pt x="2703" y="4199"/>
                </a:lnTo>
                <a:lnTo>
                  <a:pt x="2990" y="4084"/>
                </a:lnTo>
                <a:lnTo>
                  <a:pt x="3278" y="3911"/>
                </a:lnTo>
                <a:lnTo>
                  <a:pt x="3508" y="3739"/>
                </a:lnTo>
                <a:lnTo>
                  <a:pt x="3738" y="3509"/>
                </a:lnTo>
                <a:lnTo>
                  <a:pt x="3968" y="3221"/>
                </a:lnTo>
                <a:lnTo>
                  <a:pt x="4083" y="2934"/>
                </a:lnTo>
                <a:lnTo>
                  <a:pt x="4198" y="2646"/>
                </a:lnTo>
                <a:lnTo>
                  <a:pt x="4256" y="2301"/>
                </a:lnTo>
                <a:lnTo>
                  <a:pt x="4256" y="2013"/>
                </a:lnTo>
                <a:lnTo>
                  <a:pt x="4198" y="1668"/>
                </a:lnTo>
                <a:lnTo>
                  <a:pt x="4141" y="1381"/>
                </a:lnTo>
                <a:lnTo>
                  <a:pt x="3968" y="1093"/>
                </a:lnTo>
                <a:lnTo>
                  <a:pt x="3795" y="806"/>
                </a:lnTo>
                <a:lnTo>
                  <a:pt x="3565" y="576"/>
                </a:lnTo>
                <a:lnTo>
                  <a:pt x="3278" y="346"/>
                </a:lnTo>
                <a:lnTo>
                  <a:pt x="2933" y="173"/>
                </a:lnTo>
                <a:lnTo>
                  <a:pt x="2588" y="58"/>
                </a:lnTo>
                <a:lnTo>
                  <a:pt x="224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 rot="-1238213">
            <a:off x="5331439" y="1035509"/>
            <a:ext cx="405202" cy="234951"/>
          </a:xfrm>
          <a:custGeom>
            <a:avLst/>
            <a:gdLst/>
            <a:ahLst/>
            <a:cxnLst/>
            <a:rect l="l" t="t" r="r" b="b"/>
            <a:pathLst>
              <a:path w="9720" h="5636" extrusionOk="0">
                <a:moveTo>
                  <a:pt x="7477" y="0"/>
                </a:moveTo>
                <a:lnTo>
                  <a:pt x="7074" y="58"/>
                </a:lnTo>
                <a:lnTo>
                  <a:pt x="6614" y="230"/>
                </a:lnTo>
                <a:lnTo>
                  <a:pt x="6154" y="460"/>
                </a:lnTo>
                <a:lnTo>
                  <a:pt x="5752" y="690"/>
                </a:lnTo>
                <a:lnTo>
                  <a:pt x="5349" y="978"/>
                </a:lnTo>
                <a:lnTo>
                  <a:pt x="4601" y="1668"/>
                </a:lnTo>
                <a:lnTo>
                  <a:pt x="3969" y="2358"/>
                </a:lnTo>
                <a:lnTo>
                  <a:pt x="3106" y="3221"/>
                </a:lnTo>
                <a:lnTo>
                  <a:pt x="2646" y="3681"/>
                </a:lnTo>
                <a:lnTo>
                  <a:pt x="2186" y="4083"/>
                </a:lnTo>
                <a:lnTo>
                  <a:pt x="1726" y="4486"/>
                </a:lnTo>
                <a:lnTo>
                  <a:pt x="1209" y="4773"/>
                </a:lnTo>
                <a:lnTo>
                  <a:pt x="634" y="5003"/>
                </a:lnTo>
                <a:lnTo>
                  <a:pt x="1" y="5118"/>
                </a:lnTo>
                <a:lnTo>
                  <a:pt x="1" y="5176"/>
                </a:lnTo>
                <a:lnTo>
                  <a:pt x="173" y="5291"/>
                </a:lnTo>
                <a:lnTo>
                  <a:pt x="576" y="5406"/>
                </a:lnTo>
                <a:lnTo>
                  <a:pt x="1554" y="5578"/>
                </a:lnTo>
                <a:lnTo>
                  <a:pt x="2531" y="5636"/>
                </a:lnTo>
                <a:lnTo>
                  <a:pt x="3566" y="5578"/>
                </a:lnTo>
                <a:lnTo>
                  <a:pt x="4486" y="5463"/>
                </a:lnTo>
                <a:lnTo>
                  <a:pt x="5407" y="5233"/>
                </a:lnTo>
                <a:lnTo>
                  <a:pt x="6327" y="4946"/>
                </a:lnTo>
                <a:lnTo>
                  <a:pt x="7247" y="4601"/>
                </a:lnTo>
                <a:lnTo>
                  <a:pt x="7649" y="4371"/>
                </a:lnTo>
                <a:lnTo>
                  <a:pt x="8052" y="4083"/>
                </a:lnTo>
                <a:lnTo>
                  <a:pt x="8627" y="3623"/>
                </a:lnTo>
                <a:lnTo>
                  <a:pt x="8914" y="3336"/>
                </a:lnTo>
                <a:lnTo>
                  <a:pt x="9202" y="2991"/>
                </a:lnTo>
                <a:lnTo>
                  <a:pt x="9432" y="2703"/>
                </a:lnTo>
                <a:lnTo>
                  <a:pt x="9605" y="2301"/>
                </a:lnTo>
                <a:lnTo>
                  <a:pt x="9720" y="1956"/>
                </a:lnTo>
                <a:lnTo>
                  <a:pt x="9720" y="1553"/>
                </a:lnTo>
                <a:lnTo>
                  <a:pt x="9605" y="1150"/>
                </a:lnTo>
                <a:lnTo>
                  <a:pt x="9375" y="805"/>
                </a:lnTo>
                <a:lnTo>
                  <a:pt x="9087" y="518"/>
                </a:lnTo>
                <a:lnTo>
                  <a:pt x="8742" y="288"/>
                </a:lnTo>
                <a:lnTo>
                  <a:pt x="8282" y="115"/>
                </a:lnTo>
                <a:lnTo>
                  <a:pt x="7879" y="58"/>
                </a:lnTo>
                <a:lnTo>
                  <a:pt x="747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 rot="-1238203">
            <a:off x="7575209" y="1241479"/>
            <a:ext cx="632901" cy="419585"/>
          </a:xfrm>
          <a:custGeom>
            <a:avLst/>
            <a:gdLst/>
            <a:ahLst/>
            <a:cxnLst/>
            <a:rect l="l" t="t" r="r" b="b"/>
            <a:pathLst>
              <a:path w="15182" h="10065" extrusionOk="0">
                <a:moveTo>
                  <a:pt x="1840" y="1"/>
                </a:moveTo>
                <a:lnTo>
                  <a:pt x="1035" y="58"/>
                </a:lnTo>
                <a:lnTo>
                  <a:pt x="403" y="231"/>
                </a:lnTo>
                <a:lnTo>
                  <a:pt x="58" y="346"/>
                </a:lnTo>
                <a:lnTo>
                  <a:pt x="0" y="403"/>
                </a:lnTo>
                <a:lnTo>
                  <a:pt x="58" y="403"/>
                </a:lnTo>
                <a:lnTo>
                  <a:pt x="575" y="576"/>
                </a:lnTo>
                <a:lnTo>
                  <a:pt x="1035" y="748"/>
                </a:lnTo>
                <a:lnTo>
                  <a:pt x="1495" y="921"/>
                </a:lnTo>
                <a:lnTo>
                  <a:pt x="1898" y="1208"/>
                </a:lnTo>
                <a:lnTo>
                  <a:pt x="2300" y="1496"/>
                </a:lnTo>
                <a:lnTo>
                  <a:pt x="2703" y="1783"/>
                </a:lnTo>
                <a:lnTo>
                  <a:pt x="3393" y="2473"/>
                </a:lnTo>
                <a:lnTo>
                  <a:pt x="4083" y="3278"/>
                </a:lnTo>
                <a:lnTo>
                  <a:pt x="4716" y="4084"/>
                </a:lnTo>
                <a:lnTo>
                  <a:pt x="5923" y="5636"/>
                </a:lnTo>
                <a:lnTo>
                  <a:pt x="6901" y="6901"/>
                </a:lnTo>
                <a:lnTo>
                  <a:pt x="7419" y="7476"/>
                </a:lnTo>
                <a:lnTo>
                  <a:pt x="7936" y="8052"/>
                </a:lnTo>
                <a:lnTo>
                  <a:pt x="8511" y="8627"/>
                </a:lnTo>
                <a:lnTo>
                  <a:pt x="9144" y="9087"/>
                </a:lnTo>
                <a:lnTo>
                  <a:pt x="9776" y="9547"/>
                </a:lnTo>
                <a:lnTo>
                  <a:pt x="10524" y="9834"/>
                </a:lnTo>
                <a:lnTo>
                  <a:pt x="11156" y="10007"/>
                </a:lnTo>
                <a:lnTo>
                  <a:pt x="11847" y="10064"/>
                </a:lnTo>
                <a:lnTo>
                  <a:pt x="12537" y="10007"/>
                </a:lnTo>
                <a:lnTo>
                  <a:pt x="13227" y="9834"/>
                </a:lnTo>
                <a:lnTo>
                  <a:pt x="13917" y="9547"/>
                </a:lnTo>
                <a:lnTo>
                  <a:pt x="14204" y="9317"/>
                </a:lnTo>
                <a:lnTo>
                  <a:pt x="14434" y="9144"/>
                </a:lnTo>
                <a:lnTo>
                  <a:pt x="14664" y="8857"/>
                </a:lnTo>
                <a:lnTo>
                  <a:pt x="14837" y="8569"/>
                </a:lnTo>
                <a:lnTo>
                  <a:pt x="15009" y="8282"/>
                </a:lnTo>
                <a:lnTo>
                  <a:pt x="15124" y="7937"/>
                </a:lnTo>
                <a:lnTo>
                  <a:pt x="15182" y="7649"/>
                </a:lnTo>
                <a:lnTo>
                  <a:pt x="15182" y="7304"/>
                </a:lnTo>
                <a:lnTo>
                  <a:pt x="15124" y="7016"/>
                </a:lnTo>
                <a:lnTo>
                  <a:pt x="15067" y="6729"/>
                </a:lnTo>
                <a:lnTo>
                  <a:pt x="14837" y="6096"/>
                </a:lnTo>
                <a:lnTo>
                  <a:pt x="14549" y="5521"/>
                </a:lnTo>
                <a:lnTo>
                  <a:pt x="14147" y="4946"/>
                </a:lnTo>
                <a:lnTo>
                  <a:pt x="13744" y="4429"/>
                </a:lnTo>
                <a:lnTo>
                  <a:pt x="13284" y="3969"/>
                </a:lnTo>
                <a:lnTo>
                  <a:pt x="12882" y="3566"/>
                </a:lnTo>
                <a:lnTo>
                  <a:pt x="12249" y="3048"/>
                </a:lnTo>
                <a:lnTo>
                  <a:pt x="11617" y="2588"/>
                </a:lnTo>
                <a:lnTo>
                  <a:pt x="10984" y="2186"/>
                </a:lnTo>
                <a:lnTo>
                  <a:pt x="10294" y="1841"/>
                </a:lnTo>
                <a:lnTo>
                  <a:pt x="9546" y="1496"/>
                </a:lnTo>
                <a:lnTo>
                  <a:pt x="8856" y="1208"/>
                </a:lnTo>
                <a:lnTo>
                  <a:pt x="7361" y="748"/>
                </a:lnTo>
                <a:lnTo>
                  <a:pt x="6613" y="518"/>
                </a:lnTo>
                <a:lnTo>
                  <a:pt x="5866" y="346"/>
                </a:lnTo>
                <a:lnTo>
                  <a:pt x="5061" y="173"/>
                </a:lnTo>
                <a:lnTo>
                  <a:pt x="4256" y="116"/>
                </a:lnTo>
                <a:lnTo>
                  <a:pt x="345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 rot="-1238203">
            <a:off x="6995489" y="1429804"/>
            <a:ext cx="381191" cy="179840"/>
          </a:xfrm>
          <a:custGeom>
            <a:avLst/>
            <a:gdLst/>
            <a:ahLst/>
            <a:cxnLst/>
            <a:rect l="l" t="t" r="r" b="b"/>
            <a:pathLst>
              <a:path w="9144" h="4314" extrusionOk="0">
                <a:moveTo>
                  <a:pt x="4601" y="1"/>
                </a:moveTo>
                <a:lnTo>
                  <a:pt x="3853" y="116"/>
                </a:lnTo>
                <a:lnTo>
                  <a:pt x="3163" y="231"/>
                </a:lnTo>
                <a:lnTo>
                  <a:pt x="2415" y="461"/>
                </a:lnTo>
                <a:lnTo>
                  <a:pt x="1783" y="749"/>
                </a:lnTo>
                <a:lnTo>
                  <a:pt x="1150" y="1094"/>
                </a:lnTo>
                <a:lnTo>
                  <a:pt x="575" y="1496"/>
                </a:lnTo>
                <a:lnTo>
                  <a:pt x="173" y="1841"/>
                </a:lnTo>
                <a:lnTo>
                  <a:pt x="0" y="2014"/>
                </a:lnTo>
                <a:lnTo>
                  <a:pt x="0" y="2071"/>
                </a:lnTo>
                <a:lnTo>
                  <a:pt x="58" y="2071"/>
                </a:lnTo>
                <a:lnTo>
                  <a:pt x="575" y="2014"/>
                </a:lnTo>
                <a:lnTo>
                  <a:pt x="1035" y="2014"/>
                </a:lnTo>
                <a:lnTo>
                  <a:pt x="1553" y="2129"/>
                </a:lnTo>
                <a:lnTo>
                  <a:pt x="2070" y="2244"/>
                </a:lnTo>
                <a:lnTo>
                  <a:pt x="2530" y="2474"/>
                </a:lnTo>
                <a:lnTo>
                  <a:pt x="2991" y="2704"/>
                </a:lnTo>
                <a:lnTo>
                  <a:pt x="3911" y="3221"/>
                </a:lnTo>
                <a:lnTo>
                  <a:pt x="5061" y="3796"/>
                </a:lnTo>
                <a:lnTo>
                  <a:pt x="5636" y="4026"/>
                </a:lnTo>
                <a:lnTo>
                  <a:pt x="6211" y="4199"/>
                </a:lnTo>
                <a:lnTo>
                  <a:pt x="6786" y="4314"/>
                </a:lnTo>
                <a:lnTo>
                  <a:pt x="7304" y="4256"/>
                </a:lnTo>
                <a:lnTo>
                  <a:pt x="7821" y="4084"/>
                </a:lnTo>
                <a:lnTo>
                  <a:pt x="8109" y="3969"/>
                </a:lnTo>
                <a:lnTo>
                  <a:pt x="8281" y="3796"/>
                </a:lnTo>
                <a:lnTo>
                  <a:pt x="8684" y="3394"/>
                </a:lnTo>
                <a:lnTo>
                  <a:pt x="8971" y="2934"/>
                </a:lnTo>
                <a:lnTo>
                  <a:pt x="9029" y="2646"/>
                </a:lnTo>
                <a:lnTo>
                  <a:pt x="9144" y="2416"/>
                </a:lnTo>
                <a:lnTo>
                  <a:pt x="9144" y="2129"/>
                </a:lnTo>
                <a:lnTo>
                  <a:pt x="9144" y="1899"/>
                </a:lnTo>
                <a:lnTo>
                  <a:pt x="9086" y="1669"/>
                </a:lnTo>
                <a:lnTo>
                  <a:pt x="8971" y="1439"/>
                </a:lnTo>
                <a:lnTo>
                  <a:pt x="8856" y="1209"/>
                </a:lnTo>
                <a:lnTo>
                  <a:pt x="8741" y="1036"/>
                </a:lnTo>
                <a:lnTo>
                  <a:pt x="8339" y="749"/>
                </a:lnTo>
                <a:lnTo>
                  <a:pt x="7936" y="519"/>
                </a:lnTo>
                <a:lnTo>
                  <a:pt x="7419" y="346"/>
                </a:lnTo>
                <a:lnTo>
                  <a:pt x="6958" y="173"/>
                </a:lnTo>
                <a:lnTo>
                  <a:pt x="6038" y="58"/>
                </a:lnTo>
                <a:lnTo>
                  <a:pt x="534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 rot="-1238203">
            <a:off x="6702849" y="675420"/>
            <a:ext cx="453144" cy="611348"/>
          </a:xfrm>
          <a:custGeom>
            <a:avLst/>
            <a:gdLst/>
            <a:ahLst/>
            <a:cxnLst/>
            <a:rect l="l" t="t" r="r" b="b"/>
            <a:pathLst>
              <a:path w="10870" h="14665" extrusionOk="0">
                <a:moveTo>
                  <a:pt x="7304" y="1"/>
                </a:moveTo>
                <a:lnTo>
                  <a:pt x="6672" y="58"/>
                </a:lnTo>
                <a:lnTo>
                  <a:pt x="6097" y="231"/>
                </a:lnTo>
                <a:lnTo>
                  <a:pt x="5522" y="518"/>
                </a:lnTo>
                <a:lnTo>
                  <a:pt x="5004" y="921"/>
                </a:lnTo>
                <a:lnTo>
                  <a:pt x="4544" y="1381"/>
                </a:lnTo>
                <a:lnTo>
                  <a:pt x="4141" y="1956"/>
                </a:lnTo>
                <a:lnTo>
                  <a:pt x="3796" y="2474"/>
                </a:lnTo>
                <a:lnTo>
                  <a:pt x="3509" y="2991"/>
                </a:lnTo>
                <a:lnTo>
                  <a:pt x="3279" y="3566"/>
                </a:lnTo>
                <a:lnTo>
                  <a:pt x="3049" y="4199"/>
                </a:lnTo>
                <a:lnTo>
                  <a:pt x="2704" y="5406"/>
                </a:lnTo>
                <a:lnTo>
                  <a:pt x="2474" y="6614"/>
                </a:lnTo>
                <a:lnTo>
                  <a:pt x="2244" y="8224"/>
                </a:lnTo>
                <a:lnTo>
                  <a:pt x="2014" y="9892"/>
                </a:lnTo>
                <a:lnTo>
                  <a:pt x="1841" y="10697"/>
                </a:lnTo>
                <a:lnTo>
                  <a:pt x="1611" y="11502"/>
                </a:lnTo>
                <a:lnTo>
                  <a:pt x="1381" y="12307"/>
                </a:lnTo>
                <a:lnTo>
                  <a:pt x="1036" y="13055"/>
                </a:lnTo>
                <a:lnTo>
                  <a:pt x="576" y="13860"/>
                </a:lnTo>
                <a:lnTo>
                  <a:pt x="288" y="14262"/>
                </a:lnTo>
                <a:lnTo>
                  <a:pt x="1" y="14607"/>
                </a:lnTo>
                <a:lnTo>
                  <a:pt x="1" y="14665"/>
                </a:lnTo>
                <a:lnTo>
                  <a:pt x="58" y="14665"/>
                </a:lnTo>
                <a:lnTo>
                  <a:pt x="346" y="14607"/>
                </a:lnTo>
                <a:lnTo>
                  <a:pt x="1036" y="14492"/>
                </a:lnTo>
                <a:lnTo>
                  <a:pt x="1956" y="14147"/>
                </a:lnTo>
                <a:lnTo>
                  <a:pt x="2876" y="13745"/>
                </a:lnTo>
                <a:lnTo>
                  <a:pt x="3796" y="13285"/>
                </a:lnTo>
                <a:lnTo>
                  <a:pt x="4659" y="12767"/>
                </a:lnTo>
                <a:lnTo>
                  <a:pt x="5464" y="12192"/>
                </a:lnTo>
                <a:lnTo>
                  <a:pt x="6269" y="11560"/>
                </a:lnTo>
                <a:lnTo>
                  <a:pt x="7017" y="10869"/>
                </a:lnTo>
                <a:lnTo>
                  <a:pt x="7764" y="10237"/>
                </a:lnTo>
                <a:lnTo>
                  <a:pt x="8282" y="9604"/>
                </a:lnTo>
                <a:lnTo>
                  <a:pt x="8799" y="8972"/>
                </a:lnTo>
                <a:lnTo>
                  <a:pt x="9259" y="8339"/>
                </a:lnTo>
                <a:lnTo>
                  <a:pt x="9720" y="7707"/>
                </a:lnTo>
                <a:lnTo>
                  <a:pt x="10065" y="6959"/>
                </a:lnTo>
                <a:lnTo>
                  <a:pt x="10352" y="6269"/>
                </a:lnTo>
                <a:lnTo>
                  <a:pt x="10640" y="5464"/>
                </a:lnTo>
                <a:lnTo>
                  <a:pt x="10812" y="4659"/>
                </a:lnTo>
                <a:lnTo>
                  <a:pt x="10870" y="3969"/>
                </a:lnTo>
                <a:lnTo>
                  <a:pt x="10870" y="3279"/>
                </a:lnTo>
                <a:lnTo>
                  <a:pt x="10755" y="2646"/>
                </a:lnTo>
                <a:lnTo>
                  <a:pt x="10525" y="2014"/>
                </a:lnTo>
                <a:lnTo>
                  <a:pt x="10237" y="1438"/>
                </a:lnTo>
                <a:lnTo>
                  <a:pt x="9777" y="978"/>
                </a:lnTo>
                <a:lnTo>
                  <a:pt x="9547" y="748"/>
                </a:lnTo>
                <a:lnTo>
                  <a:pt x="9259" y="576"/>
                </a:lnTo>
                <a:lnTo>
                  <a:pt x="8972" y="403"/>
                </a:lnTo>
                <a:lnTo>
                  <a:pt x="8627" y="231"/>
                </a:lnTo>
                <a:lnTo>
                  <a:pt x="7937" y="58"/>
                </a:lnTo>
                <a:lnTo>
                  <a:pt x="7304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-1238203">
            <a:off x="7075758" y="876308"/>
            <a:ext cx="769553" cy="350051"/>
          </a:xfrm>
          <a:custGeom>
            <a:avLst/>
            <a:gdLst/>
            <a:ahLst/>
            <a:cxnLst/>
            <a:rect l="l" t="t" r="r" b="b"/>
            <a:pathLst>
              <a:path w="18460" h="8397" extrusionOk="0">
                <a:moveTo>
                  <a:pt x="11674" y="1"/>
                </a:moveTo>
                <a:lnTo>
                  <a:pt x="10812" y="116"/>
                </a:lnTo>
                <a:lnTo>
                  <a:pt x="9949" y="231"/>
                </a:lnTo>
                <a:lnTo>
                  <a:pt x="9086" y="461"/>
                </a:lnTo>
                <a:lnTo>
                  <a:pt x="8224" y="691"/>
                </a:lnTo>
                <a:lnTo>
                  <a:pt x="7246" y="1036"/>
                </a:lnTo>
                <a:lnTo>
                  <a:pt x="6211" y="1438"/>
                </a:lnTo>
                <a:lnTo>
                  <a:pt x="5176" y="1956"/>
                </a:lnTo>
                <a:lnTo>
                  <a:pt x="4198" y="2474"/>
                </a:lnTo>
                <a:lnTo>
                  <a:pt x="3278" y="3049"/>
                </a:lnTo>
                <a:lnTo>
                  <a:pt x="2358" y="3681"/>
                </a:lnTo>
                <a:lnTo>
                  <a:pt x="1553" y="4371"/>
                </a:lnTo>
                <a:lnTo>
                  <a:pt x="748" y="5176"/>
                </a:lnTo>
                <a:lnTo>
                  <a:pt x="230" y="5751"/>
                </a:lnTo>
                <a:lnTo>
                  <a:pt x="58" y="6039"/>
                </a:lnTo>
                <a:lnTo>
                  <a:pt x="0" y="6096"/>
                </a:lnTo>
                <a:lnTo>
                  <a:pt x="58" y="6096"/>
                </a:lnTo>
                <a:lnTo>
                  <a:pt x="575" y="5981"/>
                </a:lnTo>
                <a:lnTo>
                  <a:pt x="1093" y="5866"/>
                </a:lnTo>
                <a:lnTo>
                  <a:pt x="2128" y="5866"/>
                </a:lnTo>
                <a:lnTo>
                  <a:pt x="3048" y="5924"/>
                </a:lnTo>
                <a:lnTo>
                  <a:pt x="3968" y="6039"/>
                </a:lnTo>
                <a:lnTo>
                  <a:pt x="4831" y="6212"/>
                </a:lnTo>
                <a:lnTo>
                  <a:pt x="5693" y="6499"/>
                </a:lnTo>
                <a:lnTo>
                  <a:pt x="7476" y="7074"/>
                </a:lnTo>
                <a:lnTo>
                  <a:pt x="9144" y="7649"/>
                </a:lnTo>
                <a:lnTo>
                  <a:pt x="10466" y="7994"/>
                </a:lnTo>
                <a:lnTo>
                  <a:pt x="11847" y="8282"/>
                </a:lnTo>
                <a:lnTo>
                  <a:pt x="12537" y="8339"/>
                </a:lnTo>
                <a:lnTo>
                  <a:pt x="13227" y="8397"/>
                </a:lnTo>
                <a:lnTo>
                  <a:pt x="13917" y="8397"/>
                </a:lnTo>
                <a:lnTo>
                  <a:pt x="14549" y="8339"/>
                </a:lnTo>
                <a:lnTo>
                  <a:pt x="15297" y="8224"/>
                </a:lnTo>
                <a:lnTo>
                  <a:pt x="15987" y="7994"/>
                </a:lnTo>
                <a:lnTo>
                  <a:pt x="16620" y="7649"/>
                </a:lnTo>
                <a:lnTo>
                  <a:pt x="17195" y="7247"/>
                </a:lnTo>
                <a:lnTo>
                  <a:pt x="17655" y="6787"/>
                </a:lnTo>
                <a:lnTo>
                  <a:pt x="18057" y="6212"/>
                </a:lnTo>
                <a:lnTo>
                  <a:pt x="18172" y="5866"/>
                </a:lnTo>
                <a:lnTo>
                  <a:pt x="18287" y="5521"/>
                </a:lnTo>
                <a:lnTo>
                  <a:pt x="18402" y="5176"/>
                </a:lnTo>
                <a:lnTo>
                  <a:pt x="18460" y="4774"/>
                </a:lnTo>
                <a:lnTo>
                  <a:pt x="18460" y="4371"/>
                </a:lnTo>
                <a:lnTo>
                  <a:pt x="18460" y="3969"/>
                </a:lnTo>
                <a:lnTo>
                  <a:pt x="18402" y="3566"/>
                </a:lnTo>
                <a:lnTo>
                  <a:pt x="18345" y="3221"/>
                </a:lnTo>
                <a:lnTo>
                  <a:pt x="18230" y="2876"/>
                </a:lnTo>
                <a:lnTo>
                  <a:pt x="18057" y="2589"/>
                </a:lnTo>
                <a:lnTo>
                  <a:pt x="17655" y="2014"/>
                </a:lnTo>
                <a:lnTo>
                  <a:pt x="17137" y="1496"/>
                </a:lnTo>
                <a:lnTo>
                  <a:pt x="16562" y="1036"/>
                </a:lnTo>
                <a:lnTo>
                  <a:pt x="15872" y="691"/>
                </a:lnTo>
                <a:lnTo>
                  <a:pt x="15182" y="403"/>
                </a:lnTo>
                <a:lnTo>
                  <a:pt x="14319" y="173"/>
                </a:lnTo>
                <a:lnTo>
                  <a:pt x="13457" y="58"/>
                </a:lnTo>
                <a:lnTo>
                  <a:pt x="1259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-1238213">
            <a:off x="5199525" y="1012194"/>
            <a:ext cx="167875" cy="143905"/>
          </a:xfrm>
          <a:custGeom>
            <a:avLst/>
            <a:gdLst/>
            <a:ahLst/>
            <a:cxnLst/>
            <a:rect l="l" t="t" r="r" b="b"/>
            <a:pathLst>
              <a:path w="4027" h="3452" extrusionOk="0">
                <a:moveTo>
                  <a:pt x="1381" y="1"/>
                </a:moveTo>
                <a:lnTo>
                  <a:pt x="1036" y="116"/>
                </a:lnTo>
                <a:lnTo>
                  <a:pt x="749" y="231"/>
                </a:lnTo>
                <a:lnTo>
                  <a:pt x="461" y="404"/>
                </a:lnTo>
                <a:lnTo>
                  <a:pt x="231" y="691"/>
                </a:lnTo>
                <a:lnTo>
                  <a:pt x="58" y="979"/>
                </a:lnTo>
                <a:lnTo>
                  <a:pt x="1" y="1266"/>
                </a:lnTo>
                <a:lnTo>
                  <a:pt x="58" y="1669"/>
                </a:lnTo>
                <a:lnTo>
                  <a:pt x="173" y="2014"/>
                </a:lnTo>
                <a:lnTo>
                  <a:pt x="346" y="2359"/>
                </a:lnTo>
                <a:lnTo>
                  <a:pt x="576" y="2646"/>
                </a:lnTo>
                <a:lnTo>
                  <a:pt x="864" y="2934"/>
                </a:lnTo>
                <a:lnTo>
                  <a:pt x="1209" y="3164"/>
                </a:lnTo>
                <a:lnTo>
                  <a:pt x="1554" y="3279"/>
                </a:lnTo>
                <a:lnTo>
                  <a:pt x="1956" y="3394"/>
                </a:lnTo>
                <a:lnTo>
                  <a:pt x="2359" y="3451"/>
                </a:lnTo>
                <a:lnTo>
                  <a:pt x="2704" y="3451"/>
                </a:lnTo>
                <a:lnTo>
                  <a:pt x="2991" y="3336"/>
                </a:lnTo>
                <a:lnTo>
                  <a:pt x="3336" y="3221"/>
                </a:lnTo>
                <a:lnTo>
                  <a:pt x="3624" y="3049"/>
                </a:lnTo>
                <a:lnTo>
                  <a:pt x="3854" y="2761"/>
                </a:lnTo>
                <a:lnTo>
                  <a:pt x="3969" y="2474"/>
                </a:lnTo>
                <a:lnTo>
                  <a:pt x="4026" y="2186"/>
                </a:lnTo>
                <a:lnTo>
                  <a:pt x="4026" y="1784"/>
                </a:lnTo>
                <a:lnTo>
                  <a:pt x="3911" y="1439"/>
                </a:lnTo>
                <a:lnTo>
                  <a:pt x="3681" y="1094"/>
                </a:lnTo>
                <a:lnTo>
                  <a:pt x="3451" y="749"/>
                </a:lnTo>
                <a:lnTo>
                  <a:pt x="3164" y="519"/>
                </a:lnTo>
                <a:lnTo>
                  <a:pt x="2819" y="289"/>
                </a:lnTo>
                <a:lnTo>
                  <a:pt x="2474" y="116"/>
                </a:lnTo>
                <a:lnTo>
                  <a:pt x="2129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 rot="-1238203">
            <a:off x="6410985" y="1078470"/>
            <a:ext cx="287728" cy="407621"/>
          </a:xfrm>
          <a:custGeom>
            <a:avLst/>
            <a:gdLst/>
            <a:ahLst/>
            <a:cxnLst/>
            <a:rect l="l" t="t" r="r" b="b"/>
            <a:pathLst>
              <a:path w="6902" h="9778" extrusionOk="0">
                <a:moveTo>
                  <a:pt x="4429" y="1"/>
                </a:moveTo>
                <a:lnTo>
                  <a:pt x="4084" y="58"/>
                </a:lnTo>
                <a:lnTo>
                  <a:pt x="3796" y="116"/>
                </a:lnTo>
                <a:lnTo>
                  <a:pt x="3451" y="231"/>
                </a:lnTo>
                <a:lnTo>
                  <a:pt x="3164" y="404"/>
                </a:lnTo>
                <a:lnTo>
                  <a:pt x="2876" y="576"/>
                </a:lnTo>
                <a:lnTo>
                  <a:pt x="2646" y="806"/>
                </a:lnTo>
                <a:lnTo>
                  <a:pt x="2416" y="1036"/>
                </a:lnTo>
                <a:lnTo>
                  <a:pt x="2244" y="1324"/>
                </a:lnTo>
                <a:lnTo>
                  <a:pt x="1956" y="1956"/>
                </a:lnTo>
                <a:lnTo>
                  <a:pt x="1726" y="2704"/>
                </a:lnTo>
                <a:lnTo>
                  <a:pt x="1611" y="3451"/>
                </a:lnTo>
                <a:lnTo>
                  <a:pt x="1496" y="4256"/>
                </a:lnTo>
                <a:lnTo>
                  <a:pt x="1439" y="5004"/>
                </a:lnTo>
                <a:lnTo>
                  <a:pt x="1381" y="6269"/>
                </a:lnTo>
                <a:lnTo>
                  <a:pt x="1266" y="6902"/>
                </a:lnTo>
                <a:lnTo>
                  <a:pt x="1151" y="7534"/>
                </a:lnTo>
                <a:lnTo>
                  <a:pt x="979" y="8109"/>
                </a:lnTo>
                <a:lnTo>
                  <a:pt x="748" y="8684"/>
                </a:lnTo>
                <a:lnTo>
                  <a:pt x="461" y="9202"/>
                </a:lnTo>
                <a:lnTo>
                  <a:pt x="1" y="9662"/>
                </a:lnTo>
                <a:lnTo>
                  <a:pt x="1" y="9720"/>
                </a:lnTo>
                <a:lnTo>
                  <a:pt x="58" y="9777"/>
                </a:lnTo>
                <a:lnTo>
                  <a:pt x="346" y="9720"/>
                </a:lnTo>
                <a:lnTo>
                  <a:pt x="979" y="9547"/>
                </a:lnTo>
                <a:lnTo>
                  <a:pt x="1784" y="9259"/>
                </a:lnTo>
                <a:lnTo>
                  <a:pt x="2531" y="8799"/>
                </a:lnTo>
                <a:lnTo>
                  <a:pt x="3279" y="8339"/>
                </a:lnTo>
                <a:lnTo>
                  <a:pt x="3969" y="7764"/>
                </a:lnTo>
                <a:lnTo>
                  <a:pt x="4601" y="7074"/>
                </a:lnTo>
                <a:lnTo>
                  <a:pt x="5176" y="6384"/>
                </a:lnTo>
                <a:lnTo>
                  <a:pt x="5694" y="5694"/>
                </a:lnTo>
                <a:lnTo>
                  <a:pt x="6097" y="4947"/>
                </a:lnTo>
                <a:lnTo>
                  <a:pt x="6327" y="4429"/>
                </a:lnTo>
                <a:lnTo>
                  <a:pt x="6557" y="3911"/>
                </a:lnTo>
                <a:lnTo>
                  <a:pt x="6729" y="3279"/>
                </a:lnTo>
                <a:lnTo>
                  <a:pt x="6844" y="2704"/>
                </a:lnTo>
                <a:lnTo>
                  <a:pt x="6902" y="2071"/>
                </a:lnTo>
                <a:lnTo>
                  <a:pt x="6844" y="1496"/>
                </a:lnTo>
                <a:lnTo>
                  <a:pt x="6729" y="1209"/>
                </a:lnTo>
                <a:lnTo>
                  <a:pt x="6614" y="979"/>
                </a:lnTo>
                <a:lnTo>
                  <a:pt x="6442" y="749"/>
                </a:lnTo>
                <a:lnTo>
                  <a:pt x="6269" y="519"/>
                </a:lnTo>
                <a:lnTo>
                  <a:pt x="5982" y="346"/>
                </a:lnTo>
                <a:lnTo>
                  <a:pt x="5694" y="173"/>
                </a:lnTo>
                <a:lnTo>
                  <a:pt x="5407" y="116"/>
                </a:lnTo>
                <a:lnTo>
                  <a:pt x="506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 rot="-1238203">
            <a:off x="6420955" y="816647"/>
            <a:ext cx="213399" cy="16787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14" y="1"/>
                </a:moveTo>
                <a:lnTo>
                  <a:pt x="1553" y="116"/>
                </a:lnTo>
                <a:lnTo>
                  <a:pt x="1151" y="231"/>
                </a:lnTo>
                <a:lnTo>
                  <a:pt x="806" y="461"/>
                </a:lnTo>
                <a:lnTo>
                  <a:pt x="518" y="748"/>
                </a:lnTo>
                <a:lnTo>
                  <a:pt x="231" y="1093"/>
                </a:lnTo>
                <a:lnTo>
                  <a:pt x="58" y="1438"/>
                </a:lnTo>
                <a:lnTo>
                  <a:pt x="1" y="1841"/>
                </a:lnTo>
                <a:lnTo>
                  <a:pt x="58" y="2244"/>
                </a:lnTo>
                <a:lnTo>
                  <a:pt x="231" y="2646"/>
                </a:lnTo>
                <a:lnTo>
                  <a:pt x="518" y="3049"/>
                </a:lnTo>
                <a:lnTo>
                  <a:pt x="863" y="3336"/>
                </a:lnTo>
                <a:lnTo>
                  <a:pt x="1266" y="3624"/>
                </a:lnTo>
                <a:lnTo>
                  <a:pt x="1668" y="3796"/>
                </a:lnTo>
                <a:lnTo>
                  <a:pt x="2129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9" y="3739"/>
                </a:lnTo>
                <a:lnTo>
                  <a:pt x="4314" y="3509"/>
                </a:lnTo>
                <a:lnTo>
                  <a:pt x="4659" y="3221"/>
                </a:lnTo>
                <a:lnTo>
                  <a:pt x="4889" y="2934"/>
                </a:lnTo>
                <a:lnTo>
                  <a:pt x="5061" y="2531"/>
                </a:lnTo>
                <a:lnTo>
                  <a:pt x="5119" y="2186"/>
                </a:lnTo>
                <a:lnTo>
                  <a:pt x="5061" y="1726"/>
                </a:lnTo>
                <a:lnTo>
                  <a:pt x="4889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4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2564727" y="3768374"/>
            <a:ext cx="258866" cy="348972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accent5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 txBox="1">
            <a:spLocks noGrp="1"/>
          </p:cNvSpPr>
          <p:nvPr>
            <p:ph type="body" idx="1"/>
          </p:nvPr>
        </p:nvSpPr>
        <p:spPr>
          <a:xfrm>
            <a:off x="2201675" y="2161800"/>
            <a:ext cx="4740600" cy="81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7B77C8"/>
              </a:buClr>
              <a:buSzPts val="2400"/>
              <a:buChar char="﹡"/>
              <a:defRPr>
                <a:solidFill>
                  <a:srgbClr val="7B77C8"/>
                </a:solidFill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7B77C8"/>
              </a:buClr>
              <a:buSzPts val="2400"/>
              <a:buChar char="○"/>
              <a:defRPr>
                <a:solidFill>
                  <a:srgbClr val="7B77C8"/>
                </a:solidFill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7B77C8"/>
              </a:buClr>
              <a:buSzPts val="2400"/>
              <a:buChar char="■"/>
              <a:defRPr>
                <a:solidFill>
                  <a:srgbClr val="7B77C8"/>
                </a:solidFill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7B77C8"/>
              </a:buClr>
              <a:buSzPts val="2400"/>
              <a:buChar char="●"/>
              <a:defRPr>
                <a:solidFill>
                  <a:srgbClr val="7B77C8"/>
                </a:solidFill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solidFill>
                  <a:srgbClr val="7B77C8"/>
                </a:solidFill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7B77C8"/>
              </a:buClr>
              <a:buSzPts val="2400"/>
              <a:buChar char="■"/>
              <a:defRPr>
                <a:solidFill>
                  <a:srgbClr val="7B77C8"/>
                </a:solidFill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7B77C8"/>
              </a:buClr>
              <a:buSzPts val="2400"/>
              <a:buChar char="●"/>
              <a:defRPr>
                <a:solidFill>
                  <a:srgbClr val="7B77C8"/>
                </a:solidFill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7B77C8"/>
              </a:buClr>
              <a:buSzPts val="2400"/>
              <a:buChar char="○"/>
              <a:defRPr>
                <a:solidFill>
                  <a:srgbClr val="7B77C8"/>
                </a:solidFill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Clr>
                <a:srgbClr val="7B77C8"/>
              </a:buClr>
              <a:buSzPts val="2400"/>
              <a:buChar char="■"/>
              <a:defRPr>
                <a:solidFill>
                  <a:srgbClr val="7B77C8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>
                <a:solidFill>
                  <a:srgbClr val="7B77C8"/>
                </a:solidFill>
              </a:defRPr>
            </a:lvl1pPr>
            <a:lvl2pPr lvl="1">
              <a:buNone/>
              <a:defRPr>
                <a:solidFill>
                  <a:srgbClr val="7B77C8"/>
                </a:solidFill>
              </a:defRPr>
            </a:lvl2pPr>
            <a:lvl3pPr lvl="2">
              <a:buNone/>
              <a:defRPr>
                <a:solidFill>
                  <a:srgbClr val="7B77C8"/>
                </a:solidFill>
              </a:defRPr>
            </a:lvl3pPr>
            <a:lvl4pPr lvl="3">
              <a:buNone/>
              <a:defRPr>
                <a:solidFill>
                  <a:srgbClr val="7B77C8"/>
                </a:solidFill>
              </a:defRPr>
            </a:lvl4pPr>
            <a:lvl5pPr lvl="4">
              <a:buNone/>
              <a:defRPr>
                <a:solidFill>
                  <a:srgbClr val="7B77C8"/>
                </a:solidFill>
              </a:defRPr>
            </a:lvl5pPr>
            <a:lvl6pPr lvl="5">
              <a:buNone/>
              <a:defRPr>
                <a:solidFill>
                  <a:srgbClr val="7B77C8"/>
                </a:solidFill>
              </a:defRPr>
            </a:lvl6pPr>
            <a:lvl7pPr lvl="6">
              <a:buNone/>
              <a:defRPr>
                <a:solidFill>
                  <a:srgbClr val="7B77C8"/>
                </a:solidFill>
              </a:defRPr>
            </a:lvl7pPr>
            <a:lvl8pPr lvl="7">
              <a:buNone/>
              <a:defRPr>
                <a:solidFill>
                  <a:srgbClr val="7B77C8"/>
                </a:solidFill>
              </a:defRPr>
            </a:lvl8pPr>
            <a:lvl9pPr lvl="8">
              <a:buNone/>
              <a:defRPr>
                <a:solidFill>
                  <a:srgbClr val="7B77C8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7411466" y="4537569"/>
            <a:ext cx="191219" cy="195569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4"/>
          <p:cNvSpPr/>
          <p:nvPr/>
        </p:nvSpPr>
        <p:spPr>
          <a:xfrm rot="10800000" flipH="1">
            <a:off x="7513606" y="2721238"/>
            <a:ext cx="320612" cy="265455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4"/>
          <p:cNvSpPr/>
          <p:nvPr/>
        </p:nvSpPr>
        <p:spPr>
          <a:xfrm>
            <a:off x="6696926" y="4449742"/>
            <a:ext cx="345732" cy="325313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 rot="2380540">
            <a:off x="4232665" y="4396136"/>
            <a:ext cx="176144" cy="262107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 rot="10800000" flipH="1">
            <a:off x="7328238" y="2380028"/>
            <a:ext cx="693311" cy="295366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/>
          <p:nvPr/>
        </p:nvSpPr>
        <p:spPr>
          <a:xfrm>
            <a:off x="6735544" y="3958867"/>
            <a:ext cx="590985" cy="596667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4"/>
          <p:cNvSpPr/>
          <p:nvPr/>
        </p:nvSpPr>
        <p:spPr>
          <a:xfrm rot="-1265014">
            <a:off x="4787792" y="4744045"/>
            <a:ext cx="172612" cy="139202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4"/>
          <p:cNvSpPr/>
          <p:nvPr/>
        </p:nvSpPr>
        <p:spPr>
          <a:xfrm rot="1342143">
            <a:off x="1297621" y="2419363"/>
            <a:ext cx="591778" cy="451068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4"/>
          <p:cNvSpPr/>
          <p:nvPr/>
        </p:nvSpPr>
        <p:spPr>
          <a:xfrm>
            <a:off x="1948248" y="4203161"/>
            <a:ext cx="370818" cy="295366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4"/>
          <p:cNvSpPr/>
          <p:nvPr/>
        </p:nvSpPr>
        <p:spPr>
          <a:xfrm>
            <a:off x="2394340" y="3925764"/>
            <a:ext cx="341870" cy="756321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4"/>
          <p:cNvSpPr/>
          <p:nvPr/>
        </p:nvSpPr>
        <p:spPr>
          <a:xfrm>
            <a:off x="4482980" y="4314635"/>
            <a:ext cx="305164" cy="425075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4"/>
          <p:cNvSpPr/>
          <p:nvPr/>
        </p:nvSpPr>
        <p:spPr>
          <a:xfrm>
            <a:off x="2828848" y="4428645"/>
            <a:ext cx="119789" cy="97819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4"/>
          <p:cNvSpPr/>
          <p:nvPr/>
        </p:nvSpPr>
        <p:spPr>
          <a:xfrm rot="1342143">
            <a:off x="1471775" y="2969131"/>
            <a:ext cx="172709" cy="139104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4"/>
          <p:cNvSpPr/>
          <p:nvPr/>
        </p:nvSpPr>
        <p:spPr>
          <a:xfrm rot="-3858601">
            <a:off x="1635743" y="2697635"/>
            <a:ext cx="364876" cy="171119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"/>
          <p:cNvSpPr/>
          <p:nvPr/>
        </p:nvSpPr>
        <p:spPr>
          <a:xfrm rot="3360721">
            <a:off x="2243738" y="540277"/>
            <a:ext cx="286353" cy="247417"/>
          </a:xfrm>
          <a:custGeom>
            <a:avLst/>
            <a:gdLst/>
            <a:ahLst/>
            <a:cxnLst/>
            <a:rect l="l" t="t" r="r" b="b"/>
            <a:pathLst>
              <a:path w="8454" h="7189" extrusionOk="0">
                <a:moveTo>
                  <a:pt x="1840" y="0"/>
                </a:moveTo>
                <a:lnTo>
                  <a:pt x="1380" y="58"/>
                </a:lnTo>
                <a:lnTo>
                  <a:pt x="978" y="173"/>
                </a:lnTo>
                <a:lnTo>
                  <a:pt x="633" y="345"/>
                </a:lnTo>
                <a:lnTo>
                  <a:pt x="288" y="633"/>
                </a:lnTo>
                <a:lnTo>
                  <a:pt x="58" y="978"/>
                </a:lnTo>
                <a:lnTo>
                  <a:pt x="0" y="1380"/>
                </a:lnTo>
                <a:lnTo>
                  <a:pt x="0" y="1725"/>
                </a:lnTo>
                <a:lnTo>
                  <a:pt x="58" y="2128"/>
                </a:lnTo>
                <a:lnTo>
                  <a:pt x="173" y="2530"/>
                </a:lnTo>
                <a:lnTo>
                  <a:pt x="345" y="2875"/>
                </a:lnTo>
                <a:lnTo>
                  <a:pt x="575" y="3278"/>
                </a:lnTo>
                <a:lnTo>
                  <a:pt x="978" y="3853"/>
                </a:lnTo>
                <a:lnTo>
                  <a:pt x="1323" y="4256"/>
                </a:lnTo>
                <a:lnTo>
                  <a:pt x="1668" y="4601"/>
                </a:lnTo>
                <a:lnTo>
                  <a:pt x="2358" y="5176"/>
                </a:lnTo>
                <a:lnTo>
                  <a:pt x="3220" y="5693"/>
                </a:lnTo>
                <a:lnTo>
                  <a:pt x="4026" y="6153"/>
                </a:lnTo>
                <a:lnTo>
                  <a:pt x="4946" y="6556"/>
                </a:lnTo>
                <a:lnTo>
                  <a:pt x="5866" y="6843"/>
                </a:lnTo>
                <a:lnTo>
                  <a:pt x="6843" y="7073"/>
                </a:lnTo>
                <a:lnTo>
                  <a:pt x="7821" y="7188"/>
                </a:lnTo>
                <a:lnTo>
                  <a:pt x="8223" y="7188"/>
                </a:lnTo>
                <a:lnTo>
                  <a:pt x="8396" y="7131"/>
                </a:lnTo>
                <a:lnTo>
                  <a:pt x="8454" y="7131"/>
                </a:lnTo>
                <a:lnTo>
                  <a:pt x="8454" y="7073"/>
                </a:lnTo>
                <a:lnTo>
                  <a:pt x="7878" y="6786"/>
                </a:lnTo>
                <a:lnTo>
                  <a:pt x="7418" y="6441"/>
                </a:lnTo>
                <a:lnTo>
                  <a:pt x="6958" y="5981"/>
                </a:lnTo>
                <a:lnTo>
                  <a:pt x="6613" y="5463"/>
                </a:lnTo>
                <a:lnTo>
                  <a:pt x="6326" y="4946"/>
                </a:lnTo>
                <a:lnTo>
                  <a:pt x="5981" y="4371"/>
                </a:lnTo>
                <a:lnTo>
                  <a:pt x="5406" y="3335"/>
                </a:lnTo>
                <a:lnTo>
                  <a:pt x="4946" y="2473"/>
                </a:lnTo>
                <a:lnTo>
                  <a:pt x="4428" y="1668"/>
                </a:lnTo>
                <a:lnTo>
                  <a:pt x="4141" y="1265"/>
                </a:lnTo>
                <a:lnTo>
                  <a:pt x="3853" y="920"/>
                </a:lnTo>
                <a:lnTo>
                  <a:pt x="3450" y="575"/>
                </a:lnTo>
                <a:lnTo>
                  <a:pt x="3048" y="288"/>
                </a:lnTo>
                <a:lnTo>
                  <a:pt x="2703" y="115"/>
                </a:lnTo>
                <a:lnTo>
                  <a:pt x="230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"/>
          <p:cNvSpPr/>
          <p:nvPr/>
        </p:nvSpPr>
        <p:spPr>
          <a:xfrm rot="8704698">
            <a:off x="7218899" y="4030141"/>
            <a:ext cx="262979" cy="166256"/>
          </a:xfrm>
          <a:custGeom>
            <a:avLst/>
            <a:gdLst/>
            <a:ahLst/>
            <a:cxnLst/>
            <a:rect l="l" t="t" r="r" b="b"/>
            <a:pathLst>
              <a:path w="7764" h="4831" extrusionOk="0">
                <a:moveTo>
                  <a:pt x="1208" y="0"/>
                </a:moveTo>
                <a:lnTo>
                  <a:pt x="863" y="115"/>
                </a:lnTo>
                <a:lnTo>
                  <a:pt x="576" y="230"/>
                </a:lnTo>
                <a:lnTo>
                  <a:pt x="346" y="460"/>
                </a:lnTo>
                <a:lnTo>
                  <a:pt x="116" y="748"/>
                </a:lnTo>
                <a:lnTo>
                  <a:pt x="0" y="1035"/>
                </a:lnTo>
                <a:lnTo>
                  <a:pt x="0" y="1380"/>
                </a:lnTo>
                <a:lnTo>
                  <a:pt x="58" y="1725"/>
                </a:lnTo>
                <a:lnTo>
                  <a:pt x="173" y="2128"/>
                </a:lnTo>
                <a:lnTo>
                  <a:pt x="346" y="2415"/>
                </a:lnTo>
                <a:lnTo>
                  <a:pt x="518" y="2703"/>
                </a:lnTo>
                <a:lnTo>
                  <a:pt x="806" y="2933"/>
                </a:lnTo>
                <a:lnTo>
                  <a:pt x="1151" y="3163"/>
                </a:lnTo>
                <a:lnTo>
                  <a:pt x="1496" y="3335"/>
                </a:lnTo>
                <a:lnTo>
                  <a:pt x="1898" y="3450"/>
                </a:lnTo>
                <a:lnTo>
                  <a:pt x="2243" y="3565"/>
                </a:lnTo>
                <a:lnTo>
                  <a:pt x="3048" y="3680"/>
                </a:lnTo>
                <a:lnTo>
                  <a:pt x="3853" y="3738"/>
                </a:lnTo>
                <a:lnTo>
                  <a:pt x="4889" y="3853"/>
                </a:lnTo>
                <a:lnTo>
                  <a:pt x="5924" y="3968"/>
                </a:lnTo>
                <a:lnTo>
                  <a:pt x="6441" y="4083"/>
                </a:lnTo>
                <a:lnTo>
                  <a:pt x="6901" y="4255"/>
                </a:lnTo>
                <a:lnTo>
                  <a:pt x="7361" y="4486"/>
                </a:lnTo>
                <a:lnTo>
                  <a:pt x="7706" y="4831"/>
                </a:lnTo>
                <a:lnTo>
                  <a:pt x="7764" y="4831"/>
                </a:lnTo>
                <a:lnTo>
                  <a:pt x="7764" y="4773"/>
                </a:lnTo>
                <a:lnTo>
                  <a:pt x="7706" y="4658"/>
                </a:lnTo>
                <a:lnTo>
                  <a:pt x="7591" y="4313"/>
                </a:lnTo>
                <a:lnTo>
                  <a:pt x="7189" y="3623"/>
                </a:lnTo>
                <a:lnTo>
                  <a:pt x="6729" y="2933"/>
                </a:lnTo>
                <a:lnTo>
                  <a:pt x="6154" y="2300"/>
                </a:lnTo>
                <a:lnTo>
                  <a:pt x="5579" y="1783"/>
                </a:lnTo>
                <a:lnTo>
                  <a:pt x="4946" y="1265"/>
                </a:lnTo>
                <a:lnTo>
                  <a:pt x="4313" y="805"/>
                </a:lnTo>
                <a:lnTo>
                  <a:pt x="3623" y="460"/>
                </a:lnTo>
                <a:lnTo>
                  <a:pt x="2876" y="173"/>
                </a:lnTo>
                <a:lnTo>
                  <a:pt x="2243" y="58"/>
                </a:lnTo>
                <a:lnTo>
                  <a:pt x="155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4"/>
          <p:cNvSpPr/>
          <p:nvPr/>
        </p:nvSpPr>
        <p:spPr>
          <a:xfrm rot="3360721">
            <a:off x="1673204" y="923771"/>
            <a:ext cx="169495" cy="382018"/>
          </a:xfrm>
          <a:custGeom>
            <a:avLst/>
            <a:gdLst/>
            <a:ahLst/>
            <a:cxnLst/>
            <a:rect l="l" t="t" r="r" b="b"/>
            <a:pathLst>
              <a:path w="5004" h="11100" extrusionOk="0">
                <a:moveTo>
                  <a:pt x="3336" y="1"/>
                </a:moveTo>
                <a:lnTo>
                  <a:pt x="3106" y="173"/>
                </a:lnTo>
                <a:lnTo>
                  <a:pt x="2646" y="576"/>
                </a:lnTo>
                <a:lnTo>
                  <a:pt x="2070" y="1208"/>
                </a:lnTo>
                <a:lnTo>
                  <a:pt x="1553" y="1899"/>
                </a:lnTo>
                <a:lnTo>
                  <a:pt x="1093" y="2704"/>
                </a:lnTo>
                <a:lnTo>
                  <a:pt x="690" y="3509"/>
                </a:lnTo>
                <a:lnTo>
                  <a:pt x="403" y="4371"/>
                </a:lnTo>
                <a:lnTo>
                  <a:pt x="173" y="5234"/>
                </a:lnTo>
                <a:lnTo>
                  <a:pt x="58" y="6097"/>
                </a:lnTo>
                <a:lnTo>
                  <a:pt x="0" y="6959"/>
                </a:lnTo>
                <a:lnTo>
                  <a:pt x="0" y="7477"/>
                </a:lnTo>
                <a:lnTo>
                  <a:pt x="58" y="8109"/>
                </a:lnTo>
                <a:lnTo>
                  <a:pt x="115" y="8742"/>
                </a:lnTo>
                <a:lnTo>
                  <a:pt x="288" y="9317"/>
                </a:lnTo>
                <a:lnTo>
                  <a:pt x="518" y="9892"/>
                </a:lnTo>
                <a:lnTo>
                  <a:pt x="805" y="10410"/>
                </a:lnTo>
                <a:lnTo>
                  <a:pt x="1035" y="10582"/>
                </a:lnTo>
                <a:lnTo>
                  <a:pt x="1208" y="10755"/>
                </a:lnTo>
                <a:lnTo>
                  <a:pt x="1495" y="10927"/>
                </a:lnTo>
                <a:lnTo>
                  <a:pt x="1725" y="10985"/>
                </a:lnTo>
                <a:lnTo>
                  <a:pt x="2070" y="11042"/>
                </a:lnTo>
                <a:lnTo>
                  <a:pt x="2416" y="11100"/>
                </a:lnTo>
                <a:lnTo>
                  <a:pt x="2703" y="11042"/>
                </a:lnTo>
                <a:lnTo>
                  <a:pt x="3048" y="10985"/>
                </a:lnTo>
                <a:lnTo>
                  <a:pt x="3336" y="10812"/>
                </a:lnTo>
                <a:lnTo>
                  <a:pt x="3681" y="10697"/>
                </a:lnTo>
                <a:lnTo>
                  <a:pt x="3911" y="10525"/>
                </a:lnTo>
                <a:lnTo>
                  <a:pt x="4198" y="10295"/>
                </a:lnTo>
                <a:lnTo>
                  <a:pt x="4428" y="10064"/>
                </a:lnTo>
                <a:lnTo>
                  <a:pt x="4601" y="9777"/>
                </a:lnTo>
                <a:lnTo>
                  <a:pt x="4773" y="9489"/>
                </a:lnTo>
                <a:lnTo>
                  <a:pt x="4888" y="9202"/>
                </a:lnTo>
                <a:lnTo>
                  <a:pt x="4946" y="8857"/>
                </a:lnTo>
                <a:lnTo>
                  <a:pt x="5003" y="8569"/>
                </a:lnTo>
                <a:lnTo>
                  <a:pt x="5003" y="7879"/>
                </a:lnTo>
                <a:lnTo>
                  <a:pt x="4888" y="7132"/>
                </a:lnTo>
                <a:lnTo>
                  <a:pt x="4716" y="6384"/>
                </a:lnTo>
                <a:lnTo>
                  <a:pt x="4428" y="5636"/>
                </a:lnTo>
                <a:lnTo>
                  <a:pt x="4141" y="4889"/>
                </a:lnTo>
                <a:lnTo>
                  <a:pt x="3681" y="3739"/>
                </a:lnTo>
                <a:lnTo>
                  <a:pt x="3508" y="3106"/>
                </a:lnTo>
                <a:lnTo>
                  <a:pt x="3336" y="2531"/>
                </a:lnTo>
                <a:lnTo>
                  <a:pt x="3221" y="1899"/>
                </a:lnTo>
                <a:lnTo>
                  <a:pt x="3163" y="1266"/>
                </a:lnTo>
                <a:lnTo>
                  <a:pt x="3278" y="633"/>
                </a:lnTo>
                <a:lnTo>
                  <a:pt x="3451" y="58"/>
                </a:lnTo>
                <a:lnTo>
                  <a:pt x="345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"/>
          <p:cNvSpPr/>
          <p:nvPr/>
        </p:nvSpPr>
        <p:spPr>
          <a:xfrm rot="3360721">
            <a:off x="1465224" y="866047"/>
            <a:ext cx="120821" cy="95023"/>
          </a:xfrm>
          <a:custGeom>
            <a:avLst/>
            <a:gdLst/>
            <a:ahLst/>
            <a:cxnLst/>
            <a:rect l="l" t="t" r="r" b="b"/>
            <a:pathLst>
              <a:path w="3567" h="2761" extrusionOk="0">
                <a:moveTo>
                  <a:pt x="1726" y="0"/>
                </a:moveTo>
                <a:lnTo>
                  <a:pt x="1381" y="58"/>
                </a:lnTo>
                <a:lnTo>
                  <a:pt x="1093" y="115"/>
                </a:lnTo>
                <a:lnTo>
                  <a:pt x="748" y="288"/>
                </a:lnTo>
                <a:lnTo>
                  <a:pt x="518" y="460"/>
                </a:lnTo>
                <a:lnTo>
                  <a:pt x="346" y="690"/>
                </a:lnTo>
                <a:lnTo>
                  <a:pt x="173" y="920"/>
                </a:lnTo>
                <a:lnTo>
                  <a:pt x="58" y="1150"/>
                </a:lnTo>
                <a:lnTo>
                  <a:pt x="1" y="1438"/>
                </a:lnTo>
                <a:lnTo>
                  <a:pt x="1" y="1725"/>
                </a:lnTo>
                <a:lnTo>
                  <a:pt x="116" y="2013"/>
                </a:lnTo>
                <a:lnTo>
                  <a:pt x="288" y="2243"/>
                </a:lnTo>
                <a:lnTo>
                  <a:pt x="576" y="2473"/>
                </a:lnTo>
                <a:lnTo>
                  <a:pt x="863" y="2588"/>
                </a:lnTo>
                <a:lnTo>
                  <a:pt x="1208" y="2703"/>
                </a:lnTo>
                <a:lnTo>
                  <a:pt x="1496" y="2760"/>
                </a:lnTo>
                <a:lnTo>
                  <a:pt x="2186" y="2760"/>
                </a:lnTo>
                <a:lnTo>
                  <a:pt x="2474" y="2645"/>
                </a:lnTo>
                <a:lnTo>
                  <a:pt x="2819" y="2473"/>
                </a:lnTo>
                <a:lnTo>
                  <a:pt x="3049" y="2300"/>
                </a:lnTo>
                <a:lnTo>
                  <a:pt x="3221" y="2128"/>
                </a:lnTo>
                <a:lnTo>
                  <a:pt x="3394" y="1898"/>
                </a:lnTo>
                <a:lnTo>
                  <a:pt x="3509" y="1610"/>
                </a:lnTo>
                <a:lnTo>
                  <a:pt x="3566" y="1323"/>
                </a:lnTo>
                <a:lnTo>
                  <a:pt x="3509" y="1035"/>
                </a:lnTo>
                <a:lnTo>
                  <a:pt x="3451" y="805"/>
                </a:lnTo>
                <a:lnTo>
                  <a:pt x="3221" y="518"/>
                </a:lnTo>
                <a:lnTo>
                  <a:pt x="2991" y="345"/>
                </a:lnTo>
                <a:lnTo>
                  <a:pt x="2704" y="173"/>
                </a:lnTo>
                <a:lnTo>
                  <a:pt x="2359" y="58"/>
                </a:lnTo>
                <a:lnTo>
                  <a:pt x="2071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4"/>
          <p:cNvSpPr/>
          <p:nvPr/>
        </p:nvSpPr>
        <p:spPr>
          <a:xfrm rot="3360721">
            <a:off x="1612800" y="581705"/>
            <a:ext cx="695389" cy="502715"/>
          </a:xfrm>
          <a:custGeom>
            <a:avLst/>
            <a:gdLst/>
            <a:ahLst/>
            <a:cxnLst/>
            <a:rect l="l" t="t" r="r" b="b"/>
            <a:pathLst>
              <a:path w="20530" h="14607" extrusionOk="0">
                <a:moveTo>
                  <a:pt x="18000" y="0"/>
                </a:moveTo>
                <a:lnTo>
                  <a:pt x="16907" y="58"/>
                </a:lnTo>
                <a:lnTo>
                  <a:pt x="15814" y="115"/>
                </a:lnTo>
                <a:lnTo>
                  <a:pt x="14664" y="288"/>
                </a:lnTo>
                <a:lnTo>
                  <a:pt x="13572" y="460"/>
                </a:lnTo>
                <a:lnTo>
                  <a:pt x="12479" y="748"/>
                </a:lnTo>
                <a:lnTo>
                  <a:pt x="11444" y="1035"/>
                </a:lnTo>
                <a:lnTo>
                  <a:pt x="10409" y="1380"/>
                </a:lnTo>
                <a:lnTo>
                  <a:pt x="9374" y="1725"/>
                </a:lnTo>
                <a:lnTo>
                  <a:pt x="8396" y="2128"/>
                </a:lnTo>
                <a:lnTo>
                  <a:pt x="7418" y="2588"/>
                </a:lnTo>
                <a:lnTo>
                  <a:pt x="6441" y="3048"/>
                </a:lnTo>
                <a:lnTo>
                  <a:pt x="5521" y="3623"/>
                </a:lnTo>
                <a:lnTo>
                  <a:pt x="4601" y="4256"/>
                </a:lnTo>
                <a:lnTo>
                  <a:pt x="3795" y="4888"/>
                </a:lnTo>
                <a:lnTo>
                  <a:pt x="2990" y="5636"/>
                </a:lnTo>
                <a:lnTo>
                  <a:pt x="2415" y="6211"/>
                </a:lnTo>
                <a:lnTo>
                  <a:pt x="1840" y="6901"/>
                </a:lnTo>
                <a:lnTo>
                  <a:pt x="1265" y="7648"/>
                </a:lnTo>
                <a:lnTo>
                  <a:pt x="748" y="8454"/>
                </a:lnTo>
                <a:lnTo>
                  <a:pt x="345" y="9259"/>
                </a:lnTo>
                <a:lnTo>
                  <a:pt x="230" y="9719"/>
                </a:lnTo>
                <a:lnTo>
                  <a:pt x="115" y="10121"/>
                </a:lnTo>
                <a:lnTo>
                  <a:pt x="58" y="10581"/>
                </a:lnTo>
                <a:lnTo>
                  <a:pt x="0" y="10984"/>
                </a:lnTo>
                <a:lnTo>
                  <a:pt x="58" y="11444"/>
                </a:lnTo>
                <a:lnTo>
                  <a:pt x="173" y="11846"/>
                </a:lnTo>
                <a:lnTo>
                  <a:pt x="345" y="12306"/>
                </a:lnTo>
                <a:lnTo>
                  <a:pt x="518" y="12709"/>
                </a:lnTo>
                <a:lnTo>
                  <a:pt x="805" y="13112"/>
                </a:lnTo>
                <a:lnTo>
                  <a:pt x="1150" y="13457"/>
                </a:lnTo>
                <a:lnTo>
                  <a:pt x="1553" y="13744"/>
                </a:lnTo>
                <a:lnTo>
                  <a:pt x="1955" y="13974"/>
                </a:lnTo>
                <a:lnTo>
                  <a:pt x="2358" y="14204"/>
                </a:lnTo>
                <a:lnTo>
                  <a:pt x="2818" y="14319"/>
                </a:lnTo>
                <a:lnTo>
                  <a:pt x="3335" y="14492"/>
                </a:lnTo>
                <a:lnTo>
                  <a:pt x="3795" y="14549"/>
                </a:lnTo>
                <a:lnTo>
                  <a:pt x="4313" y="14607"/>
                </a:lnTo>
                <a:lnTo>
                  <a:pt x="4831" y="14607"/>
                </a:lnTo>
                <a:lnTo>
                  <a:pt x="5291" y="14549"/>
                </a:lnTo>
                <a:lnTo>
                  <a:pt x="5751" y="14492"/>
                </a:lnTo>
                <a:lnTo>
                  <a:pt x="6211" y="14377"/>
                </a:lnTo>
                <a:lnTo>
                  <a:pt x="6613" y="14204"/>
                </a:lnTo>
                <a:lnTo>
                  <a:pt x="7131" y="13974"/>
                </a:lnTo>
                <a:lnTo>
                  <a:pt x="7591" y="13687"/>
                </a:lnTo>
                <a:lnTo>
                  <a:pt x="8511" y="13054"/>
                </a:lnTo>
                <a:lnTo>
                  <a:pt x="9316" y="12364"/>
                </a:lnTo>
                <a:lnTo>
                  <a:pt x="10064" y="11559"/>
                </a:lnTo>
                <a:lnTo>
                  <a:pt x="10811" y="10696"/>
                </a:lnTo>
                <a:lnTo>
                  <a:pt x="11444" y="9834"/>
                </a:lnTo>
                <a:lnTo>
                  <a:pt x="12766" y="8109"/>
                </a:lnTo>
                <a:lnTo>
                  <a:pt x="13514" y="6958"/>
                </a:lnTo>
                <a:lnTo>
                  <a:pt x="14319" y="5808"/>
                </a:lnTo>
                <a:lnTo>
                  <a:pt x="15124" y="4658"/>
                </a:lnTo>
                <a:lnTo>
                  <a:pt x="15987" y="3566"/>
                </a:lnTo>
                <a:lnTo>
                  <a:pt x="16447" y="3048"/>
                </a:lnTo>
                <a:lnTo>
                  <a:pt x="16964" y="2530"/>
                </a:lnTo>
                <a:lnTo>
                  <a:pt x="17482" y="2070"/>
                </a:lnTo>
                <a:lnTo>
                  <a:pt x="18000" y="1668"/>
                </a:lnTo>
                <a:lnTo>
                  <a:pt x="18575" y="1265"/>
                </a:lnTo>
                <a:lnTo>
                  <a:pt x="19150" y="920"/>
                </a:lnTo>
                <a:lnTo>
                  <a:pt x="19840" y="690"/>
                </a:lnTo>
                <a:lnTo>
                  <a:pt x="20472" y="460"/>
                </a:lnTo>
                <a:lnTo>
                  <a:pt x="20530" y="403"/>
                </a:lnTo>
                <a:lnTo>
                  <a:pt x="20472" y="345"/>
                </a:lnTo>
                <a:lnTo>
                  <a:pt x="20070" y="230"/>
                </a:lnTo>
                <a:lnTo>
                  <a:pt x="19150" y="58"/>
                </a:lnTo>
                <a:lnTo>
                  <a:pt x="180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8" name="Google Shape;98;p4"/>
          <p:cNvGrpSpPr/>
          <p:nvPr/>
        </p:nvGrpSpPr>
        <p:grpSpPr>
          <a:xfrm>
            <a:off x="4235661" y="408065"/>
            <a:ext cx="679518" cy="413378"/>
            <a:chOff x="4057027" y="451024"/>
            <a:chExt cx="788852" cy="479891"/>
          </a:xfrm>
        </p:grpSpPr>
        <p:sp>
          <p:nvSpPr>
            <p:cNvPr id="99" name="Google Shape;99;p4"/>
            <p:cNvSpPr/>
            <p:nvPr/>
          </p:nvSpPr>
          <p:spPr>
            <a:xfrm rot="1877252">
              <a:off x="4498961" y="503709"/>
              <a:ext cx="274218" cy="374537"/>
            </a:xfrm>
            <a:custGeom>
              <a:avLst/>
              <a:gdLst/>
              <a:ahLst/>
              <a:cxnLst/>
              <a:rect l="l" t="t" r="r" b="b"/>
              <a:pathLst>
                <a:path w="6845" h="9202" extrusionOk="0">
                  <a:moveTo>
                    <a:pt x="2129" y="1"/>
                  </a:moveTo>
                  <a:lnTo>
                    <a:pt x="1726" y="58"/>
                  </a:lnTo>
                  <a:lnTo>
                    <a:pt x="1323" y="173"/>
                  </a:lnTo>
                  <a:lnTo>
                    <a:pt x="978" y="346"/>
                  </a:lnTo>
                  <a:lnTo>
                    <a:pt x="633" y="633"/>
                  </a:lnTo>
                  <a:lnTo>
                    <a:pt x="346" y="978"/>
                  </a:lnTo>
                  <a:lnTo>
                    <a:pt x="173" y="1323"/>
                  </a:lnTo>
                  <a:lnTo>
                    <a:pt x="1" y="1726"/>
                  </a:lnTo>
                  <a:lnTo>
                    <a:pt x="1" y="2128"/>
                  </a:lnTo>
                  <a:lnTo>
                    <a:pt x="1" y="2473"/>
                  </a:lnTo>
                  <a:lnTo>
                    <a:pt x="116" y="2876"/>
                  </a:lnTo>
                  <a:lnTo>
                    <a:pt x="231" y="3278"/>
                  </a:lnTo>
                  <a:lnTo>
                    <a:pt x="461" y="3623"/>
                  </a:lnTo>
                  <a:lnTo>
                    <a:pt x="921" y="4256"/>
                  </a:lnTo>
                  <a:lnTo>
                    <a:pt x="1438" y="4831"/>
                  </a:lnTo>
                  <a:lnTo>
                    <a:pt x="2071" y="5291"/>
                  </a:lnTo>
                  <a:lnTo>
                    <a:pt x="2704" y="5751"/>
                  </a:lnTo>
                  <a:lnTo>
                    <a:pt x="4429" y="6844"/>
                  </a:lnTo>
                  <a:lnTo>
                    <a:pt x="5234" y="7476"/>
                  </a:lnTo>
                  <a:lnTo>
                    <a:pt x="5636" y="7821"/>
                  </a:lnTo>
                  <a:lnTo>
                    <a:pt x="5981" y="8166"/>
                  </a:lnTo>
                  <a:lnTo>
                    <a:pt x="6326" y="8684"/>
                  </a:lnTo>
                  <a:lnTo>
                    <a:pt x="6557" y="9202"/>
                  </a:lnTo>
                  <a:lnTo>
                    <a:pt x="6614" y="9202"/>
                  </a:lnTo>
                  <a:lnTo>
                    <a:pt x="6672" y="8972"/>
                  </a:lnTo>
                  <a:lnTo>
                    <a:pt x="6787" y="8569"/>
                  </a:lnTo>
                  <a:lnTo>
                    <a:pt x="6787" y="7936"/>
                  </a:lnTo>
                  <a:lnTo>
                    <a:pt x="6844" y="7304"/>
                  </a:lnTo>
                  <a:lnTo>
                    <a:pt x="6787" y="6729"/>
                  </a:lnTo>
                  <a:lnTo>
                    <a:pt x="6729" y="6096"/>
                  </a:lnTo>
                  <a:lnTo>
                    <a:pt x="6614" y="5464"/>
                  </a:lnTo>
                  <a:lnTo>
                    <a:pt x="6442" y="4831"/>
                  </a:lnTo>
                  <a:lnTo>
                    <a:pt x="6039" y="3681"/>
                  </a:lnTo>
                  <a:lnTo>
                    <a:pt x="5636" y="2761"/>
                  </a:lnTo>
                  <a:lnTo>
                    <a:pt x="5406" y="2358"/>
                  </a:lnTo>
                  <a:lnTo>
                    <a:pt x="5119" y="1956"/>
                  </a:lnTo>
                  <a:lnTo>
                    <a:pt x="4831" y="1553"/>
                  </a:lnTo>
                  <a:lnTo>
                    <a:pt x="4486" y="1208"/>
                  </a:lnTo>
                  <a:lnTo>
                    <a:pt x="4084" y="863"/>
                  </a:lnTo>
                  <a:lnTo>
                    <a:pt x="3681" y="576"/>
                  </a:lnTo>
                  <a:lnTo>
                    <a:pt x="3336" y="346"/>
                  </a:lnTo>
                  <a:lnTo>
                    <a:pt x="2934" y="173"/>
                  </a:lnTo>
                  <a:lnTo>
                    <a:pt x="2531" y="58"/>
                  </a:lnTo>
                  <a:lnTo>
                    <a:pt x="212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 rot="1877511">
              <a:off x="4098464" y="543776"/>
              <a:ext cx="431351" cy="294387"/>
            </a:xfrm>
            <a:custGeom>
              <a:avLst/>
              <a:gdLst/>
              <a:ahLst/>
              <a:cxnLst/>
              <a:rect l="l" t="t" r="r" b="b"/>
              <a:pathLst>
                <a:path w="15241" h="10237" extrusionOk="0">
                  <a:moveTo>
                    <a:pt x="3796" y="1"/>
                  </a:moveTo>
                  <a:lnTo>
                    <a:pt x="3106" y="58"/>
                  </a:lnTo>
                  <a:lnTo>
                    <a:pt x="2474" y="231"/>
                  </a:lnTo>
                  <a:lnTo>
                    <a:pt x="1841" y="461"/>
                  </a:lnTo>
                  <a:lnTo>
                    <a:pt x="1323" y="806"/>
                  </a:lnTo>
                  <a:lnTo>
                    <a:pt x="863" y="1266"/>
                  </a:lnTo>
                  <a:lnTo>
                    <a:pt x="633" y="1553"/>
                  </a:lnTo>
                  <a:lnTo>
                    <a:pt x="461" y="1841"/>
                  </a:lnTo>
                  <a:lnTo>
                    <a:pt x="288" y="2128"/>
                  </a:lnTo>
                  <a:lnTo>
                    <a:pt x="173" y="2473"/>
                  </a:lnTo>
                  <a:lnTo>
                    <a:pt x="58" y="3221"/>
                  </a:lnTo>
                  <a:lnTo>
                    <a:pt x="1" y="3854"/>
                  </a:lnTo>
                  <a:lnTo>
                    <a:pt x="116" y="4486"/>
                  </a:lnTo>
                  <a:lnTo>
                    <a:pt x="346" y="5061"/>
                  </a:lnTo>
                  <a:lnTo>
                    <a:pt x="691" y="5579"/>
                  </a:lnTo>
                  <a:lnTo>
                    <a:pt x="1093" y="6096"/>
                  </a:lnTo>
                  <a:lnTo>
                    <a:pt x="1611" y="6499"/>
                  </a:lnTo>
                  <a:lnTo>
                    <a:pt x="2186" y="6901"/>
                  </a:lnTo>
                  <a:lnTo>
                    <a:pt x="2761" y="7189"/>
                  </a:lnTo>
                  <a:lnTo>
                    <a:pt x="3336" y="7419"/>
                  </a:lnTo>
                  <a:lnTo>
                    <a:pt x="3911" y="7649"/>
                  </a:lnTo>
                  <a:lnTo>
                    <a:pt x="4486" y="7822"/>
                  </a:lnTo>
                  <a:lnTo>
                    <a:pt x="5751" y="8109"/>
                  </a:lnTo>
                  <a:lnTo>
                    <a:pt x="7017" y="8224"/>
                  </a:lnTo>
                  <a:lnTo>
                    <a:pt x="8627" y="8339"/>
                  </a:lnTo>
                  <a:lnTo>
                    <a:pt x="10294" y="8512"/>
                  </a:lnTo>
                  <a:lnTo>
                    <a:pt x="11157" y="8627"/>
                  </a:lnTo>
                  <a:lnTo>
                    <a:pt x="11962" y="8742"/>
                  </a:lnTo>
                  <a:lnTo>
                    <a:pt x="12767" y="8972"/>
                  </a:lnTo>
                  <a:lnTo>
                    <a:pt x="13515" y="9259"/>
                  </a:lnTo>
                  <a:lnTo>
                    <a:pt x="14377" y="9662"/>
                  </a:lnTo>
                  <a:lnTo>
                    <a:pt x="14780" y="9892"/>
                  </a:lnTo>
                  <a:lnTo>
                    <a:pt x="15183" y="10179"/>
                  </a:lnTo>
                  <a:lnTo>
                    <a:pt x="15240" y="10237"/>
                  </a:lnTo>
                  <a:lnTo>
                    <a:pt x="15240" y="10122"/>
                  </a:lnTo>
                  <a:lnTo>
                    <a:pt x="15183" y="9834"/>
                  </a:lnTo>
                  <a:lnTo>
                    <a:pt x="14952" y="9144"/>
                  </a:lnTo>
                  <a:lnTo>
                    <a:pt x="14550" y="8224"/>
                  </a:lnTo>
                  <a:lnTo>
                    <a:pt x="14090" y="7361"/>
                  </a:lnTo>
                  <a:lnTo>
                    <a:pt x="13572" y="6499"/>
                  </a:lnTo>
                  <a:lnTo>
                    <a:pt x="12997" y="5636"/>
                  </a:lnTo>
                  <a:lnTo>
                    <a:pt x="12365" y="4831"/>
                  </a:lnTo>
                  <a:lnTo>
                    <a:pt x="11675" y="4084"/>
                  </a:lnTo>
                  <a:lnTo>
                    <a:pt x="10985" y="3394"/>
                  </a:lnTo>
                  <a:lnTo>
                    <a:pt x="10237" y="2703"/>
                  </a:lnTo>
                  <a:lnTo>
                    <a:pt x="9604" y="2186"/>
                  </a:lnTo>
                  <a:lnTo>
                    <a:pt x="8972" y="1726"/>
                  </a:lnTo>
                  <a:lnTo>
                    <a:pt x="8282" y="1323"/>
                  </a:lnTo>
                  <a:lnTo>
                    <a:pt x="7592" y="921"/>
                  </a:lnTo>
                  <a:lnTo>
                    <a:pt x="6844" y="576"/>
                  </a:lnTo>
                  <a:lnTo>
                    <a:pt x="6096" y="346"/>
                  </a:lnTo>
                  <a:lnTo>
                    <a:pt x="5291" y="173"/>
                  </a:lnTo>
                  <a:lnTo>
                    <a:pt x="448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Google Shape;101;p4"/>
          <p:cNvSpPr/>
          <p:nvPr/>
        </p:nvSpPr>
        <p:spPr>
          <a:xfrm rot="3360721">
            <a:off x="2075212" y="1043947"/>
            <a:ext cx="144159" cy="146509"/>
          </a:xfrm>
          <a:custGeom>
            <a:avLst/>
            <a:gdLst/>
            <a:ahLst/>
            <a:cxnLst/>
            <a:rect l="l" t="t" r="r" b="b"/>
            <a:pathLst>
              <a:path w="4256" h="4257" extrusionOk="0">
                <a:moveTo>
                  <a:pt x="1840" y="1"/>
                </a:moveTo>
                <a:lnTo>
                  <a:pt x="1495" y="116"/>
                </a:lnTo>
                <a:lnTo>
                  <a:pt x="1150" y="231"/>
                </a:lnTo>
                <a:lnTo>
                  <a:pt x="805" y="461"/>
                </a:lnTo>
                <a:lnTo>
                  <a:pt x="575" y="691"/>
                </a:lnTo>
                <a:lnTo>
                  <a:pt x="403" y="921"/>
                </a:lnTo>
                <a:lnTo>
                  <a:pt x="230" y="1208"/>
                </a:lnTo>
                <a:lnTo>
                  <a:pt x="115" y="1496"/>
                </a:lnTo>
                <a:lnTo>
                  <a:pt x="58" y="1841"/>
                </a:lnTo>
                <a:lnTo>
                  <a:pt x="0" y="2128"/>
                </a:lnTo>
                <a:lnTo>
                  <a:pt x="58" y="2473"/>
                </a:lnTo>
                <a:lnTo>
                  <a:pt x="115" y="2819"/>
                </a:lnTo>
                <a:lnTo>
                  <a:pt x="230" y="3106"/>
                </a:lnTo>
                <a:lnTo>
                  <a:pt x="403" y="3394"/>
                </a:lnTo>
                <a:lnTo>
                  <a:pt x="633" y="3624"/>
                </a:lnTo>
                <a:lnTo>
                  <a:pt x="863" y="3854"/>
                </a:lnTo>
                <a:lnTo>
                  <a:pt x="1093" y="4026"/>
                </a:lnTo>
                <a:lnTo>
                  <a:pt x="1380" y="4141"/>
                </a:lnTo>
                <a:lnTo>
                  <a:pt x="1725" y="4199"/>
                </a:lnTo>
                <a:lnTo>
                  <a:pt x="2070" y="4256"/>
                </a:lnTo>
                <a:lnTo>
                  <a:pt x="2358" y="4256"/>
                </a:lnTo>
                <a:lnTo>
                  <a:pt x="2703" y="4199"/>
                </a:lnTo>
                <a:lnTo>
                  <a:pt x="2990" y="4084"/>
                </a:lnTo>
                <a:lnTo>
                  <a:pt x="3278" y="3911"/>
                </a:lnTo>
                <a:lnTo>
                  <a:pt x="3508" y="3739"/>
                </a:lnTo>
                <a:lnTo>
                  <a:pt x="3738" y="3509"/>
                </a:lnTo>
                <a:lnTo>
                  <a:pt x="3968" y="3221"/>
                </a:lnTo>
                <a:lnTo>
                  <a:pt x="4083" y="2934"/>
                </a:lnTo>
                <a:lnTo>
                  <a:pt x="4198" y="2646"/>
                </a:lnTo>
                <a:lnTo>
                  <a:pt x="4256" y="2301"/>
                </a:lnTo>
                <a:lnTo>
                  <a:pt x="4256" y="2013"/>
                </a:lnTo>
                <a:lnTo>
                  <a:pt x="4198" y="1668"/>
                </a:lnTo>
                <a:lnTo>
                  <a:pt x="4141" y="1381"/>
                </a:lnTo>
                <a:lnTo>
                  <a:pt x="3968" y="1093"/>
                </a:lnTo>
                <a:lnTo>
                  <a:pt x="3795" y="806"/>
                </a:lnTo>
                <a:lnTo>
                  <a:pt x="3565" y="576"/>
                </a:lnTo>
                <a:lnTo>
                  <a:pt x="3278" y="346"/>
                </a:lnTo>
                <a:lnTo>
                  <a:pt x="2933" y="173"/>
                </a:lnTo>
                <a:lnTo>
                  <a:pt x="2588" y="58"/>
                </a:lnTo>
                <a:lnTo>
                  <a:pt x="224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4"/>
          <p:cNvSpPr/>
          <p:nvPr/>
        </p:nvSpPr>
        <p:spPr>
          <a:xfrm rot="-1994755">
            <a:off x="7343189" y="2110169"/>
            <a:ext cx="327777" cy="194810"/>
          </a:xfrm>
          <a:custGeom>
            <a:avLst/>
            <a:gdLst/>
            <a:ahLst/>
            <a:cxnLst/>
            <a:rect l="l" t="t" r="r" b="b"/>
            <a:pathLst>
              <a:path w="9720" h="5636" extrusionOk="0">
                <a:moveTo>
                  <a:pt x="7477" y="0"/>
                </a:moveTo>
                <a:lnTo>
                  <a:pt x="7074" y="58"/>
                </a:lnTo>
                <a:lnTo>
                  <a:pt x="6614" y="230"/>
                </a:lnTo>
                <a:lnTo>
                  <a:pt x="6154" y="460"/>
                </a:lnTo>
                <a:lnTo>
                  <a:pt x="5752" y="690"/>
                </a:lnTo>
                <a:lnTo>
                  <a:pt x="5349" y="978"/>
                </a:lnTo>
                <a:lnTo>
                  <a:pt x="4601" y="1668"/>
                </a:lnTo>
                <a:lnTo>
                  <a:pt x="3969" y="2358"/>
                </a:lnTo>
                <a:lnTo>
                  <a:pt x="3106" y="3221"/>
                </a:lnTo>
                <a:lnTo>
                  <a:pt x="2646" y="3681"/>
                </a:lnTo>
                <a:lnTo>
                  <a:pt x="2186" y="4083"/>
                </a:lnTo>
                <a:lnTo>
                  <a:pt x="1726" y="4486"/>
                </a:lnTo>
                <a:lnTo>
                  <a:pt x="1209" y="4773"/>
                </a:lnTo>
                <a:lnTo>
                  <a:pt x="634" y="5003"/>
                </a:lnTo>
                <a:lnTo>
                  <a:pt x="1" y="5118"/>
                </a:lnTo>
                <a:lnTo>
                  <a:pt x="1" y="5176"/>
                </a:lnTo>
                <a:lnTo>
                  <a:pt x="173" y="5291"/>
                </a:lnTo>
                <a:lnTo>
                  <a:pt x="576" y="5406"/>
                </a:lnTo>
                <a:lnTo>
                  <a:pt x="1554" y="5578"/>
                </a:lnTo>
                <a:lnTo>
                  <a:pt x="2531" y="5636"/>
                </a:lnTo>
                <a:lnTo>
                  <a:pt x="3566" y="5578"/>
                </a:lnTo>
                <a:lnTo>
                  <a:pt x="4486" y="5463"/>
                </a:lnTo>
                <a:lnTo>
                  <a:pt x="5407" y="5233"/>
                </a:lnTo>
                <a:lnTo>
                  <a:pt x="6327" y="4946"/>
                </a:lnTo>
                <a:lnTo>
                  <a:pt x="7247" y="4601"/>
                </a:lnTo>
                <a:lnTo>
                  <a:pt x="7649" y="4371"/>
                </a:lnTo>
                <a:lnTo>
                  <a:pt x="8052" y="4083"/>
                </a:lnTo>
                <a:lnTo>
                  <a:pt x="8627" y="3623"/>
                </a:lnTo>
                <a:lnTo>
                  <a:pt x="8914" y="3336"/>
                </a:lnTo>
                <a:lnTo>
                  <a:pt x="9202" y="2991"/>
                </a:lnTo>
                <a:lnTo>
                  <a:pt x="9432" y="2703"/>
                </a:lnTo>
                <a:lnTo>
                  <a:pt x="9605" y="2301"/>
                </a:lnTo>
                <a:lnTo>
                  <a:pt x="9720" y="1956"/>
                </a:lnTo>
                <a:lnTo>
                  <a:pt x="9720" y="1553"/>
                </a:lnTo>
                <a:lnTo>
                  <a:pt x="9605" y="1150"/>
                </a:lnTo>
                <a:lnTo>
                  <a:pt x="9375" y="805"/>
                </a:lnTo>
                <a:lnTo>
                  <a:pt x="9087" y="518"/>
                </a:lnTo>
                <a:lnTo>
                  <a:pt x="8742" y="288"/>
                </a:lnTo>
                <a:lnTo>
                  <a:pt x="8282" y="115"/>
                </a:lnTo>
                <a:lnTo>
                  <a:pt x="7879" y="58"/>
                </a:lnTo>
                <a:lnTo>
                  <a:pt x="74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"/>
          <p:cNvSpPr/>
          <p:nvPr/>
        </p:nvSpPr>
        <p:spPr>
          <a:xfrm rot="-1275809">
            <a:off x="7632394" y="1006289"/>
            <a:ext cx="511987" cy="347890"/>
          </a:xfrm>
          <a:custGeom>
            <a:avLst/>
            <a:gdLst/>
            <a:ahLst/>
            <a:cxnLst/>
            <a:rect l="l" t="t" r="r" b="b"/>
            <a:pathLst>
              <a:path w="15182" h="10065" extrusionOk="0">
                <a:moveTo>
                  <a:pt x="1840" y="1"/>
                </a:moveTo>
                <a:lnTo>
                  <a:pt x="1035" y="58"/>
                </a:lnTo>
                <a:lnTo>
                  <a:pt x="403" y="231"/>
                </a:lnTo>
                <a:lnTo>
                  <a:pt x="58" y="346"/>
                </a:lnTo>
                <a:lnTo>
                  <a:pt x="0" y="403"/>
                </a:lnTo>
                <a:lnTo>
                  <a:pt x="58" y="403"/>
                </a:lnTo>
                <a:lnTo>
                  <a:pt x="575" y="576"/>
                </a:lnTo>
                <a:lnTo>
                  <a:pt x="1035" y="748"/>
                </a:lnTo>
                <a:lnTo>
                  <a:pt x="1495" y="921"/>
                </a:lnTo>
                <a:lnTo>
                  <a:pt x="1898" y="1208"/>
                </a:lnTo>
                <a:lnTo>
                  <a:pt x="2300" y="1496"/>
                </a:lnTo>
                <a:lnTo>
                  <a:pt x="2703" y="1783"/>
                </a:lnTo>
                <a:lnTo>
                  <a:pt x="3393" y="2473"/>
                </a:lnTo>
                <a:lnTo>
                  <a:pt x="4083" y="3278"/>
                </a:lnTo>
                <a:lnTo>
                  <a:pt x="4716" y="4084"/>
                </a:lnTo>
                <a:lnTo>
                  <a:pt x="5923" y="5636"/>
                </a:lnTo>
                <a:lnTo>
                  <a:pt x="6901" y="6901"/>
                </a:lnTo>
                <a:lnTo>
                  <a:pt x="7419" y="7476"/>
                </a:lnTo>
                <a:lnTo>
                  <a:pt x="7936" y="8052"/>
                </a:lnTo>
                <a:lnTo>
                  <a:pt x="8511" y="8627"/>
                </a:lnTo>
                <a:lnTo>
                  <a:pt x="9144" y="9087"/>
                </a:lnTo>
                <a:lnTo>
                  <a:pt x="9776" y="9547"/>
                </a:lnTo>
                <a:lnTo>
                  <a:pt x="10524" y="9834"/>
                </a:lnTo>
                <a:lnTo>
                  <a:pt x="11156" y="10007"/>
                </a:lnTo>
                <a:lnTo>
                  <a:pt x="11847" y="10064"/>
                </a:lnTo>
                <a:lnTo>
                  <a:pt x="12537" y="10007"/>
                </a:lnTo>
                <a:lnTo>
                  <a:pt x="13227" y="9834"/>
                </a:lnTo>
                <a:lnTo>
                  <a:pt x="13917" y="9547"/>
                </a:lnTo>
                <a:lnTo>
                  <a:pt x="14204" y="9317"/>
                </a:lnTo>
                <a:lnTo>
                  <a:pt x="14434" y="9144"/>
                </a:lnTo>
                <a:lnTo>
                  <a:pt x="14664" y="8857"/>
                </a:lnTo>
                <a:lnTo>
                  <a:pt x="14837" y="8569"/>
                </a:lnTo>
                <a:lnTo>
                  <a:pt x="15009" y="8282"/>
                </a:lnTo>
                <a:lnTo>
                  <a:pt x="15124" y="7937"/>
                </a:lnTo>
                <a:lnTo>
                  <a:pt x="15182" y="7649"/>
                </a:lnTo>
                <a:lnTo>
                  <a:pt x="15182" y="7304"/>
                </a:lnTo>
                <a:lnTo>
                  <a:pt x="15124" y="7016"/>
                </a:lnTo>
                <a:lnTo>
                  <a:pt x="15067" y="6729"/>
                </a:lnTo>
                <a:lnTo>
                  <a:pt x="14837" y="6096"/>
                </a:lnTo>
                <a:lnTo>
                  <a:pt x="14549" y="5521"/>
                </a:lnTo>
                <a:lnTo>
                  <a:pt x="14147" y="4946"/>
                </a:lnTo>
                <a:lnTo>
                  <a:pt x="13744" y="4429"/>
                </a:lnTo>
                <a:lnTo>
                  <a:pt x="13284" y="3969"/>
                </a:lnTo>
                <a:lnTo>
                  <a:pt x="12882" y="3566"/>
                </a:lnTo>
                <a:lnTo>
                  <a:pt x="12249" y="3048"/>
                </a:lnTo>
                <a:lnTo>
                  <a:pt x="11617" y="2588"/>
                </a:lnTo>
                <a:lnTo>
                  <a:pt x="10984" y="2186"/>
                </a:lnTo>
                <a:lnTo>
                  <a:pt x="10294" y="1841"/>
                </a:lnTo>
                <a:lnTo>
                  <a:pt x="9546" y="1496"/>
                </a:lnTo>
                <a:lnTo>
                  <a:pt x="8856" y="1208"/>
                </a:lnTo>
                <a:lnTo>
                  <a:pt x="7361" y="748"/>
                </a:lnTo>
                <a:lnTo>
                  <a:pt x="6613" y="518"/>
                </a:lnTo>
                <a:lnTo>
                  <a:pt x="5866" y="346"/>
                </a:lnTo>
                <a:lnTo>
                  <a:pt x="5061" y="173"/>
                </a:lnTo>
                <a:lnTo>
                  <a:pt x="4256" y="116"/>
                </a:lnTo>
                <a:lnTo>
                  <a:pt x="345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"/>
          <p:cNvSpPr/>
          <p:nvPr/>
        </p:nvSpPr>
        <p:spPr>
          <a:xfrm rot="-1275809">
            <a:off x="7165828" y="1162657"/>
            <a:ext cx="308366" cy="149111"/>
          </a:xfrm>
          <a:custGeom>
            <a:avLst/>
            <a:gdLst/>
            <a:ahLst/>
            <a:cxnLst/>
            <a:rect l="l" t="t" r="r" b="b"/>
            <a:pathLst>
              <a:path w="9144" h="4314" extrusionOk="0">
                <a:moveTo>
                  <a:pt x="4601" y="1"/>
                </a:moveTo>
                <a:lnTo>
                  <a:pt x="3853" y="116"/>
                </a:lnTo>
                <a:lnTo>
                  <a:pt x="3163" y="231"/>
                </a:lnTo>
                <a:lnTo>
                  <a:pt x="2415" y="461"/>
                </a:lnTo>
                <a:lnTo>
                  <a:pt x="1783" y="749"/>
                </a:lnTo>
                <a:lnTo>
                  <a:pt x="1150" y="1094"/>
                </a:lnTo>
                <a:lnTo>
                  <a:pt x="575" y="1496"/>
                </a:lnTo>
                <a:lnTo>
                  <a:pt x="173" y="1841"/>
                </a:lnTo>
                <a:lnTo>
                  <a:pt x="0" y="2014"/>
                </a:lnTo>
                <a:lnTo>
                  <a:pt x="0" y="2071"/>
                </a:lnTo>
                <a:lnTo>
                  <a:pt x="58" y="2071"/>
                </a:lnTo>
                <a:lnTo>
                  <a:pt x="575" y="2014"/>
                </a:lnTo>
                <a:lnTo>
                  <a:pt x="1035" y="2014"/>
                </a:lnTo>
                <a:lnTo>
                  <a:pt x="1553" y="2129"/>
                </a:lnTo>
                <a:lnTo>
                  <a:pt x="2070" y="2244"/>
                </a:lnTo>
                <a:lnTo>
                  <a:pt x="2530" y="2474"/>
                </a:lnTo>
                <a:lnTo>
                  <a:pt x="2991" y="2704"/>
                </a:lnTo>
                <a:lnTo>
                  <a:pt x="3911" y="3221"/>
                </a:lnTo>
                <a:lnTo>
                  <a:pt x="5061" y="3796"/>
                </a:lnTo>
                <a:lnTo>
                  <a:pt x="5636" y="4026"/>
                </a:lnTo>
                <a:lnTo>
                  <a:pt x="6211" y="4199"/>
                </a:lnTo>
                <a:lnTo>
                  <a:pt x="6786" y="4314"/>
                </a:lnTo>
                <a:lnTo>
                  <a:pt x="7304" y="4256"/>
                </a:lnTo>
                <a:lnTo>
                  <a:pt x="7821" y="4084"/>
                </a:lnTo>
                <a:lnTo>
                  <a:pt x="8109" y="3969"/>
                </a:lnTo>
                <a:lnTo>
                  <a:pt x="8281" y="3796"/>
                </a:lnTo>
                <a:lnTo>
                  <a:pt x="8684" y="3394"/>
                </a:lnTo>
                <a:lnTo>
                  <a:pt x="8971" y="2934"/>
                </a:lnTo>
                <a:lnTo>
                  <a:pt x="9029" y="2646"/>
                </a:lnTo>
                <a:lnTo>
                  <a:pt x="9144" y="2416"/>
                </a:lnTo>
                <a:lnTo>
                  <a:pt x="9144" y="2129"/>
                </a:lnTo>
                <a:lnTo>
                  <a:pt x="9144" y="1899"/>
                </a:lnTo>
                <a:lnTo>
                  <a:pt x="9086" y="1669"/>
                </a:lnTo>
                <a:lnTo>
                  <a:pt x="8971" y="1439"/>
                </a:lnTo>
                <a:lnTo>
                  <a:pt x="8856" y="1209"/>
                </a:lnTo>
                <a:lnTo>
                  <a:pt x="8741" y="1036"/>
                </a:lnTo>
                <a:lnTo>
                  <a:pt x="8339" y="749"/>
                </a:lnTo>
                <a:lnTo>
                  <a:pt x="7936" y="519"/>
                </a:lnTo>
                <a:lnTo>
                  <a:pt x="7419" y="346"/>
                </a:lnTo>
                <a:lnTo>
                  <a:pt x="6958" y="173"/>
                </a:lnTo>
                <a:lnTo>
                  <a:pt x="6038" y="58"/>
                </a:lnTo>
                <a:lnTo>
                  <a:pt x="534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"/>
          <p:cNvSpPr/>
          <p:nvPr/>
        </p:nvSpPr>
        <p:spPr>
          <a:xfrm rot="-1275809">
            <a:off x="6929968" y="535417"/>
            <a:ext cx="366572" cy="506886"/>
          </a:xfrm>
          <a:custGeom>
            <a:avLst/>
            <a:gdLst/>
            <a:ahLst/>
            <a:cxnLst/>
            <a:rect l="l" t="t" r="r" b="b"/>
            <a:pathLst>
              <a:path w="10870" h="14665" extrusionOk="0">
                <a:moveTo>
                  <a:pt x="7304" y="1"/>
                </a:moveTo>
                <a:lnTo>
                  <a:pt x="6672" y="58"/>
                </a:lnTo>
                <a:lnTo>
                  <a:pt x="6097" y="231"/>
                </a:lnTo>
                <a:lnTo>
                  <a:pt x="5522" y="518"/>
                </a:lnTo>
                <a:lnTo>
                  <a:pt x="5004" y="921"/>
                </a:lnTo>
                <a:lnTo>
                  <a:pt x="4544" y="1381"/>
                </a:lnTo>
                <a:lnTo>
                  <a:pt x="4141" y="1956"/>
                </a:lnTo>
                <a:lnTo>
                  <a:pt x="3796" y="2474"/>
                </a:lnTo>
                <a:lnTo>
                  <a:pt x="3509" y="2991"/>
                </a:lnTo>
                <a:lnTo>
                  <a:pt x="3279" y="3566"/>
                </a:lnTo>
                <a:lnTo>
                  <a:pt x="3049" y="4199"/>
                </a:lnTo>
                <a:lnTo>
                  <a:pt x="2704" y="5406"/>
                </a:lnTo>
                <a:lnTo>
                  <a:pt x="2474" y="6614"/>
                </a:lnTo>
                <a:lnTo>
                  <a:pt x="2244" y="8224"/>
                </a:lnTo>
                <a:lnTo>
                  <a:pt x="2014" y="9892"/>
                </a:lnTo>
                <a:lnTo>
                  <a:pt x="1841" y="10697"/>
                </a:lnTo>
                <a:lnTo>
                  <a:pt x="1611" y="11502"/>
                </a:lnTo>
                <a:lnTo>
                  <a:pt x="1381" y="12307"/>
                </a:lnTo>
                <a:lnTo>
                  <a:pt x="1036" y="13055"/>
                </a:lnTo>
                <a:lnTo>
                  <a:pt x="576" y="13860"/>
                </a:lnTo>
                <a:lnTo>
                  <a:pt x="288" y="14262"/>
                </a:lnTo>
                <a:lnTo>
                  <a:pt x="1" y="14607"/>
                </a:lnTo>
                <a:lnTo>
                  <a:pt x="1" y="14665"/>
                </a:lnTo>
                <a:lnTo>
                  <a:pt x="58" y="14665"/>
                </a:lnTo>
                <a:lnTo>
                  <a:pt x="346" y="14607"/>
                </a:lnTo>
                <a:lnTo>
                  <a:pt x="1036" y="14492"/>
                </a:lnTo>
                <a:lnTo>
                  <a:pt x="1956" y="14147"/>
                </a:lnTo>
                <a:lnTo>
                  <a:pt x="2876" y="13745"/>
                </a:lnTo>
                <a:lnTo>
                  <a:pt x="3796" y="13285"/>
                </a:lnTo>
                <a:lnTo>
                  <a:pt x="4659" y="12767"/>
                </a:lnTo>
                <a:lnTo>
                  <a:pt x="5464" y="12192"/>
                </a:lnTo>
                <a:lnTo>
                  <a:pt x="6269" y="11560"/>
                </a:lnTo>
                <a:lnTo>
                  <a:pt x="7017" y="10869"/>
                </a:lnTo>
                <a:lnTo>
                  <a:pt x="7764" y="10237"/>
                </a:lnTo>
                <a:lnTo>
                  <a:pt x="8282" y="9604"/>
                </a:lnTo>
                <a:lnTo>
                  <a:pt x="8799" y="8972"/>
                </a:lnTo>
                <a:lnTo>
                  <a:pt x="9259" y="8339"/>
                </a:lnTo>
                <a:lnTo>
                  <a:pt x="9720" y="7707"/>
                </a:lnTo>
                <a:lnTo>
                  <a:pt x="10065" y="6959"/>
                </a:lnTo>
                <a:lnTo>
                  <a:pt x="10352" y="6269"/>
                </a:lnTo>
                <a:lnTo>
                  <a:pt x="10640" y="5464"/>
                </a:lnTo>
                <a:lnTo>
                  <a:pt x="10812" y="4659"/>
                </a:lnTo>
                <a:lnTo>
                  <a:pt x="10870" y="3969"/>
                </a:lnTo>
                <a:lnTo>
                  <a:pt x="10870" y="3279"/>
                </a:lnTo>
                <a:lnTo>
                  <a:pt x="10755" y="2646"/>
                </a:lnTo>
                <a:lnTo>
                  <a:pt x="10525" y="2014"/>
                </a:lnTo>
                <a:lnTo>
                  <a:pt x="10237" y="1438"/>
                </a:lnTo>
                <a:lnTo>
                  <a:pt x="9777" y="978"/>
                </a:lnTo>
                <a:lnTo>
                  <a:pt x="9547" y="748"/>
                </a:lnTo>
                <a:lnTo>
                  <a:pt x="9259" y="576"/>
                </a:lnTo>
                <a:lnTo>
                  <a:pt x="8972" y="403"/>
                </a:lnTo>
                <a:lnTo>
                  <a:pt x="8627" y="231"/>
                </a:lnTo>
                <a:lnTo>
                  <a:pt x="7937" y="58"/>
                </a:lnTo>
                <a:lnTo>
                  <a:pt x="7304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4"/>
          <p:cNvSpPr/>
          <p:nvPr/>
        </p:nvSpPr>
        <p:spPr>
          <a:xfrm rot="-1275809">
            <a:off x="7229831" y="702206"/>
            <a:ext cx="622532" cy="290237"/>
          </a:xfrm>
          <a:custGeom>
            <a:avLst/>
            <a:gdLst/>
            <a:ahLst/>
            <a:cxnLst/>
            <a:rect l="l" t="t" r="r" b="b"/>
            <a:pathLst>
              <a:path w="18460" h="8397" extrusionOk="0">
                <a:moveTo>
                  <a:pt x="11674" y="1"/>
                </a:moveTo>
                <a:lnTo>
                  <a:pt x="10812" y="116"/>
                </a:lnTo>
                <a:lnTo>
                  <a:pt x="9949" y="231"/>
                </a:lnTo>
                <a:lnTo>
                  <a:pt x="9086" y="461"/>
                </a:lnTo>
                <a:lnTo>
                  <a:pt x="8224" y="691"/>
                </a:lnTo>
                <a:lnTo>
                  <a:pt x="7246" y="1036"/>
                </a:lnTo>
                <a:lnTo>
                  <a:pt x="6211" y="1438"/>
                </a:lnTo>
                <a:lnTo>
                  <a:pt x="5176" y="1956"/>
                </a:lnTo>
                <a:lnTo>
                  <a:pt x="4198" y="2474"/>
                </a:lnTo>
                <a:lnTo>
                  <a:pt x="3278" y="3049"/>
                </a:lnTo>
                <a:lnTo>
                  <a:pt x="2358" y="3681"/>
                </a:lnTo>
                <a:lnTo>
                  <a:pt x="1553" y="4371"/>
                </a:lnTo>
                <a:lnTo>
                  <a:pt x="748" y="5176"/>
                </a:lnTo>
                <a:lnTo>
                  <a:pt x="230" y="5751"/>
                </a:lnTo>
                <a:lnTo>
                  <a:pt x="58" y="6039"/>
                </a:lnTo>
                <a:lnTo>
                  <a:pt x="0" y="6096"/>
                </a:lnTo>
                <a:lnTo>
                  <a:pt x="58" y="6096"/>
                </a:lnTo>
                <a:lnTo>
                  <a:pt x="575" y="5981"/>
                </a:lnTo>
                <a:lnTo>
                  <a:pt x="1093" y="5866"/>
                </a:lnTo>
                <a:lnTo>
                  <a:pt x="2128" y="5866"/>
                </a:lnTo>
                <a:lnTo>
                  <a:pt x="3048" y="5924"/>
                </a:lnTo>
                <a:lnTo>
                  <a:pt x="3968" y="6039"/>
                </a:lnTo>
                <a:lnTo>
                  <a:pt x="4831" y="6212"/>
                </a:lnTo>
                <a:lnTo>
                  <a:pt x="5693" y="6499"/>
                </a:lnTo>
                <a:lnTo>
                  <a:pt x="7476" y="7074"/>
                </a:lnTo>
                <a:lnTo>
                  <a:pt x="9144" y="7649"/>
                </a:lnTo>
                <a:lnTo>
                  <a:pt x="10466" y="7994"/>
                </a:lnTo>
                <a:lnTo>
                  <a:pt x="11847" y="8282"/>
                </a:lnTo>
                <a:lnTo>
                  <a:pt x="12537" y="8339"/>
                </a:lnTo>
                <a:lnTo>
                  <a:pt x="13227" y="8397"/>
                </a:lnTo>
                <a:lnTo>
                  <a:pt x="13917" y="8397"/>
                </a:lnTo>
                <a:lnTo>
                  <a:pt x="14549" y="8339"/>
                </a:lnTo>
                <a:lnTo>
                  <a:pt x="15297" y="8224"/>
                </a:lnTo>
                <a:lnTo>
                  <a:pt x="15987" y="7994"/>
                </a:lnTo>
                <a:lnTo>
                  <a:pt x="16620" y="7649"/>
                </a:lnTo>
                <a:lnTo>
                  <a:pt x="17195" y="7247"/>
                </a:lnTo>
                <a:lnTo>
                  <a:pt x="17655" y="6787"/>
                </a:lnTo>
                <a:lnTo>
                  <a:pt x="18057" y="6212"/>
                </a:lnTo>
                <a:lnTo>
                  <a:pt x="18172" y="5866"/>
                </a:lnTo>
                <a:lnTo>
                  <a:pt x="18287" y="5521"/>
                </a:lnTo>
                <a:lnTo>
                  <a:pt x="18402" y="5176"/>
                </a:lnTo>
                <a:lnTo>
                  <a:pt x="18460" y="4774"/>
                </a:lnTo>
                <a:lnTo>
                  <a:pt x="18460" y="4371"/>
                </a:lnTo>
                <a:lnTo>
                  <a:pt x="18460" y="3969"/>
                </a:lnTo>
                <a:lnTo>
                  <a:pt x="18402" y="3566"/>
                </a:lnTo>
                <a:lnTo>
                  <a:pt x="18345" y="3221"/>
                </a:lnTo>
                <a:lnTo>
                  <a:pt x="18230" y="2876"/>
                </a:lnTo>
                <a:lnTo>
                  <a:pt x="18057" y="2589"/>
                </a:lnTo>
                <a:lnTo>
                  <a:pt x="17655" y="2014"/>
                </a:lnTo>
                <a:lnTo>
                  <a:pt x="17137" y="1496"/>
                </a:lnTo>
                <a:lnTo>
                  <a:pt x="16562" y="1036"/>
                </a:lnTo>
                <a:lnTo>
                  <a:pt x="15872" y="691"/>
                </a:lnTo>
                <a:lnTo>
                  <a:pt x="15182" y="403"/>
                </a:lnTo>
                <a:lnTo>
                  <a:pt x="14319" y="173"/>
                </a:lnTo>
                <a:lnTo>
                  <a:pt x="13457" y="58"/>
                </a:lnTo>
                <a:lnTo>
                  <a:pt x="1259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"/>
          <p:cNvSpPr/>
          <p:nvPr/>
        </p:nvSpPr>
        <p:spPr>
          <a:xfrm rot="-1275809">
            <a:off x="1721366" y="4467501"/>
            <a:ext cx="135804" cy="119316"/>
          </a:xfrm>
          <a:custGeom>
            <a:avLst/>
            <a:gdLst/>
            <a:ahLst/>
            <a:cxnLst/>
            <a:rect l="l" t="t" r="r" b="b"/>
            <a:pathLst>
              <a:path w="4027" h="3452" extrusionOk="0">
                <a:moveTo>
                  <a:pt x="1381" y="1"/>
                </a:moveTo>
                <a:lnTo>
                  <a:pt x="1036" y="116"/>
                </a:lnTo>
                <a:lnTo>
                  <a:pt x="749" y="231"/>
                </a:lnTo>
                <a:lnTo>
                  <a:pt x="461" y="404"/>
                </a:lnTo>
                <a:lnTo>
                  <a:pt x="231" y="691"/>
                </a:lnTo>
                <a:lnTo>
                  <a:pt x="58" y="979"/>
                </a:lnTo>
                <a:lnTo>
                  <a:pt x="1" y="1266"/>
                </a:lnTo>
                <a:lnTo>
                  <a:pt x="58" y="1669"/>
                </a:lnTo>
                <a:lnTo>
                  <a:pt x="173" y="2014"/>
                </a:lnTo>
                <a:lnTo>
                  <a:pt x="346" y="2359"/>
                </a:lnTo>
                <a:lnTo>
                  <a:pt x="576" y="2646"/>
                </a:lnTo>
                <a:lnTo>
                  <a:pt x="864" y="2934"/>
                </a:lnTo>
                <a:lnTo>
                  <a:pt x="1209" y="3164"/>
                </a:lnTo>
                <a:lnTo>
                  <a:pt x="1554" y="3279"/>
                </a:lnTo>
                <a:lnTo>
                  <a:pt x="1956" y="3394"/>
                </a:lnTo>
                <a:lnTo>
                  <a:pt x="2359" y="3451"/>
                </a:lnTo>
                <a:lnTo>
                  <a:pt x="2704" y="3451"/>
                </a:lnTo>
                <a:lnTo>
                  <a:pt x="2991" y="3336"/>
                </a:lnTo>
                <a:lnTo>
                  <a:pt x="3336" y="3221"/>
                </a:lnTo>
                <a:lnTo>
                  <a:pt x="3624" y="3049"/>
                </a:lnTo>
                <a:lnTo>
                  <a:pt x="3854" y="2761"/>
                </a:lnTo>
                <a:lnTo>
                  <a:pt x="3969" y="2474"/>
                </a:lnTo>
                <a:lnTo>
                  <a:pt x="4026" y="2186"/>
                </a:lnTo>
                <a:lnTo>
                  <a:pt x="4026" y="1784"/>
                </a:lnTo>
                <a:lnTo>
                  <a:pt x="3911" y="1439"/>
                </a:lnTo>
                <a:lnTo>
                  <a:pt x="3681" y="1094"/>
                </a:lnTo>
                <a:lnTo>
                  <a:pt x="3451" y="749"/>
                </a:lnTo>
                <a:lnTo>
                  <a:pt x="3164" y="519"/>
                </a:lnTo>
                <a:lnTo>
                  <a:pt x="2819" y="289"/>
                </a:lnTo>
                <a:lnTo>
                  <a:pt x="2474" y="116"/>
                </a:lnTo>
                <a:lnTo>
                  <a:pt x="2129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4"/>
          <p:cNvSpPr/>
          <p:nvPr/>
        </p:nvSpPr>
        <p:spPr>
          <a:xfrm rot="-1275809">
            <a:off x="6695139" y="870581"/>
            <a:ext cx="232758" cy="337970"/>
          </a:xfrm>
          <a:custGeom>
            <a:avLst/>
            <a:gdLst/>
            <a:ahLst/>
            <a:cxnLst/>
            <a:rect l="l" t="t" r="r" b="b"/>
            <a:pathLst>
              <a:path w="6902" h="9778" extrusionOk="0">
                <a:moveTo>
                  <a:pt x="4429" y="1"/>
                </a:moveTo>
                <a:lnTo>
                  <a:pt x="4084" y="58"/>
                </a:lnTo>
                <a:lnTo>
                  <a:pt x="3796" y="116"/>
                </a:lnTo>
                <a:lnTo>
                  <a:pt x="3451" y="231"/>
                </a:lnTo>
                <a:lnTo>
                  <a:pt x="3164" y="404"/>
                </a:lnTo>
                <a:lnTo>
                  <a:pt x="2876" y="576"/>
                </a:lnTo>
                <a:lnTo>
                  <a:pt x="2646" y="806"/>
                </a:lnTo>
                <a:lnTo>
                  <a:pt x="2416" y="1036"/>
                </a:lnTo>
                <a:lnTo>
                  <a:pt x="2244" y="1324"/>
                </a:lnTo>
                <a:lnTo>
                  <a:pt x="1956" y="1956"/>
                </a:lnTo>
                <a:lnTo>
                  <a:pt x="1726" y="2704"/>
                </a:lnTo>
                <a:lnTo>
                  <a:pt x="1611" y="3451"/>
                </a:lnTo>
                <a:lnTo>
                  <a:pt x="1496" y="4256"/>
                </a:lnTo>
                <a:lnTo>
                  <a:pt x="1439" y="5004"/>
                </a:lnTo>
                <a:lnTo>
                  <a:pt x="1381" y="6269"/>
                </a:lnTo>
                <a:lnTo>
                  <a:pt x="1266" y="6902"/>
                </a:lnTo>
                <a:lnTo>
                  <a:pt x="1151" y="7534"/>
                </a:lnTo>
                <a:lnTo>
                  <a:pt x="979" y="8109"/>
                </a:lnTo>
                <a:lnTo>
                  <a:pt x="748" y="8684"/>
                </a:lnTo>
                <a:lnTo>
                  <a:pt x="461" y="9202"/>
                </a:lnTo>
                <a:lnTo>
                  <a:pt x="1" y="9662"/>
                </a:lnTo>
                <a:lnTo>
                  <a:pt x="1" y="9720"/>
                </a:lnTo>
                <a:lnTo>
                  <a:pt x="58" y="9777"/>
                </a:lnTo>
                <a:lnTo>
                  <a:pt x="346" y="9720"/>
                </a:lnTo>
                <a:lnTo>
                  <a:pt x="979" y="9547"/>
                </a:lnTo>
                <a:lnTo>
                  <a:pt x="1784" y="9259"/>
                </a:lnTo>
                <a:lnTo>
                  <a:pt x="2531" y="8799"/>
                </a:lnTo>
                <a:lnTo>
                  <a:pt x="3279" y="8339"/>
                </a:lnTo>
                <a:lnTo>
                  <a:pt x="3969" y="7764"/>
                </a:lnTo>
                <a:lnTo>
                  <a:pt x="4601" y="7074"/>
                </a:lnTo>
                <a:lnTo>
                  <a:pt x="5176" y="6384"/>
                </a:lnTo>
                <a:lnTo>
                  <a:pt x="5694" y="5694"/>
                </a:lnTo>
                <a:lnTo>
                  <a:pt x="6097" y="4947"/>
                </a:lnTo>
                <a:lnTo>
                  <a:pt x="6327" y="4429"/>
                </a:lnTo>
                <a:lnTo>
                  <a:pt x="6557" y="3911"/>
                </a:lnTo>
                <a:lnTo>
                  <a:pt x="6729" y="3279"/>
                </a:lnTo>
                <a:lnTo>
                  <a:pt x="6844" y="2704"/>
                </a:lnTo>
                <a:lnTo>
                  <a:pt x="6902" y="2071"/>
                </a:lnTo>
                <a:lnTo>
                  <a:pt x="6844" y="1496"/>
                </a:lnTo>
                <a:lnTo>
                  <a:pt x="6729" y="1209"/>
                </a:lnTo>
                <a:lnTo>
                  <a:pt x="6614" y="979"/>
                </a:lnTo>
                <a:lnTo>
                  <a:pt x="6442" y="749"/>
                </a:lnTo>
                <a:lnTo>
                  <a:pt x="6269" y="519"/>
                </a:lnTo>
                <a:lnTo>
                  <a:pt x="5982" y="346"/>
                </a:lnTo>
                <a:lnTo>
                  <a:pt x="5694" y="173"/>
                </a:lnTo>
                <a:lnTo>
                  <a:pt x="5407" y="116"/>
                </a:lnTo>
                <a:lnTo>
                  <a:pt x="506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"/>
          <p:cNvSpPr/>
          <p:nvPr/>
        </p:nvSpPr>
        <p:spPr>
          <a:xfrm rot="-1275809">
            <a:off x="6703297" y="652245"/>
            <a:ext cx="172630" cy="139191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14" y="1"/>
                </a:moveTo>
                <a:lnTo>
                  <a:pt x="1553" y="116"/>
                </a:lnTo>
                <a:lnTo>
                  <a:pt x="1151" y="231"/>
                </a:lnTo>
                <a:lnTo>
                  <a:pt x="806" y="461"/>
                </a:lnTo>
                <a:lnTo>
                  <a:pt x="518" y="748"/>
                </a:lnTo>
                <a:lnTo>
                  <a:pt x="231" y="1093"/>
                </a:lnTo>
                <a:lnTo>
                  <a:pt x="58" y="1438"/>
                </a:lnTo>
                <a:lnTo>
                  <a:pt x="1" y="1841"/>
                </a:lnTo>
                <a:lnTo>
                  <a:pt x="58" y="2244"/>
                </a:lnTo>
                <a:lnTo>
                  <a:pt x="231" y="2646"/>
                </a:lnTo>
                <a:lnTo>
                  <a:pt x="518" y="3049"/>
                </a:lnTo>
                <a:lnTo>
                  <a:pt x="863" y="3336"/>
                </a:lnTo>
                <a:lnTo>
                  <a:pt x="1266" y="3624"/>
                </a:lnTo>
                <a:lnTo>
                  <a:pt x="1668" y="3796"/>
                </a:lnTo>
                <a:lnTo>
                  <a:pt x="2129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9" y="3739"/>
                </a:lnTo>
                <a:lnTo>
                  <a:pt x="4314" y="3509"/>
                </a:lnTo>
                <a:lnTo>
                  <a:pt x="4659" y="3221"/>
                </a:lnTo>
                <a:lnTo>
                  <a:pt x="4889" y="2934"/>
                </a:lnTo>
                <a:lnTo>
                  <a:pt x="5061" y="2531"/>
                </a:lnTo>
                <a:lnTo>
                  <a:pt x="5119" y="2186"/>
                </a:lnTo>
                <a:lnTo>
                  <a:pt x="5061" y="1726"/>
                </a:lnTo>
                <a:lnTo>
                  <a:pt x="4889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4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"/>
          <p:cNvSpPr/>
          <p:nvPr/>
        </p:nvSpPr>
        <p:spPr>
          <a:xfrm>
            <a:off x="2866905" y="3978538"/>
            <a:ext cx="208524" cy="290478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"/>
          <p:cNvSpPr/>
          <p:nvPr/>
        </p:nvSpPr>
        <p:spPr>
          <a:xfrm>
            <a:off x="8756382" y="4814861"/>
            <a:ext cx="176272" cy="174476"/>
          </a:xfrm>
          <a:custGeom>
            <a:avLst/>
            <a:gdLst/>
            <a:ahLst/>
            <a:cxnLst/>
            <a:rect l="l" t="t" r="r" b="b"/>
            <a:pathLst>
              <a:path w="5694" h="5636" extrusionOk="0">
                <a:moveTo>
                  <a:pt x="2703" y="0"/>
                </a:moveTo>
                <a:lnTo>
                  <a:pt x="2185" y="58"/>
                </a:lnTo>
                <a:lnTo>
                  <a:pt x="1725" y="230"/>
                </a:lnTo>
                <a:lnTo>
                  <a:pt x="1323" y="460"/>
                </a:lnTo>
                <a:lnTo>
                  <a:pt x="978" y="690"/>
                </a:lnTo>
                <a:lnTo>
                  <a:pt x="690" y="1035"/>
                </a:lnTo>
                <a:lnTo>
                  <a:pt x="460" y="1380"/>
                </a:lnTo>
                <a:lnTo>
                  <a:pt x="230" y="1725"/>
                </a:lnTo>
                <a:lnTo>
                  <a:pt x="115" y="2128"/>
                </a:lnTo>
                <a:lnTo>
                  <a:pt x="58" y="2588"/>
                </a:lnTo>
                <a:lnTo>
                  <a:pt x="0" y="2991"/>
                </a:lnTo>
                <a:lnTo>
                  <a:pt x="58" y="3451"/>
                </a:lnTo>
                <a:lnTo>
                  <a:pt x="173" y="3853"/>
                </a:lnTo>
                <a:lnTo>
                  <a:pt x="403" y="4256"/>
                </a:lnTo>
                <a:lnTo>
                  <a:pt x="633" y="4601"/>
                </a:lnTo>
                <a:lnTo>
                  <a:pt x="920" y="4888"/>
                </a:lnTo>
                <a:lnTo>
                  <a:pt x="1265" y="5176"/>
                </a:lnTo>
                <a:lnTo>
                  <a:pt x="1610" y="5406"/>
                </a:lnTo>
                <a:lnTo>
                  <a:pt x="2013" y="5521"/>
                </a:lnTo>
                <a:lnTo>
                  <a:pt x="2415" y="5636"/>
                </a:lnTo>
                <a:lnTo>
                  <a:pt x="3278" y="5636"/>
                </a:lnTo>
                <a:lnTo>
                  <a:pt x="3738" y="5521"/>
                </a:lnTo>
                <a:lnTo>
                  <a:pt x="4141" y="5348"/>
                </a:lnTo>
                <a:lnTo>
                  <a:pt x="4486" y="5176"/>
                </a:lnTo>
                <a:lnTo>
                  <a:pt x="4831" y="4888"/>
                </a:lnTo>
                <a:lnTo>
                  <a:pt x="5118" y="4543"/>
                </a:lnTo>
                <a:lnTo>
                  <a:pt x="5348" y="4198"/>
                </a:lnTo>
                <a:lnTo>
                  <a:pt x="5521" y="3796"/>
                </a:lnTo>
                <a:lnTo>
                  <a:pt x="5636" y="3393"/>
                </a:lnTo>
                <a:lnTo>
                  <a:pt x="5693" y="2933"/>
                </a:lnTo>
                <a:lnTo>
                  <a:pt x="5693" y="2531"/>
                </a:lnTo>
                <a:lnTo>
                  <a:pt x="5578" y="2128"/>
                </a:lnTo>
                <a:lnTo>
                  <a:pt x="5463" y="1668"/>
                </a:lnTo>
                <a:lnTo>
                  <a:pt x="5233" y="1323"/>
                </a:lnTo>
                <a:lnTo>
                  <a:pt x="4946" y="920"/>
                </a:lnTo>
                <a:lnTo>
                  <a:pt x="4543" y="575"/>
                </a:lnTo>
                <a:lnTo>
                  <a:pt x="4141" y="345"/>
                </a:lnTo>
                <a:lnTo>
                  <a:pt x="3681" y="115"/>
                </a:lnTo>
                <a:lnTo>
                  <a:pt x="322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6"/>
          <p:cNvSpPr/>
          <p:nvPr/>
        </p:nvSpPr>
        <p:spPr>
          <a:xfrm>
            <a:off x="8591870" y="158066"/>
            <a:ext cx="300907" cy="174476"/>
          </a:xfrm>
          <a:custGeom>
            <a:avLst/>
            <a:gdLst/>
            <a:ahLst/>
            <a:cxnLst/>
            <a:rect l="l" t="t" r="r" b="b"/>
            <a:pathLst>
              <a:path w="9720" h="5636" extrusionOk="0">
                <a:moveTo>
                  <a:pt x="7477" y="0"/>
                </a:moveTo>
                <a:lnTo>
                  <a:pt x="7074" y="58"/>
                </a:lnTo>
                <a:lnTo>
                  <a:pt x="6614" y="230"/>
                </a:lnTo>
                <a:lnTo>
                  <a:pt x="6154" y="460"/>
                </a:lnTo>
                <a:lnTo>
                  <a:pt x="5752" y="690"/>
                </a:lnTo>
                <a:lnTo>
                  <a:pt x="5349" y="978"/>
                </a:lnTo>
                <a:lnTo>
                  <a:pt x="4601" y="1668"/>
                </a:lnTo>
                <a:lnTo>
                  <a:pt x="3969" y="2358"/>
                </a:lnTo>
                <a:lnTo>
                  <a:pt x="3106" y="3221"/>
                </a:lnTo>
                <a:lnTo>
                  <a:pt x="2646" y="3681"/>
                </a:lnTo>
                <a:lnTo>
                  <a:pt x="2186" y="4083"/>
                </a:lnTo>
                <a:lnTo>
                  <a:pt x="1726" y="4486"/>
                </a:lnTo>
                <a:lnTo>
                  <a:pt x="1209" y="4773"/>
                </a:lnTo>
                <a:lnTo>
                  <a:pt x="634" y="5003"/>
                </a:lnTo>
                <a:lnTo>
                  <a:pt x="1" y="5118"/>
                </a:lnTo>
                <a:lnTo>
                  <a:pt x="1" y="5176"/>
                </a:lnTo>
                <a:lnTo>
                  <a:pt x="173" y="5291"/>
                </a:lnTo>
                <a:lnTo>
                  <a:pt x="576" y="5406"/>
                </a:lnTo>
                <a:lnTo>
                  <a:pt x="1554" y="5578"/>
                </a:lnTo>
                <a:lnTo>
                  <a:pt x="2531" y="5636"/>
                </a:lnTo>
                <a:lnTo>
                  <a:pt x="3566" y="5578"/>
                </a:lnTo>
                <a:lnTo>
                  <a:pt x="4486" y="5463"/>
                </a:lnTo>
                <a:lnTo>
                  <a:pt x="5407" y="5233"/>
                </a:lnTo>
                <a:lnTo>
                  <a:pt x="6327" y="4946"/>
                </a:lnTo>
                <a:lnTo>
                  <a:pt x="7247" y="4601"/>
                </a:lnTo>
                <a:lnTo>
                  <a:pt x="7649" y="4371"/>
                </a:lnTo>
                <a:lnTo>
                  <a:pt x="8052" y="4083"/>
                </a:lnTo>
                <a:lnTo>
                  <a:pt x="8627" y="3623"/>
                </a:lnTo>
                <a:lnTo>
                  <a:pt x="8914" y="3336"/>
                </a:lnTo>
                <a:lnTo>
                  <a:pt x="9202" y="2991"/>
                </a:lnTo>
                <a:lnTo>
                  <a:pt x="9432" y="2703"/>
                </a:lnTo>
                <a:lnTo>
                  <a:pt x="9605" y="2301"/>
                </a:lnTo>
                <a:lnTo>
                  <a:pt x="9720" y="1956"/>
                </a:lnTo>
                <a:lnTo>
                  <a:pt x="9720" y="1553"/>
                </a:lnTo>
                <a:lnTo>
                  <a:pt x="9605" y="1150"/>
                </a:lnTo>
                <a:lnTo>
                  <a:pt x="9375" y="805"/>
                </a:lnTo>
                <a:lnTo>
                  <a:pt x="9087" y="518"/>
                </a:lnTo>
                <a:lnTo>
                  <a:pt x="8742" y="288"/>
                </a:lnTo>
                <a:lnTo>
                  <a:pt x="8282" y="115"/>
                </a:lnTo>
                <a:lnTo>
                  <a:pt x="7879" y="58"/>
                </a:lnTo>
                <a:lnTo>
                  <a:pt x="74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6"/>
          <p:cNvSpPr/>
          <p:nvPr/>
        </p:nvSpPr>
        <p:spPr>
          <a:xfrm>
            <a:off x="476396" y="4122342"/>
            <a:ext cx="542995" cy="404150"/>
          </a:xfrm>
          <a:custGeom>
            <a:avLst/>
            <a:gdLst/>
            <a:ahLst/>
            <a:cxnLst/>
            <a:rect l="l" t="t" r="r" b="b"/>
            <a:pathLst>
              <a:path w="17540" h="13055" extrusionOk="0">
                <a:moveTo>
                  <a:pt x="17540" y="0"/>
                </a:moveTo>
                <a:lnTo>
                  <a:pt x="17482" y="58"/>
                </a:lnTo>
                <a:lnTo>
                  <a:pt x="17080" y="518"/>
                </a:lnTo>
                <a:lnTo>
                  <a:pt x="16620" y="978"/>
                </a:lnTo>
                <a:lnTo>
                  <a:pt x="16160" y="1323"/>
                </a:lnTo>
                <a:lnTo>
                  <a:pt x="15642" y="1610"/>
                </a:lnTo>
                <a:lnTo>
                  <a:pt x="15124" y="1898"/>
                </a:lnTo>
                <a:lnTo>
                  <a:pt x="14549" y="2185"/>
                </a:lnTo>
                <a:lnTo>
                  <a:pt x="13399" y="2531"/>
                </a:lnTo>
                <a:lnTo>
                  <a:pt x="12192" y="2876"/>
                </a:lnTo>
                <a:lnTo>
                  <a:pt x="10984" y="3106"/>
                </a:lnTo>
                <a:lnTo>
                  <a:pt x="9776" y="3336"/>
                </a:lnTo>
                <a:lnTo>
                  <a:pt x="8569" y="3566"/>
                </a:lnTo>
                <a:lnTo>
                  <a:pt x="6728" y="3968"/>
                </a:lnTo>
                <a:lnTo>
                  <a:pt x="5751" y="4198"/>
                </a:lnTo>
                <a:lnTo>
                  <a:pt x="4831" y="4428"/>
                </a:lnTo>
                <a:lnTo>
                  <a:pt x="3911" y="4773"/>
                </a:lnTo>
                <a:lnTo>
                  <a:pt x="3048" y="5176"/>
                </a:lnTo>
                <a:lnTo>
                  <a:pt x="2243" y="5693"/>
                </a:lnTo>
                <a:lnTo>
                  <a:pt x="1495" y="6268"/>
                </a:lnTo>
                <a:lnTo>
                  <a:pt x="1208" y="6556"/>
                </a:lnTo>
                <a:lnTo>
                  <a:pt x="978" y="6901"/>
                </a:lnTo>
                <a:lnTo>
                  <a:pt x="748" y="7246"/>
                </a:lnTo>
                <a:lnTo>
                  <a:pt x="518" y="7591"/>
                </a:lnTo>
                <a:lnTo>
                  <a:pt x="345" y="7994"/>
                </a:lnTo>
                <a:lnTo>
                  <a:pt x="173" y="8396"/>
                </a:lnTo>
                <a:lnTo>
                  <a:pt x="115" y="8856"/>
                </a:lnTo>
                <a:lnTo>
                  <a:pt x="0" y="9259"/>
                </a:lnTo>
                <a:lnTo>
                  <a:pt x="0" y="9719"/>
                </a:lnTo>
                <a:lnTo>
                  <a:pt x="0" y="10121"/>
                </a:lnTo>
                <a:lnTo>
                  <a:pt x="58" y="10524"/>
                </a:lnTo>
                <a:lnTo>
                  <a:pt x="173" y="10926"/>
                </a:lnTo>
                <a:lnTo>
                  <a:pt x="288" y="11329"/>
                </a:lnTo>
                <a:lnTo>
                  <a:pt x="518" y="11674"/>
                </a:lnTo>
                <a:lnTo>
                  <a:pt x="748" y="12019"/>
                </a:lnTo>
                <a:lnTo>
                  <a:pt x="1035" y="12307"/>
                </a:lnTo>
                <a:lnTo>
                  <a:pt x="1380" y="12537"/>
                </a:lnTo>
                <a:lnTo>
                  <a:pt x="1725" y="12709"/>
                </a:lnTo>
                <a:lnTo>
                  <a:pt x="2070" y="12882"/>
                </a:lnTo>
                <a:lnTo>
                  <a:pt x="2415" y="12997"/>
                </a:lnTo>
                <a:lnTo>
                  <a:pt x="2818" y="13054"/>
                </a:lnTo>
                <a:lnTo>
                  <a:pt x="4026" y="13054"/>
                </a:lnTo>
                <a:lnTo>
                  <a:pt x="4831" y="12939"/>
                </a:lnTo>
                <a:lnTo>
                  <a:pt x="5636" y="12767"/>
                </a:lnTo>
                <a:lnTo>
                  <a:pt x="6383" y="12537"/>
                </a:lnTo>
                <a:lnTo>
                  <a:pt x="7073" y="12307"/>
                </a:lnTo>
                <a:lnTo>
                  <a:pt x="7936" y="11904"/>
                </a:lnTo>
                <a:lnTo>
                  <a:pt x="8799" y="11444"/>
                </a:lnTo>
                <a:lnTo>
                  <a:pt x="9604" y="10984"/>
                </a:lnTo>
                <a:lnTo>
                  <a:pt x="10351" y="10409"/>
                </a:lnTo>
                <a:lnTo>
                  <a:pt x="11099" y="9834"/>
                </a:lnTo>
                <a:lnTo>
                  <a:pt x="11847" y="9201"/>
                </a:lnTo>
                <a:lnTo>
                  <a:pt x="12537" y="8511"/>
                </a:lnTo>
                <a:lnTo>
                  <a:pt x="13169" y="7879"/>
                </a:lnTo>
                <a:lnTo>
                  <a:pt x="13802" y="7131"/>
                </a:lnTo>
                <a:lnTo>
                  <a:pt x="14434" y="6383"/>
                </a:lnTo>
                <a:lnTo>
                  <a:pt x="15009" y="5578"/>
                </a:lnTo>
                <a:lnTo>
                  <a:pt x="15584" y="4773"/>
                </a:lnTo>
                <a:lnTo>
                  <a:pt x="16045" y="3968"/>
                </a:lnTo>
                <a:lnTo>
                  <a:pt x="16562" y="3106"/>
                </a:lnTo>
                <a:lnTo>
                  <a:pt x="16965" y="2185"/>
                </a:lnTo>
                <a:lnTo>
                  <a:pt x="17310" y="1323"/>
                </a:lnTo>
                <a:lnTo>
                  <a:pt x="17540" y="518"/>
                </a:lnTo>
                <a:lnTo>
                  <a:pt x="17540" y="115"/>
                </a:lnTo>
                <a:lnTo>
                  <a:pt x="1754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6"/>
          <p:cNvSpPr/>
          <p:nvPr/>
        </p:nvSpPr>
        <p:spPr>
          <a:xfrm>
            <a:off x="440795" y="314384"/>
            <a:ext cx="261715" cy="222553"/>
          </a:xfrm>
          <a:custGeom>
            <a:avLst/>
            <a:gdLst/>
            <a:ahLst/>
            <a:cxnLst/>
            <a:rect l="l" t="t" r="r" b="b"/>
            <a:pathLst>
              <a:path w="8454" h="7189" extrusionOk="0">
                <a:moveTo>
                  <a:pt x="1840" y="0"/>
                </a:moveTo>
                <a:lnTo>
                  <a:pt x="1380" y="58"/>
                </a:lnTo>
                <a:lnTo>
                  <a:pt x="978" y="173"/>
                </a:lnTo>
                <a:lnTo>
                  <a:pt x="633" y="345"/>
                </a:lnTo>
                <a:lnTo>
                  <a:pt x="288" y="633"/>
                </a:lnTo>
                <a:lnTo>
                  <a:pt x="58" y="978"/>
                </a:lnTo>
                <a:lnTo>
                  <a:pt x="0" y="1380"/>
                </a:lnTo>
                <a:lnTo>
                  <a:pt x="0" y="1725"/>
                </a:lnTo>
                <a:lnTo>
                  <a:pt x="58" y="2128"/>
                </a:lnTo>
                <a:lnTo>
                  <a:pt x="173" y="2530"/>
                </a:lnTo>
                <a:lnTo>
                  <a:pt x="345" y="2875"/>
                </a:lnTo>
                <a:lnTo>
                  <a:pt x="575" y="3278"/>
                </a:lnTo>
                <a:lnTo>
                  <a:pt x="978" y="3853"/>
                </a:lnTo>
                <a:lnTo>
                  <a:pt x="1323" y="4256"/>
                </a:lnTo>
                <a:lnTo>
                  <a:pt x="1668" y="4601"/>
                </a:lnTo>
                <a:lnTo>
                  <a:pt x="2358" y="5176"/>
                </a:lnTo>
                <a:lnTo>
                  <a:pt x="3220" y="5693"/>
                </a:lnTo>
                <a:lnTo>
                  <a:pt x="4026" y="6153"/>
                </a:lnTo>
                <a:lnTo>
                  <a:pt x="4946" y="6556"/>
                </a:lnTo>
                <a:lnTo>
                  <a:pt x="5866" y="6843"/>
                </a:lnTo>
                <a:lnTo>
                  <a:pt x="6843" y="7073"/>
                </a:lnTo>
                <a:lnTo>
                  <a:pt x="7821" y="7188"/>
                </a:lnTo>
                <a:lnTo>
                  <a:pt x="8223" y="7188"/>
                </a:lnTo>
                <a:lnTo>
                  <a:pt x="8396" y="7131"/>
                </a:lnTo>
                <a:lnTo>
                  <a:pt x="8454" y="7131"/>
                </a:lnTo>
                <a:lnTo>
                  <a:pt x="8454" y="7073"/>
                </a:lnTo>
                <a:lnTo>
                  <a:pt x="7878" y="6786"/>
                </a:lnTo>
                <a:lnTo>
                  <a:pt x="7418" y="6441"/>
                </a:lnTo>
                <a:lnTo>
                  <a:pt x="6958" y="5981"/>
                </a:lnTo>
                <a:lnTo>
                  <a:pt x="6613" y="5463"/>
                </a:lnTo>
                <a:lnTo>
                  <a:pt x="6326" y="4946"/>
                </a:lnTo>
                <a:lnTo>
                  <a:pt x="5981" y="4371"/>
                </a:lnTo>
                <a:lnTo>
                  <a:pt x="5406" y="3335"/>
                </a:lnTo>
                <a:lnTo>
                  <a:pt x="4946" y="2473"/>
                </a:lnTo>
                <a:lnTo>
                  <a:pt x="4428" y="1668"/>
                </a:lnTo>
                <a:lnTo>
                  <a:pt x="4141" y="1265"/>
                </a:lnTo>
                <a:lnTo>
                  <a:pt x="3853" y="920"/>
                </a:lnTo>
                <a:lnTo>
                  <a:pt x="3450" y="575"/>
                </a:lnTo>
                <a:lnTo>
                  <a:pt x="3048" y="288"/>
                </a:lnTo>
                <a:lnTo>
                  <a:pt x="2703" y="115"/>
                </a:lnTo>
                <a:lnTo>
                  <a:pt x="230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6"/>
          <p:cNvSpPr/>
          <p:nvPr/>
        </p:nvSpPr>
        <p:spPr>
          <a:xfrm>
            <a:off x="832438" y="152383"/>
            <a:ext cx="240354" cy="149556"/>
          </a:xfrm>
          <a:custGeom>
            <a:avLst/>
            <a:gdLst/>
            <a:ahLst/>
            <a:cxnLst/>
            <a:rect l="l" t="t" r="r" b="b"/>
            <a:pathLst>
              <a:path w="7764" h="4831" extrusionOk="0">
                <a:moveTo>
                  <a:pt x="1208" y="0"/>
                </a:moveTo>
                <a:lnTo>
                  <a:pt x="863" y="115"/>
                </a:lnTo>
                <a:lnTo>
                  <a:pt x="576" y="230"/>
                </a:lnTo>
                <a:lnTo>
                  <a:pt x="346" y="460"/>
                </a:lnTo>
                <a:lnTo>
                  <a:pt x="116" y="748"/>
                </a:lnTo>
                <a:lnTo>
                  <a:pt x="0" y="1035"/>
                </a:lnTo>
                <a:lnTo>
                  <a:pt x="0" y="1380"/>
                </a:lnTo>
                <a:lnTo>
                  <a:pt x="58" y="1725"/>
                </a:lnTo>
                <a:lnTo>
                  <a:pt x="173" y="2128"/>
                </a:lnTo>
                <a:lnTo>
                  <a:pt x="346" y="2415"/>
                </a:lnTo>
                <a:lnTo>
                  <a:pt x="518" y="2703"/>
                </a:lnTo>
                <a:lnTo>
                  <a:pt x="806" y="2933"/>
                </a:lnTo>
                <a:lnTo>
                  <a:pt x="1151" y="3163"/>
                </a:lnTo>
                <a:lnTo>
                  <a:pt x="1496" y="3335"/>
                </a:lnTo>
                <a:lnTo>
                  <a:pt x="1898" y="3450"/>
                </a:lnTo>
                <a:lnTo>
                  <a:pt x="2243" y="3565"/>
                </a:lnTo>
                <a:lnTo>
                  <a:pt x="3048" y="3680"/>
                </a:lnTo>
                <a:lnTo>
                  <a:pt x="3853" y="3738"/>
                </a:lnTo>
                <a:lnTo>
                  <a:pt x="4889" y="3853"/>
                </a:lnTo>
                <a:lnTo>
                  <a:pt x="5924" y="3968"/>
                </a:lnTo>
                <a:lnTo>
                  <a:pt x="6441" y="4083"/>
                </a:lnTo>
                <a:lnTo>
                  <a:pt x="6901" y="4255"/>
                </a:lnTo>
                <a:lnTo>
                  <a:pt x="7361" y="4486"/>
                </a:lnTo>
                <a:lnTo>
                  <a:pt x="7706" y="4831"/>
                </a:lnTo>
                <a:lnTo>
                  <a:pt x="7764" y="4831"/>
                </a:lnTo>
                <a:lnTo>
                  <a:pt x="7764" y="4773"/>
                </a:lnTo>
                <a:lnTo>
                  <a:pt x="7706" y="4658"/>
                </a:lnTo>
                <a:lnTo>
                  <a:pt x="7591" y="4313"/>
                </a:lnTo>
                <a:lnTo>
                  <a:pt x="7189" y="3623"/>
                </a:lnTo>
                <a:lnTo>
                  <a:pt x="6729" y="2933"/>
                </a:lnTo>
                <a:lnTo>
                  <a:pt x="6154" y="2300"/>
                </a:lnTo>
                <a:lnTo>
                  <a:pt x="5579" y="1783"/>
                </a:lnTo>
                <a:lnTo>
                  <a:pt x="4946" y="1265"/>
                </a:lnTo>
                <a:lnTo>
                  <a:pt x="4313" y="805"/>
                </a:lnTo>
                <a:lnTo>
                  <a:pt x="3623" y="460"/>
                </a:lnTo>
                <a:lnTo>
                  <a:pt x="2876" y="173"/>
                </a:lnTo>
                <a:lnTo>
                  <a:pt x="2243" y="58"/>
                </a:lnTo>
                <a:lnTo>
                  <a:pt x="155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6"/>
          <p:cNvSpPr/>
          <p:nvPr/>
        </p:nvSpPr>
        <p:spPr>
          <a:xfrm>
            <a:off x="471041" y="4572743"/>
            <a:ext cx="341833" cy="263510"/>
          </a:xfrm>
          <a:custGeom>
            <a:avLst/>
            <a:gdLst/>
            <a:ahLst/>
            <a:cxnLst/>
            <a:rect l="l" t="t" r="r" b="b"/>
            <a:pathLst>
              <a:path w="11042" h="8512" extrusionOk="0">
                <a:moveTo>
                  <a:pt x="10984" y="0"/>
                </a:moveTo>
                <a:lnTo>
                  <a:pt x="10984" y="58"/>
                </a:lnTo>
                <a:lnTo>
                  <a:pt x="10697" y="288"/>
                </a:lnTo>
                <a:lnTo>
                  <a:pt x="10467" y="575"/>
                </a:lnTo>
                <a:lnTo>
                  <a:pt x="9834" y="978"/>
                </a:lnTo>
                <a:lnTo>
                  <a:pt x="9202" y="1266"/>
                </a:lnTo>
                <a:lnTo>
                  <a:pt x="8512" y="1496"/>
                </a:lnTo>
                <a:lnTo>
                  <a:pt x="7822" y="1668"/>
                </a:lnTo>
                <a:lnTo>
                  <a:pt x="7074" y="1841"/>
                </a:lnTo>
                <a:lnTo>
                  <a:pt x="5636" y="2013"/>
                </a:lnTo>
                <a:lnTo>
                  <a:pt x="4716" y="2128"/>
                </a:lnTo>
                <a:lnTo>
                  <a:pt x="3854" y="2301"/>
                </a:lnTo>
                <a:lnTo>
                  <a:pt x="2991" y="2473"/>
                </a:lnTo>
                <a:lnTo>
                  <a:pt x="2128" y="2761"/>
                </a:lnTo>
                <a:lnTo>
                  <a:pt x="1783" y="2933"/>
                </a:lnTo>
                <a:lnTo>
                  <a:pt x="1438" y="3163"/>
                </a:lnTo>
                <a:lnTo>
                  <a:pt x="1151" y="3393"/>
                </a:lnTo>
                <a:lnTo>
                  <a:pt x="863" y="3623"/>
                </a:lnTo>
                <a:lnTo>
                  <a:pt x="633" y="3968"/>
                </a:lnTo>
                <a:lnTo>
                  <a:pt x="403" y="4256"/>
                </a:lnTo>
                <a:lnTo>
                  <a:pt x="231" y="4601"/>
                </a:lnTo>
                <a:lnTo>
                  <a:pt x="116" y="5003"/>
                </a:lnTo>
                <a:lnTo>
                  <a:pt x="58" y="5348"/>
                </a:lnTo>
                <a:lnTo>
                  <a:pt x="1" y="5751"/>
                </a:lnTo>
                <a:lnTo>
                  <a:pt x="58" y="6096"/>
                </a:lnTo>
                <a:lnTo>
                  <a:pt x="116" y="6499"/>
                </a:lnTo>
                <a:lnTo>
                  <a:pt x="173" y="6901"/>
                </a:lnTo>
                <a:lnTo>
                  <a:pt x="346" y="7246"/>
                </a:lnTo>
                <a:lnTo>
                  <a:pt x="518" y="7534"/>
                </a:lnTo>
                <a:lnTo>
                  <a:pt x="748" y="7821"/>
                </a:lnTo>
                <a:lnTo>
                  <a:pt x="1036" y="8051"/>
                </a:lnTo>
                <a:lnTo>
                  <a:pt x="1266" y="8224"/>
                </a:lnTo>
                <a:lnTo>
                  <a:pt x="1611" y="8396"/>
                </a:lnTo>
                <a:lnTo>
                  <a:pt x="1898" y="8454"/>
                </a:lnTo>
                <a:lnTo>
                  <a:pt x="2243" y="8511"/>
                </a:lnTo>
                <a:lnTo>
                  <a:pt x="2588" y="8511"/>
                </a:lnTo>
                <a:lnTo>
                  <a:pt x="3279" y="8396"/>
                </a:lnTo>
                <a:lnTo>
                  <a:pt x="3969" y="8224"/>
                </a:lnTo>
                <a:lnTo>
                  <a:pt x="4659" y="7936"/>
                </a:lnTo>
                <a:lnTo>
                  <a:pt x="5291" y="7649"/>
                </a:lnTo>
                <a:lnTo>
                  <a:pt x="5809" y="7361"/>
                </a:lnTo>
                <a:lnTo>
                  <a:pt x="6671" y="6844"/>
                </a:lnTo>
                <a:lnTo>
                  <a:pt x="7477" y="6211"/>
                </a:lnTo>
                <a:lnTo>
                  <a:pt x="8282" y="5521"/>
                </a:lnTo>
                <a:lnTo>
                  <a:pt x="8972" y="4716"/>
                </a:lnTo>
                <a:lnTo>
                  <a:pt x="9604" y="3911"/>
                </a:lnTo>
                <a:lnTo>
                  <a:pt x="10122" y="2991"/>
                </a:lnTo>
                <a:lnTo>
                  <a:pt x="10524" y="2071"/>
                </a:lnTo>
                <a:lnTo>
                  <a:pt x="10869" y="1150"/>
                </a:lnTo>
                <a:lnTo>
                  <a:pt x="10984" y="460"/>
                </a:lnTo>
                <a:lnTo>
                  <a:pt x="11042" y="115"/>
                </a:lnTo>
                <a:lnTo>
                  <a:pt x="1098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6"/>
          <p:cNvSpPr/>
          <p:nvPr/>
        </p:nvSpPr>
        <p:spPr>
          <a:xfrm>
            <a:off x="494197" y="949910"/>
            <a:ext cx="154911" cy="343628"/>
          </a:xfrm>
          <a:custGeom>
            <a:avLst/>
            <a:gdLst/>
            <a:ahLst/>
            <a:cxnLst/>
            <a:rect l="l" t="t" r="r" b="b"/>
            <a:pathLst>
              <a:path w="5004" h="11100" extrusionOk="0">
                <a:moveTo>
                  <a:pt x="3336" y="1"/>
                </a:moveTo>
                <a:lnTo>
                  <a:pt x="3106" y="173"/>
                </a:lnTo>
                <a:lnTo>
                  <a:pt x="2646" y="576"/>
                </a:lnTo>
                <a:lnTo>
                  <a:pt x="2070" y="1208"/>
                </a:lnTo>
                <a:lnTo>
                  <a:pt x="1553" y="1899"/>
                </a:lnTo>
                <a:lnTo>
                  <a:pt x="1093" y="2704"/>
                </a:lnTo>
                <a:lnTo>
                  <a:pt x="690" y="3509"/>
                </a:lnTo>
                <a:lnTo>
                  <a:pt x="403" y="4371"/>
                </a:lnTo>
                <a:lnTo>
                  <a:pt x="173" y="5234"/>
                </a:lnTo>
                <a:lnTo>
                  <a:pt x="58" y="6097"/>
                </a:lnTo>
                <a:lnTo>
                  <a:pt x="0" y="6959"/>
                </a:lnTo>
                <a:lnTo>
                  <a:pt x="0" y="7477"/>
                </a:lnTo>
                <a:lnTo>
                  <a:pt x="58" y="8109"/>
                </a:lnTo>
                <a:lnTo>
                  <a:pt x="115" y="8742"/>
                </a:lnTo>
                <a:lnTo>
                  <a:pt x="288" y="9317"/>
                </a:lnTo>
                <a:lnTo>
                  <a:pt x="518" y="9892"/>
                </a:lnTo>
                <a:lnTo>
                  <a:pt x="805" y="10410"/>
                </a:lnTo>
                <a:lnTo>
                  <a:pt x="1035" y="10582"/>
                </a:lnTo>
                <a:lnTo>
                  <a:pt x="1208" y="10755"/>
                </a:lnTo>
                <a:lnTo>
                  <a:pt x="1495" y="10927"/>
                </a:lnTo>
                <a:lnTo>
                  <a:pt x="1725" y="10985"/>
                </a:lnTo>
                <a:lnTo>
                  <a:pt x="2070" y="11042"/>
                </a:lnTo>
                <a:lnTo>
                  <a:pt x="2416" y="11100"/>
                </a:lnTo>
                <a:lnTo>
                  <a:pt x="2703" y="11042"/>
                </a:lnTo>
                <a:lnTo>
                  <a:pt x="3048" y="10985"/>
                </a:lnTo>
                <a:lnTo>
                  <a:pt x="3336" y="10812"/>
                </a:lnTo>
                <a:lnTo>
                  <a:pt x="3681" y="10697"/>
                </a:lnTo>
                <a:lnTo>
                  <a:pt x="3911" y="10525"/>
                </a:lnTo>
                <a:lnTo>
                  <a:pt x="4198" y="10295"/>
                </a:lnTo>
                <a:lnTo>
                  <a:pt x="4428" y="10064"/>
                </a:lnTo>
                <a:lnTo>
                  <a:pt x="4601" y="9777"/>
                </a:lnTo>
                <a:lnTo>
                  <a:pt x="4773" y="9489"/>
                </a:lnTo>
                <a:lnTo>
                  <a:pt x="4888" y="9202"/>
                </a:lnTo>
                <a:lnTo>
                  <a:pt x="4946" y="8857"/>
                </a:lnTo>
                <a:lnTo>
                  <a:pt x="5003" y="8569"/>
                </a:lnTo>
                <a:lnTo>
                  <a:pt x="5003" y="7879"/>
                </a:lnTo>
                <a:lnTo>
                  <a:pt x="4888" y="7132"/>
                </a:lnTo>
                <a:lnTo>
                  <a:pt x="4716" y="6384"/>
                </a:lnTo>
                <a:lnTo>
                  <a:pt x="4428" y="5636"/>
                </a:lnTo>
                <a:lnTo>
                  <a:pt x="4141" y="4889"/>
                </a:lnTo>
                <a:lnTo>
                  <a:pt x="3681" y="3739"/>
                </a:lnTo>
                <a:lnTo>
                  <a:pt x="3508" y="3106"/>
                </a:lnTo>
                <a:lnTo>
                  <a:pt x="3336" y="2531"/>
                </a:lnTo>
                <a:lnTo>
                  <a:pt x="3221" y="1899"/>
                </a:lnTo>
                <a:lnTo>
                  <a:pt x="3163" y="1266"/>
                </a:lnTo>
                <a:lnTo>
                  <a:pt x="3278" y="633"/>
                </a:lnTo>
                <a:lnTo>
                  <a:pt x="3451" y="58"/>
                </a:lnTo>
                <a:lnTo>
                  <a:pt x="345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"/>
          <p:cNvSpPr/>
          <p:nvPr/>
        </p:nvSpPr>
        <p:spPr>
          <a:xfrm>
            <a:off x="8530268" y="3889108"/>
            <a:ext cx="295551" cy="236825"/>
          </a:xfrm>
          <a:custGeom>
            <a:avLst/>
            <a:gdLst/>
            <a:ahLst/>
            <a:cxnLst/>
            <a:rect l="l" t="t" r="r" b="b"/>
            <a:pathLst>
              <a:path w="9547" h="7650" extrusionOk="0">
                <a:moveTo>
                  <a:pt x="6902" y="1"/>
                </a:moveTo>
                <a:lnTo>
                  <a:pt x="6557" y="58"/>
                </a:lnTo>
                <a:lnTo>
                  <a:pt x="6212" y="116"/>
                </a:lnTo>
                <a:lnTo>
                  <a:pt x="5924" y="231"/>
                </a:lnTo>
                <a:lnTo>
                  <a:pt x="5636" y="346"/>
                </a:lnTo>
                <a:lnTo>
                  <a:pt x="5349" y="576"/>
                </a:lnTo>
                <a:lnTo>
                  <a:pt x="4831" y="979"/>
                </a:lnTo>
                <a:lnTo>
                  <a:pt x="4371" y="1611"/>
                </a:lnTo>
                <a:lnTo>
                  <a:pt x="3911" y="2244"/>
                </a:lnTo>
                <a:lnTo>
                  <a:pt x="3566" y="2934"/>
                </a:lnTo>
                <a:lnTo>
                  <a:pt x="3221" y="3624"/>
                </a:lnTo>
                <a:lnTo>
                  <a:pt x="2646" y="4716"/>
                </a:lnTo>
                <a:lnTo>
                  <a:pt x="2301" y="5292"/>
                </a:lnTo>
                <a:lnTo>
                  <a:pt x="1956" y="5809"/>
                </a:lnTo>
                <a:lnTo>
                  <a:pt x="1553" y="6327"/>
                </a:lnTo>
                <a:lnTo>
                  <a:pt x="1151" y="6787"/>
                </a:lnTo>
                <a:lnTo>
                  <a:pt x="633" y="7132"/>
                </a:lnTo>
                <a:lnTo>
                  <a:pt x="58" y="7419"/>
                </a:lnTo>
                <a:lnTo>
                  <a:pt x="1" y="7419"/>
                </a:lnTo>
                <a:lnTo>
                  <a:pt x="58" y="7477"/>
                </a:lnTo>
                <a:lnTo>
                  <a:pt x="403" y="7534"/>
                </a:lnTo>
                <a:lnTo>
                  <a:pt x="978" y="7649"/>
                </a:lnTo>
                <a:lnTo>
                  <a:pt x="1841" y="7649"/>
                </a:lnTo>
                <a:lnTo>
                  <a:pt x="2704" y="7592"/>
                </a:lnTo>
                <a:lnTo>
                  <a:pt x="3566" y="7362"/>
                </a:lnTo>
                <a:lnTo>
                  <a:pt x="4429" y="7132"/>
                </a:lnTo>
                <a:lnTo>
                  <a:pt x="5291" y="6787"/>
                </a:lnTo>
                <a:lnTo>
                  <a:pt x="6096" y="6384"/>
                </a:lnTo>
                <a:lnTo>
                  <a:pt x="6844" y="5867"/>
                </a:lnTo>
                <a:lnTo>
                  <a:pt x="7534" y="5349"/>
                </a:lnTo>
                <a:lnTo>
                  <a:pt x="7879" y="5004"/>
                </a:lnTo>
                <a:lnTo>
                  <a:pt x="8339" y="4544"/>
                </a:lnTo>
                <a:lnTo>
                  <a:pt x="8742" y="4084"/>
                </a:lnTo>
                <a:lnTo>
                  <a:pt x="9087" y="3566"/>
                </a:lnTo>
                <a:lnTo>
                  <a:pt x="9374" y="3049"/>
                </a:lnTo>
                <a:lnTo>
                  <a:pt x="9489" y="2474"/>
                </a:lnTo>
                <a:lnTo>
                  <a:pt x="9547" y="2186"/>
                </a:lnTo>
                <a:lnTo>
                  <a:pt x="9547" y="1899"/>
                </a:lnTo>
                <a:lnTo>
                  <a:pt x="9489" y="1611"/>
                </a:lnTo>
                <a:lnTo>
                  <a:pt x="9374" y="1381"/>
                </a:lnTo>
                <a:lnTo>
                  <a:pt x="9202" y="1094"/>
                </a:lnTo>
                <a:lnTo>
                  <a:pt x="8972" y="806"/>
                </a:lnTo>
                <a:lnTo>
                  <a:pt x="8742" y="633"/>
                </a:lnTo>
                <a:lnTo>
                  <a:pt x="8454" y="403"/>
                </a:lnTo>
                <a:lnTo>
                  <a:pt x="8167" y="288"/>
                </a:lnTo>
                <a:lnTo>
                  <a:pt x="7822" y="173"/>
                </a:lnTo>
                <a:lnTo>
                  <a:pt x="7534" y="58"/>
                </a:lnTo>
                <a:lnTo>
                  <a:pt x="724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6"/>
          <p:cNvSpPr/>
          <p:nvPr/>
        </p:nvSpPr>
        <p:spPr>
          <a:xfrm>
            <a:off x="882280" y="4325269"/>
            <a:ext cx="315147" cy="674750"/>
          </a:xfrm>
          <a:custGeom>
            <a:avLst/>
            <a:gdLst/>
            <a:ahLst/>
            <a:cxnLst/>
            <a:rect l="l" t="t" r="r" b="b"/>
            <a:pathLst>
              <a:path w="10180" h="21796" extrusionOk="0">
                <a:moveTo>
                  <a:pt x="9719" y="1"/>
                </a:moveTo>
                <a:lnTo>
                  <a:pt x="9317" y="174"/>
                </a:lnTo>
                <a:lnTo>
                  <a:pt x="8569" y="691"/>
                </a:lnTo>
                <a:lnTo>
                  <a:pt x="7477" y="1439"/>
                </a:lnTo>
                <a:lnTo>
                  <a:pt x="6499" y="2359"/>
                </a:lnTo>
                <a:lnTo>
                  <a:pt x="5521" y="3279"/>
                </a:lnTo>
                <a:lnTo>
                  <a:pt x="4659" y="4314"/>
                </a:lnTo>
                <a:lnTo>
                  <a:pt x="3854" y="5407"/>
                </a:lnTo>
                <a:lnTo>
                  <a:pt x="3049" y="6499"/>
                </a:lnTo>
                <a:lnTo>
                  <a:pt x="2358" y="7649"/>
                </a:lnTo>
                <a:lnTo>
                  <a:pt x="1726" y="8799"/>
                </a:lnTo>
                <a:lnTo>
                  <a:pt x="1266" y="9777"/>
                </a:lnTo>
                <a:lnTo>
                  <a:pt x="863" y="10755"/>
                </a:lnTo>
                <a:lnTo>
                  <a:pt x="576" y="11790"/>
                </a:lnTo>
                <a:lnTo>
                  <a:pt x="288" y="12825"/>
                </a:lnTo>
                <a:lnTo>
                  <a:pt x="116" y="13860"/>
                </a:lnTo>
                <a:lnTo>
                  <a:pt x="1" y="14895"/>
                </a:lnTo>
                <a:lnTo>
                  <a:pt x="1" y="15988"/>
                </a:lnTo>
                <a:lnTo>
                  <a:pt x="116" y="17023"/>
                </a:lnTo>
                <a:lnTo>
                  <a:pt x="288" y="17943"/>
                </a:lnTo>
                <a:lnTo>
                  <a:pt x="576" y="18806"/>
                </a:lnTo>
                <a:lnTo>
                  <a:pt x="978" y="19611"/>
                </a:lnTo>
                <a:lnTo>
                  <a:pt x="1266" y="19956"/>
                </a:lnTo>
                <a:lnTo>
                  <a:pt x="1496" y="20301"/>
                </a:lnTo>
                <a:lnTo>
                  <a:pt x="1841" y="20646"/>
                </a:lnTo>
                <a:lnTo>
                  <a:pt x="2128" y="20933"/>
                </a:lnTo>
                <a:lnTo>
                  <a:pt x="2473" y="21163"/>
                </a:lnTo>
                <a:lnTo>
                  <a:pt x="2876" y="21393"/>
                </a:lnTo>
                <a:lnTo>
                  <a:pt x="3279" y="21566"/>
                </a:lnTo>
                <a:lnTo>
                  <a:pt x="3739" y="21681"/>
                </a:lnTo>
                <a:lnTo>
                  <a:pt x="4199" y="21796"/>
                </a:lnTo>
                <a:lnTo>
                  <a:pt x="5636" y="21796"/>
                </a:lnTo>
                <a:lnTo>
                  <a:pt x="6039" y="21681"/>
                </a:lnTo>
                <a:lnTo>
                  <a:pt x="6441" y="21566"/>
                </a:lnTo>
                <a:lnTo>
                  <a:pt x="6844" y="21451"/>
                </a:lnTo>
                <a:lnTo>
                  <a:pt x="7247" y="21278"/>
                </a:lnTo>
                <a:lnTo>
                  <a:pt x="7592" y="21048"/>
                </a:lnTo>
                <a:lnTo>
                  <a:pt x="7937" y="20761"/>
                </a:lnTo>
                <a:lnTo>
                  <a:pt x="8224" y="20473"/>
                </a:lnTo>
                <a:lnTo>
                  <a:pt x="8512" y="20186"/>
                </a:lnTo>
                <a:lnTo>
                  <a:pt x="8972" y="19496"/>
                </a:lnTo>
                <a:lnTo>
                  <a:pt x="9374" y="18691"/>
                </a:lnTo>
                <a:lnTo>
                  <a:pt x="9719" y="17828"/>
                </a:lnTo>
                <a:lnTo>
                  <a:pt x="9892" y="17023"/>
                </a:lnTo>
                <a:lnTo>
                  <a:pt x="10064" y="16218"/>
                </a:lnTo>
                <a:lnTo>
                  <a:pt x="10122" y="15413"/>
                </a:lnTo>
                <a:lnTo>
                  <a:pt x="10179" y="14550"/>
                </a:lnTo>
                <a:lnTo>
                  <a:pt x="10122" y="13688"/>
                </a:lnTo>
                <a:lnTo>
                  <a:pt x="10064" y="12882"/>
                </a:lnTo>
                <a:lnTo>
                  <a:pt x="9892" y="11215"/>
                </a:lnTo>
                <a:lnTo>
                  <a:pt x="9547" y="9087"/>
                </a:lnTo>
                <a:lnTo>
                  <a:pt x="9202" y="6902"/>
                </a:lnTo>
                <a:lnTo>
                  <a:pt x="9087" y="5752"/>
                </a:lnTo>
                <a:lnTo>
                  <a:pt x="8972" y="4659"/>
                </a:lnTo>
                <a:lnTo>
                  <a:pt x="8972" y="3566"/>
                </a:lnTo>
                <a:lnTo>
                  <a:pt x="9087" y="2474"/>
                </a:lnTo>
                <a:lnTo>
                  <a:pt x="9202" y="1841"/>
                </a:lnTo>
                <a:lnTo>
                  <a:pt x="9374" y="1266"/>
                </a:lnTo>
                <a:lnTo>
                  <a:pt x="9547" y="634"/>
                </a:lnTo>
                <a:lnTo>
                  <a:pt x="9834" y="58"/>
                </a:lnTo>
                <a:lnTo>
                  <a:pt x="983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6"/>
          <p:cNvSpPr/>
          <p:nvPr/>
        </p:nvSpPr>
        <p:spPr>
          <a:xfrm>
            <a:off x="1341596" y="4382261"/>
            <a:ext cx="281311" cy="379229"/>
          </a:xfrm>
          <a:custGeom>
            <a:avLst/>
            <a:gdLst/>
            <a:ahLst/>
            <a:cxnLst/>
            <a:rect l="l" t="t" r="r" b="b"/>
            <a:pathLst>
              <a:path w="9087" h="12250" extrusionOk="0">
                <a:moveTo>
                  <a:pt x="288" y="0"/>
                </a:moveTo>
                <a:lnTo>
                  <a:pt x="230" y="58"/>
                </a:lnTo>
                <a:lnTo>
                  <a:pt x="173" y="288"/>
                </a:lnTo>
                <a:lnTo>
                  <a:pt x="58" y="863"/>
                </a:lnTo>
                <a:lnTo>
                  <a:pt x="0" y="1668"/>
                </a:lnTo>
                <a:lnTo>
                  <a:pt x="0" y="2530"/>
                </a:lnTo>
                <a:lnTo>
                  <a:pt x="0" y="3336"/>
                </a:lnTo>
                <a:lnTo>
                  <a:pt x="115" y="4198"/>
                </a:lnTo>
                <a:lnTo>
                  <a:pt x="288" y="5003"/>
                </a:lnTo>
                <a:lnTo>
                  <a:pt x="460" y="5808"/>
                </a:lnTo>
                <a:lnTo>
                  <a:pt x="748" y="6613"/>
                </a:lnTo>
                <a:lnTo>
                  <a:pt x="978" y="7361"/>
                </a:lnTo>
                <a:lnTo>
                  <a:pt x="1266" y="7994"/>
                </a:lnTo>
                <a:lnTo>
                  <a:pt x="1553" y="8569"/>
                </a:lnTo>
                <a:lnTo>
                  <a:pt x="1898" y="9144"/>
                </a:lnTo>
                <a:lnTo>
                  <a:pt x="2243" y="9719"/>
                </a:lnTo>
                <a:lnTo>
                  <a:pt x="2646" y="10236"/>
                </a:lnTo>
                <a:lnTo>
                  <a:pt x="3106" y="10696"/>
                </a:lnTo>
                <a:lnTo>
                  <a:pt x="3566" y="11156"/>
                </a:lnTo>
                <a:lnTo>
                  <a:pt x="4141" y="11559"/>
                </a:lnTo>
                <a:lnTo>
                  <a:pt x="4658" y="11847"/>
                </a:lnTo>
                <a:lnTo>
                  <a:pt x="5176" y="12077"/>
                </a:lnTo>
                <a:lnTo>
                  <a:pt x="5694" y="12192"/>
                </a:lnTo>
                <a:lnTo>
                  <a:pt x="6211" y="12249"/>
                </a:lnTo>
                <a:lnTo>
                  <a:pt x="6786" y="12192"/>
                </a:lnTo>
                <a:lnTo>
                  <a:pt x="7304" y="12077"/>
                </a:lnTo>
                <a:lnTo>
                  <a:pt x="7764" y="11789"/>
                </a:lnTo>
                <a:lnTo>
                  <a:pt x="8224" y="11386"/>
                </a:lnTo>
                <a:lnTo>
                  <a:pt x="8626" y="10984"/>
                </a:lnTo>
                <a:lnTo>
                  <a:pt x="8856" y="10466"/>
                </a:lnTo>
                <a:lnTo>
                  <a:pt x="9029" y="10006"/>
                </a:lnTo>
                <a:lnTo>
                  <a:pt x="9086" y="9489"/>
                </a:lnTo>
                <a:lnTo>
                  <a:pt x="9086" y="8971"/>
                </a:lnTo>
                <a:lnTo>
                  <a:pt x="8971" y="8454"/>
                </a:lnTo>
                <a:lnTo>
                  <a:pt x="8741" y="7936"/>
                </a:lnTo>
                <a:lnTo>
                  <a:pt x="8454" y="7419"/>
                </a:lnTo>
                <a:lnTo>
                  <a:pt x="8166" y="7016"/>
                </a:lnTo>
                <a:lnTo>
                  <a:pt x="7879" y="6613"/>
                </a:lnTo>
                <a:lnTo>
                  <a:pt x="7131" y="5866"/>
                </a:lnTo>
                <a:lnTo>
                  <a:pt x="6326" y="5176"/>
                </a:lnTo>
                <a:lnTo>
                  <a:pt x="5521" y="4601"/>
                </a:lnTo>
                <a:lnTo>
                  <a:pt x="4371" y="3911"/>
                </a:lnTo>
                <a:lnTo>
                  <a:pt x="3221" y="3163"/>
                </a:lnTo>
                <a:lnTo>
                  <a:pt x="2646" y="2760"/>
                </a:lnTo>
                <a:lnTo>
                  <a:pt x="2071" y="2300"/>
                </a:lnTo>
                <a:lnTo>
                  <a:pt x="1611" y="1840"/>
                </a:lnTo>
                <a:lnTo>
                  <a:pt x="1151" y="1380"/>
                </a:lnTo>
                <a:lnTo>
                  <a:pt x="690" y="748"/>
                </a:lnTo>
                <a:lnTo>
                  <a:pt x="28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6"/>
          <p:cNvSpPr/>
          <p:nvPr/>
        </p:nvSpPr>
        <p:spPr>
          <a:xfrm>
            <a:off x="8097668" y="4736508"/>
            <a:ext cx="318707" cy="290227"/>
          </a:xfrm>
          <a:custGeom>
            <a:avLst/>
            <a:gdLst/>
            <a:ahLst/>
            <a:cxnLst/>
            <a:rect l="l" t="t" r="r" b="b"/>
            <a:pathLst>
              <a:path w="10295" h="9375" extrusionOk="0">
                <a:moveTo>
                  <a:pt x="1" y="1"/>
                </a:moveTo>
                <a:lnTo>
                  <a:pt x="1" y="58"/>
                </a:lnTo>
                <a:lnTo>
                  <a:pt x="1" y="288"/>
                </a:lnTo>
                <a:lnTo>
                  <a:pt x="58" y="864"/>
                </a:lnTo>
                <a:lnTo>
                  <a:pt x="173" y="1554"/>
                </a:lnTo>
                <a:lnTo>
                  <a:pt x="403" y="2301"/>
                </a:lnTo>
                <a:lnTo>
                  <a:pt x="633" y="3049"/>
                </a:lnTo>
                <a:lnTo>
                  <a:pt x="978" y="3739"/>
                </a:lnTo>
                <a:lnTo>
                  <a:pt x="1323" y="4429"/>
                </a:lnTo>
                <a:lnTo>
                  <a:pt x="1668" y="5119"/>
                </a:lnTo>
                <a:lnTo>
                  <a:pt x="2128" y="5752"/>
                </a:lnTo>
                <a:lnTo>
                  <a:pt x="2531" y="6327"/>
                </a:lnTo>
                <a:lnTo>
                  <a:pt x="2934" y="6787"/>
                </a:lnTo>
                <a:lnTo>
                  <a:pt x="3336" y="7247"/>
                </a:lnTo>
                <a:lnTo>
                  <a:pt x="3796" y="7707"/>
                </a:lnTo>
                <a:lnTo>
                  <a:pt x="4256" y="8052"/>
                </a:lnTo>
                <a:lnTo>
                  <a:pt x="4716" y="8397"/>
                </a:lnTo>
                <a:lnTo>
                  <a:pt x="5234" y="8742"/>
                </a:lnTo>
                <a:lnTo>
                  <a:pt x="5809" y="8972"/>
                </a:lnTo>
                <a:lnTo>
                  <a:pt x="6384" y="9202"/>
                </a:lnTo>
                <a:lnTo>
                  <a:pt x="6901" y="9317"/>
                </a:lnTo>
                <a:lnTo>
                  <a:pt x="7419" y="9375"/>
                </a:lnTo>
                <a:lnTo>
                  <a:pt x="7937" y="9375"/>
                </a:lnTo>
                <a:lnTo>
                  <a:pt x="8397" y="9317"/>
                </a:lnTo>
                <a:lnTo>
                  <a:pt x="8857" y="9144"/>
                </a:lnTo>
                <a:lnTo>
                  <a:pt x="9259" y="8857"/>
                </a:lnTo>
                <a:lnTo>
                  <a:pt x="9662" y="8512"/>
                </a:lnTo>
                <a:lnTo>
                  <a:pt x="9949" y="8052"/>
                </a:lnTo>
                <a:lnTo>
                  <a:pt x="10179" y="7534"/>
                </a:lnTo>
                <a:lnTo>
                  <a:pt x="10294" y="7074"/>
                </a:lnTo>
                <a:lnTo>
                  <a:pt x="10294" y="6614"/>
                </a:lnTo>
                <a:lnTo>
                  <a:pt x="10237" y="6097"/>
                </a:lnTo>
                <a:lnTo>
                  <a:pt x="10064" y="5694"/>
                </a:lnTo>
                <a:lnTo>
                  <a:pt x="9834" y="5234"/>
                </a:lnTo>
                <a:lnTo>
                  <a:pt x="9547" y="4831"/>
                </a:lnTo>
                <a:lnTo>
                  <a:pt x="9144" y="4486"/>
                </a:lnTo>
                <a:lnTo>
                  <a:pt x="8799" y="4199"/>
                </a:lnTo>
                <a:lnTo>
                  <a:pt x="8397" y="3911"/>
                </a:lnTo>
                <a:lnTo>
                  <a:pt x="7592" y="3451"/>
                </a:lnTo>
                <a:lnTo>
                  <a:pt x="6671" y="3049"/>
                </a:lnTo>
                <a:lnTo>
                  <a:pt x="5809" y="2761"/>
                </a:lnTo>
                <a:lnTo>
                  <a:pt x="4601" y="2416"/>
                </a:lnTo>
                <a:lnTo>
                  <a:pt x="3394" y="2014"/>
                </a:lnTo>
                <a:lnTo>
                  <a:pt x="2819" y="1841"/>
                </a:lnTo>
                <a:lnTo>
                  <a:pt x="2186" y="1611"/>
                </a:lnTo>
                <a:lnTo>
                  <a:pt x="1668" y="1324"/>
                </a:lnTo>
                <a:lnTo>
                  <a:pt x="1093" y="979"/>
                </a:lnTo>
                <a:lnTo>
                  <a:pt x="576" y="576"/>
                </a:lnTo>
                <a:lnTo>
                  <a:pt x="58" y="58"/>
                </a:lnTo>
                <a:lnTo>
                  <a:pt x="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6"/>
          <p:cNvSpPr/>
          <p:nvPr/>
        </p:nvSpPr>
        <p:spPr>
          <a:xfrm>
            <a:off x="7823509" y="4656421"/>
            <a:ext cx="160267" cy="236794"/>
          </a:xfrm>
          <a:custGeom>
            <a:avLst/>
            <a:gdLst/>
            <a:ahLst/>
            <a:cxnLst/>
            <a:rect l="l" t="t" r="r" b="b"/>
            <a:pathLst>
              <a:path w="5177" h="7649" extrusionOk="0">
                <a:moveTo>
                  <a:pt x="1" y="0"/>
                </a:moveTo>
                <a:lnTo>
                  <a:pt x="1" y="58"/>
                </a:lnTo>
                <a:lnTo>
                  <a:pt x="288" y="403"/>
                </a:lnTo>
                <a:lnTo>
                  <a:pt x="518" y="863"/>
                </a:lnTo>
                <a:lnTo>
                  <a:pt x="633" y="1265"/>
                </a:lnTo>
                <a:lnTo>
                  <a:pt x="748" y="1668"/>
                </a:lnTo>
                <a:lnTo>
                  <a:pt x="863" y="2473"/>
                </a:lnTo>
                <a:lnTo>
                  <a:pt x="1036" y="4141"/>
                </a:lnTo>
                <a:lnTo>
                  <a:pt x="1093" y="4773"/>
                </a:lnTo>
                <a:lnTo>
                  <a:pt x="1266" y="5406"/>
                </a:lnTo>
                <a:lnTo>
                  <a:pt x="1438" y="5981"/>
                </a:lnTo>
                <a:lnTo>
                  <a:pt x="1726" y="6556"/>
                </a:lnTo>
                <a:lnTo>
                  <a:pt x="1898" y="6843"/>
                </a:lnTo>
                <a:lnTo>
                  <a:pt x="2128" y="7131"/>
                </a:lnTo>
                <a:lnTo>
                  <a:pt x="2416" y="7303"/>
                </a:lnTo>
                <a:lnTo>
                  <a:pt x="2646" y="7476"/>
                </a:lnTo>
                <a:lnTo>
                  <a:pt x="2934" y="7591"/>
                </a:lnTo>
                <a:lnTo>
                  <a:pt x="3279" y="7649"/>
                </a:lnTo>
                <a:lnTo>
                  <a:pt x="3624" y="7649"/>
                </a:lnTo>
                <a:lnTo>
                  <a:pt x="3969" y="7534"/>
                </a:lnTo>
                <a:lnTo>
                  <a:pt x="4314" y="7418"/>
                </a:lnTo>
                <a:lnTo>
                  <a:pt x="4601" y="7188"/>
                </a:lnTo>
                <a:lnTo>
                  <a:pt x="4774" y="6958"/>
                </a:lnTo>
                <a:lnTo>
                  <a:pt x="4946" y="6728"/>
                </a:lnTo>
                <a:lnTo>
                  <a:pt x="5119" y="6383"/>
                </a:lnTo>
                <a:lnTo>
                  <a:pt x="5176" y="6096"/>
                </a:lnTo>
                <a:lnTo>
                  <a:pt x="5176" y="5693"/>
                </a:lnTo>
                <a:lnTo>
                  <a:pt x="5176" y="5348"/>
                </a:lnTo>
                <a:lnTo>
                  <a:pt x="5119" y="4946"/>
                </a:lnTo>
                <a:lnTo>
                  <a:pt x="5004" y="4543"/>
                </a:lnTo>
                <a:lnTo>
                  <a:pt x="4889" y="4198"/>
                </a:lnTo>
                <a:lnTo>
                  <a:pt x="4716" y="3796"/>
                </a:lnTo>
                <a:lnTo>
                  <a:pt x="4314" y="3106"/>
                </a:lnTo>
                <a:lnTo>
                  <a:pt x="3796" y="2473"/>
                </a:lnTo>
                <a:lnTo>
                  <a:pt x="3106" y="1783"/>
                </a:lnTo>
                <a:lnTo>
                  <a:pt x="2301" y="1093"/>
                </a:lnTo>
                <a:lnTo>
                  <a:pt x="1438" y="575"/>
                </a:lnTo>
                <a:lnTo>
                  <a:pt x="978" y="345"/>
                </a:lnTo>
                <a:lnTo>
                  <a:pt x="518" y="115"/>
                </a:lnTo>
                <a:lnTo>
                  <a:pt x="231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6"/>
          <p:cNvSpPr/>
          <p:nvPr/>
        </p:nvSpPr>
        <p:spPr>
          <a:xfrm>
            <a:off x="8359383" y="4166828"/>
            <a:ext cx="639118" cy="263510"/>
          </a:xfrm>
          <a:custGeom>
            <a:avLst/>
            <a:gdLst/>
            <a:ahLst/>
            <a:cxnLst/>
            <a:rect l="l" t="t" r="r" b="b"/>
            <a:pathLst>
              <a:path w="20645" h="8512" extrusionOk="0">
                <a:moveTo>
                  <a:pt x="15699" y="1"/>
                </a:moveTo>
                <a:lnTo>
                  <a:pt x="14779" y="58"/>
                </a:lnTo>
                <a:lnTo>
                  <a:pt x="13802" y="231"/>
                </a:lnTo>
                <a:lnTo>
                  <a:pt x="12882" y="461"/>
                </a:lnTo>
                <a:lnTo>
                  <a:pt x="11962" y="806"/>
                </a:lnTo>
                <a:lnTo>
                  <a:pt x="11099" y="1151"/>
                </a:lnTo>
                <a:lnTo>
                  <a:pt x="9316" y="1899"/>
                </a:lnTo>
                <a:lnTo>
                  <a:pt x="8224" y="2416"/>
                </a:lnTo>
                <a:lnTo>
                  <a:pt x="7131" y="2934"/>
                </a:lnTo>
                <a:lnTo>
                  <a:pt x="5981" y="3451"/>
                </a:lnTo>
                <a:lnTo>
                  <a:pt x="4831" y="3854"/>
                </a:lnTo>
                <a:lnTo>
                  <a:pt x="3623" y="4256"/>
                </a:lnTo>
                <a:lnTo>
                  <a:pt x="3048" y="4371"/>
                </a:lnTo>
                <a:lnTo>
                  <a:pt x="2473" y="4429"/>
                </a:lnTo>
                <a:lnTo>
                  <a:pt x="1840" y="4486"/>
                </a:lnTo>
                <a:lnTo>
                  <a:pt x="1265" y="4429"/>
                </a:lnTo>
                <a:lnTo>
                  <a:pt x="633" y="4371"/>
                </a:lnTo>
                <a:lnTo>
                  <a:pt x="58" y="4199"/>
                </a:lnTo>
                <a:lnTo>
                  <a:pt x="0" y="4199"/>
                </a:lnTo>
                <a:lnTo>
                  <a:pt x="0" y="4314"/>
                </a:lnTo>
                <a:lnTo>
                  <a:pt x="288" y="4601"/>
                </a:lnTo>
                <a:lnTo>
                  <a:pt x="863" y="5119"/>
                </a:lnTo>
                <a:lnTo>
                  <a:pt x="1725" y="5637"/>
                </a:lnTo>
                <a:lnTo>
                  <a:pt x="2530" y="6154"/>
                </a:lnTo>
                <a:lnTo>
                  <a:pt x="3451" y="6557"/>
                </a:lnTo>
                <a:lnTo>
                  <a:pt x="4371" y="6959"/>
                </a:lnTo>
                <a:lnTo>
                  <a:pt x="5291" y="7304"/>
                </a:lnTo>
                <a:lnTo>
                  <a:pt x="6211" y="7592"/>
                </a:lnTo>
                <a:lnTo>
                  <a:pt x="7131" y="7879"/>
                </a:lnTo>
                <a:lnTo>
                  <a:pt x="8051" y="8052"/>
                </a:lnTo>
                <a:lnTo>
                  <a:pt x="8971" y="8224"/>
                </a:lnTo>
                <a:lnTo>
                  <a:pt x="9949" y="8397"/>
                </a:lnTo>
                <a:lnTo>
                  <a:pt x="10869" y="8454"/>
                </a:lnTo>
                <a:lnTo>
                  <a:pt x="11847" y="8512"/>
                </a:lnTo>
                <a:lnTo>
                  <a:pt x="12767" y="8512"/>
                </a:lnTo>
                <a:lnTo>
                  <a:pt x="13744" y="8454"/>
                </a:lnTo>
                <a:lnTo>
                  <a:pt x="14664" y="8339"/>
                </a:lnTo>
                <a:lnTo>
                  <a:pt x="15584" y="8167"/>
                </a:lnTo>
                <a:lnTo>
                  <a:pt x="16275" y="7994"/>
                </a:lnTo>
                <a:lnTo>
                  <a:pt x="17022" y="7707"/>
                </a:lnTo>
                <a:lnTo>
                  <a:pt x="17827" y="7419"/>
                </a:lnTo>
                <a:lnTo>
                  <a:pt x="18517" y="7017"/>
                </a:lnTo>
                <a:lnTo>
                  <a:pt x="19207" y="6557"/>
                </a:lnTo>
                <a:lnTo>
                  <a:pt x="19495" y="6327"/>
                </a:lnTo>
                <a:lnTo>
                  <a:pt x="19782" y="6039"/>
                </a:lnTo>
                <a:lnTo>
                  <a:pt x="20012" y="5752"/>
                </a:lnTo>
                <a:lnTo>
                  <a:pt x="20242" y="5407"/>
                </a:lnTo>
                <a:lnTo>
                  <a:pt x="20415" y="5061"/>
                </a:lnTo>
                <a:lnTo>
                  <a:pt x="20530" y="4716"/>
                </a:lnTo>
                <a:lnTo>
                  <a:pt x="20588" y="4314"/>
                </a:lnTo>
                <a:lnTo>
                  <a:pt x="20645" y="3854"/>
                </a:lnTo>
                <a:lnTo>
                  <a:pt x="20588" y="3451"/>
                </a:lnTo>
                <a:lnTo>
                  <a:pt x="20472" y="3049"/>
                </a:lnTo>
                <a:lnTo>
                  <a:pt x="20300" y="2704"/>
                </a:lnTo>
                <a:lnTo>
                  <a:pt x="20127" y="2301"/>
                </a:lnTo>
                <a:lnTo>
                  <a:pt x="19897" y="1956"/>
                </a:lnTo>
                <a:lnTo>
                  <a:pt x="19610" y="1611"/>
                </a:lnTo>
                <a:lnTo>
                  <a:pt x="19322" y="1324"/>
                </a:lnTo>
                <a:lnTo>
                  <a:pt x="18977" y="1036"/>
                </a:lnTo>
                <a:lnTo>
                  <a:pt x="18632" y="748"/>
                </a:lnTo>
                <a:lnTo>
                  <a:pt x="18230" y="576"/>
                </a:lnTo>
                <a:lnTo>
                  <a:pt x="17885" y="346"/>
                </a:lnTo>
                <a:lnTo>
                  <a:pt x="17482" y="231"/>
                </a:lnTo>
                <a:lnTo>
                  <a:pt x="17080" y="116"/>
                </a:lnTo>
                <a:lnTo>
                  <a:pt x="16677" y="58"/>
                </a:lnTo>
                <a:lnTo>
                  <a:pt x="15699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6"/>
          <p:cNvSpPr/>
          <p:nvPr/>
        </p:nvSpPr>
        <p:spPr>
          <a:xfrm>
            <a:off x="8133270" y="4298583"/>
            <a:ext cx="544790" cy="532314"/>
          </a:xfrm>
          <a:custGeom>
            <a:avLst/>
            <a:gdLst/>
            <a:ahLst/>
            <a:cxnLst/>
            <a:rect l="l" t="t" r="r" b="b"/>
            <a:pathLst>
              <a:path w="17598" h="17195" extrusionOk="0">
                <a:moveTo>
                  <a:pt x="58" y="0"/>
                </a:moveTo>
                <a:lnTo>
                  <a:pt x="58" y="115"/>
                </a:lnTo>
                <a:lnTo>
                  <a:pt x="1" y="518"/>
                </a:lnTo>
                <a:lnTo>
                  <a:pt x="58" y="1438"/>
                </a:lnTo>
                <a:lnTo>
                  <a:pt x="231" y="2761"/>
                </a:lnTo>
                <a:lnTo>
                  <a:pt x="576" y="4083"/>
                </a:lnTo>
                <a:lnTo>
                  <a:pt x="921" y="5348"/>
                </a:lnTo>
                <a:lnTo>
                  <a:pt x="1439" y="6671"/>
                </a:lnTo>
                <a:lnTo>
                  <a:pt x="1956" y="7879"/>
                </a:lnTo>
                <a:lnTo>
                  <a:pt x="2589" y="9086"/>
                </a:lnTo>
                <a:lnTo>
                  <a:pt x="3279" y="10237"/>
                </a:lnTo>
                <a:lnTo>
                  <a:pt x="3969" y="11329"/>
                </a:lnTo>
                <a:lnTo>
                  <a:pt x="4601" y="12249"/>
                </a:lnTo>
                <a:lnTo>
                  <a:pt x="5291" y="13054"/>
                </a:lnTo>
                <a:lnTo>
                  <a:pt x="6039" y="13859"/>
                </a:lnTo>
                <a:lnTo>
                  <a:pt x="6787" y="14550"/>
                </a:lnTo>
                <a:lnTo>
                  <a:pt x="7649" y="15240"/>
                </a:lnTo>
                <a:lnTo>
                  <a:pt x="8512" y="15815"/>
                </a:lnTo>
                <a:lnTo>
                  <a:pt x="9489" y="16332"/>
                </a:lnTo>
                <a:lnTo>
                  <a:pt x="10467" y="16735"/>
                </a:lnTo>
                <a:lnTo>
                  <a:pt x="11387" y="17022"/>
                </a:lnTo>
                <a:lnTo>
                  <a:pt x="12250" y="17195"/>
                </a:lnTo>
                <a:lnTo>
                  <a:pt x="13630" y="17195"/>
                </a:lnTo>
                <a:lnTo>
                  <a:pt x="14032" y="17080"/>
                </a:lnTo>
                <a:lnTo>
                  <a:pt x="14435" y="16965"/>
                </a:lnTo>
                <a:lnTo>
                  <a:pt x="14838" y="16850"/>
                </a:lnTo>
                <a:lnTo>
                  <a:pt x="15240" y="16620"/>
                </a:lnTo>
                <a:lnTo>
                  <a:pt x="15585" y="16390"/>
                </a:lnTo>
                <a:lnTo>
                  <a:pt x="15988" y="16102"/>
                </a:lnTo>
                <a:lnTo>
                  <a:pt x="16275" y="15815"/>
                </a:lnTo>
                <a:lnTo>
                  <a:pt x="16620" y="15412"/>
                </a:lnTo>
                <a:lnTo>
                  <a:pt x="16850" y="15010"/>
                </a:lnTo>
                <a:lnTo>
                  <a:pt x="17080" y="14607"/>
                </a:lnTo>
                <a:lnTo>
                  <a:pt x="17310" y="14204"/>
                </a:lnTo>
                <a:lnTo>
                  <a:pt x="17425" y="13744"/>
                </a:lnTo>
                <a:lnTo>
                  <a:pt x="17540" y="13342"/>
                </a:lnTo>
                <a:lnTo>
                  <a:pt x="17598" y="12939"/>
                </a:lnTo>
                <a:lnTo>
                  <a:pt x="17598" y="12479"/>
                </a:lnTo>
                <a:lnTo>
                  <a:pt x="17598" y="12077"/>
                </a:lnTo>
                <a:lnTo>
                  <a:pt x="17540" y="11674"/>
                </a:lnTo>
                <a:lnTo>
                  <a:pt x="17425" y="11272"/>
                </a:lnTo>
                <a:lnTo>
                  <a:pt x="17253" y="10869"/>
                </a:lnTo>
                <a:lnTo>
                  <a:pt x="16908" y="10122"/>
                </a:lnTo>
                <a:lnTo>
                  <a:pt x="16390" y="9374"/>
                </a:lnTo>
                <a:lnTo>
                  <a:pt x="15758" y="8684"/>
                </a:lnTo>
                <a:lnTo>
                  <a:pt x="15183" y="8109"/>
                </a:lnTo>
                <a:lnTo>
                  <a:pt x="14492" y="7591"/>
                </a:lnTo>
                <a:lnTo>
                  <a:pt x="13802" y="7131"/>
                </a:lnTo>
                <a:lnTo>
                  <a:pt x="13112" y="6671"/>
                </a:lnTo>
                <a:lnTo>
                  <a:pt x="12365" y="6326"/>
                </a:lnTo>
                <a:lnTo>
                  <a:pt x="11560" y="5924"/>
                </a:lnTo>
                <a:lnTo>
                  <a:pt x="10007" y="5348"/>
                </a:lnTo>
                <a:lnTo>
                  <a:pt x="7994" y="4601"/>
                </a:lnTo>
                <a:lnTo>
                  <a:pt x="5867" y="3853"/>
                </a:lnTo>
                <a:lnTo>
                  <a:pt x="4831" y="3451"/>
                </a:lnTo>
                <a:lnTo>
                  <a:pt x="3796" y="2991"/>
                </a:lnTo>
                <a:lnTo>
                  <a:pt x="2819" y="2473"/>
                </a:lnTo>
                <a:lnTo>
                  <a:pt x="1956" y="1841"/>
                </a:lnTo>
                <a:lnTo>
                  <a:pt x="1439" y="1438"/>
                </a:lnTo>
                <a:lnTo>
                  <a:pt x="978" y="1036"/>
                </a:lnTo>
                <a:lnTo>
                  <a:pt x="518" y="518"/>
                </a:lnTo>
                <a:lnTo>
                  <a:pt x="116" y="58"/>
                </a:lnTo>
                <a:lnTo>
                  <a:pt x="5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6"/>
          <p:cNvSpPr/>
          <p:nvPr/>
        </p:nvSpPr>
        <p:spPr>
          <a:xfrm>
            <a:off x="7900067" y="4440988"/>
            <a:ext cx="158471" cy="12466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71" y="1"/>
                </a:moveTo>
                <a:lnTo>
                  <a:pt x="1553" y="116"/>
                </a:lnTo>
                <a:lnTo>
                  <a:pt x="1208" y="231"/>
                </a:lnTo>
                <a:lnTo>
                  <a:pt x="806" y="461"/>
                </a:lnTo>
                <a:lnTo>
                  <a:pt x="518" y="748"/>
                </a:lnTo>
                <a:lnTo>
                  <a:pt x="288" y="1094"/>
                </a:lnTo>
                <a:lnTo>
                  <a:pt x="115" y="1439"/>
                </a:lnTo>
                <a:lnTo>
                  <a:pt x="0" y="1841"/>
                </a:lnTo>
                <a:lnTo>
                  <a:pt x="58" y="2244"/>
                </a:lnTo>
                <a:lnTo>
                  <a:pt x="230" y="2646"/>
                </a:lnTo>
                <a:lnTo>
                  <a:pt x="518" y="3049"/>
                </a:lnTo>
                <a:lnTo>
                  <a:pt x="863" y="3394"/>
                </a:lnTo>
                <a:lnTo>
                  <a:pt x="1266" y="3624"/>
                </a:lnTo>
                <a:lnTo>
                  <a:pt x="1726" y="3796"/>
                </a:lnTo>
                <a:lnTo>
                  <a:pt x="2186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8" y="3739"/>
                </a:lnTo>
                <a:lnTo>
                  <a:pt x="4313" y="3509"/>
                </a:lnTo>
                <a:lnTo>
                  <a:pt x="4659" y="3279"/>
                </a:lnTo>
                <a:lnTo>
                  <a:pt x="4889" y="2934"/>
                </a:lnTo>
                <a:lnTo>
                  <a:pt x="5061" y="2589"/>
                </a:lnTo>
                <a:lnTo>
                  <a:pt x="5119" y="2186"/>
                </a:lnTo>
                <a:lnTo>
                  <a:pt x="5119" y="1784"/>
                </a:lnTo>
                <a:lnTo>
                  <a:pt x="4946" y="1324"/>
                </a:lnTo>
                <a:lnTo>
                  <a:pt x="4659" y="979"/>
                </a:lnTo>
                <a:lnTo>
                  <a:pt x="4313" y="633"/>
                </a:lnTo>
                <a:lnTo>
                  <a:pt x="3911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6"/>
          <p:cNvSpPr/>
          <p:nvPr/>
        </p:nvSpPr>
        <p:spPr>
          <a:xfrm>
            <a:off x="1282839" y="4773905"/>
            <a:ext cx="110425" cy="87269"/>
          </a:xfrm>
          <a:custGeom>
            <a:avLst/>
            <a:gdLst/>
            <a:ahLst/>
            <a:cxnLst/>
            <a:rect l="l" t="t" r="r" b="b"/>
            <a:pathLst>
              <a:path w="3567" h="2819" extrusionOk="0">
                <a:moveTo>
                  <a:pt x="1381" y="1"/>
                </a:moveTo>
                <a:lnTo>
                  <a:pt x="1093" y="58"/>
                </a:lnTo>
                <a:lnTo>
                  <a:pt x="806" y="173"/>
                </a:lnTo>
                <a:lnTo>
                  <a:pt x="576" y="346"/>
                </a:lnTo>
                <a:lnTo>
                  <a:pt x="346" y="518"/>
                </a:lnTo>
                <a:lnTo>
                  <a:pt x="173" y="748"/>
                </a:lnTo>
                <a:lnTo>
                  <a:pt x="58" y="1036"/>
                </a:lnTo>
                <a:lnTo>
                  <a:pt x="1" y="1266"/>
                </a:lnTo>
                <a:lnTo>
                  <a:pt x="1" y="1553"/>
                </a:lnTo>
                <a:lnTo>
                  <a:pt x="173" y="1841"/>
                </a:lnTo>
                <a:lnTo>
                  <a:pt x="346" y="2128"/>
                </a:lnTo>
                <a:lnTo>
                  <a:pt x="576" y="2358"/>
                </a:lnTo>
                <a:lnTo>
                  <a:pt x="863" y="2531"/>
                </a:lnTo>
                <a:lnTo>
                  <a:pt x="1151" y="2646"/>
                </a:lnTo>
                <a:lnTo>
                  <a:pt x="1496" y="2761"/>
                </a:lnTo>
                <a:lnTo>
                  <a:pt x="1841" y="2818"/>
                </a:lnTo>
                <a:lnTo>
                  <a:pt x="2128" y="2818"/>
                </a:lnTo>
                <a:lnTo>
                  <a:pt x="2473" y="2703"/>
                </a:lnTo>
                <a:lnTo>
                  <a:pt x="2761" y="2646"/>
                </a:lnTo>
                <a:lnTo>
                  <a:pt x="2991" y="2473"/>
                </a:lnTo>
                <a:lnTo>
                  <a:pt x="3221" y="2301"/>
                </a:lnTo>
                <a:lnTo>
                  <a:pt x="3394" y="2071"/>
                </a:lnTo>
                <a:lnTo>
                  <a:pt x="3509" y="1783"/>
                </a:lnTo>
                <a:lnTo>
                  <a:pt x="3566" y="1496"/>
                </a:lnTo>
                <a:lnTo>
                  <a:pt x="3509" y="1208"/>
                </a:lnTo>
                <a:lnTo>
                  <a:pt x="3394" y="921"/>
                </a:lnTo>
                <a:lnTo>
                  <a:pt x="3221" y="691"/>
                </a:lnTo>
                <a:lnTo>
                  <a:pt x="2991" y="461"/>
                </a:lnTo>
                <a:lnTo>
                  <a:pt x="2703" y="288"/>
                </a:lnTo>
                <a:lnTo>
                  <a:pt x="2416" y="116"/>
                </a:lnTo>
                <a:lnTo>
                  <a:pt x="2071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6"/>
          <p:cNvSpPr/>
          <p:nvPr/>
        </p:nvSpPr>
        <p:spPr>
          <a:xfrm>
            <a:off x="243162" y="1151103"/>
            <a:ext cx="110425" cy="85474"/>
          </a:xfrm>
          <a:custGeom>
            <a:avLst/>
            <a:gdLst/>
            <a:ahLst/>
            <a:cxnLst/>
            <a:rect l="l" t="t" r="r" b="b"/>
            <a:pathLst>
              <a:path w="3567" h="2761" extrusionOk="0">
                <a:moveTo>
                  <a:pt x="1726" y="0"/>
                </a:moveTo>
                <a:lnTo>
                  <a:pt x="1381" y="58"/>
                </a:lnTo>
                <a:lnTo>
                  <a:pt x="1093" y="115"/>
                </a:lnTo>
                <a:lnTo>
                  <a:pt x="748" y="288"/>
                </a:lnTo>
                <a:lnTo>
                  <a:pt x="518" y="460"/>
                </a:lnTo>
                <a:lnTo>
                  <a:pt x="346" y="690"/>
                </a:lnTo>
                <a:lnTo>
                  <a:pt x="173" y="920"/>
                </a:lnTo>
                <a:lnTo>
                  <a:pt x="58" y="1150"/>
                </a:lnTo>
                <a:lnTo>
                  <a:pt x="1" y="1438"/>
                </a:lnTo>
                <a:lnTo>
                  <a:pt x="1" y="1725"/>
                </a:lnTo>
                <a:lnTo>
                  <a:pt x="116" y="2013"/>
                </a:lnTo>
                <a:lnTo>
                  <a:pt x="288" y="2243"/>
                </a:lnTo>
                <a:lnTo>
                  <a:pt x="576" y="2473"/>
                </a:lnTo>
                <a:lnTo>
                  <a:pt x="863" y="2588"/>
                </a:lnTo>
                <a:lnTo>
                  <a:pt x="1208" y="2703"/>
                </a:lnTo>
                <a:lnTo>
                  <a:pt x="1496" y="2760"/>
                </a:lnTo>
                <a:lnTo>
                  <a:pt x="2186" y="2760"/>
                </a:lnTo>
                <a:lnTo>
                  <a:pt x="2474" y="2645"/>
                </a:lnTo>
                <a:lnTo>
                  <a:pt x="2819" y="2473"/>
                </a:lnTo>
                <a:lnTo>
                  <a:pt x="3049" y="2300"/>
                </a:lnTo>
                <a:lnTo>
                  <a:pt x="3221" y="2128"/>
                </a:lnTo>
                <a:lnTo>
                  <a:pt x="3394" y="1898"/>
                </a:lnTo>
                <a:lnTo>
                  <a:pt x="3509" y="1610"/>
                </a:lnTo>
                <a:lnTo>
                  <a:pt x="3566" y="1323"/>
                </a:lnTo>
                <a:lnTo>
                  <a:pt x="3509" y="1035"/>
                </a:lnTo>
                <a:lnTo>
                  <a:pt x="3451" y="805"/>
                </a:lnTo>
                <a:lnTo>
                  <a:pt x="3221" y="518"/>
                </a:lnTo>
                <a:lnTo>
                  <a:pt x="2991" y="345"/>
                </a:lnTo>
                <a:lnTo>
                  <a:pt x="2704" y="173"/>
                </a:lnTo>
                <a:lnTo>
                  <a:pt x="2359" y="58"/>
                </a:lnTo>
                <a:lnTo>
                  <a:pt x="2071" y="0"/>
                </a:lnTo>
                <a:close/>
              </a:path>
            </a:pathLst>
          </a:custGeom>
          <a:solidFill>
            <a:srgbClr val="4CC3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6"/>
          <p:cNvSpPr/>
          <p:nvPr/>
        </p:nvSpPr>
        <p:spPr>
          <a:xfrm>
            <a:off x="241398" y="4266542"/>
            <a:ext cx="158471" cy="124635"/>
          </a:xfrm>
          <a:custGeom>
            <a:avLst/>
            <a:gdLst/>
            <a:ahLst/>
            <a:cxnLst/>
            <a:rect l="l" t="t" r="r" b="b"/>
            <a:pathLst>
              <a:path w="5119" h="4026" extrusionOk="0">
                <a:moveTo>
                  <a:pt x="2013" y="0"/>
                </a:moveTo>
                <a:lnTo>
                  <a:pt x="1553" y="115"/>
                </a:lnTo>
                <a:lnTo>
                  <a:pt x="1150" y="230"/>
                </a:lnTo>
                <a:lnTo>
                  <a:pt x="805" y="460"/>
                </a:lnTo>
                <a:lnTo>
                  <a:pt x="518" y="748"/>
                </a:lnTo>
                <a:lnTo>
                  <a:pt x="230" y="1093"/>
                </a:lnTo>
                <a:lnTo>
                  <a:pt x="58" y="1438"/>
                </a:lnTo>
                <a:lnTo>
                  <a:pt x="0" y="1840"/>
                </a:lnTo>
                <a:lnTo>
                  <a:pt x="58" y="2243"/>
                </a:lnTo>
                <a:lnTo>
                  <a:pt x="230" y="2646"/>
                </a:lnTo>
                <a:lnTo>
                  <a:pt x="518" y="3048"/>
                </a:lnTo>
                <a:lnTo>
                  <a:pt x="863" y="3336"/>
                </a:lnTo>
                <a:lnTo>
                  <a:pt x="1265" y="3623"/>
                </a:lnTo>
                <a:lnTo>
                  <a:pt x="1668" y="3796"/>
                </a:lnTo>
                <a:lnTo>
                  <a:pt x="2128" y="3968"/>
                </a:lnTo>
                <a:lnTo>
                  <a:pt x="2646" y="4026"/>
                </a:lnTo>
                <a:lnTo>
                  <a:pt x="3106" y="3968"/>
                </a:lnTo>
                <a:lnTo>
                  <a:pt x="3566" y="3911"/>
                </a:lnTo>
                <a:lnTo>
                  <a:pt x="3968" y="3738"/>
                </a:lnTo>
                <a:lnTo>
                  <a:pt x="4313" y="3508"/>
                </a:lnTo>
                <a:lnTo>
                  <a:pt x="4658" y="3221"/>
                </a:lnTo>
                <a:lnTo>
                  <a:pt x="4888" y="2933"/>
                </a:lnTo>
                <a:lnTo>
                  <a:pt x="5061" y="2531"/>
                </a:lnTo>
                <a:lnTo>
                  <a:pt x="5118" y="2186"/>
                </a:lnTo>
                <a:lnTo>
                  <a:pt x="5061" y="1725"/>
                </a:lnTo>
                <a:lnTo>
                  <a:pt x="4888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3" y="345"/>
                </a:lnTo>
                <a:lnTo>
                  <a:pt x="3451" y="173"/>
                </a:lnTo>
                <a:lnTo>
                  <a:pt x="2991" y="58"/>
                </a:lnTo>
                <a:lnTo>
                  <a:pt x="253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6"/>
          <p:cNvSpPr/>
          <p:nvPr/>
        </p:nvSpPr>
        <p:spPr>
          <a:xfrm>
            <a:off x="170196" y="4458788"/>
            <a:ext cx="327592" cy="156707"/>
          </a:xfrm>
          <a:custGeom>
            <a:avLst/>
            <a:gdLst/>
            <a:ahLst/>
            <a:cxnLst/>
            <a:rect l="l" t="t" r="r" b="b"/>
            <a:pathLst>
              <a:path w="10582" h="5062" extrusionOk="0">
                <a:moveTo>
                  <a:pt x="2013" y="1"/>
                </a:moveTo>
                <a:lnTo>
                  <a:pt x="1610" y="116"/>
                </a:lnTo>
                <a:lnTo>
                  <a:pt x="1150" y="288"/>
                </a:lnTo>
                <a:lnTo>
                  <a:pt x="748" y="519"/>
                </a:lnTo>
                <a:lnTo>
                  <a:pt x="460" y="806"/>
                </a:lnTo>
                <a:lnTo>
                  <a:pt x="173" y="1209"/>
                </a:lnTo>
                <a:lnTo>
                  <a:pt x="0" y="1554"/>
                </a:lnTo>
                <a:lnTo>
                  <a:pt x="0" y="1784"/>
                </a:lnTo>
                <a:lnTo>
                  <a:pt x="0" y="2014"/>
                </a:lnTo>
                <a:lnTo>
                  <a:pt x="58" y="2416"/>
                </a:lnTo>
                <a:lnTo>
                  <a:pt x="230" y="2761"/>
                </a:lnTo>
                <a:lnTo>
                  <a:pt x="460" y="3106"/>
                </a:lnTo>
                <a:lnTo>
                  <a:pt x="748" y="3394"/>
                </a:lnTo>
                <a:lnTo>
                  <a:pt x="1093" y="3681"/>
                </a:lnTo>
                <a:lnTo>
                  <a:pt x="1438" y="3911"/>
                </a:lnTo>
                <a:lnTo>
                  <a:pt x="2185" y="4314"/>
                </a:lnTo>
                <a:lnTo>
                  <a:pt x="2645" y="4486"/>
                </a:lnTo>
                <a:lnTo>
                  <a:pt x="3105" y="4659"/>
                </a:lnTo>
                <a:lnTo>
                  <a:pt x="4083" y="4889"/>
                </a:lnTo>
                <a:lnTo>
                  <a:pt x="5061" y="5004"/>
                </a:lnTo>
                <a:lnTo>
                  <a:pt x="6038" y="5062"/>
                </a:lnTo>
                <a:lnTo>
                  <a:pt x="7073" y="5004"/>
                </a:lnTo>
                <a:lnTo>
                  <a:pt x="8108" y="4831"/>
                </a:lnTo>
                <a:lnTo>
                  <a:pt x="9086" y="4601"/>
                </a:lnTo>
                <a:lnTo>
                  <a:pt x="10064" y="4256"/>
                </a:lnTo>
                <a:lnTo>
                  <a:pt x="10409" y="4026"/>
                </a:lnTo>
                <a:lnTo>
                  <a:pt x="10581" y="3911"/>
                </a:lnTo>
                <a:lnTo>
                  <a:pt x="10236" y="3911"/>
                </a:lnTo>
                <a:lnTo>
                  <a:pt x="9949" y="3854"/>
                </a:lnTo>
                <a:lnTo>
                  <a:pt x="9316" y="3739"/>
                </a:lnTo>
                <a:lnTo>
                  <a:pt x="8741" y="3509"/>
                </a:lnTo>
                <a:lnTo>
                  <a:pt x="8166" y="3221"/>
                </a:lnTo>
                <a:lnTo>
                  <a:pt x="7591" y="2876"/>
                </a:lnTo>
                <a:lnTo>
                  <a:pt x="7073" y="2474"/>
                </a:lnTo>
                <a:lnTo>
                  <a:pt x="6038" y="1726"/>
                </a:lnTo>
                <a:lnTo>
                  <a:pt x="5233" y="1151"/>
                </a:lnTo>
                <a:lnTo>
                  <a:pt x="4371" y="634"/>
                </a:lnTo>
                <a:lnTo>
                  <a:pt x="3911" y="404"/>
                </a:lnTo>
                <a:lnTo>
                  <a:pt x="3450" y="231"/>
                </a:lnTo>
                <a:lnTo>
                  <a:pt x="2933" y="58"/>
                </a:lnTo>
                <a:lnTo>
                  <a:pt x="241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6"/>
          <p:cNvSpPr/>
          <p:nvPr/>
        </p:nvSpPr>
        <p:spPr>
          <a:xfrm>
            <a:off x="8518903" y="806068"/>
            <a:ext cx="469997" cy="311587"/>
          </a:xfrm>
          <a:custGeom>
            <a:avLst/>
            <a:gdLst/>
            <a:ahLst/>
            <a:cxnLst/>
            <a:rect l="l" t="t" r="r" b="b"/>
            <a:pathLst>
              <a:path w="15182" h="10065" extrusionOk="0">
                <a:moveTo>
                  <a:pt x="1840" y="1"/>
                </a:moveTo>
                <a:lnTo>
                  <a:pt x="1035" y="58"/>
                </a:lnTo>
                <a:lnTo>
                  <a:pt x="403" y="231"/>
                </a:lnTo>
                <a:lnTo>
                  <a:pt x="58" y="346"/>
                </a:lnTo>
                <a:lnTo>
                  <a:pt x="0" y="403"/>
                </a:lnTo>
                <a:lnTo>
                  <a:pt x="58" y="403"/>
                </a:lnTo>
                <a:lnTo>
                  <a:pt x="575" y="576"/>
                </a:lnTo>
                <a:lnTo>
                  <a:pt x="1035" y="748"/>
                </a:lnTo>
                <a:lnTo>
                  <a:pt x="1495" y="921"/>
                </a:lnTo>
                <a:lnTo>
                  <a:pt x="1898" y="1208"/>
                </a:lnTo>
                <a:lnTo>
                  <a:pt x="2300" y="1496"/>
                </a:lnTo>
                <a:lnTo>
                  <a:pt x="2703" y="1783"/>
                </a:lnTo>
                <a:lnTo>
                  <a:pt x="3393" y="2473"/>
                </a:lnTo>
                <a:lnTo>
                  <a:pt x="4083" y="3278"/>
                </a:lnTo>
                <a:lnTo>
                  <a:pt x="4716" y="4084"/>
                </a:lnTo>
                <a:lnTo>
                  <a:pt x="5923" y="5636"/>
                </a:lnTo>
                <a:lnTo>
                  <a:pt x="6901" y="6901"/>
                </a:lnTo>
                <a:lnTo>
                  <a:pt x="7419" y="7476"/>
                </a:lnTo>
                <a:lnTo>
                  <a:pt x="7936" y="8052"/>
                </a:lnTo>
                <a:lnTo>
                  <a:pt x="8511" y="8627"/>
                </a:lnTo>
                <a:lnTo>
                  <a:pt x="9144" y="9087"/>
                </a:lnTo>
                <a:lnTo>
                  <a:pt x="9776" y="9547"/>
                </a:lnTo>
                <a:lnTo>
                  <a:pt x="10524" y="9834"/>
                </a:lnTo>
                <a:lnTo>
                  <a:pt x="11156" y="10007"/>
                </a:lnTo>
                <a:lnTo>
                  <a:pt x="11847" y="10064"/>
                </a:lnTo>
                <a:lnTo>
                  <a:pt x="12537" y="10007"/>
                </a:lnTo>
                <a:lnTo>
                  <a:pt x="13227" y="9834"/>
                </a:lnTo>
                <a:lnTo>
                  <a:pt x="13917" y="9547"/>
                </a:lnTo>
                <a:lnTo>
                  <a:pt x="14204" y="9317"/>
                </a:lnTo>
                <a:lnTo>
                  <a:pt x="14434" y="9144"/>
                </a:lnTo>
                <a:lnTo>
                  <a:pt x="14664" y="8857"/>
                </a:lnTo>
                <a:lnTo>
                  <a:pt x="14837" y="8569"/>
                </a:lnTo>
                <a:lnTo>
                  <a:pt x="15009" y="8282"/>
                </a:lnTo>
                <a:lnTo>
                  <a:pt x="15124" y="7937"/>
                </a:lnTo>
                <a:lnTo>
                  <a:pt x="15182" y="7649"/>
                </a:lnTo>
                <a:lnTo>
                  <a:pt x="15182" y="7304"/>
                </a:lnTo>
                <a:lnTo>
                  <a:pt x="15124" y="7016"/>
                </a:lnTo>
                <a:lnTo>
                  <a:pt x="15067" y="6729"/>
                </a:lnTo>
                <a:lnTo>
                  <a:pt x="14837" y="6096"/>
                </a:lnTo>
                <a:lnTo>
                  <a:pt x="14549" y="5521"/>
                </a:lnTo>
                <a:lnTo>
                  <a:pt x="14147" y="4946"/>
                </a:lnTo>
                <a:lnTo>
                  <a:pt x="13744" y="4429"/>
                </a:lnTo>
                <a:lnTo>
                  <a:pt x="13284" y="3969"/>
                </a:lnTo>
                <a:lnTo>
                  <a:pt x="12882" y="3566"/>
                </a:lnTo>
                <a:lnTo>
                  <a:pt x="12249" y="3048"/>
                </a:lnTo>
                <a:lnTo>
                  <a:pt x="11617" y="2588"/>
                </a:lnTo>
                <a:lnTo>
                  <a:pt x="10984" y="2186"/>
                </a:lnTo>
                <a:lnTo>
                  <a:pt x="10294" y="1841"/>
                </a:lnTo>
                <a:lnTo>
                  <a:pt x="9546" y="1496"/>
                </a:lnTo>
                <a:lnTo>
                  <a:pt x="8856" y="1208"/>
                </a:lnTo>
                <a:lnTo>
                  <a:pt x="7361" y="748"/>
                </a:lnTo>
                <a:lnTo>
                  <a:pt x="6613" y="518"/>
                </a:lnTo>
                <a:lnTo>
                  <a:pt x="5866" y="346"/>
                </a:lnTo>
                <a:lnTo>
                  <a:pt x="5061" y="173"/>
                </a:lnTo>
                <a:lnTo>
                  <a:pt x="4256" y="116"/>
                </a:lnTo>
                <a:lnTo>
                  <a:pt x="345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6"/>
          <p:cNvSpPr/>
          <p:nvPr/>
        </p:nvSpPr>
        <p:spPr>
          <a:xfrm>
            <a:off x="8104104" y="757991"/>
            <a:ext cx="283075" cy="133551"/>
          </a:xfrm>
          <a:custGeom>
            <a:avLst/>
            <a:gdLst/>
            <a:ahLst/>
            <a:cxnLst/>
            <a:rect l="l" t="t" r="r" b="b"/>
            <a:pathLst>
              <a:path w="9144" h="4314" extrusionOk="0">
                <a:moveTo>
                  <a:pt x="4601" y="1"/>
                </a:moveTo>
                <a:lnTo>
                  <a:pt x="3853" y="116"/>
                </a:lnTo>
                <a:lnTo>
                  <a:pt x="3163" y="231"/>
                </a:lnTo>
                <a:lnTo>
                  <a:pt x="2415" y="461"/>
                </a:lnTo>
                <a:lnTo>
                  <a:pt x="1783" y="749"/>
                </a:lnTo>
                <a:lnTo>
                  <a:pt x="1150" y="1094"/>
                </a:lnTo>
                <a:lnTo>
                  <a:pt x="575" y="1496"/>
                </a:lnTo>
                <a:lnTo>
                  <a:pt x="173" y="1841"/>
                </a:lnTo>
                <a:lnTo>
                  <a:pt x="0" y="2014"/>
                </a:lnTo>
                <a:lnTo>
                  <a:pt x="0" y="2071"/>
                </a:lnTo>
                <a:lnTo>
                  <a:pt x="58" y="2071"/>
                </a:lnTo>
                <a:lnTo>
                  <a:pt x="575" y="2014"/>
                </a:lnTo>
                <a:lnTo>
                  <a:pt x="1035" y="2014"/>
                </a:lnTo>
                <a:lnTo>
                  <a:pt x="1553" y="2129"/>
                </a:lnTo>
                <a:lnTo>
                  <a:pt x="2070" y="2244"/>
                </a:lnTo>
                <a:lnTo>
                  <a:pt x="2530" y="2474"/>
                </a:lnTo>
                <a:lnTo>
                  <a:pt x="2991" y="2704"/>
                </a:lnTo>
                <a:lnTo>
                  <a:pt x="3911" y="3221"/>
                </a:lnTo>
                <a:lnTo>
                  <a:pt x="5061" y="3796"/>
                </a:lnTo>
                <a:lnTo>
                  <a:pt x="5636" y="4026"/>
                </a:lnTo>
                <a:lnTo>
                  <a:pt x="6211" y="4199"/>
                </a:lnTo>
                <a:lnTo>
                  <a:pt x="6786" y="4314"/>
                </a:lnTo>
                <a:lnTo>
                  <a:pt x="7304" y="4256"/>
                </a:lnTo>
                <a:lnTo>
                  <a:pt x="7821" y="4084"/>
                </a:lnTo>
                <a:lnTo>
                  <a:pt x="8109" y="3969"/>
                </a:lnTo>
                <a:lnTo>
                  <a:pt x="8281" y="3796"/>
                </a:lnTo>
                <a:lnTo>
                  <a:pt x="8684" y="3394"/>
                </a:lnTo>
                <a:lnTo>
                  <a:pt x="8971" y="2934"/>
                </a:lnTo>
                <a:lnTo>
                  <a:pt x="9029" y="2646"/>
                </a:lnTo>
                <a:lnTo>
                  <a:pt x="9144" y="2416"/>
                </a:lnTo>
                <a:lnTo>
                  <a:pt x="9144" y="2129"/>
                </a:lnTo>
                <a:lnTo>
                  <a:pt x="9144" y="1899"/>
                </a:lnTo>
                <a:lnTo>
                  <a:pt x="9086" y="1669"/>
                </a:lnTo>
                <a:lnTo>
                  <a:pt x="8971" y="1439"/>
                </a:lnTo>
                <a:lnTo>
                  <a:pt x="8856" y="1209"/>
                </a:lnTo>
                <a:lnTo>
                  <a:pt x="8741" y="1036"/>
                </a:lnTo>
                <a:lnTo>
                  <a:pt x="8339" y="749"/>
                </a:lnTo>
                <a:lnTo>
                  <a:pt x="7936" y="519"/>
                </a:lnTo>
                <a:lnTo>
                  <a:pt x="7419" y="346"/>
                </a:lnTo>
                <a:lnTo>
                  <a:pt x="6958" y="173"/>
                </a:lnTo>
                <a:lnTo>
                  <a:pt x="6038" y="58"/>
                </a:lnTo>
                <a:lnTo>
                  <a:pt x="534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6"/>
          <p:cNvSpPr/>
          <p:nvPr/>
        </p:nvSpPr>
        <p:spPr>
          <a:xfrm>
            <a:off x="8039991" y="156270"/>
            <a:ext cx="336508" cy="453992"/>
          </a:xfrm>
          <a:custGeom>
            <a:avLst/>
            <a:gdLst/>
            <a:ahLst/>
            <a:cxnLst/>
            <a:rect l="l" t="t" r="r" b="b"/>
            <a:pathLst>
              <a:path w="10870" h="14665" extrusionOk="0">
                <a:moveTo>
                  <a:pt x="7304" y="1"/>
                </a:moveTo>
                <a:lnTo>
                  <a:pt x="6672" y="58"/>
                </a:lnTo>
                <a:lnTo>
                  <a:pt x="6097" y="231"/>
                </a:lnTo>
                <a:lnTo>
                  <a:pt x="5522" y="518"/>
                </a:lnTo>
                <a:lnTo>
                  <a:pt x="5004" y="921"/>
                </a:lnTo>
                <a:lnTo>
                  <a:pt x="4544" y="1381"/>
                </a:lnTo>
                <a:lnTo>
                  <a:pt x="4141" y="1956"/>
                </a:lnTo>
                <a:lnTo>
                  <a:pt x="3796" y="2474"/>
                </a:lnTo>
                <a:lnTo>
                  <a:pt x="3509" y="2991"/>
                </a:lnTo>
                <a:lnTo>
                  <a:pt x="3279" y="3566"/>
                </a:lnTo>
                <a:lnTo>
                  <a:pt x="3049" y="4199"/>
                </a:lnTo>
                <a:lnTo>
                  <a:pt x="2704" y="5406"/>
                </a:lnTo>
                <a:lnTo>
                  <a:pt x="2474" y="6614"/>
                </a:lnTo>
                <a:lnTo>
                  <a:pt x="2244" y="8224"/>
                </a:lnTo>
                <a:lnTo>
                  <a:pt x="2014" y="9892"/>
                </a:lnTo>
                <a:lnTo>
                  <a:pt x="1841" y="10697"/>
                </a:lnTo>
                <a:lnTo>
                  <a:pt x="1611" y="11502"/>
                </a:lnTo>
                <a:lnTo>
                  <a:pt x="1381" y="12307"/>
                </a:lnTo>
                <a:lnTo>
                  <a:pt x="1036" y="13055"/>
                </a:lnTo>
                <a:lnTo>
                  <a:pt x="576" y="13860"/>
                </a:lnTo>
                <a:lnTo>
                  <a:pt x="288" y="14262"/>
                </a:lnTo>
                <a:lnTo>
                  <a:pt x="1" y="14607"/>
                </a:lnTo>
                <a:lnTo>
                  <a:pt x="1" y="14665"/>
                </a:lnTo>
                <a:lnTo>
                  <a:pt x="58" y="14665"/>
                </a:lnTo>
                <a:lnTo>
                  <a:pt x="346" y="14607"/>
                </a:lnTo>
                <a:lnTo>
                  <a:pt x="1036" y="14492"/>
                </a:lnTo>
                <a:lnTo>
                  <a:pt x="1956" y="14147"/>
                </a:lnTo>
                <a:lnTo>
                  <a:pt x="2876" y="13745"/>
                </a:lnTo>
                <a:lnTo>
                  <a:pt x="3796" y="13285"/>
                </a:lnTo>
                <a:lnTo>
                  <a:pt x="4659" y="12767"/>
                </a:lnTo>
                <a:lnTo>
                  <a:pt x="5464" y="12192"/>
                </a:lnTo>
                <a:lnTo>
                  <a:pt x="6269" y="11560"/>
                </a:lnTo>
                <a:lnTo>
                  <a:pt x="7017" y="10869"/>
                </a:lnTo>
                <a:lnTo>
                  <a:pt x="7764" y="10237"/>
                </a:lnTo>
                <a:lnTo>
                  <a:pt x="8282" y="9604"/>
                </a:lnTo>
                <a:lnTo>
                  <a:pt x="8799" y="8972"/>
                </a:lnTo>
                <a:lnTo>
                  <a:pt x="9259" y="8339"/>
                </a:lnTo>
                <a:lnTo>
                  <a:pt x="9720" y="7707"/>
                </a:lnTo>
                <a:lnTo>
                  <a:pt x="10065" y="6959"/>
                </a:lnTo>
                <a:lnTo>
                  <a:pt x="10352" y="6269"/>
                </a:lnTo>
                <a:lnTo>
                  <a:pt x="10640" y="5464"/>
                </a:lnTo>
                <a:lnTo>
                  <a:pt x="10812" y="4659"/>
                </a:lnTo>
                <a:lnTo>
                  <a:pt x="10870" y="3969"/>
                </a:lnTo>
                <a:lnTo>
                  <a:pt x="10870" y="3279"/>
                </a:lnTo>
                <a:lnTo>
                  <a:pt x="10755" y="2646"/>
                </a:lnTo>
                <a:lnTo>
                  <a:pt x="10525" y="2014"/>
                </a:lnTo>
                <a:lnTo>
                  <a:pt x="10237" y="1438"/>
                </a:lnTo>
                <a:lnTo>
                  <a:pt x="9777" y="978"/>
                </a:lnTo>
                <a:lnTo>
                  <a:pt x="9547" y="748"/>
                </a:lnTo>
                <a:lnTo>
                  <a:pt x="9259" y="576"/>
                </a:lnTo>
                <a:lnTo>
                  <a:pt x="8972" y="403"/>
                </a:lnTo>
                <a:lnTo>
                  <a:pt x="8627" y="231"/>
                </a:lnTo>
                <a:lnTo>
                  <a:pt x="7937" y="58"/>
                </a:lnTo>
                <a:lnTo>
                  <a:pt x="7304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6"/>
          <p:cNvSpPr/>
          <p:nvPr/>
        </p:nvSpPr>
        <p:spPr>
          <a:xfrm>
            <a:off x="1177800" y="157708"/>
            <a:ext cx="211904" cy="284871"/>
          </a:xfrm>
          <a:custGeom>
            <a:avLst/>
            <a:gdLst/>
            <a:ahLst/>
            <a:cxnLst/>
            <a:rect l="l" t="t" r="r" b="b"/>
            <a:pathLst>
              <a:path w="6845" h="9202" extrusionOk="0">
                <a:moveTo>
                  <a:pt x="2129" y="1"/>
                </a:moveTo>
                <a:lnTo>
                  <a:pt x="1726" y="58"/>
                </a:lnTo>
                <a:lnTo>
                  <a:pt x="1323" y="173"/>
                </a:lnTo>
                <a:lnTo>
                  <a:pt x="978" y="346"/>
                </a:lnTo>
                <a:lnTo>
                  <a:pt x="633" y="633"/>
                </a:lnTo>
                <a:lnTo>
                  <a:pt x="346" y="978"/>
                </a:lnTo>
                <a:lnTo>
                  <a:pt x="173" y="1323"/>
                </a:lnTo>
                <a:lnTo>
                  <a:pt x="1" y="1726"/>
                </a:lnTo>
                <a:lnTo>
                  <a:pt x="1" y="2128"/>
                </a:lnTo>
                <a:lnTo>
                  <a:pt x="1" y="2473"/>
                </a:lnTo>
                <a:lnTo>
                  <a:pt x="116" y="2876"/>
                </a:lnTo>
                <a:lnTo>
                  <a:pt x="231" y="3278"/>
                </a:lnTo>
                <a:lnTo>
                  <a:pt x="461" y="3623"/>
                </a:lnTo>
                <a:lnTo>
                  <a:pt x="921" y="4256"/>
                </a:lnTo>
                <a:lnTo>
                  <a:pt x="1438" y="4831"/>
                </a:lnTo>
                <a:lnTo>
                  <a:pt x="2071" y="5291"/>
                </a:lnTo>
                <a:lnTo>
                  <a:pt x="2704" y="5751"/>
                </a:lnTo>
                <a:lnTo>
                  <a:pt x="4429" y="6844"/>
                </a:lnTo>
                <a:lnTo>
                  <a:pt x="5234" y="7476"/>
                </a:lnTo>
                <a:lnTo>
                  <a:pt x="5636" y="7821"/>
                </a:lnTo>
                <a:lnTo>
                  <a:pt x="5981" y="8166"/>
                </a:lnTo>
                <a:lnTo>
                  <a:pt x="6326" y="8684"/>
                </a:lnTo>
                <a:lnTo>
                  <a:pt x="6557" y="9202"/>
                </a:lnTo>
                <a:lnTo>
                  <a:pt x="6614" y="9202"/>
                </a:lnTo>
                <a:lnTo>
                  <a:pt x="6672" y="8972"/>
                </a:lnTo>
                <a:lnTo>
                  <a:pt x="6787" y="8569"/>
                </a:lnTo>
                <a:lnTo>
                  <a:pt x="6787" y="7936"/>
                </a:lnTo>
                <a:lnTo>
                  <a:pt x="6844" y="7304"/>
                </a:lnTo>
                <a:lnTo>
                  <a:pt x="6787" y="6729"/>
                </a:lnTo>
                <a:lnTo>
                  <a:pt x="6729" y="6096"/>
                </a:lnTo>
                <a:lnTo>
                  <a:pt x="6614" y="5464"/>
                </a:lnTo>
                <a:lnTo>
                  <a:pt x="6442" y="4831"/>
                </a:lnTo>
                <a:lnTo>
                  <a:pt x="6039" y="3681"/>
                </a:lnTo>
                <a:lnTo>
                  <a:pt x="5636" y="2761"/>
                </a:lnTo>
                <a:lnTo>
                  <a:pt x="5406" y="2358"/>
                </a:lnTo>
                <a:lnTo>
                  <a:pt x="5119" y="1956"/>
                </a:lnTo>
                <a:lnTo>
                  <a:pt x="4831" y="1553"/>
                </a:lnTo>
                <a:lnTo>
                  <a:pt x="4486" y="1208"/>
                </a:lnTo>
                <a:lnTo>
                  <a:pt x="4084" y="863"/>
                </a:lnTo>
                <a:lnTo>
                  <a:pt x="3681" y="576"/>
                </a:lnTo>
                <a:lnTo>
                  <a:pt x="3336" y="346"/>
                </a:lnTo>
                <a:lnTo>
                  <a:pt x="2934" y="173"/>
                </a:lnTo>
                <a:lnTo>
                  <a:pt x="2531" y="58"/>
                </a:lnTo>
                <a:lnTo>
                  <a:pt x="2129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6"/>
          <p:cNvSpPr/>
          <p:nvPr/>
        </p:nvSpPr>
        <p:spPr>
          <a:xfrm>
            <a:off x="8273225" y="441110"/>
            <a:ext cx="571475" cy="259950"/>
          </a:xfrm>
          <a:custGeom>
            <a:avLst/>
            <a:gdLst/>
            <a:ahLst/>
            <a:cxnLst/>
            <a:rect l="l" t="t" r="r" b="b"/>
            <a:pathLst>
              <a:path w="18460" h="8397" extrusionOk="0">
                <a:moveTo>
                  <a:pt x="11674" y="1"/>
                </a:moveTo>
                <a:lnTo>
                  <a:pt x="10812" y="116"/>
                </a:lnTo>
                <a:lnTo>
                  <a:pt x="9949" y="231"/>
                </a:lnTo>
                <a:lnTo>
                  <a:pt x="9086" y="461"/>
                </a:lnTo>
                <a:lnTo>
                  <a:pt x="8224" y="691"/>
                </a:lnTo>
                <a:lnTo>
                  <a:pt x="7246" y="1036"/>
                </a:lnTo>
                <a:lnTo>
                  <a:pt x="6211" y="1438"/>
                </a:lnTo>
                <a:lnTo>
                  <a:pt x="5176" y="1956"/>
                </a:lnTo>
                <a:lnTo>
                  <a:pt x="4198" y="2474"/>
                </a:lnTo>
                <a:lnTo>
                  <a:pt x="3278" y="3049"/>
                </a:lnTo>
                <a:lnTo>
                  <a:pt x="2358" y="3681"/>
                </a:lnTo>
                <a:lnTo>
                  <a:pt x="1553" y="4371"/>
                </a:lnTo>
                <a:lnTo>
                  <a:pt x="748" y="5176"/>
                </a:lnTo>
                <a:lnTo>
                  <a:pt x="230" y="5751"/>
                </a:lnTo>
                <a:lnTo>
                  <a:pt x="58" y="6039"/>
                </a:lnTo>
                <a:lnTo>
                  <a:pt x="0" y="6096"/>
                </a:lnTo>
                <a:lnTo>
                  <a:pt x="58" y="6096"/>
                </a:lnTo>
                <a:lnTo>
                  <a:pt x="575" y="5981"/>
                </a:lnTo>
                <a:lnTo>
                  <a:pt x="1093" y="5866"/>
                </a:lnTo>
                <a:lnTo>
                  <a:pt x="2128" y="5866"/>
                </a:lnTo>
                <a:lnTo>
                  <a:pt x="3048" y="5924"/>
                </a:lnTo>
                <a:lnTo>
                  <a:pt x="3968" y="6039"/>
                </a:lnTo>
                <a:lnTo>
                  <a:pt x="4831" y="6212"/>
                </a:lnTo>
                <a:lnTo>
                  <a:pt x="5693" y="6499"/>
                </a:lnTo>
                <a:lnTo>
                  <a:pt x="7476" y="7074"/>
                </a:lnTo>
                <a:lnTo>
                  <a:pt x="9144" y="7649"/>
                </a:lnTo>
                <a:lnTo>
                  <a:pt x="10466" y="7994"/>
                </a:lnTo>
                <a:lnTo>
                  <a:pt x="11847" y="8282"/>
                </a:lnTo>
                <a:lnTo>
                  <a:pt x="12537" y="8339"/>
                </a:lnTo>
                <a:lnTo>
                  <a:pt x="13227" y="8397"/>
                </a:lnTo>
                <a:lnTo>
                  <a:pt x="13917" y="8397"/>
                </a:lnTo>
                <a:lnTo>
                  <a:pt x="14549" y="8339"/>
                </a:lnTo>
                <a:lnTo>
                  <a:pt x="15297" y="8224"/>
                </a:lnTo>
                <a:lnTo>
                  <a:pt x="15987" y="7994"/>
                </a:lnTo>
                <a:lnTo>
                  <a:pt x="16620" y="7649"/>
                </a:lnTo>
                <a:lnTo>
                  <a:pt x="17195" y="7247"/>
                </a:lnTo>
                <a:lnTo>
                  <a:pt x="17655" y="6787"/>
                </a:lnTo>
                <a:lnTo>
                  <a:pt x="18057" y="6212"/>
                </a:lnTo>
                <a:lnTo>
                  <a:pt x="18172" y="5866"/>
                </a:lnTo>
                <a:lnTo>
                  <a:pt x="18287" y="5521"/>
                </a:lnTo>
                <a:lnTo>
                  <a:pt x="18402" y="5176"/>
                </a:lnTo>
                <a:lnTo>
                  <a:pt x="18460" y="4774"/>
                </a:lnTo>
                <a:lnTo>
                  <a:pt x="18460" y="4371"/>
                </a:lnTo>
                <a:lnTo>
                  <a:pt x="18460" y="3969"/>
                </a:lnTo>
                <a:lnTo>
                  <a:pt x="18402" y="3566"/>
                </a:lnTo>
                <a:lnTo>
                  <a:pt x="18345" y="3221"/>
                </a:lnTo>
                <a:lnTo>
                  <a:pt x="18230" y="2876"/>
                </a:lnTo>
                <a:lnTo>
                  <a:pt x="18057" y="2589"/>
                </a:lnTo>
                <a:lnTo>
                  <a:pt x="17655" y="2014"/>
                </a:lnTo>
                <a:lnTo>
                  <a:pt x="17137" y="1496"/>
                </a:lnTo>
                <a:lnTo>
                  <a:pt x="16562" y="1036"/>
                </a:lnTo>
                <a:lnTo>
                  <a:pt x="15872" y="691"/>
                </a:lnTo>
                <a:lnTo>
                  <a:pt x="15182" y="403"/>
                </a:lnTo>
                <a:lnTo>
                  <a:pt x="14319" y="173"/>
                </a:lnTo>
                <a:lnTo>
                  <a:pt x="13457" y="58"/>
                </a:lnTo>
                <a:lnTo>
                  <a:pt x="12594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6"/>
          <p:cNvSpPr/>
          <p:nvPr/>
        </p:nvSpPr>
        <p:spPr>
          <a:xfrm>
            <a:off x="152395" y="602784"/>
            <a:ext cx="635557" cy="452196"/>
          </a:xfrm>
          <a:custGeom>
            <a:avLst/>
            <a:gdLst/>
            <a:ahLst/>
            <a:cxnLst/>
            <a:rect l="l" t="t" r="r" b="b"/>
            <a:pathLst>
              <a:path w="20530" h="14607" extrusionOk="0">
                <a:moveTo>
                  <a:pt x="18000" y="0"/>
                </a:moveTo>
                <a:lnTo>
                  <a:pt x="16907" y="58"/>
                </a:lnTo>
                <a:lnTo>
                  <a:pt x="15814" y="115"/>
                </a:lnTo>
                <a:lnTo>
                  <a:pt x="14664" y="288"/>
                </a:lnTo>
                <a:lnTo>
                  <a:pt x="13572" y="460"/>
                </a:lnTo>
                <a:lnTo>
                  <a:pt x="12479" y="748"/>
                </a:lnTo>
                <a:lnTo>
                  <a:pt x="11444" y="1035"/>
                </a:lnTo>
                <a:lnTo>
                  <a:pt x="10409" y="1380"/>
                </a:lnTo>
                <a:lnTo>
                  <a:pt x="9374" y="1725"/>
                </a:lnTo>
                <a:lnTo>
                  <a:pt x="8396" y="2128"/>
                </a:lnTo>
                <a:lnTo>
                  <a:pt x="7418" y="2588"/>
                </a:lnTo>
                <a:lnTo>
                  <a:pt x="6441" y="3048"/>
                </a:lnTo>
                <a:lnTo>
                  <a:pt x="5521" y="3623"/>
                </a:lnTo>
                <a:lnTo>
                  <a:pt x="4601" y="4256"/>
                </a:lnTo>
                <a:lnTo>
                  <a:pt x="3795" y="4888"/>
                </a:lnTo>
                <a:lnTo>
                  <a:pt x="2990" y="5636"/>
                </a:lnTo>
                <a:lnTo>
                  <a:pt x="2415" y="6211"/>
                </a:lnTo>
                <a:lnTo>
                  <a:pt x="1840" y="6901"/>
                </a:lnTo>
                <a:lnTo>
                  <a:pt x="1265" y="7648"/>
                </a:lnTo>
                <a:lnTo>
                  <a:pt x="748" y="8454"/>
                </a:lnTo>
                <a:lnTo>
                  <a:pt x="345" y="9259"/>
                </a:lnTo>
                <a:lnTo>
                  <a:pt x="230" y="9719"/>
                </a:lnTo>
                <a:lnTo>
                  <a:pt x="115" y="10121"/>
                </a:lnTo>
                <a:lnTo>
                  <a:pt x="58" y="10581"/>
                </a:lnTo>
                <a:lnTo>
                  <a:pt x="0" y="10984"/>
                </a:lnTo>
                <a:lnTo>
                  <a:pt x="58" y="11444"/>
                </a:lnTo>
                <a:lnTo>
                  <a:pt x="173" y="11846"/>
                </a:lnTo>
                <a:lnTo>
                  <a:pt x="345" y="12306"/>
                </a:lnTo>
                <a:lnTo>
                  <a:pt x="518" y="12709"/>
                </a:lnTo>
                <a:lnTo>
                  <a:pt x="805" y="13112"/>
                </a:lnTo>
                <a:lnTo>
                  <a:pt x="1150" y="13457"/>
                </a:lnTo>
                <a:lnTo>
                  <a:pt x="1553" y="13744"/>
                </a:lnTo>
                <a:lnTo>
                  <a:pt x="1955" y="13974"/>
                </a:lnTo>
                <a:lnTo>
                  <a:pt x="2358" y="14204"/>
                </a:lnTo>
                <a:lnTo>
                  <a:pt x="2818" y="14319"/>
                </a:lnTo>
                <a:lnTo>
                  <a:pt x="3335" y="14492"/>
                </a:lnTo>
                <a:lnTo>
                  <a:pt x="3795" y="14549"/>
                </a:lnTo>
                <a:lnTo>
                  <a:pt x="4313" y="14607"/>
                </a:lnTo>
                <a:lnTo>
                  <a:pt x="4831" y="14607"/>
                </a:lnTo>
                <a:lnTo>
                  <a:pt x="5291" y="14549"/>
                </a:lnTo>
                <a:lnTo>
                  <a:pt x="5751" y="14492"/>
                </a:lnTo>
                <a:lnTo>
                  <a:pt x="6211" y="14377"/>
                </a:lnTo>
                <a:lnTo>
                  <a:pt x="6613" y="14204"/>
                </a:lnTo>
                <a:lnTo>
                  <a:pt x="7131" y="13974"/>
                </a:lnTo>
                <a:lnTo>
                  <a:pt x="7591" y="13687"/>
                </a:lnTo>
                <a:lnTo>
                  <a:pt x="8511" y="13054"/>
                </a:lnTo>
                <a:lnTo>
                  <a:pt x="9316" y="12364"/>
                </a:lnTo>
                <a:lnTo>
                  <a:pt x="10064" y="11559"/>
                </a:lnTo>
                <a:lnTo>
                  <a:pt x="10811" y="10696"/>
                </a:lnTo>
                <a:lnTo>
                  <a:pt x="11444" y="9834"/>
                </a:lnTo>
                <a:lnTo>
                  <a:pt x="12766" y="8109"/>
                </a:lnTo>
                <a:lnTo>
                  <a:pt x="13514" y="6958"/>
                </a:lnTo>
                <a:lnTo>
                  <a:pt x="14319" y="5808"/>
                </a:lnTo>
                <a:lnTo>
                  <a:pt x="15124" y="4658"/>
                </a:lnTo>
                <a:lnTo>
                  <a:pt x="15987" y="3566"/>
                </a:lnTo>
                <a:lnTo>
                  <a:pt x="16447" y="3048"/>
                </a:lnTo>
                <a:lnTo>
                  <a:pt x="16964" y="2530"/>
                </a:lnTo>
                <a:lnTo>
                  <a:pt x="17482" y="2070"/>
                </a:lnTo>
                <a:lnTo>
                  <a:pt x="18000" y="1668"/>
                </a:lnTo>
                <a:lnTo>
                  <a:pt x="18575" y="1265"/>
                </a:lnTo>
                <a:lnTo>
                  <a:pt x="19150" y="920"/>
                </a:lnTo>
                <a:lnTo>
                  <a:pt x="19840" y="690"/>
                </a:lnTo>
                <a:lnTo>
                  <a:pt x="20472" y="460"/>
                </a:lnTo>
                <a:lnTo>
                  <a:pt x="20530" y="403"/>
                </a:lnTo>
                <a:lnTo>
                  <a:pt x="20472" y="345"/>
                </a:lnTo>
                <a:lnTo>
                  <a:pt x="20070" y="230"/>
                </a:lnTo>
                <a:lnTo>
                  <a:pt x="19150" y="58"/>
                </a:lnTo>
                <a:lnTo>
                  <a:pt x="1800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6"/>
          <p:cNvSpPr/>
          <p:nvPr/>
        </p:nvSpPr>
        <p:spPr>
          <a:xfrm>
            <a:off x="773681" y="330389"/>
            <a:ext cx="471823" cy="316912"/>
          </a:xfrm>
          <a:custGeom>
            <a:avLst/>
            <a:gdLst/>
            <a:ahLst/>
            <a:cxnLst/>
            <a:rect l="l" t="t" r="r" b="b"/>
            <a:pathLst>
              <a:path w="15241" h="10237" extrusionOk="0">
                <a:moveTo>
                  <a:pt x="3796" y="1"/>
                </a:moveTo>
                <a:lnTo>
                  <a:pt x="3106" y="58"/>
                </a:lnTo>
                <a:lnTo>
                  <a:pt x="2474" y="231"/>
                </a:lnTo>
                <a:lnTo>
                  <a:pt x="1841" y="461"/>
                </a:lnTo>
                <a:lnTo>
                  <a:pt x="1323" y="806"/>
                </a:lnTo>
                <a:lnTo>
                  <a:pt x="863" y="1266"/>
                </a:lnTo>
                <a:lnTo>
                  <a:pt x="633" y="1553"/>
                </a:lnTo>
                <a:lnTo>
                  <a:pt x="461" y="1841"/>
                </a:lnTo>
                <a:lnTo>
                  <a:pt x="288" y="2128"/>
                </a:lnTo>
                <a:lnTo>
                  <a:pt x="173" y="2473"/>
                </a:lnTo>
                <a:lnTo>
                  <a:pt x="58" y="3221"/>
                </a:lnTo>
                <a:lnTo>
                  <a:pt x="1" y="3854"/>
                </a:lnTo>
                <a:lnTo>
                  <a:pt x="116" y="4486"/>
                </a:lnTo>
                <a:lnTo>
                  <a:pt x="346" y="5061"/>
                </a:lnTo>
                <a:lnTo>
                  <a:pt x="691" y="5579"/>
                </a:lnTo>
                <a:lnTo>
                  <a:pt x="1093" y="6096"/>
                </a:lnTo>
                <a:lnTo>
                  <a:pt x="1611" y="6499"/>
                </a:lnTo>
                <a:lnTo>
                  <a:pt x="2186" y="6901"/>
                </a:lnTo>
                <a:lnTo>
                  <a:pt x="2761" y="7189"/>
                </a:lnTo>
                <a:lnTo>
                  <a:pt x="3336" y="7419"/>
                </a:lnTo>
                <a:lnTo>
                  <a:pt x="3911" y="7649"/>
                </a:lnTo>
                <a:lnTo>
                  <a:pt x="4486" y="7822"/>
                </a:lnTo>
                <a:lnTo>
                  <a:pt x="5751" y="8109"/>
                </a:lnTo>
                <a:lnTo>
                  <a:pt x="7017" y="8224"/>
                </a:lnTo>
                <a:lnTo>
                  <a:pt x="8627" y="8339"/>
                </a:lnTo>
                <a:lnTo>
                  <a:pt x="10294" y="8512"/>
                </a:lnTo>
                <a:lnTo>
                  <a:pt x="11157" y="8627"/>
                </a:lnTo>
                <a:lnTo>
                  <a:pt x="11962" y="8742"/>
                </a:lnTo>
                <a:lnTo>
                  <a:pt x="12767" y="8972"/>
                </a:lnTo>
                <a:lnTo>
                  <a:pt x="13515" y="9259"/>
                </a:lnTo>
                <a:lnTo>
                  <a:pt x="14377" y="9662"/>
                </a:lnTo>
                <a:lnTo>
                  <a:pt x="14780" y="9892"/>
                </a:lnTo>
                <a:lnTo>
                  <a:pt x="15183" y="10179"/>
                </a:lnTo>
                <a:lnTo>
                  <a:pt x="15240" y="10237"/>
                </a:lnTo>
                <a:lnTo>
                  <a:pt x="15240" y="10122"/>
                </a:lnTo>
                <a:lnTo>
                  <a:pt x="15183" y="9834"/>
                </a:lnTo>
                <a:lnTo>
                  <a:pt x="14952" y="9144"/>
                </a:lnTo>
                <a:lnTo>
                  <a:pt x="14550" y="8224"/>
                </a:lnTo>
                <a:lnTo>
                  <a:pt x="14090" y="7361"/>
                </a:lnTo>
                <a:lnTo>
                  <a:pt x="13572" y="6499"/>
                </a:lnTo>
                <a:lnTo>
                  <a:pt x="12997" y="5636"/>
                </a:lnTo>
                <a:lnTo>
                  <a:pt x="12365" y="4831"/>
                </a:lnTo>
                <a:lnTo>
                  <a:pt x="11675" y="4084"/>
                </a:lnTo>
                <a:lnTo>
                  <a:pt x="10985" y="3394"/>
                </a:lnTo>
                <a:lnTo>
                  <a:pt x="10237" y="2703"/>
                </a:lnTo>
                <a:lnTo>
                  <a:pt x="9604" y="2186"/>
                </a:lnTo>
                <a:lnTo>
                  <a:pt x="8972" y="1726"/>
                </a:lnTo>
                <a:lnTo>
                  <a:pt x="8282" y="1323"/>
                </a:lnTo>
                <a:lnTo>
                  <a:pt x="7592" y="921"/>
                </a:lnTo>
                <a:lnTo>
                  <a:pt x="6844" y="576"/>
                </a:lnTo>
                <a:lnTo>
                  <a:pt x="6096" y="346"/>
                </a:lnTo>
                <a:lnTo>
                  <a:pt x="5291" y="173"/>
                </a:lnTo>
                <a:lnTo>
                  <a:pt x="448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6"/>
          <p:cNvSpPr/>
          <p:nvPr/>
        </p:nvSpPr>
        <p:spPr>
          <a:xfrm>
            <a:off x="8454790" y="905751"/>
            <a:ext cx="124666" cy="106865"/>
          </a:xfrm>
          <a:custGeom>
            <a:avLst/>
            <a:gdLst/>
            <a:ahLst/>
            <a:cxnLst/>
            <a:rect l="l" t="t" r="r" b="b"/>
            <a:pathLst>
              <a:path w="4027" h="3452" extrusionOk="0">
                <a:moveTo>
                  <a:pt x="1381" y="1"/>
                </a:moveTo>
                <a:lnTo>
                  <a:pt x="1036" y="116"/>
                </a:lnTo>
                <a:lnTo>
                  <a:pt x="749" y="231"/>
                </a:lnTo>
                <a:lnTo>
                  <a:pt x="461" y="404"/>
                </a:lnTo>
                <a:lnTo>
                  <a:pt x="231" y="691"/>
                </a:lnTo>
                <a:lnTo>
                  <a:pt x="58" y="979"/>
                </a:lnTo>
                <a:lnTo>
                  <a:pt x="1" y="1266"/>
                </a:lnTo>
                <a:lnTo>
                  <a:pt x="58" y="1669"/>
                </a:lnTo>
                <a:lnTo>
                  <a:pt x="173" y="2014"/>
                </a:lnTo>
                <a:lnTo>
                  <a:pt x="346" y="2359"/>
                </a:lnTo>
                <a:lnTo>
                  <a:pt x="576" y="2646"/>
                </a:lnTo>
                <a:lnTo>
                  <a:pt x="864" y="2934"/>
                </a:lnTo>
                <a:lnTo>
                  <a:pt x="1209" y="3164"/>
                </a:lnTo>
                <a:lnTo>
                  <a:pt x="1554" y="3279"/>
                </a:lnTo>
                <a:lnTo>
                  <a:pt x="1956" y="3394"/>
                </a:lnTo>
                <a:lnTo>
                  <a:pt x="2359" y="3451"/>
                </a:lnTo>
                <a:lnTo>
                  <a:pt x="2704" y="3451"/>
                </a:lnTo>
                <a:lnTo>
                  <a:pt x="2991" y="3336"/>
                </a:lnTo>
                <a:lnTo>
                  <a:pt x="3336" y="3221"/>
                </a:lnTo>
                <a:lnTo>
                  <a:pt x="3624" y="3049"/>
                </a:lnTo>
                <a:lnTo>
                  <a:pt x="3854" y="2761"/>
                </a:lnTo>
                <a:lnTo>
                  <a:pt x="3969" y="2474"/>
                </a:lnTo>
                <a:lnTo>
                  <a:pt x="4026" y="2186"/>
                </a:lnTo>
                <a:lnTo>
                  <a:pt x="4026" y="1784"/>
                </a:lnTo>
                <a:lnTo>
                  <a:pt x="3911" y="1439"/>
                </a:lnTo>
                <a:lnTo>
                  <a:pt x="3681" y="1094"/>
                </a:lnTo>
                <a:lnTo>
                  <a:pt x="3451" y="749"/>
                </a:lnTo>
                <a:lnTo>
                  <a:pt x="3164" y="519"/>
                </a:lnTo>
                <a:lnTo>
                  <a:pt x="2819" y="289"/>
                </a:lnTo>
                <a:lnTo>
                  <a:pt x="2474" y="116"/>
                </a:lnTo>
                <a:lnTo>
                  <a:pt x="2129" y="58"/>
                </a:lnTo>
                <a:lnTo>
                  <a:pt x="1726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6"/>
          <p:cNvSpPr/>
          <p:nvPr/>
        </p:nvSpPr>
        <p:spPr>
          <a:xfrm>
            <a:off x="714955" y="766549"/>
            <a:ext cx="131755" cy="131786"/>
          </a:xfrm>
          <a:custGeom>
            <a:avLst/>
            <a:gdLst/>
            <a:ahLst/>
            <a:cxnLst/>
            <a:rect l="l" t="t" r="r" b="b"/>
            <a:pathLst>
              <a:path w="4256" h="4257" extrusionOk="0">
                <a:moveTo>
                  <a:pt x="1840" y="1"/>
                </a:moveTo>
                <a:lnTo>
                  <a:pt x="1495" y="116"/>
                </a:lnTo>
                <a:lnTo>
                  <a:pt x="1150" y="231"/>
                </a:lnTo>
                <a:lnTo>
                  <a:pt x="805" y="461"/>
                </a:lnTo>
                <a:lnTo>
                  <a:pt x="575" y="691"/>
                </a:lnTo>
                <a:lnTo>
                  <a:pt x="403" y="921"/>
                </a:lnTo>
                <a:lnTo>
                  <a:pt x="230" y="1208"/>
                </a:lnTo>
                <a:lnTo>
                  <a:pt x="115" y="1496"/>
                </a:lnTo>
                <a:lnTo>
                  <a:pt x="58" y="1841"/>
                </a:lnTo>
                <a:lnTo>
                  <a:pt x="0" y="2128"/>
                </a:lnTo>
                <a:lnTo>
                  <a:pt x="58" y="2473"/>
                </a:lnTo>
                <a:lnTo>
                  <a:pt x="115" y="2819"/>
                </a:lnTo>
                <a:lnTo>
                  <a:pt x="230" y="3106"/>
                </a:lnTo>
                <a:lnTo>
                  <a:pt x="403" y="3394"/>
                </a:lnTo>
                <a:lnTo>
                  <a:pt x="633" y="3624"/>
                </a:lnTo>
                <a:lnTo>
                  <a:pt x="863" y="3854"/>
                </a:lnTo>
                <a:lnTo>
                  <a:pt x="1093" y="4026"/>
                </a:lnTo>
                <a:lnTo>
                  <a:pt x="1380" y="4141"/>
                </a:lnTo>
                <a:lnTo>
                  <a:pt x="1725" y="4199"/>
                </a:lnTo>
                <a:lnTo>
                  <a:pt x="2070" y="4256"/>
                </a:lnTo>
                <a:lnTo>
                  <a:pt x="2358" y="4256"/>
                </a:lnTo>
                <a:lnTo>
                  <a:pt x="2703" y="4199"/>
                </a:lnTo>
                <a:lnTo>
                  <a:pt x="2990" y="4084"/>
                </a:lnTo>
                <a:lnTo>
                  <a:pt x="3278" y="3911"/>
                </a:lnTo>
                <a:lnTo>
                  <a:pt x="3508" y="3739"/>
                </a:lnTo>
                <a:lnTo>
                  <a:pt x="3738" y="3509"/>
                </a:lnTo>
                <a:lnTo>
                  <a:pt x="3968" y="3221"/>
                </a:lnTo>
                <a:lnTo>
                  <a:pt x="4083" y="2934"/>
                </a:lnTo>
                <a:lnTo>
                  <a:pt x="4198" y="2646"/>
                </a:lnTo>
                <a:lnTo>
                  <a:pt x="4256" y="2301"/>
                </a:lnTo>
                <a:lnTo>
                  <a:pt x="4256" y="2013"/>
                </a:lnTo>
                <a:lnTo>
                  <a:pt x="4198" y="1668"/>
                </a:lnTo>
                <a:lnTo>
                  <a:pt x="4141" y="1381"/>
                </a:lnTo>
                <a:lnTo>
                  <a:pt x="3968" y="1093"/>
                </a:lnTo>
                <a:lnTo>
                  <a:pt x="3795" y="806"/>
                </a:lnTo>
                <a:lnTo>
                  <a:pt x="3565" y="576"/>
                </a:lnTo>
                <a:lnTo>
                  <a:pt x="3278" y="346"/>
                </a:lnTo>
                <a:lnTo>
                  <a:pt x="2933" y="173"/>
                </a:lnTo>
                <a:lnTo>
                  <a:pt x="2588" y="58"/>
                </a:lnTo>
                <a:lnTo>
                  <a:pt x="2243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6"/>
          <p:cNvSpPr/>
          <p:nvPr/>
        </p:nvSpPr>
        <p:spPr>
          <a:xfrm>
            <a:off x="7762271" y="343192"/>
            <a:ext cx="213669" cy="302702"/>
          </a:xfrm>
          <a:custGeom>
            <a:avLst/>
            <a:gdLst/>
            <a:ahLst/>
            <a:cxnLst/>
            <a:rect l="l" t="t" r="r" b="b"/>
            <a:pathLst>
              <a:path w="6902" h="9778" extrusionOk="0">
                <a:moveTo>
                  <a:pt x="4429" y="1"/>
                </a:moveTo>
                <a:lnTo>
                  <a:pt x="4084" y="58"/>
                </a:lnTo>
                <a:lnTo>
                  <a:pt x="3796" y="116"/>
                </a:lnTo>
                <a:lnTo>
                  <a:pt x="3451" y="231"/>
                </a:lnTo>
                <a:lnTo>
                  <a:pt x="3164" y="404"/>
                </a:lnTo>
                <a:lnTo>
                  <a:pt x="2876" y="576"/>
                </a:lnTo>
                <a:lnTo>
                  <a:pt x="2646" y="806"/>
                </a:lnTo>
                <a:lnTo>
                  <a:pt x="2416" y="1036"/>
                </a:lnTo>
                <a:lnTo>
                  <a:pt x="2244" y="1324"/>
                </a:lnTo>
                <a:lnTo>
                  <a:pt x="1956" y="1956"/>
                </a:lnTo>
                <a:lnTo>
                  <a:pt x="1726" y="2704"/>
                </a:lnTo>
                <a:lnTo>
                  <a:pt x="1611" y="3451"/>
                </a:lnTo>
                <a:lnTo>
                  <a:pt x="1496" y="4256"/>
                </a:lnTo>
                <a:lnTo>
                  <a:pt x="1439" y="5004"/>
                </a:lnTo>
                <a:lnTo>
                  <a:pt x="1381" y="6269"/>
                </a:lnTo>
                <a:lnTo>
                  <a:pt x="1266" y="6902"/>
                </a:lnTo>
                <a:lnTo>
                  <a:pt x="1151" y="7534"/>
                </a:lnTo>
                <a:lnTo>
                  <a:pt x="979" y="8109"/>
                </a:lnTo>
                <a:lnTo>
                  <a:pt x="748" y="8684"/>
                </a:lnTo>
                <a:lnTo>
                  <a:pt x="461" y="9202"/>
                </a:lnTo>
                <a:lnTo>
                  <a:pt x="1" y="9662"/>
                </a:lnTo>
                <a:lnTo>
                  <a:pt x="1" y="9720"/>
                </a:lnTo>
                <a:lnTo>
                  <a:pt x="58" y="9777"/>
                </a:lnTo>
                <a:lnTo>
                  <a:pt x="346" y="9720"/>
                </a:lnTo>
                <a:lnTo>
                  <a:pt x="979" y="9547"/>
                </a:lnTo>
                <a:lnTo>
                  <a:pt x="1784" y="9259"/>
                </a:lnTo>
                <a:lnTo>
                  <a:pt x="2531" y="8799"/>
                </a:lnTo>
                <a:lnTo>
                  <a:pt x="3279" y="8339"/>
                </a:lnTo>
                <a:lnTo>
                  <a:pt x="3969" y="7764"/>
                </a:lnTo>
                <a:lnTo>
                  <a:pt x="4601" y="7074"/>
                </a:lnTo>
                <a:lnTo>
                  <a:pt x="5176" y="6384"/>
                </a:lnTo>
                <a:lnTo>
                  <a:pt x="5694" y="5694"/>
                </a:lnTo>
                <a:lnTo>
                  <a:pt x="6097" y="4947"/>
                </a:lnTo>
                <a:lnTo>
                  <a:pt x="6327" y="4429"/>
                </a:lnTo>
                <a:lnTo>
                  <a:pt x="6557" y="3911"/>
                </a:lnTo>
                <a:lnTo>
                  <a:pt x="6729" y="3279"/>
                </a:lnTo>
                <a:lnTo>
                  <a:pt x="6844" y="2704"/>
                </a:lnTo>
                <a:lnTo>
                  <a:pt x="6902" y="2071"/>
                </a:lnTo>
                <a:lnTo>
                  <a:pt x="6844" y="1496"/>
                </a:lnTo>
                <a:lnTo>
                  <a:pt x="6729" y="1209"/>
                </a:lnTo>
                <a:lnTo>
                  <a:pt x="6614" y="979"/>
                </a:lnTo>
                <a:lnTo>
                  <a:pt x="6442" y="749"/>
                </a:lnTo>
                <a:lnTo>
                  <a:pt x="6269" y="519"/>
                </a:lnTo>
                <a:lnTo>
                  <a:pt x="5982" y="346"/>
                </a:lnTo>
                <a:lnTo>
                  <a:pt x="5694" y="173"/>
                </a:lnTo>
                <a:lnTo>
                  <a:pt x="5407" y="116"/>
                </a:lnTo>
                <a:lnTo>
                  <a:pt x="5061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6"/>
          <p:cNvSpPr/>
          <p:nvPr/>
        </p:nvSpPr>
        <p:spPr>
          <a:xfrm>
            <a:off x="7870870" y="159831"/>
            <a:ext cx="158471" cy="124666"/>
          </a:xfrm>
          <a:custGeom>
            <a:avLst/>
            <a:gdLst/>
            <a:ahLst/>
            <a:cxnLst/>
            <a:rect l="l" t="t" r="r" b="b"/>
            <a:pathLst>
              <a:path w="5119" h="4027" extrusionOk="0">
                <a:moveTo>
                  <a:pt x="2014" y="1"/>
                </a:moveTo>
                <a:lnTo>
                  <a:pt x="1553" y="116"/>
                </a:lnTo>
                <a:lnTo>
                  <a:pt x="1151" y="231"/>
                </a:lnTo>
                <a:lnTo>
                  <a:pt x="806" y="461"/>
                </a:lnTo>
                <a:lnTo>
                  <a:pt x="518" y="748"/>
                </a:lnTo>
                <a:lnTo>
                  <a:pt x="231" y="1093"/>
                </a:lnTo>
                <a:lnTo>
                  <a:pt x="58" y="1438"/>
                </a:lnTo>
                <a:lnTo>
                  <a:pt x="1" y="1841"/>
                </a:lnTo>
                <a:lnTo>
                  <a:pt x="58" y="2244"/>
                </a:lnTo>
                <a:lnTo>
                  <a:pt x="231" y="2646"/>
                </a:lnTo>
                <a:lnTo>
                  <a:pt x="518" y="3049"/>
                </a:lnTo>
                <a:lnTo>
                  <a:pt x="863" y="3336"/>
                </a:lnTo>
                <a:lnTo>
                  <a:pt x="1266" y="3624"/>
                </a:lnTo>
                <a:lnTo>
                  <a:pt x="1668" y="3796"/>
                </a:lnTo>
                <a:lnTo>
                  <a:pt x="2129" y="3969"/>
                </a:lnTo>
                <a:lnTo>
                  <a:pt x="2646" y="4026"/>
                </a:lnTo>
                <a:lnTo>
                  <a:pt x="3106" y="3969"/>
                </a:lnTo>
                <a:lnTo>
                  <a:pt x="3566" y="3911"/>
                </a:lnTo>
                <a:lnTo>
                  <a:pt x="3969" y="3739"/>
                </a:lnTo>
                <a:lnTo>
                  <a:pt x="4314" y="3509"/>
                </a:lnTo>
                <a:lnTo>
                  <a:pt x="4659" y="3221"/>
                </a:lnTo>
                <a:lnTo>
                  <a:pt x="4889" y="2934"/>
                </a:lnTo>
                <a:lnTo>
                  <a:pt x="5061" y="2531"/>
                </a:lnTo>
                <a:lnTo>
                  <a:pt x="5119" y="2186"/>
                </a:lnTo>
                <a:lnTo>
                  <a:pt x="5061" y="1726"/>
                </a:lnTo>
                <a:lnTo>
                  <a:pt x="4889" y="1323"/>
                </a:lnTo>
                <a:lnTo>
                  <a:pt x="4601" y="978"/>
                </a:lnTo>
                <a:lnTo>
                  <a:pt x="4256" y="633"/>
                </a:lnTo>
                <a:lnTo>
                  <a:pt x="3854" y="346"/>
                </a:lnTo>
                <a:lnTo>
                  <a:pt x="3451" y="173"/>
                </a:lnTo>
                <a:lnTo>
                  <a:pt x="2991" y="58"/>
                </a:lnTo>
                <a:lnTo>
                  <a:pt x="253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title"/>
          </p:nvPr>
        </p:nvSpPr>
        <p:spPr>
          <a:xfrm>
            <a:off x="1507075" y="205975"/>
            <a:ext cx="6129900" cy="857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body" idx="1"/>
          </p:nvPr>
        </p:nvSpPr>
        <p:spPr>
          <a:xfrm>
            <a:off x="1507037" y="1200150"/>
            <a:ext cx="2975400" cy="372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78" name="Google Shape;178;p6"/>
          <p:cNvSpPr txBox="1">
            <a:spLocks noGrp="1"/>
          </p:cNvSpPr>
          <p:nvPr>
            <p:ph type="body" idx="2"/>
          </p:nvPr>
        </p:nvSpPr>
        <p:spPr>
          <a:xfrm>
            <a:off x="4661585" y="1200150"/>
            <a:ext cx="2975400" cy="372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79" name="Google Shape;179;p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507075" y="205975"/>
            <a:ext cx="6129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507075" y="1200147"/>
            <a:ext cx="6129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Char char="﹡"/>
              <a:defRPr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Roboto Slab"/>
              <a:buChar char="○"/>
              <a:defRPr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 Slab"/>
              <a:buChar char="■"/>
              <a:defRPr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Slab"/>
              <a:buChar char="●"/>
              <a:defRPr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Roboto Slab"/>
              <a:buChar char="○"/>
              <a:defRPr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Roboto Slab"/>
              <a:buChar char="■"/>
              <a:defRPr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●"/>
              <a:defRPr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○"/>
              <a:defRPr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Slab"/>
              <a:buChar char="■"/>
              <a:defRPr sz="24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buNone/>
              <a:defRPr sz="1300">
                <a:solidFill>
                  <a:schemeClr val="accent2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buNone/>
              <a:defRPr sz="1300">
                <a:solidFill>
                  <a:schemeClr val="accent2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buNone/>
              <a:defRPr sz="1300">
                <a:solidFill>
                  <a:schemeClr val="accent2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buNone/>
              <a:defRPr sz="1300">
                <a:solidFill>
                  <a:schemeClr val="accent2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buNone/>
              <a:defRPr sz="1300">
                <a:solidFill>
                  <a:schemeClr val="accent2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buNone/>
              <a:defRPr sz="1300">
                <a:solidFill>
                  <a:schemeClr val="accent2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buNone/>
              <a:defRPr sz="1300">
                <a:solidFill>
                  <a:schemeClr val="accent2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buNone/>
              <a:defRPr sz="1300">
                <a:solidFill>
                  <a:schemeClr val="accent2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buNone/>
              <a:defRPr sz="1300">
                <a:solidFill>
                  <a:schemeClr val="accent2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12"/>
          <p:cNvSpPr txBox="1">
            <a:spLocks noGrp="1"/>
          </p:cNvSpPr>
          <p:nvPr>
            <p:ph type="ctrTitle"/>
          </p:nvPr>
        </p:nvSpPr>
        <p:spPr>
          <a:xfrm>
            <a:off x="1177636" y="1233054"/>
            <a:ext cx="6553199" cy="2348061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u="sng">
                <a:solidFill>
                  <a:schemeClr val="accent4">
                    <a:lumMod val="40000"/>
                    <a:lumOff val="60000"/>
                  </a:schemeClr>
                </a:solidFill>
                <a:latin typeface="Forte" panose="03060902040502070203" pitchFamily="66" charset="0"/>
              </a:rPr>
              <a:t>English</a:t>
            </a:r>
            <a:br>
              <a:rPr lang="es-ES" sz="7200" u="sng">
                <a:latin typeface="Forte" panose="03060902040502070203" pitchFamily="66" charset="0"/>
              </a:rPr>
            </a:br>
            <a:r>
              <a:rPr lang="es-ES" sz="7200">
                <a:solidFill>
                  <a:schemeClr val="accent5"/>
                </a:solidFill>
                <a:latin typeface="Forte" panose="03060902040502070203" pitchFamily="66" charset="0"/>
              </a:rPr>
              <a:t>UNITS 3 &amp; 4</a:t>
            </a:r>
            <a:endParaRPr sz="7200">
              <a:solidFill>
                <a:schemeClr val="accent5"/>
              </a:solidFill>
              <a:latin typeface="Forte" panose="03060902040502070203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3"/>
          <p:cNvSpPr txBox="1">
            <a:spLocks noGrp="1"/>
          </p:cNvSpPr>
          <p:nvPr>
            <p:ph type="title"/>
          </p:nvPr>
        </p:nvSpPr>
        <p:spPr>
          <a:xfrm>
            <a:off x="1439311" y="131320"/>
            <a:ext cx="6265325" cy="64608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latin typeface="Forte" panose="03060902040502070203" pitchFamily="66" charset="0"/>
              </a:rPr>
              <a:t>Grammar: </a:t>
            </a:r>
            <a:r>
              <a:rPr lang="es-ES" sz="3600">
                <a:solidFill>
                  <a:schemeClr val="accent6"/>
                </a:solidFill>
                <a:latin typeface="Forte" panose="03060902040502070203" pitchFamily="66" charset="0"/>
              </a:rPr>
              <a:t>conditional sentences</a:t>
            </a:r>
            <a:endParaRPr sz="3600">
              <a:solidFill>
                <a:schemeClr val="accent6"/>
              </a:solidFill>
              <a:latin typeface="Forte" panose="03060902040502070203" pitchFamily="66" charset="0"/>
            </a:endParaRPr>
          </a:p>
        </p:txBody>
      </p:sp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Forte" panose="03060902040502070203" pitchFamily="66" charset="0"/>
              </a:rPr>
              <a:t>10</a:t>
            </a:fld>
            <a:endParaRPr>
              <a:latin typeface="Forte" panose="03060902040502070203" pitchFamily="66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EA304FE-B814-499D-B01E-AAF99B4BDDB9}"/>
              </a:ext>
            </a:extLst>
          </p:cNvPr>
          <p:cNvSpPr/>
          <p:nvPr/>
        </p:nvSpPr>
        <p:spPr>
          <a:xfrm>
            <a:off x="6446325" y="2772994"/>
            <a:ext cx="1200615" cy="347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200" b="1">
                <a:latin typeface="Pacifico"/>
              </a:rPr>
              <a:t>had </a:t>
            </a:r>
            <a:r>
              <a:rPr lang="es-ES" sz="1200">
                <a:solidFill>
                  <a:schemeClr val="accent1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‘d</a:t>
            </a:r>
          </a:p>
          <a:p>
            <a:pPr algn="ctr"/>
            <a:r>
              <a:rPr lang="es-ES" sz="1200" b="1">
                <a:latin typeface="Pacifico"/>
              </a:rPr>
              <a:t>would </a:t>
            </a:r>
            <a:r>
              <a:rPr lang="es-ES" sz="1200">
                <a:solidFill>
                  <a:schemeClr val="accent1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‘d</a:t>
            </a:r>
            <a:endParaRPr lang="es-ES" sz="1200" b="1">
              <a:latin typeface="Pacifico"/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A0499B4D-B387-40DE-A3C8-98E034DD9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45470"/>
              </p:ext>
            </p:extLst>
          </p:nvPr>
        </p:nvGraphicFramePr>
        <p:xfrm>
          <a:off x="1614777" y="996669"/>
          <a:ext cx="6463146" cy="1573626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949036">
                  <a:extLst>
                    <a:ext uri="{9D8B030D-6E8A-4147-A177-3AD203B41FA5}">
                      <a16:colId xmlns:a16="http://schemas.microsoft.com/office/drawing/2014/main" val="3792693102"/>
                    </a:ext>
                  </a:extLst>
                </a:gridCol>
                <a:gridCol w="1932709">
                  <a:extLst>
                    <a:ext uri="{9D8B030D-6E8A-4147-A177-3AD203B41FA5}">
                      <a16:colId xmlns:a16="http://schemas.microsoft.com/office/drawing/2014/main" val="2324397112"/>
                    </a:ext>
                  </a:extLst>
                </a:gridCol>
                <a:gridCol w="3581401">
                  <a:extLst>
                    <a:ext uri="{9D8B030D-6E8A-4147-A177-3AD203B41FA5}">
                      <a16:colId xmlns:a16="http://schemas.microsoft.com/office/drawing/2014/main" val="993360409"/>
                    </a:ext>
                  </a:extLst>
                </a:gridCol>
              </a:tblGrid>
              <a:tr h="478560">
                <a:tc>
                  <a:txBody>
                    <a:bodyPr/>
                    <a:lstStyle/>
                    <a:p>
                      <a:r>
                        <a:rPr lang="es-ES">
                          <a:latin typeface="Pacifico"/>
                        </a:rPr>
                        <a:t>FIRST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Pacifico"/>
                        </a:rPr>
                        <a:t>Possible situations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Pacifico"/>
                        </a:rPr>
                        <a:t>If</a:t>
                      </a:r>
                      <a:r>
                        <a:rPr lang="es-ES" b="0">
                          <a:latin typeface="Pacifico"/>
                        </a:rPr>
                        <a:t> + s + </a:t>
                      </a:r>
                      <a:r>
                        <a:rPr lang="es-ES" b="1">
                          <a:latin typeface="Pacifico"/>
                        </a:rPr>
                        <a:t>present simple V</a:t>
                      </a:r>
                      <a:r>
                        <a:rPr lang="es-ES" b="0">
                          <a:latin typeface="Pacifico"/>
                        </a:rPr>
                        <a:t> </a:t>
                      </a:r>
                      <a:r>
                        <a:rPr lang="es-ES" b="1">
                          <a:latin typeface="Pacifico"/>
                        </a:rPr>
                        <a:t>,</a:t>
                      </a:r>
                      <a:r>
                        <a:rPr lang="es-ES" b="0">
                          <a:latin typeface="Pacifico"/>
                        </a:rPr>
                        <a:t> s + </a:t>
                      </a:r>
                      <a:r>
                        <a:rPr lang="es-ES" b="1">
                          <a:latin typeface="Pacifico"/>
                        </a:rPr>
                        <a:t>will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16042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s-ES">
                          <a:latin typeface="Pacifico"/>
                        </a:rPr>
                        <a:t>SECOND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Pacifico"/>
                        </a:rPr>
                        <a:t>Hypothetical situations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Pacifico"/>
                        </a:rPr>
                        <a:t>If</a:t>
                      </a:r>
                      <a:r>
                        <a:rPr lang="es-ES" b="0">
                          <a:latin typeface="Pacifico"/>
                        </a:rPr>
                        <a:t> + s + </a:t>
                      </a:r>
                      <a:r>
                        <a:rPr lang="es-ES" b="1">
                          <a:latin typeface="Pacifico"/>
                        </a:rPr>
                        <a:t>past simple V</a:t>
                      </a:r>
                      <a:r>
                        <a:rPr lang="es-ES" b="0">
                          <a:latin typeface="Pacifico"/>
                        </a:rPr>
                        <a:t> </a:t>
                      </a:r>
                      <a:r>
                        <a:rPr lang="es-ES" b="1">
                          <a:latin typeface="Pacifico"/>
                        </a:rPr>
                        <a:t>, </a:t>
                      </a:r>
                      <a:r>
                        <a:rPr lang="es-ES" b="0">
                          <a:latin typeface="Pacifico"/>
                        </a:rPr>
                        <a:t>s + </a:t>
                      </a:r>
                      <a:r>
                        <a:rPr lang="es-ES" b="1">
                          <a:latin typeface="Pacifico"/>
                        </a:rPr>
                        <a:t>would</a:t>
                      </a:r>
                      <a:r>
                        <a:rPr lang="es-ES" b="0">
                          <a:latin typeface="Pacifico"/>
                        </a:rPr>
                        <a:t> </a:t>
                      </a:r>
                      <a:r>
                        <a:rPr lang="es-ES" b="1">
                          <a:latin typeface="Pacifico"/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694080"/>
                  </a:ext>
                </a:extLst>
              </a:tr>
              <a:tr h="561666">
                <a:tc>
                  <a:txBody>
                    <a:bodyPr/>
                    <a:lstStyle/>
                    <a:p>
                      <a:r>
                        <a:rPr lang="es-ES">
                          <a:latin typeface="Pacifico"/>
                        </a:rPr>
                        <a:t>THIRD 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Pacifico"/>
                        </a:rPr>
                        <a:t>Impossible situations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b="1">
                          <a:latin typeface="Pacifico"/>
                        </a:rPr>
                        <a:t>If</a:t>
                      </a:r>
                      <a:r>
                        <a:rPr lang="es-ES" b="0">
                          <a:latin typeface="Pacifico"/>
                        </a:rPr>
                        <a:t> + s + </a:t>
                      </a:r>
                      <a:r>
                        <a:rPr lang="es-ES" b="1">
                          <a:latin typeface="Pacifico"/>
                        </a:rPr>
                        <a:t>had partici.</a:t>
                      </a:r>
                      <a:r>
                        <a:rPr lang="es-ES" b="0">
                          <a:latin typeface="Pacifico"/>
                        </a:rPr>
                        <a:t> </a:t>
                      </a:r>
                      <a:r>
                        <a:rPr lang="es-ES" b="1">
                          <a:latin typeface="Pacifico"/>
                        </a:rPr>
                        <a:t>V,</a:t>
                      </a:r>
                      <a:r>
                        <a:rPr lang="es-ES" b="0">
                          <a:latin typeface="Pacifico"/>
                        </a:rPr>
                        <a:t> s + </a:t>
                      </a:r>
                      <a:r>
                        <a:rPr lang="es-ES" b="1">
                          <a:latin typeface="Pacifico"/>
                        </a:rPr>
                        <a:t>would </a:t>
                      </a: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have</a:t>
                      </a:r>
                      <a:r>
                        <a:rPr lang="es-ES" b="1">
                          <a:latin typeface="Pacifico"/>
                        </a:rPr>
                        <a:t> partici.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60613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EA1697F7-5FEB-4770-AB6E-4B95D2F08A0A}"/>
              </a:ext>
            </a:extLst>
          </p:cNvPr>
          <p:cNvSpPr txBox="1"/>
          <p:nvPr/>
        </p:nvSpPr>
        <p:spPr>
          <a:xfrm>
            <a:off x="4373436" y="774259"/>
            <a:ext cx="5581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Pacifico"/>
              </a:rPr>
              <a:t>When</a:t>
            </a:r>
            <a:endParaRPr lang="es-ES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8" name="Cerrar llave 7">
            <a:extLst>
              <a:ext uri="{FF2B5EF4-FFF2-40B4-BE49-F238E27FC236}">
                <a16:creationId xmlns:a16="http://schemas.microsoft.com/office/drawing/2014/main" id="{8A501655-7A36-4D77-95EB-2CBD7806A0CB}"/>
              </a:ext>
            </a:extLst>
          </p:cNvPr>
          <p:cNvSpPr/>
          <p:nvPr/>
        </p:nvSpPr>
        <p:spPr>
          <a:xfrm rot="5400000">
            <a:off x="5445935" y="350880"/>
            <a:ext cx="45719" cy="181264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errar llave 10">
            <a:extLst>
              <a:ext uri="{FF2B5EF4-FFF2-40B4-BE49-F238E27FC236}">
                <a16:creationId xmlns:a16="http://schemas.microsoft.com/office/drawing/2014/main" id="{71012719-ED2F-4621-AD9C-546DCC4439F6}"/>
              </a:ext>
            </a:extLst>
          </p:cNvPr>
          <p:cNvSpPr/>
          <p:nvPr/>
        </p:nvSpPr>
        <p:spPr>
          <a:xfrm rot="5400000">
            <a:off x="6760781" y="893623"/>
            <a:ext cx="45719" cy="72599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751412A0-0941-40BA-B864-ADB285860A7A}"/>
              </a:ext>
            </a:extLst>
          </p:cNvPr>
          <p:cNvSpPr/>
          <p:nvPr/>
        </p:nvSpPr>
        <p:spPr>
          <a:xfrm rot="5400000">
            <a:off x="5317345" y="945261"/>
            <a:ext cx="45719" cy="15554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F3959727-65F5-401A-9A22-AC9845EDEBA0}"/>
              </a:ext>
            </a:extLst>
          </p:cNvPr>
          <p:cNvSpPr/>
          <p:nvPr/>
        </p:nvSpPr>
        <p:spPr>
          <a:xfrm rot="5400000">
            <a:off x="6610363" y="1252443"/>
            <a:ext cx="45719" cy="9411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id="{B6123A70-1769-4D2A-827E-EED85DB8D98E}"/>
              </a:ext>
            </a:extLst>
          </p:cNvPr>
          <p:cNvSpPr/>
          <p:nvPr/>
        </p:nvSpPr>
        <p:spPr>
          <a:xfrm rot="5400000">
            <a:off x="5311787" y="1526646"/>
            <a:ext cx="45719" cy="148720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22A3D6D1-1FB4-4DA4-94FD-494ED27029C2}"/>
              </a:ext>
            </a:extLst>
          </p:cNvPr>
          <p:cNvSpPr/>
          <p:nvPr/>
        </p:nvSpPr>
        <p:spPr>
          <a:xfrm rot="5400000">
            <a:off x="7062801" y="1347259"/>
            <a:ext cx="45719" cy="18459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AEFAA94-9CC9-46A8-ABF1-5260A564264A}"/>
              </a:ext>
            </a:extLst>
          </p:cNvPr>
          <p:cNvSpPr txBox="1"/>
          <p:nvPr/>
        </p:nvSpPr>
        <p:spPr>
          <a:xfrm>
            <a:off x="5036822" y="1227298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Pacifico"/>
              </a:rPr>
              <a:t>CONDITION</a:t>
            </a:r>
            <a:endParaRPr lang="es-ES" b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FF852E0-4FA8-47A7-A510-1DF00C027EE4}"/>
              </a:ext>
            </a:extLst>
          </p:cNvPr>
          <p:cNvSpPr txBox="1"/>
          <p:nvPr/>
        </p:nvSpPr>
        <p:spPr>
          <a:xfrm>
            <a:off x="6203994" y="1238004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Pacifico"/>
              </a:rPr>
              <a:t>CONSEQUENCE</a:t>
            </a:r>
            <a:endParaRPr lang="es-ES" b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D2F0267-BAAD-4FBD-B29B-39AD9204CC37}"/>
              </a:ext>
            </a:extLst>
          </p:cNvPr>
          <p:cNvSpPr txBox="1"/>
          <p:nvPr/>
        </p:nvSpPr>
        <p:spPr>
          <a:xfrm>
            <a:off x="6053576" y="1736895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Pacifico"/>
              </a:rPr>
              <a:t>CONSEQUENCE</a:t>
            </a:r>
            <a:endParaRPr lang="es-ES" b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E6DDFE8-1174-4EEC-8D48-7677774E2A38}"/>
              </a:ext>
            </a:extLst>
          </p:cNvPr>
          <p:cNvSpPr txBox="1"/>
          <p:nvPr/>
        </p:nvSpPr>
        <p:spPr>
          <a:xfrm>
            <a:off x="6461944" y="2268391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Pacifico"/>
              </a:rPr>
              <a:t>CONSEQUENCE</a:t>
            </a:r>
            <a:endParaRPr lang="es-ES" b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2F0B872-770E-445E-9CCE-790402BC7C88}"/>
              </a:ext>
            </a:extLst>
          </p:cNvPr>
          <p:cNvSpPr txBox="1"/>
          <p:nvPr/>
        </p:nvSpPr>
        <p:spPr>
          <a:xfrm>
            <a:off x="4878536" y="1729481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Pacifico"/>
              </a:rPr>
              <a:t>CONDITION</a:t>
            </a:r>
            <a:endParaRPr lang="es-ES" b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B12C422-9CFD-4C4E-96B6-A7FF1C662833}"/>
              </a:ext>
            </a:extLst>
          </p:cNvPr>
          <p:cNvSpPr txBox="1"/>
          <p:nvPr/>
        </p:nvSpPr>
        <p:spPr>
          <a:xfrm>
            <a:off x="4843764" y="2264417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Pacifico"/>
              </a:rPr>
              <a:t>CONDITION</a:t>
            </a:r>
            <a:endParaRPr lang="es-ES" b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0AFEAB4-E39C-47AB-91E7-DBC89A9DFA44}"/>
              </a:ext>
            </a:extLst>
          </p:cNvPr>
          <p:cNvSpPr txBox="1"/>
          <p:nvPr/>
        </p:nvSpPr>
        <p:spPr>
          <a:xfrm>
            <a:off x="1632313" y="2587323"/>
            <a:ext cx="3682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i="1" u="sng">
                <a:solidFill>
                  <a:schemeClr val="accent1"/>
                </a:solidFill>
                <a:latin typeface="Pacifico"/>
              </a:rPr>
              <a:t>1st</a:t>
            </a:r>
            <a:r>
              <a:rPr lang="es-ES" i="1">
                <a:solidFill>
                  <a:schemeClr val="accent1"/>
                </a:solidFill>
                <a:latin typeface="Pacifico"/>
              </a:rPr>
              <a:t>: </a:t>
            </a:r>
            <a:r>
              <a:rPr lang="es-ES" i="1">
                <a:solidFill>
                  <a:schemeClr val="tx1"/>
                </a:solidFill>
                <a:latin typeface="Pacifico"/>
              </a:rPr>
              <a:t>If you study, you will pass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i="1" u="sng">
                <a:solidFill>
                  <a:schemeClr val="accent1"/>
                </a:solidFill>
                <a:latin typeface="Pacifico"/>
              </a:rPr>
              <a:t>2nd</a:t>
            </a:r>
            <a:r>
              <a:rPr lang="es-ES" i="1">
                <a:solidFill>
                  <a:schemeClr val="accent1"/>
                </a:solidFill>
                <a:latin typeface="Pacifico"/>
              </a:rPr>
              <a:t>: </a:t>
            </a:r>
            <a:r>
              <a:rPr lang="es-ES" i="1">
                <a:solidFill>
                  <a:schemeClr val="tx1"/>
                </a:solidFill>
                <a:latin typeface="Pacifico"/>
              </a:rPr>
              <a:t>If you studied, you would pass</a:t>
            </a: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i="1" u="sng">
                <a:solidFill>
                  <a:schemeClr val="accent1"/>
                </a:solidFill>
                <a:latin typeface="Pacifico"/>
              </a:rPr>
              <a:t>3rd</a:t>
            </a:r>
            <a:r>
              <a:rPr lang="es-ES" i="1">
                <a:solidFill>
                  <a:schemeClr val="accent1"/>
                </a:solidFill>
                <a:latin typeface="Pacifico"/>
              </a:rPr>
              <a:t>: </a:t>
            </a:r>
            <a:r>
              <a:rPr lang="es-ES" i="1">
                <a:solidFill>
                  <a:schemeClr val="tx1"/>
                </a:solidFill>
                <a:latin typeface="Pacifico"/>
              </a:rPr>
              <a:t>If you had studied, you would have passed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A1DF064-031E-4510-8BF3-70A5AC3AD8B5}"/>
              </a:ext>
            </a:extLst>
          </p:cNvPr>
          <p:cNvSpPr txBox="1"/>
          <p:nvPr/>
        </p:nvSpPr>
        <p:spPr>
          <a:xfrm rot="5400000">
            <a:off x="7279584" y="1664601"/>
            <a:ext cx="1766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solidFill>
                  <a:schemeClr val="accent1"/>
                </a:solidFill>
                <a:latin typeface="Pacifico"/>
              </a:rPr>
              <a:t>NEGATIVE &amp; QÜESTIONS</a:t>
            </a:r>
            <a:endParaRPr lang="es-ES" b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EE4FB6D-732C-4DEE-B5D3-2A3FA0B5AFFC}"/>
              </a:ext>
            </a:extLst>
          </p:cNvPr>
          <p:cNvSpPr txBox="1"/>
          <p:nvPr/>
        </p:nvSpPr>
        <p:spPr>
          <a:xfrm>
            <a:off x="652746" y="1118120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>
                <a:solidFill>
                  <a:schemeClr val="accent1"/>
                </a:solidFill>
                <a:latin typeface="Pacifico"/>
              </a:rPr>
              <a:t>Si estudias...</a:t>
            </a:r>
            <a:endParaRPr lang="es-ES" i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B76C8B9-71A0-4084-A964-A9240373A07D}"/>
              </a:ext>
            </a:extLst>
          </p:cNvPr>
          <p:cNvSpPr txBox="1"/>
          <p:nvPr/>
        </p:nvSpPr>
        <p:spPr>
          <a:xfrm>
            <a:off x="519696" y="1598395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>
                <a:solidFill>
                  <a:schemeClr val="accent1"/>
                </a:solidFill>
                <a:latin typeface="Pacifico"/>
              </a:rPr>
              <a:t>Si estudiases...</a:t>
            </a:r>
            <a:endParaRPr lang="es-ES" i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CB56204C-3F71-4448-A60E-F16CA528D16F}"/>
              </a:ext>
            </a:extLst>
          </p:cNvPr>
          <p:cNvSpPr txBox="1"/>
          <p:nvPr/>
        </p:nvSpPr>
        <p:spPr>
          <a:xfrm>
            <a:off x="26344" y="2138631"/>
            <a:ext cx="1632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>
                <a:solidFill>
                  <a:schemeClr val="accent1"/>
                </a:solidFill>
                <a:latin typeface="Pacifico"/>
              </a:rPr>
              <a:t>Si hubieses estudiado...</a:t>
            </a:r>
            <a:endParaRPr lang="es-ES" i="1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28" name="Google Shape;355;p13">
            <a:extLst>
              <a:ext uri="{FF2B5EF4-FFF2-40B4-BE49-F238E27FC236}">
                <a16:creationId xmlns:a16="http://schemas.microsoft.com/office/drawing/2014/main" id="{B7966D46-3F4F-4C2F-B4F5-EA6131A63587}"/>
              </a:ext>
            </a:extLst>
          </p:cNvPr>
          <p:cNvSpPr txBox="1">
            <a:spLocks/>
          </p:cNvSpPr>
          <p:nvPr/>
        </p:nvSpPr>
        <p:spPr>
          <a:xfrm>
            <a:off x="2118363" y="3431296"/>
            <a:ext cx="1827595" cy="347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9pPr>
          </a:lstStyle>
          <a:p>
            <a:r>
              <a:rPr lang="es-ES" sz="3600">
                <a:solidFill>
                  <a:schemeClr val="accent1"/>
                </a:solidFill>
                <a:latin typeface="Forte" panose="03060902040502070203" pitchFamily="66" charset="0"/>
              </a:rPr>
              <a:t>Unless</a:t>
            </a:r>
          </a:p>
        </p:txBody>
      </p:sp>
      <p:sp>
        <p:nvSpPr>
          <p:cNvPr id="29" name="Google Shape;355;p13">
            <a:extLst>
              <a:ext uri="{FF2B5EF4-FFF2-40B4-BE49-F238E27FC236}">
                <a16:creationId xmlns:a16="http://schemas.microsoft.com/office/drawing/2014/main" id="{F8C2C50F-3027-45FD-84AB-83BCD2F4E680}"/>
              </a:ext>
            </a:extLst>
          </p:cNvPr>
          <p:cNvSpPr txBox="1">
            <a:spLocks/>
          </p:cNvSpPr>
          <p:nvPr/>
        </p:nvSpPr>
        <p:spPr>
          <a:xfrm>
            <a:off x="5385273" y="3376917"/>
            <a:ext cx="1827595" cy="347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9pPr>
          </a:lstStyle>
          <a:p>
            <a:r>
              <a:rPr lang="es-ES" sz="3600">
                <a:solidFill>
                  <a:schemeClr val="accent1"/>
                </a:solidFill>
                <a:latin typeface="Forte" panose="03060902040502070203" pitchFamily="66" charset="0"/>
              </a:rPr>
              <a:t>Advice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606D3C4-7301-4D61-983F-F6803E908FA5}"/>
              </a:ext>
            </a:extLst>
          </p:cNvPr>
          <p:cNvSpPr txBox="1"/>
          <p:nvPr/>
        </p:nvSpPr>
        <p:spPr>
          <a:xfrm>
            <a:off x="1813745" y="3562258"/>
            <a:ext cx="2748725" cy="108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  <a:buClr>
                <a:schemeClr val="accent1"/>
              </a:buClr>
            </a:pPr>
            <a:r>
              <a:rPr lang="es-ES" i="1">
                <a:solidFill>
                  <a:schemeClr val="tx1"/>
                </a:solidFill>
                <a:latin typeface="Pacifico"/>
              </a:rPr>
              <a:t>If you don’t study, you will suspend Unless you study, you will suspend</a:t>
            </a:r>
          </a:p>
        </p:txBody>
      </p:sp>
      <p:sp>
        <p:nvSpPr>
          <p:cNvPr id="22" name="Flecha: hacia abajo 21">
            <a:extLst>
              <a:ext uri="{FF2B5EF4-FFF2-40B4-BE49-F238E27FC236}">
                <a16:creationId xmlns:a16="http://schemas.microsoft.com/office/drawing/2014/main" id="{2921D8EC-39D0-4C95-B104-4A30860F7A3D}"/>
              </a:ext>
            </a:extLst>
          </p:cNvPr>
          <p:cNvSpPr/>
          <p:nvPr/>
        </p:nvSpPr>
        <p:spPr>
          <a:xfrm>
            <a:off x="2189019" y="4089546"/>
            <a:ext cx="90054" cy="2746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770A600-58D1-4643-B34B-6BC4306223A1}"/>
              </a:ext>
            </a:extLst>
          </p:cNvPr>
          <p:cNvSpPr txBox="1"/>
          <p:nvPr/>
        </p:nvSpPr>
        <p:spPr>
          <a:xfrm>
            <a:off x="1715955" y="4073192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Pacifico"/>
              </a:rPr>
              <a:t>If not</a:t>
            </a:r>
            <a:endParaRPr lang="es-ES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72B97B9-1490-4D1D-A823-C5A1403E9D61}"/>
              </a:ext>
            </a:extLst>
          </p:cNvPr>
          <p:cNvSpPr txBox="1"/>
          <p:nvPr/>
        </p:nvSpPr>
        <p:spPr>
          <a:xfrm>
            <a:off x="2238236" y="4066129"/>
            <a:ext cx="1005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Pacifico"/>
              </a:rPr>
              <a:t>A menos que</a:t>
            </a:r>
            <a:endParaRPr lang="es-ES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254F924-EE0C-4297-9014-B8C1518894B0}"/>
              </a:ext>
            </a:extLst>
          </p:cNvPr>
          <p:cNvSpPr txBox="1"/>
          <p:nvPr/>
        </p:nvSpPr>
        <p:spPr>
          <a:xfrm>
            <a:off x="4882783" y="3712973"/>
            <a:ext cx="2748725" cy="59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s-ES" b="1" u="sng">
                <a:solidFill>
                  <a:schemeClr val="accent1"/>
                </a:solidFill>
                <a:latin typeface="Pacifico"/>
              </a:rPr>
              <a:t>2nd conditional</a:t>
            </a:r>
          </a:p>
          <a:p>
            <a:pPr algn="ctr">
              <a:lnSpc>
                <a:spcPct val="150000"/>
              </a:lnSpc>
              <a:buClr>
                <a:schemeClr val="accent1"/>
              </a:buClr>
            </a:pPr>
            <a:r>
              <a:rPr lang="es-ES" i="1">
                <a:solidFill>
                  <a:schemeClr val="tx1"/>
                </a:solidFill>
                <a:latin typeface="Pacifico"/>
              </a:rPr>
              <a:t>If I were you</a:t>
            </a:r>
            <a:r>
              <a:rPr lang="es-ES" b="1" i="1">
                <a:solidFill>
                  <a:schemeClr val="tx1"/>
                </a:solidFill>
                <a:latin typeface="Pacifico"/>
              </a:rPr>
              <a:t>,</a:t>
            </a:r>
            <a:r>
              <a:rPr lang="es-ES" i="1">
                <a:solidFill>
                  <a:schemeClr val="tx1"/>
                </a:solidFill>
                <a:latin typeface="Pacifico"/>
              </a:rPr>
              <a:t> I would...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3EFE559-A445-4190-B4F6-18C7D656BD53}"/>
              </a:ext>
            </a:extLst>
          </p:cNvPr>
          <p:cNvSpPr txBox="1"/>
          <p:nvPr/>
        </p:nvSpPr>
        <p:spPr>
          <a:xfrm>
            <a:off x="5431315" y="4211691"/>
            <a:ext cx="938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Pacifico"/>
              </a:rPr>
              <a:t>Si fuera tú...</a:t>
            </a:r>
            <a:endParaRPr lang="es-ES">
              <a:solidFill>
                <a:schemeClr val="accent1"/>
              </a:solidFill>
              <a:latin typeface="Pacifico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08745D4B-21A1-41B7-892A-835A7CC10B1B}"/>
              </a:ext>
            </a:extLst>
          </p:cNvPr>
          <p:cNvSpPr/>
          <p:nvPr/>
        </p:nvSpPr>
        <p:spPr>
          <a:xfrm>
            <a:off x="5437038" y="4066129"/>
            <a:ext cx="887562" cy="18795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Arco 50">
            <a:extLst>
              <a:ext uri="{FF2B5EF4-FFF2-40B4-BE49-F238E27FC236}">
                <a16:creationId xmlns:a16="http://schemas.microsoft.com/office/drawing/2014/main" id="{6B15FFF9-2799-402D-A84F-390F263561EF}"/>
              </a:ext>
            </a:extLst>
          </p:cNvPr>
          <p:cNvSpPr/>
          <p:nvPr/>
        </p:nvSpPr>
        <p:spPr>
          <a:xfrm>
            <a:off x="5380552" y="750775"/>
            <a:ext cx="1443513" cy="631029"/>
          </a:xfrm>
          <a:prstGeom prst="arc">
            <a:avLst>
              <a:gd name="adj1" fmla="val 10898696"/>
              <a:gd name="adj2" fmla="val 0"/>
            </a:avLst>
          </a:prstGeom>
          <a:ln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9122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3"/>
          <p:cNvSpPr txBox="1">
            <a:spLocks noGrp="1"/>
          </p:cNvSpPr>
          <p:nvPr>
            <p:ph type="title"/>
          </p:nvPr>
        </p:nvSpPr>
        <p:spPr>
          <a:xfrm>
            <a:off x="1848021" y="297574"/>
            <a:ext cx="5640362" cy="64608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latin typeface="Forte" panose="03060902040502070203" pitchFamily="66" charset="0"/>
              </a:rPr>
              <a:t>Grammar: </a:t>
            </a:r>
            <a:r>
              <a:rPr lang="es-ES" sz="3600">
                <a:solidFill>
                  <a:schemeClr val="accent6"/>
                </a:solidFill>
                <a:latin typeface="Forte" panose="03060902040502070203" pitchFamily="66" charset="0"/>
              </a:rPr>
              <a:t>adverbs of possibility and probability</a:t>
            </a:r>
            <a:endParaRPr sz="3600">
              <a:solidFill>
                <a:schemeClr val="accent6"/>
              </a:solidFill>
              <a:latin typeface="Forte" panose="03060902040502070203" pitchFamily="66" charset="0"/>
            </a:endParaRPr>
          </a:p>
        </p:txBody>
      </p:sp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Forte" panose="03060902040502070203" pitchFamily="66" charset="0"/>
              </a:rPr>
              <a:t>11</a:t>
            </a:fld>
            <a:endParaRPr>
              <a:latin typeface="Forte" panose="03060902040502070203" pitchFamily="66" charset="0"/>
            </a:endParaRPr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FB3B0FE2-41F5-4191-BE49-DD08C4760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686624"/>
              </p:ext>
            </p:extLst>
          </p:nvPr>
        </p:nvGraphicFramePr>
        <p:xfrm>
          <a:off x="2507673" y="1518228"/>
          <a:ext cx="3934691" cy="1053522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934691">
                  <a:extLst>
                    <a:ext uri="{9D8B030D-6E8A-4147-A177-3AD203B41FA5}">
                      <a16:colId xmlns:a16="http://schemas.microsoft.com/office/drawing/2014/main" val="960479434"/>
                    </a:ext>
                  </a:extLst>
                </a:gridCol>
              </a:tblGrid>
              <a:tr h="3511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1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Maybe / Perhaps</a:t>
                      </a:r>
                      <a:r>
                        <a:rPr lang="es-ES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+</a:t>
                      </a:r>
                      <a:r>
                        <a:rPr lang="es-ES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 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270705"/>
                  </a:ext>
                </a:extLst>
              </a:tr>
              <a:tr h="3511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b="1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Definitely</a:t>
                      </a:r>
                      <a:r>
                        <a:rPr lang="es-ES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b="1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/ Probably</a:t>
                      </a:r>
                      <a:r>
                        <a:rPr lang="es-ES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+</a:t>
                      </a:r>
                      <a:r>
                        <a:rPr lang="es-ES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u="sng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negative</a:t>
                      </a:r>
                      <a:r>
                        <a:rPr lang="es-ES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 auxiliaries / 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995274"/>
                  </a:ext>
                </a:extLst>
              </a:tr>
              <a:tr h="3511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u="sng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positive</a:t>
                      </a:r>
                      <a:r>
                        <a:rPr lang="es-ES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 auxiliaries / be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+</a:t>
                      </a:r>
                      <a:r>
                        <a:rPr lang="es-ES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s-ES" b="1">
                          <a:solidFill>
                            <a:schemeClr val="tx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  <a:sym typeface="Wingdings" panose="05000000000000000000" pitchFamily="2" charset="2"/>
                        </a:rPr>
                        <a:t>definitely / probably</a:t>
                      </a:r>
                      <a:endParaRPr lang="es-ES" u="sng">
                        <a:solidFill>
                          <a:schemeClr val="tx1"/>
                        </a:solidFill>
                        <a:uFill>
                          <a:solidFill>
                            <a:schemeClr val="accent1"/>
                          </a:solidFill>
                        </a:uFill>
                        <a:latin typeface="Pacific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069129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636DE058-7B57-49D4-A137-0F46B1D913B9}"/>
              </a:ext>
            </a:extLst>
          </p:cNvPr>
          <p:cNvSpPr txBox="1"/>
          <p:nvPr/>
        </p:nvSpPr>
        <p:spPr>
          <a:xfrm>
            <a:off x="6411914" y="1518228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Pacifico"/>
              </a:rPr>
              <a:t>= quizás</a:t>
            </a:r>
            <a:endParaRPr lang="es-ES">
              <a:solidFill>
                <a:schemeClr val="accent1"/>
              </a:solidFill>
              <a:latin typeface="Pacifico"/>
            </a:endParaRPr>
          </a:p>
        </p:txBody>
      </p:sp>
    </p:spTree>
    <p:extLst>
      <p:ext uri="{BB962C8B-B14F-4D97-AF65-F5344CB8AC3E}">
        <p14:creationId xmlns:p14="http://schemas.microsoft.com/office/powerpoint/2010/main" val="41184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6"/>
          <p:cNvSpPr txBox="1">
            <a:spLocks noGrp="1"/>
          </p:cNvSpPr>
          <p:nvPr>
            <p:ph type="body" idx="1"/>
          </p:nvPr>
        </p:nvSpPr>
        <p:spPr>
          <a:xfrm>
            <a:off x="2201700" y="976745"/>
            <a:ext cx="4740600" cy="2628409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6000" u="sng">
                <a:solidFill>
                  <a:schemeClr val="accent2"/>
                </a:solidFill>
                <a:latin typeface="Forte" panose="03060902040502070203" pitchFamily="66" charset="0"/>
              </a:rPr>
              <a:t>UNIT 3</a:t>
            </a:r>
            <a:r>
              <a:rPr lang="es-ES" sz="6000">
                <a:solidFill>
                  <a:schemeClr val="accent2"/>
                </a:solidFill>
                <a:latin typeface="Forte" panose="03060902040502070203" pitchFamily="66" charset="0"/>
              </a:rPr>
              <a:t>: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6000">
                <a:latin typeface="Forte" panose="03060902040502070203" pitchFamily="66" charset="0"/>
              </a:rPr>
              <a:t>Future possibilities</a:t>
            </a:r>
            <a:endParaRPr sz="6000">
              <a:latin typeface="Forte" panose="03060902040502070203" pitchFamily="66" charset="0"/>
            </a:endParaRPr>
          </a:p>
        </p:txBody>
      </p:sp>
      <p:sp>
        <p:nvSpPr>
          <p:cNvPr id="379" name="Google Shape;379;p1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Forte" panose="03060902040502070203" pitchFamily="66" charset="0"/>
              </a:rPr>
              <a:t>2</a:t>
            </a:fld>
            <a:endParaRPr>
              <a:latin typeface="Forte" panose="03060902040502070203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3"/>
          <p:cNvSpPr txBox="1">
            <a:spLocks noGrp="1"/>
          </p:cNvSpPr>
          <p:nvPr>
            <p:ph type="title"/>
          </p:nvPr>
        </p:nvSpPr>
        <p:spPr>
          <a:xfrm>
            <a:off x="1507025" y="269866"/>
            <a:ext cx="6129900" cy="64608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latin typeface="Forte" panose="03060902040502070203" pitchFamily="66" charset="0"/>
              </a:rPr>
              <a:t>Vocabulary: </a:t>
            </a:r>
            <a:r>
              <a:rPr lang="es-ES" sz="3600">
                <a:solidFill>
                  <a:schemeClr val="accent6"/>
                </a:solidFill>
                <a:latin typeface="Forte" panose="03060902040502070203" pitchFamily="66" charset="0"/>
              </a:rPr>
              <a:t>future aspirations</a:t>
            </a:r>
            <a:endParaRPr sz="3600">
              <a:solidFill>
                <a:schemeClr val="accent6"/>
              </a:solidFill>
              <a:latin typeface="Forte" panose="03060902040502070203" pitchFamily="66" charset="0"/>
            </a:endParaRPr>
          </a:p>
        </p:txBody>
      </p:sp>
      <p:sp>
        <p:nvSpPr>
          <p:cNvPr id="357" name="Google Shape;357;p13"/>
          <p:cNvSpPr txBox="1">
            <a:spLocks noGrp="1"/>
          </p:cNvSpPr>
          <p:nvPr>
            <p:ph type="body" idx="1"/>
          </p:nvPr>
        </p:nvSpPr>
        <p:spPr>
          <a:xfrm>
            <a:off x="1182257" y="1082200"/>
            <a:ext cx="7684652" cy="1986581"/>
          </a:xfrm>
          <a:prstGeom prst="rect">
            <a:avLst/>
          </a:prstGeom>
        </p:spPr>
        <p:txBody>
          <a:bodyPr spcFirstLastPara="1" wrap="square" lIns="0" tIns="0" rIns="0" bIns="0" numCol="2" anchor="t" anchorCtr="0">
            <a:noAutofit/>
          </a:bodyPr>
          <a:lstStyle/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</a:rPr>
              <a:t>pass your exams</a:t>
            </a:r>
            <a:r>
              <a:rPr lang="es-ES" sz="1200">
                <a:latin typeface="Pacifico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aprobar los exámenes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pass your driving test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aprobar el examen de conducir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study abroad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estudiar en el extranjero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go on an exchange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tx1"/>
                </a:solidFill>
                <a:latin typeface="Pacifico"/>
                <a:sym typeface="Wingdings" panose="05000000000000000000" pitchFamily="2" charset="2"/>
              </a:rPr>
              <a:t> ir 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de intercambio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go backpacking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viajar de “forma barata”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go for an interview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ir a una entrevista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get a holiday job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conseguir un trabajo de vacaciones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get a degree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obtener un título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do voluntary work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 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hacer trabajo voluntario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do work experience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hacer prácticas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apply for a job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buscar un trabajo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leave home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independizarse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make new friends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hacer nuevos amigos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make money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hacer dinero (trabajando)</a:t>
            </a:r>
            <a:endParaRPr b="1">
              <a:latin typeface="Pacifico"/>
            </a:endParaRPr>
          </a:p>
        </p:txBody>
      </p:sp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Forte" panose="03060902040502070203" pitchFamily="66" charset="0"/>
              </a:rPr>
              <a:t>3</a:t>
            </a:fld>
            <a:endParaRPr>
              <a:latin typeface="Forte" panose="03060902040502070203" pitchFamily="66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5B3EFAB-AFC2-48F7-B4B0-EF52705775F6}"/>
              </a:ext>
            </a:extLst>
          </p:cNvPr>
          <p:cNvSpPr/>
          <p:nvPr/>
        </p:nvSpPr>
        <p:spPr>
          <a:xfrm>
            <a:off x="1072281" y="1102981"/>
            <a:ext cx="7128164" cy="1938090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Google Shape;357;p13">
            <a:extLst>
              <a:ext uri="{FF2B5EF4-FFF2-40B4-BE49-F238E27FC236}">
                <a16:creationId xmlns:a16="http://schemas.microsoft.com/office/drawing/2014/main" id="{18E204EF-8DD1-4E9D-84E3-9DB969295D1D}"/>
              </a:ext>
            </a:extLst>
          </p:cNvPr>
          <p:cNvSpPr txBox="1">
            <a:spLocks/>
          </p:cNvSpPr>
          <p:nvPr/>
        </p:nvSpPr>
        <p:spPr>
          <a:xfrm>
            <a:off x="1521693" y="3366699"/>
            <a:ext cx="6237712" cy="83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2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Roboto Slab"/>
              <a:buChar char="﹡"/>
              <a:defRPr sz="2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Roboto Slab"/>
              <a:buChar char="○"/>
              <a:defRPr sz="2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Roboto Slab"/>
              <a:buChar char="■"/>
              <a:defRPr sz="2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Roboto Slab"/>
              <a:buChar char="●"/>
              <a:defRPr sz="2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Roboto Slab"/>
              <a:buChar char="○"/>
              <a:defRPr sz="2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Char char="■"/>
              <a:defRPr sz="2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 Slab"/>
              <a:buChar char="●"/>
              <a:defRPr sz="2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 Slab"/>
              <a:buChar char="○"/>
              <a:defRPr sz="2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Roboto Slab"/>
              <a:buChar char="■"/>
              <a:defRPr sz="2000" b="0" i="0" u="none" strike="noStrike" cap="non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marL="90488" indent="-90488">
              <a:buClr>
                <a:schemeClr val="accent6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make </a:t>
            </a:r>
            <a:r>
              <a:rPr lang="es-ES" sz="1200" b="1">
                <a:solidFill>
                  <a:schemeClr val="accent6"/>
                </a:solidFill>
                <a:latin typeface="Pacifico"/>
                <a:sym typeface="Wingdings" panose="05000000000000000000" pitchFamily="2" charset="2"/>
              </a:rPr>
              <a:t>+</a:t>
            </a:r>
            <a:r>
              <a:rPr lang="es-ES" sz="1200" b="1">
                <a:latin typeface="Pacifico"/>
                <a:sym typeface="Wingdings" panose="05000000000000000000" pitchFamily="2" charset="2"/>
              </a:rPr>
              <a:t> a decision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6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tomar una decisión</a:t>
            </a:r>
          </a:p>
          <a:p>
            <a:pPr marL="90488" indent="-90488">
              <a:buClr>
                <a:schemeClr val="accent6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make </a:t>
            </a:r>
            <a:r>
              <a:rPr lang="es-ES" sz="1200" b="1">
                <a:solidFill>
                  <a:schemeClr val="accent6"/>
                </a:solidFill>
                <a:latin typeface="Pacifico"/>
                <a:sym typeface="Wingdings" panose="05000000000000000000" pitchFamily="2" charset="2"/>
              </a:rPr>
              <a:t>+</a:t>
            </a:r>
            <a:r>
              <a:rPr lang="es-ES" sz="1200" b="1">
                <a:latin typeface="Pacifico"/>
                <a:sym typeface="Wingdings" panose="05000000000000000000" pitchFamily="2" charset="2"/>
              </a:rPr>
              <a:t> a choice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6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elegir</a:t>
            </a:r>
          </a:p>
          <a:p>
            <a:pPr marL="90488" indent="-90488">
              <a:buClr>
                <a:schemeClr val="accent6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make </a:t>
            </a:r>
            <a:r>
              <a:rPr lang="es-ES" sz="1200" b="1">
                <a:solidFill>
                  <a:schemeClr val="accent6"/>
                </a:solidFill>
                <a:latin typeface="Pacifico"/>
                <a:sym typeface="Wingdings" panose="05000000000000000000" pitchFamily="2" charset="2"/>
              </a:rPr>
              <a:t>+</a:t>
            </a:r>
            <a:r>
              <a:rPr lang="es-ES" sz="1200" b="1">
                <a:latin typeface="Pacifico"/>
                <a:sym typeface="Wingdings" panose="05000000000000000000" pitchFamily="2" charset="2"/>
              </a:rPr>
              <a:t> arrangements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6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preparar algo</a:t>
            </a:r>
            <a:endParaRPr lang="es-ES" sz="1200" b="1">
              <a:latin typeface="Pacifico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6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</a:rPr>
              <a:t>do</a:t>
            </a:r>
            <a:r>
              <a:rPr lang="es-ES" sz="1200" b="1">
                <a:solidFill>
                  <a:schemeClr val="accent6"/>
                </a:solidFill>
                <a:latin typeface="Pacifico"/>
              </a:rPr>
              <a:t> + </a:t>
            </a:r>
            <a:r>
              <a:rPr lang="es-ES" sz="1200" b="1">
                <a:latin typeface="Pacifico"/>
              </a:rPr>
              <a:t>the housework</a:t>
            </a:r>
            <a:r>
              <a:rPr lang="es-ES" sz="1200">
                <a:latin typeface="Pacifico"/>
              </a:rPr>
              <a:t> </a:t>
            </a:r>
            <a:r>
              <a:rPr lang="es-ES" sz="1200">
                <a:solidFill>
                  <a:schemeClr val="accent6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hacer tareas domésticas</a:t>
            </a:r>
          </a:p>
          <a:p>
            <a:pPr marL="90488" indent="-90488">
              <a:buClr>
                <a:schemeClr val="accent6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do</a:t>
            </a:r>
            <a:r>
              <a:rPr lang="es-ES" sz="1200" b="1">
                <a:solidFill>
                  <a:schemeClr val="accent6"/>
                </a:solidFill>
                <a:latin typeface="Pacifico"/>
                <a:sym typeface="Wingdings" panose="05000000000000000000" pitchFamily="2" charset="2"/>
              </a:rPr>
              <a:t> + </a:t>
            </a:r>
            <a:r>
              <a:rPr lang="es-ES" sz="1200" b="1">
                <a:latin typeface="Pacifico"/>
                <a:sym typeface="Wingdings" panose="05000000000000000000" pitchFamily="2" charset="2"/>
              </a:rPr>
              <a:t>your homework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6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hacer los deberes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6A02122-A43E-4D79-B165-CE30A81C69BC}"/>
              </a:ext>
            </a:extLst>
          </p:cNvPr>
          <p:cNvSpPr/>
          <p:nvPr/>
        </p:nvSpPr>
        <p:spPr>
          <a:xfrm>
            <a:off x="1406807" y="3366699"/>
            <a:ext cx="6459111" cy="879760"/>
          </a:xfrm>
          <a:prstGeom prst="rect">
            <a:avLst/>
          </a:prstGeom>
          <a:noFill/>
          <a:ln w="127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Google Shape;355;p13">
            <a:extLst>
              <a:ext uri="{FF2B5EF4-FFF2-40B4-BE49-F238E27FC236}">
                <a16:creationId xmlns:a16="http://schemas.microsoft.com/office/drawing/2014/main" id="{E30B52A7-DD22-4F65-A277-2C40BC5DB1B4}"/>
              </a:ext>
            </a:extLst>
          </p:cNvPr>
          <p:cNvSpPr txBox="1">
            <a:spLocks/>
          </p:cNvSpPr>
          <p:nvPr/>
        </p:nvSpPr>
        <p:spPr>
          <a:xfrm>
            <a:off x="1478553" y="2898028"/>
            <a:ext cx="6129900" cy="64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Pacifico"/>
              <a:buNone/>
              <a:defRPr sz="3000" b="0" i="0" u="none" strike="noStrike" cap="none">
                <a:solidFill>
                  <a:schemeClr val="accent2"/>
                </a:solidFill>
                <a:latin typeface="Pacifico"/>
                <a:ea typeface="Pacifico"/>
                <a:cs typeface="Pacifico"/>
                <a:sym typeface="Pacifico"/>
              </a:defRPr>
            </a:lvl9pPr>
          </a:lstStyle>
          <a:p>
            <a:r>
              <a:rPr lang="es-ES" sz="1800">
                <a:solidFill>
                  <a:schemeClr val="accent6"/>
                </a:solidFill>
                <a:latin typeface="Forte" panose="03060902040502070203" pitchFamily="66" charset="0"/>
              </a:rPr>
              <a:t>COLLOCATIONS</a:t>
            </a:r>
            <a:endParaRPr lang="es-ES" sz="3600">
              <a:solidFill>
                <a:schemeClr val="accent6"/>
              </a:solidFill>
              <a:latin typeface="Forte" panose="03060902040502070203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3"/>
          <p:cNvSpPr txBox="1">
            <a:spLocks noGrp="1"/>
          </p:cNvSpPr>
          <p:nvPr>
            <p:ph type="title"/>
          </p:nvPr>
        </p:nvSpPr>
        <p:spPr>
          <a:xfrm>
            <a:off x="1507025" y="269866"/>
            <a:ext cx="6129900" cy="64608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latin typeface="Forte" panose="03060902040502070203" pitchFamily="66" charset="0"/>
              </a:rPr>
              <a:t>Vocabulary: </a:t>
            </a:r>
            <a:r>
              <a:rPr lang="es-ES" sz="3600">
                <a:solidFill>
                  <a:schemeClr val="accent6"/>
                </a:solidFill>
                <a:latin typeface="Forte" panose="03060902040502070203" pitchFamily="66" charset="0"/>
              </a:rPr>
              <a:t>time management</a:t>
            </a:r>
            <a:endParaRPr sz="3600">
              <a:solidFill>
                <a:schemeClr val="accent6"/>
              </a:solidFill>
              <a:latin typeface="Forte" panose="03060902040502070203" pitchFamily="66" charset="0"/>
            </a:endParaRPr>
          </a:p>
        </p:txBody>
      </p:sp>
      <p:sp>
        <p:nvSpPr>
          <p:cNvPr id="357" name="Google Shape;357;p13"/>
          <p:cNvSpPr txBox="1">
            <a:spLocks noGrp="1"/>
          </p:cNvSpPr>
          <p:nvPr>
            <p:ph type="body" idx="1"/>
          </p:nvPr>
        </p:nvSpPr>
        <p:spPr>
          <a:xfrm>
            <a:off x="1117894" y="1442419"/>
            <a:ext cx="7684652" cy="1737200"/>
          </a:xfrm>
          <a:prstGeom prst="rect">
            <a:avLst/>
          </a:prstGeom>
        </p:spPr>
        <p:txBody>
          <a:bodyPr spcFirstLastPara="1" wrap="square" lIns="0" tIns="0" rIns="0" bIns="0" numCol="2" anchor="t" anchorCtr="0">
            <a:noAutofit/>
          </a:bodyPr>
          <a:lstStyle/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</a:rPr>
              <a:t>get organized</a:t>
            </a:r>
            <a:r>
              <a:rPr lang="es-ES" sz="1200">
                <a:latin typeface="Pacifico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organizarse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plan ahead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planearse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make lists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hacer listas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develop a routine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desarrollar una rutina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find a balance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conseguir un balance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prioritize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priorizar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take a break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tomar un descanso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waste time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  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perder tiempo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put off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posponer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meet a deadline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cumplir fecha entrega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set a reminder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establecer un recordatorio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set goals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establecer objetivos</a:t>
            </a:r>
            <a:endParaRPr lang="es-ES" sz="1200" b="1">
              <a:latin typeface="Pacifico"/>
              <a:sym typeface="Wingdings" panose="05000000000000000000" pitchFamily="2" charset="2"/>
            </a:endParaRPr>
          </a:p>
        </p:txBody>
      </p:sp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Forte" panose="03060902040502070203" pitchFamily="66" charset="0"/>
              </a:rPr>
              <a:t>4</a:t>
            </a:fld>
            <a:endParaRPr>
              <a:latin typeface="Forte" panose="03060902040502070203" pitchFamily="66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5B3EFAB-AFC2-48F7-B4B0-EF52705775F6}"/>
              </a:ext>
            </a:extLst>
          </p:cNvPr>
          <p:cNvSpPr/>
          <p:nvPr/>
        </p:nvSpPr>
        <p:spPr>
          <a:xfrm>
            <a:off x="1007918" y="1463199"/>
            <a:ext cx="7128164" cy="1640219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287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3"/>
          <p:cNvSpPr txBox="1">
            <a:spLocks noGrp="1"/>
          </p:cNvSpPr>
          <p:nvPr>
            <p:ph type="title"/>
          </p:nvPr>
        </p:nvSpPr>
        <p:spPr>
          <a:xfrm>
            <a:off x="1507025" y="269866"/>
            <a:ext cx="6129900" cy="64608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latin typeface="Forte" panose="03060902040502070203" pitchFamily="66" charset="0"/>
              </a:rPr>
              <a:t>Grammar: </a:t>
            </a:r>
            <a:r>
              <a:rPr lang="es-ES" sz="3600">
                <a:solidFill>
                  <a:schemeClr val="accent6"/>
                </a:solidFill>
                <a:latin typeface="Forte" panose="03060902040502070203" pitchFamily="66" charset="0"/>
              </a:rPr>
              <a:t>future </a:t>
            </a:r>
            <a:r>
              <a:rPr lang="es-ES" sz="3200">
                <a:solidFill>
                  <a:schemeClr val="accent6"/>
                </a:solidFill>
                <a:latin typeface="Forte" panose="03060902040502070203" pitchFamily="66" charset="0"/>
              </a:rPr>
              <a:t>(simple) </a:t>
            </a:r>
            <a:r>
              <a:rPr lang="es-ES" sz="3600">
                <a:solidFill>
                  <a:schemeClr val="accent6"/>
                </a:solidFill>
                <a:latin typeface="Forte" panose="03060902040502070203" pitchFamily="66" charset="0"/>
              </a:rPr>
              <a:t>tenses</a:t>
            </a:r>
            <a:endParaRPr sz="3600">
              <a:solidFill>
                <a:schemeClr val="accent6"/>
              </a:solidFill>
              <a:latin typeface="Forte" panose="03060902040502070203" pitchFamily="66" charset="0"/>
            </a:endParaRPr>
          </a:p>
        </p:txBody>
      </p:sp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Forte" panose="03060902040502070203" pitchFamily="66" charset="0"/>
              </a:rPr>
              <a:t>5</a:t>
            </a:fld>
            <a:endParaRPr>
              <a:latin typeface="Forte" panose="03060902040502070203" pitchFamily="66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68A951B-992A-4C64-88E4-060A390E36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017364"/>
              </p:ext>
            </p:extLst>
          </p:nvPr>
        </p:nvGraphicFramePr>
        <p:xfrm>
          <a:off x="1000965" y="1042240"/>
          <a:ext cx="7422598" cy="3200400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1679866">
                  <a:extLst>
                    <a:ext uri="{9D8B030D-6E8A-4147-A177-3AD203B41FA5}">
                      <a16:colId xmlns:a16="http://schemas.microsoft.com/office/drawing/2014/main" val="3003421243"/>
                    </a:ext>
                  </a:extLst>
                </a:gridCol>
                <a:gridCol w="3006437">
                  <a:extLst>
                    <a:ext uri="{9D8B030D-6E8A-4147-A177-3AD203B41FA5}">
                      <a16:colId xmlns:a16="http://schemas.microsoft.com/office/drawing/2014/main" val="2192834384"/>
                    </a:ext>
                  </a:extLst>
                </a:gridCol>
                <a:gridCol w="2736295">
                  <a:extLst>
                    <a:ext uri="{9D8B030D-6E8A-4147-A177-3AD203B41FA5}">
                      <a16:colId xmlns:a16="http://schemas.microsoft.com/office/drawing/2014/main" val="2260363463"/>
                    </a:ext>
                  </a:extLst>
                </a:gridCol>
              </a:tblGrid>
              <a:tr h="454287">
                <a:tc>
                  <a:txBody>
                    <a:bodyPr/>
                    <a:lstStyle/>
                    <a:p>
                      <a:r>
                        <a:rPr lang="es-ES" sz="1400">
                          <a:latin typeface="Pacifico"/>
                        </a:rPr>
                        <a:t>WILL / WON’T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Pacifico"/>
                        </a:rPr>
                        <a:t>future predictions, spontaneous decisions, promises, offers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(+)</a:t>
                      </a:r>
                      <a:r>
                        <a:rPr lang="es-ES" sz="1200" b="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WILL</a:t>
                      </a:r>
                      <a:r>
                        <a:rPr lang="es-ES" sz="1200" b="0">
                          <a:latin typeface="Pacifico"/>
                        </a:rPr>
                        <a:t> + V + Com.</a:t>
                      </a: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(-)</a:t>
                      </a:r>
                      <a:r>
                        <a:rPr lang="es-ES" sz="120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WON’T</a:t>
                      </a:r>
                      <a:r>
                        <a:rPr lang="es-ES" sz="1200">
                          <a:latin typeface="Pacifico"/>
                        </a:rPr>
                        <a:t> + V + Com.</a:t>
                      </a: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(?)</a:t>
                      </a:r>
                      <a:r>
                        <a:rPr lang="es-ES" sz="1200">
                          <a:latin typeface="Pacifico"/>
                        </a:rPr>
                        <a:t> </a:t>
                      </a:r>
                      <a:r>
                        <a:rPr lang="es-ES" sz="1200" b="1">
                          <a:latin typeface="Pacifico"/>
                        </a:rPr>
                        <a:t>WILL</a:t>
                      </a:r>
                      <a:r>
                        <a:rPr lang="es-ES" sz="1200">
                          <a:latin typeface="Pacifico"/>
                        </a:rPr>
                        <a:t> + Subj + V + Com. ?</a:t>
                      </a:r>
                      <a:endParaRPr lang="es-ES" sz="1200" b="1">
                        <a:latin typeface="Pacific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616772"/>
                  </a:ext>
                </a:extLst>
              </a:tr>
              <a:tr h="263198">
                <a:tc>
                  <a:txBody>
                    <a:bodyPr/>
                    <a:lstStyle/>
                    <a:p>
                      <a:r>
                        <a:rPr lang="es-ES" sz="1400">
                          <a:latin typeface="Pacifico"/>
                        </a:rPr>
                        <a:t>BE (NOT) GOING 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Pacifico"/>
                        </a:rPr>
                        <a:t>future intentions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(+)</a:t>
                      </a:r>
                      <a:r>
                        <a:rPr lang="es-ES" sz="1200" b="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BE GOING TO</a:t>
                      </a:r>
                      <a:r>
                        <a:rPr lang="es-ES" sz="1200" b="0">
                          <a:latin typeface="Pacifico"/>
                        </a:rPr>
                        <a:t> + V + Com.</a:t>
                      </a: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(-)</a:t>
                      </a:r>
                      <a:r>
                        <a:rPr lang="es-ES" sz="120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BE NOT GOING TO </a:t>
                      </a:r>
                      <a:r>
                        <a:rPr lang="es-ES" sz="1200" b="0">
                          <a:latin typeface="Pacifico"/>
                        </a:rPr>
                        <a:t>+ V + Com.</a:t>
                      </a:r>
                      <a:endParaRPr lang="es-ES" sz="1200">
                        <a:latin typeface="Pacifico"/>
                      </a:endParaRP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(?)</a:t>
                      </a:r>
                      <a:r>
                        <a:rPr lang="es-ES" sz="1200">
                          <a:latin typeface="Pacifico"/>
                        </a:rPr>
                        <a:t> </a:t>
                      </a:r>
                      <a:r>
                        <a:rPr lang="es-ES" sz="1200" b="1">
                          <a:latin typeface="Pacifico"/>
                        </a:rPr>
                        <a:t>BE</a:t>
                      </a:r>
                      <a:r>
                        <a:rPr lang="es-ES" sz="1200" b="0">
                          <a:latin typeface="Pacifico"/>
                        </a:rPr>
                        <a:t> + Subj + </a:t>
                      </a:r>
                      <a:r>
                        <a:rPr lang="es-ES" sz="1200" b="1">
                          <a:latin typeface="Pacifico"/>
                        </a:rPr>
                        <a:t>GOING TO</a:t>
                      </a:r>
                      <a:r>
                        <a:rPr lang="es-ES" sz="1200" b="0">
                          <a:latin typeface="Pacifico"/>
                        </a:rPr>
                        <a:t> + V + Com. ?</a:t>
                      </a:r>
                      <a:endParaRPr lang="es-ES" sz="1200" b="1">
                        <a:latin typeface="Pacific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723413"/>
                  </a:ext>
                </a:extLst>
              </a:tr>
              <a:tr h="263198">
                <a:tc>
                  <a:txBody>
                    <a:bodyPr/>
                    <a:lstStyle/>
                    <a:p>
                      <a:r>
                        <a:rPr lang="es-ES" sz="1400">
                          <a:latin typeface="Pacifico"/>
                        </a:rPr>
                        <a:t>PRES. CONTINUOUS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Pacifico"/>
                        </a:rPr>
                        <a:t>definite arrangements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(+)</a:t>
                      </a:r>
                      <a:r>
                        <a:rPr lang="es-ES" sz="1200" b="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BE V-ING</a:t>
                      </a:r>
                      <a:r>
                        <a:rPr lang="es-ES" sz="1200" b="0">
                          <a:latin typeface="Pacifico"/>
                        </a:rPr>
                        <a:t> + Com.</a:t>
                      </a: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(-)</a:t>
                      </a:r>
                      <a:r>
                        <a:rPr lang="es-ES" sz="120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BE NOT V-ING</a:t>
                      </a:r>
                      <a:r>
                        <a:rPr lang="es-ES" sz="1200" b="0">
                          <a:latin typeface="Pacifico"/>
                        </a:rPr>
                        <a:t> + Com.</a:t>
                      </a:r>
                      <a:endParaRPr lang="es-ES" sz="1200">
                        <a:latin typeface="Pacifico"/>
                      </a:endParaRP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(?)</a:t>
                      </a:r>
                      <a:r>
                        <a:rPr lang="es-ES" sz="1200">
                          <a:latin typeface="Pacifico"/>
                        </a:rPr>
                        <a:t> </a:t>
                      </a:r>
                      <a:r>
                        <a:rPr lang="es-ES" sz="1200" b="1">
                          <a:latin typeface="Pacifico"/>
                        </a:rPr>
                        <a:t>BE</a:t>
                      </a:r>
                      <a:r>
                        <a:rPr lang="es-ES" sz="1200">
                          <a:latin typeface="Pacifico"/>
                        </a:rPr>
                        <a:t> + Subj + </a:t>
                      </a:r>
                      <a:r>
                        <a:rPr lang="es-ES" sz="1200" b="1">
                          <a:latin typeface="Pacifico"/>
                        </a:rPr>
                        <a:t>V-ING</a:t>
                      </a:r>
                      <a:r>
                        <a:rPr lang="es-ES" sz="1200">
                          <a:latin typeface="Pacifico"/>
                        </a:rPr>
                        <a:t> + Com. ?</a:t>
                      </a:r>
                      <a:endParaRPr lang="es-ES" sz="1200" b="1">
                        <a:latin typeface="Pacific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354490"/>
                  </a:ext>
                </a:extLst>
              </a:tr>
              <a:tr h="263198">
                <a:tc>
                  <a:txBody>
                    <a:bodyPr/>
                    <a:lstStyle/>
                    <a:p>
                      <a:r>
                        <a:rPr lang="es-ES" sz="1400">
                          <a:latin typeface="Pacifico"/>
                        </a:rPr>
                        <a:t>PRES. SIMPLE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Pacifico"/>
                        </a:rPr>
                        <a:t>schedules and timetables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(+)</a:t>
                      </a:r>
                      <a:r>
                        <a:rPr lang="es-ES" sz="1200" b="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V(-s)</a:t>
                      </a:r>
                      <a:r>
                        <a:rPr lang="es-ES" sz="1200" b="0">
                          <a:latin typeface="Pacifico"/>
                        </a:rPr>
                        <a:t> + Com.</a:t>
                      </a: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(-)</a:t>
                      </a:r>
                      <a:r>
                        <a:rPr lang="es-ES" sz="120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DON’T/DOESN’T V</a:t>
                      </a:r>
                      <a:r>
                        <a:rPr lang="es-ES" sz="1200" b="0">
                          <a:latin typeface="Pacifico"/>
                        </a:rPr>
                        <a:t> + Com.</a:t>
                      </a:r>
                      <a:endParaRPr lang="es-ES" sz="1200">
                        <a:latin typeface="Pacifico"/>
                      </a:endParaRP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(?)</a:t>
                      </a:r>
                      <a:r>
                        <a:rPr lang="es-ES" sz="1200">
                          <a:latin typeface="Pacifico"/>
                        </a:rPr>
                        <a:t> </a:t>
                      </a:r>
                      <a:r>
                        <a:rPr lang="es-ES" sz="1200" b="1">
                          <a:latin typeface="Pacifico"/>
                        </a:rPr>
                        <a:t>DO/DOES</a:t>
                      </a:r>
                      <a:r>
                        <a:rPr lang="es-ES" sz="1200" b="0">
                          <a:latin typeface="Pacifico"/>
                        </a:rPr>
                        <a:t> + Subj + </a:t>
                      </a:r>
                      <a:r>
                        <a:rPr lang="es-ES" sz="1200" b="1">
                          <a:latin typeface="Pacifico"/>
                        </a:rPr>
                        <a:t>V</a:t>
                      </a:r>
                      <a:r>
                        <a:rPr lang="es-ES" sz="1200" b="0">
                          <a:latin typeface="Pacifico"/>
                        </a:rPr>
                        <a:t> + Com. ?</a:t>
                      </a:r>
                      <a:endParaRPr lang="es-ES" sz="1200" b="1">
                        <a:latin typeface="Pacific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644056"/>
                  </a:ext>
                </a:extLst>
              </a:tr>
              <a:tr h="263198">
                <a:tc>
                  <a:txBody>
                    <a:bodyPr/>
                    <a:lstStyle/>
                    <a:p>
                      <a:r>
                        <a:rPr lang="es-ES" sz="1400">
                          <a:latin typeface="Pacifico"/>
                        </a:rPr>
                        <a:t>MIGHT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Pacifico"/>
                        </a:rPr>
                        <a:t>future possibilities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(+)</a:t>
                      </a:r>
                      <a:r>
                        <a:rPr lang="es-ES" sz="1200" b="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MIGHT </a:t>
                      </a:r>
                      <a:r>
                        <a:rPr lang="es-ES" sz="1200" b="0">
                          <a:latin typeface="Pacifico"/>
                        </a:rPr>
                        <a:t>+ V + Com.</a:t>
                      </a: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(-)</a:t>
                      </a:r>
                      <a:r>
                        <a:rPr lang="es-ES" sz="1200">
                          <a:latin typeface="Pacifico"/>
                        </a:rPr>
                        <a:t> Subj + </a:t>
                      </a:r>
                      <a:r>
                        <a:rPr lang="es-ES" sz="1200" b="1">
                          <a:latin typeface="Pacifico"/>
                        </a:rPr>
                        <a:t>MIGHTN’T </a:t>
                      </a:r>
                      <a:r>
                        <a:rPr lang="es-ES" sz="1200" b="0">
                          <a:latin typeface="Pacifico"/>
                        </a:rPr>
                        <a:t>+ V + Com.</a:t>
                      </a:r>
                      <a:endParaRPr lang="es-ES" sz="1200">
                        <a:latin typeface="Pacifico"/>
                      </a:endParaRPr>
                    </a:p>
                    <a:p>
                      <a:r>
                        <a:rPr lang="es-ES" sz="1200" b="1">
                          <a:solidFill>
                            <a:schemeClr val="accent1"/>
                          </a:solidFill>
                          <a:latin typeface="Pacifico"/>
                        </a:rPr>
                        <a:t>(?)</a:t>
                      </a:r>
                      <a:r>
                        <a:rPr lang="es-ES" sz="1200">
                          <a:latin typeface="Pacifico"/>
                        </a:rPr>
                        <a:t> </a:t>
                      </a:r>
                      <a:r>
                        <a:rPr lang="es-ES" sz="1200" b="1">
                          <a:latin typeface="Pacifico"/>
                        </a:rPr>
                        <a:t>MIGHT</a:t>
                      </a:r>
                      <a:r>
                        <a:rPr lang="es-ES" sz="1200" b="0">
                          <a:latin typeface="Pacifico"/>
                        </a:rPr>
                        <a:t> + Subj + V + Com. ?</a:t>
                      </a:r>
                      <a:endParaRPr lang="es-ES" sz="1200" b="1">
                        <a:latin typeface="Pacific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233603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DEA304FE-B814-499D-B01E-AAF99B4BDDB9}"/>
              </a:ext>
            </a:extLst>
          </p:cNvPr>
          <p:cNvSpPr/>
          <p:nvPr/>
        </p:nvSpPr>
        <p:spPr>
          <a:xfrm>
            <a:off x="3276574" y="4348153"/>
            <a:ext cx="2590801" cy="4017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>
                <a:latin typeface="Pacifico"/>
              </a:rPr>
              <a:t>Be about to</a:t>
            </a:r>
            <a:r>
              <a:rPr lang="es-ES">
                <a:latin typeface="Pacifico"/>
              </a:rPr>
              <a:t> </a:t>
            </a:r>
            <a:r>
              <a:rPr lang="es-ES">
                <a:solidFill>
                  <a:schemeClr val="accent1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>
                <a:latin typeface="Pacifico"/>
                <a:sym typeface="Wingdings" panose="05000000000000000000" pitchFamily="2" charset="2"/>
              </a:rPr>
              <a:t> estar a punto de</a:t>
            </a:r>
            <a:endParaRPr lang="es-ES" b="1">
              <a:latin typeface="Pacifico"/>
            </a:endParaRPr>
          </a:p>
        </p:txBody>
      </p:sp>
    </p:spTree>
    <p:extLst>
      <p:ext uri="{BB962C8B-B14F-4D97-AF65-F5344CB8AC3E}">
        <p14:creationId xmlns:p14="http://schemas.microsoft.com/office/powerpoint/2010/main" val="282108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3"/>
          <p:cNvSpPr txBox="1">
            <a:spLocks noGrp="1"/>
          </p:cNvSpPr>
          <p:nvPr>
            <p:ph type="title"/>
          </p:nvPr>
        </p:nvSpPr>
        <p:spPr>
          <a:xfrm>
            <a:off x="1507025" y="269866"/>
            <a:ext cx="6129900" cy="64608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latin typeface="Forte" panose="03060902040502070203" pitchFamily="66" charset="0"/>
              </a:rPr>
              <a:t>Grammar: </a:t>
            </a:r>
            <a:r>
              <a:rPr lang="es-ES" sz="3600">
                <a:solidFill>
                  <a:schemeClr val="accent6"/>
                </a:solidFill>
                <a:latin typeface="Forte" panose="03060902040502070203" pitchFamily="66" charset="0"/>
              </a:rPr>
              <a:t>future </a:t>
            </a:r>
            <a:r>
              <a:rPr lang="es-ES" sz="3200">
                <a:solidFill>
                  <a:schemeClr val="accent6"/>
                </a:solidFill>
                <a:latin typeface="Forte" panose="03060902040502070203" pitchFamily="66" charset="0"/>
              </a:rPr>
              <a:t>continuous</a:t>
            </a:r>
            <a:endParaRPr sz="3600">
              <a:solidFill>
                <a:schemeClr val="accent6"/>
              </a:solidFill>
              <a:latin typeface="Forte" panose="03060902040502070203" pitchFamily="66" charset="0"/>
            </a:endParaRPr>
          </a:p>
        </p:txBody>
      </p:sp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Forte" panose="03060902040502070203" pitchFamily="66" charset="0"/>
              </a:rPr>
              <a:t>6</a:t>
            </a:fld>
            <a:endParaRPr>
              <a:latin typeface="Forte" panose="03060902040502070203" pitchFamily="66" charset="0"/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CD2D1615-8778-4333-BE98-BEADD1DCA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547166"/>
              </p:ext>
            </p:extLst>
          </p:nvPr>
        </p:nvGraphicFramePr>
        <p:xfrm>
          <a:off x="1583225" y="1225320"/>
          <a:ext cx="3381693" cy="2560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81693">
                  <a:extLst>
                    <a:ext uri="{9D8B030D-6E8A-4147-A177-3AD203B41FA5}">
                      <a16:colId xmlns:a16="http://schemas.microsoft.com/office/drawing/2014/main" val="911673550"/>
                    </a:ext>
                  </a:extLst>
                </a:gridCol>
              </a:tblGrid>
              <a:tr h="214861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bg1"/>
                          </a:solidFill>
                          <a:latin typeface="Pacifico"/>
                        </a:rPr>
                        <a:t>FUTURE CONTINUOUS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8937"/>
                  </a:ext>
                </a:extLst>
              </a:tr>
              <a:tr h="214861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Pacifico"/>
                        </a:rPr>
                        <a:t>(+) </a:t>
                      </a:r>
                      <a:r>
                        <a:rPr lang="es-ES" b="1">
                          <a:latin typeface="Pacifico"/>
                        </a:rPr>
                        <a:t>Affirmative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485874"/>
                  </a:ext>
                </a:extLst>
              </a:tr>
              <a:tr h="214861">
                <a:tc>
                  <a:txBody>
                    <a:bodyPr/>
                    <a:lstStyle/>
                    <a:p>
                      <a:r>
                        <a:rPr lang="es-ES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-</a:t>
                      </a:r>
                      <a:r>
                        <a:rPr lang="es-ES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Subject + 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WILL </a:t>
                      </a: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BE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V-ING</a:t>
                      </a:r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+ Com.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173013"/>
                  </a:ext>
                </a:extLst>
              </a:tr>
              <a:tr h="214861">
                <a:tc>
                  <a:txBody>
                    <a:bodyPr/>
                    <a:lstStyle/>
                    <a:p>
                      <a:r>
                        <a:rPr lang="es-ES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(-) 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927153"/>
                  </a:ext>
                </a:extLst>
              </a:tr>
              <a:tr h="214861">
                <a:tc>
                  <a:txBody>
                    <a:bodyPr/>
                    <a:lstStyle/>
                    <a:p>
                      <a:r>
                        <a:rPr lang="es-ES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-</a:t>
                      </a:r>
                      <a:r>
                        <a:rPr lang="es-ES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Subject + 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WON’T </a:t>
                      </a: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BE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V-ING</a:t>
                      </a:r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+ Com.</a:t>
                      </a:r>
                      <a:endParaRPr lang="es-ES" baseline="0">
                        <a:uFill>
                          <a:solidFill>
                            <a:schemeClr val="accent1"/>
                          </a:solidFill>
                        </a:uFill>
                        <a:latin typeface="Pacific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07330"/>
                  </a:ext>
                </a:extLst>
              </a:tr>
              <a:tr h="214861">
                <a:tc>
                  <a:txBody>
                    <a:bodyPr/>
                    <a:lstStyle/>
                    <a:p>
                      <a:r>
                        <a:rPr lang="es-ES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(?)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Interrogative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178556"/>
                  </a:ext>
                </a:extLst>
              </a:tr>
              <a:tr h="214861">
                <a:tc>
                  <a:txBody>
                    <a:bodyPr/>
                    <a:lstStyle/>
                    <a:p>
                      <a:r>
                        <a:rPr lang="es-ES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-</a:t>
                      </a:r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(WH)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</a:t>
                      </a:r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+ 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WILL</a:t>
                      </a:r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+ Subject + </a:t>
                      </a: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BE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V-ING</a:t>
                      </a:r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+ Com. ?</a:t>
                      </a:r>
                    </a:p>
                    <a:p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  </a:t>
                      </a:r>
                      <a:r>
                        <a:rPr lang="es-ES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-</a:t>
                      </a:r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Yes, S </a:t>
                      </a:r>
                      <a:r>
                        <a:rPr lang="es-ES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+ 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WILL</a:t>
                      </a:r>
                      <a:endParaRPr lang="es-ES" b="0" baseline="0">
                        <a:uFill>
                          <a:solidFill>
                            <a:schemeClr val="accent1"/>
                          </a:solidFill>
                        </a:uFill>
                        <a:latin typeface="Pacifico"/>
                      </a:endParaRPr>
                    </a:p>
                    <a:p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  </a:t>
                      </a:r>
                      <a:r>
                        <a:rPr lang="es-ES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-</a:t>
                      </a:r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No, S </a:t>
                      </a:r>
                      <a:r>
                        <a:rPr lang="es-ES" b="1" baseline="0">
                          <a:solidFill>
                            <a:schemeClr val="accent1"/>
                          </a:solidFill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+</a:t>
                      </a:r>
                      <a:r>
                        <a:rPr lang="es-ES" b="0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 </a:t>
                      </a:r>
                      <a:r>
                        <a:rPr lang="es-ES" b="1" baseline="0">
                          <a:uFill>
                            <a:solidFill>
                              <a:schemeClr val="accent1"/>
                            </a:solidFill>
                          </a:uFill>
                          <a:latin typeface="Pacifico"/>
                        </a:rPr>
                        <a:t>WON’T</a:t>
                      </a:r>
                      <a:endParaRPr lang="es-ES" baseline="0">
                        <a:uFill>
                          <a:solidFill>
                            <a:schemeClr val="accent1"/>
                          </a:solidFill>
                        </a:uFill>
                        <a:latin typeface="Pacific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922565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A93F88D9-7BAC-451B-A912-E124850C8FD5}"/>
              </a:ext>
            </a:extLst>
          </p:cNvPr>
          <p:cNvSpPr/>
          <p:nvPr/>
        </p:nvSpPr>
        <p:spPr>
          <a:xfrm>
            <a:off x="5209309" y="1232247"/>
            <a:ext cx="2189019" cy="27789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>
                <a:solidFill>
                  <a:schemeClr val="bg1"/>
                </a:solidFill>
                <a:latin typeface="Pacifico"/>
              </a:rPr>
              <a:t>actions in progress in the future</a:t>
            </a:r>
          </a:p>
        </p:txBody>
      </p:sp>
      <p:sp>
        <p:nvSpPr>
          <p:cNvPr id="6" name="Flecha: a la derecha 5">
            <a:extLst>
              <a:ext uri="{FF2B5EF4-FFF2-40B4-BE49-F238E27FC236}">
                <a16:creationId xmlns:a16="http://schemas.microsoft.com/office/drawing/2014/main" id="{4C9BA02C-5F47-45EB-8AA6-7B0B98830041}"/>
              </a:ext>
            </a:extLst>
          </p:cNvPr>
          <p:cNvSpPr/>
          <p:nvPr/>
        </p:nvSpPr>
        <p:spPr>
          <a:xfrm>
            <a:off x="4798663" y="1289295"/>
            <a:ext cx="332509" cy="16625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1A6A461-170D-4C38-A017-0FF9E34CEDCC}"/>
              </a:ext>
            </a:extLst>
          </p:cNvPr>
          <p:cNvSpPr txBox="1"/>
          <p:nvPr/>
        </p:nvSpPr>
        <p:spPr>
          <a:xfrm>
            <a:off x="4964917" y="1833375"/>
            <a:ext cx="3233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Pacifico"/>
              </a:rPr>
              <a:t>I’ll be working in a café during the holiday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E00CE47-BD38-4D29-8ABC-69EFDF75E88D}"/>
              </a:ext>
            </a:extLst>
          </p:cNvPr>
          <p:cNvSpPr txBox="1"/>
          <p:nvPr/>
        </p:nvSpPr>
        <p:spPr>
          <a:xfrm>
            <a:off x="4964917" y="2421468"/>
            <a:ext cx="2307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Pacifico"/>
              </a:rPr>
              <a:t>I won’t be studying in August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9C3543D-5FCD-455B-BBCF-205EB83ED6F8}"/>
              </a:ext>
            </a:extLst>
          </p:cNvPr>
          <p:cNvSpPr txBox="1"/>
          <p:nvPr/>
        </p:nvSpPr>
        <p:spPr>
          <a:xfrm>
            <a:off x="4964917" y="3051143"/>
            <a:ext cx="2949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solidFill>
                  <a:schemeClr val="tx1"/>
                </a:solidFill>
                <a:latin typeface="Pacifico"/>
              </a:rPr>
              <a:t>What will you be doing in two weeks?</a:t>
            </a:r>
          </a:p>
        </p:txBody>
      </p:sp>
    </p:spTree>
    <p:extLst>
      <p:ext uri="{BB962C8B-B14F-4D97-AF65-F5344CB8AC3E}">
        <p14:creationId xmlns:p14="http://schemas.microsoft.com/office/powerpoint/2010/main" val="3220105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6"/>
          <p:cNvSpPr txBox="1">
            <a:spLocks noGrp="1"/>
          </p:cNvSpPr>
          <p:nvPr>
            <p:ph type="body" idx="1"/>
          </p:nvPr>
        </p:nvSpPr>
        <p:spPr>
          <a:xfrm>
            <a:off x="2201700" y="976745"/>
            <a:ext cx="4740600" cy="2628409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6000" u="sng">
                <a:solidFill>
                  <a:schemeClr val="accent2"/>
                </a:solidFill>
                <a:latin typeface="Forte" panose="03060902040502070203" pitchFamily="66" charset="0"/>
              </a:rPr>
              <a:t>UNIT 4</a:t>
            </a:r>
            <a:r>
              <a:rPr lang="es-ES" sz="6000">
                <a:solidFill>
                  <a:schemeClr val="accent2"/>
                </a:solidFill>
                <a:latin typeface="Forte" panose="03060902040502070203" pitchFamily="66" charset="0"/>
              </a:rPr>
              <a:t>: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6000">
                <a:latin typeface="Forte" panose="03060902040502070203" pitchFamily="66" charset="0"/>
              </a:rPr>
              <a:t>Let’s communicate</a:t>
            </a:r>
            <a:endParaRPr sz="6000">
              <a:latin typeface="Forte" panose="03060902040502070203" pitchFamily="66" charset="0"/>
            </a:endParaRPr>
          </a:p>
        </p:txBody>
      </p:sp>
      <p:sp>
        <p:nvSpPr>
          <p:cNvPr id="379" name="Google Shape;379;p1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7013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3"/>
          <p:cNvSpPr txBox="1">
            <a:spLocks noGrp="1"/>
          </p:cNvSpPr>
          <p:nvPr>
            <p:ph type="title"/>
          </p:nvPr>
        </p:nvSpPr>
        <p:spPr>
          <a:xfrm>
            <a:off x="1507025" y="269866"/>
            <a:ext cx="6129900" cy="64608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latin typeface="Forte" panose="03060902040502070203" pitchFamily="66" charset="0"/>
              </a:rPr>
              <a:t>Vocabulary: </a:t>
            </a:r>
            <a:r>
              <a:rPr lang="es-ES" sz="3600">
                <a:solidFill>
                  <a:schemeClr val="accent6"/>
                </a:solidFill>
                <a:latin typeface="Forte" panose="03060902040502070203" pitchFamily="66" charset="0"/>
              </a:rPr>
              <a:t>phrasal verbs</a:t>
            </a:r>
            <a:endParaRPr sz="3600">
              <a:solidFill>
                <a:schemeClr val="accent6"/>
              </a:solidFill>
              <a:latin typeface="Forte" panose="03060902040502070203" pitchFamily="66" charset="0"/>
            </a:endParaRPr>
          </a:p>
        </p:txBody>
      </p:sp>
      <p:sp>
        <p:nvSpPr>
          <p:cNvPr id="357" name="Google Shape;357;p13"/>
          <p:cNvSpPr txBox="1">
            <a:spLocks noGrp="1"/>
          </p:cNvSpPr>
          <p:nvPr>
            <p:ph type="body" idx="1"/>
          </p:nvPr>
        </p:nvSpPr>
        <p:spPr>
          <a:xfrm>
            <a:off x="1117894" y="1442419"/>
            <a:ext cx="6938524" cy="1737200"/>
          </a:xfrm>
          <a:prstGeom prst="rect">
            <a:avLst/>
          </a:prstGeom>
        </p:spPr>
        <p:txBody>
          <a:bodyPr spcFirstLastPara="1" wrap="square" lIns="0" tIns="0" rIns="0" bIns="0" numCol="2" anchor="t" anchorCtr="0">
            <a:noAutofit/>
          </a:bodyPr>
          <a:lstStyle/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</a:rPr>
              <a:t>bring up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criar, educar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look after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cuidar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tell off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reñir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fall out (with)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pelearse, discutir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make up (with)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reconciliarse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get on (with)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llevarse bien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ask out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invitar a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go out (with)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salir con (amigos)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hang out (with)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reunirse con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meet up (with)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quedar con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settle down (with)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 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independizarse con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split up (with)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separarse de (relación)</a:t>
            </a:r>
          </a:p>
        </p:txBody>
      </p:sp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Forte" panose="03060902040502070203" pitchFamily="66" charset="0"/>
              </a:rPr>
              <a:t>8</a:t>
            </a:fld>
            <a:endParaRPr>
              <a:latin typeface="Forte" panose="03060902040502070203" pitchFamily="66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5B3EFAB-AFC2-48F7-B4B0-EF52705775F6}"/>
              </a:ext>
            </a:extLst>
          </p:cNvPr>
          <p:cNvSpPr/>
          <p:nvPr/>
        </p:nvSpPr>
        <p:spPr>
          <a:xfrm>
            <a:off x="1007918" y="1463199"/>
            <a:ext cx="7128164" cy="1640219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3BBE394-EAC0-4DC6-8C0C-E376001080C6}"/>
              </a:ext>
            </a:extLst>
          </p:cNvPr>
          <p:cNvSpPr/>
          <p:nvPr/>
        </p:nvSpPr>
        <p:spPr>
          <a:xfrm>
            <a:off x="2985616" y="3562953"/>
            <a:ext cx="3172717" cy="4017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>
                <a:latin typeface="Pacifico"/>
              </a:rPr>
              <a:t>Separable </a:t>
            </a:r>
            <a:r>
              <a:rPr lang="es-ES">
                <a:solidFill>
                  <a:schemeClr val="accent1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>
                <a:latin typeface="Pacifico"/>
                <a:sym typeface="Wingdings" panose="05000000000000000000" pitchFamily="2" charset="2"/>
              </a:rPr>
              <a:t> ask out, tell off, bring up</a:t>
            </a:r>
            <a:endParaRPr lang="es-ES" b="1">
              <a:latin typeface="Pacifico"/>
            </a:endParaRPr>
          </a:p>
        </p:txBody>
      </p:sp>
    </p:spTree>
    <p:extLst>
      <p:ext uri="{BB962C8B-B14F-4D97-AF65-F5344CB8AC3E}">
        <p14:creationId xmlns:p14="http://schemas.microsoft.com/office/powerpoint/2010/main" val="2911248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3"/>
          <p:cNvSpPr txBox="1">
            <a:spLocks noGrp="1"/>
          </p:cNvSpPr>
          <p:nvPr>
            <p:ph type="title"/>
          </p:nvPr>
        </p:nvSpPr>
        <p:spPr>
          <a:xfrm>
            <a:off x="1507025" y="269866"/>
            <a:ext cx="6129900" cy="64608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3600">
                <a:latin typeface="Forte" panose="03060902040502070203" pitchFamily="66" charset="0"/>
              </a:rPr>
              <a:t>Vocabulary: </a:t>
            </a:r>
            <a:r>
              <a:rPr lang="es-ES" sz="3600">
                <a:solidFill>
                  <a:schemeClr val="accent6"/>
                </a:solidFill>
                <a:latin typeface="Forte" panose="03060902040502070203" pitchFamily="66" charset="0"/>
              </a:rPr>
              <a:t>non-verbal communication</a:t>
            </a:r>
            <a:endParaRPr sz="3600">
              <a:solidFill>
                <a:schemeClr val="accent6"/>
              </a:solidFill>
              <a:latin typeface="Forte" panose="03060902040502070203" pitchFamily="66" charset="0"/>
            </a:endParaRPr>
          </a:p>
        </p:txBody>
      </p:sp>
      <p:sp>
        <p:nvSpPr>
          <p:cNvPr id="357" name="Google Shape;357;p13"/>
          <p:cNvSpPr txBox="1">
            <a:spLocks noGrp="1"/>
          </p:cNvSpPr>
          <p:nvPr>
            <p:ph type="body" idx="1"/>
          </p:nvPr>
        </p:nvSpPr>
        <p:spPr>
          <a:xfrm>
            <a:off x="1050210" y="1440871"/>
            <a:ext cx="3182354" cy="1737200"/>
          </a:xfrm>
          <a:prstGeom prst="rect">
            <a:avLst/>
          </a:prstGeom>
        </p:spPr>
        <p:txBody>
          <a:bodyPr spcFirstLastPara="1" wrap="square" lIns="0" tIns="0" rIns="0" bIns="0" numCol="1" anchor="t" anchorCtr="0">
            <a:noAutofit/>
          </a:bodyPr>
          <a:lstStyle/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</a:rPr>
              <a:t>smile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sonreír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roll your eyes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poner ojos en blanco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frown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fruncir el ceño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raise your eyebrows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levantar las cejas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make eye contact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mantener contacto visual</a:t>
            </a:r>
          </a:p>
          <a:p>
            <a:pPr marL="90488" indent="-90488"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latin typeface="Pacifico"/>
                <a:sym typeface="Wingdings" panose="05000000000000000000" pitchFamily="2" charset="2"/>
              </a:rPr>
              <a:t>stare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latin typeface="Pacifico"/>
                <a:sym typeface="Wingdings" panose="05000000000000000000" pitchFamily="2" charset="2"/>
              </a:rPr>
              <a:t> mirar fijamente</a:t>
            </a:r>
          </a:p>
        </p:txBody>
      </p:sp>
      <p:sp>
        <p:nvSpPr>
          <p:cNvPr id="359" name="Google Shape;359;p1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latin typeface="Forte" panose="03060902040502070203" pitchFamily="66" charset="0"/>
              </a:rPr>
              <a:t>9</a:t>
            </a:fld>
            <a:endParaRPr>
              <a:latin typeface="Forte" panose="03060902040502070203" pitchFamily="66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5B3EFAB-AFC2-48F7-B4B0-EF52705775F6}"/>
              </a:ext>
            </a:extLst>
          </p:cNvPr>
          <p:cNvSpPr/>
          <p:nvPr/>
        </p:nvSpPr>
        <p:spPr>
          <a:xfrm>
            <a:off x="961016" y="1447048"/>
            <a:ext cx="7770668" cy="1640219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4AE8EE4-A199-4D84-85E2-9D42CE1232BF}"/>
              </a:ext>
            </a:extLst>
          </p:cNvPr>
          <p:cNvSpPr/>
          <p:nvPr/>
        </p:nvSpPr>
        <p:spPr>
          <a:xfrm>
            <a:off x="4159684" y="1486924"/>
            <a:ext cx="4572000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90488" indent="-90488">
              <a:spcBef>
                <a:spcPts val="6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hold hands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 coger de la mano</a:t>
            </a:r>
          </a:p>
          <a:p>
            <a:pPr marL="90488" indent="-90488">
              <a:spcBef>
                <a:spcPts val="6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shake hands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 dar la mano</a:t>
            </a:r>
          </a:p>
          <a:p>
            <a:pPr marL="90488" indent="-90488">
              <a:spcBef>
                <a:spcPts val="6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give (somebody) a hug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 abrazar (a alguien)</a:t>
            </a:r>
          </a:p>
          <a:p>
            <a:pPr marL="90488" indent="-90488">
              <a:spcBef>
                <a:spcPts val="6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kiss (somebody) on the cheek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 dar un beso en la mejilla (a alguien)</a:t>
            </a:r>
          </a:p>
          <a:p>
            <a:pPr marL="90488" indent="-90488">
              <a:spcBef>
                <a:spcPts val="6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gesticulate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 gesticular</a:t>
            </a:r>
          </a:p>
          <a:p>
            <a:pPr marL="90488" indent="-90488">
              <a:spcBef>
                <a:spcPts val="6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 sz="1200" b="1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shrug your shoulders </a:t>
            </a:r>
            <a:r>
              <a:rPr lang="es-ES" sz="1200">
                <a:solidFill>
                  <a:schemeClr val="accent2"/>
                </a:solidFill>
                <a:latin typeface="Pacifico"/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chemeClr val="dk1"/>
                </a:solidFill>
                <a:latin typeface="Pacifico"/>
                <a:sym typeface="Wingdings" panose="05000000000000000000" pitchFamily="2" charset="2"/>
              </a:rPr>
              <a:t> levantar hombros</a:t>
            </a:r>
          </a:p>
        </p:txBody>
      </p:sp>
    </p:spTree>
    <p:extLst>
      <p:ext uri="{BB962C8B-B14F-4D97-AF65-F5344CB8AC3E}">
        <p14:creationId xmlns:p14="http://schemas.microsoft.com/office/powerpoint/2010/main" val="2824209402"/>
      </p:ext>
    </p:extLst>
  </p:cSld>
  <p:clrMapOvr>
    <a:masterClrMapping/>
  </p:clrMapOvr>
</p:sld>
</file>

<file path=ppt/theme/theme1.xml><?xml version="1.0" encoding="utf-8"?>
<a:theme xmlns:a="http://schemas.openxmlformats.org/drawingml/2006/main" name="Hortensius template">
  <a:themeElements>
    <a:clrScheme name="Custom 347">
      <a:dk1>
        <a:srgbClr val="627281"/>
      </a:dk1>
      <a:lt1>
        <a:srgbClr val="FFFFFF"/>
      </a:lt1>
      <a:dk2>
        <a:srgbClr val="627281"/>
      </a:dk2>
      <a:lt2>
        <a:srgbClr val="EBEEF1"/>
      </a:lt2>
      <a:accent1>
        <a:srgbClr val="7B77C8"/>
      </a:accent1>
      <a:accent2>
        <a:srgbClr val="FE6594"/>
      </a:accent2>
      <a:accent3>
        <a:srgbClr val="FEB794"/>
      </a:accent3>
      <a:accent4>
        <a:srgbClr val="FFDB5C"/>
      </a:accent4>
      <a:accent5>
        <a:srgbClr val="8FF1ED"/>
      </a:accent5>
      <a:accent6>
        <a:srgbClr val="4CC3F8"/>
      </a:accent6>
      <a:hlink>
        <a:srgbClr val="62728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898</Words>
  <Application>Microsoft Office PowerPoint</Application>
  <PresentationFormat>Presentación en pantalla (16:9)</PresentationFormat>
  <Paragraphs>156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Forte</vt:lpstr>
      <vt:lpstr>Pacifico</vt:lpstr>
      <vt:lpstr>Roboto Slab</vt:lpstr>
      <vt:lpstr>Hortensius template</vt:lpstr>
      <vt:lpstr>English UNITS 3 &amp; 4</vt:lpstr>
      <vt:lpstr>Presentación de PowerPoint</vt:lpstr>
      <vt:lpstr>Vocabulary: future aspirations</vt:lpstr>
      <vt:lpstr>Vocabulary: time management</vt:lpstr>
      <vt:lpstr>Grammar: future (simple) tenses</vt:lpstr>
      <vt:lpstr>Grammar: future continuous</vt:lpstr>
      <vt:lpstr>Presentación de PowerPoint</vt:lpstr>
      <vt:lpstr>Vocabulary: phrasal verbs</vt:lpstr>
      <vt:lpstr>Vocabulary: non-verbal communication</vt:lpstr>
      <vt:lpstr>Grammar: conditional sentences</vt:lpstr>
      <vt:lpstr>Grammar: adverbs of possibility and 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</dc:title>
  <cp:lastModifiedBy>Eva Arnau</cp:lastModifiedBy>
  <cp:revision>16</cp:revision>
  <dcterms:modified xsi:type="dcterms:W3CDTF">2023-02-23T23:12:19Z</dcterms:modified>
</cp:coreProperties>
</file>