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7" r:id="rId1"/>
  </p:sldMasterIdLst>
  <p:notesMasterIdLst>
    <p:notesMasterId r:id="rId14"/>
  </p:notesMasterIdLst>
  <p:sldIdLst>
    <p:sldId id="256" r:id="rId2"/>
    <p:sldId id="257" r:id="rId3"/>
    <p:sldId id="341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350" r:id="rId13"/>
  </p:sldIdLst>
  <p:sldSz cx="9144000" cy="5143500" type="screen16x9"/>
  <p:notesSz cx="6858000" cy="9144000"/>
  <p:embeddedFontLst>
    <p:embeddedFont>
      <p:font typeface="Cairo" panose="020B0604020202020204" charset="-78"/>
      <p:regular r:id="rId15"/>
      <p:bold r:id="rId16"/>
    </p:embeddedFont>
    <p:embeddedFont>
      <p:font typeface="Oxygen" panose="020B0604020202020204" charset="0"/>
      <p:regular r:id="rId17"/>
      <p:bold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7CCCD41-99AA-45C3-93D0-A03BAC17A958}">
  <a:tblStyle styleId="{17CCCD41-99AA-45C3-93D0-A03BAC17A95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86" autoAdjust="0"/>
  </p:normalViewPr>
  <p:slideViewPr>
    <p:cSldViewPr snapToGrid="0">
      <p:cViewPr varScale="1">
        <p:scale>
          <a:sx n="138" d="100"/>
          <a:sy n="138" d="100"/>
        </p:scale>
        <p:origin x="7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CCC456-1364-441D-9B49-C60DE64301E3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</dgm:pt>
    <dgm:pt modelId="{96F02341-6A4C-4EA9-9AAE-3F5DA6550121}">
      <dgm:prSet phldrT="[Texto]"/>
      <dgm:spPr/>
      <dgm:t>
        <a:bodyPr/>
        <a:lstStyle/>
        <a:p>
          <a:r>
            <a:rPr lang="es-ES"/>
            <a:t>gen</a:t>
          </a:r>
        </a:p>
      </dgm:t>
    </dgm:pt>
    <dgm:pt modelId="{AEA7CF64-6604-4D04-A5EE-6B76607FD1CA}" type="parTrans" cxnId="{90E6301A-14F8-4442-9949-8ADF7804E445}">
      <dgm:prSet/>
      <dgm:spPr/>
      <dgm:t>
        <a:bodyPr/>
        <a:lstStyle/>
        <a:p>
          <a:endParaRPr lang="es-ES"/>
        </a:p>
      </dgm:t>
    </dgm:pt>
    <dgm:pt modelId="{3E39FC01-31D2-4AE0-969E-9C486EF39856}" type="sibTrans" cxnId="{90E6301A-14F8-4442-9949-8ADF7804E445}">
      <dgm:prSet/>
      <dgm:spPr/>
      <dgm:t>
        <a:bodyPr/>
        <a:lstStyle/>
        <a:p>
          <a:endParaRPr lang="es-ES"/>
        </a:p>
      </dgm:t>
    </dgm:pt>
    <dgm:pt modelId="{60E56A20-AF85-4710-8560-50510D12781E}">
      <dgm:prSet phldrT="[Texto]"/>
      <dgm:spPr/>
      <dgm:t>
        <a:bodyPr/>
        <a:lstStyle/>
        <a:p>
          <a:r>
            <a:rPr lang="es-ES"/>
            <a:t>caràcter</a:t>
          </a:r>
        </a:p>
      </dgm:t>
    </dgm:pt>
    <dgm:pt modelId="{CB6E4852-CCBD-4B5C-95B5-7D4EE7531A0B}" type="parTrans" cxnId="{E5B13327-481D-43BB-8A3A-792106590D73}">
      <dgm:prSet/>
      <dgm:spPr/>
      <dgm:t>
        <a:bodyPr/>
        <a:lstStyle/>
        <a:p>
          <a:endParaRPr lang="es-ES"/>
        </a:p>
      </dgm:t>
    </dgm:pt>
    <dgm:pt modelId="{1767DADF-4776-47A9-8F59-30A59AC312AF}" type="sibTrans" cxnId="{E5B13327-481D-43BB-8A3A-792106590D73}">
      <dgm:prSet/>
      <dgm:spPr/>
      <dgm:t>
        <a:bodyPr/>
        <a:lstStyle/>
        <a:p>
          <a:endParaRPr lang="es-ES"/>
        </a:p>
      </dgm:t>
    </dgm:pt>
    <dgm:pt modelId="{F2C75255-2370-44F7-9D0B-3F2A278F1AFA}">
      <dgm:prSet phldrT="[Texto]"/>
      <dgm:spPr/>
      <dgm:t>
        <a:bodyPr/>
        <a:lstStyle/>
        <a:p>
          <a:r>
            <a:rPr lang="es-ES"/>
            <a:t>factor hereditari / al·lel</a:t>
          </a:r>
        </a:p>
      </dgm:t>
    </dgm:pt>
    <dgm:pt modelId="{3C99DDB9-C267-4B51-B92A-03537DCDE353}" type="parTrans" cxnId="{BB2D0E97-7571-4436-A8E8-9F1BD5F9A589}">
      <dgm:prSet/>
      <dgm:spPr/>
      <dgm:t>
        <a:bodyPr/>
        <a:lstStyle/>
        <a:p>
          <a:endParaRPr lang="es-ES"/>
        </a:p>
      </dgm:t>
    </dgm:pt>
    <dgm:pt modelId="{01538BE3-F755-474F-8C9D-CE6B2211273E}" type="sibTrans" cxnId="{BB2D0E97-7571-4436-A8E8-9F1BD5F9A589}">
      <dgm:prSet/>
      <dgm:spPr/>
      <dgm:t>
        <a:bodyPr/>
        <a:lstStyle/>
        <a:p>
          <a:endParaRPr lang="es-ES"/>
        </a:p>
      </dgm:t>
    </dgm:pt>
    <dgm:pt modelId="{259BA3F9-27AD-4A18-9C84-001553D407A2}" type="pres">
      <dgm:prSet presAssocID="{FECCC456-1364-441D-9B49-C60DE64301E3}" presName="Name0" presStyleCnt="0">
        <dgm:presLayoutVars>
          <dgm:dir/>
          <dgm:resizeHandles val="exact"/>
        </dgm:presLayoutVars>
      </dgm:prSet>
      <dgm:spPr/>
    </dgm:pt>
    <dgm:pt modelId="{5A83DADF-529B-482F-9AA3-AF20FF034C8F}" type="pres">
      <dgm:prSet presAssocID="{96F02341-6A4C-4EA9-9AAE-3F5DA6550121}" presName="node" presStyleLbl="node1" presStyleIdx="0" presStyleCnt="3" custScaleX="29247" custScaleY="23931">
        <dgm:presLayoutVars>
          <dgm:bulletEnabled val="1"/>
        </dgm:presLayoutVars>
      </dgm:prSet>
      <dgm:spPr/>
    </dgm:pt>
    <dgm:pt modelId="{150247C1-5F48-4777-BC21-C4D9A45C82D6}" type="pres">
      <dgm:prSet presAssocID="{3E39FC01-31D2-4AE0-969E-9C486EF39856}" presName="sibTrans" presStyleLbl="sibTrans2D1" presStyleIdx="0" presStyleCnt="2" custScaleX="168307" custScaleY="44845"/>
      <dgm:spPr/>
    </dgm:pt>
    <dgm:pt modelId="{343A14C0-26BF-4D30-A362-F4CE1A61449C}" type="pres">
      <dgm:prSet presAssocID="{3E39FC01-31D2-4AE0-969E-9C486EF39856}" presName="connectorText" presStyleLbl="sibTrans2D1" presStyleIdx="0" presStyleCnt="2"/>
      <dgm:spPr/>
    </dgm:pt>
    <dgm:pt modelId="{873C003F-9322-4381-A9BD-6BF00CD6BBFB}" type="pres">
      <dgm:prSet presAssocID="{60E56A20-AF85-4710-8560-50510D12781E}" presName="node" presStyleLbl="node1" presStyleIdx="1" presStyleCnt="3" custScaleX="38732" custScaleY="23591">
        <dgm:presLayoutVars>
          <dgm:bulletEnabled val="1"/>
        </dgm:presLayoutVars>
      </dgm:prSet>
      <dgm:spPr/>
    </dgm:pt>
    <dgm:pt modelId="{F5EC46DD-A9FF-428E-9DA6-83F35FBA28B0}" type="pres">
      <dgm:prSet presAssocID="{1767DADF-4776-47A9-8F59-30A59AC312AF}" presName="sibTrans" presStyleLbl="sibTrans2D1" presStyleIdx="1" presStyleCnt="2" custScaleX="166264" custScaleY="47128"/>
      <dgm:spPr/>
    </dgm:pt>
    <dgm:pt modelId="{1B3977D2-F218-4219-A6D2-6F464D38626A}" type="pres">
      <dgm:prSet presAssocID="{1767DADF-4776-47A9-8F59-30A59AC312AF}" presName="connectorText" presStyleLbl="sibTrans2D1" presStyleIdx="1" presStyleCnt="2"/>
      <dgm:spPr/>
    </dgm:pt>
    <dgm:pt modelId="{DA04BF37-E63A-41D6-A538-E7994F05CC1F}" type="pres">
      <dgm:prSet presAssocID="{F2C75255-2370-44F7-9D0B-3F2A278F1AFA}" presName="node" presStyleLbl="node1" presStyleIdx="2" presStyleCnt="3" custScaleX="100836" custScaleY="22664">
        <dgm:presLayoutVars>
          <dgm:bulletEnabled val="1"/>
        </dgm:presLayoutVars>
      </dgm:prSet>
      <dgm:spPr/>
    </dgm:pt>
  </dgm:ptLst>
  <dgm:cxnLst>
    <dgm:cxn modelId="{90E6301A-14F8-4442-9949-8ADF7804E445}" srcId="{FECCC456-1364-441D-9B49-C60DE64301E3}" destId="{96F02341-6A4C-4EA9-9AAE-3F5DA6550121}" srcOrd="0" destOrd="0" parTransId="{AEA7CF64-6604-4D04-A5EE-6B76607FD1CA}" sibTransId="{3E39FC01-31D2-4AE0-969E-9C486EF39856}"/>
    <dgm:cxn modelId="{E5B13327-481D-43BB-8A3A-792106590D73}" srcId="{FECCC456-1364-441D-9B49-C60DE64301E3}" destId="{60E56A20-AF85-4710-8560-50510D12781E}" srcOrd="1" destOrd="0" parTransId="{CB6E4852-CCBD-4B5C-95B5-7D4EE7531A0B}" sibTransId="{1767DADF-4776-47A9-8F59-30A59AC312AF}"/>
    <dgm:cxn modelId="{5238C427-C96F-49A7-A5D0-45A629647B1D}" type="presOf" srcId="{3E39FC01-31D2-4AE0-969E-9C486EF39856}" destId="{343A14C0-26BF-4D30-A362-F4CE1A61449C}" srcOrd="1" destOrd="0" presId="urn:microsoft.com/office/officeart/2005/8/layout/process1"/>
    <dgm:cxn modelId="{880CA22D-6CB0-4CE6-8AB2-90E65AF02C0E}" type="presOf" srcId="{1767DADF-4776-47A9-8F59-30A59AC312AF}" destId="{1B3977D2-F218-4219-A6D2-6F464D38626A}" srcOrd="1" destOrd="0" presId="urn:microsoft.com/office/officeart/2005/8/layout/process1"/>
    <dgm:cxn modelId="{DA356574-DCF1-4B37-8AF8-911136EE6D5A}" type="presOf" srcId="{96F02341-6A4C-4EA9-9AAE-3F5DA6550121}" destId="{5A83DADF-529B-482F-9AA3-AF20FF034C8F}" srcOrd="0" destOrd="0" presId="urn:microsoft.com/office/officeart/2005/8/layout/process1"/>
    <dgm:cxn modelId="{D8ACC781-A654-40C2-BCB3-E4C552118E61}" type="presOf" srcId="{3E39FC01-31D2-4AE0-969E-9C486EF39856}" destId="{150247C1-5F48-4777-BC21-C4D9A45C82D6}" srcOrd="0" destOrd="0" presId="urn:microsoft.com/office/officeart/2005/8/layout/process1"/>
    <dgm:cxn modelId="{BB2D0E97-7571-4436-A8E8-9F1BD5F9A589}" srcId="{FECCC456-1364-441D-9B49-C60DE64301E3}" destId="{F2C75255-2370-44F7-9D0B-3F2A278F1AFA}" srcOrd="2" destOrd="0" parTransId="{3C99DDB9-C267-4B51-B92A-03537DCDE353}" sibTransId="{01538BE3-F755-474F-8C9D-CE6B2211273E}"/>
    <dgm:cxn modelId="{704C01B7-6EAB-47E1-8923-CE5CBE5A032C}" type="presOf" srcId="{60E56A20-AF85-4710-8560-50510D12781E}" destId="{873C003F-9322-4381-A9BD-6BF00CD6BBFB}" srcOrd="0" destOrd="0" presId="urn:microsoft.com/office/officeart/2005/8/layout/process1"/>
    <dgm:cxn modelId="{181244BB-EAB1-4C39-9252-7226A2928223}" type="presOf" srcId="{FECCC456-1364-441D-9B49-C60DE64301E3}" destId="{259BA3F9-27AD-4A18-9C84-001553D407A2}" srcOrd="0" destOrd="0" presId="urn:microsoft.com/office/officeart/2005/8/layout/process1"/>
    <dgm:cxn modelId="{F71044D8-1137-430E-8A1C-E1DF6A712BDD}" type="presOf" srcId="{F2C75255-2370-44F7-9D0B-3F2A278F1AFA}" destId="{DA04BF37-E63A-41D6-A538-E7994F05CC1F}" srcOrd="0" destOrd="0" presId="urn:microsoft.com/office/officeart/2005/8/layout/process1"/>
    <dgm:cxn modelId="{D56D98E1-9792-4732-808B-6421E8DE5998}" type="presOf" srcId="{1767DADF-4776-47A9-8F59-30A59AC312AF}" destId="{F5EC46DD-A9FF-428E-9DA6-83F35FBA28B0}" srcOrd="0" destOrd="0" presId="urn:microsoft.com/office/officeart/2005/8/layout/process1"/>
    <dgm:cxn modelId="{F2E5D1E1-E6E3-4E61-A282-73FA695200F0}" type="presParOf" srcId="{259BA3F9-27AD-4A18-9C84-001553D407A2}" destId="{5A83DADF-529B-482F-9AA3-AF20FF034C8F}" srcOrd="0" destOrd="0" presId="urn:microsoft.com/office/officeart/2005/8/layout/process1"/>
    <dgm:cxn modelId="{EAD4CB69-50D3-4D70-8E3D-F403D4513018}" type="presParOf" srcId="{259BA3F9-27AD-4A18-9C84-001553D407A2}" destId="{150247C1-5F48-4777-BC21-C4D9A45C82D6}" srcOrd="1" destOrd="0" presId="urn:microsoft.com/office/officeart/2005/8/layout/process1"/>
    <dgm:cxn modelId="{228111E6-CF33-4BA2-ACE1-1A3BFB50D75E}" type="presParOf" srcId="{150247C1-5F48-4777-BC21-C4D9A45C82D6}" destId="{343A14C0-26BF-4D30-A362-F4CE1A61449C}" srcOrd="0" destOrd="0" presId="urn:microsoft.com/office/officeart/2005/8/layout/process1"/>
    <dgm:cxn modelId="{8F8CFB96-A3F9-48B3-BFFE-EB30AEBFA834}" type="presParOf" srcId="{259BA3F9-27AD-4A18-9C84-001553D407A2}" destId="{873C003F-9322-4381-A9BD-6BF00CD6BBFB}" srcOrd="2" destOrd="0" presId="urn:microsoft.com/office/officeart/2005/8/layout/process1"/>
    <dgm:cxn modelId="{0674EBC6-1AD8-443E-8D94-EB44EFB78DB6}" type="presParOf" srcId="{259BA3F9-27AD-4A18-9C84-001553D407A2}" destId="{F5EC46DD-A9FF-428E-9DA6-83F35FBA28B0}" srcOrd="3" destOrd="0" presId="urn:microsoft.com/office/officeart/2005/8/layout/process1"/>
    <dgm:cxn modelId="{6E6805E5-1E9A-4F16-89BB-7F17A8E2B816}" type="presParOf" srcId="{F5EC46DD-A9FF-428E-9DA6-83F35FBA28B0}" destId="{1B3977D2-F218-4219-A6D2-6F464D38626A}" srcOrd="0" destOrd="0" presId="urn:microsoft.com/office/officeart/2005/8/layout/process1"/>
    <dgm:cxn modelId="{C1818061-AC3F-4F22-A19B-4E4088447564}" type="presParOf" srcId="{259BA3F9-27AD-4A18-9C84-001553D407A2}" destId="{DA04BF37-E63A-41D6-A538-E7994F05CC1F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83DADF-529B-482F-9AA3-AF20FF034C8F}">
      <dsp:nvSpPr>
        <dsp:cNvPr id="0" name=""/>
        <dsp:cNvSpPr/>
      </dsp:nvSpPr>
      <dsp:spPr>
        <a:xfrm>
          <a:off x="379" y="322322"/>
          <a:ext cx="724343" cy="3556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/>
            <a:t>gen</a:t>
          </a:r>
        </a:p>
      </dsp:txBody>
      <dsp:txXfrm>
        <a:off x="10794" y="332737"/>
        <a:ext cx="703513" cy="334781"/>
      </dsp:txXfrm>
    </dsp:sp>
    <dsp:sp modelId="{150247C1-5F48-4777-BC21-C4D9A45C82D6}">
      <dsp:nvSpPr>
        <dsp:cNvPr id="0" name=""/>
        <dsp:cNvSpPr/>
      </dsp:nvSpPr>
      <dsp:spPr>
        <a:xfrm>
          <a:off x="793065" y="362407"/>
          <a:ext cx="883692" cy="27544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200" kern="1200"/>
        </a:p>
      </dsp:txBody>
      <dsp:txXfrm>
        <a:off x="793065" y="417495"/>
        <a:ext cx="801060" cy="165265"/>
      </dsp:txXfrm>
    </dsp:sp>
    <dsp:sp modelId="{873C003F-9322-4381-A9BD-6BF00CD6BBFB}">
      <dsp:nvSpPr>
        <dsp:cNvPr id="0" name=""/>
        <dsp:cNvSpPr/>
      </dsp:nvSpPr>
      <dsp:spPr>
        <a:xfrm>
          <a:off x="1715379" y="324849"/>
          <a:ext cx="959252" cy="3505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/>
            <a:t>caràcter</a:t>
          </a:r>
        </a:p>
      </dsp:txBody>
      <dsp:txXfrm>
        <a:off x="1725646" y="335116"/>
        <a:ext cx="938718" cy="330024"/>
      </dsp:txXfrm>
    </dsp:sp>
    <dsp:sp modelId="{F5EC46DD-A9FF-428E-9DA6-83F35FBA28B0}">
      <dsp:nvSpPr>
        <dsp:cNvPr id="0" name=""/>
        <dsp:cNvSpPr/>
      </dsp:nvSpPr>
      <dsp:spPr>
        <a:xfrm>
          <a:off x="2748337" y="355396"/>
          <a:ext cx="872965" cy="28946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200" kern="1200"/>
        </a:p>
      </dsp:txBody>
      <dsp:txXfrm>
        <a:off x="2748337" y="413289"/>
        <a:ext cx="786126" cy="173677"/>
      </dsp:txXfrm>
    </dsp:sp>
    <dsp:sp modelId="{DA04BF37-E63A-41D6-A538-E7994F05CC1F}">
      <dsp:nvSpPr>
        <dsp:cNvPr id="0" name=""/>
        <dsp:cNvSpPr/>
      </dsp:nvSpPr>
      <dsp:spPr>
        <a:xfrm>
          <a:off x="3665288" y="331736"/>
          <a:ext cx="2497346" cy="3367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/>
            <a:t>factor hereditari / al·lel</a:t>
          </a:r>
        </a:p>
      </dsp:txBody>
      <dsp:txXfrm>
        <a:off x="3675152" y="341600"/>
        <a:ext cx="2477618" cy="3170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5" name="Google Shape;1305;ge49c2d53a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6" name="Google Shape;1306;ge49c2d53a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0" name="Google Shape;1360;ge2e1f56db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1" name="Google Shape;1361;ge2e1f56db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88918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0" name="Google Shape;1360;ge2e1f56db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1" name="Google Shape;1361;ge2e1f56db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26308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0" name="Google Shape;1360;ge2e1f56db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1" name="Google Shape;1361;ge2e1f56db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0" name="Google Shape;1360;ge2e1f56db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1" name="Google Shape;1361;ge2e1f56db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3116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0" name="Google Shape;1360;ge2e1f56db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1" name="Google Shape;1361;ge2e1f56db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52620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0" name="Google Shape;1360;ge2e1f56db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1" name="Google Shape;1361;ge2e1f56db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98655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0" name="Google Shape;1360;ge2e1f56db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1" name="Google Shape;1361;ge2e1f56db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965599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0" name="Google Shape;1360;ge2e1f56db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1" name="Google Shape;1361;ge2e1f56db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35833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0" name="Google Shape;1360;ge2e1f56db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1" name="Google Shape;1361;ge2e1f56db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44248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0" name="Google Shape;1360;ge2e1f56db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1" name="Google Shape;1361;ge2e1f56db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0636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875225" y="659550"/>
            <a:ext cx="3504600" cy="33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None/>
              <a:defRPr sz="5200" b="1">
                <a:solidFill>
                  <a:schemeClr val="dk2"/>
                </a:solidFill>
                <a:latin typeface="Cairo"/>
                <a:ea typeface="Cairo"/>
                <a:cs typeface="Cairo"/>
                <a:sym typeface="Cai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875225" y="3962238"/>
            <a:ext cx="3504600" cy="52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2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2"/>
          </p:nvPr>
        </p:nvSpPr>
        <p:spPr>
          <a:xfrm>
            <a:off x="7517987" y="713195"/>
            <a:ext cx="864300" cy="64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 b="1">
                <a:solidFill>
                  <a:schemeClr val="accent4"/>
                </a:solidFill>
                <a:latin typeface="Oxygen"/>
                <a:ea typeface="Oxygen"/>
                <a:cs typeface="Oxygen"/>
                <a:sym typeface="Oxygen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3" name="Google Shape;13;p2"/>
          <p:cNvGrpSpPr/>
          <p:nvPr/>
        </p:nvGrpSpPr>
        <p:grpSpPr>
          <a:xfrm rot="4390107">
            <a:off x="7842254" y="3979113"/>
            <a:ext cx="1466373" cy="1381117"/>
            <a:chOff x="1404300" y="937325"/>
            <a:chExt cx="1767700" cy="1664925"/>
          </a:xfrm>
        </p:grpSpPr>
        <p:sp>
          <p:nvSpPr>
            <p:cNvPr id="14" name="Google Shape;14;p2"/>
            <p:cNvSpPr/>
            <p:nvPr/>
          </p:nvSpPr>
          <p:spPr>
            <a:xfrm>
              <a:off x="2450775" y="1537550"/>
              <a:ext cx="233975" cy="535475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2450150" y="1109250"/>
              <a:ext cx="198025" cy="454125"/>
            </a:xfrm>
            <a:custGeom>
              <a:avLst/>
              <a:gdLst/>
              <a:ahLst/>
              <a:cxnLst/>
              <a:rect l="l" t="t" r="r" b="b"/>
              <a:pathLst>
                <a:path w="7921" h="18165" extrusionOk="0">
                  <a:moveTo>
                    <a:pt x="7266" y="1"/>
                  </a:moveTo>
                  <a:cubicBezTo>
                    <a:pt x="7044" y="1"/>
                    <a:pt x="6817" y="113"/>
                    <a:pt x="6720" y="373"/>
                  </a:cubicBezTo>
                  <a:lnTo>
                    <a:pt x="147" y="17522"/>
                  </a:lnTo>
                  <a:cubicBezTo>
                    <a:pt x="1" y="17912"/>
                    <a:pt x="322" y="18165"/>
                    <a:pt x="655" y="18165"/>
                  </a:cubicBezTo>
                  <a:cubicBezTo>
                    <a:pt x="877" y="18165"/>
                    <a:pt x="1104" y="18052"/>
                    <a:pt x="1202" y="17793"/>
                  </a:cubicBezTo>
                  <a:lnTo>
                    <a:pt x="7775" y="644"/>
                  </a:lnTo>
                  <a:cubicBezTo>
                    <a:pt x="7921" y="254"/>
                    <a:pt x="7599" y="1"/>
                    <a:pt x="72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936875" y="1271900"/>
              <a:ext cx="550725" cy="299850"/>
            </a:xfrm>
            <a:custGeom>
              <a:avLst/>
              <a:gdLst/>
              <a:ahLst/>
              <a:cxnLst/>
              <a:rect l="l" t="t" r="r" b="b"/>
              <a:pathLst>
                <a:path w="22029" h="11994" extrusionOk="0">
                  <a:moveTo>
                    <a:pt x="761" y="1"/>
                  </a:moveTo>
                  <a:cubicBezTo>
                    <a:pt x="300" y="1"/>
                    <a:pt x="0" y="718"/>
                    <a:pt x="499" y="1035"/>
                  </a:cubicBezTo>
                  <a:cubicBezTo>
                    <a:pt x="6910" y="5201"/>
                    <a:pt x="14051" y="8609"/>
                    <a:pt x="20948" y="11936"/>
                  </a:cubicBezTo>
                  <a:cubicBezTo>
                    <a:pt x="21035" y="11975"/>
                    <a:pt x="21119" y="11993"/>
                    <a:pt x="21198" y="11993"/>
                  </a:cubicBezTo>
                  <a:cubicBezTo>
                    <a:pt x="21714" y="11993"/>
                    <a:pt x="22029" y="11247"/>
                    <a:pt x="21489" y="10989"/>
                  </a:cubicBezTo>
                  <a:cubicBezTo>
                    <a:pt x="14592" y="7662"/>
                    <a:pt x="7478" y="4254"/>
                    <a:pt x="1040" y="88"/>
                  </a:cubicBezTo>
                  <a:cubicBezTo>
                    <a:pt x="944" y="27"/>
                    <a:pt x="849" y="1"/>
                    <a:pt x="7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880700" y="1297000"/>
              <a:ext cx="89625" cy="682925"/>
            </a:xfrm>
            <a:custGeom>
              <a:avLst/>
              <a:gdLst/>
              <a:ahLst/>
              <a:cxnLst/>
              <a:rect l="l" t="t" r="r" b="b"/>
              <a:pathLst>
                <a:path w="3585" h="27317" extrusionOk="0">
                  <a:moveTo>
                    <a:pt x="3065" y="1"/>
                  </a:moveTo>
                  <a:cubicBezTo>
                    <a:pt x="2792" y="1"/>
                    <a:pt x="2503" y="177"/>
                    <a:pt x="2476" y="518"/>
                  </a:cubicBezTo>
                  <a:cubicBezTo>
                    <a:pt x="1799" y="9309"/>
                    <a:pt x="1069" y="18073"/>
                    <a:pt x="41" y="26810"/>
                  </a:cubicBezTo>
                  <a:cubicBezTo>
                    <a:pt x="1" y="27148"/>
                    <a:pt x="258" y="27317"/>
                    <a:pt x="535" y="27317"/>
                  </a:cubicBezTo>
                  <a:cubicBezTo>
                    <a:pt x="812" y="27317"/>
                    <a:pt x="1110" y="27148"/>
                    <a:pt x="1150" y="26810"/>
                  </a:cubicBezTo>
                  <a:cubicBezTo>
                    <a:pt x="2151" y="18073"/>
                    <a:pt x="2881" y="9282"/>
                    <a:pt x="3558" y="518"/>
                  </a:cubicBezTo>
                  <a:cubicBezTo>
                    <a:pt x="3584" y="170"/>
                    <a:pt x="3333" y="1"/>
                    <a:pt x="30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877975" y="1536400"/>
              <a:ext cx="607800" cy="445550"/>
            </a:xfrm>
            <a:custGeom>
              <a:avLst/>
              <a:gdLst/>
              <a:ahLst/>
              <a:cxnLst/>
              <a:rect l="l" t="t" r="r" b="b"/>
              <a:pathLst>
                <a:path w="24312" h="17822" extrusionOk="0">
                  <a:moveTo>
                    <a:pt x="23591" y="1"/>
                  </a:moveTo>
                  <a:cubicBezTo>
                    <a:pt x="23499" y="1"/>
                    <a:pt x="23401" y="34"/>
                    <a:pt x="23304" y="112"/>
                  </a:cubicBezTo>
                  <a:cubicBezTo>
                    <a:pt x="15866" y="5900"/>
                    <a:pt x="7832" y="10931"/>
                    <a:pt x="448" y="16774"/>
                  </a:cubicBezTo>
                  <a:cubicBezTo>
                    <a:pt x="1" y="17132"/>
                    <a:pt x="293" y="17822"/>
                    <a:pt x="713" y="17822"/>
                  </a:cubicBezTo>
                  <a:cubicBezTo>
                    <a:pt x="801" y="17822"/>
                    <a:pt x="895" y="17791"/>
                    <a:pt x="989" y="17721"/>
                  </a:cubicBezTo>
                  <a:lnTo>
                    <a:pt x="989" y="17694"/>
                  </a:lnTo>
                  <a:cubicBezTo>
                    <a:pt x="8400" y="11851"/>
                    <a:pt x="16407" y="6820"/>
                    <a:pt x="23845" y="1031"/>
                  </a:cubicBezTo>
                  <a:cubicBezTo>
                    <a:pt x="24312" y="698"/>
                    <a:pt x="24012" y="1"/>
                    <a:pt x="2359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876275" y="1954275"/>
              <a:ext cx="808150" cy="119850"/>
            </a:xfrm>
            <a:custGeom>
              <a:avLst/>
              <a:gdLst/>
              <a:ahLst/>
              <a:cxnLst/>
              <a:rect l="l" t="t" r="r" b="b"/>
              <a:pathLst>
                <a:path w="32326" h="4794" extrusionOk="0">
                  <a:moveTo>
                    <a:pt x="873" y="0"/>
                  </a:moveTo>
                  <a:cubicBezTo>
                    <a:pt x="251" y="0"/>
                    <a:pt x="0" y="956"/>
                    <a:pt x="651" y="1060"/>
                  </a:cubicBezTo>
                  <a:cubicBezTo>
                    <a:pt x="6548" y="1817"/>
                    <a:pt x="12444" y="2683"/>
                    <a:pt x="18368" y="3467"/>
                  </a:cubicBezTo>
                  <a:cubicBezTo>
                    <a:pt x="22676" y="4026"/>
                    <a:pt x="27089" y="4793"/>
                    <a:pt x="31452" y="4793"/>
                  </a:cubicBezTo>
                  <a:cubicBezTo>
                    <a:pt x="31527" y="4793"/>
                    <a:pt x="31602" y="4793"/>
                    <a:pt x="31676" y="4793"/>
                  </a:cubicBezTo>
                  <a:cubicBezTo>
                    <a:pt x="32326" y="4738"/>
                    <a:pt x="32326" y="3738"/>
                    <a:pt x="31676" y="3684"/>
                  </a:cubicBezTo>
                  <a:cubicBezTo>
                    <a:pt x="31600" y="3684"/>
                    <a:pt x="31524" y="3684"/>
                    <a:pt x="31448" y="3684"/>
                  </a:cubicBezTo>
                  <a:cubicBezTo>
                    <a:pt x="27005" y="3684"/>
                    <a:pt x="22513" y="2916"/>
                    <a:pt x="18152" y="2331"/>
                  </a:cubicBezTo>
                  <a:cubicBezTo>
                    <a:pt x="12390" y="1601"/>
                    <a:pt x="6683" y="762"/>
                    <a:pt x="949" y="5"/>
                  </a:cubicBezTo>
                  <a:cubicBezTo>
                    <a:pt x="923" y="2"/>
                    <a:pt x="898" y="0"/>
                    <a:pt x="87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561650" y="1954025"/>
              <a:ext cx="351875" cy="569450"/>
            </a:xfrm>
            <a:custGeom>
              <a:avLst/>
              <a:gdLst/>
              <a:ahLst/>
              <a:cxnLst/>
              <a:rect l="l" t="t" r="r" b="b"/>
              <a:pathLst>
                <a:path w="14075" h="22778" extrusionOk="0">
                  <a:moveTo>
                    <a:pt x="13321" y="0"/>
                  </a:moveTo>
                  <a:cubicBezTo>
                    <a:pt x="13156" y="0"/>
                    <a:pt x="12992" y="76"/>
                    <a:pt x="12884" y="258"/>
                  </a:cubicBezTo>
                  <a:lnTo>
                    <a:pt x="225" y="21979"/>
                  </a:lnTo>
                  <a:cubicBezTo>
                    <a:pt x="0" y="22391"/>
                    <a:pt x="373" y="22778"/>
                    <a:pt x="741" y="22778"/>
                  </a:cubicBezTo>
                  <a:cubicBezTo>
                    <a:pt x="903" y="22778"/>
                    <a:pt x="1064" y="22702"/>
                    <a:pt x="1172" y="22520"/>
                  </a:cubicBezTo>
                  <a:lnTo>
                    <a:pt x="13831" y="799"/>
                  </a:lnTo>
                  <a:cubicBezTo>
                    <a:pt x="14075" y="387"/>
                    <a:pt x="13695" y="0"/>
                    <a:pt x="133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564275" y="1039275"/>
              <a:ext cx="408375" cy="260700"/>
            </a:xfrm>
            <a:custGeom>
              <a:avLst/>
              <a:gdLst/>
              <a:ahLst/>
              <a:cxnLst/>
              <a:rect l="l" t="t" r="r" b="b"/>
              <a:pathLst>
                <a:path w="16335" h="10428" extrusionOk="0">
                  <a:moveTo>
                    <a:pt x="761" y="1"/>
                  </a:moveTo>
                  <a:cubicBezTo>
                    <a:pt x="300" y="1"/>
                    <a:pt x="0" y="718"/>
                    <a:pt x="499" y="1035"/>
                  </a:cubicBezTo>
                  <a:lnTo>
                    <a:pt x="15295" y="10340"/>
                  </a:lnTo>
                  <a:cubicBezTo>
                    <a:pt x="15391" y="10401"/>
                    <a:pt x="15486" y="10428"/>
                    <a:pt x="15574" y="10428"/>
                  </a:cubicBezTo>
                  <a:cubicBezTo>
                    <a:pt x="16035" y="10428"/>
                    <a:pt x="16335" y="9711"/>
                    <a:pt x="15836" y="9393"/>
                  </a:cubicBezTo>
                  <a:lnTo>
                    <a:pt x="1040" y="88"/>
                  </a:lnTo>
                  <a:cubicBezTo>
                    <a:pt x="944" y="27"/>
                    <a:pt x="849" y="1"/>
                    <a:pt x="7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2449975" y="1511450"/>
              <a:ext cx="623075" cy="52775"/>
            </a:xfrm>
            <a:custGeom>
              <a:avLst/>
              <a:gdLst/>
              <a:ahLst/>
              <a:cxnLst/>
              <a:rect l="l" t="t" r="r" b="b"/>
              <a:pathLst>
                <a:path w="24923" h="2111" extrusionOk="0">
                  <a:moveTo>
                    <a:pt x="24252" y="0"/>
                  </a:moveTo>
                  <a:cubicBezTo>
                    <a:pt x="24244" y="0"/>
                    <a:pt x="24236" y="0"/>
                    <a:pt x="24228" y="1"/>
                  </a:cubicBezTo>
                  <a:lnTo>
                    <a:pt x="695" y="1028"/>
                  </a:lnTo>
                  <a:cubicBezTo>
                    <a:pt x="0" y="1055"/>
                    <a:pt x="18" y="2111"/>
                    <a:pt x="670" y="2111"/>
                  </a:cubicBezTo>
                  <a:cubicBezTo>
                    <a:pt x="678" y="2111"/>
                    <a:pt x="687" y="2111"/>
                    <a:pt x="695" y="2110"/>
                  </a:cubicBezTo>
                  <a:lnTo>
                    <a:pt x="24228" y="1083"/>
                  </a:lnTo>
                  <a:cubicBezTo>
                    <a:pt x="24922" y="1056"/>
                    <a:pt x="24904" y="0"/>
                    <a:pt x="242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450475" y="1742400"/>
              <a:ext cx="465575" cy="238700"/>
            </a:xfrm>
            <a:custGeom>
              <a:avLst/>
              <a:gdLst/>
              <a:ahLst/>
              <a:cxnLst/>
              <a:rect l="l" t="t" r="r" b="b"/>
              <a:pathLst>
                <a:path w="18623" h="9548" extrusionOk="0">
                  <a:moveTo>
                    <a:pt x="816" y="1"/>
                  </a:moveTo>
                  <a:cubicBezTo>
                    <a:pt x="322" y="1"/>
                    <a:pt x="1" y="736"/>
                    <a:pt x="534" y="1014"/>
                  </a:cubicBezTo>
                  <a:cubicBezTo>
                    <a:pt x="6106" y="4071"/>
                    <a:pt x="11976" y="6451"/>
                    <a:pt x="17548" y="9481"/>
                  </a:cubicBezTo>
                  <a:cubicBezTo>
                    <a:pt x="17637" y="9527"/>
                    <a:pt x="17724" y="9547"/>
                    <a:pt x="17806" y="9547"/>
                  </a:cubicBezTo>
                  <a:cubicBezTo>
                    <a:pt x="18301" y="9547"/>
                    <a:pt x="18622" y="8812"/>
                    <a:pt x="18089" y="8534"/>
                  </a:cubicBezTo>
                  <a:cubicBezTo>
                    <a:pt x="12517" y="5477"/>
                    <a:pt x="6647" y="3097"/>
                    <a:pt x="1075" y="68"/>
                  </a:cubicBezTo>
                  <a:cubicBezTo>
                    <a:pt x="986" y="21"/>
                    <a:pt x="899" y="1"/>
                    <a:pt x="8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874275" y="1217950"/>
              <a:ext cx="185325" cy="183975"/>
            </a:xfrm>
            <a:custGeom>
              <a:avLst/>
              <a:gdLst/>
              <a:ahLst/>
              <a:cxnLst/>
              <a:rect l="l" t="t" r="r" b="b"/>
              <a:pathLst>
                <a:path w="7413" h="7359" extrusionOk="0">
                  <a:moveTo>
                    <a:pt x="3703" y="1"/>
                  </a:moveTo>
                  <a:cubicBezTo>
                    <a:pt x="3686" y="1"/>
                    <a:pt x="3669" y="1"/>
                    <a:pt x="3652" y="1"/>
                  </a:cubicBezTo>
                  <a:cubicBezTo>
                    <a:pt x="1624" y="28"/>
                    <a:pt x="1" y="1678"/>
                    <a:pt x="28" y="3734"/>
                  </a:cubicBezTo>
                  <a:cubicBezTo>
                    <a:pt x="55" y="5746"/>
                    <a:pt x="1704" y="7359"/>
                    <a:pt x="3711" y="7359"/>
                  </a:cubicBezTo>
                  <a:cubicBezTo>
                    <a:pt x="3727" y="7359"/>
                    <a:pt x="3744" y="7359"/>
                    <a:pt x="3761" y="7359"/>
                  </a:cubicBezTo>
                  <a:cubicBezTo>
                    <a:pt x="5789" y="7332"/>
                    <a:pt x="7412" y="5655"/>
                    <a:pt x="7385" y="3626"/>
                  </a:cubicBezTo>
                  <a:cubicBezTo>
                    <a:pt x="7358" y="1614"/>
                    <a:pt x="5735" y="1"/>
                    <a:pt x="37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486800" y="2418275"/>
              <a:ext cx="185325" cy="183975"/>
            </a:xfrm>
            <a:custGeom>
              <a:avLst/>
              <a:gdLst/>
              <a:ahLst/>
              <a:cxnLst/>
              <a:rect l="l" t="t" r="r" b="b"/>
              <a:pathLst>
                <a:path w="7413" h="7359" extrusionOk="0">
                  <a:moveTo>
                    <a:pt x="3702" y="0"/>
                  </a:moveTo>
                  <a:cubicBezTo>
                    <a:pt x="3686" y="0"/>
                    <a:pt x="3669" y="0"/>
                    <a:pt x="3652" y="1"/>
                  </a:cubicBezTo>
                  <a:cubicBezTo>
                    <a:pt x="1623" y="28"/>
                    <a:pt x="1" y="1678"/>
                    <a:pt x="28" y="3733"/>
                  </a:cubicBezTo>
                  <a:cubicBezTo>
                    <a:pt x="54" y="5745"/>
                    <a:pt x="1704" y="7358"/>
                    <a:pt x="3710" y="7358"/>
                  </a:cubicBezTo>
                  <a:cubicBezTo>
                    <a:pt x="3727" y="7358"/>
                    <a:pt x="3744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2374700" y="1458700"/>
              <a:ext cx="185300" cy="183975"/>
            </a:xfrm>
            <a:custGeom>
              <a:avLst/>
              <a:gdLst/>
              <a:ahLst/>
              <a:cxnLst/>
              <a:rect l="l" t="t" r="r" b="b"/>
              <a:pathLst>
                <a:path w="7412" h="7359" extrusionOk="0">
                  <a:moveTo>
                    <a:pt x="3702" y="0"/>
                  </a:moveTo>
                  <a:cubicBezTo>
                    <a:pt x="3685" y="0"/>
                    <a:pt x="3668" y="1"/>
                    <a:pt x="3652" y="1"/>
                  </a:cubicBezTo>
                  <a:cubicBezTo>
                    <a:pt x="1623" y="28"/>
                    <a:pt x="0" y="1678"/>
                    <a:pt x="27" y="3734"/>
                  </a:cubicBezTo>
                  <a:cubicBezTo>
                    <a:pt x="54" y="5746"/>
                    <a:pt x="1704" y="7358"/>
                    <a:pt x="3710" y="7358"/>
                  </a:cubicBezTo>
                  <a:cubicBezTo>
                    <a:pt x="3727" y="7358"/>
                    <a:pt x="3743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2551175" y="1944225"/>
              <a:ext cx="233325" cy="232000"/>
            </a:xfrm>
            <a:custGeom>
              <a:avLst/>
              <a:gdLst/>
              <a:ahLst/>
              <a:cxnLst/>
              <a:rect l="l" t="t" r="r" b="b"/>
              <a:pathLst>
                <a:path w="9333" h="9280" extrusionOk="0">
                  <a:moveTo>
                    <a:pt x="4649" y="1"/>
                  </a:moveTo>
                  <a:cubicBezTo>
                    <a:pt x="4633" y="1"/>
                    <a:pt x="4616" y="1"/>
                    <a:pt x="4599" y="1"/>
                  </a:cubicBezTo>
                  <a:cubicBezTo>
                    <a:pt x="2030" y="28"/>
                    <a:pt x="1" y="2138"/>
                    <a:pt x="28" y="4708"/>
                  </a:cubicBezTo>
                  <a:cubicBezTo>
                    <a:pt x="55" y="7260"/>
                    <a:pt x="2137" y="9279"/>
                    <a:pt x="4684" y="9279"/>
                  </a:cubicBezTo>
                  <a:cubicBezTo>
                    <a:pt x="4701" y="9279"/>
                    <a:pt x="4718" y="9279"/>
                    <a:pt x="4735" y="9279"/>
                  </a:cubicBezTo>
                  <a:cubicBezTo>
                    <a:pt x="7304" y="9252"/>
                    <a:pt x="9333" y="7142"/>
                    <a:pt x="9306" y="4572"/>
                  </a:cubicBezTo>
                  <a:cubicBezTo>
                    <a:pt x="9279" y="2046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2938675" y="1409325"/>
              <a:ext cx="233325" cy="232025"/>
            </a:xfrm>
            <a:custGeom>
              <a:avLst/>
              <a:gdLst/>
              <a:ahLst/>
              <a:cxnLst/>
              <a:rect l="l" t="t" r="r" b="b"/>
              <a:pathLst>
                <a:path w="9333" h="9281" extrusionOk="0">
                  <a:moveTo>
                    <a:pt x="4649" y="1"/>
                  </a:moveTo>
                  <a:cubicBezTo>
                    <a:pt x="4632" y="1"/>
                    <a:pt x="4615" y="1"/>
                    <a:pt x="4598" y="1"/>
                  </a:cubicBezTo>
                  <a:cubicBezTo>
                    <a:pt x="2029" y="55"/>
                    <a:pt x="0" y="2165"/>
                    <a:pt x="27" y="4708"/>
                  </a:cubicBezTo>
                  <a:cubicBezTo>
                    <a:pt x="54" y="7244"/>
                    <a:pt x="2110" y="9280"/>
                    <a:pt x="4635" y="9280"/>
                  </a:cubicBezTo>
                  <a:cubicBezTo>
                    <a:pt x="4668" y="9280"/>
                    <a:pt x="4701" y="9280"/>
                    <a:pt x="4734" y="9279"/>
                  </a:cubicBezTo>
                  <a:cubicBezTo>
                    <a:pt x="7303" y="9252"/>
                    <a:pt x="9332" y="7142"/>
                    <a:pt x="9305" y="4600"/>
                  </a:cubicBezTo>
                  <a:cubicBezTo>
                    <a:pt x="9278" y="2047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466525" y="937325"/>
              <a:ext cx="234000" cy="231975"/>
            </a:xfrm>
            <a:custGeom>
              <a:avLst/>
              <a:gdLst/>
              <a:ahLst/>
              <a:cxnLst/>
              <a:rect l="l" t="t" r="r" b="b"/>
              <a:pathLst>
                <a:path w="9360" h="9279" extrusionOk="0">
                  <a:moveTo>
                    <a:pt x="4675" y="1"/>
                  </a:moveTo>
                  <a:cubicBezTo>
                    <a:pt x="4659" y="1"/>
                    <a:pt x="4642" y="1"/>
                    <a:pt x="4625" y="1"/>
                  </a:cubicBezTo>
                  <a:cubicBezTo>
                    <a:pt x="2056" y="28"/>
                    <a:pt x="0" y="2138"/>
                    <a:pt x="54" y="4707"/>
                  </a:cubicBezTo>
                  <a:cubicBezTo>
                    <a:pt x="81" y="7260"/>
                    <a:pt x="2163" y="9279"/>
                    <a:pt x="4683" y="9279"/>
                  </a:cubicBezTo>
                  <a:cubicBezTo>
                    <a:pt x="4700" y="9279"/>
                    <a:pt x="4717" y="9279"/>
                    <a:pt x="4734" y="9279"/>
                  </a:cubicBezTo>
                  <a:cubicBezTo>
                    <a:pt x="7303" y="9252"/>
                    <a:pt x="9359" y="7142"/>
                    <a:pt x="9332" y="4572"/>
                  </a:cubicBezTo>
                  <a:cubicBezTo>
                    <a:pt x="9278" y="2046"/>
                    <a:pt x="7195" y="1"/>
                    <a:pt x="46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2565375" y="105635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47" y="0"/>
                  </a:moveTo>
                  <a:cubicBezTo>
                    <a:pt x="2630" y="0"/>
                    <a:pt x="2614" y="0"/>
                    <a:pt x="2598" y="1"/>
                  </a:cubicBezTo>
                  <a:cubicBezTo>
                    <a:pt x="1137" y="28"/>
                    <a:pt x="1" y="1191"/>
                    <a:pt x="1" y="2651"/>
                  </a:cubicBezTo>
                  <a:cubicBezTo>
                    <a:pt x="28" y="4069"/>
                    <a:pt x="1191" y="5221"/>
                    <a:pt x="2629" y="5221"/>
                  </a:cubicBezTo>
                  <a:cubicBezTo>
                    <a:pt x="2646" y="5221"/>
                    <a:pt x="2662" y="5221"/>
                    <a:pt x="2679" y="5221"/>
                  </a:cubicBezTo>
                  <a:cubicBezTo>
                    <a:pt x="4112" y="5221"/>
                    <a:pt x="5276" y="4031"/>
                    <a:pt x="5249" y="2570"/>
                  </a:cubicBezTo>
                  <a:cubicBezTo>
                    <a:pt x="5222" y="1153"/>
                    <a:pt x="4058" y="0"/>
                    <a:pt x="26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1404300" y="169065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73" y="0"/>
                  </a:moveTo>
                  <a:cubicBezTo>
                    <a:pt x="2657" y="0"/>
                    <a:pt x="2641" y="0"/>
                    <a:pt x="2624" y="1"/>
                  </a:cubicBezTo>
                  <a:cubicBezTo>
                    <a:pt x="1164" y="1"/>
                    <a:pt x="1" y="1191"/>
                    <a:pt x="28" y="2651"/>
                  </a:cubicBezTo>
                  <a:cubicBezTo>
                    <a:pt x="54" y="4069"/>
                    <a:pt x="1218" y="5222"/>
                    <a:pt x="2629" y="5222"/>
                  </a:cubicBezTo>
                  <a:cubicBezTo>
                    <a:pt x="2646" y="5222"/>
                    <a:pt x="2662" y="5221"/>
                    <a:pt x="2678" y="5221"/>
                  </a:cubicBezTo>
                  <a:cubicBezTo>
                    <a:pt x="4139" y="5194"/>
                    <a:pt x="5275" y="4031"/>
                    <a:pt x="5275" y="2570"/>
                  </a:cubicBezTo>
                  <a:cubicBezTo>
                    <a:pt x="5248" y="1153"/>
                    <a:pt x="4085" y="0"/>
                    <a:pt x="26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1829650" y="190230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73" y="1"/>
                  </a:moveTo>
                  <a:cubicBezTo>
                    <a:pt x="2657" y="1"/>
                    <a:pt x="2641" y="1"/>
                    <a:pt x="2624" y="1"/>
                  </a:cubicBezTo>
                  <a:cubicBezTo>
                    <a:pt x="1164" y="1"/>
                    <a:pt x="0" y="1191"/>
                    <a:pt x="28" y="2652"/>
                  </a:cubicBezTo>
                  <a:cubicBezTo>
                    <a:pt x="54" y="4069"/>
                    <a:pt x="1218" y="5222"/>
                    <a:pt x="2629" y="5222"/>
                  </a:cubicBezTo>
                  <a:cubicBezTo>
                    <a:pt x="2646" y="5222"/>
                    <a:pt x="2662" y="5222"/>
                    <a:pt x="2678" y="5222"/>
                  </a:cubicBezTo>
                  <a:cubicBezTo>
                    <a:pt x="4139" y="5194"/>
                    <a:pt x="5275" y="4004"/>
                    <a:pt x="5275" y="2571"/>
                  </a:cubicBezTo>
                  <a:cubicBezTo>
                    <a:pt x="5248" y="1153"/>
                    <a:pt x="4085" y="1"/>
                    <a:pt x="26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33;p2"/>
          <p:cNvGrpSpPr/>
          <p:nvPr/>
        </p:nvGrpSpPr>
        <p:grpSpPr>
          <a:xfrm rot="-7937313">
            <a:off x="192793" y="-133700"/>
            <a:ext cx="661430" cy="929034"/>
            <a:chOff x="2374700" y="1056350"/>
            <a:chExt cx="797300" cy="1119875"/>
          </a:xfrm>
        </p:grpSpPr>
        <p:sp>
          <p:nvSpPr>
            <p:cNvPr id="34" name="Google Shape;34;p2"/>
            <p:cNvSpPr/>
            <p:nvPr/>
          </p:nvSpPr>
          <p:spPr>
            <a:xfrm>
              <a:off x="2450775" y="1537550"/>
              <a:ext cx="233975" cy="535475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2450150" y="1109250"/>
              <a:ext cx="198025" cy="454125"/>
            </a:xfrm>
            <a:custGeom>
              <a:avLst/>
              <a:gdLst/>
              <a:ahLst/>
              <a:cxnLst/>
              <a:rect l="l" t="t" r="r" b="b"/>
              <a:pathLst>
                <a:path w="7921" h="18165" extrusionOk="0">
                  <a:moveTo>
                    <a:pt x="7266" y="1"/>
                  </a:moveTo>
                  <a:cubicBezTo>
                    <a:pt x="7044" y="1"/>
                    <a:pt x="6817" y="113"/>
                    <a:pt x="6720" y="373"/>
                  </a:cubicBezTo>
                  <a:lnTo>
                    <a:pt x="147" y="17522"/>
                  </a:lnTo>
                  <a:cubicBezTo>
                    <a:pt x="1" y="17912"/>
                    <a:pt x="322" y="18165"/>
                    <a:pt x="655" y="18165"/>
                  </a:cubicBezTo>
                  <a:cubicBezTo>
                    <a:pt x="877" y="18165"/>
                    <a:pt x="1104" y="18052"/>
                    <a:pt x="1202" y="17793"/>
                  </a:cubicBezTo>
                  <a:lnTo>
                    <a:pt x="7775" y="644"/>
                  </a:lnTo>
                  <a:cubicBezTo>
                    <a:pt x="7921" y="254"/>
                    <a:pt x="7599" y="1"/>
                    <a:pt x="72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2449975" y="1511450"/>
              <a:ext cx="623075" cy="52775"/>
            </a:xfrm>
            <a:custGeom>
              <a:avLst/>
              <a:gdLst/>
              <a:ahLst/>
              <a:cxnLst/>
              <a:rect l="l" t="t" r="r" b="b"/>
              <a:pathLst>
                <a:path w="24923" h="2111" extrusionOk="0">
                  <a:moveTo>
                    <a:pt x="24252" y="0"/>
                  </a:moveTo>
                  <a:cubicBezTo>
                    <a:pt x="24244" y="0"/>
                    <a:pt x="24236" y="0"/>
                    <a:pt x="24228" y="1"/>
                  </a:cubicBezTo>
                  <a:lnTo>
                    <a:pt x="695" y="1028"/>
                  </a:lnTo>
                  <a:cubicBezTo>
                    <a:pt x="0" y="1055"/>
                    <a:pt x="18" y="2111"/>
                    <a:pt x="670" y="2111"/>
                  </a:cubicBezTo>
                  <a:cubicBezTo>
                    <a:pt x="678" y="2111"/>
                    <a:pt x="687" y="2111"/>
                    <a:pt x="695" y="2110"/>
                  </a:cubicBezTo>
                  <a:lnTo>
                    <a:pt x="24228" y="1083"/>
                  </a:lnTo>
                  <a:cubicBezTo>
                    <a:pt x="24922" y="1056"/>
                    <a:pt x="24904" y="0"/>
                    <a:pt x="242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2374700" y="1458700"/>
              <a:ext cx="185300" cy="183975"/>
            </a:xfrm>
            <a:custGeom>
              <a:avLst/>
              <a:gdLst/>
              <a:ahLst/>
              <a:cxnLst/>
              <a:rect l="l" t="t" r="r" b="b"/>
              <a:pathLst>
                <a:path w="7412" h="7359" extrusionOk="0">
                  <a:moveTo>
                    <a:pt x="3702" y="0"/>
                  </a:moveTo>
                  <a:cubicBezTo>
                    <a:pt x="3685" y="0"/>
                    <a:pt x="3668" y="1"/>
                    <a:pt x="3652" y="1"/>
                  </a:cubicBezTo>
                  <a:cubicBezTo>
                    <a:pt x="1623" y="28"/>
                    <a:pt x="0" y="1678"/>
                    <a:pt x="27" y="3734"/>
                  </a:cubicBezTo>
                  <a:cubicBezTo>
                    <a:pt x="54" y="5746"/>
                    <a:pt x="1704" y="7358"/>
                    <a:pt x="3710" y="7358"/>
                  </a:cubicBezTo>
                  <a:cubicBezTo>
                    <a:pt x="3727" y="7358"/>
                    <a:pt x="3743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2551175" y="1944225"/>
              <a:ext cx="233325" cy="232000"/>
            </a:xfrm>
            <a:custGeom>
              <a:avLst/>
              <a:gdLst/>
              <a:ahLst/>
              <a:cxnLst/>
              <a:rect l="l" t="t" r="r" b="b"/>
              <a:pathLst>
                <a:path w="9333" h="9280" extrusionOk="0">
                  <a:moveTo>
                    <a:pt x="4649" y="1"/>
                  </a:moveTo>
                  <a:cubicBezTo>
                    <a:pt x="4633" y="1"/>
                    <a:pt x="4616" y="1"/>
                    <a:pt x="4599" y="1"/>
                  </a:cubicBezTo>
                  <a:cubicBezTo>
                    <a:pt x="2030" y="28"/>
                    <a:pt x="1" y="2138"/>
                    <a:pt x="28" y="4708"/>
                  </a:cubicBezTo>
                  <a:cubicBezTo>
                    <a:pt x="55" y="7260"/>
                    <a:pt x="2137" y="9279"/>
                    <a:pt x="4684" y="9279"/>
                  </a:cubicBezTo>
                  <a:cubicBezTo>
                    <a:pt x="4701" y="9279"/>
                    <a:pt x="4718" y="9279"/>
                    <a:pt x="4735" y="9279"/>
                  </a:cubicBezTo>
                  <a:cubicBezTo>
                    <a:pt x="7304" y="9252"/>
                    <a:pt x="9333" y="7142"/>
                    <a:pt x="9306" y="4572"/>
                  </a:cubicBezTo>
                  <a:cubicBezTo>
                    <a:pt x="9279" y="2046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2938675" y="1409325"/>
              <a:ext cx="233325" cy="232025"/>
            </a:xfrm>
            <a:custGeom>
              <a:avLst/>
              <a:gdLst/>
              <a:ahLst/>
              <a:cxnLst/>
              <a:rect l="l" t="t" r="r" b="b"/>
              <a:pathLst>
                <a:path w="9333" h="9281" extrusionOk="0">
                  <a:moveTo>
                    <a:pt x="4649" y="1"/>
                  </a:moveTo>
                  <a:cubicBezTo>
                    <a:pt x="4632" y="1"/>
                    <a:pt x="4615" y="1"/>
                    <a:pt x="4598" y="1"/>
                  </a:cubicBezTo>
                  <a:cubicBezTo>
                    <a:pt x="2029" y="55"/>
                    <a:pt x="0" y="2165"/>
                    <a:pt x="27" y="4708"/>
                  </a:cubicBezTo>
                  <a:cubicBezTo>
                    <a:pt x="54" y="7244"/>
                    <a:pt x="2110" y="9280"/>
                    <a:pt x="4635" y="9280"/>
                  </a:cubicBezTo>
                  <a:cubicBezTo>
                    <a:pt x="4668" y="9280"/>
                    <a:pt x="4701" y="9280"/>
                    <a:pt x="4734" y="9279"/>
                  </a:cubicBezTo>
                  <a:cubicBezTo>
                    <a:pt x="7303" y="9252"/>
                    <a:pt x="9332" y="7142"/>
                    <a:pt x="9305" y="4600"/>
                  </a:cubicBezTo>
                  <a:cubicBezTo>
                    <a:pt x="9278" y="2047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2565375" y="105635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47" y="0"/>
                  </a:moveTo>
                  <a:cubicBezTo>
                    <a:pt x="2630" y="0"/>
                    <a:pt x="2614" y="0"/>
                    <a:pt x="2598" y="1"/>
                  </a:cubicBezTo>
                  <a:cubicBezTo>
                    <a:pt x="1137" y="28"/>
                    <a:pt x="1" y="1191"/>
                    <a:pt x="1" y="2651"/>
                  </a:cubicBezTo>
                  <a:cubicBezTo>
                    <a:pt x="28" y="4069"/>
                    <a:pt x="1191" y="5221"/>
                    <a:pt x="2629" y="5221"/>
                  </a:cubicBezTo>
                  <a:cubicBezTo>
                    <a:pt x="2646" y="5221"/>
                    <a:pt x="2662" y="5221"/>
                    <a:pt x="2679" y="5221"/>
                  </a:cubicBezTo>
                  <a:cubicBezTo>
                    <a:pt x="4112" y="5221"/>
                    <a:pt x="5276" y="4031"/>
                    <a:pt x="5249" y="2570"/>
                  </a:cubicBezTo>
                  <a:cubicBezTo>
                    <a:pt x="5222" y="1153"/>
                    <a:pt x="4058" y="0"/>
                    <a:pt x="26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23">
    <p:spTree>
      <p:nvGrpSpPr>
        <p:cNvPr id="1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8" name="Google Shape;1258;p38"/>
          <p:cNvGrpSpPr/>
          <p:nvPr/>
        </p:nvGrpSpPr>
        <p:grpSpPr>
          <a:xfrm rot="-5121615">
            <a:off x="7566119" y="3523597"/>
            <a:ext cx="1466340" cy="1381086"/>
            <a:chOff x="1404300" y="937325"/>
            <a:chExt cx="1767700" cy="1664925"/>
          </a:xfrm>
        </p:grpSpPr>
        <p:sp>
          <p:nvSpPr>
            <p:cNvPr id="1259" name="Google Shape;1259;p38"/>
            <p:cNvSpPr/>
            <p:nvPr/>
          </p:nvSpPr>
          <p:spPr>
            <a:xfrm>
              <a:off x="2450775" y="1537550"/>
              <a:ext cx="233975" cy="535475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38"/>
            <p:cNvSpPr/>
            <p:nvPr/>
          </p:nvSpPr>
          <p:spPr>
            <a:xfrm>
              <a:off x="2450150" y="1109250"/>
              <a:ext cx="198025" cy="454125"/>
            </a:xfrm>
            <a:custGeom>
              <a:avLst/>
              <a:gdLst/>
              <a:ahLst/>
              <a:cxnLst/>
              <a:rect l="l" t="t" r="r" b="b"/>
              <a:pathLst>
                <a:path w="7921" h="18165" extrusionOk="0">
                  <a:moveTo>
                    <a:pt x="7266" y="1"/>
                  </a:moveTo>
                  <a:cubicBezTo>
                    <a:pt x="7044" y="1"/>
                    <a:pt x="6817" y="113"/>
                    <a:pt x="6720" y="373"/>
                  </a:cubicBezTo>
                  <a:lnTo>
                    <a:pt x="147" y="17522"/>
                  </a:lnTo>
                  <a:cubicBezTo>
                    <a:pt x="1" y="17912"/>
                    <a:pt x="322" y="18165"/>
                    <a:pt x="655" y="18165"/>
                  </a:cubicBezTo>
                  <a:cubicBezTo>
                    <a:pt x="877" y="18165"/>
                    <a:pt x="1104" y="18052"/>
                    <a:pt x="1202" y="17793"/>
                  </a:cubicBezTo>
                  <a:lnTo>
                    <a:pt x="7775" y="644"/>
                  </a:lnTo>
                  <a:cubicBezTo>
                    <a:pt x="7921" y="254"/>
                    <a:pt x="7599" y="1"/>
                    <a:pt x="72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38"/>
            <p:cNvSpPr/>
            <p:nvPr/>
          </p:nvSpPr>
          <p:spPr>
            <a:xfrm>
              <a:off x="1936875" y="1271900"/>
              <a:ext cx="550725" cy="299850"/>
            </a:xfrm>
            <a:custGeom>
              <a:avLst/>
              <a:gdLst/>
              <a:ahLst/>
              <a:cxnLst/>
              <a:rect l="l" t="t" r="r" b="b"/>
              <a:pathLst>
                <a:path w="22029" h="11994" extrusionOk="0">
                  <a:moveTo>
                    <a:pt x="761" y="1"/>
                  </a:moveTo>
                  <a:cubicBezTo>
                    <a:pt x="300" y="1"/>
                    <a:pt x="0" y="718"/>
                    <a:pt x="499" y="1035"/>
                  </a:cubicBezTo>
                  <a:cubicBezTo>
                    <a:pt x="6910" y="5201"/>
                    <a:pt x="14051" y="8609"/>
                    <a:pt x="20948" y="11936"/>
                  </a:cubicBezTo>
                  <a:cubicBezTo>
                    <a:pt x="21035" y="11975"/>
                    <a:pt x="21119" y="11993"/>
                    <a:pt x="21198" y="11993"/>
                  </a:cubicBezTo>
                  <a:cubicBezTo>
                    <a:pt x="21714" y="11993"/>
                    <a:pt x="22029" y="11247"/>
                    <a:pt x="21489" y="10989"/>
                  </a:cubicBezTo>
                  <a:cubicBezTo>
                    <a:pt x="14592" y="7662"/>
                    <a:pt x="7478" y="4254"/>
                    <a:pt x="1040" y="88"/>
                  </a:cubicBezTo>
                  <a:cubicBezTo>
                    <a:pt x="944" y="27"/>
                    <a:pt x="849" y="1"/>
                    <a:pt x="7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38"/>
            <p:cNvSpPr/>
            <p:nvPr/>
          </p:nvSpPr>
          <p:spPr>
            <a:xfrm>
              <a:off x="1880700" y="1297000"/>
              <a:ext cx="89625" cy="682925"/>
            </a:xfrm>
            <a:custGeom>
              <a:avLst/>
              <a:gdLst/>
              <a:ahLst/>
              <a:cxnLst/>
              <a:rect l="l" t="t" r="r" b="b"/>
              <a:pathLst>
                <a:path w="3585" h="27317" extrusionOk="0">
                  <a:moveTo>
                    <a:pt x="3065" y="1"/>
                  </a:moveTo>
                  <a:cubicBezTo>
                    <a:pt x="2792" y="1"/>
                    <a:pt x="2503" y="177"/>
                    <a:pt x="2476" y="518"/>
                  </a:cubicBezTo>
                  <a:cubicBezTo>
                    <a:pt x="1799" y="9309"/>
                    <a:pt x="1069" y="18073"/>
                    <a:pt x="41" y="26810"/>
                  </a:cubicBezTo>
                  <a:cubicBezTo>
                    <a:pt x="1" y="27148"/>
                    <a:pt x="258" y="27317"/>
                    <a:pt x="535" y="27317"/>
                  </a:cubicBezTo>
                  <a:cubicBezTo>
                    <a:pt x="812" y="27317"/>
                    <a:pt x="1110" y="27148"/>
                    <a:pt x="1150" y="26810"/>
                  </a:cubicBezTo>
                  <a:cubicBezTo>
                    <a:pt x="2151" y="18073"/>
                    <a:pt x="2881" y="9282"/>
                    <a:pt x="3558" y="518"/>
                  </a:cubicBezTo>
                  <a:cubicBezTo>
                    <a:pt x="3584" y="170"/>
                    <a:pt x="3333" y="1"/>
                    <a:pt x="30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38"/>
            <p:cNvSpPr/>
            <p:nvPr/>
          </p:nvSpPr>
          <p:spPr>
            <a:xfrm>
              <a:off x="1877975" y="1536400"/>
              <a:ext cx="607800" cy="445550"/>
            </a:xfrm>
            <a:custGeom>
              <a:avLst/>
              <a:gdLst/>
              <a:ahLst/>
              <a:cxnLst/>
              <a:rect l="l" t="t" r="r" b="b"/>
              <a:pathLst>
                <a:path w="24312" h="17822" extrusionOk="0">
                  <a:moveTo>
                    <a:pt x="23591" y="1"/>
                  </a:moveTo>
                  <a:cubicBezTo>
                    <a:pt x="23499" y="1"/>
                    <a:pt x="23401" y="34"/>
                    <a:pt x="23304" y="112"/>
                  </a:cubicBezTo>
                  <a:cubicBezTo>
                    <a:pt x="15866" y="5900"/>
                    <a:pt x="7832" y="10931"/>
                    <a:pt x="448" y="16774"/>
                  </a:cubicBezTo>
                  <a:cubicBezTo>
                    <a:pt x="1" y="17132"/>
                    <a:pt x="293" y="17822"/>
                    <a:pt x="713" y="17822"/>
                  </a:cubicBezTo>
                  <a:cubicBezTo>
                    <a:pt x="801" y="17822"/>
                    <a:pt x="895" y="17791"/>
                    <a:pt x="989" y="17721"/>
                  </a:cubicBezTo>
                  <a:lnTo>
                    <a:pt x="989" y="17694"/>
                  </a:lnTo>
                  <a:cubicBezTo>
                    <a:pt x="8400" y="11851"/>
                    <a:pt x="16407" y="6820"/>
                    <a:pt x="23845" y="1031"/>
                  </a:cubicBezTo>
                  <a:cubicBezTo>
                    <a:pt x="24312" y="698"/>
                    <a:pt x="24012" y="1"/>
                    <a:pt x="2359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38"/>
            <p:cNvSpPr/>
            <p:nvPr/>
          </p:nvSpPr>
          <p:spPr>
            <a:xfrm>
              <a:off x="1876275" y="1954275"/>
              <a:ext cx="808150" cy="119850"/>
            </a:xfrm>
            <a:custGeom>
              <a:avLst/>
              <a:gdLst/>
              <a:ahLst/>
              <a:cxnLst/>
              <a:rect l="l" t="t" r="r" b="b"/>
              <a:pathLst>
                <a:path w="32326" h="4794" extrusionOk="0">
                  <a:moveTo>
                    <a:pt x="873" y="0"/>
                  </a:moveTo>
                  <a:cubicBezTo>
                    <a:pt x="251" y="0"/>
                    <a:pt x="0" y="956"/>
                    <a:pt x="651" y="1060"/>
                  </a:cubicBezTo>
                  <a:cubicBezTo>
                    <a:pt x="6548" y="1817"/>
                    <a:pt x="12444" y="2683"/>
                    <a:pt x="18368" y="3467"/>
                  </a:cubicBezTo>
                  <a:cubicBezTo>
                    <a:pt x="22676" y="4026"/>
                    <a:pt x="27089" y="4793"/>
                    <a:pt x="31452" y="4793"/>
                  </a:cubicBezTo>
                  <a:cubicBezTo>
                    <a:pt x="31527" y="4793"/>
                    <a:pt x="31602" y="4793"/>
                    <a:pt x="31676" y="4793"/>
                  </a:cubicBezTo>
                  <a:cubicBezTo>
                    <a:pt x="32326" y="4738"/>
                    <a:pt x="32326" y="3738"/>
                    <a:pt x="31676" y="3684"/>
                  </a:cubicBezTo>
                  <a:cubicBezTo>
                    <a:pt x="31600" y="3684"/>
                    <a:pt x="31524" y="3684"/>
                    <a:pt x="31448" y="3684"/>
                  </a:cubicBezTo>
                  <a:cubicBezTo>
                    <a:pt x="27005" y="3684"/>
                    <a:pt x="22513" y="2916"/>
                    <a:pt x="18152" y="2331"/>
                  </a:cubicBezTo>
                  <a:cubicBezTo>
                    <a:pt x="12390" y="1601"/>
                    <a:pt x="6683" y="762"/>
                    <a:pt x="949" y="5"/>
                  </a:cubicBezTo>
                  <a:cubicBezTo>
                    <a:pt x="923" y="2"/>
                    <a:pt x="898" y="0"/>
                    <a:pt x="87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38"/>
            <p:cNvSpPr/>
            <p:nvPr/>
          </p:nvSpPr>
          <p:spPr>
            <a:xfrm>
              <a:off x="1561650" y="1954025"/>
              <a:ext cx="351875" cy="569450"/>
            </a:xfrm>
            <a:custGeom>
              <a:avLst/>
              <a:gdLst/>
              <a:ahLst/>
              <a:cxnLst/>
              <a:rect l="l" t="t" r="r" b="b"/>
              <a:pathLst>
                <a:path w="14075" h="22778" extrusionOk="0">
                  <a:moveTo>
                    <a:pt x="13321" y="0"/>
                  </a:moveTo>
                  <a:cubicBezTo>
                    <a:pt x="13156" y="0"/>
                    <a:pt x="12992" y="76"/>
                    <a:pt x="12884" y="258"/>
                  </a:cubicBezTo>
                  <a:lnTo>
                    <a:pt x="225" y="21979"/>
                  </a:lnTo>
                  <a:cubicBezTo>
                    <a:pt x="0" y="22391"/>
                    <a:pt x="373" y="22778"/>
                    <a:pt x="741" y="22778"/>
                  </a:cubicBezTo>
                  <a:cubicBezTo>
                    <a:pt x="903" y="22778"/>
                    <a:pt x="1064" y="22702"/>
                    <a:pt x="1172" y="22520"/>
                  </a:cubicBezTo>
                  <a:lnTo>
                    <a:pt x="13831" y="799"/>
                  </a:lnTo>
                  <a:cubicBezTo>
                    <a:pt x="14075" y="387"/>
                    <a:pt x="13695" y="0"/>
                    <a:pt x="133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38"/>
            <p:cNvSpPr/>
            <p:nvPr/>
          </p:nvSpPr>
          <p:spPr>
            <a:xfrm>
              <a:off x="1564275" y="1039275"/>
              <a:ext cx="408375" cy="260700"/>
            </a:xfrm>
            <a:custGeom>
              <a:avLst/>
              <a:gdLst/>
              <a:ahLst/>
              <a:cxnLst/>
              <a:rect l="l" t="t" r="r" b="b"/>
              <a:pathLst>
                <a:path w="16335" h="10428" extrusionOk="0">
                  <a:moveTo>
                    <a:pt x="761" y="1"/>
                  </a:moveTo>
                  <a:cubicBezTo>
                    <a:pt x="300" y="1"/>
                    <a:pt x="0" y="718"/>
                    <a:pt x="499" y="1035"/>
                  </a:cubicBezTo>
                  <a:lnTo>
                    <a:pt x="15295" y="10340"/>
                  </a:lnTo>
                  <a:cubicBezTo>
                    <a:pt x="15391" y="10401"/>
                    <a:pt x="15486" y="10428"/>
                    <a:pt x="15574" y="10428"/>
                  </a:cubicBezTo>
                  <a:cubicBezTo>
                    <a:pt x="16035" y="10428"/>
                    <a:pt x="16335" y="9711"/>
                    <a:pt x="15836" y="9393"/>
                  </a:cubicBezTo>
                  <a:lnTo>
                    <a:pt x="1040" y="88"/>
                  </a:lnTo>
                  <a:cubicBezTo>
                    <a:pt x="944" y="27"/>
                    <a:pt x="849" y="1"/>
                    <a:pt x="7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38"/>
            <p:cNvSpPr/>
            <p:nvPr/>
          </p:nvSpPr>
          <p:spPr>
            <a:xfrm>
              <a:off x="2449975" y="1511450"/>
              <a:ext cx="623075" cy="52775"/>
            </a:xfrm>
            <a:custGeom>
              <a:avLst/>
              <a:gdLst/>
              <a:ahLst/>
              <a:cxnLst/>
              <a:rect l="l" t="t" r="r" b="b"/>
              <a:pathLst>
                <a:path w="24923" h="2111" extrusionOk="0">
                  <a:moveTo>
                    <a:pt x="24252" y="0"/>
                  </a:moveTo>
                  <a:cubicBezTo>
                    <a:pt x="24244" y="0"/>
                    <a:pt x="24236" y="0"/>
                    <a:pt x="24228" y="1"/>
                  </a:cubicBezTo>
                  <a:lnTo>
                    <a:pt x="695" y="1028"/>
                  </a:lnTo>
                  <a:cubicBezTo>
                    <a:pt x="0" y="1055"/>
                    <a:pt x="18" y="2111"/>
                    <a:pt x="670" y="2111"/>
                  </a:cubicBezTo>
                  <a:cubicBezTo>
                    <a:pt x="678" y="2111"/>
                    <a:pt x="687" y="2111"/>
                    <a:pt x="695" y="2110"/>
                  </a:cubicBezTo>
                  <a:lnTo>
                    <a:pt x="24228" y="1083"/>
                  </a:lnTo>
                  <a:cubicBezTo>
                    <a:pt x="24922" y="1056"/>
                    <a:pt x="24904" y="0"/>
                    <a:pt x="242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38"/>
            <p:cNvSpPr/>
            <p:nvPr/>
          </p:nvSpPr>
          <p:spPr>
            <a:xfrm>
              <a:off x="1450475" y="1742400"/>
              <a:ext cx="465575" cy="238700"/>
            </a:xfrm>
            <a:custGeom>
              <a:avLst/>
              <a:gdLst/>
              <a:ahLst/>
              <a:cxnLst/>
              <a:rect l="l" t="t" r="r" b="b"/>
              <a:pathLst>
                <a:path w="18623" h="9548" extrusionOk="0">
                  <a:moveTo>
                    <a:pt x="816" y="1"/>
                  </a:moveTo>
                  <a:cubicBezTo>
                    <a:pt x="322" y="1"/>
                    <a:pt x="1" y="736"/>
                    <a:pt x="534" y="1014"/>
                  </a:cubicBezTo>
                  <a:cubicBezTo>
                    <a:pt x="6106" y="4071"/>
                    <a:pt x="11976" y="6451"/>
                    <a:pt x="17548" y="9481"/>
                  </a:cubicBezTo>
                  <a:cubicBezTo>
                    <a:pt x="17637" y="9527"/>
                    <a:pt x="17724" y="9547"/>
                    <a:pt x="17806" y="9547"/>
                  </a:cubicBezTo>
                  <a:cubicBezTo>
                    <a:pt x="18301" y="9547"/>
                    <a:pt x="18622" y="8812"/>
                    <a:pt x="18089" y="8534"/>
                  </a:cubicBezTo>
                  <a:cubicBezTo>
                    <a:pt x="12517" y="5477"/>
                    <a:pt x="6647" y="3097"/>
                    <a:pt x="1075" y="68"/>
                  </a:cubicBezTo>
                  <a:cubicBezTo>
                    <a:pt x="986" y="21"/>
                    <a:pt x="899" y="1"/>
                    <a:pt x="8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38"/>
            <p:cNvSpPr/>
            <p:nvPr/>
          </p:nvSpPr>
          <p:spPr>
            <a:xfrm>
              <a:off x="1874275" y="1217950"/>
              <a:ext cx="185325" cy="183975"/>
            </a:xfrm>
            <a:custGeom>
              <a:avLst/>
              <a:gdLst/>
              <a:ahLst/>
              <a:cxnLst/>
              <a:rect l="l" t="t" r="r" b="b"/>
              <a:pathLst>
                <a:path w="7413" h="7359" extrusionOk="0">
                  <a:moveTo>
                    <a:pt x="3703" y="1"/>
                  </a:moveTo>
                  <a:cubicBezTo>
                    <a:pt x="3686" y="1"/>
                    <a:pt x="3669" y="1"/>
                    <a:pt x="3652" y="1"/>
                  </a:cubicBezTo>
                  <a:cubicBezTo>
                    <a:pt x="1624" y="28"/>
                    <a:pt x="1" y="1678"/>
                    <a:pt x="28" y="3734"/>
                  </a:cubicBezTo>
                  <a:cubicBezTo>
                    <a:pt x="55" y="5746"/>
                    <a:pt x="1704" y="7359"/>
                    <a:pt x="3711" y="7359"/>
                  </a:cubicBezTo>
                  <a:cubicBezTo>
                    <a:pt x="3727" y="7359"/>
                    <a:pt x="3744" y="7359"/>
                    <a:pt x="3761" y="7359"/>
                  </a:cubicBezTo>
                  <a:cubicBezTo>
                    <a:pt x="5789" y="7332"/>
                    <a:pt x="7412" y="5655"/>
                    <a:pt x="7385" y="3626"/>
                  </a:cubicBezTo>
                  <a:cubicBezTo>
                    <a:pt x="7358" y="1614"/>
                    <a:pt x="5735" y="1"/>
                    <a:pt x="37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38"/>
            <p:cNvSpPr/>
            <p:nvPr/>
          </p:nvSpPr>
          <p:spPr>
            <a:xfrm>
              <a:off x="1486800" y="2418275"/>
              <a:ext cx="185325" cy="183975"/>
            </a:xfrm>
            <a:custGeom>
              <a:avLst/>
              <a:gdLst/>
              <a:ahLst/>
              <a:cxnLst/>
              <a:rect l="l" t="t" r="r" b="b"/>
              <a:pathLst>
                <a:path w="7413" h="7359" extrusionOk="0">
                  <a:moveTo>
                    <a:pt x="3702" y="0"/>
                  </a:moveTo>
                  <a:cubicBezTo>
                    <a:pt x="3686" y="0"/>
                    <a:pt x="3669" y="0"/>
                    <a:pt x="3652" y="1"/>
                  </a:cubicBezTo>
                  <a:cubicBezTo>
                    <a:pt x="1623" y="28"/>
                    <a:pt x="1" y="1678"/>
                    <a:pt x="28" y="3733"/>
                  </a:cubicBezTo>
                  <a:cubicBezTo>
                    <a:pt x="54" y="5745"/>
                    <a:pt x="1704" y="7358"/>
                    <a:pt x="3710" y="7358"/>
                  </a:cubicBezTo>
                  <a:cubicBezTo>
                    <a:pt x="3727" y="7358"/>
                    <a:pt x="3744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38"/>
            <p:cNvSpPr/>
            <p:nvPr/>
          </p:nvSpPr>
          <p:spPr>
            <a:xfrm>
              <a:off x="2374700" y="1458700"/>
              <a:ext cx="185300" cy="183975"/>
            </a:xfrm>
            <a:custGeom>
              <a:avLst/>
              <a:gdLst/>
              <a:ahLst/>
              <a:cxnLst/>
              <a:rect l="l" t="t" r="r" b="b"/>
              <a:pathLst>
                <a:path w="7412" h="7359" extrusionOk="0">
                  <a:moveTo>
                    <a:pt x="3702" y="0"/>
                  </a:moveTo>
                  <a:cubicBezTo>
                    <a:pt x="3685" y="0"/>
                    <a:pt x="3668" y="1"/>
                    <a:pt x="3652" y="1"/>
                  </a:cubicBezTo>
                  <a:cubicBezTo>
                    <a:pt x="1623" y="28"/>
                    <a:pt x="0" y="1678"/>
                    <a:pt x="27" y="3734"/>
                  </a:cubicBezTo>
                  <a:cubicBezTo>
                    <a:pt x="54" y="5746"/>
                    <a:pt x="1704" y="7358"/>
                    <a:pt x="3710" y="7358"/>
                  </a:cubicBezTo>
                  <a:cubicBezTo>
                    <a:pt x="3727" y="7358"/>
                    <a:pt x="3743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38"/>
            <p:cNvSpPr/>
            <p:nvPr/>
          </p:nvSpPr>
          <p:spPr>
            <a:xfrm>
              <a:off x="2551175" y="1944225"/>
              <a:ext cx="233325" cy="232000"/>
            </a:xfrm>
            <a:custGeom>
              <a:avLst/>
              <a:gdLst/>
              <a:ahLst/>
              <a:cxnLst/>
              <a:rect l="l" t="t" r="r" b="b"/>
              <a:pathLst>
                <a:path w="9333" h="9280" extrusionOk="0">
                  <a:moveTo>
                    <a:pt x="4649" y="1"/>
                  </a:moveTo>
                  <a:cubicBezTo>
                    <a:pt x="4633" y="1"/>
                    <a:pt x="4616" y="1"/>
                    <a:pt x="4599" y="1"/>
                  </a:cubicBezTo>
                  <a:cubicBezTo>
                    <a:pt x="2030" y="28"/>
                    <a:pt x="1" y="2138"/>
                    <a:pt x="28" y="4708"/>
                  </a:cubicBezTo>
                  <a:cubicBezTo>
                    <a:pt x="55" y="7260"/>
                    <a:pt x="2137" y="9279"/>
                    <a:pt x="4684" y="9279"/>
                  </a:cubicBezTo>
                  <a:cubicBezTo>
                    <a:pt x="4701" y="9279"/>
                    <a:pt x="4718" y="9279"/>
                    <a:pt x="4735" y="9279"/>
                  </a:cubicBezTo>
                  <a:cubicBezTo>
                    <a:pt x="7304" y="9252"/>
                    <a:pt x="9333" y="7142"/>
                    <a:pt x="9306" y="4572"/>
                  </a:cubicBezTo>
                  <a:cubicBezTo>
                    <a:pt x="9279" y="2046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38"/>
            <p:cNvSpPr/>
            <p:nvPr/>
          </p:nvSpPr>
          <p:spPr>
            <a:xfrm>
              <a:off x="2938675" y="1409325"/>
              <a:ext cx="233325" cy="232025"/>
            </a:xfrm>
            <a:custGeom>
              <a:avLst/>
              <a:gdLst/>
              <a:ahLst/>
              <a:cxnLst/>
              <a:rect l="l" t="t" r="r" b="b"/>
              <a:pathLst>
                <a:path w="9333" h="9281" extrusionOk="0">
                  <a:moveTo>
                    <a:pt x="4649" y="1"/>
                  </a:moveTo>
                  <a:cubicBezTo>
                    <a:pt x="4632" y="1"/>
                    <a:pt x="4615" y="1"/>
                    <a:pt x="4598" y="1"/>
                  </a:cubicBezTo>
                  <a:cubicBezTo>
                    <a:pt x="2029" y="55"/>
                    <a:pt x="0" y="2165"/>
                    <a:pt x="27" y="4708"/>
                  </a:cubicBezTo>
                  <a:cubicBezTo>
                    <a:pt x="54" y="7244"/>
                    <a:pt x="2110" y="9280"/>
                    <a:pt x="4635" y="9280"/>
                  </a:cubicBezTo>
                  <a:cubicBezTo>
                    <a:pt x="4668" y="9280"/>
                    <a:pt x="4701" y="9280"/>
                    <a:pt x="4734" y="9279"/>
                  </a:cubicBezTo>
                  <a:cubicBezTo>
                    <a:pt x="7303" y="9252"/>
                    <a:pt x="9332" y="7142"/>
                    <a:pt x="9305" y="4600"/>
                  </a:cubicBezTo>
                  <a:cubicBezTo>
                    <a:pt x="9278" y="2047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38"/>
            <p:cNvSpPr/>
            <p:nvPr/>
          </p:nvSpPr>
          <p:spPr>
            <a:xfrm>
              <a:off x="1466525" y="937325"/>
              <a:ext cx="234000" cy="231975"/>
            </a:xfrm>
            <a:custGeom>
              <a:avLst/>
              <a:gdLst/>
              <a:ahLst/>
              <a:cxnLst/>
              <a:rect l="l" t="t" r="r" b="b"/>
              <a:pathLst>
                <a:path w="9360" h="9279" extrusionOk="0">
                  <a:moveTo>
                    <a:pt x="4675" y="1"/>
                  </a:moveTo>
                  <a:cubicBezTo>
                    <a:pt x="4659" y="1"/>
                    <a:pt x="4642" y="1"/>
                    <a:pt x="4625" y="1"/>
                  </a:cubicBezTo>
                  <a:cubicBezTo>
                    <a:pt x="2056" y="28"/>
                    <a:pt x="0" y="2138"/>
                    <a:pt x="54" y="4707"/>
                  </a:cubicBezTo>
                  <a:cubicBezTo>
                    <a:pt x="81" y="7260"/>
                    <a:pt x="2163" y="9279"/>
                    <a:pt x="4683" y="9279"/>
                  </a:cubicBezTo>
                  <a:cubicBezTo>
                    <a:pt x="4700" y="9279"/>
                    <a:pt x="4717" y="9279"/>
                    <a:pt x="4734" y="9279"/>
                  </a:cubicBezTo>
                  <a:cubicBezTo>
                    <a:pt x="7303" y="9252"/>
                    <a:pt x="9359" y="7142"/>
                    <a:pt x="9332" y="4572"/>
                  </a:cubicBezTo>
                  <a:cubicBezTo>
                    <a:pt x="9278" y="2046"/>
                    <a:pt x="7195" y="1"/>
                    <a:pt x="46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38"/>
            <p:cNvSpPr/>
            <p:nvPr/>
          </p:nvSpPr>
          <p:spPr>
            <a:xfrm>
              <a:off x="2565375" y="105635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47" y="0"/>
                  </a:moveTo>
                  <a:cubicBezTo>
                    <a:pt x="2630" y="0"/>
                    <a:pt x="2614" y="0"/>
                    <a:pt x="2598" y="1"/>
                  </a:cubicBezTo>
                  <a:cubicBezTo>
                    <a:pt x="1137" y="28"/>
                    <a:pt x="1" y="1191"/>
                    <a:pt x="1" y="2651"/>
                  </a:cubicBezTo>
                  <a:cubicBezTo>
                    <a:pt x="28" y="4069"/>
                    <a:pt x="1191" y="5221"/>
                    <a:pt x="2629" y="5221"/>
                  </a:cubicBezTo>
                  <a:cubicBezTo>
                    <a:pt x="2646" y="5221"/>
                    <a:pt x="2662" y="5221"/>
                    <a:pt x="2679" y="5221"/>
                  </a:cubicBezTo>
                  <a:cubicBezTo>
                    <a:pt x="4112" y="5221"/>
                    <a:pt x="5276" y="4031"/>
                    <a:pt x="5249" y="2570"/>
                  </a:cubicBezTo>
                  <a:cubicBezTo>
                    <a:pt x="5222" y="1153"/>
                    <a:pt x="4058" y="0"/>
                    <a:pt x="26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38"/>
            <p:cNvSpPr/>
            <p:nvPr/>
          </p:nvSpPr>
          <p:spPr>
            <a:xfrm>
              <a:off x="1404300" y="169065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73" y="0"/>
                  </a:moveTo>
                  <a:cubicBezTo>
                    <a:pt x="2657" y="0"/>
                    <a:pt x="2641" y="0"/>
                    <a:pt x="2624" y="1"/>
                  </a:cubicBezTo>
                  <a:cubicBezTo>
                    <a:pt x="1164" y="1"/>
                    <a:pt x="1" y="1191"/>
                    <a:pt x="28" y="2651"/>
                  </a:cubicBezTo>
                  <a:cubicBezTo>
                    <a:pt x="54" y="4069"/>
                    <a:pt x="1218" y="5222"/>
                    <a:pt x="2629" y="5222"/>
                  </a:cubicBezTo>
                  <a:cubicBezTo>
                    <a:pt x="2646" y="5222"/>
                    <a:pt x="2662" y="5221"/>
                    <a:pt x="2678" y="5221"/>
                  </a:cubicBezTo>
                  <a:cubicBezTo>
                    <a:pt x="4139" y="5194"/>
                    <a:pt x="5275" y="4031"/>
                    <a:pt x="5275" y="2570"/>
                  </a:cubicBezTo>
                  <a:cubicBezTo>
                    <a:pt x="5248" y="1153"/>
                    <a:pt x="4085" y="0"/>
                    <a:pt x="26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38"/>
            <p:cNvSpPr/>
            <p:nvPr/>
          </p:nvSpPr>
          <p:spPr>
            <a:xfrm>
              <a:off x="1829650" y="190230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73" y="1"/>
                  </a:moveTo>
                  <a:cubicBezTo>
                    <a:pt x="2657" y="1"/>
                    <a:pt x="2641" y="1"/>
                    <a:pt x="2624" y="1"/>
                  </a:cubicBezTo>
                  <a:cubicBezTo>
                    <a:pt x="1164" y="1"/>
                    <a:pt x="0" y="1191"/>
                    <a:pt x="28" y="2652"/>
                  </a:cubicBezTo>
                  <a:cubicBezTo>
                    <a:pt x="54" y="4069"/>
                    <a:pt x="1218" y="5222"/>
                    <a:pt x="2629" y="5222"/>
                  </a:cubicBezTo>
                  <a:cubicBezTo>
                    <a:pt x="2646" y="5222"/>
                    <a:pt x="2662" y="5222"/>
                    <a:pt x="2678" y="5222"/>
                  </a:cubicBezTo>
                  <a:cubicBezTo>
                    <a:pt x="4139" y="5194"/>
                    <a:pt x="5275" y="4004"/>
                    <a:pt x="5275" y="2571"/>
                  </a:cubicBezTo>
                  <a:cubicBezTo>
                    <a:pt x="5248" y="1153"/>
                    <a:pt x="4085" y="1"/>
                    <a:pt x="26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78" name="Google Shape;1278;p38"/>
          <p:cNvGrpSpPr/>
          <p:nvPr/>
        </p:nvGrpSpPr>
        <p:grpSpPr>
          <a:xfrm rot="5400000">
            <a:off x="431559" y="192912"/>
            <a:ext cx="1533332" cy="1625269"/>
            <a:chOff x="3403900" y="3304800"/>
            <a:chExt cx="1556050" cy="1649350"/>
          </a:xfrm>
        </p:grpSpPr>
        <p:sp>
          <p:nvSpPr>
            <p:cNvPr id="1279" name="Google Shape;1279;p38"/>
            <p:cNvSpPr/>
            <p:nvPr/>
          </p:nvSpPr>
          <p:spPr>
            <a:xfrm>
              <a:off x="3960075" y="3761850"/>
              <a:ext cx="510150" cy="213400"/>
            </a:xfrm>
            <a:custGeom>
              <a:avLst/>
              <a:gdLst/>
              <a:ahLst/>
              <a:cxnLst/>
              <a:rect l="l" t="t" r="r" b="b"/>
              <a:pathLst>
                <a:path w="20406" h="8536" extrusionOk="0">
                  <a:moveTo>
                    <a:pt x="19766" y="0"/>
                  </a:moveTo>
                  <a:cubicBezTo>
                    <a:pt x="19714" y="0"/>
                    <a:pt x="19658" y="10"/>
                    <a:pt x="19599" y="31"/>
                  </a:cubicBezTo>
                  <a:cubicBezTo>
                    <a:pt x="13161" y="2358"/>
                    <a:pt x="6967" y="5198"/>
                    <a:pt x="556" y="7524"/>
                  </a:cubicBezTo>
                  <a:cubicBezTo>
                    <a:pt x="1" y="7717"/>
                    <a:pt x="157" y="8536"/>
                    <a:pt x="640" y="8536"/>
                  </a:cubicBezTo>
                  <a:cubicBezTo>
                    <a:pt x="698" y="8536"/>
                    <a:pt x="760" y="8524"/>
                    <a:pt x="827" y="8498"/>
                  </a:cubicBezTo>
                  <a:cubicBezTo>
                    <a:pt x="7238" y="6171"/>
                    <a:pt x="13459" y="3358"/>
                    <a:pt x="19870" y="1005"/>
                  </a:cubicBezTo>
                  <a:cubicBezTo>
                    <a:pt x="20406" y="810"/>
                    <a:pt x="20239" y="0"/>
                    <a:pt x="197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38"/>
            <p:cNvSpPr/>
            <p:nvPr/>
          </p:nvSpPr>
          <p:spPr>
            <a:xfrm>
              <a:off x="3559675" y="3796150"/>
              <a:ext cx="433700" cy="179100"/>
            </a:xfrm>
            <a:custGeom>
              <a:avLst/>
              <a:gdLst/>
              <a:ahLst/>
              <a:cxnLst/>
              <a:rect l="l" t="t" r="r" b="b"/>
              <a:pathLst>
                <a:path w="17348" h="7164" extrusionOk="0">
                  <a:moveTo>
                    <a:pt x="616" y="1"/>
                  </a:moveTo>
                  <a:cubicBezTo>
                    <a:pt x="138" y="1"/>
                    <a:pt x="1" y="819"/>
                    <a:pt x="532" y="1013"/>
                  </a:cubicBezTo>
                  <a:lnTo>
                    <a:pt x="16545" y="7126"/>
                  </a:lnTo>
                  <a:cubicBezTo>
                    <a:pt x="16612" y="7152"/>
                    <a:pt x="16674" y="7164"/>
                    <a:pt x="16732" y="7164"/>
                  </a:cubicBezTo>
                  <a:cubicBezTo>
                    <a:pt x="17210" y="7164"/>
                    <a:pt x="17347" y="6345"/>
                    <a:pt x="16816" y="6152"/>
                  </a:cubicBezTo>
                  <a:lnTo>
                    <a:pt x="803" y="39"/>
                  </a:lnTo>
                  <a:cubicBezTo>
                    <a:pt x="736" y="13"/>
                    <a:pt x="674" y="1"/>
                    <a:pt x="6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38"/>
            <p:cNvSpPr/>
            <p:nvPr/>
          </p:nvSpPr>
          <p:spPr>
            <a:xfrm>
              <a:off x="3713075" y="3949425"/>
              <a:ext cx="287200" cy="502625"/>
            </a:xfrm>
            <a:custGeom>
              <a:avLst/>
              <a:gdLst/>
              <a:ahLst/>
              <a:cxnLst/>
              <a:rect l="l" t="t" r="r" b="b"/>
              <a:pathLst>
                <a:path w="11488" h="20105" extrusionOk="0">
                  <a:moveTo>
                    <a:pt x="10805" y="0"/>
                  </a:moveTo>
                  <a:cubicBezTo>
                    <a:pt x="10652" y="0"/>
                    <a:pt x="10503" y="78"/>
                    <a:pt x="10409" y="264"/>
                  </a:cubicBezTo>
                  <a:cubicBezTo>
                    <a:pt x="7326" y="6702"/>
                    <a:pt x="4134" y="13356"/>
                    <a:pt x="266" y="19361"/>
                  </a:cubicBezTo>
                  <a:cubicBezTo>
                    <a:pt x="1" y="19740"/>
                    <a:pt x="358" y="20105"/>
                    <a:pt x="717" y="20105"/>
                  </a:cubicBezTo>
                  <a:cubicBezTo>
                    <a:pt x="871" y="20105"/>
                    <a:pt x="1026" y="20038"/>
                    <a:pt x="1132" y="19875"/>
                  </a:cubicBezTo>
                  <a:cubicBezTo>
                    <a:pt x="5027" y="13870"/>
                    <a:pt x="8191" y="7216"/>
                    <a:pt x="11302" y="778"/>
                  </a:cubicBezTo>
                  <a:cubicBezTo>
                    <a:pt x="11488" y="370"/>
                    <a:pt x="11138" y="0"/>
                    <a:pt x="1080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38"/>
            <p:cNvSpPr/>
            <p:nvPr/>
          </p:nvSpPr>
          <p:spPr>
            <a:xfrm>
              <a:off x="3735975" y="4426625"/>
              <a:ext cx="646450" cy="82025"/>
            </a:xfrm>
            <a:custGeom>
              <a:avLst/>
              <a:gdLst/>
              <a:ahLst/>
              <a:cxnLst/>
              <a:rect l="l" t="t" r="r" b="b"/>
              <a:pathLst>
                <a:path w="25858" h="3281" extrusionOk="0">
                  <a:moveTo>
                    <a:pt x="625" y="1"/>
                  </a:moveTo>
                  <a:cubicBezTo>
                    <a:pt x="1" y="1"/>
                    <a:pt x="43" y="978"/>
                    <a:pt x="675" y="1030"/>
                  </a:cubicBezTo>
                  <a:cubicBezTo>
                    <a:pt x="8871" y="1626"/>
                    <a:pt x="17067" y="2329"/>
                    <a:pt x="25209" y="3276"/>
                  </a:cubicBezTo>
                  <a:cubicBezTo>
                    <a:pt x="25234" y="3279"/>
                    <a:pt x="25257" y="3280"/>
                    <a:pt x="25280" y="3280"/>
                  </a:cubicBezTo>
                  <a:cubicBezTo>
                    <a:pt x="25857" y="3280"/>
                    <a:pt x="25834" y="2326"/>
                    <a:pt x="25209" y="2248"/>
                  </a:cubicBezTo>
                  <a:cubicBezTo>
                    <a:pt x="17067" y="1328"/>
                    <a:pt x="8871" y="625"/>
                    <a:pt x="675" y="3"/>
                  </a:cubicBezTo>
                  <a:cubicBezTo>
                    <a:pt x="658" y="1"/>
                    <a:pt x="641" y="1"/>
                    <a:pt x="62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38"/>
            <p:cNvSpPr/>
            <p:nvPr/>
          </p:nvSpPr>
          <p:spPr>
            <a:xfrm>
              <a:off x="3960700" y="3948925"/>
              <a:ext cx="422675" cy="560600"/>
            </a:xfrm>
            <a:custGeom>
              <a:avLst/>
              <a:gdLst/>
              <a:ahLst/>
              <a:cxnLst/>
              <a:rect l="l" t="t" r="r" b="b"/>
              <a:pathLst>
                <a:path w="16907" h="22424" extrusionOk="0">
                  <a:moveTo>
                    <a:pt x="693" y="1"/>
                  </a:moveTo>
                  <a:cubicBezTo>
                    <a:pt x="337" y="1"/>
                    <a:pt x="0" y="516"/>
                    <a:pt x="288" y="907"/>
                  </a:cubicBezTo>
                  <a:cubicBezTo>
                    <a:pt x="5698" y="7858"/>
                    <a:pt x="10404" y="15351"/>
                    <a:pt x="15868" y="22248"/>
                  </a:cubicBezTo>
                  <a:cubicBezTo>
                    <a:pt x="15966" y="22372"/>
                    <a:pt x="16082" y="22424"/>
                    <a:pt x="16197" y="22424"/>
                  </a:cubicBezTo>
                  <a:cubicBezTo>
                    <a:pt x="16560" y="22424"/>
                    <a:pt x="16907" y="21908"/>
                    <a:pt x="16599" y="21518"/>
                  </a:cubicBezTo>
                  <a:cubicBezTo>
                    <a:pt x="11135" y="14620"/>
                    <a:pt x="6428" y="7128"/>
                    <a:pt x="1018" y="176"/>
                  </a:cubicBezTo>
                  <a:cubicBezTo>
                    <a:pt x="921" y="53"/>
                    <a:pt x="806" y="1"/>
                    <a:pt x="6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38"/>
            <p:cNvSpPr/>
            <p:nvPr/>
          </p:nvSpPr>
          <p:spPr>
            <a:xfrm>
              <a:off x="4353000" y="3762125"/>
              <a:ext cx="113300" cy="745475"/>
            </a:xfrm>
            <a:custGeom>
              <a:avLst/>
              <a:gdLst/>
              <a:ahLst/>
              <a:cxnLst/>
              <a:rect l="l" t="t" r="r" b="b"/>
              <a:pathLst>
                <a:path w="4532" h="29819" extrusionOk="0">
                  <a:moveTo>
                    <a:pt x="4004" y="0"/>
                  </a:moveTo>
                  <a:cubicBezTo>
                    <a:pt x="3754" y="0"/>
                    <a:pt x="3503" y="169"/>
                    <a:pt x="3503" y="507"/>
                  </a:cubicBezTo>
                  <a:cubicBezTo>
                    <a:pt x="3530" y="4673"/>
                    <a:pt x="2773" y="8920"/>
                    <a:pt x="2259" y="13031"/>
                  </a:cubicBezTo>
                  <a:cubicBezTo>
                    <a:pt x="1529" y="18468"/>
                    <a:pt x="744" y="23905"/>
                    <a:pt x="41" y="29342"/>
                  </a:cubicBezTo>
                  <a:cubicBezTo>
                    <a:pt x="1" y="29663"/>
                    <a:pt x="226" y="29818"/>
                    <a:pt x="473" y="29818"/>
                  </a:cubicBezTo>
                  <a:cubicBezTo>
                    <a:pt x="725" y="29818"/>
                    <a:pt x="1001" y="29656"/>
                    <a:pt x="1042" y="29342"/>
                  </a:cubicBezTo>
                  <a:cubicBezTo>
                    <a:pt x="1772" y="23905"/>
                    <a:pt x="2557" y="18468"/>
                    <a:pt x="3260" y="13031"/>
                  </a:cubicBezTo>
                  <a:cubicBezTo>
                    <a:pt x="3801" y="8920"/>
                    <a:pt x="4531" y="4673"/>
                    <a:pt x="4504" y="507"/>
                  </a:cubicBezTo>
                  <a:cubicBezTo>
                    <a:pt x="4504" y="169"/>
                    <a:pt x="4254" y="0"/>
                    <a:pt x="40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38"/>
            <p:cNvSpPr/>
            <p:nvPr/>
          </p:nvSpPr>
          <p:spPr>
            <a:xfrm>
              <a:off x="4348800" y="4483000"/>
              <a:ext cx="542900" cy="320575"/>
            </a:xfrm>
            <a:custGeom>
              <a:avLst/>
              <a:gdLst/>
              <a:ahLst/>
              <a:cxnLst/>
              <a:rect l="l" t="t" r="r" b="b"/>
              <a:pathLst>
                <a:path w="21716" h="12823" extrusionOk="0">
                  <a:moveTo>
                    <a:pt x="709" y="1"/>
                  </a:moveTo>
                  <a:cubicBezTo>
                    <a:pt x="272" y="1"/>
                    <a:pt x="1" y="643"/>
                    <a:pt x="480" y="939"/>
                  </a:cubicBezTo>
                  <a:lnTo>
                    <a:pt x="20739" y="12760"/>
                  </a:lnTo>
                  <a:cubicBezTo>
                    <a:pt x="20823" y="12804"/>
                    <a:pt x="20904" y="12823"/>
                    <a:pt x="20981" y="12823"/>
                  </a:cubicBezTo>
                  <a:cubicBezTo>
                    <a:pt x="21428" y="12823"/>
                    <a:pt x="21715" y="12171"/>
                    <a:pt x="21253" y="11894"/>
                  </a:cubicBezTo>
                  <a:lnTo>
                    <a:pt x="966" y="74"/>
                  </a:lnTo>
                  <a:cubicBezTo>
                    <a:pt x="877" y="23"/>
                    <a:pt x="790" y="1"/>
                    <a:pt x="70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38"/>
            <p:cNvSpPr/>
            <p:nvPr/>
          </p:nvSpPr>
          <p:spPr>
            <a:xfrm>
              <a:off x="3496325" y="4429725"/>
              <a:ext cx="250725" cy="370050"/>
            </a:xfrm>
            <a:custGeom>
              <a:avLst/>
              <a:gdLst/>
              <a:ahLst/>
              <a:cxnLst/>
              <a:rect l="l" t="t" r="r" b="b"/>
              <a:pathLst>
                <a:path w="10029" h="14802" extrusionOk="0">
                  <a:moveTo>
                    <a:pt x="9319" y="0"/>
                  </a:moveTo>
                  <a:cubicBezTo>
                    <a:pt x="9166" y="0"/>
                    <a:pt x="9015" y="68"/>
                    <a:pt x="8909" y="230"/>
                  </a:cubicBezTo>
                  <a:lnTo>
                    <a:pt x="226" y="14052"/>
                  </a:lnTo>
                  <a:cubicBezTo>
                    <a:pt x="1" y="14446"/>
                    <a:pt x="348" y="14801"/>
                    <a:pt x="700" y="14801"/>
                  </a:cubicBezTo>
                  <a:cubicBezTo>
                    <a:pt x="855" y="14801"/>
                    <a:pt x="1011" y="14732"/>
                    <a:pt x="1119" y="14566"/>
                  </a:cubicBezTo>
                  <a:lnTo>
                    <a:pt x="9802" y="744"/>
                  </a:lnTo>
                  <a:cubicBezTo>
                    <a:pt x="10029" y="366"/>
                    <a:pt x="9673" y="0"/>
                    <a:pt x="93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38"/>
            <p:cNvSpPr/>
            <p:nvPr/>
          </p:nvSpPr>
          <p:spPr>
            <a:xfrm>
              <a:off x="3940500" y="3400850"/>
              <a:ext cx="49400" cy="573450"/>
            </a:xfrm>
            <a:custGeom>
              <a:avLst/>
              <a:gdLst/>
              <a:ahLst/>
              <a:cxnLst/>
              <a:rect l="l" t="t" r="r" b="b"/>
              <a:pathLst>
                <a:path w="1976" h="22938" extrusionOk="0">
                  <a:moveTo>
                    <a:pt x="508" y="0"/>
                  </a:moveTo>
                  <a:cubicBezTo>
                    <a:pt x="251" y="0"/>
                    <a:pt x="0" y="162"/>
                    <a:pt x="14" y="487"/>
                  </a:cubicBezTo>
                  <a:lnTo>
                    <a:pt x="961" y="22451"/>
                  </a:lnTo>
                  <a:cubicBezTo>
                    <a:pt x="974" y="22775"/>
                    <a:pt x="1231" y="22938"/>
                    <a:pt x="1481" y="22938"/>
                  </a:cubicBezTo>
                  <a:cubicBezTo>
                    <a:pt x="1732" y="22938"/>
                    <a:pt x="1975" y="22775"/>
                    <a:pt x="1962" y="22451"/>
                  </a:cubicBezTo>
                  <a:lnTo>
                    <a:pt x="1042" y="487"/>
                  </a:lnTo>
                  <a:cubicBezTo>
                    <a:pt x="1028" y="162"/>
                    <a:pt x="765" y="0"/>
                    <a:pt x="5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38"/>
            <p:cNvSpPr/>
            <p:nvPr/>
          </p:nvSpPr>
          <p:spPr>
            <a:xfrm>
              <a:off x="4152750" y="4482950"/>
              <a:ext cx="230050" cy="422600"/>
            </a:xfrm>
            <a:custGeom>
              <a:avLst/>
              <a:gdLst/>
              <a:ahLst/>
              <a:cxnLst/>
              <a:rect l="l" t="t" r="r" b="b"/>
              <a:pathLst>
                <a:path w="9202" h="16904" extrusionOk="0">
                  <a:moveTo>
                    <a:pt x="8521" y="0"/>
                  </a:moveTo>
                  <a:cubicBezTo>
                    <a:pt x="8364" y="0"/>
                    <a:pt x="8208" y="77"/>
                    <a:pt x="8105" y="265"/>
                  </a:cubicBezTo>
                  <a:cubicBezTo>
                    <a:pt x="5292" y="5459"/>
                    <a:pt x="3047" y="10950"/>
                    <a:pt x="207" y="16143"/>
                  </a:cubicBezTo>
                  <a:cubicBezTo>
                    <a:pt x="1" y="16537"/>
                    <a:pt x="353" y="16904"/>
                    <a:pt x="696" y="16904"/>
                  </a:cubicBezTo>
                  <a:cubicBezTo>
                    <a:pt x="849" y="16904"/>
                    <a:pt x="1000" y="16832"/>
                    <a:pt x="1099" y="16657"/>
                  </a:cubicBezTo>
                  <a:cubicBezTo>
                    <a:pt x="3913" y="11464"/>
                    <a:pt x="6158" y="5973"/>
                    <a:pt x="8998" y="752"/>
                  </a:cubicBezTo>
                  <a:cubicBezTo>
                    <a:pt x="9201" y="363"/>
                    <a:pt x="8860" y="0"/>
                    <a:pt x="85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38"/>
            <p:cNvSpPr/>
            <p:nvPr/>
          </p:nvSpPr>
          <p:spPr>
            <a:xfrm>
              <a:off x="3665625" y="4343500"/>
              <a:ext cx="173800" cy="171800"/>
            </a:xfrm>
            <a:custGeom>
              <a:avLst/>
              <a:gdLst/>
              <a:ahLst/>
              <a:cxnLst/>
              <a:rect l="l" t="t" r="r" b="b"/>
              <a:pathLst>
                <a:path w="6952" h="6872" extrusionOk="0">
                  <a:moveTo>
                    <a:pt x="3485" y="0"/>
                  </a:moveTo>
                  <a:cubicBezTo>
                    <a:pt x="3469" y="0"/>
                    <a:pt x="3452" y="0"/>
                    <a:pt x="3435" y="1"/>
                  </a:cubicBezTo>
                  <a:cubicBezTo>
                    <a:pt x="1515" y="28"/>
                    <a:pt x="0" y="1569"/>
                    <a:pt x="27" y="3490"/>
                  </a:cubicBezTo>
                  <a:cubicBezTo>
                    <a:pt x="54" y="5367"/>
                    <a:pt x="1595" y="6871"/>
                    <a:pt x="3466" y="6871"/>
                  </a:cubicBezTo>
                  <a:cubicBezTo>
                    <a:pt x="3483" y="6871"/>
                    <a:pt x="3500" y="6871"/>
                    <a:pt x="3516" y="6871"/>
                  </a:cubicBezTo>
                  <a:cubicBezTo>
                    <a:pt x="5410" y="6844"/>
                    <a:pt x="6952" y="5275"/>
                    <a:pt x="6925" y="3382"/>
                  </a:cubicBezTo>
                  <a:cubicBezTo>
                    <a:pt x="6898" y="1505"/>
                    <a:pt x="5356" y="0"/>
                    <a:pt x="348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38"/>
            <p:cNvSpPr/>
            <p:nvPr/>
          </p:nvSpPr>
          <p:spPr>
            <a:xfrm>
              <a:off x="4786800" y="4704600"/>
              <a:ext cx="173150" cy="172475"/>
            </a:xfrm>
            <a:custGeom>
              <a:avLst/>
              <a:gdLst/>
              <a:ahLst/>
              <a:cxnLst/>
              <a:rect l="l" t="t" r="r" b="b"/>
              <a:pathLst>
                <a:path w="6926" h="6899" extrusionOk="0">
                  <a:moveTo>
                    <a:pt x="3409" y="1"/>
                  </a:moveTo>
                  <a:cubicBezTo>
                    <a:pt x="1515" y="28"/>
                    <a:pt x="1" y="1597"/>
                    <a:pt x="28" y="3490"/>
                  </a:cubicBezTo>
                  <a:cubicBezTo>
                    <a:pt x="54" y="5394"/>
                    <a:pt x="1569" y="6899"/>
                    <a:pt x="3440" y="6899"/>
                  </a:cubicBezTo>
                  <a:cubicBezTo>
                    <a:pt x="3457" y="6899"/>
                    <a:pt x="3473" y="6899"/>
                    <a:pt x="3490" y="6898"/>
                  </a:cubicBezTo>
                  <a:cubicBezTo>
                    <a:pt x="5410" y="6871"/>
                    <a:pt x="6925" y="5302"/>
                    <a:pt x="6898" y="3409"/>
                  </a:cubicBezTo>
                  <a:cubicBezTo>
                    <a:pt x="6871" y="1516"/>
                    <a:pt x="5302" y="1"/>
                    <a:pt x="34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38"/>
            <p:cNvSpPr/>
            <p:nvPr/>
          </p:nvSpPr>
          <p:spPr>
            <a:xfrm>
              <a:off x="3890800" y="3876225"/>
              <a:ext cx="173125" cy="171800"/>
            </a:xfrm>
            <a:custGeom>
              <a:avLst/>
              <a:gdLst/>
              <a:ahLst/>
              <a:cxnLst/>
              <a:rect l="l" t="t" r="r" b="b"/>
              <a:pathLst>
                <a:path w="6925" h="6872" extrusionOk="0">
                  <a:moveTo>
                    <a:pt x="3458" y="0"/>
                  </a:moveTo>
                  <a:cubicBezTo>
                    <a:pt x="3442" y="0"/>
                    <a:pt x="3425" y="0"/>
                    <a:pt x="3409" y="1"/>
                  </a:cubicBezTo>
                  <a:cubicBezTo>
                    <a:pt x="1515" y="28"/>
                    <a:pt x="0" y="1596"/>
                    <a:pt x="27" y="3490"/>
                  </a:cubicBezTo>
                  <a:cubicBezTo>
                    <a:pt x="27" y="5367"/>
                    <a:pt x="1569" y="6871"/>
                    <a:pt x="3440" y="6871"/>
                  </a:cubicBezTo>
                  <a:cubicBezTo>
                    <a:pt x="3456" y="6871"/>
                    <a:pt x="3473" y="6871"/>
                    <a:pt x="3490" y="6871"/>
                  </a:cubicBezTo>
                  <a:cubicBezTo>
                    <a:pt x="5410" y="6844"/>
                    <a:pt x="6925" y="5275"/>
                    <a:pt x="6898" y="3382"/>
                  </a:cubicBezTo>
                  <a:cubicBezTo>
                    <a:pt x="6871" y="1505"/>
                    <a:pt x="5330" y="0"/>
                    <a:pt x="345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38"/>
            <p:cNvSpPr/>
            <p:nvPr/>
          </p:nvSpPr>
          <p:spPr>
            <a:xfrm>
              <a:off x="4343875" y="3666600"/>
              <a:ext cx="218450" cy="216425"/>
            </a:xfrm>
            <a:custGeom>
              <a:avLst/>
              <a:gdLst/>
              <a:ahLst/>
              <a:cxnLst/>
              <a:rect l="l" t="t" r="r" b="b"/>
              <a:pathLst>
                <a:path w="8738" h="8657" extrusionOk="0">
                  <a:moveTo>
                    <a:pt x="4352" y="0"/>
                  </a:moveTo>
                  <a:cubicBezTo>
                    <a:pt x="4335" y="0"/>
                    <a:pt x="4318" y="0"/>
                    <a:pt x="4301" y="0"/>
                  </a:cubicBezTo>
                  <a:cubicBezTo>
                    <a:pt x="1921" y="27"/>
                    <a:pt x="0" y="2002"/>
                    <a:pt x="27" y="4382"/>
                  </a:cubicBezTo>
                  <a:cubicBezTo>
                    <a:pt x="81" y="6773"/>
                    <a:pt x="2002" y="8656"/>
                    <a:pt x="4385" y="8656"/>
                  </a:cubicBezTo>
                  <a:cubicBezTo>
                    <a:pt x="4402" y="8656"/>
                    <a:pt x="4419" y="8656"/>
                    <a:pt x="4436" y="8656"/>
                  </a:cubicBezTo>
                  <a:cubicBezTo>
                    <a:pt x="6817" y="8629"/>
                    <a:pt x="8737" y="6654"/>
                    <a:pt x="8710" y="4274"/>
                  </a:cubicBezTo>
                  <a:cubicBezTo>
                    <a:pt x="8656" y="1884"/>
                    <a:pt x="6736" y="0"/>
                    <a:pt x="435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38"/>
            <p:cNvSpPr/>
            <p:nvPr/>
          </p:nvSpPr>
          <p:spPr>
            <a:xfrm>
              <a:off x="3844825" y="3304800"/>
              <a:ext cx="218425" cy="216450"/>
            </a:xfrm>
            <a:custGeom>
              <a:avLst/>
              <a:gdLst/>
              <a:ahLst/>
              <a:cxnLst/>
              <a:rect l="l" t="t" r="r" b="b"/>
              <a:pathLst>
                <a:path w="8737" h="8658" extrusionOk="0">
                  <a:moveTo>
                    <a:pt x="4351" y="1"/>
                  </a:moveTo>
                  <a:cubicBezTo>
                    <a:pt x="4334" y="1"/>
                    <a:pt x="4318" y="1"/>
                    <a:pt x="4301" y="1"/>
                  </a:cubicBezTo>
                  <a:cubicBezTo>
                    <a:pt x="1921" y="28"/>
                    <a:pt x="0" y="2003"/>
                    <a:pt x="27" y="4383"/>
                  </a:cubicBezTo>
                  <a:cubicBezTo>
                    <a:pt x="54" y="6773"/>
                    <a:pt x="2001" y="8657"/>
                    <a:pt x="4359" y="8657"/>
                  </a:cubicBezTo>
                  <a:cubicBezTo>
                    <a:pt x="4375" y="8657"/>
                    <a:pt x="4392" y="8657"/>
                    <a:pt x="4409" y="8657"/>
                  </a:cubicBezTo>
                  <a:cubicBezTo>
                    <a:pt x="6816" y="8630"/>
                    <a:pt x="8737" y="6655"/>
                    <a:pt x="8683" y="4275"/>
                  </a:cubicBezTo>
                  <a:cubicBezTo>
                    <a:pt x="8656" y="1884"/>
                    <a:pt x="6709" y="1"/>
                    <a:pt x="435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38"/>
            <p:cNvSpPr/>
            <p:nvPr/>
          </p:nvSpPr>
          <p:spPr>
            <a:xfrm>
              <a:off x="3403900" y="4678900"/>
              <a:ext cx="218450" cy="216450"/>
            </a:xfrm>
            <a:custGeom>
              <a:avLst/>
              <a:gdLst/>
              <a:ahLst/>
              <a:cxnLst/>
              <a:rect l="l" t="t" r="r" b="b"/>
              <a:pathLst>
                <a:path w="8738" h="8658" extrusionOk="0">
                  <a:moveTo>
                    <a:pt x="4352" y="1"/>
                  </a:moveTo>
                  <a:cubicBezTo>
                    <a:pt x="4335" y="1"/>
                    <a:pt x="4319" y="1"/>
                    <a:pt x="4302" y="1"/>
                  </a:cubicBezTo>
                  <a:cubicBezTo>
                    <a:pt x="1921" y="28"/>
                    <a:pt x="1" y="2003"/>
                    <a:pt x="28" y="4410"/>
                  </a:cubicBezTo>
                  <a:cubicBezTo>
                    <a:pt x="81" y="6758"/>
                    <a:pt x="1976" y="8658"/>
                    <a:pt x="4338" y="8658"/>
                  </a:cubicBezTo>
                  <a:cubicBezTo>
                    <a:pt x="4371" y="8658"/>
                    <a:pt x="4404" y="8657"/>
                    <a:pt x="4437" y="8657"/>
                  </a:cubicBezTo>
                  <a:cubicBezTo>
                    <a:pt x="6817" y="8630"/>
                    <a:pt x="8738" y="6682"/>
                    <a:pt x="8711" y="4275"/>
                  </a:cubicBezTo>
                  <a:cubicBezTo>
                    <a:pt x="8657" y="1911"/>
                    <a:pt x="6736" y="1"/>
                    <a:pt x="435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38"/>
            <p:cNvSpPr/>
            <p:nvPr/>
          </p:nvSpPr>
          <p:spPr>
            <a:xfrm>
              <a:off x="3515500" y="3748400"/>
              <a:ext cx="123100" cy="121775"/>
            </a:xfrm>
            <a:custGeom>
              <a:avLst/>
              <a:gdLst/>
              <a:ahLst/>
              <a:cxnLst/>
              <a:rect l="l" t="t" r="r" b="b"/>
              <a:pathLst>
                <a:path w="4924" h="4871" extrusionOk="0">
                  <a:moveTo>
                    <a:pt x="2457" y="1"/>
                  </a:moveTo>
                  <a:cubicBezTo>
                    <a:pt x="2441" y="1"/>
                    <a:pt x="2424" y="1"/>
                    <a:pt x="2407" y="1"/>
                  </a:cubicBezTo>
                  <a:cubicBezTo>
                    <a:pt x="1082" y="1"/>
                    <a:pt x="0" y="1110"/>
                    <a:pt x="0" y="2463"/>
                  </a:cubicBezTo>
                  <a:cubicBezTo>
                    <a:pt x="27" y="3799"/>
                    <a:pt x="1109" y="4871"/>
                    <a:pt x="2439" y="4871"/>
                  </a:cubicBezTo>
                  <a:cubicBezTo>
                    <a:pt x="2456" y="4871"/>
                    <a:pt x="2472" y="4870"/>
                    <a:pt x="2489" y="4870"/>
                  </a:cubicBezTo>
                  <a:cubicBezTo>
                    <a:pt x="3841" y="4870"/>
                    <a:pt x="4923" y="3761"/>
                    <a:pt x="4896" y="2409"/>
                  </a:cubicBezTo>
                  <a:cubicBezTo>
                    <a:pt x="4869" y="1073"/>
                    <a:pt x="3787" y="1"/>
                    <a:pt x="245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38"/>
            <p:cNvSpPr/>
            <p:nvPr/>
          </p:nvSpPr>
          <p:spPr>
            <a:xfrm>
              <a:off x="4107875" y="4831725"/>
              <a:ext cx="123100" cy="122425"/>
            </a:xfrm>
            <a:custGeom>
              <a:avLst/>
              <a:gdLst/>
              <a:ahLst/>
              <a:cxnLst/>
              <a:rect l="l" t="t" r="r" b="b"/>
              <a:pathLst>
                <a:path w="4924" h="4897" extrusionOk="0">
                  <a:moveTo>
                    <a:pt x="2457" y="1"/>
                  </a:moveTo>
                  <a:cubicBezTo>
                    <a:pt x="2441" y="1"/>
                    <a:pt x="2424" y="1"/>
                    <a:pt x="2408" y="1"/>
                  </a:cubicBezTo>
                  <a:cubicBezTo>
                    <a:pt x="1055" y="28"/>
                    <a:pt x="0" y="1137"/>
                    <a:pt x="0" y="2490"/>
                  </a:cubicBezTo>
                  <a:cubicBezTo>
                    <a:pt x="27" y="3815"/>
                    <a:pt x="1136" y="4897"/>
                    <a:pt x="2489" y="4897"/>
                  </a:cubicBezTo>
                  <a:cubicBezTo>
                    <a:pt x="3841" y="4870"/>
                    <a:pt x="4923" y="3761"/>
                    <a:pt x="4896" y="2408"/>
                  </a:cubicBezTo>
                  <a:cubicBezTo>
                    <a:pt x="4869" y="1073"/>
                    <a:pt x="3787" y="1"/>
                    <a:pt x="24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38"/>
            <p:cNvSpPr/>
            <p:nvPr/>
          </p:nvSpPr>
          <p:spPr>
            <a:xfrm>
              <a:off x="4304650" y="4434125"/>
              <a:ext cx="123775" cy="122425"/>
            </a:xfrm>
            <a:custGeom>
              <a:avLst/>
              <a:gdLst/>
              <a:ahLst/>
              <a:cxnLst/>
              <a:rect l="l" t="t" r="r" b="b"/>
              <a:pathLst>
                <a:path w="4951" h="4897" extrusionOk="0">
                  <a:moveTo>
                    <a:pt x="2435" y="0"/>
                  </a:moveTo>
                  <a:cubicBezTo>
                    <a:pt x="1082" y="27"/>
                    <a:pt x="0" y="1136"/>
                    <a:pt x="28" y="2489"/>
                  </a:cubicBezTo>
                  <a:cubicBezTo>
                    <a:pt x="54" y="3825"/>
                    <a:pt x="1137" y="4897"/>
                    <a:pt x="2466" y="4897"/>
                  </a:cubicBezTo>
                  <a:cubicBezTo>
                    <a:pt x="2483" y="4897"/>
                    <a:pt x="2499" y="4896"/>
                    <a:pt x="2516" y="4896"/>
                  </a:cubicBezTo>
                  <a:cubicBezTo>
                    <a:pt x="3869" y="4896"/>
                    <a:pt x="4950" y="3787"/>
                    <a:pt x="4923" y="2435"/>
                  </a:cubicBezTo>
                  <a:cubicBezTo>
                    <a:pt x="4896" y="1082"/>
                    <a:pt x="3787" y="0"/>
                    <a:pt x="243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4"/>
          <p:cNvSpPr txBox="1">
            <a:spLocks noGrp="1"/>
          </p:cNvSpPr>
          <p:nvPr>
            <p:ph type="title"/>
          </p:nvPr>
        </p:nvSpPr>
        <p:spPr>
          <a:xfrm>
            <a:off x="713225" y="368825"/>
            <a:ext cx="7724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4"/>
          <p:cNvSpPr txBox="1">
            <a:spLocks noGrp="1"/>
          </p:cNvSpPr>
          <p:nvPr>
            <p:ph type="body" idx="1"/>
          </p:nvPr>
        </p:nvSpPr>
        <p:spPr>
          <a:xfrm>
            <a:off x="713225" y="941525"/>
            <a:ext cx="7724400" cy="362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2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grpSp>
        <p:nvGrpSpPr>
          <p:cNvPr id="67" name="Google Shape;67;p4"/>
          <p:cNvGrpSpPr/>
          <p:nvPr/>
        </p:nvGrpSpPr>
        <p:grpSpPr>
          <a:xfrm rot="9740687">
            <a:off x="91695" y="4118316"/>
            <a:ext cx="661419" cy="929019"/>
            <a:chOff x="2374700" y="1056350"/>
            <a:chExt cx="797300" cy="1119875"/>
          </a:xfrm>
        </p:grpSpPr>
        <p:sp>
          <p:nvSpPr>
            <p:cNvPr id="68" name="Google Shape;68;p4"/>
            <p:cNvSpPr/>
            <p:nvPr/>
          </p:nvSpPr>
          <p:spPr>
            <a:xfrm>
              <a:off x="2450775" y="1537550"/>
              <a:ext cx="233975" cy="535475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4"/>
            <p:cNvSpPr/>
            <p:nvPr/>
          </p:nvSpPr>
          <p:spPr>
            <a:xfrm>
              <a:off x="2450150" y="1109250"/>
              <a:ext cx="198025" cy="454125"/>
            </a:xfrm>
            <a:custGeom>
              <a:avLst/>
              <a:gdLst/>
              <a:ahLst/>
              <a:cxnLst/>
              <a:rect l="l" t="t" r="r" b="b"/>
              <a:pathLst>
                <a:path w="7921" h="18165" extrusionOk="0">
                  <a:moveTo>
                    <a:pt x="7266" y="1"/>
                  </a:moveTo>
                  <a:cubicBezTo>
                    <a:pt x="7044" y="1"/>
                    <a:pt x="6817" y="113"/>
                    <a:pt x="6720" y="373"/>
                  </a:cubicBezTo>
                  <a:lnTo>
                    <a:pt x="147" y="17522"/>
                  </a:lnTo>
                  <a:cubicBezTo>
                    <a:pt x="1" y="17912"/>
                    <a:pt x="322" y="18165"/>
                    <a:pt x="655" y="18165"/>
                  </a:cubicBezTo>
                  <a:cubicBezTo>
                    <a:pt x="877" y="18165"/>
                    <a:pt x="1104" y="18052"/>
                    <a:pt x="1202" y="17793"/>
                  </a:cubicBezTo>
                  <a:lnTo>
                    <a:pt x="7775" y="644"/>
                  </a:lnTo>
                  <a:cubicBezTo>
                    <a:pt x="7921" y="254"/>
                    <a:pt x="7599" y="1"/>
                    <a:pt x="72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4"/>
            <p:cNvSpPr/>
            <p:nvPr/>
          </p:nvSpPr>
          <p:spPr>
            <a:xfrm>
              <a:off x="2449975" y="1511450"/>
              <a:ext cx="623075" cy="52775"/>
            </a:xfrm>
            <a:custGeom>
              <a:avLst/>
              <a:gdLst/>
              <a:ahLst/>
              <a:cxnLst/>
              <a:rect l="l" t="t" r="r" b="b"/>
              <a:pathLst>
                <a:path w="24923" h="2111" extrusionOk="0">
                  <a:moveTo>
                    <a:pt x="24252" y="0"/>
                  </a:moveTo>
                  <a:cubicBezTo>
                    <a:pt x="24244" y="0"/>
                    <a:pt x="24236" y="0"/>
                    <a:pt x="24228" y="1"/>
                  </a:cubicBezTo>
                  <a:lnTo>
                    <a:pt x="695" y="1028"/>
                  </a:lnTo>
                  <a:cubicBezTo>
                    <a:pt x="0" y="1055"/>
                    <a:pt x="18" y="2111"/>
                    <a:pt x="670" y="2111"/>
                  </a:cubicBezTo>
                  <a:cubicBezTo>
                    <a:pt x="678" y="2111"/>
                    <a:pt x="687" y="2111"/>
                    <a:pt x="695" y="2110"/>
                  </a:cubicBezTo>
                  <a:lnTo>
                    <a:pt x="24228" y="1083"/>
                  </a:lnTo>
                  <a:cubicBezTo>
                    <a:pt x="24922" y="1056"/>
                    <a:pt x="24904" y="0"/>
                    <a:pt x="242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4"/>
            <p:cNvSpPr/>
            <p:nvPr/>
          </p:nvSpPr>
          <p:spPr>
            <a:xfrm>
              <a:off x="2374700" y="1458700"/>
              <a:ext cx="185300" cy="183975"/>
            </a:xfrm>
            <a:custGeom>
              <a:avLst/>
              <a:gdLst/>
              <a:ahLst/>
              <a:cxnLst/>
              <a:rect l="l" t="t" r="r" b="b"/>
              <a:pathLst>
                <a:path w="7412" h="7359" extrusionOk="0">
                  <a:moveTo>
                    <a:pt x="3702" y="0"/>
                  </a:moveTo>
                  <a:cubicBezTo>
                    <a:pt x="3685" y="0"/>
                    <a:pt x="3668" y="1"/>
                    <a:pt x="3652" y="1"/>
                  </a:cubicBezTo>
                  <a:cubicBezTo>
                    <a:pt x="1623" y="28"/>
                    <a:pt x="0" y="1678"/>
                    <a:pt x="27" y="3734"/>
                  </a:cubicBezTo>
                  <a:cubicBezTo>
                    <a:pt x="54" y="5746"/>
                    <a:pt x="1704" y="7358"/>
                    <a:pt x="3710" y="7358"/>
                  </a:cubicBezTo>
                  <a:cubicBezTo>
                    <a:pt x="3727" y="7358"/>
                    <a:pt x="3743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4"/>
            <p:cNvSpPr/>
            <p:nvPr/>
          </p:nvSpPr>
          <p:spPr>
            <a:xfrm>
              <a:off x="2551175" y="1944225"/>
              <a:ext cx="233325" cy="232000"/>
            </a:xfrm>
            <a:custGeom>
              <a:avLst/>
              <a:gdLst/>
              <a:ahLst/>
              <a:cxnLst/>
              <a:rect l="l" t="t" r="r" b="b"/>
              <a:pathLst>
                <a:path w="9333" h="9280" extrusionOk="0">
                  <a:moveTo>
                    <a:pt x="4649" y="1"/>
                  </a:moveTo>
                  <a:cubicBezTo>
                    <a:pt x="4633" y="1"/>
                    <a:pt x="4616" y="1"/>
                    <a:pt x="4599" y="1"/>
                  </a:cubicBezTo>
                  <a:cubicBezTo>
                    <a:pt x="2030" y="28"/>
                    <a:pt x="1" y="2138"/>
                    <a:pt x="28" y="4708"/>
                  </a:cubicBezTo>
                  <a:cubicBezTo>
                    <a:pt x="55" y="7260"/>
                    <a:pt x="2137" y="9279"/>
                    <a:pt x="4684" y="9279"/>
                  </a:cubicBezTo>
                  <a:cubicBezTo>
                    <a:pt x="4701" y="9279"/>
                    <a:pt x="4718" y="9279"/>
                    <a:pt x="4735" y="9279"/>
                  </a:cubicBezTo>
                  <a:cubicBezTo>
                    <a:pt x="7304" y="9252"/>
                    <a:pt x="9333" y="7142"/>
                    <a:pt x="9306" y="4572"/>
                  </a:cubicBezTo>
                  <a:cubicBezTo>
                    <a:pt x="9279" y="2046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2938675" y="1409325"/>
              <a:ext cx="233325" cy="232025"/>
            </a:xfrm>
            <a:custGeom>
              <a:avLst/>
              <a:gdLst/>
              <a:ahLst/>
              <a:cxnLst/>
              <a:rect l="l" t="t" r="r" b="b"/>
              <a:pathLst>
                <a:path w="9333" h="9281" extrusionOk="0">
                  <a:moveTo>
                    <a:pt x="4649" y="1"/>
                  </a:moveTo>
                  <a:cubicBezTo>
                    <a:pt x="4632" y="1"/>
                    <a:pt x="4615" y="1"/>
                    <a:pt x="4598" y="1"/>
                  </a:cubicBezTo>
                  <a:cubicBezTo>
                    <a:pt x="2029" y="55"/>
                    <a:pt x="0" y="2165"/>
                    <a:pt x="27" y="4708"/>
                  </a:cubicBezTo>
                  <a:cubicBezTo>
                    <a:pt x="54" y="7244"/>
                    <a:pt x="2110" y="9280"/>
                    <a:pt x="4635" y="9280"/>
                  </a:cubicBezTo>
                  <a:cubicBezTo>
                    <a:pt x="4668" y="9280"/>
                    <a:pt x="4701" y="9280"/>
                    <a:pt x="4734" y="9279"/>
                  </a:cubicBezTo>
                  <a:cubicBezTo>
                    <a:pt x="7303" y="9252"/>
                    <a:pt x="9332" y="7142"/>
                    <a:pt x="9305" y="4600"/>
                  </a:cubicBezTo>
                  <a:cubicBezTo>
                    <a:pt x="9278" y="2047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2565375" y="105635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47" y="0"/>
                  </a:moveTo>
                  <a:cubicBezTo>
                    <a:pt x="2630" y="0"/>
                    <a:pt x="2614" y="0"/>
                    <a:pt x="2598" y="1"/>
                  </a:cubicBezTo>
                  <a:cubicBezTo>
                    <a:pt x="1137" y="28"/>
                    <a:pt x="1" y="1191"/>
                    <a:pt x="1" y="2651"/>
                  </a:cubicBezTo>
                  <a:cubicBezTo>
                    <a:pt x="28" y="4069"/>
                    <a:pt x="1191" y="5221"/>
                    <a:pt x="2629" y="5221"/>
                  </a:cubicBezTo>
                  <a:cubicBezTo>
                    <a:pt x="2646" y="5221"/>
                    <a:pt x="2662" y="5221"/>
                    <a:pt x="2679" y="5221"/>
                  </a:cubicBezTo>
                  <a:cubicBezTo>
                    <a:pt x="4112" y="5221"/>
                    <a:pt x="5276" y="4031"/>
                    <a:pt x="5249" y="2570"/>
                  </a:cubicBezTo>
                  <a:cubicBezTo>
                    <a:pt x="5222" y="1153"/>
                    <a:pt x="4058" y="0"/>
                    <a:pt x="26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5" name="Google Shape;75;p4"/>
          <p:cNvGrpSpPr/>
          <p:nvPr/>
        </p:nvGrpSpPr>
        <p:grpSpPr>
          <a:xfrm rot="7104810">
            <a:off x="7670035" y="-1779255"/>
            <a:ext cx="1420602" cy="5421529"/>
            <a:chOff x="9065175" y="1446600"/>
            <a:chExt cx="682175" cy="2603425"/>
          </a:xfrm>
        </p:grpSpPr>
        <p:sp>
          <p:nvSpPr>
            <p:cNvPr id="76" name="Google Shape;76;p4"/>
            <p:cNvSpPr/>
            <p:nvPr/>
          </p:nvSpPr>
          <p:spPr>
            <a:xfrm>
              <a:off x="9086850" y="1508200"/>
              <a:ext cx="610475" cy="2541825"/>
            </a:xfrm>
            <a:custGeom>
              <a:avLst/>
              <a:gdLst/>
              <a:ahLst/>
              <a:cxnLst/>
              <a:rect l="l" t="t" r="r" b="b"/>
              <a:pathLst>
                <a:path w="24419" h="101673" extrusionOk="0">
                  <a:moveTo>
                    <a:pt x="3036" y="0"/>
                  </a:moveTo>
                  <a:cubicBezTo>
                    <a:pt x="2703" y="0"/>
                    <a:pt x="2402" y="267"/>
                    <a:pt x="2402" y="601"/>
                  </a:cubicBezTo>
                  <a:cubicBezTo>
                    <a:pt x="2102" y="9474"/>
                    <a:pt x="7740" y="14010"/>
                    <a:pt x="13143" y="18380"/>
                  </a:cubicBezTo>
                  <a:cubicBezTo>
                    <a:pt x="18280" y="22550"/>
                    <a:pt x="23151" y="26452"/>
                    <a:pt x="22917" y="33824"/>
                  </a:cubicBezTo>
                  <a:cubicBezTo>
                    <a:pt x="22650" y="41997"/>
                    <a:pt x="17346" y="45633"/>
                    <a:pt x="11709" y="49502"/>
                  </a:cubicBezTo>
                  <a:cubicBezTo>
                    <a:pt x="6205" y="53305"/>
                    <a:pt x="534" y="57208"/>
                    <a:pt x="268" y="65614"/>
                  </a:cubicBezTo>
                  <a:cubicBezTo>
                    <a:pt x="1" y="73553"/>
                    <a:pt x="4804" y="77522"/>
                    <a:pt x="9908" y="81725"/>
                  </a:cubicBezTo>
                  <a:cubicBezTo>
                    <a:pt x="15378" y="86229"/>
                    <a:pt x="21049" y="90899"/>
                    <a:pt x="20715" y="101039"/>
                  </a:cubicBezTo>
                  <a:cubicBezTo>
                    <a:pt x="20715" y="101373"/>
                    <a:pt x="20982" y="101673"/>
                    <a:pt x="21316" y="101673"/>
                  </a:cubicBezTo>
                  <a:cubicBezTo>
                    <a:pt x="21683" y="101673"/>
                    <a:pt x="21950" y="101406"/>
                    <a:pt x="21950" y="101072"/>
                  </a:cubicBezTo>
                  <a:cubicBezTo>
                    <a:pt x="22283" y="90265"/>
                    <a:pt x="16146" y="85194"/>
                    <a:pt x="10708" y="80725"/>
                  </a:cubicBezTo>
                  <a:cubicBezTo>
                    <a:pt x="5838" y="76722"/>
                    <a:pt x="1268" y="72952"/>
                    <a:pt x="1502" y="65647"/>
                  </a:cubicBezTo>
                  <a:cubicBezTo>
                    <a:pt x="1769" y="57875"/>
                    <a:pt x="6939" y="54306"/>
                    <a:pt x="12410" y="50536"/>
                  </a:cubicBezTo>
                  <a:cubicBezTo>
                    <a:pt x="18047" y="46633"/>
                    <a:pt x="23851" y="42631"/>
                    <a:pt x="24151" y="33858"/>
                  </a:cubicBezTo>
                  <a:cubicBezTo>
                    <a:pt x="24418" y="25852"/>
                    <a:pt x="19081" y="21549"/>
                    <a:pt x="13944" y="17413"/>
                  </a:cubicBezTo>
                  <a:cubicBezTo>
                    <a:pt x="8507" y="13043"/>
                    <a:pt x="3370" y="8906"/>
                    <a:pt x="3637" y="634"/>
                  </a:cubicBezTo>
                  <a:cubicBezTo>
                    <a:pt x="3637" y="300"/>
                    <a:pt x="3370" y="0"/>
                    <a:pt x="30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9065175" y="1446600"/>
              <a:ext cx="682175" cy="2586000"/>
            </a:xfrm>
            <a:custGeom>
              <a:avLst/>
              <a:gdLst/>
              <a:ahLst/>
              <a:cxnLst/>
              <a:rect l="l" t="t" r="r" b="b"/>
              <a:pathLst>
                <a:path w="27287" h="103440" extrusionOk="0">
                  <a:moveTo>
                    <a:pt x="25601" y="0"/>
                  </a:moveTo>
                  <a:cubicBezTo>
                    <a:pt x="25266" y="0"/>
                    <a:pt x="24931" y="246"/>
                    <a:pt x="24985" y="696"/>
                  </a:cubicBezTo>
                  <a:cubicBezTo>
                    <a:pt x="25952" y="9969"/>
                    <a:pt x="19948" y="14573"/>
                    <a:pt x="13610" y="19443"/>
                  </a:cubicBezTo>
                  <a:cubicBezTo>
                    <a:pt x="8140" y="23679"/>
                    <a:pt x="2469" y="28016"/>
                    <a:pt x="2202" y="35588"/>
                  </a:cubicBezTo>
                  <a:cubicBezTo>
                    <a:pt x="1902" y="45328"/>
                    <a:pt x="7639" y="49698"/>
                    <a:pt x="13210" y="53901"/>
                  </a:cubicBezTo>
                  <a:cubicBezTo>
                    <a:pt x="18213" y="57704"/>
                    <a:pt x="22983" y="61306"/>
                    <a:pt x="22717" y="68778"/>
                  </a:cubicBezTo>
                  <a:cubicBezTo>
                    <a:pt x="22483" y="76350"/>
                    <a:pt x="17513" y="80020"/>
                    <a:pt x="12242" y="83922"/>
                  </a:cubicBezTo>
                  <a:cubicBezTo>
                    <a:pt x="6405" y="88259"/>
                    <a:pt x="334" y="92762"/>
                    <a:pt x="0" y="102803"/>
                  </a:cubicBezTo>
                  <a:cubicBezTo>
                    <a:pt x="0" y="103136"/>
                    <a:pt x="267" y="103436"/>
                    <a:pt x="601" y="103436"/>
                  </a:cubicBezTo>
                  <a:cubicBezTo>
                    <a:pt x="622" y="103438"/>
                    <a:pt x="642" y="103439"/>
                    <a:pt x="662" y="103439"/>
                  </a:cubicBezTo>
                  <a:cubicBezTo>
                    <a:pt x="997" y="103439"/>
                    <a:pt x="1236" y="103182"/>
                    <a:pt x="1268" y="102836"/>
                  </a:cubicBezTo>
                  <a:cubicBezTo>
                    <a:pt x="1568" y="93429"/>
                    <a:pt x="7372" y="89126"/>
                    <a:pt x="13010" y="84957"/>
                  </a:cubicBezTo>
                  <a:cubicBezTo>
                    <a:pt x="18280" y="81054"/>
                    <a:pt x="23717" y="76951"/>
                    <a:pt x="23984" y="68845"/>
                  </a:cubicBezTo>
                  <a:cubicBezTo>
                    <a:pt x="24251" y="60706"/>
                    <a:pt x="19014" y="56770"/>
                    <a:pt x="13944" y="52934"/>
                  </a:cubicBezTo>
                  <a:cubicBezTo>
                    <a:pt x="8640" y="48897"/>
                    <a:pt x="3169" y="44761"/>
                    <a:pt x="3470" y="35621"/>
                  </a:cubicBezTo>
                  <a:cubicBezTo>
                    <a:pt x="3703" y="28650"/>
                    <a:pt x="8873" y="24680"/>
                    <a:pt x="14377" y="20444"/>
                  </a:cubicBezTo>
                  <a:cubicBezTo>
                    <a:pt x="20715" y="15573"/>
                    <a:pt x="27287" y="10570"/>
                    <a:pt x="26219" y="563"/>
                  </a:cubicBezTo>
                  <a:cubicBezTo>
                    <a:pt x="26173" y="179"/>
                    <a:pt x="25887" y="0"/>
                    <a:pt x="256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9240300" y="3247475"/>
              <a:ext cx="393750" cy="199625"/>
            </a:xfrm>
            <a:custGeom>
              <a:avLst/>
              <a:gdLst/>
              <a:ahLst/>
              <a:cxnLst/>
              <a:rect l="l" t="t" r="r" b="b"/>
              <a:pathLst>
                <a:path w="15750" h="7985" extrusionOk="0">
                  <a:moveTo>
                    <a:pt x="15158" y="0"/>
                  </a:moveTo>
                  <a:cubicBezTo>
                    <a:pt x="15101" y="0"/>
                    <a:pt x="15040" y="14"/>
                    <a:pt x="14978" y="46"/>
                  </a:cubicBezTo>
                  <a:lnTo>
                    <a:pt x="401" y="7184"/>
                  </a:lnTo>
                  <a:cubicBezTo>
                    <a:pt x="0" y="7384"/>
                    <a:pt x="134" y="7985"/>
                    <a:pt x="601" y="7985"/>
                  </a:cubicBezTo>
                  <a:cubicBezTo>
                    <a:pt x="668" y="7951"/>
                    <a:pt x="701" y="7951"/>
                    <a:pt x="768" y="7918"/>
                  </a:cubicBezTo>
                  <a:lnTo>
                    <a:pt x="15345" y="813"/>
                  </a:lnTo>
                  <a:cubicBezTo>
                    <a:pt x="15749" y="582"/>
                    <a:pt x="15528" y="0"/>
                    <a:pt x="151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4"/>
            <p:cNvSpPr/>
            <p:nvPr/>
          </p:nvSpPr>
          <p:spPr>
            <a:xfrm>
              <a:off x="9142725" y="3083225"/>
              <a:ext cx="497100" cy="243800"/>
            </a:xfrm>
            <a:custGeom>
              <a:avLst/>
              <a:gdLst/>
              <a:ahLst/>
              <a:cxnLst/>
              <a:rect l="l" t="t" r="r" b="b"/>
              <a:pathLst>
                <a:path w="19884" h="9752" extrusionOk="0">
                  <a:moveTo>
                    <a:pt x="19267" y="1"/>
                  </a:moveTo>
                  <a:cubicBezTo>
                    <a:pt x="19208" y="1"/>
                    <a:pt x="19146" y="14"/>
                    <a:pt x="19081" y="44"/>
                  </a:cubicBezTo>
                  <a:lnTo>
                    <a:pt x="401" y="8951"/>
                  </a:lnTo>
                  <a:cubicBezTo>
                    <a:pt x="1" y="9151"/>
                    <a:pt x="167" y="9718"/>
                    <a:pt x="601" y="9751"/>
                  </a:cubicBezTo>
                  <a:cubicBezTo>
                    <a:pt x="668" y="9751"/>
                    <a:pt x="701" y="9718"/>
                    <a:pt x="768" y="9684"/>
                  </a:cubicBezTo>
                  <a:lnTo>
                    <a:pt x="19448" y="811"/>
                  </a:lnTo>
                  <a:cubicBezTo>
                    <a:pt x="19883" y="608"/>
                    <a:pt x="19662" y="1"/>
                    <a:pt x="192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4"/>
            <p:cNvSpPr/>
            <p:nvPr/>
          </p:nvSpPr>
          <p:spPr>
            <a:xfrm>
              <a:off x="9113550" y="2938925"/>
              <a:ext cx="459600" cy="234650"/>
            </a:xfrm>
            <a:custGeom>
              <a:avLst/>
              <a:gdLst/>
              <a:ahLst/>
              <a:cxnLst/>
              <a:rect l="l" t="t" r="r" b="b"/>
              <a:pathLst>
                <a:path w="18384" h="9386" extrusionOk="0">
                  <a:moveTo>
                    <a:pt x="17794" y="0"/>
                  </a:moveTo>
                  <a:cubicBezTo>
                    <a:pt x="17736" y="0"/>
                    <a:pt x="17675" y="14"/>
                    <a:pt x="17613" y="45"/>
                  </a:cubicBezTo>
                  <a:lnTo>
                    <a:pt x="400" y="8585"/>
                  </a:lnTo>
                  <a:cubicBezTo>
                    <a:pt x="0" y="8785"/>
                    <a:pt x="134" y="9385"/>
                    <a:pt x="601" y="9385"/>
                  </a:cubicBezTo>
                  <a:cubicBezTo>
                    <a:pt x="667" y="9385"/>
                    <a:pt x="734" y="9352"/>
                    <a:pt x="801" y="9319"/>
                  </a:cubicBezTo>
                  <a:lnTo>
                    <a:pt x="17980" y="779"/>
                  </a:lnTo>
                  <a:cubicBezTo>
                    <a:pt x="18384" y="577"/>
                    <a:pt x="18163" y="0"/>
                    <a:pt x="177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4"/>
            <p:cNvSpPr/>
            <p:nvPr/>
          </p:nvSpPr>
          <p:spPr>
            <a:xfrm>
              <a:off x="9164400" y="2824375"/>
              <a:ext cx="297550" cy="156550"/>
            </a:xfrm>
            <a:custGeom>
              <a:avLst/>
              <a:gdLst/>
              <a:ahLst/>
              <a:cxnLst/>
              <a:rect l="l" t="t" r="r" b="b"/>
              <a:pathLst>
                <a:path w="11902" h="6262" extrusionOk="0">
                  <a:moveTo>
                    <a:pt x="11322" y="0"/>
                  </a:moveTo>
                  <a:cubicBezTo>
                    <a:pt x="11256" y="0"/>
                    <a:pt x="11184" y="18"/>
                    <a:pt x="11109" y="58"/>
                  </a:cubicBezTo>
                  <a:lnTo>
                    <a:pt x="368" y="5461"/>
                  </a:lnTo>
                  <a:cubicBezTo>
                    <a:pt x="1" y="5662"/>
                    <a:pt x="134" y="6262"/>
                    <a:pt x="568" y="6262"/>
                  </a:cubicBezTo>
                  <a:cubicBezTo>
                    <a:pt x="635" y="6262"/>
                    <a:pt x="701" y="6229"/>
                    <a:pt x="768" y="6195"/>
                  </a:cubicBezTo>
                  <a:lnTo>
                    <a:pt x="11476" y="791"/>
                  </a:lnTo>
                  <a:cubicBezTo>
                    <a:pt x="11901" y="564"/>
                    <a:pt x="11700" y="0"/>
                    <a:pt x="113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4"/>
            <p:cNvSpPr/>
            <p:nvPr/>
          </p:nvSpPr>
          <p:spPr>
            <a:xfrm>
              <a:off x="9388725" y="3076125"/>
              <a:ext cx="261250" cy="134975"/>
            </a:xfrm>
            <a:custGeom>
              <a:avLst/>
              <a:gdLst/>
              <a:ahLst/>
              <a:cxnLst/>
              <a:rect l="l" t="t" r="r" b="b"/>
              <a:pathLst>
                <a:path w="10450" h="5399" extrusionOk="0">
                  <a:moveTo>
                    <a:pt x="9540" y="1"/>
                  </a:moveTo>
                  <a:cubicBezTo>
                    <a:pt x="9456" y="1"/>
                    <a:pt x="9367" y="19"/>
                    <a:pt x="9274" y="61"/>
                  </a:cubicBezTo>
                  <a:lnTo>
                    <a:pt x="601" y="4198"/>
                  </a:lnTo>
                  <a:cubicBezTo>
                    <a:pt x="1" y="4498"/>
                    <a:pt x="201" y="5399"/>
                    <a:pt x="868" y="5399"/>
                  </a:cubicBezTo>
                  <a:cubicBezTo>
                    <a:pt x="968" y="5399"/>
                    <a:pt x="1035" y="5365"/>
                    <a:pt x="1135" y="5332"/>
                  </a:cubicBezTo>
                  <a:lnTo>
                    <a:pt x="9808" y="1196"/>
                  </a:lnTo>
                  <a:cubicBezTo>
                    <a:pt x="10449" y="904"/>
                    <a:pt x="10122" y="1"/>
                    <a:pt x="95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4"/>
            <p:cNvSpPr/>
            <p:nvPr/>
          </p:nvSpPr>
          <p:spPr>
            <a:xfrm>
              <a:off x="9332025" y="2929875"/>
              <a:ext cx="253475" cy="135300"/>
            </a:xfrm>
            <a:custGeom>
              <a:avLst/>
              <a:gdLst/>
              <a:ahLst/>
              <a:cxnLst/>
              <a:rect l="l" t="t" r="r" b="b"/>
              <a:pathLst>
                <a:path w="10139" h="5412" extrusionOk="0">
                  <a:moveTo>
                    <a:pt x="9245" y="0"/>
                  </a:moveTo>
                  <a:cubicBezTo>
                    <a:pt x="9150" y="0"/>
                    <a:pt x="9048" y="23"/>
                    <a:pt x="8940" y="74"/>
                  </a:cubicBezTo>
                  <a:lnTo>
                    <a:pt x="568" y="4244"/>
                  </a:lnTo>
                  <a:cubicBezTo>
                    <a:pt x="1" y="4544"/>
                    <a:pt x="201" y="5411"/>
                    <a:pt x="868" y="5411"/>
                  </a:cubicBezTo>
                  <a:cubicBezTo>
                    <a:pt x="968" y="5411"/>
                    <a:pt x="1035" y="5411"/>
                    <a:pt x="1135" y="5344"/>
                  </a:cubicBezTo>
                  <a:lnTo>
                    <a:pt x="9507" y="1175"/>
                  </a:lnTo>
                  <a:cubicBezTo>
                    <a:pt x="10139" y="859"/>
                    <a:pt x="9832" y="0"/>
                    <a:pt x="9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9305350" y="2816175"/>
              <a:ext cx="167450" cy="93875"/>
            </a:xfrm>
            <a:custGeom>
              <a:avLst/>
              <a:gdLst/>
              <a:ahLst/>
              <a:cxnLst/>
              <a:rect l="l" t="t" r="r" b="b"/>
              <a:pathLst>
                <a:path w="6698" h="3755" extrusionOk="0">
                  <a:moveTo>
                    <a:pt x="5823" y="1"/>
                  </a:moveTo>
                  <a:cubicBezTo>
                    <a:pt x="5724" y="1"/>
                    <a:pt x="5617" y="27"/>
                    <a:pt x="5504" y="85"/>
                  </a:cubicBezTo>
                  <a:lnTo>
                    <a:pt x="567" y="2587"/>
                  </a:lnTo>
                  <a:cubicBezTo>
                    <a:pt x="0" y="2887"/>
                    <a:pt x="200" y="3755"/>
                    <a:pt x="868" y="3755"/>
                  </a:cubicBezTo>
                  <a:cubicBezTo>
                    <a:pt x="968" y="3755"/>
                    <a:pt x="1068" y="3721"/>
                    <a:pt x="1134" y="3688"/>
                  </a:cubicBezTo>
                  <a:lnTo>
                    <a:pt x="6071" y="1186"/>
                  </a:lnTo>
                  <a:cubicBezTo>
                    <a:pt x="6698" y="873"/>
                    <a:pt x="6401" y="1"/>
                    <a:pt x="58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4"/>
            <p:cNvSpPr/>
            <p:nvPr/>
          </p:nvSpPr>
          <p:spPr>
            <a:xfrm>
              <a:off x="9427100" y="3236800"/>
              <a:ext cx="221025" cy="117725"/>
            </a:xfrm>
            <a:custGeom>
              <a:avLst/>
              <a:gdLst/>
              <a:ahLst/>
              <a:cxnLst/>
              <a:rect l="l" t="t" r="r" b="b"/>
              <a:pathLst>
                <a:path w="8841" h="4709" extrusionOk="0">
                  <a:moveTo>
                    <a:pt x="7937" y="0"/>
                  </a:moveTo>
                  <a:cubicBezTo>
                    <a:pt x="7844" y="0"/>
                    <a:pt x="7744" y="22"/>
                    <a:pt x="7639" y="72"/>
                  </a:cubicBezTo>
                  <a:lnTo>
                    <a:pt x="601" y="3541"/>
                  </a:lnTo>
                  <a:cubicBezTo>
                    <a:pt x="0" y="3808"/>
                    <a:pt x="201" y="4709"/>
                    <a:pt x="868" y="4709"/>
                  </a:cubicBezTo>
                  <a:cubicBezTo>
                    <a:pt x="968" y="4709"/>
                    <a:pt x="1068" y="4676"/>
                    <a:pt x="1135" y="4642"/>
                  </a:cubicBezTo>
                  <a:lnTo>
                    <a:pt x="8206" y="1206"/>
                  </a:lnTo>
                  <a:cubicBezTo>
                    <a:pt x="8840" y="890"/>
                    <a:pt x="8528" y="0"/>
                    <a:pt x="79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4"/>
            <p:cNvSpPr/>
            <p:nvPr/>
          </p:nvSpPr>
          <p:spPr>
            <a:xfrm>
              <a:off x="9149925" y="2478050"/>
              <a:ext cx="373100" cy="190150"/>
            </a:xfrm>
            <a:custGeom>
              <a:avLst/>
              <a:gdLst/>
              <a:ahLst/>
              <a:cxnLst/>
              <a:rect l="l" t="t" r="r" b="b"/>
              <a:pathLst>
                <a:path w="14924" h="7606" extrusionOk="0">
                  <a:moveTo>
                    <a:pt x="623" y="1"/>
                  </a:moveTo>
                  <a:cubicBezTo>
                    <a:pt x="236" y="1"/>
                    <a:pt x="0" y="604"/>
                    <a:pt x="480" y="801"/>
                  </a:cubicBezTo>
                  <a:lnTo>
                    <a:pt x="14156" y="7573"/>
                  </a:lnTo>
                  <a:cubicBezTo>
                    <a:pt x="14223" y="7606"/>
                    <a:pt x="14290" y="7606"/>
                    <a:pt x="14356" y="7606"/>
                  </a:cubicBezTo>
                  <a:cubicBezTo>
                    <a:pt x="14790" y="7606"/>
                    <a:pt x="14923" y="7006"/>
                    <a:pt x="14523" y="6805"/>
                  </a:cubicBezTo>
                  <a:lnTo>
                    <a:pt x="847" y="67"/>
                  </a:lnTo>
                  <a:cubicBezTo>
                    <a:pt x="769" y="21"/>
                    <a:pt x="694" y="1"/>
                    <a:pt x="6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>
              <a:off x="9130475" y="2302375"/>
              <a:ext cx="494300" cy="252425"/>
            </a:xfrm>
            <a:custGeom>
              <a:avLst/>
              <a:gdLst/>
              <a:ahLst/>
              <a:cxnLst/>
              <a:rect l="l" t="t" r="r" b="b"/>
              <a:pathLst>
                <a:path w="19772" h="10097" extrusionOk="0">
                  <a:moveTo>
                    <a:pt x="605" y="0"/>
                  </a:moveTo>
                  <a:cubicBezTo>
                    <a:pt x="203" y="0"/>
                    <a:pt x="1" y="595"/>
                    <a:pt x="457" y="823"/>
                  </a:cubicBezTo>
                  <a:lnTo>
                    <a:pt x="18970" y="10063"/>
                  </a:lnTo>
                  <a:cubicBezTo>
                    <a:pt x="19037" y="10063"/>
                    <a:pt x="19104" y="10096"/>
                    <a:pt x="19171" y="10096"/>
                  </a:cubicBezTo>
                  <a:cubicBezTo>
                    <a:pt x="19604" y="10096"/>
                    <a:pt x="19771" y="9496"/>
                    <a:pt x="19371" y="9296"/>
                  </a:cubicBezTo>
                  <a:lnTo>
                    <a:pt x="824" y="56"/>
                  </a:lnTo>
                  <a:cubicBezTo>
                    <a:pt x="747" y="17"/>
                    <a:pt x="673" y="0"/>
                    <a:pt x="6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4"/>
            <p:cNvSpPr/>
            <p:nvPr/>
          </p:nvSpPr>
          <p:spPr>
            <a:xfrm>
              <a:off x="9197200" y="2152250"/>
              <a:ext cx="473425" cy="241600"/>
            </a:xfrm>
            <a:custGeom>
              <a:avLst/>
              <a:gdLst/>
              <a:ahLst/>
              <a:cxnLst/>
              <a:rect l="l" t="t" r="r" b="b"/>
              <a:pathLst>
                <a:path w="18937" h="9664" extrusionOk="0">
                  <a:moveTo>
                    <a:pt x="615" y="1"/>
                  </a:moveTo>
                  <a:cubicBezTo>
                    <a:pt x="227" y="1"/>
                    <a:pt x="0" y="591"/>
                    <a:pt x="457" y="790"/>
                  </a:cubicBezTo>
                  <a:lnTo>
                    <a:pt x="18169" y="9630"/>
                  </a:lnTo>
                  <a:cubicBezTo>
                    <a:pt x="18203" y="9663"/>
                    <a:pt x="18270" y="9663"/>
                    <a:pt x="18336" y="9663"/>
                  </a:cubicBezTo>
                  <a:cubicBezTo>
                    <a:pt x="18770" y="9663"/>
                    <a:pt x="18937" y="9063"/>
                    <a:pt x="18536" y="8863"/>
                  </a:cubicBezTo>
                  <a:lnTo>
                    <a:pt x="824" y="57"/>
                  </a:lnTo>
                  <a:cubicBezTo>
                    <a:pt x="751" y="18"/>
                    <a:pt x="681" y="1"/>
                    <a:pt x="6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4"/>
            <p:cNvSpPr/>
            <p:nvPr/>
          </p:nvSpPr>
          <p:spPr>
            <a:xfrm>
              <a:off x="9303950" y="2040525"/>
              <a:ext cx="343275" cy="177375"/>
            </a:xfrm>
            <a:custGeom>
              <a:avLst/>
              <a:gdLst/>
              <a:ahLst/>
              <a:cxnLst/>
              <a:rect l="l" t="t" r="r" b="b"/>
              <a:pathLst>
                <a:path w="13731" h="7095" extrusionOk="0">
                  <a:moveTo>
                    <a:pt x="615" y="0"/>
                  </a:moveTo>
                  <a:cubicBezTo>
                    <a:pt x="227" y="0"/>
                    <a:pt x="0" y="590"/>
                    <a:pt x="457" y="790"/>
                  </a:cubicBezTo>
                  <a:lnTo>
                    <a:pt x="12965" y="7061"/>
                  </a:lnTo>
                  <a:cubicBezTo>
                    <a:pt x="13024" y="7090"/>
                    <a:pt x="13082" y="7094"/>
                    <a:pt x="13141" y="7094"/>
                  </a:cubicBezTo>
                  <a:lnTo>
                    <a:pt x="13141" y="7094"/>
                  </a:lnTo>
                  <a:cubicBezTo>
                    <a:pt x="13601" y="7087"/>
                    <a:pt x="13730" y="6492"/>
                    <a:pt x="13332" y="6294"/>
                  </a:cubicBezTo>
                  <a:lnTo>
                    <a:pt x="823" y="56"/>
                  </a:lnTo>
                  <a:cubicBezTo>
                    <a:pt x="751" y="17"/>
                    <a:pt x="681" y="0"/>
                    <a:pt x="615" y="0"/>
                  </a:cubicBezTo>
                  <a:close/>
                  <a:moveTo>
                    <a:pt x="13141" y="7094"/>
                  </a:moveTo>
                  <a:lnTo>
                    <a:pt x="13141" y="7094"/>
                  </a:lnTo>
                  <a:cubicBezTo>
                    <a:pt x="13138" y="7094"/>
                    <a:pt x="13135" y="7094"/>
                    <a:pt x="13132" y="7094"/>
                  </a:cubicBezTo>
                  <a:lnTo>
                    <a:pt x="13166" y="7094"/>
                  </a:lnTo>
                  <a:cubicBezTo>
                    <a:pt x="13157" y="7094"/>
                    <a:pt x="13149" y="7094"/>
                    <a:pt x="13141" y="709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4"/>
            <p:cNvSpPr/>
            <p:nvPr/>
          </p:nvSpPr>
          <p:spPr>
            <a:xfrm>
              <a:off x="9290525" y="2032300"/>
              <a:ext cx="207475" cy="112200"/>
            </a:xfrm>
            <a:custGeom>
              <a:avLst/>
              <a:gdLst/>
              <a:ahLst/>
              <a:cxnLst/>
              <a:rect l="l" t="t" r="r" b="b"/>
              <a:pathLst>
                <a:path w="8299" h="4488" extrusionOk="0">
                  <a:moveTo>
                    <a:pt x="885" y="0"/>
                  </a:moveTo>
                  <a:cubicBezTo>
                    <a:pt x="322" y="0"/>
                    <a:pt x="0" y="872"/>
                    <a:pt x="627" y="1185"/>
                  </a:cubicBezTo>
                  <a:lnTo>
                    <a:pt x="7131" y="4421"/>
                  </a:lnTo>
                  <a:cubicBezTo>
                    <a:pt x="7231" y="4454"/>
                    <a:pt x="7331" y="4488"/>
                    <a:pt x="7431" y="4488"/>
                  </a:cubicBezTo>
                  <a:cubicBezTo>
                    <a:pt x="8065" y="4488"/>
                    <a:pt x="8299" y="3587"/>
                    <a:pt x="7698" y="3320"/>
                  </a:cubicBezTo>
                  <a:lnTo>
                    <a:pt x="1194" y="85"/>
                  </a:lnTo>
                  <a:cubicBezTo>
                    <a:pt x="1086" y="26"/>
                    <a:pt x="982" y="0"/>
                    <a:pt x="8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4"/>
            <p:cNvSpPr/>
            <p:nvPr/>
          </p:nvSpPr>
          <p:spPr>
            <a:xfrm>
              <a:off x="9190250" y="2146850"/>
              <a:ext cx="247725" cy="132750"/>
            </a:xfrm>
            <a:custGeom>
              <a:avLst/>
              <a:gdLst/>
              <a:ahLst/>
              <a:cxnLst/>
              <a:rect l="l" t="t" r="r" b="b"/>
              <a:pathLst>
                <a:path w="9909" h="5310" extrusionOk="0">
                  <a:moveTo>
                    <a:pt x="904" y="0"/>
                  </a:moveTo>
                  <a:cubicBezTo>
                    <a:pt x="313" y="0"/>
                    <a:pt x="1" y="890"/>
                    <a:pt x="635" y="1207"/>
                  </a:cubicBezTo>
                  <a:lnTo>
                    <a:pt x="8741" y="5243"/>
                  </a:lnTo>
                  <a:cubicBezTo>
                    <a:pt x="8841" y="5276"/>
                    <a:pt x="8941" y="5276"/>
                    <a:pt x="9041" y="5310"/>
                  </a:cubicBezTo>
                  <a:cubicBezTo>
                    <a:pt x="9708" y="5310"/>
                    <a:pt x="9908" y="4409"/>
                    <a:pt x="9308" y="4142"/>
                  </a:cubicBezTo>
                  <a:lnTo>
                    <a:pt x="1202" y="72"/>
                  </a:lnTo>
                  <a:cubicBezTo>
                    <a:pt x="1097" y="22"/>
                    <a:pt x="997" y="0"/>
                    <a:pt x="9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4"/>
            <p:cNvSpPr/>
            <p:nvPr/>
          </p:nvSpPr>
          <p:spPr>
            <a:xfrm>
              <a:off x="9121225" y="2297750"/>
              <a:ext cx="229175" cy="123625"/>
            </a:xfrm>
            <a:custGeom>
              <a:avLst/>
              <a:gdLst/>
              <a:ahLst/>
              <a:cxnLst/>
              <a:rect l="l" t="t" r="r" b="b"/>
              <a:pathLst>
                <a:path w="9167" h="4945" extrusionOk="0">
                  <a:moveTo>
                    <a:pt x="900" y="0"/>
                  </a:moveTo>
                  <a:cubicBezTo>
                    <a:pt x="328" y="0"/>
                    <a:pt x="0" y="864"/>
                    <a:pt x="660" y="1208"/>
                  </a:cubicBezTo>
                  <a:lnTo>
                    <a:pt x="8032" y="4878"/>
                  </a:lnTo>
                  <a:cubicBezTo>
                    <a:pt x="8132" y="4911"/>
                    <a:pt x="8199" y="4944"/>
                    <a:pt x="8299" y="4944"/>
                  </a:cubicBezTo>
                  <a:cubicBezTo>
                    <a:pt x="8966" y="4944"/>
                    <a:pt x="9167" y="4044"/>
                    <a:pt x="8599" y="3743"/>
                  </a:cubicBezTo>
                  <a:lnTo>
                    <a:pt x="1194" y="74"/>
                  </a:lnTo>
                  <a:cubicBezTo>
                    <a:pt x="1092" y="23"/>
                    <a:pt x="993" y="0"/>
                    <a:pt x="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4"/>
            <p:cNvSpPr/>
            <p:nvPr/>
          </p:nvSpPr>
          <p:spPr>
            <a:xfrm>
              <a:off x="9143550" y="2472925"/>
              <a:ext cx="201850" cy="109400"/>
            </a:xfrm>
            <a:custGeom>
              <a:avLst/>
              <a:gdLst/>
              <a:ahLst/>
              <a:cxnLst/>
              <a:rect l="l" t="t" r="r" b="b"/>
              <a:pathLst>
                <a:path w="8074" h="4376" extrusionOk="0">
                  <a:moveTo>
                    <a:pt x="914" y="0"/>
                  </a:moveTo>
                  <a:cubicBezTo>
                    <a:pt x="338" y="0"/>
                    <a:pt x="1" y="889"/>
                    <a:pt x="635" y="1206"/>
                  </a:cubicBezTo>
                  <a:lnTo>
                    <a:pt x="6939" y="4308"/>
                  </a:lnTo>
                  <a:cubicBezTo>
                    <a:pt x="7006" y="4342"/>
                    <a:pt x="7106" y="4375"/>
                    <a:pt x="7206" y="4375"/>
                  </a:cubicBezTo>
                  <a:cubicBezTo>
                    <a:pt x="7873" y="4375"/>
                    <a:pt x="8073" y="3475"/>
                    <a:pt x="7473" y="3174"/>
                  </a:cubicBezTo>
                  <a:lnTo>
                    <a:pt x="1202" y="72"/>
                  </a:lnTo>
                  <a:cubicBezTo>
                    <a:pt x="1102" y="22"/>
                    <a:pt x="1005" y="0"/>
                    <a:pt x="9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4"/>
            <p:cNvSpPr/>
            <p:nvPr/>
          </p:nvSpPr>
          <p:spPr>
            <a:xfrm>
              <a:off x="9222975" y="3691050"/>
              <a:ext cx="352050" cy="104725"/>
            </a:xfrm>
            <a:custGeom>
              <a:avLst/>
              <a:gdLst/>
              <a:ahLst/>
              <a:cxnLst/>
              <a:rect l="l" t="t" r="r" b="b"/>
              <a:pathLst>
                <a:path w="14082" h="4189" extrusionOk="0">
                  <a:moveTo>
                    <a:pt x="577" y="0"/>
                  </a:moveTo>
                  <a:cubicBezTo>
                    <a:pt x="133" y="0"/>
                    <a:pt x="0" y="693"/>
                    <a:pt x="493" y="816"/>
                  </a:cubicBezTo>
                  <a:lnTo>
                    <a:pt x="13336" y="4152"/>
                  </a:lnTo>
                  <a:lnTo>
                    <a:pt x="13436" y="4152"/>
                  </a:lnTo>
                  <a:lnTo>
                    <a:pt x="13436" y="4185"/>
                  </a:lnTo>
                  <a:cubicBezTo>
                    <a:pt x="13458" y="4188"/>
                    <a:pt x="13479" y="4189"/>
                    <a:pt x="13499" y="4189"/>
                  </a:cubicBezTo>
                  <a:cubicBezTo>
                    <a:pt x="14010" y="4189"/>
                    <a:pt x="14081" y="3415"/>
                    <a:pt x="13536" y="3351"/>
                  </a:cubicBezTo>
                  <a:lnTo>
                    <a:pt x="693" y="15"/>
                  </a:lnTo>
                  <a:cubicBezTo>
                    <a:pt x="653" y="5"/>
                    <a:pt x="614" y="0"/>
                    <a:pt x="5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4"/>
            <p:cNvSpPr/>
            <p:nvPr/>
          </p:nvSpPr>
          <p:spPr>
            <a:xfrm>
              <a:off x="9118475" y="3844650"/>
              <a:ext cx="507450" cy="137925"/>
            </a:xfrm>
            <a:custGeom>
              <a:avLst/>
              <a:gdLst/>
              <a:ahLst/>
              <a:cxnLst/>
              <a:rect l="l" t="t" r="r" b="b"/>
              <a:pathLst>
                <a:path w="20298" h="5517" extrusionOk="0">
                  <a:moveTo>
                    <a:pt x="582" y="0"/>
                  </a:moveTo>
                  <a:cubicBezTo>
                    <a:pt x="148" y="0"/>
                    <a:pt x="0" y="684"/>
                    <a:pt x="470" y="810"/>
                  </a:cubicBezTo>
                  <a:lnTo>
                    <a:pt x="19551" y="5513"/>
                  </a:lnTo>
                  <a:lnTo>
                    <a:pt x="19684" y="5513"/>
                  </a:lnTo>
                  <a:cubicBezTo>
                    <a:pt x="19704" y="5516"/>
                    <a:pt x="19724" y="5517"/>
                    <a:pt x="19744" y="5517"/>
                  </a:cubicBezTo>
                  <a:cubicBezTo>
                    <a:pt x="20224" y="5517"/>
                    <a:pt x="20297" y="4743"/>
                    <a:pt x="19784" y="4679"/>
                  </a:cubicBezTo>
                  <a:lnTo>
                    <a:pt x="670" y="9"/>
                  </a:lnTo>
                  <a:cubicBezTo>
                    <a:pt x="640" y="3"/>
                    <a:pt x="611" y="0"/>
                    <a:pt x="5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4"/>
            <p:cNvSpPr/>
            <p:nvPr/>
          </p:nvSpPr>
          <p:spPr>
            <a:xfrm>
              <a:off x="9263900" y="1734800"/>
              <a:ext cx="374250" cy="85325"/>
            </a:xfrm>
            <a:custGeom>
              <a:avLst/>
              <a:gdLst/>
              <a:ahLst/>
              <a:cxnLst/>
              <a:rect l="l" t="t" r="r" b="b"/>
              <a:pathLst>
                <a:path w="14970" h="3413" extrusionOk="0">
                  <a:moveTo>
                    <a:pt x="14387" y="1"/>
                  </a:moveTo>
                  <a:cubicBezTo>
                    <a:pt x="14360" y="1"/>
                    <a:pt x="14331" y="4"/>
                    <a:pt x="14301" y="9"/>
                  </a:cubicBezTo>
                  <a:lnTo>
                    <a:pt x="524" y="2578"/>
                  </a:lnTo>
                  <a:cubicBezTo>
                    <a:pt x="1" y="2610"/>
                    <a:pt x="55" y="3413"/>
                    <a:pt x="591" y="3413"/>
                  </a:cubicBezTo>
                  <a:cubicBezTo>
                    <a:pt x="602" y="3413"/>
                    <a:pt x="613" y="3412"/>
                    <a:pt x="624" y="3412"/>
                  </a:cubicBezTo>
                  <a:lnTo>
                    <a:pt x="691" y="3412"/>
                  </a:lnTo>
                  <a:lnTo>
                    <a:pt x="14434" y="843"/>
                  </a:lnTo>
                  <a:cubicBezTo>
                    <a:pt x="14969" y="749"/>
                    <a:pt x="14851" y="1"/>
                    <a:pt x="143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4"/>
            <p:cNvSpPr/>
            <p:nvPr/>
          </p:nvSpPr>
          <p:spPr>
            <a:xfrm>
              <a:off x="9169700" y="1534675"/>
              <a:ext cx="528475" cy="119500"/>
            </a:xfrm>
            <a:custGeom>
              <a:avLst/>
              <a:gdLst/>
              <a:ahLst/>
              <a:cxnLst/>
              <a:rect l="l" t="t" r="r" b="b"/>
              <a:pathLst>
                <a:path w="21139" h="4780" extrusionOk="0">
                  <a:moveTo>
                    <a:pt x="20557" y="0"/>
                  </a:moveTo>
                  <a:cubicBezTo>
                    <a:pt x="20529" y="0"/>
                    <a:pt x="20500" y="3"/>
                    <a:pt x="20470" y="9"/>
                  </a:cubicBezTo>
                  <a:lnTo>
                    <a:pt x="556" y="3945"/>
                  </a:lnTo>
                  <a:cubicBezTo>
                    <a:pt x="0" y="3977"/>
                    <a:pt x="53" y="4780"/>
                    <a:pt x="590" y="4780"/>
                  </a:cubicBezTo>
                  <a:cubicBezTo>
                    <a:pt x="601" y="4780"/>
                    <a:pt x="612" y="4779"/>
                    <a:pt x="623" y="4779"/>
                  </a:cubicBezTo>
                  <a:lnTo>
                    <a:pt x="723" y="4779"/>
                  </a:lnTo>
                  <a:lnTo>
                    <a:pt x="20604" y="842"/>
                  </a:lnTo>
                  <a:cubicBezTo>
                    <a:pt x="21139" y="748"/>
                    <a:pt x="21021" y="0"/>
                    <a:pt x="205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4"/>
            <p:cNvSpPr/>
            <p:nvPr/>
          </p:nvSpPr>
          <p:spPr>
            <a:xfrm>
              <a:off x="9476850" y="1529725"/>
              <a:ext cx="228000" cy="67775"/>
            </a:xfrm>
            <a:custGeom>
              <a:avLst/>
              <a:gdLst/>
              <a:ahLst/>
              <a:cxnLst/>
              <a:rect l="l" t="t" r="r" b="b"/>
              <a:pathLst>
                <a:path w="9120" h="2711" extrusionOk="0">
                  <a:moveTo>
                    <a:pt x="8245" y="0"/>
                  </a:moveTo>
                  <a:cubicBezTo>
                    <a:pt x="8215" y="0"/>
                    <a:pt x="8183" y="2"/>
                    <a:pt x="8151" y="6"/>
                  </a:cubicBezTo>
                  <a:lnTo>
                    <a:pt x="812" y="1441"/>
                  </a:lnTo>
                  <a:cubicBezTo>
                    <a:pt x="0" y="1538"/>
                    <a:pt x="106" y="2711"/>
                    <a:pt x="882" y="2711"/>
                  </a:cubicBezTo>
                  <a:cubicBezTo>
                    <a:pt x="902" y="2711"/>
                    <a:pt x="924" y="2710"/>
                    <a:pt x="946" y="2708"/>
                  </a:cubicBezTo>
                  <a:lnTo>
                    <a:pt x="1046" y="2675"/>
                  </a:lnTo>
                  <a:lnTo>
                    <a:pt x="8384" y="1241"/>
                  </a:lnTo>
                  <a:cubicBezTo>
                    <a:pt x="9119" y="1049"/>
                    <a:pt x="8936" y="0"/>
                    <a:pt x="8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4"/>
            <p:cNvSpPr/>
            <p:nvPr/>
          </p:nvSpPr>
          <p:spPr>
            <a:xfrm>
              <a:off x="9443500" y="1728925"/>
              <a:ext cx="201925" cy="61225"/>
            </a:xfrm>
            <a:custGeom>
              <a:avLst/>
              <a:gdLst/>
              <a:ahLst/>
              <a:cxnLst/>
              <a:rect l="l" t="t" r="r" b="b"/>
              <a:pathLst>
                <a:path w="8077" h="2449" extrusionOk="0">
                  <a:moveTo>
                    <a:pt x="7202" y="1"/>
                  </a:moveTo>
                  <a:cubicBezTo>
                    <a:pt x="7164" y="1"/>
                    <a:pt x="7124" y="4"/>
                    <a:pt x="7083" y="11"/>
                  </a:cubicBezTo>
                  <a:lnTo>
                    <a:pt x="812" y="1178"/>
                  </a:lnTo>
                  <a:cubicBezTo>
                    <a:pt x="0" y="1276"/>
                    <a:pt x="105" y="2448"/>
                    <a:pt x="881" y="2448"/>
                  </a:cubicBezTo>
                  <a:cubicBezTo>
                    <a:pt x="902" y="2448"/>
                    <a:pt x="924" y="2448"/>
                    <a:pt x="946" y="2446"/>
                  </a:cubicBezTo>
                  <a:lnTo>
                    <a:pt x="1046" y="2412"/>
                  </a:lnTo>
                  <a:lnTo>
                    <a:pt x="7317" y="1245"/>
                  </a:lnTo>
                  <a:cubicBezTo>
                    <a:pt x="8076" y="1118"/>
                    <a:pt x="7905" y="1"/>
                    <a:pt x="72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4"/>
            <p:cNvSpPr/>
            <p:nvPr/>
          </p:nvSpPr>
          <p:spPr>
            <a:xfrm>
              <a:off x="9206800" y="3682525"/>
              <a:ext cx="200350" cy="70775"/>
            </a:xfrm>
            <a:custGeom>
              <a:avLst/>
              <a:gdLst/>
              <a:ahLst/>
              <a:cxnLst/>
              <a:rect l="l" t="t" r="r" b="b"/>
              <a:pathLst>
                <a:path w="8014" h="2831" extrusionOk="0">
                  <a:moveTo>
                    <a:pt x="866" y="0"/>
                  </a:moveTo>
                  <a:cubicBezTo>
                    <a:pt x="200" y="0"/>
                    <a:pt x="1" y="1039"/>
                    <a:pt x="740" y="1224"/>
                  </a:cubicBezTo>
                  <a:lnTo>
                    <a:pt x="6911" y="2791"/>
                  </a:lnTo>
                  <a:lnTo>
                    <a:pt x="7078" y="2791"/>
                  </a:lnTo>
                  <a:lnTo>
                    <a:pt x="7044" y="2825"/>
                  </a:lnTo>
                  <a:cubicBezTo>
                    <a:pt x="7076" y="2829"/>
                    <a:pt x="7107" y="2830"/>
                    <a:pt x="7136" y="2830"/>
                  </a:cubicBezTo>
                  <a:cubicBezTo>
                    <a:pt x="7890" y="2830"/>
                    <a:pt x="8014" y="1653"/>
                    <a:pt x="7211" y="1557"/>
                  </a:cubicBezTo>
                  <a:lnTo>
                    <a:pt x="1040" y="23"/>
                  </a:lnTo>
                  <a:cubicBezTo>
                    <a:pt x="979" y="7"/>
                    <a:pt x="921" y="0"/>
                    <a:pt x="8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4"/>
            <p:cNvSpPr/>
            <p:nvPr/>
          </p:nvSpPr>
          <p:spPr>
            <a:xfrm>
              <a:off x="9106700" y="3838475"/>
              <a:ext cx="275425" cy="89950"/>
            </a:xfrm>
            <a:custGeom>
              <a:avLst/>
              <a:gdLst/>
              <a:ahLst/>
              <a:cxnLst/>
              <a:rect l="l" t="t" r="r" b="b"/>
              <a:pathLst>
                <a:path w="11017" h="3598" extrusionOk="0">
                  <a:moveTo>
                    <a:pt x="871" y="1"/>
                  </a:moveTo>
                  <a:cubicBezTo>
                    <a:pt x="202" y="1"/>
                    <a:pt x="0" y="1072"/>
                    <a:pt x="741" y="1257"/>
                  </a:cubicBezTo>
                  <a:lnTo>
                    <a:pt x="9914" y="3558"/>
                  </a:lnTo>
                  <a:lnTo>
                    <a:pt x="10081" y="3558"/>
                  </a:lnTo>
                  <a:lnTo>
                    <a:pt x="10081" y="3592"/>
                  </a:lnTo>
                  <a:cubicBezTo>
                    <a:pt x="10113" y="3596"/>
                    <a:pt x="10143" y="3597"/>
                    <a:pt x="10173" y="3597"/>
                  </a:cubicBezTo>
                  <a:cubicBezTo>
                    <a:pt x="10924" y="3597"/>
                    <a:pt x="11017" y="2420"/>
                    <a:pt x="10215" y="2324"/>
                  </a:cubicBezTo>
                  <a:lnTo>
                    <a:pt x="1041" y="23"/>
                  </a:lnTo>
                  <a:cubicBezTo>
                    <a:pt x="982" y="8"/>
                    <a:pt x="925" y="1"/>
                    <a:pt x="8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2" name="Google Shape;102;p4"/>
          <p:cNvGrpSpPr/>
          <p:nvPr/>
        </p:nvGrpSpPr>
        <p:grpSpPr>
          <a:xfrm rot="8100000" flipH="1">
            <a:off x="7765847" y="3506196"/>
            <a:ext cx="1924526" cy="1364190"/>
            <a:chOff x="193669" y="148127"/>
            <a:chExt cx="1982873" cy="1405549"/>
          </a:xfrm>
        </p:grpSpPr>
        <p:sp>
          <p:nvSpPr>
            <p:cNvPr id="103" name="Google Shape;103;p4"/>
            <p:cNvSpPr/>
            <p:nvPr/>
          </p:nvSpPr>
          <p:spPr>
            <a:xfrm rot="2541214">
              <a:off x="375899" y="290031"/>
              <a:ext cx="284505" cy="651194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4" name="Google Shape;104;p4"/>
            <p:cNvGrpSpPr/>
            <p:nvPr/>
          </p:nvGrpSpPr>
          <p:grpSpPr>
            <a:xfrm rot="-3943890">
              <a:off x="413745" y="559232"/>
              <a:ext cx="579901" cy="745140"/>
              <a:chOff x="234492" y="148127"/>
              <a:chExt cx="579920" cy="745164"/>
            </a:xfrm>
          </p:grpSpPr>
          <p:sp>
            <p:nvSpPr>
              <p:cNvPr id="105" name="Google Shape;105;p4"/>
              <p:cNvSpPr/>
              <p:nvPr/>
            </p:nvSpPr>
            <p:spPr>
              <a:xfrm rot="9702664">
                <a:off x="434883" y="213883"/>
                <a:ext cx="284520" cy="651219"/>
              </a:xfrm>
              <a:custGeom>
                <a:avLst/>
                <a:gdLst/>
                <a:ahLst/>
                <a:cxnLst/>
                <a:rect l="l" t="t" r="r" b="b"/>
                <a:pathLst>
                  <a:path w="9359" h="21419" extrusionOk="0">
                    <a:moveTo>
                      <a:pt x="666" y="0"/>
                    </a:moveTo>
                    <a:cubicBezTo>
                      <a:pt x="334" y="0"/>
                      <a:pt x="1" y="265"/>
                      <a:pt x="149" y="661"/>
                    </a:cubicBezTo>
                    <a:cubicBezTo>
                      <a:pt x="2637" y="7531"/>
                      <a:pt x="5667" y="14185"/>
                      <a:pt x="8155" y="21056"/>
                    </a:cubicBezTo>
                    <a:cubicBezTo>
                      <a:pt x="8251" y="21310"/>
                      <a:pt x="8470" y="21419"/>
                      <a:pt x="8687" y="21419"/>
                    </a:cubicBezTo>
                    <a:cubicBezTo>
                      <a:pt x="9025" y="21419"/>
                      <a:pt x="9359" y="21154"/>
                      <a:pt x="9210" y="20758"/>
                    </a:cubicBezTo>
                    <a:cubicBezTo>
                      <a:pt x="6722" y="13888"/>
                      <a:pt x="3692" y="7234"/>
                      <a:pt x="1177" y="363"/>
                    </a:cubicBezTo>
                    <a:cubicBezTo>
                      <a:pt x="1092" y="109"/>
                      <a:pt x="880" y="0"/>
                      <a:pt x="66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" name="Google Shape;106;p4"/>
              <p:cNvSpPr/>
              <p:nvPr/>
            </p:nvSpPr>
            <p:spPr>
              <a:xfrm rot="2700279">
                <a:off x="267482" y="181696"/>
                <a:ext cx="161255" cy="160115"/>
              </a:xfrm>
              <a:custGeom>
                <a:avLst/>
                <a:gdLst/>
                <a:ahLst/>
                <a:cxnLst/>
                <a:rect l="l" t="t" r="r" b="b"/>
                <a:pathLst>
                  <a:path w="7412" h="7359" extrusionOk="0">
                    <a:moveTo>
                      <a:pt x="3702" y="0"/>
                    </a:moveTo>
                    <a:cubicBezTo>
                      <a:pt x="3685" y="0"/>
                      <a:pt x="3668" y="1"/>
                      <a:pt x="3652" y="1"/>
                    </a:cubicBezTo>
                    <a:cubicBezTo>
                      <a:pt x="1623" y="28"/>
                      <a:pt x="0" y="1678"/>
                      <a:pt x="27" y="3734"/>
                    </a:cubicBezTo>
                    <a:cubicBezTo>
                      <a:pt x="54" y="5746"/>
                      <a:pt x="1704" y="7358"/>
                      <a:pt x="3710" y="7358"/>
                    </a:cubicBezTo>
                    <a:cubicBezTo>
                      <a:pt x="3727" y="7358"/>
                      <a:pt x="3743" y="7358"/>
                      <a:pt x="3760" y="7358"/>
                    </a:cubicBezTo>
                    <a:cubicBezTo>
                      <a:pt x="5789" y="7331"/>
                      <a:pt x="7412" y="5654"/>
                      <a:pt x="7385" y="3625"/>
                    </a:cubicBezTo>
                    <a:cubicBezTo>
                      <a:pt x="7358" y="1613"/>
                      <a:pt x="5708" y="0"/>
                      <a:pt x="370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7" name="Google Shape;107;p4"/>
            <p:cNvGrpSpPr/>
            <p:nvPr/>
          </p:nvGrpSpPr>
          <p:grpSpPr>
            <a:xfrm>
              <a:off x="539292" y="148127"/>
              <a:ext cx="1637250" cy="1405549"/>
              <a:chOff x="234492" y="148127"/>
              <a:chExt cx="1637250" cy="1405549"/>
            </a:xfrm>
          </p:grpSpPr>
          <p:sp>
            <p:nvSpPr>
              <p:cNvPr id="108" name="Google Shape;108;p4"/>
              <p:cNvSpPr/>
              <p:nvPr/>
            </p:nvSpPr>
            <p:spPr>
              <a:xfrm rot="9702664">
                <a:off x="434883" y="213883"/>
                <a:ext cx="284520" cy="651219"/>
              </a:xfrm>
              <a:custGeom>
                <a:avLst/>
                <a:gdLst/>
                <a:ahLst/>
                <a:cxnLst/>
                <a:rect l="l" t="t" r="r" b="b"/>
                <a:pathLst>
                  <a:path w="9359" h="21419" extrusionOk="0">
                    <a:moveTo>
                      <a:pt x="666" y="0"/>
                    </a:moveTo>
                    <a:cubicBezTo>
                      <a:pt x="334" y="0"/>
                      <a:pt x="1" y="265"/>
                      <a:pt x="149" y="661"/>
                    </a:cubicBezTo>
                    <a:cubicBezTo>
                      <a:pt x="2637" y="7531"/>
                      <a:pt x="5667" y="14185"/>
                      <a:pt x="8155" y="21056"/>
                    </a:cubicBezTo>
                    <a:cubicBezTo>
                      <a:pt x="8251" y="21310"/>
                      <a:pt x="8470" y="21419"/>
                      <a:pt x="8687" y="21419"/>
                    </a:cubicBezTo>
                    <a:cubicBezTo>
                      <a:pt x="9025" y="21419"/>
                      <a:pt x="9359" y="21154"/>
                      <a:pt x="9210" y="20758"/>
                    </a:cubicBezTo>
                    <a:cubicBezTo>
                      <a:pt x="6722" y="13888"/>
                      <a:pt x="3692" y="7234"/>
                      <a:pt x="1177" y="363"/>
                    </a:cubicBezTo>
                    <a:cubicBezTo>
                      <a:pt x="1092" y="109"/>
                      <a:pt x="880" y="0"/>
                      <a:pt x="66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109;p4"/>
              <p:cNvSpPr/>
              <p:nvPr/>
            </p:nvSpPr>
            <p:spPr>
              <a:xfrm rot="2700279">
                <a:off x="267482" y="181696"/>
                <a:ext cx="161255" cy="160115"/>
              </a:xfrm>
              <a:custGeom>
                <a:avLst/>
                <a:gdLst/>
                <a:ahLst/>
                <a:cxnLst/>
                <a:rect l="l" t="t" r="r" b="b"/>
                <a:pathLst>
                  <a:path w="7412" h="7359" extrusionOk="0">
                    <a:moveTo>
                      <a:pt x="3702" y="0"/>
                    </a:moveTo>
                    <a:cubicBezTo>
                      <a:pt x="3685" y="0"/>
                      <a:pt x="3668" y="1"/>
                      <a:pt x="3652" y="1"/>
                    </a:cubicBezTo>
                    <a:cubicBezTo>
                      <a:pt x="1623" y="28"/>
                      <a:pt x="0" y="1678"/>
                      <a:pt x="27" y="3734"/>
                    </a:cubicBezTo>
                    <a:cubicBezTo>
                      <a:pt x="54" y="5746"/>
                      <a:pt x="1704" y="7358"/>
                      <a:pt x="3710" y="7358"/>
                    </a:cubicBezTo>
                    <a:cubicBezTo>
                      <a:pt x="3727" y="7358"/>
                      <a:pt x="3743" y="7358"/>
                      <a:pt x="3760" y="7358"/>
                    </a:cubicBezTo>
                    <a:cubicBezTo>
                      <a:pt x="5789" y="7331"/>
                      <a:pt x="7412" y="5654"/>
                      <a:pt x="7385" y="3625"/>
                    </a:cubicBezTo>
                    <a:cubicBezTo>
                      <a:pt x="7358" y="1613"/>
                      <a:pt x="5708" y="0"/>
                      <a:pt x="37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10" name="Google Shape;110;p4"/>
              <p:cNvGrpSpPr/>
              <p:nvPr/>
            </p:nvGrpSpPr>
            <p:grpSpPr>
              <a:xfrm rot="2700200">
                <a:off x="726654" y="558761"/>
                <a:ext cx="1036634" cy="736202"/>
                <a:chOff x="2374700" y="1045220"/>
                <a:chExt cx="852487" cy="605389"/>
              </a:xfrm>
            </p:grpSpPr>
            <p:sp>
              <p:nvSpPr>
                <p:cNvPr id="111" name="Google Shape;111;p4"/>
                <p:cNvSpPr/>
                <p:nvPr/>
              </p:nvSpPr>
              <p:spPr>
                <a:xfrm>
                  <a:off x="2450150" y="1109250"/>
                  <a:ext cx="198025" cy="454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21" h="18165" extrusionOk="0">
                      <a:moveTo>
                        <a:pt x="7266" y="1"/>
                      </a:moveTo>
                      <a:cubicBezTo>
                        <a:pt x="7044" y="1"/>
                        <a:pt x="6817" y="113"/>
                        <a:pt x="6720" y="373"/>
                      </a:cubicBezTo>
                      <a:lnTo>
                        <a:pt x="147" y="17522"/>
                      </a:lnTo>
                      <a:cubicBezTo>
                        <a:pt x="1" y="17912"/>
                        <a:pt x="322" y="18165"/>
                        <a:pt x="655" y="18165"/>
                      </a:cubicBezTo>
                      <a:cubicBezTo>
                        <a:pt x="877" y="18165"/>
                        <a:pt x="1104" y="18052"/>
                        <a:pt x="1202" y="17793"/>
                      </a:cubicBezTo>
                      <a:lnTo>
                        <a:pt x="7775" y="644"/>
                      </a:lnTo>
                      <a:cubicBezTo>
                        <a:pt x="7921" y="254"/>
                        <a:pt x="7599" y="1"/>
                        <a:pt x="7266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2" name="Google Shape;112;p4"/>
                <p:cNvSpPr/>
                <p:nvPr/>
              </p:nvSpPr>
              <p:spPr>
                <a:xfrm>
                  <a:off x="2449975" y="1511450"/>
                  <a:ext cx="623075" cy="52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923" h="2111" extrusionOk="0">
                      <a:moveTo>
                        <a:pt x="24252" y="0"/>
                      </a:moveTo>
                      <a:cubicBezTo>
                        <a:pt x="24244" y="0"/>
                        <a:pt x="24236" y="0"/>
                        <a:pt x="24228" y="1"/>
                      </a:cubicBezTo>
                      <a:lnTo>
                        <a:pt x="695" y="1028"/>
                      </a:lnTo>
                      <a:cubicBezTo>
                        <a:pt x="0" y="1055"/>
                        <a:pt x="18" y="2111"/>
                        <a:pt x="670" y="2111"/>
                      </a:cubicBezTo>
                      <a:cubicBezTo>
                        <a:pt x="678" y="2111"/>
                        <a:pt x="687" y="2111"/>
                        <a:pt x="695" y="2110"/>
                      </a:cubicBezTo>
                      <a:lnTo>
                        <a:pt x="24228" y="1083"/>
                      </a:lnTo>
                      <a:cubicBezTo>
                        <a:pt x="24922" y="1056"/>
                        <a:pt x="24904" y="0"/>
                        <a:pt x="2425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3" name="Google Shape;113;p4"/>
                <p:cNvSpPr/>
                <p:nvPr/>
              </p:nvSpPr>
              <p:spPr>
                <a:xfrm>
                  <a:off x="2374700" y="1458700"/>
                  <a:ext cx="185300" cy="183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12" h="7359" extrusionOk="0">
                      <a:moveTo>
                        <a:pt x="3702" y="0"/>
                      </a:moveTo>
                      <a:cubicBezTo>
                        <a:pt x="3685" y="0"/>
                        <a:pt x="3668" y="1"/>
                        <a:pt x="3652" y="1"/>
                      </a:cubicBezTo>
                      <a:cubicBezTo>
                        <a:pt x="1623" y="28"/>
                        <a:pt x="0" y="1678"/>
                        <a:pt x="27" y="3734"/>
                      </a:cubicBezTo>
                      <a:cubicBezTo>
                        <a:pt x="54" y="5746"/>
                        <a:pt x="1704" y="7358"/>
                        <a:pt x="3710" y="7358"/>
                      </a:cubicBezTo>
                      <a:cubicBezTo>
                        <a:pt x="3727" y="7358"/>
                        <a:pt x="3743" y="7358"/>
                        <a:pt x="3760" y="7358"/>
                      </a:cubicBezTo>
                      <a:cubicBezTo>
                        <a:pt x="5789" y="7331"/>
                        <a:pt x="7412" y="5654"/>
                        <a:pt x="7385" y="3625"/>
                      </a:cubicBezTo>
                      <a:cubicBezTo>
                        <a:pt x="7358" y="1613"/>
                        <a:pt x="5708" y="0"/>
                        <a:pt x="3702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" name="Google Shape;114;p4"/>
                <p:cNvSpPr/>
                <p:nvPr/>
              </p:nvSpPr>
              <p:spPr>
                <a:xfrm>
                  <a:off x="2991366" y="1416101"/>
                  <a:ext cx="235822" cy="2345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33" h="9281" extrusionOk="0">
                      <a:moveTo>
                        <a:pt x="4649" y="1"/>
                      </a:moveTo>
                      <a:cubicBezTo>
                        <a:pt x="4632" y="1"/>
                        <a:pt x="4615" y="1"/>
                        <a:pt x="4598" y="1"/>
                      </a:cubicBezTo>
                      <a:cubicBezTo>
                        <a:pt x="2029" y="55"/>
                        <a:pt x="0" y="2165"/>
                        <a:pt x="27" y="4708"/>
                      </a:cubicBezTo>
                      <a:cubicBezTo>
                        <a:pt x="54" y="7244"/>
                        <a:pt x="2110" y="9280"/>
                        <a:pt x="4635" y="9280"/>
                      </a:cubicBezTo>
                      <a:cubicBezTo>
                        <a:pt x="4668" y="9280"/>
                        <a:pt x="4701" y="9280"/>
                        <a:pt x="4734" y="9279"/>
                      </a:cubicBezTo>
                      <a:cubicBezTo>
                        <a:pt x="7303" y="9252"/>
                        <a:pt x="9332" y="7142"/>
                        <a:pt x="9305" y="4600"/>
                      </a:cubicBezTo>
                      <a:cubicBezTo>
                        <a:pt x="9278" y="2047"/>
                        <a:pt x="7196" y="1"/>
                        <a:pt x="4649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" name="Google Shape;115;p4"/>
                <p:cNvSpPr/>
                <p:nvPr/>
              </p:nvSpPr>
              <p:spPr>
                <a:xfrm>
                  <a:off x="2576281" y="1045220"/>
                  <a:ext cx="119040" cy="1178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76" h="5222" extrusionOk="0">
                      <a:moveTo>
                        <a:pt x="2647" y="0"/>
                      </a:moveTo>
                      <a:cubicBezTo>
                        <a:pt x="2630" y="0"/>
                        <a:pt x="2614" y="0"/>
                        <a:pt x="2598" y="1"/>
                      </a:cubicBezTo>
                      <a:cubicBezTo>
                        <a:pt x="1137" y="28"/>
                        <a:pt x="1" y="1191"/>
                        <a:pt x="1" y="2651"/>
                      </a:cubicBezTo>
                      <a:cubicBezTo>
                        <a:pt x="28" y="4069"/>
                        <a:pt x="1191" y="5221"/>
                        <a:pt x="2629" y="5221"/>
                      </a:cubicBezTo>
                      <a:cubicBezTo>
                        <a:pt x="2646" y="5221"/>
                        <a:pt x="2662" y="5221"/>
                        <a:pt x="2679" y="5221"/>
                      </a:cubicBezTo>
                      <a:cubicBezTo>
                        <a:pt x="4112" y="5221"/>
                        <a:pt x="5276" y="4031"/>
                        <a:pt x="5249" y="2570"/>
                      </a:cubicBezTo>
                      <a:cubicBezTo>
                        <a:pt x="5222" y="1153"/>
                        <a:pt x="4058" y="0"/>
                        <a:pt x="2647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"/>
          <p:cNvSpPr txBox="1">
            <a:spLocks noGrp="1"/>
          </p:cNvSpPr>
          <p:nvPr>
            <p:ph type="title"/>
          </p:nvPr>
        </p:nvSpPr>
        <p:spPr>
          <a:xfrm>
            <a:off x="713225" y="368825"/>
            <a:ext cx="7724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42" name="Google Shape;142;p6"/>
          <p:cNvGrpSpPr/>
          <p:nvPr/>
        </p:nvGrpSpPr>
        <p:grpSpPr>
          <a:xfrm rot="207317">
            <a:off x="7932532" y="4047362"/>
            <a:ext cx="1466498" cy="1381235"/>
            <a:chOff x="1404300" y="937325"/>
            <a:chExt cx="1767700" cy="1664925"/>
          </a:xfrm>
        </p:grpSpPr>
        <p:sp>
          <p:nvSpPr>
            <p:cNvPr id="143" name="Google Shape;143;p6"/>
            <p:cNvSpPr/>
            <p:nvPr/>
          </p:nvSpPr>
          <p:spPr>
            <a:xfrm>
              <a:off x="2450775" y="1537550"/>
              <a:ext cx="233975" cy="535475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6"/>
            <p:cNvSpPr/>
            <p:nvPr/>
          </p:nvSpPr>
          <p:spPr>
            <a:xfrm>
              <a:off x="2450150" y="1109250"/>
              <a:ext cx="198025" cy="454125"/>
            </a:xfrm>
            <a:custGeom>
              <a:avLst/>
              <a:gdLst/>
              <a:ahLst/>
              <a:cxnLst/>
              <a:rect l="l" t="t" r="r" b="b"/>
              <a:pathLst>
                <a:path w="7921" h="18165" extrusionOk="0">
                  <a:moveTo>
                    <a:pt x="7266" y="1"/>
                  </a:moveTo>
                  <a:cubicBezTo>
                    <a:pt x="7044" y="1"/>
                    <a:pt x="6817" y="113"/>
                    <a:pt x="6720" y="373"/>
                  </a:cubicBezTo>
                  <a:lnTo>
                    <a:pt x="147" y="17522"/>
                  </a:lnTo>
                  <a:cubicBezTo>
                    <a:pt x="1" y="17912"/>
                    <a:pt x="322" y="18165"/>
                    <a:pt x="655" y="18165"/>
                  </a:cubicBezTo>
                  <a:cubicBezTo>
                    <a:pt x="877" y="18165"/>
                    <a:pt x="1104" y="18052"/>
                    <a:pt x="1202" y="17793"/>
                  </a:cubicBezTo>
                  <a:lnTo>
                    <a:pt x="7775" y="644"/>
                  </a:lnTo>
                  <a:cubicBezTo>
                    <a:pt x="7921" y="254"/>
                    <a:pt x="7599" y="1"/>
                    <a:pt x="72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6"/>
            <p:cNvSpPr/>
            <p:nvPr/>
          </p:nvSpPr>
          <p:spPr>
            <a:xfrm>
              <a:off x="1936875" y="1271900"/>
              <a:ext cx="550725" cy="299850"/>
            </a:xfrm>
            <a:custGeom>
              <a:avLst/>
              <a:gdLst/>
              <a:ahLst/>
              <a:cxnLst/>
              <a:rect l="l" t="t" r="r" b="b"/>
              <a:pathLst>
                <a:path w="22029" h="11994" extrusionOk="0">
                  <a:moveTo>
                    <a:pt x="761" y="1"/>
                  </a:moveTo>
                  <a:cubicBezTo>
                    <a:pt x="300" y="1"/>
                    <a:pt x="0" y="718"/>
                    <a:pt x="499" y="1035"/>
                  </a:cubicBezTo>
                  <a:cubicBezTo>
                    <a:pt x="6910" y="5201"/>
                    <a:pt x="14051" y="8609"/>
                    <a:pt x="20948" y="11936"/>
                  </a:cubicBezTo>
                  <a:cubicBezTo>
                    <a:pt x="21035" y="11975"/>
                    <a:pt x="21119" y="11993"/>
                    <a:pt x="21198" y="11993"/>
                  </a:cubicBezTo>
                  <a:cubicBezTo>
                    <a:pt x="21714" y="11993"/>
                    <a:pt x="22029" y="11247"/>
                    <a:pt x="21489" y="10989"/>
                  </a:cubicBezTo>
                  <a:cubicBezTo>
                    <a:pt x="14592" y="7662"/>
                    <a:pt x="7478" y="4254"/>
                    <a:pt x="1040" y="88"/>
                  </a:cubicBezTo>
                  <a:cubicBezTo>
                    <a:pt x="944" y="27"/>
                    <a:pt x="849" y="1"/>
                    <a:pt x="7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6"/>
            <p:cNvSpPr/>
            <p:nvPr/>
          </p:nvSpPr>
          <p:spPr>
            <a:xfrm>
              <a:off x="1880700" y="1297000"/>
              <a:ext cx="89625" cy="682925"/>
            </a:xfrm>
            <a:custGeom>
              <a:avLst/>
              <a:gdLst/>
              <a:ahLst/>
              <a:cxnLst/>
              <a:rect l="l" t="t" r="r" b="b"/>
              <a:pathLst>
                <a:path w="3585" h="27317" extrusionOk="0">
                  <a:moveTo>
                    <a:pt x="3065" y="1"/>
                  </a:moveTo>
                  <a:cubicBezTo>
                    <a:pt x="2792" y="1"/>
                    <a:pt x="2503" y="177"/>
                    <a:pt x="2476" y="518"/>
                  </a:cubicBezTo>
                  <a:cubicBezTo>
                    <a:pt x="1799" y="9309"/>
                    <a:pt x="1069" y="18073"/>
                    <a:pt x="41" y="26810"/>
                  </a:cubicBezTo>
                  <a:cubicBezTo>
                    <a:pt x="1" y="27148"/>
                    <a:pt x="258" y="27317"/>
                    <a:pt x="535" y="27317"/>
                  </a:cubicBezTo>
                  <a:cubicBezTo>
                    <a:pt x="812" y="27317"/>
                    <a:pt x="1110" y="27148"/>
                    <a:pt x="1150" y="26810"/>
                  </a:cubicBezTo>
                  <a:cubicBezTo>
                    <a:pt x="2151" y="18073"/>
                    <a:pt x="2881" y="9282"/>
                    <a:pt x="3558" y="518"/>
                  </a:cubicBezTo>
                  <a:cubicBezTo>
                    <a:pt x="3584" y="170"/>
                    <a:pt x="3333" y="1"/>
                    <a:pt x="30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6"/>
            <p:cNvSpPr/>
            <p:nvPr/>
          </p:nvSpPr>
          <p:spPr>
            <a:xfrm>
              <a:off x="1877975" y="1536400"/>
              <a:ext cx="607800" cy="445550"/>
            </a:xfrm>
            <a:custGeom>
              <a:avLst/>
              <a:gdLst/>
              <a:ahLst/>
              <a:cxnLst/>
              <a:rect l="l" t="t" r="r" b="b"/>
              <a:pathLst>
                <a:path w="24312" h="17822" extrusionOk="0">
                  <a:moveTo>
                    <a:pt x="23591" y="1"/>
                  </a:moveTo>
                  <a:cubicBezTo>
                    <a:pt x="23499" y="1"/>
                    <a:pt x="23401" y="34"/>
                    <a:pt x="23304" y="112"/>
                  </a:cubicBezTo>
                  <a:cubicBezTo>
                    <a:pt x="15866" y="5900"/>
                    <a:pt x="7832" y="10931"/>
                    <a:pt x="448" y="16774"/>
                  </a:cubicBezTo>
                  <a:cubicBezTo>
                    <a:pt x="1" y="17132"/>
                    <a:pt x="293" y="17822"/>
                    <a:pt x="713" y="17822"/>
                  </a:cubicBezTo>
                  <a:cubicBezTo>
                    <a:pt x="801" y="17822"/>
                    <a:pt x="895" y="17791"/>
                    <a:pt x="989" y="17721"/>
                  </a:cubicBezTo>
                  <a:lnTo>
                    <a:pt x="989" y="17694"/>
                  </a:lnTo>
                  <a:cubicBezTo>
                    <a:pt x="8400" y="11851"/>
                    <a:pt x="16407" y="6820"/>
                    <a:pt x="23845" y="1031"/>
                  </a:cubicBezTo>
                  <a:cubicBezTo>
                    <a:pt x="24312" y="698"/>
                    <a:pt x="24012" y="1"/>
                    <a:pt x="2359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6"/>
            <p:cNvSpPr/>
            <p:nvPr/>
          </p:nvSpPr>
          <p:spPr>
            <a:xfrm>
              <a:off x="1876275" y="1954275"/>
              <a:ext cx="808150" cy="119850"/>
            </a:xfrm>
            <a:custGeom>
              <a:avLst/>
              <a:gdLst/>
              <a:ahLst/>
              <a:cxnLst/>
              <a:rect l="l" t="t" r="r" b="b"/>
              <a:pathLst>
                <a:path w="32326" h="4794" extrusionOk="0">
                  <a:moveTo>
                    <a:pt x="873" y="0"/>
                  </a:moveTo>
                  <a:cubicBezTo>
                    <a:pt x="251" y="0"/>
                    <a:pt x="0" y="956"/>
                    <a:pt x="651" y="1060"/>
                  </a:cubicBezTo>
                  <a:cubicBezTo>
                    <a:pt x="6548" y="1817"/>
                    <a:pt x="12444" y="2683"/>
                    <a:pt x="18368" y="3467"/>
                  </a:cubicBezTo>
                  <a:cubicBezTo>
                    <a:pt x="22676" y="4026"/>
                    <a:pt x="27089" y="4793"/>
                    <a:pt x="31452" y="4793"/>
                  </a:cubicBezTo>
                  <a:cubicBezTo>
                    <a:pt x="31527" y="4793"/>
                    <a:pt x="31602" y="4793"/>
                    <a:pt x="31676" y="4793"/>
                  </a:cubicBezTo>
                  <a:cubicBezTo>
                    <a:pt x="32326" y="4738"/>
                    <a:pt x="32326" y="3738"/>
                    <a:pt x="31676" y="3684"/>
                  </a:cubicBezTo>
                  <a:cubicBezTo>
                    <a:pt x="31600" y="3684"/>
                    <a:pt x="31524" y="3684"/>
                    <a:pt x="31448" y="3684"/>
                  </a:cubicBezTo>
                  <a:cubicBezTo>
                    <a:pt x="27005" y="3684"/>
                    <a:pt x="22513" y="2916"/>
                    <a:pt x="18152" y="2331"/>
                  </a:cubicBezTo>
                  <a:cubicBezTo>
                    <a:pt x="12390" y="1601"/>
                    <a:pt x="6683" y="762"/>
                    <a:pt x="949" y="5"/>
                  </a:cubicBezTo>
                  <a:cubicBezTo>
                    <a:pt x="923" y="2"/>
                    <a:pt x="898" y="0"/>
                    <a:pt x="87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6"/>
            <p:cNvSpPr/>
            <p:nvPr/>
          </p:nvSpPr>
          <p:spPr>
            <a:xfrm>
              <a:off x="1561650" y="1954025"/>
              <a:ext cx="351875" cy="569450"/>
            </a:xfrm>
            <a:custGeom>
              <a:avLst/>
              <a:gdLst/>
              <a:ahLst/>
              <a:cxnLst/>
              <a:rect l="l" t="t" r="r" b="b"/>
              <a:pathLst>
                <a:path w="14075" h="22778" extrusionOk="0">
                  <a:moveTo>
                    <a:pt x="13321" y="0"/>
                  </a:moveTo>
                  <a:cubicBezTo>
                    <a:pt x="13156" y="0"/>
                    <a:pt x="12992" y="76"/>
                    <a:pt x="12884" y="258"/>
                  </a:cubicBezTo>
                  <a:lnTo>
                    <a:pt x="225" y="21979"/>
                  </a:lnTo>
                  <a:cubicBezTo>
                    <a:pt x="0" y="22391"/>
                    <a:pt x="373" y="22778"/>
                    <a:pt x="741" y="22778"/>
                  </a:cubicBezTo>
                  <a:cubicBezTo>
                    <a:pt x="903" y="22778"/>
                    <a:pt x="1064" y="22702"/>
                    <a:pt x="1172" y="22520"/>
                  </a:cubicBezTo>
                  <a:lnTo>
                    <a:pt x="13831" y="799"/>
                  </a:lnTo>
                  <a:cubicBezTo>
                    <a:pt x="14075" y="387"/>
                    <a:pt x="13695" y="0"/>
                    <a:pt x="133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6"/>
            <p:cNvSpPr/>
            <p:nvPr/>
          </p:nvSpPr>
          <p:spPr>
            <a:xfrm>
              <a:off x="1564275" y="1039275"/>
              <a:ext cx="408375" cy="260700"/>
            </a:xfrm>
            <a:custGeom>
              <a:avLst/>
              <a:gdLst/>
              <a:ahLst/>
              <a:cxnLst/>
              <a:rect l="l" t="t" r="r" b="b"/>
              <a:pathLst>
                <a:path w="16335" h="10428" extrusionOk="0">
                  <a:moveTo>
                    <a:pt x="761" y="1"/>
                  </a:moveTo>
                  <a:cubicBezTo>
                    <a:pt x="300" y="1"/>
                    <a:pt x="0" y="718"/>
                    <a:pt x="499" y="1035"/>
                  </a:cubicBezTo>
                  <a:lnTo>
                    <a:pt x="15295" y="10340"/>
                  </a:lnTo>
                  <a:cubicBezTo>
                    <a:pt x="15391" y="10401"/>
                    <a:pt x="15486" y="10428"/>
                    <a:pt x="15574" y="10428"/>
                  </a:cubicBezTo>
                  <a:cubicBezTo>
                    <a:pt x="16035" y="10428"/>
                    <a:pt x="16335" y="9711"/>
                    <a:pt x="15836" y="9393"/>
                  </a:cubicBezTo>
                  <a:lnTo>
                    <a:pt x="1040" y="88"/>
                  </a:lnTo>
                  <a:cubicBezTo>
                    <a:pt x="944" y="27"/>
                    <a:pt x="849" y="1"/>
                    <a:pt x="7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6"/>
            <p:cNvSpPr/>
            <p:nvPr/>
          </p:nvSpPr>
          <p:spPr>
            <a:xfrm>
              <a:off x="2449975" y="1511450"/>
              <a:ext cx="623075" cy="52775"/>
            </a:xfrm>
            <a:custGeom>
              <a:avLst/>
              <a:gdLst/>
              <a:ahLst/>
              <a:cxnLst/>
              <a:rect l="l" t="t" r="r" b="b"/>
              <a:pathLst>
                <a:path w="24923" h="2111" extrusionOk="0">
                  <a:moveTo>
                    <a:pt x="24252" y="0"/>
                  </a:moveTo>
                  <a:cubicBezTo>
                    <a:pt x="24244" y="0"/>
                    <a:pt x="24236" y="0"/>
                    <a:pt x="24228" y="1"/>
                  </a:cubicBezTo>
                  <a:lnTo>
                    <a:pt x="695" y="1028"/>
                  </a:lnTo>
                  <a:cubicBezTo>
                    <a:pt x="0" y="1055"/>
                    <a:pt x="18" y="2111"/>
                    <a:pt x="670" y="2111"/>
                  </a:cubicBezTo>
                  <a:cubicBezTo>
                    <a:pt x="678" y="2111"/>
                    <a:pt x="687" y="2111"/>
                    <a:pt x="695" y="2110"/>
                  </a:cubicBezTo>
                  <a:lnTo>
                    <a:pt x="24228" y="1083"/>
                  </a:lnTo>
                  <a:cubicBezTo>
                    <a:pt x="24922" y="1056"/>
                    <a:pt x="24904" y="0"/>
                    <a:pt x="242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6"/>
            <p:cNvSpPr/>
            <p:nvPr/>
          </p:nvSpPr>
          <p:spPr>
            <a:xfrm>
              <a:off x="1450475" y="1742400"/>
              <a:ext cx="465575" cy="238700"/>
            </a:xfrm>
            <a:custGeom>
              <a:avLst/>
              <a:gdLst/>
              <a:ahLst/>
              <a:cxnLst/>
              <a:rect l="l" t="t" r="r" b="b"/>
              <a:pathLst>
                <a:path w="18623" h="9548" extrusionOk="0">
                  <a:moveTo>
                    <a:pt x="816" y="1"/>
                  </a:moveTo>
                  <a:cubicBezTo>
                    <a:pt x="322" y="1"/>
                    <a:pt x="1" y="736"/>
                    <a:pt x="534" y="1014"/>
                  </a:cubicBezTo>
                  <a:cubicBezTo>
                    <a:pt x="6106" y="4071"/>
                    <a:pt x="11976" y="6451"/>
                    <a:pt x="17548" y="9481"/>
                  </a:cubicBezTo>
                  <a:cubicBezTo>
                    <a:pt x="17637" y="9527"/>
                    <a:pt x="17724" y="9547"/>
                    <a:pt x="17806" y="9547"/>
                  </a:cubicBezTo>
                  <a:cubicBezTo>
                    <a:pt x="18301" y="9547"/>
                    <a:pt x="18622" y="8812"/>
                    <a:pt x="18089" y="8534"/>
                  </a:cubicBezTo>
                  <a:cubicBezTo>
                    <a:pt x="12517" y="5477"/>
                    <a:pt x="6647" y="3097"/>
                    <a:pt x="1075" y="68"/>
                  </a:cubicBezTo>
                  <a:cubicBezTo>
                    <a:pt x="986" y="21"/>
                    <a:pt x="899" y="1"/>
                    <a:pt x="8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6"/>
            <p:cNvSpPr/>
            <p:nvPr/>
          </p:nvSpPr>
          <p:spPr>
            <a:xfrm>
              <a:off x="1874275" y="1217950"/>
              <a:ext cx="185325" cy="183975"/>
            </a:xfrm>
            <a:custGeom>
              <a:avLst/>
              <a:gdLst/>
              <a:ahLst/>
              <a:cxnLst/>
              <a:rect l="l" t="t" r="r" b="b"/>
              <a:pathLst>
                <a:path w="7413" h="7359" extrusionOk="0">
                  <a:moveTo>
                    <a:pt x="3703" y="1"/>
                  </a:moveTo>
                  <a:cubicBezTo>
                    <a:pt x="3686" y="1"/>
                    <a:pt x="3669" y="1"/>
                    <a:pt x="3652" y="1"/>
                  </a:cubicBezTo>
                  <a:cubicBezTo>
                    <a:pt x="1624" y="28"/>
                    <a:pt x="1" y="1678"/>
                    <a:pt x="28" y="3734"/>
                  </a:cubicBezTo>
                  <a:cubicBezTo>
                    <a:pt x="55" y="5746"/>
                    <a:pt x="1704" y="7359"/>
                    <a:pt x="3711" y="7359"/>
                  </a:cubicBezTo>
                  <a:cubicBezTo>
                    <a:pt x="3727" y="7359"/>
                    <a:pt x="3744" y="7359"/>
                    <a:pt x="3761" y="7359"/>
                  </a:cubicBezTo>
                  <a:cubicBezTo>
                    <a:pt x="5789" y="7332"/>
                    <a:pt x="7412" y="5655"/>
                    <a:pt x="7385" y="3626"/>
                  </a:cubicBezTo>
                  <a:cubicBezTo>
                    <a:pt x="7358" y="1614"/>
                    <a:pt x="5735" y="1"/>
                    <a:pt x="37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6"/>
            <p:cNvSpPr/>
            <p:nvPr/>
          </p:nvSpPr>
          <p:spPr>
            <a:xfrm>
              <a:off x="1486800" y="2418275"/>
              <a:ext cx="185325" cy="183975"/>
            </a:xfrm>
            <a:custGeom>
              <a:avLst/>
              <a:gdLst/>
              <a:ahLst/>
              <a:cxnLst/>
              <a:rect l="l" t="t" r="r" b="b"/>
              <a:pathLst>
                <a:path w="7413" h="7359" extrusionOk="0">
                  <a:moveTo>
                    <a:pt x="3702" y="0"/>
                  </a:moveTo>
                  <a:cubicBezTo>
                    <a:pt x="3686" y="0"/>
                    <a:pt x="3669" y="0"/>
                    <a:pt x="3652" y="1"/>
                  </a:cubicBezTo>
                  <a:cubicBezTo>
                    <a:pt x="1623" y="28"/>
                    <a:pt x="1" y="1678"/>
                    <a:pt x="28" y="3733"/>
                  </a:cubicBezTo>
                  <a:cubicBezTo>
                    <a:pt x="54" y="5745"/>
                    <a:pt x="1704" y="7358"/>
                    <a:pt x="3710" y="7358"/>
                  </a:cubicBezTo>
                  <a:cubicBezTo>
                    <a:pt x="3727" y="7358"/>
                    <a:pt x="3744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6"/>
            <p:cNvSpPr/>
            <p:nvPr/>
          </p:nvSpPr>
          <p:spPr>
            <a:xfrm>
              <a:off x="2374700" y="1458700"/>
              <a:ext cx="185300" cy="183975"/>
            </a:xfrm>
            <a:custGeom>
              <a:avLst/>
              <a:gdLst/>
              <a:ahLst/>
              <a:cxnLst/>
              <a:rect l="l" t="t" r="r" b="b"/>
              <a:pathLst>
                <a:path w="7412" h="7359" extrusionOk="0">
                  <a:moveTo>
                    <a:pt x="3702" y="0"/>
                  </a:moveTo>
                  <a:cubicBezTo>
                    <a:pt x="3685" y="0"/>
                    <a:pt x="3668" y="1"/>
                    <a:pt x="3652" y="1"/>
                  </a:cubicBezTo>
                  <a:cubicBezTo>
                    <a:pt x="1623" y="28"/>
                    <a:pt x="0" y="1678"/>
                    <a:pt x="27" y="3734"/>
                  </a:cubicBezTo>
                  <a:cubicBezTo>
                    <a:pt x="54" y="5746"/>
                    <a:pt x="1704" y="7358"/>
                    <a:pt x="3710" y="7358"/>
                  </a:cubicBezTo>
                  <a:cubicBezTo>
                    <a:pt x="3727" y="7358"/>
                    <a:pt x="3743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6"/>
            <p:cNvSpPr/>
            <p:nvPr/>
          </p:nvSpPr>
          <p:spPr>
            <a:xfrm>
              <a:off x="2551175" y="1944225"/>
              <a:ext cx="233325" cy="232000"/>
            </a:xfrm>
            <a:custGeom>
              <a:avLst/>
              <a:gdLst/>
              <a:ahLst/>
              <a:cxnLst/>
              <a:rect l="l" t="t" r="r" b="b"/>
              <a:pathLst>
                <a:path w="9333" h="9280" extrusionOk="0">
                  <a:moveTo>
                    <a:pt x="4649" y="1"/>
                  </a:moveTo>
                  <a:cubicBezTo>
                    <a:pt x="4633" y="1"/>
                    <a:pt x="4616" y="1"/>
                    <a:pt x="4599" y="1"/>
                  </a:cubicBezTo>
                  <a:cubicBezTo>
                    <a:pt x="2030" y="28"/>
                    <a:pt x="1" y="2138"/>
                    <a:pt x="28" y="4708"/>
                  </a:cubicBezTo>
                  <a:cubicBezTo>
                    <a:pt x="55" y="7260"/>
                    <a:pt x="2137" y="9279"/>
                    <a:pt x="4684" y="9279"/>
                  </a:cubicBezTo>
                  <a:cubicBezTo>
                    <a:pt x="4701" y="9279"/>
                    <a:pt x="4718" y="9279"/>
                    <a:pt x="4735" y="9279"/>
                  </a:cubicBezTo>
                  <a:cubicBezTo>
                    <a:pt x="7304" y="9252"/>
                    <a:pt x="9333" y="7142"/>
                    <a:pt x="9306" y="4572"/>
                  </a:cubicBezTo>
                  <a:cubicBezTo>
                    <a:pt x="9279" y="2046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6"/>
            <p:cNvSpPr/>
            <p:nvPr/>
          </p:nvSpPr>
          <p:spPr>
            <a:xfrm>
              <a:off x="2938675" y="1409325"/>
              <a:ext cx="233325" cy="232025"/>
            </a:xfrm>
            <a:custGeom>
              <a:avLst/>
              <a:gdLst/>
              <a:ahLst/>
              <a:cxnLst/>
              <a:rect l="l" t="t" r="r" b="b"/>
              <a:pathLst>
                <a:path w="9333" h="9281" extrusionOk="0">
                  <a:moveTo>
                    <a:pt x="4649" y="1"/>
                  </a:moveTo>
                  <a:cubicBezTo>
                    <a:pt x="4632" y="1"/>
                    <a:pt x="4615" y="1"/>
                    <a:pt x="4598" y="1"/>
                  </a:cubicBezTo>
                  <a:cubicBezTo>
                    <a:pt x="2029" y="55"/>
                    <a:pt x="0" y="2165"/>
                    <a:pt x="27" y="4708"/>
                  </a:cubicBezTo>
                  <a:cubicBezTo>
                    <a:pt x="54" y="7244"/>
                    <a:pt x="2110" y="9280"/>
                    <a:pt x="4635" y="9280"/>
                  </a:cubicBezTo>
                  <a:cubicBezTo>
                    <a:pt x="4668" y="9280"/>
                    <a:pt x="4701" y="9280"/>
                    <a:pt x="4734" y="9279"/>
                  </a:cubicBezTo>
                  <a:cubicBezTo>
                    <a:pt x="7303" y="9252"/>
                    <a:pt x="9332" y="7142"/>
                    <a:pt x="9305" y="4600"/>
                  </a:cubicBezTo>
                  <a:cubicBezTo>
                    <a:pt x="9278" y="2047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6"/>
            <p:cNvSpPr/>
            <p:nvPr/>
          </p:nvSpPr>
          <p:spPr>
            <a:xfrm>
              <a:off x="1466525" y="937325"/>
              <a:ext cx="234000" cy="231975"/>
            </a:xfrm>
            <a:custGeom>
              <a:avLst/>
              <a:gdLst/>
              <a:ahLst/>
              <a:cxnLst/>
              <a:rect l="l" t="t" r="r" b="b"/>
              <a:pathLst>
                <a:path w="9360" h="9279" extrusionOk="0">
                  <a:moveTo>
                    <a:pt x="4675" y="1"/>
                  </a:moveTo>
                  <a:cubicBezTo>
                    <a:pt x="4659" y="1"/>
                    <a:pt x="4642" y="1"/>
                    <a:pt x="4625" y="1"/>
                  </a:cubicBezTo>
                  <a:cubicBezTo>
                    <a:pt x="2056" y="28"/>
                    <a:pt x="0" y="2138"/>
                    <a:pt x="54" y="4707"/>
                  </a:cubicBezTo>
                  <a:cubicBezTo>
                    <a:pt x="81" y="7260"/>
                    <a:pt x="2163" y="9279"/>
                    <a:pt x="4683" y="9279"/>
                  </a:cubicBezTo>
                  <a:cubicBezTo>
                    <a:pt x="4700" y="9279"/>
                    <a:pt x="4717" y="9279"/>
                    <a:pt x="4734" y="9279"/>
                  </a:cubicBezTo>
                  <a:cubicBezTo>
                    <a:pt x="7303" y="9252"/>
                    <a:pt x="9359" y="7142"/>
                    <a:pt x="9332" y="4572"/>
                  </a:cubicBezTo>
                  <a:cubicBezTo>
                    <a:pt x="9278" y="2046"/>
                    <a:pt x="7195" y="1"/>
                    <a:pt x="46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6"/>
            <p:cNvSpPr/>
            <p:nvPr/>
          </p:nvSpPr>
          <p:spPr>
            <a:xfrm>
              <a:off x="2565375" y="105635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47" y="0"/>
                  </a:moveTo>
                  <a:cubicBezTo>
                    <a:pt x="2630" y="0"/>
                    <a:pt x="2614" y="0"/>
                    <a:pt x="2598" y="1"/>
                  </a:cubicBezTo>
                  <a:cubicBezTo>
                    <a:pt x="1137" y="28"/>
                    <a:pt x="1" y="1191"/>
                    <a:pt x="1" y="2651"/>
                  </a:cubicBezTo>
                  <a:cubicBezTo>
                    <a:pt x="28" y="4069"/>
                    <a:pt x="1191" y="5221"/>
                    <a:pt x="2629" y="5221"/>
                  </a:cubicBezTo>
                  <a:cubicBezTo>
                    <a:pt x="2646" y="5221"/>
                    <a:pt x="2662" y="5221"/>
                    <a:pt x="2679" y="5221"/>
                  </a:cubicBezTo>
                  <a:cubicBezTo>
                    <a:pt x="4112" y="5221"/>
                    <a:pt x="5276" y="4031"/>
                    <a:pt x="5249" y="2570"/>
                  </a:cubicBezTo>
                  <a:cubicBezTo>
                    <a:pt x="5222" y="1153"/>
                    <a:pt x="4058" y="0"/>
                    <a:pt x="26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6"/>
            <p:cNvSpPr/>
            <p:nvPr/>
          </p:nvSpPr>
          <p:spPr>
            <a:xfrm>
              <a:off x="1404300" y="169065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73" y="0"/>
                  </a:moveTo>
                  <a:cubicBezTo>
                    <a:pt x="2657" y="0"/>
                    <a:pt x="2641" y="0"/>
                    <a:pt x="2624" y="1"/>
                  </a:cubicBezTo>
                  <a:cubicBezTo>
                    <a:pt x="1164" y="1"/>
                    <a:pt x="1" y="1191"/>
                    <a:pt x="28" y="2651"/>
                  </a:cubicBezTo>
                  <a:cubicBezTo>
                    <a:pt x="54" y="4069"/>
                    <a:pt x="1218" y="5222"/>
                    <a:pt x="2629" y="5222"/>
                  </a:cubicBezTo>
                  <a:cubicBezTo>
                    <a:pt x="2646" y="5222"/>
                    <a:pt x="2662" y="5221"/>
                    <a:pt x="2678" y="5221"/>
                  </a:cubicBezTo>
                  <a:cubicBezTo>
                    <a:pt x="4139" y="5194"/>
                    <a:pt x="5275" y="4031"/>
                    <a:pt x="5275" y="2570"/>
                  </a:cubicBezTo>
                  <a:cubicBezTo>
                    <a:pt x="5248" y="1153"/>
                    <a:pt x="4085" y="0"/>
                    <a:pt x="26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6"/>
            <p:cNvSpPr/>
            <p:nvPr/>
          </p:nvSpPr>
          <p:spPr>
            <a:xfrm>
              <a:off x="1829650" y="190230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73" y="1"/>
                  </a:moveTo>
                  <a:cubicBezTo>
                    <a:pt x="2657" y="1"/>
                    <a:pt x="2641" y="1"/>
                    <a:pt x="2624" y="1"/>
                  </a:cubicBezTo>
                  <a:cubicBezTo>
                    <a:pt x="1164" y="1"/>
                    <a:pt x="0" y="1191"/>
                    <a:pt x="28" y="2652"/>
                  </a:cubicBezTo>
                  <a:cubicBezTo>
                    <a:pt x="54" y="4069"/>
                    <a:pt x="1218" y="5222"/>
                    <a:pt x="2629" y="5222"/>
                  </a:cubicBezTo>
                  <a:cubicBezTo>
                    <a:pt x="2646" y="5222"/>
                    <a:pt x="2662" y="5222"/>
                    <a:pt x="2678" y="5222"/>
                  </a:cubicBezTo>
                  <a:cubicBezTo>
                    <a:pt x="4139" y="5194"/>
                    <a:pt x="5275" y="4004"/>
                    <a:pt x="5275" y="2571"/>
                  </a:cubicBezTo>
                  <a:cubicBezTo>
                    <a:pt x="5248" y="1153"/>
                    <a:pt x="4085" y="1"/>
                    <a:pt x="26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8"/>
          <p:cNvSpPr txBox="1">
            <a:spLocks noGrp="1"/>
          </p:cNvSpPr>
          <p:nvPr>
            <p:ph type="title"/>
          </p:nvPr>
        </p:nvSpPr>
        <p:spPr>
          <a:xfrm>
            <a:off x="702300" y="1495500"/>
            <a:ext cx="6367800" cy="245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grpSp>
        <p:nvGrpSpPr>
          <p:cNvPr id="187" name="Google Shape;187;p8"/>
          <p:cNvGrpSpPr/>
          <p:nvPr/>
        </p:nvGrpSpPr>
        <p:grpSpPr>
          <a:xfrm rot="176202">
            <a:off x="113467" y="-30524"/>
            <a:ext cx="1776928" cy="1673616"/>
            <a:chOff x="1404300" y="937325"/>
            <a:chExt cx="1767700" cy="1664925"/>
          </a:xfrm>
        </p:grpSpPr>
        <p:sp>
          <p:nvSpPr>
            <p:cNvPr id="188" name="Google Shape;188;p8"/>
            <p:cNvSpPr/>
            <p:nvPr/>
          </p:nvSpPr>
          <p:spPr>
            <a:xfrm>
              <a:off x="2450775" y="1537550"/>
              <a:ext cx="233975" cy="535475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8"/>
            <p:cNvSpPr/>
            <p:nvPr/>
          </p:nvSpPr>
          <p:spPr>
            <a:xfrm>
              <a:off x="2450150" y="1109250"/>
              <a:ext cx="198025" cy="454125"/>
            </a:xfrm>
            <a:custGeom>
              <a:avLst/>
              <a:gdLst/>
              <a:ahLst/>
              <a:cxnLst/>
              <a:rect l="l" t="t" r="r" b="b"/>
              <a:pathLst>
                <a:path w="7921" h="18165" extrusionOk="0">
                  <a:moveTo>
                    <a:pt x="7266" y="1"/>
                  </a:moveTo>
                  <a:cubicBezTo>
                    <a:pt x="7044" y="1"/>
                    <a:pt x="6817" y="113"/>
                    <a:pt x="6720" y="373"/>
                  </a:cubicBezTo>
                  <a:lnTo>
                    <a:pt x="147" y="17522"/>
                  </a:lnTo>
                  <a:cubicBezTo>
                    <a:pt x="1" y="17912"/>
                    <a:pt x="322" y="18165"/>
                    <a:pt x="655" y="18165"/>
                  </a:cubicBezTo>
                  <a:cubicBezTo>
                    <a:pt x="877" y="18165"/>
                    <a:pt x="1104" y="18052"/>
                    <a:pt x="1202" y="17793"/>
                  </a:cubicBezTo>
                  <a:lnTo>
                    <a:pt x="7775" y="644"/>
                  </a:lnTo>
                  <a:cubicBezTo>
                    <a:pt x="7921" y="254"/>
                    <a:pt x="7599" y="1"/>
                    <a:pt x="72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8"/>
            <p:cNvSpPr/>
            <p:nvPr/>
          </p:nvSpPr>
          <p:spPr>
            <a:xfrm>
              <a:off x="1936875" y="1271900"/>
              <a:ext cx="550725" cy="299850"/>
            </a:xfrm>
            <a:custGeom>
              <a:avLst/>
              <a:gdLst/>
              <a:ahLst/>
              <a:cxnLst/>
              <a:rect l="l" t="t" r="r" b="b"/>
              <a:pathLst>
                <a:path w="22029" h="11994" extrusionOk="0">
                  <a:moveTo>
                    <a:pt x="761" y="1"/>
                  </a:moveTo>
                  <a:cubicBezTo>
                    <a:pt x="300" y="1"/>
                    <a:pt x="0" y="718"/>
                    <a:pt x="499" y="1035"/>
                  </a:cubicBezTo>
                  <a:cubicBezTo>
                    <a:pt x="6910" y="5201"/>
                    <a:pt x="14051" y="8609"/>
                    <a:pt x="20948" y="11936"/>
                  </a:cubicBezTo>
                  <a:cubicBezTo>
                    <a:pt x="21035" y="11975"/>
                    <a:pt x="21119" y="11993"/>
                    <a:pt x="21198" y="11993"/>
                  </a:cubicBezTo>
                  <a:cubicBezTo>
                    <a:pt x="21714" y="11993"/>
                    <a:pt x="22029" y="11247"/>
                    <a:pt x="21489" y="10989"/>
                  </a:cubicBezTo>
                  <a:cubicBezTo>
                    <a:pt x="14592" y="7662"/>
                    <a:pt x="7478" y="4254"/>
                    <a:pt x="1040" y="88"/>
                  </a:cubicBezTo>
                  <a:cubicBezTo>
                    <a:pt x="944" y="27"/>
                    <a:pt x="849" y="1"/>
                    <a:pt x="7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8"/>
            <p:cNvSpPr/>
            <p:nvPr/>
          </p:nvSpPr>
          <p:spPr>
            <a:xfrm>
              <a:off x="1880700" y="1297000"/>
              <a:ext cx="89625" cy="682925"/>
            </a:xfrm>
            <a:custGeom>
              <a:avLst/>
              <a:gdLst/>
              <a:ahLst/>
              <a:cxnLst/>
              <a:rect l="l" t="t" r="r" b="b"/>
              <a:pathLst>
                <a:path w="3585" h="27317" extrusionOk="0">
                  <a:moveTo>
                    <a:pt x="3065" y="1"/>
                  </a:moveTo>
                  <a:cubicBezTo>
                    <a:pt x="2792" y="1"/>
                    <a:pt x="2503" y="177"/>
                    <a:pt x="2476" y="518"/>
                  </a:cubicBezTo>
                  <a:cubicBezTo>
                    <a:pt x="1799" y="9309"/>
                    <a:pt x="1069" y="18073"/>
                    <a:pt x="41" y="26810"/>
                  </a:cubicBezTo>
                  <a:cubicBezTo>
                    <a:pt x="1" y="27148"/>
                    <a:pt x="258" y="27317"/>
                    <a:pt x="535" y="27317"/>
                  </a:cubicBezTo>
                  <a:cubicBezTo>
                    <a:pt x="812" y="27317"/>
                    <a:pt x="1110" y="27148"/>
                    <a:pt x="1150" y="26810"/>
                  </a:cubicBezTo>
                  <a:cubicBezTo>
                    <a:pt x="2151" y="18073"/>
                    <a:pt x="2881" y="9282"/>
                    <a:pt x="3558" y="518"/>
                  </a:cubicBezTo>
                  <a:cubicBezTo>
                    <a:pt x="3584" y="170"/>
                    <a:pt x="3333" y="1"/>
                    <a:pt x="30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8"/>
            <p:cNvSpPr/>
            <p:nvPr/>
          </p:nvSpPr>
          <p:spPr>
            <a:xfrm>
              <a:off x="1877975" y="1536400"/>
              <a:ext cx="607800" cy="445550"/>
            </a:xfrm>
            <a:custGeom>
              <a:avLst/>
              <a:gdLst/>
              <a:ahLst/>
              <a:cxnLst/>
              <a:rect l="l" t="t" r="r" b="b"/>
              <a:pathLst>
                <a:path w="24312" h="17822" extrusionOk="0">
                  <a:moveTo>
                    <a:pt x="23591" y="1"/>
                  </a:moveTo>
                  <a:cubicBezTo>
                    <a:pt x="23499" y="1"/>
                    <a:pt x="23401" y="34"/>
                    <a:pt x="23304" y="112"/>
                  </a:cubicBezTo>
                  <a:cubicBezTo>
                    <a:pt x="15866" y="5900"/>
                    <a:pt x="7832" y="10931"/>
                    <a:pt x="448" y="16774"/>
                  </a:cubicBezTo>
                  <a:cubicBezTo>
                    <a:pt x="1" y="17132"/>
                    <a:pt x="293" y="17822"/>
                    <a:pt x="713" y="17822"/>
                  </a:cubicBezTo>
                  <a:cubicBezTo>
                    <a:pt x="801" y="17822"/>
                    <a:pt x="895" y="17791"/>
                    <a:pt x="989" y="17721"/>
                  </a:cubicBezTo>
                  <a:lnTo>
                    <a:pt x="989" y="17694"/>
                  </a:lnTo>
                  <a:cubicBezTo>
                    <a:pt x="8400" y="11851"/>
                    <a:pt x="16407" y="6820"/>
                    <a:pt x="23845" y="1031"/>
                  </a:cubicBezTo>
                  <a:cubicBezTo>
                    <a:pt x="24312" y="698"/>
                    <a:pt x="24012" y="1"/>
                    <a:pt x="2359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8"/>
            <p:cNvSpPr/>
            <p:nvPr/>
          </p:nvSpPr>
          <p:spPr>
            <a:xfrm>
              <a:off x="1876275" y="1954275"/>
              <a:ext cx="808150" cy="119850"/>
            </a:xfrm>
            <a:custGeom>
              <a:avLst/>
              <a:gdLst/>
              <a:ahLst/>
              <a:cxnLst/>
              <a:rect l="l" t="t" r="r" b="b"/>
              <a:pathLst>
                <a:path w="32326" h="4794" extrusionOk="0">
                  <a:moveTo>
                    <a:pt x="873" y="0"/>
                  </a:moveTo>
                  <a:cubicBezTo>
                    <a:pt x="251" y="0"/>
                    <a:pt x="0" y="956"/>
                    <a:pt x="651" y="1060"/>
                  </a:cubicBezTo>
                  <a:cubicBezTo>
                    <a:pt x="6548" y="1817"/>
                    <a:pt x="12444" y="2683"/>
                    <a:pt x="18368" y="3467"/>
                  </a:cubicBezTo>
                  <a:cubicBezTo>
                    <a:pt x="22676" y="4026"/>
                    <a:pt x="27089" y="4793"/>
                    <a:pt x="31452" y="4793"/>
                  </a:cubicBezTo>
                  <a:cubicBezTo>
                    <a:pt x="31527" y="4793"/>
                    <a:pt x="31602" y="4793"/>
                    <a:pt x="31676" y="4793"/>
                  </a:cubicBezTo>
                  <a:cubicBezTo>
                    <a:pt x="32326" y="4738"/>
                    <a:pt x="32326" y="3738"/>
                    <a:pt x="31676" y="3684"/>
                  </a:cubicBezTo>
                  <a:cubicBezTo>
                    <a:pt x="31600" y="3684"/>
                    <a:pt x="31524" y="3684"/>
                    <a:pt x="31448" y="3684"/>
                  </a:cubicBezTo>
                  <a:cubicBezTo>
                    <a:pt x="27005" y="3684"/>
                    <a:pt x="22513" y="2916"/>
                    <a:pt x="18152" y="2331"/>
                  </a:cubicBezTo>
                  <a:cubicBezTo>
                    <a:pt x="12390" y="1601"/>
                    <a:pt x="6683" y="762"/>
                    <a:pt x="949" y="5"/>
                  </a:cubicBezTo>
                  <a:cubicBezTo>
                    <a:pt x="923" y="2"/>
                    <a:pt x="898" y="0"/>
                    <a:pt x="87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8"/>
            <p:cNvSpPr/>
            <p:nvPr/>
          </p:nvSpPr>
          <p:spPr>
            <a:xfrm>
              <a:off x="1561650" y="1954025"/>
              <a:ext cx="351875" cy="569450"/>
            </a:xfrm>
            <a:custGeom>
              <a:avLst/>
              <a:gdLst/>
              <a:ahLst/>
              <a:cxnLst/>
              <a:rect l="l" t="t" r="r" b="b"/>
              <a:pathLst>
                <a:path w="14075" h="22778" extrusionOk="0">
                  <a:moveTo>
                    <a:pt x="13321" y="0"/>
                  </a:moveTo>
                  <a:cubicBezTo>
                    <a:pt x="13156" y="0"/>
                    <a:pt x="12992" y="76"/>
                    <a:pt x="12884" y="258"/>
                  </a:cubicBezTo>
                  <a:lnTo>
                    <a:pt x="225" y="21979"/>
                  </a:lnTo>
                  <a:cubicBezTo>
                    <a:pt x="0" y="22391"/>
                    <a:pt x="373" y="22778"/>
                    <a:pt x="741" y="22778"/>
                  </a:cubicBezTo>
                  <a:cubicBezTo>
                    <a:pt x="903" y="22778"/>
                    <a:pt x="1064" y="22702"/>
                    <a:pt x="1172" y="22520"/>
                  </a:cubicBezTo>
                  <a:lnTo>
                    <a:pt x="13831" y="799"/>
                  </a:lnTo>
                  <a:cubicBezTo>
                    <a:pt x="14075" y="387"/>
                    <a:pt x="13695" y="0"/>
                    <a:pt x="133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8"/>
            <p:cNvSpPr/>
            <p:nvPr/>
          </p:nvSpPr>
          <p:spPr>
            <a:xfrm>
              <a:off x="1564275" y="1039275"/>
              <a:ext cx="408375" cy="260700"/>
            </a:xfrm>
            <a:custGeom>
              <a:avLst/>
              <a:gdLst/>
              <a:ahLst/>
              <a:cxnLst/>
              <a:rect l="l" t="t" r="r" b="b"/>
              <a:pathLst>
                <a:path w="16335" h="10428" extrusionOk="0">
                  <a:moveTo>
                    <a:pt x="761" y="1"/>
                  </a:moveTo>
                  <a:cubicBezTo>
                    <a:pt x="300" y="1"/>
                    <a:pt x="0" y="718"/>
                    <a:pt x="499" y="1035"/>
                  </a:cubicBezTo>
                  <a:lnTo>
                    <a:pt x="15295" y="10340"/>
                  </a:lnTo>
                  <a:cubicBezTo>
                    <a:pt x="15391" y="10401"/>
                    <a:pt x="15486" y="10428"/>
                    <a:pt x="15574" y="10428"/>
                  </a:cubicBezTo>
                  <a:cubicBezTo>
                    <a:pt x="16035" y="10428"/>
                    <a:pt x="16335" y="9711"/>
                    <a:pt x="15836" y="9393"/>
                  </a:cubicBezTo>
                  <a:lnTo>
                    <a:pt x="1040" y="88"/>
                  </a:lnTo>
                  <a:cubicBezTo>
                    <a:pt x="944" y="27"/>
                    <a:pt x="849" y="1"/>
                    <a:pt x="7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8"/>
            <p:cNvSpPr/>
            <p:nvPr/>
          </p:nvSpPr>
          <p:spPr>
            <a:xfrm>
              <a:off x="2449975" y="1511450"/>
              <a:ext cx="623075" cy="52775"/>
            </a:xfrm>
            <a:custGeom>
              <a:avLst/>
              <a:gdLst/>
              <a:ahLst/>
              <a:cxnLst/>
              <a:rect l="l" t="t" r="r" b="b"/>
              <a:pathLst>
                <a:path w="24923" h="2111" extrusionOk="0">
                  <a:moveTo>
                    <a:pt x="24252" y="0"/>
                  </a:moveTo>
                  <a:cubicBezTo>
                    <a:pt x="24244" y="0"/>
                    <a:pt x="24236" y="0"/>
                    <a:pt x="24228" y="1"/>
                  </a:cubicBezTo>
                  <a:lnTo>
                    <a:pt x="695" y="1028"/>
                  </a:lnTo>
                  <a:cubicBezTo>
                    <a:pt x="0" y="1055"/>
                    <a:pt x="18" y="2111"/>
                    <a:pt x="670" y="2111"/>
                  </a:cubicBezTo>
                  <a:cubicBezTo>
                    <a:pt x="678" y="2111"/>
                    <a:pt x="687" y="2111"/>
                    <a:pt x="695" y="2110"/>
                  </a:cubicBezTo>
                  <a:lnTo>
                    <a:pt x="24228" y="1083"/>
                  </a:lnTo>
                  <a:cubicBezTo>
                    <a:pt x="24922" y="1056"/>
                    <a:pt x="24904" y="0"/>
                    <a:pt x="242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8"/>
            <p:cNvSpPr/>
            <p:nvPr/>
          </p:nvSpPr>
          <p:spPr>
            <a:xfrm>
              <a:off x="1450475" y="1742400"/>
              <a:ext cx="465575" cy="238700"/>
            </a:xfrm>
            <a:custGeom>
              <a:avLst/>
              <a:gdLst/>
              <a:ahLst/>
              <a:cxnLst/>
              <a:rect l="l" t="t" r="r" b="b"/>
              <a:pathLst>
                <a:path w="18623" h="9548" extrusionOk="0">
                  <a:moveTo>
                    <a:pt x="816" y="1"/>
                  </a:moveTo>
                  <a:cubicBezTo>
                    <a:pt x="322" y="1"/>
                    <a:pt x="1" y="736"/>
                    <a:pt x="534" y="1014"/>
                  </a:cubicBezTo>
                  <a:cubicBezTo>
                    <a:pt x="6106" y="4071"/>
                    <a:pt x="11976" y="6451"/>
                    <a:pt x="17548" y="9481"/>
                  </a:cubicBezTo>
                  <a:cubicBezTo>
                    <a:pt x="17637" y="9527"/>
                    <a:pt x="17724" y="9547"/>
                    <a:pt x="17806" y="9547"/>
                  </a:cubicBezTo>
                  <a:cubicBezTo>
                    <a:pt x="18301" y="9547"/>
                    <a:pt x="18622" y="8812"/>
                    <a:pt x="18089" y="8534"/>
                  </a:cubicBezTo>
                  <a:cubicBezTo>
                    <a:pt x="12517" y="5477"/>
                    <a:pt x="6647" y="3097"/>
                    <a:pt x="1075" y="68"/>
                  </a:cubicBezTo>
                  <a:cubicBezTo>
                    <a:pt x="986" y="21"/>
                    <a:pt x="899" y="1"/>
                    <a:pt x="8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8"/>
            <p:cNvSpPr/>
            <p:nvPr/>
          </p:nvSpPr>
          <p:spPr>
            <a:xfrm>
              <a:off x="1874275" y="1217950"/>
              <a:ext cx="185325" cy="183975"/>
            </a:xfrm>
            <a:custGeom>
              <a:avLst/>
              <a:gdLst/>
              <a:ahLst/>
              <a:cxnLst/>
              <a:rect l="l" t="t" r="r" b="b"/>
              <a:pathLst>
                <a:path w="7413" h="7359" extrusionOk="0">
                  <a:moveTo>
                    <a:pt x="3703" y="1"/>
                  </a:moveTo>
                  <a:cubicBezTo>
                    <a:pt x="3686" y="1"/>
                    <a:pt x="3669" y="1"/>
                    <a:pt x="3652" y="1"/>
                  </a:cubicBezTo>
                  <a:cubicBezTo>
                    <a:pt x="1624" y="28"/>
                    <a:pt x="1" y="1678"/>
                    <a:pt x="28" y="3734"/>
                  </a:cubicBezTo>
                  <a:cubicBezTo>
                    <a:pt x="55" y="5746"/>
                    <a:pt x="1704" y="7359"/>
                    <a:pt x="3711" y="7359"/>
                  </a:cubicBezTo>
                  <a:cubicBezTo>
                    <a:pt x="3727" y="7359"/>
                    <a:pt x="3744" y="7359"/>
                    <a:pt x="3761" y="7359"/>
                  </a:cubicBezTo>
                  <a:cubicBezTo>
                    <a:pt x="5789" y="7332"/>
                    <a:pt x="7412" y="5655"/>
                    <a:pt x="7385" y="3626"/>
                  </a:cubicBezTo>
                  <a:cubicBezTo>
                    <a:pt x="7358" y="1614"/>
                    <a:pt x="5735" y="1"/>
                    <a:pt x="37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8"/>
            <p:cNvSpPr/>
            <p:nvPr/>
          </p:nvSpPr>
          <p:spPr>
            <a:xfrm>
              <a:off x="1486800" y="2418275"/>
              <a:ext cx="185325" cy="183975"/>
            </a:xfrm>
            <a:custGeom>
              <a:avLst/>
              <a:gdLst/>
              <a:ahLst/>
              <a:cxnLst/>
              <a:rect l="l" t="t" r="r" b="b"/>
              <a:pathLst>
                <a:path w="7413" h="7359" extrusionOk="0">
                  <a:moveTo>
                    <a:pt x="3702" y="0"/>
                  </a:moveTo>
                  <a:cubicBezTo>
                    <a:pt x="3686" y="0"/>
                    <a:pt x="3669" y="0"/>
                    <a:pt x="3652" y="1"/>
                  </a:cubicBezTo>
                  <a:cubicBezTo>
                    <a:pt x="1623" y="28"/>
                    <a:pt x="1" y="1678"/>
                    <a:pt x="28" y="3733"/>
                  </a:cubicBezTo>
                  <a:cubicBezTo>
                    <a:pt x="54" y="5745"/>
                    <a:pt x="1704" y="7358"/>
                    <a:pt x="3710" y="7358"/>
                  </a:cubicBezTo>
                  <a:cubicBezTo>
                    <a:pt x="3727" y="7358"/>
                    <a:pt x="3744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8"/>
            <p:cNvSpPr/>
            <p:nvPr/>
          </p:nvSpPr>
          <p:spPr>
            <a:xfrm>
              <a:off x="2374700" y="1458700"/>
              <a:ext cx="185300" cy="183975"/>
            </a:xfrm>
            <a:custGeom>
              <a:avLst/>
              <a:gdLst/>
              <a:ahLst/>
              <a:cxnLst/>
              <a:rect l="l" t="t" r="r" b="b"/>
              <a:pathLst>
                <a:path w="7412" h="7359" extrusionOk="0">
                  <a:moveTo>
                    <a:pt x="3702" y="0"/>
                  </a:moveTo>
                  <a:cubicBezTo>
                    <a:pt x="3685" y="0"/>
                    <a:pt x="3668" y="1"/>
                    <a:pt x="3652" y="1"/>
                  </a:cubicBezTo>
                  <a:cubicBezTo>
                    <a:pt x="1623" y="28"/>
                    <a:pt x="0" y="1678"/>
                    <a:pt x="27" y="3734"/>
                  </a:cubicBezTo>
                  <a:cubicBezTo>
                    <a:pt x="54" y="5746"/>
                    <a:pt x="1704" y="7358"/>
                    <a:pt x="3710" y="7358"/>
                  </a:cubicBezTo>
                  <a:cubicBezTo>
                    <a:pt x="3727" y="7358"/>
                    <a:pt x="3743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8"/>
            <p:cNvSpPr/>
            <p:nvPr/>
          </p:nvSpPr>
          <p:spPr>
            <a:xfrm>
              <a:off x="2551175" y="1944225"/>
              <a:ext cx="233325" cy="232000"/>
            </a:xfrm>
            <a:custGeom>
              <a:avLst/>
              <a:gdLst/>
              <a:ahLst/>
              <a:cxnLst/>
              <a:rect l="l" t="t" r="r" b="b"/>
              <a:pathLst>
                <a:path w="9333" h="9280" extrusionOk="0">
                  <a:moveTo>
                    <a:pt x="4649" y="1"/>
                  </a:moveTo>
                  <a:cubicBezTo>
                    <a:pt x="4633" y="1"/>
                    <a:pt x="4616" y="1"/>
                    <a:pt x="4599" y="1"/>
                  </a:cubicBezTo>
                  <a:cubicBezTo>
                    <a:pt x="2030" y="28"/>
                    <a:pt x="1" y="2138"/>
                    <a:pt x="28" y="4708"/>
                  </a:cubicBezTo>
                  <a:cubicBezTo>
                    <a:pt x="55" y="7260"/>
                    <a:pt x="2137" y="9279"/>
                    <a:pt x="4684" y="9279"/>
                  </a:cubicBezTo>
                  <a:cubicBezTo>
                    <a:pt x="4701" y="9279"/>
                    <a:pt x="4718" y="9279"/>
                    <a:pt x="4735" y="9279"/>
                  </a:cubicBezTo>
                  <a:cubicBezTo>
                    <a:pt x="7304" y="9252"/>
                    <a:pt x="9333" y="7142"/>
                    <a:pt x="9306" y="4572"/>
                  </a:cubicBezTo>
                  <a:cubicBezTo>
                    <a:pt x="9279" y="2046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8"/>
            <p:cNvSpPr/>
            <p:nvPr/>
          </p:nvSpPr>
          <p:spPr>
            <a:xfrm>
              <a:off x="2938675" y="1409325"/>
              <a:ext cx="233325" cy="232025"/>
            </a:xfrm>
            <a:custGeom>
              <a:avLst/>
              <a:gdLst/>
              <a:ahLst/>
              <a:cxnLst/>
              <a:rect l="l" t="t" r="r" b="b"/>
              <a:pathLst>
                <a:path w="9333" h="9281" extrusionOk="0">
                  <a:moveTo>
                    <a:pt x="4649" y="1"/>
                  </a:moveTo>
                  <a:cubicBezTo>
                    <a:pt x="4632" y="1"/>
                    <a:pt x="4615" y="1"/>
                    <a:pt x="4598" y="1"/>
                  </a:cubicBezTo>
                  <a:cubicBezTo>
                    <a:pt x="2029" y="55"/>
                    <a:pt x="0" y="2165"/>
                    <a:pt x="27" y="4708"/>
                  </a:cubicBezTo>
                  <a:cubicBezTo>
                    <a:pt x="54" y="7244"/>
                    <a:pt x="2110" y="9280"/>
                    <a:pt x="4635" y="9280"/>
                  </a:cubicBezTo>
                  <a:cubicBezTo>
                    <a:pt x="4668" y="9280"/>
                    <a:pt x="4701" y="9280"/>
                    <a:pt x="4734" y="9279"/>
                  </a:cubicBezTo>
                  <a:cubicBezTo>
                    <a:pt x="7303" y="9252"/>
                    <a:pt x="9332" y="7142"/>
                    <a:pt x="9305" y="4600"/>
                  </a:cubicBezTo>
                  <a:cubicBezTo>
                    <a:pt x="9278" y="2047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8"/>
            <p:cNvSpPr/>
            <p:nvPr/>
          </p:nvSpPr>
          <p:spPr>
            <a:xfrm>
              <a:off x="1466525" y="937325"/>
              <a:ext cx="234000" cy="231975"/>
            </a:xfrm>
            <a:custGeom>
              <a:avLst/>
              <a:gdLst/>
              <a:ahLst/>
              <a:cxnLst/>
              <a:rect l="l" t="t" r="r" b="b"/>
              <a:pathLst>
                <a:path w="9360" h="9279" extrusionOk="0">
                  <a:moveTo>
                    <a:pt x="4675" y="1"/>
                  </a:moveTo>
                  <a:cubicBezTo>
                    <a:pt x="4659" y="1"/>
                    <a:pt x="4642" y="1"/>
                    <a:pt x="4625" y="1"/>
                  </a:cubicBezTo>
                  <a:cubicBezTo>
                    <a:pt x="2056" y="28"/>
                    <a:pt x="0" y="2138"/>
                    <a:pt x="54" y="4707"/>
                  </a:cubicBezTo>
                  <a:cubicBezTo>
                    <a:pt x="81" y="7260"/>
                    <a:pt x="2163" y="9279"/>
                    <a:pt x="4683" y="9279"/>
                  </a:cubicBezTo>
                  <a:cubicBezTo>
                    <a:pt x="4700" y="9279"/>
                    <a:pt x="4717" y="9279"/>
                    <a:pt x="4734" y="9279"/>
                  </a:cubicBezTo>
                  <a:cubicBezTo>
                    <a:pt x="7303" y="9252"/>
                    <a:pt x="9359" y="7142"/>
                    <a:pt x="9332" y="4572"/>
                  </a:cubicBezTo>
                  <a:cubicBezTo>
                    <a:pt x="9278" y="2046"/>
                    <a:pt x="7195" y="1"/>
                    <a:pt x="46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8"/>
            <p:cNvSpPr/>
            <p:nvPr/>
          </p:nvSpPr>
          <p:spPr>
            <a:xfrm>
              <a:off x="2565375" y="105635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47" y="0"/>
                  </a:moveTo>
                  <a:cubicBezTo>
                    <a:pt x="2630" y="0"/>
                    <a:pt x="2614" y="0"/>
                    <a:pt x="2598" y="1"/>
                  </a:cubicBezTo>
                  <a:cubicBezTo>
                    <a:pt x="1137" y="28"/>
                    <a:pt x="1" y="1191"/>
                    <a:pt x="1" y="2651"/>
                  </a:cubicBezTo>
                  <a:cubicBezTo>
                    <a:pt x="28" y="4069"/>
                    <a:pt x="1191" y="5221"/>
                    <a:pt x="2629" y="5221"/>
                  </a:cubicBezTo>
                  <a:cubicBezTo>
                    <a:pt x="2646" y="5221"/>
                    <a:pt x="2662" y="5221"/>
                    <a:pt x="2679" y="5221"/>
                  </a:cubicBezTo>
                  <a:cubicBezTo>
                    <a:pt x="4112" y="5221"/>
                    <a:pt x="5276" y="4031"/>
                    <a:pt x="5249" y="2570"/>
                  </a:cubicBezTo>
                  <a:cubicBezTo>
                    <a:pt x="5222" y="1153"/>
                    <a:pt x="4058" y="0"/>
                    <a:pt x="26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8"/>
            <p:cNvSpPr/>
            <p:nvPr/>
          </p:nvSpPr>
          <p:spPr>
            <a:xfrm>
              <a:off x="1404300" y="169065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73" y="0"/>
                  </a:moveTo>
                  <a:cubicBezTo>
                    <a:pt x="2657" y="0"/>
                    <a:pt x="2641" y="0"/>
                    <a:pt x="2624" y="1"/>
                  </a:cubicBezTo>
                  <a:cubicBezTo>
                    <a:pt x="1164" y="1"/>
                    <a:pt x="1" y="1191"/>
                    <a:pt x="28" y="2651"/>
                  </a:cubicBezTo>
                  <a:cubicBezTo>
                    <a:pt x="54" y="4069"/>
                    <a:pt x="1218" y="5222"/>
                    <a:pt x="2629" y="5222"/>
                  </a:cubicBezTo>
                  <a:cubicBezTo>
                    <a:pt x="2646" y="5222"/>
                    <a:pt x="2662" y="5221"/>
                    <a:pt x="2678" y="5221"/>
                  </a:cubicBezTo>
                  <a:cubicBezTo>
                    <a:pt x="4139" y="5194"/>
                    <a:pt x="5275" y="4031"/>
                    <a:pt x="5275" y="2570"/>
                  </a:cubicBezTo>
                  <a:cubicBezTo>
                    <a:pt x="5248" y="1153"/>
                    <a:pt x="4085" y="0"/>
                    <a:pt x="26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8"/>
            <p:cNvSpPr/>
            <p:nvPr/>
          </p:nvSpPr>
          <p:spPr>
            <a:xfrm>
              <a:off x="1829650" y="190230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73" y="1"/>
                  </a:moveTo>
                  <a:cubicBezTo>
                    <a:pt x="2657" y="1"/>
                    <a:pt x="2641" y="1"/>
                    <a:pt x="2624" y="1"/>
                  </a:cubicBezTo>
                  <a:cubicBezTo>
                    <a:pt x="1164" y="1"/>
                    <a:pt x="0" y="1191"/>
                    <a:pt x="28" y="2652"/>
                  </a:cubicBezTo>
                  <a:cubicBezTo>
                    <a:pt x="54" y="4069"/>
                    <a:pt x="1218" y="5222"/>
                    <a:pt x="2629" y="5222"/>
                  </a:cubicBezTo>
                  <a:cubicBezTo>
                    <a:pt x="2646" y="5222"/>
                    <a:pt x="2662" y="5222"/>
                    <a:pt x="2678" y="5222"/>
                  </a:cubicBezTo>
                  <a:cubicBezTo>
                    <a:pt x="4139" y="5194"/>
                    <a:pt x="5275" y="4004"/>
                    <a:pt x="5275" y="2571"/>
                  </a:cubicBezTo>
                  <a:cubicBezTo>
                    <a:pt x="5248" y="1153"/>
                    <a:pt x="4085" y="1"/>
                    <a:pt x="26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7" name="Google Shape;207;p8"/>
          <p:cNvGrpSpPr/>
          <p:nvPr/>
        </p:nvGrpSpPr>
        <p:grpSpPr>
          <a:xfrm rot="8525974">
            <a:off x="8106815" y="439712"/>
            <a:ext cx="661419" cy="929019"/>
            <a:chOff x="2374700" y="1056350"/>
            <a:chExt cx="797300" cy="1119875"/>
          </a:xfrm>
        </p:grpSpPr>
        <p:sp>
          <p:nvSpPr>
            <p:cNvPr id="208" name="Google Shape;208;p8"/>
            <p:cNvSpPr/>
            <p:nvPr/>
          </p:nvSpPr>
          <p:spPr>
            <a:xfrm>
              <a:off x="2450775" y="1537550"/>
              <a:ext cx="233975" cy="535475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8"/>
            <p:cNvSpPr/>
            <p:nvPr/>
          </p:nvSpPr>
          <p:spPr>
            <a:xfrm>
              <a:off x="2450150" y="1109250"/>
              <a:ext cx="198025" cy="454125"/>
            </a:xfrm>
            <a:custGeom>
              <a:avLst/>
              <a:gdLst/>
              <a:ahLst/>
              <a:cxnLst/>
              <a:rect l="l" t="t" r="r" b="b"/>
              <a:pathLst>
                <a:path w="7921" h="18165" extrusionOk="0">
                  <a:moveTo>
                    <a:pt x="7266" y="1"/>
                  </a:moveTo>
                  <a:cubicBezTo>
                    <a:pt x="7044" y="1"/>
                    <a:pt x="6817" y="113"/>
                    <a:pt x="6720" y="373"/>
                  </a:cubicBezTo>
                  <a:lnTo>
                    <a:pt x="147" y="17522"/>
                  </a:lnTo>
                  <a:cubicBezTo>
                    <a:pt x="1" y="17912"/>
                    <a:pt x="322" y="18165"/>
                    <a:pt x="655" y="18165"/>
                  </a:cubicBezTo>
                  <a:cubicBezTo>
                    <a:pt x="877" y="18165"/>
                    <a:pt x="1104" y="18052"/>
                    <a:pt x="1202" y="17793"/>
                  </a:cubicBezTo>
                  <a:lnTo>
                    <a:pt x="7775" y="644"/>
                  </a:lnTo>
                  <a:cubicBezTo>
                    <a:pt x="7921" y="254"/>
                    <a:pt x="7599" y="1"/>
                    <a:pt x="72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8"/>
            <p:cNvSpPr/>
            <p:nvPr/>
          </p:nvSpPr>
          <p:spPr>
            <a:xfrm>
              <a:off x="2449975" y="1511450"/>
              <a:ext cx="623075" cy="52775"/>
            </a:xfrm>
            <a:custGeom>
              <a:avLst/>
              <a:gdLst/>
              <a:ahLst/>
              <a:cxnLst/>
              <a:rect l="l" t="t" r="r" b="b"/>
              <a:pathLst>
                <a:path w="24923" h="2111" extrusionOk="0">
                  <a:moveTo>
                    <a:pt x="24252" y="0"/>
                  </a:moveTo>
                  <a:cubicBezTo>
                    <a:pt x="24244" y="0"/>
                    <a:pt x="24236" y="0"/>
                    <a:pt x="24228" y="1"/>
                  </a:cubicBezTo>
                  <a:lnTo>
                    <a:pt x="695" y="1028"/>
                  </a:lnTo>
                  <a:cubicBezTo>
                    <a:pt x="0" y="1055"/>
                    <a:pt x="18" y="2111"/>
                    <a:pt x="670" y="2111"/>
                  </a:cubicBezTo>
                  <a:cubicBezTo>
                    <a:pt x="678" y="2111"/>
                    <a:pt x="687" y="2111"/>
                    <a:pt x="695" y="2110"/>
                  </a:cubicBezTo>
                  <a:lnTo>
                    <a:pt x="24228" y="1083"/>
                  </a:lnTo>
                  <a:cubicBezTo>
                    <a:pt x="24922" y="1056"/>
                    <a:pt x="24904" y="0"/>
                    <a:pt x="242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8"/>
            <p:cNvSpPr/>
            <p:nvPr/>
          </p:nvSpPr>
          <p:spPr>
            <a:xfrm>
              <a:off x="2374700" y="1458700"/>
              <a:ext cx="185300" cy="183975"/>
            </a:xfrm>
            <a:custGeom>
              <a:avLst/>
              <a:gdLst/>
              <a:ahLst/>
              <a:cxnLst/>
              <a:rect l="l" t="t" r="r" b="b"/>
              <a:pathLst>
                <a:path w="7412" h="7359" extrusionOk="0">
                  <a:moveTo>
                    <a:pt x="3702" y="0"/>
                  </a:moveTo>
                  <a:cubicBezTo>
                    <a:pt x="3685" y="0"/>
                    <a:pt x="3668" y="1"/>
                    <a:pt x="3652" y="1"/>
                  </a:cubicBezTo>
                  <a:cubicBezTo>
                    <a:pt x="1623" y="28"/>
                    <a:pt x="0" y="1678"/>
                    <a:pt x="27" y="3734"/>
                  </a:cubicBezTo>
                  <a:cubicBezTo>
                    <a:pt x="54" y="5746"/>
                    <a:pt x="1704" y="7358"/>
                    <a:pt x="3710" y="7358"/>
                  </a:cubicBezTo>
                  <a:cubicBezTo>
                    <a:pt x="3727" y="7358"/>
                    <a:pt x="3743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8"/>
            <p:cNvSpPr/>
            <p:nvPr/>
          </p:nvSpPr>
          <p:spPr>
            <a:xfrm>
              <a:off x="2551175" y="1944225"/>
              <a:ext cx="233325" cy="232000"/>
            </a:xfrm>
            <a:custGeom>
              <a:avLst/>
              <a:gdLst/>
              <a:ahLst/>
              <a:cxnLst/>
              <a:rect l="l" t="t" r="r" b="b"/>
              <a:pathLst>
                <a:path w="9333" h="9280" extrusionOk="0">
                  <a:moveTo>
                    <a:pt x="4649" y="1"/>
                  </a:moveTo>
                  <a:cubicBezTo>
                    <a:pt x="4633" y="1"/>
                    <a:pt x="4616" y="1"/>
                    <a:pt x="4599" y="1"/>
                  </a:cubicBezTo>
                  <a:cubicBezTo>
                    <a:pt x="2030" y="28"/>
                    <a:pt x="1" y="2138"/>
                    <a:pt x="28" y="4708"/>
                  </a:cubicBezTo>
                  <a:cubicBezTo>
                    <a:pt x="55" y="7260"/>
                    <a:pt x="2137" y="9279"/>
                    <a:pt x="4684" y="9279"/>
                  </a:cubicBezTo>
                  <a:cubicBezTo>
                    <a:pt x="4701" y="9279"/>
                    <a:pt x="4718" y="9279"/>
                    <a:pt x="4735" y="9279"/>
                  </a:cubicBezTo>
                  <a:cubicBezTo>
                    <a:pt x="7304" y="9252"/>
                    <a:pt x="9333" y="7142"/>
                    <a:pt x="9306" y="4572"/>
                  </a:cubicBezTo>
                  <a:cubicBezTo>
                    <a:pt x="9279" y="2046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8"/>
            <p:cNvSpPr/>
            <p:nvPr/>
          </p:nvSpPr>
          <p:spPr>
            <a:xfrm>
              <a:off x="2938675" y="1409325"/>
              <a:ext cx="233325" cy="232025"/>
            </a:xfrm>
            <a:custGeom>
              <a:avLst/>
              <a:gdLst/>
              <a:ahLst/>
              <a:cxnLst/>
              <a:rect l="l" t="t" r="r" b="b"/>
              <a:pathLst>
                <a:path w="9333" h="9281" extrusionOk="0">
                  <a:moveTo>
                    <a:pt x="4649" y="1"/>
                  </a:moveTo>
                  <a:cubicBezTo>
                    <a:pt x="4632" y="1"/>
                    <a:pt x="4615" y="1"/>
                    <a:pt x="4598" y="1"/>
                  </a:cubicBezTo>
                  <a:cubicBezTo>
                    <a:pt x="2029" y="55"/>
                    <a:pt x="0" y="2165"/>
                    <a:pt x="27" y="4708"/>
                  </a:cubicBezTo>
                  <a:cubicBezTo>
                    <a:pt x="54" y="7244"/>
                    <a:pt x="2110" y="9280"/>
                    <a:pt x="4635" y="9280"/>
                  </a:cubicBezTo>
                  <a:cubicBezTo>
                    <a:pt x="4668" y="9280"/>
                    <a:pt x="4701" y="9280"/>
                    <a:pt x="4734" y="9279"/>
                  </a:cubicBezTo>
                  <a:cubicBezTo>
                    <a:pt x="7303" y="9252"/>
                    <a:pt x="9332" y="7142"/>
                    <a:pt x="9305" y="4600"/>
                  </a:cubicBezTo>
                  <a:cubicBezTo>
                    <a:pt x="9278" y="2047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8"/>
            <p:cNvSpPr/>
            <p:nvPr/>
          </p:nvSpPr>
          <p:spPr>
            <a:xfrm>
              <a:off x="2565375" y="105635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47" y="0"/>
                  </a:moveTo>
                  <a:cubicBezTo>
                    <a:pt x="2630" y="0"/>
                    <a:pt x="2614" y="0"/>
                    <a:pt x="2598" y="1"/>
                  </a:cubicBezTo>
                  <a:cubicBezTo>
                    <a:pt x="1137" y="28"/>
                    <a:pt x="1" y="1191"/>
                    <a:pt x="1" y="2651"/>
                  </a:cubicBezTo>
                  <a:cubicBezTo>
                    <a:pt x="28" y="4069"/>
                    <a:pt x="1191" y="5221"/>
                    <a:pt x="2629" y="5221"/>
                  </a:cubicBezTo>
                  <a:cubicBezTo>
                    <a:pt x="2646" y="5221"/>
                    <a:pt x="2662" y="5221"/>
                    <a:pt x="2679" y="5221"/>
                  </a:cubicBezTo>
                  <a:cubicBezTo>
                    <a:pt x="4112" y="5221"/>
                    <a:pt x="5276" y="4031"/>
                    <a:pt x="5249" y="2570"/>
                  </a:cubicBezTo>
                  <a:cubicBezTo>
                    <a:pt x="5222" y="1153"/>
                    <a:pt x="4058" y="0"/>
                    <a:pt x="26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CUSTOM_14_1"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18"/>
          <p:cNvSpPr txBox="1">
            <a:spLocks noGrp="1"/>
          </p:cNvSpPr>
          <p:nvPr>
            <p:ph type="title"/>
          </p:nvPr>
        </p:nvSpPr>
        <p:spPr>
          <a:xfrm>
            <a:off x="581025" y="2152650"/>
            <a:ext cx="3939900" cy="159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13" name="Google Shape;413;p18"/>
          <p:cNvSpPr txBox="1">
            <a:spLocks noGrp="1"/>
          </p:cNvSpPr>
          <p:nvPr>
            <p:ph type="title" idx="2" hasCustomPrompt="1"/>
          </p:nvPr>
        </p:nvSpPr>
        <p:spPr>
          <a:xfrm>
            <a:off x="3206250" y="819975"/>
            <a:ext cx="1314600" cy="1024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414" name="Google Shape;414;p18"/>
          <p:cNvSpPr txBox="1">
            <a:spLocks noGrp="1"/>
          </p:cNvSpPr>
          <p:nvPr>
            <p:ph type="subTitle" idx="1"/>
          </p:nvPr>
        </p:nvSpPr>
        <p:spPr>
          <a:xfrm>
            <a:off x="1577550" y="3741775"/>
            <a:ext cx="29433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415" name="Google Shape;415;p18"/>
          <p:cNvGrpSpPr/>
          <p:nvPr/>
        </p:nvGrpSpPr>
        <p:grpSpPr>
          <a:xfrm rot="-4213300">
            <a:off x="620134" y="4130487"/>
            <a:ext cx="661389" cy="928976"/>
            <a:chOff x="2374700" y="1056350"/>
            <a:chExt cx="797300" cy="1119875"/>
          </a:xfrm>
        </p:grpSpPr>
        <p:sp>
          <p:nvSpPr>
            <p:cNvPr id="416" name="Google Shape;416;p18"/>
            <p:cNvSpPr/>
            <p:nvPr/>
          </p:nvSpPr>
          <p:spPr>
            <a:xfrm>
              <a:off x="2450775" y="1537550"/>
              <a:ext cx="233975" cy="535475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18"/>
            <p:cNvSpPr/>
            <p:nvPr/>
          </p:nvSpPr>
          <p:spPr>
            <a:xfrm>
              <a:off x="2450150" y="1109250"/>
              <a:ext cx="198025" cy="454125"/>
            </a:xfrm>
            <a:custGeom>
              <a:avLst/>
              <a:gdLst/>
              <a:ahLst/>
              <a:cxnLst/>
              <a:rect l="l" t="t" r="r" b="b"/>
              <a:pathLst>
                <a:path w="7921" h="18165" extrusionOk="0">
                  <a:moveTo>
                    <a:pt x="7266" y="1"/>
                  </a:moveTo>
                  <a:cubicBezTo>
                    <a:pt x="7044" y="1"/>
                    <a:pt x="6817" y="113"/>
                    <a:pt x="6720" y="373"/>
                  </a:cubicBezTo>
                  <a:lnTo>
                    <a:pt x="147" y="17522"/>
                  </a:lnTo>
                  <a:cubicBezTo>
                    <a:pt x="1" y="17912"/>
                    <a:pt x="322" y="18165"/>
                    <a:pt x="655" y="18165"/>
                  </a:cubicBezTo>
                  <a:cubicBezTo>
                    <a:pt x="877" y="18165"/>
                    <a:pt x="1104" y="18052"/>
                    <a:pt x="1202" y="17793"/>
                  </a:cubicBezTo>
                  <a:lnTo>
                    <a:pt x="7775" y="644"/>
                  </a:lnTo>
                  <a:cubicBezTo>
                    <a:pt x="7921" y="254"/>
                    <a:pt x="7599" y="1"/>
                    <a:pt x="72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18"/>
            <p:cNvSpPr/>
            <p:nvPr/>
          </p:nvSpPr>
          <p:spPr>
            <a:xfrm>
              <a:off x="2449975" y="1511450"/>
              <a:ext cx="623075" cy="52775"/>
            </a:xfrm>
            <a:custGeom>
              <a:avLst/>
              <a:gdLst/>
              <a:ahLst/>
              <a:cxnLst/>
              <a:rect l="l" t="t" r="r" b="b"/>
              <a:pathLst>
                <a:path w="24923" h="2111" extrusionOk="0">
                  <a:moveTo>
                    <a:pt x="24252" y="0"/>
                  </a:moveTo>
                  <a:cubicBezTo>
                    <a:pt x="24244" y="0"/>
                    <a:pt x="24236" y="0"/>
                    <a:pt x="24228" y="1"/>
                  </a:cubicBezTo>
                  <a:lnTo>
                    <a:pt x="695" y="1028"/>
                  </a:lnTo>
                  <a:cubicBezTo>
                    <a:pt x="0" y="1055"/>
                    <a:pt x="18" y="2111"/>
                    <a:pt x="670" y="2111"/>
                  </a:cubicBezTo>
                  <a:cubicBezTo>
                    <a:pt x="678" y="2111"/>
                    <a:pt x="687" y="2111"/>
                    <a:pt x="695" y="2110"/>
                  </a:cubicBezTo>
                  <a:lnTo>
                    <a:pt x="24228" y="1083"/>
                  </a:lnTo>
                  <a:cubicBezTo>
                    <a:pt x="24922" y="1056"/>
                    <a:pt x="24904" y="0"/>
                    <a:pt x="242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18"/>
            <p:cNvSpPr/>
            <p:nvPr/>
          </p:nvSpPr>
          <p:spPr>
            <a:xfrm>
              <a:off x="2374700" y="1458700"/>
              <a:ext cx="185300" cy="183975"/>
            </a:xfrm>
            <a:custGeom>
              <a:avLst/>
              <a:gdLst/>
              <a:ahLst/>
              <a:cxnLst/>
              <a:rect l="l" t="t" r="r" b="b"/>
              <a:pathLst>
                <a:path w="7412" h="7359" extrusionOk="0">
                  <a:moveTo>
                    <a:pt x="3702" y="0"/>
                  </a:moveTo>
                  <a:cubicBezTo>
                    <a:pt x="3685" y="0"/>
                    <a:pt x="3668" y="1"/>
                    <a:pt x="3652" y="1"/>
                  </a:cubicBezTo>
                  <a:cubicBezTo>
                    <a:pt x="1623" y="28"/>
                    <a:pt x="0" y="1678"/>
                    <a:pt x="27" y="3734"/>
                  </a:cubicBezTo>
                  <a:cubicBezTo>
                    <a:pt x="54" y="5746"/>
                    <a:pt x="1704" y="7358"/>
                    <a:pt x="3710" y="7358"/>
                  </a:cubicBezTo>
                  <a:cubicBezTo>
                    <a:pt x="3727" y="7358"/>
                    <a:pt x="3743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18"/>
            <p:cNvSpPr/>
            <p:nvPr/>
          </p:nvSpPr>
          <p:spPr>
            <a:xfrm>
              <a:off x="2551175" y="1944225"/>
              <a:ext cx="233325" cy="232000"/>
            </a:xfrm>
            <a:custGeom>
              <a:avLst/>
              <a:gdLst/>
              <a:ahLst/>
              <a:cxnLst/>
              <a:rect l="l" t="t" r="r" b="b"/>
              <a:pathLst>
                <a:path w="9333" h="9280" extrusionOk="0">
                  <a:moveTo>
                    <a:pt x="4649" y="1"/>
                  </a:moveTo>
                  <a:cubicBezTo>
                    <a:pt x="4633" y="1"/>
                    <a:pt x="4616" y="1"/>
                    <a:pt x="4599" y="1"/>
                  </a:cubicBezTo>
                  <a:cubicBezTo>
                    <a:pt x="2030" y="28"/>
                    <a:pt x="1" y="2138"/>
                    <a:pt x="28" y="4708"/>
                  </a:cubicBezTo>
                  <a:cubicBezTo>
                    <a:pt x="55" y="7260"/>
                    <a:pt x="2137" y="9279"/>
                    <a:pt x="4684" y="9279"/>
                  </a:cubicBezTo>
                  <a:cubicBezTo>
                    <a:pt x="4701" y="9279"/>
                    <a:pt x="4718" y="9279"/>
                    <a:pt x="4735" y="9279"/>
                  </a:cubicBezTo>
                  <a:cubicBezTo>
                    <a:pt x="7304" y="9252"/>
                    <a:pt x="9333" y="7142"/>
                    <a:pt x="9306" y="4572"/>
                  </a:cubicBezTo>
                  <a:cubicBezTo>
                    <a:pt x="9279" y="2046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18"/>
            <p:cNvSpPr/>
            <p:nvPr/>
          </p:nvSpPr>
          <p:spPr>
            <a:xfrm>
              <a:off x="2938675" y="1409325"/>
              <a:ext cx="233325" cy="232025"/>
            </a:xfrm>
            <a:custGeom>
              <a:avLst/>
              <a:gdLst/>
              <a:ahLst/>
              <a:cxnLst/>
              <a:rect l="l" t="t" r="r" b="b"/>
              <a:pathLst>
                <a:path w="9333" h="9281" extrusionOk="0">
                  <a:moveTo>
                    <a:pt x="4649" y="1"/>
                  </a:moveTo>
                  <a:cubicBezTo>
                    <a:pt x="4632" y="1"/>
                    <a:pt x="4615" y="1"/>
                    <a:pt x="4598" y="1"/>
                  </a:cubicBezTo>
                  <a:cubicBezTo>
                    <a:pt x="2029" y="55"/>
                    <a:pt x="0" y="2165"/>
                    <a:pt x="27" y="4708"/>
                  </a:cubicBezTo>
                  <a:cubicBezTo>
                    <a:pt x="54" y="7244"/>
                    <a:pt x="2110" y="9280"/>
                    <a:pt x="4635" y="9280"/>
                  </a:cubicBezTo>
                  <a:cubicBezTo>
                    <a:pt x="4668" y="9280"/>
                    <a:pt x="4701" y="9280"/>
                    <a:pt x="4734" y="9279"/>
                  </a:cubicBezTo>
                  <a:cubicBezTo>
                    <a:pt x="7303" y="9252"/>
                    <a:pt x="9332" y="7142"/>
                    <a:pt x="9305" y="4600"/>
                  </a:cubicBezTo>
                  <a:cubicBezTo>
                    <a:pt x="9278" y="2047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18"/>
            <p:cNvSpPr/>
            <p:nvPr/>
          </p:nvSpPr>
          <p:spPr>
            <a:xfrm>
              <a:off x="2565375" y="105635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47" y="0"/>
                  </a:moveTo>
                  <a:cubicBezTo>
                    <a:pt x="2630" y="0"/>
                    <a:pt x="2614" y="0"/>
                    <a:pt x="2598" y="1"/>
                  </a:cubicBezTo>
                  <a:cubicBezTo>
                    <a:pt x="1137" y="28"/>
                    <a:pt x="1" y="1191"/>
                    <a:pt x="1" y="2651"/>
                  </a:cubicBezTo>
                  <a:cubicBezTo>
                    <a:pt x="28" y="4069"/>
                    <a:pt x="1191" y="5221"/>
                    <a:pt x="2629" y="5221"/>
                  </a:cubicBezTo>
                  <a:cubicBezTo>
                    <a:pt x="2646" y="5221"/>
                    <a:pt x="2662" y="5221"/>
                    <a:pt x="2679" y="5221"/>
                  </a:cubicBezTo>
                  <a:cubicBezTo>
                    <a:pt x="4112" y="5221"/>
                    <a:pt x="5276" y="4031"/>
                    <a:pt x="5249" y="2570"/>
                  </a:cubicBezTo>
                  <a:cubicBezTo>
                    <a:pt x="5222" y="1153"/>
                    <a:pt x="4058" y="0"/>
                    <a:pt x="26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CUSTOM_17">
    <p:spTree>
      <p:nvGrpSpPr>
        <p:cNvPr id="1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p21"/>
          <p:cNvSpPr txBox="1">
            <a:spLocks noGrp="1"/>
          </p:cNvSpPr>
          <p:nvPr>
            <p:ph type="title"/>
          </p:nvPr>
        </p:nvSpPr>
        <p:spPr>
          <a:xfrm>
            <a:off x="713225" y="368825"/>
            <a:ext cx="7724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504" name="Google Shape;504;p21"/>
          <p:cNvGrpSpPr/>
          <p:nvPr/>
        </p:nvGrpSpPr>
        <p:grpSpPr>
          <a:xfrm rot="-3354926">
            <a:off x="634789" y="2200677"/>
            <a:ext cx="1549822" cy="5914680"/>
            <a:chOff x="9065175" y="1446600"/>
            <a:chExt cx="682175" cy="2603425"/>
          </a:xfrm>
        </p:grpSpPr>
        <p:sp>
          <p:nvSpPr>
            <p:cNvPr id="505" name="Google Shape;505;p21"/>
            <p:cNvSpPr/>
            <p:nvPr/>
          </p:nvSpPr>
          <p:spPr>
            <a:xfrm>
              <a:off x="9086850" y="1508200"/>
              <a:ext cx="610475" cy="2541825"/>
            </a:xfrm>
            <a:custGeom>
              <a:avLst/>
              <a:gdLst/>
              <a:ahLst/>
              <a:cxnLst/>
              <a:rect l="l" t="t" r="r" b="b"/>
              <a:pathLst>
                <a:path w="24419" h="101673" extrusionOk="0">
                  <a:moveTo>
                    <a:pt x="3036" y="0"/>
                  </a:moveTo>
                  <a:cubicBezTo>
                    <a:pt x="2703" y="0"/>
                    <a:pt x="2402" y="267"/>
                    <a:pt x="2402" y="601"/>
                  </a:cubicBezTo>
                  <a:cubicBezTo>
                    <a:pt x="2102" y="9474"/>
                    <a:pt x="7740" y="14010"/>
                    <a:pt x="13143" y="18380"/>
                  </a:cubicBezTo>
                  <a:cubicBezTo>
                    <a:pt x="18280" y="22550"/>
                    <a:pt x="23151" y="26452"/>
                    <a:pt x="22917" y="33824"/>
                  </a:cubicBezTo>
                  <a:cubicBezTo>
                    <a:pt x="22650" y="41997"/>
                    <a:pt x="17346" y="45633"/>
                    <a:pt x="11709" y="49502"/>
                  </a:cubicBezTo>
                  <a:cubicBezTo>
                    <a:pt x="6205" y="53305"/>
                    <a:pt x="534" y="57208"/>
                    <a:pt x="268" y="65614"/>
                  </a:cubicBezTo>
                  <a:cubicBezTo>
                    <a:pt x="1" y="73553"/>
                    <a:pt x="4804" y="77522"/>
                    <a:pt x="9908" y="81725"/>
                  </a:cubicBezTo>
                  <a:cubicBezTo>
                    <a:pt x="15378" y="86229"/>
                    <a:pt x="21049" y="90899"/>
                    <a:pt x="20715" y="101039"/>
                  </a:cubicBezTo>
                  <a:cubicBezTo>
                    <a:pt x="20715" y="101373"/>
                    <a:pt x="20982" y="101673"/>
                    <a:pt x="21316" y="101673"/>
                  </a:cubicBezTo>
                  <a:cubicBezTo>
                    <a:pt x="21683" y="101673"/>
                    <a:pt x="21950" y="101406"/>
                    <a:pt x="21950" y="101072"/>
                  </a:cubicBezTo>
                  <a:cubicBezTo>
                    <a:pt x="22283" y="90265"/>
                    <a:pt x="16146" y="85194"/>
                    <a:pt x="10708" y="80725"/>
                  </a:cubicBezTo>
                  <a:cubicBezTo>
                    <a:pt x="5838" y="76722"/>
                    <a:pt x="1268" y="72952"/>
                    <a:pt x="1502" y="65647"/>
                  </a:cubicBezTo>
                  <a:cubicBezTo>
                    <a:pt x="1769" y="57875"/>
                    <a:pt x="6939" y="54306"/>
                    <a:pt x="12410" y="50536"/>
                  </a:cubicBezTo>
                  <a:cubicBezTo>
                    <a:pt x="18047" y="46633"/>
                    <a:pt x="23851" y="42631"/>
                    <a:pt x="24151" y="33858"/>
                  </a:cubicBezTo>
                  <a:cubicBezTo>
                    <a:pt x="24418" y="25852"/>
                    <a:pt x="19081" y="21549"/>
                    <a:pt x="13944" y="17413"/>
                  </a:cubicBezTo>
                  <a:cubicBezTo>
                    <a:pt x="8507" y="13043"/>
                    <a:pt x="3370" y="8906"/>
                    <a:pt x="3637" y="634"/>
                  </a:cubicBezTo>
                  <a:cubicBezTo>
                    <a:pt x="3637" y="300"/>
                    <a:pt x="3370" y="0"/>
                    <a:pt x="30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21"/>
            <p:cNvSpPr/>
            <p:nvPr/>
          </p:nvSpPr>
          <p:spPr>
            <a:xfrm>
              <a:off x="9065175" y="1446600"/>
              <a:ext cx="682175" cy="2586000"/>
            </a:xfrm>
            <a:custGeom>
              <a:avLst/>
              <a:gdLst/>
              <a:ahLst/>
              <a:cxnLst/>
              <a:rect l="l" t="t" r="r" b="b"/>
              <a:pathLst>
                <a:path w="27287" h="103440" extrusionOk="0">
                  <a:moveTo>
                    <a:pt x="25601" y="0"/>
                  </a:moveTo>
                  <a:cubicBezTo>
                    <a:pt x="25266" y="0"/>
                    <a:pt x="24931" y="246"/>
                    <a:pt x="24985" y="696"/>
                  </a:cubicBezTo>
                  <a:cubicBezTo>
                    <a:pt x="25952" y="9969"/>
                    <a:pt x="19948" y="14573"/>
                    <a:pt x="13610" y="19443"/>
                  </a:cubicBezTo>
                  <a:cubicBezTo>
                    <a:pt x="8140" y="23679"/>
                    <a:pt x="2469" y="28016"/>
                    <a:pt x="2202" y="35588"/>
                  </a:cubicBezTo>
                  <a:cubicBezTo>
                    <a:pt x="1902" y="45328"/>
                    <a:pt x="7639" y="49698"/>
                    <a:pt x="13210" y="53901"/>
                  </a:cubicBezTo>
                  <a:cubicBezTo>
                    <a:pt x="18213" y="57704"/>
                    <a:pt x="22983" y="61306"/>
                    <a:pt x="22717" y="68778"/>
                  </a:cubicBezTo>
                  <a:cubicBezTo>
                    <a:pt x="22483" y="76350"/>
                    <a:pt x="17513" y="80020"/>
                    <a:pt x="12242" y="83922"/>
                  </a:cubicBezTo>
                  <a:cubicBezTo>
                    <a:pt x="6405" y="88259"/>
                    <a:pt x="334" y="92762"/>
                    <a:pt x="0" y="102803"/>
                  </a:cubicBezTo>
                  <a:cubicBezTo>
                    <a:pt x="0" y="103136"/>
                    <a:pt x="267" y="103436"/>
                    <a:pt x="601" y="103436"/>
                  </a:cubicBezTo>
                  <a:cubicBezTo>
                    <a:pt x="622" y="103438"/>
                    <a:pt x="642" y="103439"/>
                    <a:pt x="662" y="103439"/>
                  </a:cubicBezTo>
                  <a:cubicBezTo>
                    <a:pt x="997" y="103439"/>
                    <a:pt x="1236" y="103182"/>
                    <a:pt x="1268" y="102836"/>
                  </a:cubicBezTo>
                  <a:cubicBezTo>
                    <a:pt x="1568" y="93429"/>
                    <a:pt x="7372" y="89126"/>
                    <a:pt x="13010" y="84957"/>
                  </a:cubicBezTo>
                  <a:cubicBezTo>
                    <a:pt x="18280" y="81054"/>
                    <a:pt x="23717" y="76951"/>
                    <a:pt x="23984" y="68845"/>
                  </a:cubicBezTo>
                  <a:cubicBezTo>
                    <a:pt x="24251" y="60706"/>
                    <a:pt x="19014" y="56770"/>
                    <a:pt x="13944" y="52934"/>
                  </a:cubicBezTo>
                  <a:cubicBezTo>
                    <a:pt x="8640" y="48897"/>
                    <a:pt x="3169" y="44761"/>
                    <a:pt x="3470" y="35621"/>
                  </a:cubicBezTo>
                  <a:cubicBezTo>
                    <a:pt x="3703" y="28650"/>
                    <a:pt x="8873" y="24680"/>
                    <a:pt x="14377" y="20444"/>
                  </a:cubicBezTo>
                  <a:cubicBezTo>
                    <a:pt x="20715" y="15573"/>
                    <a:pt x="27287" y="10570"/>
                    <a:pt x="26219" y="563"/>
                  </a:cubicBezTo>
                  <a:cubicBezTo>
                    <a:pt x="26173" y="179"/>
                    <a:pt x="25887" y="0"/>
                    <a:pt x="256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21"/>
            <p:cNvSpPr/>
            <p:nvPr/>
          </p:nvSpPr>
          <p:spPr>
            <a:xfrm>
              <a:off x="9240300" y="3247475"/>
              <a:ext cx="393750" cy="199625"/>
            </a:xfrm>
            <a:custGeom>
              <a:avLst/>
              <a:gdLst/>
              <a:ahLst/>
              <a:cxnLst/>
              <a:rect l="l" t="t" r="r" b="b"/>
              <a:pathLst>
                <a:path w="15750" h="7985" extrusionOk="0">
                  <a:moveTo>
                    <a:pt x="15158" y="0"/>
                  </a:moveTo>
                  <a:cubicBezTo>
                    <a:pt x="15101" y="0"/>
                    <a:pt x="15040" y="14"/>
                    <a:pt x="14978" y="46"/>
                  </a:cubicBezTo>
                  <a:lnTo>
                    <a:pt x="401" y="7184"/>
                  </a:lnTo>
                  <a:cubicBezTo>
                    <a:pt x="0" y="7384"/>
                    <a:pt x="134" y="7985"/>
                    <a:pt x="601" y="7985"/>
                  </a:cubicBezTo>
                  <a:cubicBezTo>
                    <a:pt x="668" y="7951"/>
                    <a:pt x="701" y="7951"/>
                    <a:pt x="768" y="7918"/>
                  </a:cubicBezTo>
                  <a:lnTo>
                    <a:pt x="15345" y="813"/>
                  </a:lnTo>
                  <a:cubicBezTo>
                    <a:pt x="15749" y="582"/>
                    <a:pt x="15528" y="0"/>
                    <a:pt x="151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21"/>
            <p:cNvSpPr/>
            <p:nvPr/>
          </p:nvSpPr>
          <p:spPr>
            <a:xfrm>
              <a:off x="9142725" y="3083225"/>
              <a:ext cx="497100" cy="243800"/>
            </a:xfrm>
            <a:custGeom>
              <a:avLst/>
              <a:gdLst/>
              <a:ahLst/>
              <a:cxnLst/>
              <a:rect l="l" t="t" r="r" b="b"/>
              <a:pathLst>
                <a:path w="19884" h="9752" extrusionOk="0">
                  <a:moveTo>
                    <a:pt x="19267" y="1"/>
                  </a:moveTo>
                  <a:cubicBezTo>
                    <a:pt x="19208" y="1"/>
                    <a:pt x="19146" y="14"/>
                    <a:pt x="19081" y="44"/>
                  </a:cubicBezTo>
                  <a:lnTo>
                    <a:pt x="401" y="8951"/>
                  </a:lnTo>
                  <a:cubicBezTo>
                    <a:pt x="1" y="9151"/>
                    <a:pt x="167" y="9718"/>
                    <a:pt x="601" y="9751"/>
                  </a:cubicBezTo>
                  <a:cubicBezTo>
                    <a:pt x="668" y="9751"/>
                    <a:pt x="701" y="9718"/>
                    <a:pt x="768" y="9684"/>
                  </a:cubicBezTo>
                  <a:lnTo>
                    <a:pt x="19448" y="811"/>
                  </a:lnTo>
                  <a:cubicBezTo>
                    <a:pt x="19883" y="608"/>
                    <a:pt x="19662" y="1"/>
                    <a:pt x="192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21"/>
            <p:cNvSpPr/>
            <p:nvPr/>
          </p:nvSpPr>
          <p:spPr>
            <a:xfrm>
              <a:off x="9113550" y="2938925"/>
              <a:ext cx="459600" cy="234650"/>
            </a:xfrm>
            <a:custGeom>
              <a:avLst/>
              <a:gdLst/>
              <a:ahLst/>
              <a:cxnLst/>
              <a:rect l="l" t="t" r="r" b="b"/>
              <a:pathLst>
                <a:path w="18384" h="9386" extrusionOk="0">
                  <a:moveTo>
                    <a:pt x="17794" y="0"/>
                  </a:moveTo>
                  <a:cubicBezTo>
                    <a:pt x="17736" y="0"/>
                    <a:pt x="17675" y="14"/>
                    <a:pt x="17613" y="45"/>
                  </a:cubicBezTo>
                  <a:lnTo>
                    <a:pt x="400" y="8585"/>
                  </a:lnTo>
                  <a:cubicBezTo>
                    <a:pt x="0" y="8785"/>
                    <a:pt x="134" y="9385"/>
                    <a:pt x="601" y="9385"/>
                  </a:cubicBezTo>
                  <a:cubicBezTo>
                    <a:pt x="667" y="9385"/>
                    <a:pt x="734" y="9352"/>
                    <a:pt x="801" y="9319"/>
                  </a:cubicBezTo>
                  <a:lnTo>
                    <a:pt x="17980" y="779"/>
                  </a:lnTo>
                  <a:cubicBezTo>
                    <a:pt x="18384" y="577"/>
                    <a:pt x="18163" y="0"/>
                    <a:pt x="177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1"/>
            <p:cNvSpPr/>
            <p:nvPr/>
          </p:nvSpPr>
          <p:spPr>
            <a:xfrm>
              <a:off x="9164400" y="2824375"/>
              <a:ext cx="297550" cy="156550"/>
            </a:xfrm>
            <a:custGeom>
              <a:avLst/>
              <a:gdLst/>
              <a:ahLst/>
              <a:cxnLst/>
              <a:rect l="l" t="t" r="r" b="b"/>
              <a:pathLst>
                <a:path w="11902" h="6262" extrusionOk="0">
                  <a:moveTo>
                    <a:pt x="11322" y="0"/>
                  </a:moveTo>
                  <a:cubicBezTo>
                    <a:pt x="11256" y="0"/>
                    <a:pt x="11184" y="18"/>
                    <a:pt x="11109" y="58"/>
                  </a:cubicBezTo>
                  <a:lnTo>
                    <a:pt x="368" y="5461"/>
                  </a:lnTo>
                  <a:cubicBezTo>
                    <a:pt x="1" y="5662"/>
                    <a:pt x="134" y="6262"/>
                    <a:pt x="568" y="6262"/>
                  </a:cubicBezTo>
                  <a:cubicBezTo>
                    <a:pt x="635" y="6262"/>
                    <a:pt x="701" y="6229"/>
                    <a:pt x="768" y="6195"/>
                  </a:cubicBezTo>
                  <a:lnTo>
                    <a:pt x="11476" y="791"/>
                  </a:lnTo>
                  <a:cubicBezTo>
                    <a:pt x="11901" y="564"/>
                    <a:pt x="11700" y="0"/>
                    <a:pt x="113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21"/>
            <p:cNvSpPr/>
            <p:nvPr/>
          </p:nvSpPr>
          <p:spPr>
            <a:xfrm>
              <a:off x="9388725" y="3076125"/>
              <a:ext cx="261250" cy="134975"/>
            </a:xfrm>
            <a:custGeom>
              <a:avLst/>
              <a:gdLst/>
              <a:ahLst/>
              <a:cxnLst/>
              <a:rect l="l" t="t" r="r" b="b"/>
              <a:pathLst>
                <a:path w="10450" h="5399" extrusionOk="0">
                  <a:moveTo>
                    <a:pt x="9540" y="1"/>
                  </a:moveTo>
                  <a:cubicBezTo>
                    <a:pt x="9456" y="1"/>
                    <a:pt x="9367" y="19"/>
                    <a:pt x="9274" y="61"/>
                  </a:cubicBezTo>
                  <a:lnTo>
                    <a:pt x="601" y="4198"/>
                  </a:lnTo>
                  <a:cubicBezTo>
                    <a:pt x="1" y="4498"/>
                    <a:pt x="201" y="5399"/>
                    <a:pt x="868" y="5399"/>
                  </a:cubicBezTo>
                  <a:cubicBezTo>
                    <a:pt x="968" y="5399"/>
                    <a:pt x="1035" y="5365"/>
                    <a:pt x="1135" y="5332"/>
                  </a:cubicBezTo>
                  <a:lnTo>
                    <a:pt x="9808" y="1196"/>
                  </a:lnTo>
                  <a:cubicBezTo>
                    <a:pt x="10449" y="904"/>
                    <a:pt x="10122" y="1"/>
                    <a:pt x="95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21"/>
            <p:cNvSpPr/>
            <p:nvPr/>
          </p:nvSpPr>
          <p:spPr>
            <a:xfrm>
              <a:off x="9332025" y="2929875"/>
              <a:ext cx="253475" cy="135300"/>
            </a:xfrm>
            <a:custGeom>
              <a:avLst/>
              <a:gdLst/>
              <a:ahLst/>
              <a:cxnLst/>
              <a:rect l="l" t="t" r="r" b="b"/>
              <a:pathLst>
                <a:path w="10139" h="5412" extrusionOk="0">
                  <a:moveTo>
                    <a:pt x="9245" y="0"/>
                  </a:moveTo>
                  <a:cubicBezTo>
                    <a:pt x="9150" y="0"/>
                    <a:pt x="9048" y="23"/>
                    <a:pt x="8940" y="74"/>
                  </a:cubicBezTo>
                  <a:lnTo>
                    <a:pt x="568" y="4244"/>
                  </a:lnTo>
                  <a:cubicBezTo>
                    <a:pt x="1" y="4544"/>
                    <a:pt x="201" y="5411"/>
                    <a:pt x="868" y="5411"/>
                  </a:cubicBezTo>
                  <a:cubicBezTo>
                    <a:pt x="968" y="5411"/>
                    <a:pt x="1035" y="5411"/>
                    <a:pt x="1135" y="5344"/>
                  </a:cubicBezTo>
                  <a:lnTo>
                    <a:pt x="9507" y="1175"/>
                  </a:lnTo>
                  <a:cubicBezTo>
                    <a:pt x="10139" y="859"/>
                    <a:pt x="9832" y="0"/>
                    <a:pt x="9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21"/>
            <p:cNvSpPr/>
            <p:nvPr/>
          </p:nvSpPr>
          <p:spPr>
            <a:xfrm>
              <a:off x="9305350" y="2816175"/>
              <a:ext cx="167450" cy="93875"/>
            </a:xfrm>
            <a:custGeom>
              <a:avLst/>
              <a:gdLst/>
              <a:ahLst/>
              <a:cxnLst/>
              <a:rect l="l" t="t" r="r" b="b"/>
              <a:pathLst>
                <a:path w="6698" h="3755" extrusionOk="0">
                  <a:moveTo>
                    <a:pt x="5823" y="1"/>
                  </a:moveTo>
                  <a:cubicBezTo>
                    <a:pt x="5724" y="1"/>
                    <a:pt x="5617" y="27"/>
                    <a:pt x="5504" y="85"/>
                  </a:cubicBezTo>
                  <a:lnTo>
                    <a:pt x="567" y="2587"/>
                  </a:lnTo>
                  <a:cubicBezTo>
                    <a:pt x="0" y="2887"/>
                    <a:pt x="200" y="3755"/>
                    <a:pt x="868" y="3755"/>
                  </a:cubicBezTo>
                  <a:cubicBezTo>
                    <a:pt x="968" y="3755"/>
                    <a:pt x="1068" y="3721"/>
                    <a:pt x="1134" y="3688"/>
                  </a:cubicBezTo>
                  <a:lnTo>
                    <a:pt x="6071" y="1186"/>
                  </a:lnTo>
                  <a:cubicBezTo>
                    <a:pt x="6698" y="873"/>
                    <a:pt x="6401" y="1"/>
                    <a:pt x="58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21"/>
            <p:cNvSpPr/>
            <p:nvPr/>
          </p:nvSpPr>
          <p:spPr>
            <a:xfrm>
              <a:off x="9427100" y="3236800"/>
              <a:ext cx="221025" cy="117725"/>
            </a:xfrm>
            <a:custGeom>
              <a:avLst/>
              <a:gdLst/>
              <a:ahLst/>
              <a:cxnLst/>
              <a:rect l="l" t="t" r="r" b="b"/>
              <a:pathLst>
                <a:path w="8841" h="4709" extrusionOk="0">
                  <a:moveTo>
                    <a:pt x="7937" y="0"/>
                  </a:moveTo>
                  <a:cubicBezTo>
                    <a:pt x="7844" y="0"/>
                    <a:pt x="7744" y="22"/>
                    <a:pt x="7639" y="72"/>
                  </a:cubicBezTo>
                  <a:lnTo>
                    <a:pt x="601" y="3541"/>
                  </a:lnTo>
                  <a:cubicBezTo>
                    <a:pt x="0" y="3808"/>
                    <a:pt x="201" y="4709"/>
                    <a:pt x="868" y="4709"/>
                  </a:cubicBezTo>
                  <a:cubicBezTo>
                    <a:pt x="968" y="4709"/>
                    <a:pt x="1068" y="4676"/>
                    <a:pt x="1135" y="4642"/>
                  </a:cubicBezTo>
                  <a:lnTo>
                    <a:pt x="8206" y="1206"/>
                  </a:lnTo>
                  <a:cubicBezTo>
                    <a:pt x="8840" y="890"/>
                    <a:pt x="8528" y="0"/>
                    <a:pt x="79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21"/>
            <p:cNvSpPr/>
            <p:nvPr/>
          </p:nvSpPr>
          <p:spPr>
            <a:xfrm>
              <a:off x="9149925" y="2478050"/>
              <a:ext cx="373100" cy="190150"/>
            </a:xfrm>
            <a:custGeom>
              <a:avLst/>
              <a:gdLst/>
              <a:ahLst/>
              <a:cxnLst/>
              <a:rect l="l" t="t" r="r" b="b"/>
              <a:pathLst>
                <a:path w="14924" h="7606" extrusionOk="0">
                  <a:moveTo>
                    <a:pt x="623" y="1"/>
                  </a:moveTo>
                  <a:cubicBezTo>
                    <a:pt x="236" y="1"/>
                    <a:pt x="0" y="604"/>
                    <a:pt x="480" y="801"/>
                  </a:cubicBezTo>
                  <a:lnTo>
                    <a:pt x="14156" y="7573"/>
                  </a:lnTo>
                  <a:cubicBezTo>
                    <a:pt x="14223" y="7606"/>
                    <a:pt x="14290" y="7606"/>
                    <a:pt x="14356" y="7606"/>
                  </a:cubicBezTo>
                  <a:cubicBezTo>
                    <a:pt x="14790" y="7606"/>
                    <a:pt x="14923" y="7006"/>
                    <a:pt x="14523" y="6805"/>
                  </a:cubicBezTo>
                  <a:lnTo>
                    <a:pt x="847" y="67"/>
                  </a:lnTo>
                  <a:cubicBezTo>
                    <a:pt x="769" y="21"/>
                    <a:pt x="694" y="1"/>
                    <a:pt x="6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21"/>
            <p:cNvSpPr/>
            <p:nvPr/>
          </p:nvSpPr>
          <p:spPr>
            <a:xfrm>
              <a:off x="9130475" y="2302375"/>
              <a:ext cx="494300" cy="252425"/>
            </a:xfrm>
            <a:custGeom>
              <a:avLst/>
              <a:gdLst/>
              <a:ahLst/>
              <a:cxnLst/>
              <a:rect l="l" t="t" r="r" b="b"/>
              <a:pathLst>
                <a:path w="19772" h="10097" extrusionOk="0">
                  <a:moveTo>
                    <a:pt x="605" y="0"/>
                  </a:moveTo>
                  <a:cubicBezTo>
                    <a:pt x="203" y="0"/>
                    <a:pt x="1" y="595"/>
                    <a:pt x="457" y="823"/>
                  </a:cubicBezTo>
                  <a:lnTo>
                    <a:pt x="18970" y="10063"/>
                  </a:lnTo>
                  <a:cubicBezTo>
                    <a:pt x="19037" y="10063"/>
                    <a:pt x="19104" y="10096"/>
                    <a:pt x="19171" y="10096"/>
                  </a:cubicBezTo>
                  <a:cubicBezTo>
                    <a:pt x="19604" y="10096"/>
                    <a:pt x="19771" y="9496"/>
                    <a:pt x="19371" y="9296"/>
                  </a:cubicBezTo>
                  <a:lnTo>
                    <a:pt x="824" y="56"/>
                  </a:lnTo>
                  <a:cubicBezTo>
                    <a:pt x="747" y="17"/>
                    <a:pt x="673" y="0"/>
                    <a:pt x="6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21"/>
            <p:cNvSpPr/>
            <p:nvPr/>
          </p:nvSpPr>
          <p:spPr>
            <a:xfrm>
              <a:off x="9197200" y="2152250"/>
              <a:ext cx="473425" cy="241600"/>
            </a:xfrm>
            <a:custGeom>
              <a:avLst/>
              <a:gdLst/>
              <a:ahLst/>
              <a:cxnLst/>
              <a:rect l="l" t="t" r="r" b="b"/>
              <a:pathLst>
                <a:path w="18937" h="9664" extrusionOk="0">
                  <a:moveTo>
                    <a:pt x="615" y="1"/>
                  </a:moveTo>
                  <a:cubicBezTo>
                    <a:pt x="227" y="1"/>
                    <a:pt x="0" y="591"/>
                    <a:pt x="457" y="790"/>
                  </a:cubicBezTo>
                  <a:lnTo>
                    <a:pt x="18169" y="9630"/>
                  </a:lnTo>
                  <a:cubicBezTo>
                    <a:pt x="18203" y="9663"/>
                    <a:pt x="18270" y="9663"/>
                    <a:pt x="18336" y="9663"/>
                  </a:cubicBezTo>
                  <a:cubicBezTo>
                    <a:pt x="18770" y="9663"/>
                    <a:pt x="18937" y="9063"/>
                    <a:pt x="18536" y="8863"/>
                  </a:cubicBezTo>
                  <a:lnTo>
                    <a:pt x="824" y="57"/>
                  </a:lnTo>
                  <a:cubicBezTo>
                    <a:pt x="751" y="18"/>
                    <a:pt x="681" y="1"/>
                    <a:pt x="6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21"/>
            <p:cNvSpPr/>
            <p:nvPr/>
          </p:nvSpPr>
          <p:spPr>
            <a:xfrm>
              <a:off x="9303950" y="2040525"/>
              <a:ext cx="343275" cy="177375"/>
            </a:xfrm>
            <a:custGeom>
              <a:avLst/>
              <a:gdLst/>
              <a:ahLst/>
              <a:cxnLst/>
              <a:rect l="l" t="t" r="r" b="b"/>
              <a:pathLst>
                <a:path w="13731" h="7095" extrusionOk="0">
                  <a:moveTo>
                    <a:pt x="615" y="0"/>
                  </a:moveTo>
                  <a:cubicBezTo>
                    <a:pt x="227" y="0"/>
                    <a:pt x="0" y="590"/>
                    <a:pt x="457" y="790"/>
                  </a:cubicBezTo>
                  <a:lnTo>
                    <a:pt x="12965" y="7061"/>
                  </a:lnTo>
                  <a:cubicBezTo>
                    <a:pt x="13024" y="7090"/>
                    <a:pt x="13082" y="7094"/>
                    <a:pt x="13141" y="7094"/>
                  </a:cubicBezTo>
                  <a:lnTo>
                    <a:pt x="13141" y="7094"/>
                  </a:lnTo>
                  <a:cubicBezTo>
                    <a:pt x="13601" y="7087"/>
                    <a:pt x="13730" y="6492"/>
                    <a:pt x="13332" y="6294"/>
                  </a:cubicBezTo>
                  <a:lnTo>
                    <a:pt x="823" y="56"/>
                  </a:lnTo>
                  <a:cubicBezTo>
                    <a:pt x="751" y="17"/>
                    <a:pt x="681" y="0"/>
                    <a:pt x="615" y="0"/>
                  </a:cubicBezTo>
                  <a:close/>
                  <a:moveTo>
                    <a:pt x="13141" y="7094"/>
                  </a:moveTo>
                  <a:lnTo>
                    <a:pt x="13141" y="7094"/>
                  </a:lnTo>
                  <a:cubicBezTo>
                    <a:pt x="13138" y="7094"/>
                    <a:pt x="13135" y="7094"/>
                    <a:pt x="13132" y="7094"/>
                  </a:cubicBezTo>
                  <a:lnTo>
                    <a:pt x="13166" y="7094"/>
                  </a:lnTo>
                  <a:cubicBezTo>
                    <a:pt x="13157" y="7094"/>
                    <a:pt x="13149" y="7094"/>
                    <a:pt x="13141" y="709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1"/>
            <p:cNvSpPr/>
            <p:nvPr/>
          </p:nvSpPr>
          <p:spPr>
            <a:xfrm>
              <a:off x="9290525" y="2032300"/>
              <a:ext cx="207475" cy="112200"/>
            </a:xfrm>
            <a:custGeom>
              <a:avLst/>
              <a:gdLst/>
              <a:ahLst/>
              <a:cxnLst/>
              <a:rect l="l" t="t" r="r" b="b"/>
              <a:pathLst>
                <a:path w="8299" h="4488" extrusionOk="0">
                  <a:moveTo>
                    <a:pt x="885" y="0"/>
                  </a:moveTo>
                  <a:cubicBezTo>
                    <a:pt x="322" y="0"/>
                    <a:pt x="0" y="872"/>
                    <a:pt x="627" y="1185"/>
                  </a:cubicBezTo>
                  <a:lnTo>
                    <a:pt x="7131" y="4421"/>
                  </a:lnTo>
                  <a:cubicBezTo>
                    <a:pt x="7231" y="4454"/>
                    <a:pt x="7331" y="4488"/>
                    <a:pt x="7431" y="4488"/>
                  </a:cubicBezTo>
                  <a:cubicBezTo>
                    <a:pt x="8065" y="4488"/>
                    <a:pt x="8299" y="3587"/>
                    <a:pt x="7698" y="3320"/>
                  </a:cubicBezTo>
                  <a:lnTo>
                    <a:pt x="1194" y="85"/>
                  </a:lnTo>
                  <a:cubicBezTo>
                    <a:pt x="1086" y="26"/>
                    <a:pt x="982" y="0"/>
                    <a:pt x="8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21"/>
            <p:cNvSpPr/>
            <p:nvPr/>
          </p:nvSpPr>
          <p:spPr>
            <a:xfrm>
              <a:off x="9190250" y="2146850"/>
              <a:ext cx="247725" cy="132750"/>
            </a:xfrm>
            <a:custGeom>
              <a:avLst/>
              <a:gdLst/>
              <a:ahLst/>
              <a:cxnLst/>
              <a:rect l="l" t="t" r="r" b="b"/>
              <a:pathLst>
                <a:path w="9909" h="5310" extrusionOk="0">
                  <a:moveTo>
                    <a:pt x="904" y="0"/>
                  </a:moveTo>
                  <a:cubicBezTo>
                    <a:pt x="313" y="0"/>
                    <a:pt x="1" y="890"/>
                    <a:pt x="635" y="1207"/>
                  </a:cubicBezTo>
                  <a:lnTo>
                    <a:pt x="8741" y="5243"/>
                  </a:lnTo>
                  <a:cubicBezTo>
                    <a:pt x="8841" y="5276"/>
                    <a:pt x="8941" y="5276"/>
                    <a:pt x="9041" y="5310"/>
                  </a:cubicBezTo>
                  <a:cubicBezTo>
                    <a:pt x="9708" y="5310"/>
                    <a:pt x="9908" y="4409"/>
                    <a:pt x="9308" y="4142"/>
                  </a:cubicBezTo>
                  <a:lnTo>
                    <a:pt x="1202" y="72"/>
                  </a:lnTo>
                  <a:cubicBezTo>
                    <a:pt x="1097" y="22"/>
                    <a:pt x="997" y="0"/>
                    <a:pt x="9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21"/>
            <p:cNvSpPr/>
            <p:nvPr/>
          </p:nvSpPr>
          <p:spPr>
            <a:xfrm>
              <a:off x="9121225" y="2297750"/>
              <a:ext cx="229175" cy="123625"/>
            </a:xfrm>
            <a:custGeom>
              <a:avLst/>
              <a:gdLst/>
              <a:ahLst/>
              <a:cxnLst/>
              <a:rect l="l" t="t" r="r" b="b"/>
              <a:pathLst>
                <a:path w="9167" h="4945" extrusionOk="0">
                  <a:moveTo>
                    <a:pt x="900" y="0"/>
                  </a:moveTo>
                  <a:cubicBezTo>
                    <a:pt x="328" y="0"/>
                    <a:pt x="0" y="864"/>
                    <a:pt x="660" y="1208"/>
                  </a:cubicBezTo>
                  <a:lnTo>
                    <a:pt x="8032" y="4878"/>
                  </a:lnTo>
                  <a:cubicBezTo>
                    <a:pt x="8132" y="4911"/>
                    <a:pt x="8199" y="4944"/>
                    <a:pt x="8299" y="4944"/>
                  </a:cubicBezTo>
                  <a:cubicBezTo>
                    <a:pt x="8966" y="4944"/>
                    <a:pt x="9167" y="4044"/>
                    <a:pt x="8599" y="3743"/>
                  </a:cubicBezTo>
                  <a:lnTo>
                    <a:pt x="1194" y="74"/>
                  </a:lnTo>
                  <a:cubicBezTo>
                    <a:pt x="1092" y="23"/>
                    <a:pt x="993" y="0"/>
                    <a:pt x="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21"/>
            <p:cNvSpPr/>
            <p:nvPr/>
          </p:nvSpPr>
          <p:spPr>
            <a:xfrm>
              <a:off x="9143550" y="2472925"/>
              <a:ext cx="201850" cy="109400"/>
            </a:xfrm>
            <a:custGeom>
              <a:avLst/>
              <a:gdLst/>
              <a:ahLst/>
              <a:cxnLst/>
              <a:rect l="l" t="t" r="r" b="b"/>
              <a:pathLst>
                <a:path w="8074" h="4376" extrusionOk="0">
                  <a:moveTo>
                    <a:pt x="914" y="0"/>
                  </a:moveTo>
                  <a:cubicBezTo>
                    <a:pt x="338" y="0"/>
                    <a:pt x="1" y="889"/>
                    <a:pt x="635" y="1206"/>
                  </a:cubicBezTo>
                  <a:lnTo>
                    <a:pt x="6939" y="4308"/>
                  </a:lnTo>
                  <a:cubicBezTo>
                    <a:pt x="7006" y="4342"/>
                    <a:pt x="7106" y="4375"/>
                    <a:pt x="7206" y="4375"/>
                  </a:cubicBezTo>
                  <a:cubicBezTo>
                    <a:pt x="7873" y="4375"/>
                    <a:pt x="8073" y="3475"/>
                    <a:pt x="7473" y="3174"/>
                  </a:cubicBezTo>
                  <a:lnTo>
                    <a:pt x="1202" y="72"/>
                  </a:lnTo>
                  <a:cubicBezTo>
                    <a:pt x="1102" y="22"/>
                    <a:pt x="1005" y="0"/>
                    <a:pt x="9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21"/>
            <p:cNvSpPr/>
            <p:nvPr/>
          </p:nvSpPr>
          <p:spPr>
            <a:xfrm>
              <a:off x="9222975" y="3691050"/>
              <a:ext cx="352050" cy="104725"/>
            </a:xfrm>
            <a:custGeom>
              <a:avLst/>
              <a:gdLst/>
              <a:ahLst/>
              <a:cxnLst/>
              <a:rect l="l" t="t" r="r" b="b"/>
              <a:pathLst>
                <a:path w="14082" h="4189" extrusionOk="0">
                  <a:moveTo>
                    <a:pt x="577" y="0"/>
                  </a:moveTo>
                  <a:cubicBezTo>
                    <a:pt x="133" y="0"/>
                    <a:pt x="0" y="693"/>
                    <a:pt x="493" y="816"/>
                  </a:cubicBezTo>
                  <a:lnTo>
                    <a:pt x="13336" y="4152"/>
                  </a:lnTo>
                  <a:lnTo>
                    <a:pt x="13436" y="4152"/>
                  </a:lnTo>
                  <a:lnTo>
                    <a:pt x="13436" y="4185"/>
                  </a:lnTo>
                  <a:cubicBezTo>
                    <a:pt x="13458" y="4188"/>
                    <a:pt x="13479" y="4189"/>
                    <a:pt x="13499" y="4189"/>
                  </a:cubicBezTo>
                  <a:cubicBezTo>
                    <a:pt x="14010" y="4189"/>
                    <a:pt x="14081" y="3415"/>
                    <a:pt x="13536" y="3351"/>
                  </a:cubicBezTo>
                  <a:lnTo>
                    <a:pt x="693" y="15"/>
                  </a:lnTo>
                  <a:cubicBezTo>
                    <a:pt x="653" y="5"/>
                    <a:pt x="614" y="0"/>
                    <a:pt x="5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1"/>
            <p:cNvSpPr/>
            <p:nvPr/>
          </p:nvSpPr>
          <p:spPr>
            <a:xfrm>
              <a:off x="9118475" y="3844650"/>
              <a:ext cx="507450" cy="137925"/>
            </a:xfrm>
            <a:custGeom>
              <a:avLst/>
              <a:gdLst/>
              <a:ahLst/>
              <a:cxnLst/>
              <a:rect l="l" t="t" r="r" b="b"/>
              <a:pathLst>
                <a:path w="20298" h="5517" extrusionOk="0">
                  <a:moveTo>
                    <a:pt x="582" y="0"/>
                  </a:moveTo>
                  <a:cubicBezTo>
                    <a:pt x="148" y="0"/>
                    <a:pt x="0" y="684"/>
                    <a:pt x="470" y="810"/>
                  </a:cubicBezTo>
                  <a:lnTo>
                    <a:pt x="19551" y="5513"/>
                  </a:lnTo>
                  <a:lnTo>
                    <a:pt x="19684" y="5513"/>
                  </a:lnTo>
                  <a:cubicBezTo>
                    <a:pt x="19704" y="5516"/>
                    <a:pt x="19724" y="5517"/>
                    <a:pt x="19744" y="5517"/>
                  </a:cubicBezTo>
                  <a:cubicBezTo>
                    <a:pt x="20224" y="5517"/>
                    <a:pt x="20297" y="4743"/>
                    <a:pt x="19784" y="4679"/>
                  </a:cubicBezTo>
                  <a:lnTo>
                    <a:pt x="670" y="9"/>
                  </a:lnTo>
                  <a:cubicBezTo>
                    <a:pt x="640" y="3"/>
                    <a:pt x="611" y="0"/>
                    <a:pt x="5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21"/>
            <p:cNvSpPr/>
            <p:nvPr/>
          </p:nvSpPr>
          <p:spPr>
            <a:xfrm>
              <a:off x="9263900" y="1734800"/>
              <a:ext cx="374250" cy="85325"/>
            </a:xfrm>
            <a:custGeom>
              <a:avLst/>
              <a:gdLst/>
              <a:ahLst/>
              <a:cxnLst/>
              <a:rect l="l" t="t" r="r" b="b"/>
              <a:pathLst>
                <a:path w="14970" h="3413" extrusionOk="0">
                  <a:moveTo>
                    <a:pt x="14387" y="1"/>
                  </a:moveTo>
                  <a:cubicBezTo>
                    <a:pt x="14360" y="1"/>
                    <a:pt x="14331" y="4"/>
                    <a:pt x="14301" y="9"/>
                  </a:cubicBezTo>
                  <a:lnTo>
                    <a:pt x="524" y="2578"/>
                  </a:lnTo>
                  <a:cubicBezTo>
                    <a:pt x="1" y="2610"/>
                    <a:pt x="55" y="3413"/>
                    <a:pt x="591" y="3413"/>
                  </a:cubicBezTo>
                  <a:cubicBezTo>
                    <a:pt x="602" y="3413"/>
                    <a:pt x="613" y="3412"/>
                    <a:pt x="624" y="3412"/>
                  </a:cubicBezTo>
                  <a:lnTo>
                    <a:pt x="691" y="3412"/>
                  </a:lnTo>
                  <a:lnTo>
                    <a:pt x="14434" y="843"/>
                  </a:lnTo>
                  <a:cubicBezTo>
                    <a:pt x="14969" y="749"/>
                    <a:pt x="14851" y="1"/>
                    <a:pt x="143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21"/>
            <p:cNvSpPr/>
            <p:nvPr/>
          </p:nvSpPr>
          <p:spPr>
            <a:xfrm>
              <a:off x="9169700" y="1534675"/>
              <a:ext cx="528475" cy="119500"/>
            </a:xfrm>
            <a:custGeom>
              <a:avLst/>
              <a:gdLst/>
              <a:ahLst/>
              <a:cxnLst/>
              <a:rect l="l" t="t" r="r" b="b"/>
              <a:pathLst>
                <a:path w="21139" h="4780" extrusionOk="0">
                  <a:moveTo>
                    <a:pt x="20557" y="0"/>
                  </a:moveTo>
                  <a:cubicBezTo>
                    <a:pt x="20529" y="0"/>
                    <a:pt x="20500" y="3"/>
                    <a:pt x="20470" y="9"/>
                  </a:cubicBezTo>
                  <a:lnTo>
                    <a:pt x="556" y="3945"/>
                  </a:lnTo>
                  <a:cubicBezTo>
                    <a:pt x="0" y="3977"/>
                    <a:pt x="53" y="4780"/>
                    <a:pt x="590" y="4780"/>
                  </a:cubicBezTo>
                  <a:cubicBezTo>
                    <a:pt x="601" y="4780"/>
                    <a:pt x="612" y="4779"/>
                    <a:pt x="623" y="4779"/>
                  </a:cubicBezTo>
                  <a:lnTo>
                    <a:pt x="723" y="4779"/>
                  </a:lnTo>
                  <a:lnTo>
                    <a:pt x="20604" y="842"/>
                  </a:lnTo>
                  <a:cubicBezTo>
                    <a:pt x="21139" y="748"/>
                    <a:pt x="21021" y="0"/>
                    <a:pt x="205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21"/>
            <p:cNvSpPr/>
            <p:nvPr/>
          </p:nvSpPr>
          <p:spPr>
            <a:xfrm>
              <a:off x="9476850" y="1529725"/>
              <a:ext cx="228000" cy="67775"/>
            </a:xfrm>
            <a:custGeom>
              <a:avLst/>
              <a:gdLst/>
              <a:ahLst/>
              <a:cxnLst/>
              <a:rect l="l" t="t" r="r" b="b"/>
              <a:pathLst>
                <a:path w="9120" h="2711" extrusionOk="0">
                  <a:moveTo>
                    <a:pt x="8245" y="0"/>
                  </a:moveTo>
                  <a:cubicBezTo>
                    <a:pt x="8215" y="0"/>
                    <a:pt x="8183" y="2"/>
                    <a:pt x="8151" y="6"/>
                  </a:cubicBezTo>
                  <a:lnTo>
                    <a:pt x="812" y="1441"/>
                  </a:lnTo>
                  <a:cubicBezTo>
                    <a:pt x="0" y="1538"/>
                    <a:pt x="106" y="2711"/>
                    <a:pt x="882" y="2711"/>
                  </a:cubicBezTo>
                  <a:cubicBezTo>
                    <a:pt x="902" y="2711"/>
                    <a:pt x="924" y="2710"/>
                    <a:pt x="946" y="2708"/>
                  </a:cubicBezTo>
                  <a:lnTo>
                    <a:pt x="1046" y="2675"/>
                  </a:lnTo>
                  <a:lnTo>
                    <a:pt x="8384" y="1241"/>
                  </a:lnTo>
                  <a:cubicBezTo>
                    <a:pt x="9119" y="1049"/>
                    <a:pt x="8936" y="0"/>
                    <a:pt x="8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21"/>
            <p:cNvSpPr/>
            <p:nvPr/>
          </p:nvSpPr>
          <p:spPr>
            <a:xfrm>
              <a:off x="9443500" y="1728925"/>
              <a:ext cx="201925" cy="61225"/>
            </a:xfrm>
            <a:custGeom>
              <a:avLst/>
              <a:gdLst/>
              <a:ahLst/>
              <a:cxnLst/>
              <a:rect l="l" t="t" r="r" b="b"/>
              <a:pathLst>
                <a:path w="8077" h="2449" extrusionOk="0">
                  <a:moveTo>
                    <a:pt x="7202" y="1"/>
                  </a:moveTo>
                  <a:cubicBezTo>
                    <a:pt x="7164" y="1"/>
                    <a:pt x="7124" y="4"/>
                    <a:pt x="7083" y="11"/>
                  </a:cubicBezTo>
                  <a:lnTo>
                    <a:pt x="812" y="1178"/>
                  </a:lnTo>
                  <a:cubicBezTo>
                    <a:pt x="0" y="1276"/>
                    <a:pt x="105" y="2448"/>
                    <a:pt x="881" y="2448"/>
                  </a:cubicBezTo>
                  <a:cubicBezTo>
                    <a:pt x="902" y="2448"/>
                    <a:pt x="924" y="2448"/>
                    <a:pt x="946" y="2446"/>
                  </a:cubicBezTo>
                  <a:lnTo>
                    <a:pt x="1046" y="2412"/>
                  </a:lnTo>
                  <a:lnTo>
                    <a:pt x="7317" y="1245"/>
                  </a:lnTo>
                  <a:cubicBezTo>
                    <a:pt x="8076" y="1118"/>
                    <a:pt x="7905" y="1"/>
                    <a:pt x="72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21"/>
            <p:cNvSpPr/>
            <p:nvPr/>
          </p:nvSpPr>
          <p:spPr>
            <a:xfrm>
              <a:off x="9206800" y="3682525"/>
              <a:ext cx="200350" cy="70775"/>
            </a:xfrm>
            <a:custGeom>
              <a:avLst/>
              <a:gdLst/>
              <a:ahLst/>
              <a:cxnLst/>
              <a:rect l="l" t="t" r="r" b="b"/>
              <a:pathLst>
                <a:path w="8014" h="2831" extrusionOk="0">
                  <a:moveTo>
                    <a:pt x="866" y="0"/>
                  </a:moveTo>
                  <a:cubicBezTo>
                    <a:pt x="200" y="0"/>
                    <a:pt x="1" y="1039"/>
                    <a:pt x="740" y="1224"/>
                  </a:cubicBezTo>
                  <a:lnTo>
                    <a:pt x="6911" y="2791"/>
                  </a:lnTo>
                  <a:lnTo>
                    <a:pt x="7078" y="2791"/>
                  </a:lnTo>
                  <a:lnTo>
                    <a:pt x="7044" y="2825"/>
                  </a:lnTo>
                  <a:cubicBezTo>
                    <a:pt x="7076" y="2829"/>
                    <a:pt x="7107" y="2830"/>
                    <a:pt x="7136" y="2830"/>
                  </a:cubicBezTo>
                  <a:cubicBezTo>
                    <a:pt x="7890" y="2830"/>
                    <a:pt x="8014" y="1653"/>
                    <a:pt x="7211" y="1557"/>
                  </a:cubicBezTo>
                  <a:lnTo>
                    <a:pt x="1040" y="23"/>
                  </a:lnTo>
                  <a:cubicBezTo>
                    <a:pt x="979" y="7"/>
                    <a:pt x="921" y="0"/>
                    <a:pt x="8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21"/>
            <p:cNvSpPr/>
            <p:nvPr/>
          </p:nvSpPr>
          <p:spPr>
            <a:xfrm>
              <a:off x="9106700" y="3838475"/>
              <a:ext cx="275425" cy="89950"/>
            </a:xfrm>
            <a:custGeom>
              <a:avLst/>
              <a:gdLst/>
              <a:ahLst/>
              <a:cxnLst/>
              <a:rect l="l" t="t" r="r" b="b"/>
              <a:pathLst>
                <a:path w="11017" h="3598" extrusionOk="0">
                  <a:moveTo>
                    <a:pt x="871" y="1"/>
                  </a:moveTo>
                  <a:cubicBezTo>
                    <a:pt x="202" y="1"/>
                    <a:pt x="0" y="1072"/>
                    <a:pt x="741" y="1257"/>
                  </a:cubicBezTo>
                  <a:lnTo>
                    <a:pt x="9914" y="3558"/>
                  </a:lnTo>
                  <a:lnTo>
                    <a:pt x="10081" y="3558"/>
                  </a:lnTo>
                  <a:lnTo>
                    <a:pt x="10081" y="3592"/>
                  </a:lnTo>
                  <a:cubicBezTo>
                    <a:pt x="10113" y="3596"/>
                    <a:pt x="10143" y="3597"/>
                    <a:pt x="10173" y="3597"/>
                  </a:cubicBezTo>
                  <a:cubicBezTo>
                    <a:pt x="10924" y="3597"/>
                    <a:pt x="11017" y="2420"/>
                    <a:pt x="10215" y="2324"/>
                  </a:cubicBezTo>
                  <a:lnTo>
                    <a:pt x="1041" y="23"/>
                  </a:lnTo>
                  <a:cubicBezTo>
                    <a:pt x="982" y="8"/>
                    <a:pt x="925" y="1"/>
                    <a:pt x="8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1" name="Google Shape;531;p21"/>
          <p:cNvGrpSpPr/>
          <p:nvPr/>
        </p:nvGrpSpPr>
        <p:grpSpPr>
          <a:xfrm rot="3354926" flipH="1">
            <a:off x="6959389" y="2124477"/>
            <a:ext cx="1549822" cy="5914680"/>
            <a:chOff x="9065175" y="1446600"/>
            <a:chExt cx="682175" cy="2603425"/>
          </a:xfrm>
        </p:grpSpPr>
        <p:sp>
          <p:nvSpPr>
            <p:cNvPr id="532" name="Google Shape;532;p21"/>
            <p:cNvSpPr/>
            <p:nvPr/>
          </p:nvSpPr>
          <p:spPr>
            <a:xfrm>
              <a:off x="9086850" y="1508200"/>
              <a:ext cx="610475" cy="2541825"/>
            </a:xfrm>
            <a:custGeom>
              <a:avLst/>
              <a:gdLst/>
              <a:ahLst/>
              <a:cxnLst/>
              <a:rect l="l" t="t" r="r" b="b"/>
              <a:pathLst>
                <a:path w="24419" h="101673" extrusionOk="0">
                  <a:moveTo>
                    <a:pt x="3036" y="0"/>
                  </a:moveTo>
                  <a:cubicBezTo>
                    <a:pt x="2703" y="0"/>
                    <a:pt x="2402" y="267"/>
                    <a:pt x="2402" y="601"/>
                  </a:cubicBezTo>
                  <a:cubicBezTo>
                    <a:pt x="2102" y="9474"/>
                    <a:pt x="7740" y="14010"/>
                    <a:pt x="13143" y="18380"/>
                  </a:cubicBezTo>
                  <a:cubicBezTo>
                    <a:pt x="18280" y="22550"/>
                    <a:pt x="23151" y="26452"/>
                    <a:pt x="22917" y="33824"/>
                  </a:cubicBezTo>
                  <a:cubicBezTo>
                    <a:pt x="22650" y="41997"/>
                    <a:pt x="17346" y="45633"/>
                    <a:pt x="11709" y="49502"/>
                  </a:cubicBezTo>
                  <a:cubicBezTo>
                    <a:pt x="6205" y="53305"/>
                    <a:pt x="534" y="57208"/>
                    <a:pt x="268" y="65614"/>
                  </a:cubicBezTo>
                  <a:cubicBezTo>
                    <a:pt x="1" y="73553"/>
                    <a:pt x="4804" y="77522"/>
                    <a:pt x="9908" y="81725"/>
                  </a:cubicBezTo>
                  <a:cubicBezTo>
                    <a:pt x="15378" y="86229"/>
                    <a:pt x="21049" y="90899"/>
                    <a:pt x="20715" y="101039"/>
                  </a:cubicBezTo>
                  <a:cubicBezTo>
                    <a:pt x="20715" y="101373"/>
                    <a:pt x="20982" y="101673"/>
                    <a:pt x="21316" y="101673"/>
                  </a:cubicBezTo>
                  <a:cubicBezTo>
                    <a:pt x="21683" y="101673"/>
                    <a:pt x="21950" y="101406"/>
                    <a:pt x="21950" y="101072"/>
                  </a:cubicBezTo>
                  <a:cubicBezTo>
                    <a:pt x="22283" y="90265"/>
                    <a:pt x="16146" y="85194"/>
                    <a:pt x="10708" y="80725"/>
                  </a:cubicBezTo>
                  <a:cubicBezTo>
                    <a:pt x="5838" y="76722"/>
                    <a:pt x="1268" y="72952"/>
                    <a:pt x="1502" y="65647"/>
                  </a:cubicBezTo>
                  <a:cubicBezTo>
                    <a:pt x="1769" y="57875"/>
                    <a:pt x="6939" y="54306"/>
                    <a:pt x="12410" y="50536"/>
                  </a:cubicBezTo>
                  <a:cubicBezTo>
                    <a:pt x="18047" y="46633"/>
                    <a:pt x="23851" y="42631"/>
                    <a:pt x="24151" y="33858"/>
                  </a:cubicBezTo>
                  <a:cubicBezTo>
                    <a:pt x="24418" y="25852"/>
                    <a:pt x="19081" y="21549"/>
                    <a:pt x="13944" y="17413"/>
                  </a:cubicBezTo>
                  <a:cubicBezTo>
                    <a:pt x="8507" y="13043"/>
                    <a:pt x="3370" y="8906"/>
                    <a:pt x="3637" y="634"/>
                  </a:cubicBezTo>
                  <a:cubicBezTo>
                    <a:pt x="3637" y="300"/>
                    <a:pt x="3370" y="0"/>
                    <a:pt x="30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21"/>
            <p:cNvSpPr/>
            <p:nvPr/>
          </p:nvSpPr>
          <p:spPr>
            <a:xfrm>
              <a:off x="9065175" y="1446600"/>
              <a:ext cx="682175" cy="2586000"/>
            </a:xfrm>
            <a:custGeom>
              <a:avLst/>
              <a:gdLst/>
              <a:ahLst/>
              <a:cxnLst/>
              <a:rect l="l" t="t" r="r" b="b"/>
              <a:pathLst>
                <a:path w="27287" h="103440" extrusionOk="0">
                  <a:moveTo>
                    <a:pt x="25601" y="0"/>
                  </a:moveTo>
                  <a:cubicBezTo>
                    <a:pt x="25266" y="0"/>
                    <a:pt x="24931" y="246"/>
                    <a:pt x="24985" y="696"/>
                  </a:cubicBezTo>
                  <a:cubicBezTo>
                    <a:pt x="25952" y="9969"/>
                    <a:pt x="19948" y="14573"/>
                    <a:pt x="13610" y="19443"/>
                  </a:cubicBezTo>
                  <a:cubicBezTo>
                    <a:pt x="8140" y="23679"/>
                    <a:pt x="2469" y="28016"/>
                    <a:pt x="2202" y="35588"/>
                  </a:cubicBezTo>
                  <a:cubicBezTo>
                    <a:pt x="1902" y="45328"/>
                    <a:pt x="7639" y="49698"/>
                    <a:pt x="13210" y="53901"/>
                  </a:cubicBezTo>
                  <a:cubicBezTo>
                    <a:pt x="18213" y="57704"/>
                    <a:pt x="22983" y="61306"/>
                    <a:pt x="22717" y="68778"/>
                  </a:cubicBezTo>
                  <a:cubicBezTo>
                    <a:pt x="22483" y="76350"/>
                    <a:pt x="17513" y="80020"/>
                    <a:pt x="12242" y="83922"/>
                  </a:cubicBezTo>
                  <a:cubicBezTo>
                    <a:pt x="6405" y="88259"/>
                    <a:pt x="334" y="92762"/>
                    <a:pt x="0" y="102803"/>
                  </a:cubicBezTo>
                  <a:cubicBezTo>
                    <a:pt x="0" y="103136"/>
                    <a:pt x="267" y="103436"/>
                    <a:pt x="601" y="103436"/>
                  </a:cubicBezTo>
                  <a:cubicBezTo>
                    <a:pt x="622" y="103438"/>
                    <a:pt x="642" y="103439"/>
                    <a:pt x="662" y="103439"/>
                  </a:cubicBezTo>
                  <a:cubicBezTo>
                    <a:pt x="997" y="103439"/>
                    <a:pt x="1236" y="103182"/>
                    <a:pt x="1268" y="102836"/>
                  </a:cubicBezTo>
                  <a:cubicBezTo>
                    <a:pt x="1568" y="93429"/>
                    <a:pt x="7372" y="89126"/>
                    <a:pt x="13010" y="84957"/>
                  </a:cubicBezTo>
                  <a:cubicBezTo>
                    <a:pt x="18280" y="81054"/>
                    <a:pt x="23717" y="76951"/>
                    <a:pt x="23984" y="68845"/>
                  </a:cubicBezTo>
                  <a:cubicBezTo>
                    <a:pt x="24251" y="60706"/>
                    <a:pt x="19014" y="56770"/>
                    <a:pt x="13944" y="52934"/>
                  </a:cubicBezTo>
                  <a:cubicBezTo>
                    <a:pt x="8640" y="48897"/>
                    <a:pt x="3169" y="44761"/>
                    <a:pt x="3470" y="35621"/>
                  </a:cubicBezTo>
                  <a:cubicBezTo>
                    <a:pt x="3703" y="28650"/>
                    <a:pt x="8873" y="24680"/>
                    <a:pt x="14377" y="20444"/>
                  </a:cubicBezTo>
                  <a:cubicBezTo>
                    <a:pt x="20715" y="15573"/>
                    <a:pt x="27287" y="10570"/>
                    <a:pt x="26219" y="563"/>
                  </a:cubicBezTo>
                  <a:cubicBezTo>
                    <a:pt x="26173" y="179"/>
                    <a:pt x="25887" y="0"/>
                    <a:pt x="256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21"/>
            <p:cNvSpPr/>
            <p:nvPr/>
          </p:nvSpPr>
          <p:spPr>
            <a:xfrm>
              <a:off x="9240300" y="3247475"/>
              <a:ext cx="393750" cy="199625"/>
            </a:xfrm>
            <a:custGeom>
              <a:avLst/>
              <a:gdLst/>
              <a:ahLst/>
              <a:cxnLst/>
              <a:rect l="l" t="t" r="r" b="b"/>
              <a:pathLst>
                <a:path w="15750" h="7985" extrusionOk="0">
                  <a:moveTo>
                    <a:pt x="15158" y="0"/>
                  </a:moveTo>
                  <a:cubicBezTo>
                    <a:pt x="15101" y="0"/>
                    <a:pt x="15040" y="14"/>
                    <a:pt x="14978" y="46"/>
                  </a:cubicBezTo>
                  <a:lnTo>
                    <a:pt x="401" y="7184"/>
                  </a:lnTo>
                  <a:cubicBezTo>
                    <a:pt x="0" y="7384"/>
                    <a:pt x="134" y="7985"/>
                    <a:pt x="601" y="7985"/>
                  </a:cubicBezTo>
                  <a:cubicBezTo>
                    <a:pt x="668" y="7951"/>
                    <a:pt x="701" y="7951"/>
                    <a:pt x="768" y="7918"/>
                  </a:cubicBezTo>
                  <a:lnTo>
                    <a:pt x="15345" y="813"/>
                  </a:lnTo>
                  <a:cubicBezTo>
                    <a:pt x="15749" y="582"/>
                    <a:pt x="15528" y="0"/>
                    <a:pt x="151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21"/>
            <p:cNvSpPr/>
            <p:nvPr/>
          </p:nvSpPr>
          <p:spPr>
            <a:xfrm>
              <a:off x="9142725" y="3083225"/>
              <a:ext cx="497100" cy="243800"/>
            </a:xfrm>
            <a:custGeom>
              <a:avLst/>
              <a:gdLst/>
              <a:ahLst/>
              <a:cxnLst/>
              <a:rect l="l" t="t" r="r" b="b"/>
              <a:pathLst>
                <a:path w="19884" h="9752" extrusionOk="0">
                  <a:moveTo>
                    <a:pt x="19267" y="1"/>
                  </a:moveTo>
                  <a:cubicBezTo>
                    <a:pt x="19208" y="1"/>
                    <a:pt x="19146" y="14"/>
                    <a:pt x="19081" y="44"/>
                  </a:cubicBezTo>
                  <a:lnTo>
                    <a:pt x="401" y="8951"/>
                  </a:lnTo>
                  <a:cubicBezTo>
                    <a:pt x="1" y="9151"/>
                    <a:pt x="167" y="9718"/>
                    <a:pt x="601" y="9751"/>
                  </a:cubicBezTo>
                  <a:cubicBezTo>
                    <a:pt x="668" y="9751"/>
                    <a:pt x="701" y="9718"/>
                    <a:pt x="768" y="9684"/>
                  </a:cubicBezTo>
                  <a:lnTo>
                    <a:pt x="19448" y="811"/>
                  </a:lnTo>
                  <a:cubicBezTo>
                    <a:pt x="19883" y="608"/>
                    <a:pt x="19662" y="1"/>
                    <a:pt x="192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21"/>
            <p:cNvSpPr/>
            <p:nvPr/>
          </p:nvSpPr>
          <p:spPr>
            <a:xfrm>
              <a:off x="9113550" y="2938925"/>
              <a:ext cx="459600" cy="234650"/>
            </a:xfrm>
            <a:custGeom>
              <a:avLst/>
              <a:gdLst/>
              <a:ahLst/>
              <a:cxnLst/>
              <a:rect l="l" t="t" r="r" b="b"/>
              <a:pathLst>
                <a:path w="18384" h="9386" extrusionOk="0">
                  <a:moveTo>
                    <a:pt x="17794" y="0"/>
                  </a:moveTo>
                  <a:cubicBezTo>
                    <a:pt x="17736" y="0"/>
                    <a:pt x="17675" y="14"/>
                    <a:pt x="17613" y="45"/>
                  </a:cubicBezTo>
                  <a:lnTo>
                    <a:pt x="400" y="8585"/>
                  </a:lnTo>
                  <a:cubicBezTo>
                    <a:pt x="0" y="8785"/>
                    <a:pt x="134" y="9385"/>
                    <a:pt x="601" y="9385"/>
                  </a:cubicBezTo>
                  <a:cubicBezTo>
                    <a:pt x="667" y="9385"/>
                    <a:pt x="734" y="9352"/>
                    <a:pt x="801" y="9319"/>
                  </a:cubicBezTo>
                  <a:lnTo>
                    <a:pt x="17980" y="779"/>
                  </a:lnTo>
                  <a:cubicBezTo>
                    <a:pt x="18384" y="577"/>
                    <a:pt x="18163" y="0"/>
                    <a:pt x="177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21"/>
            <p:cNvSpPr/>
            <p:nvPr/>
          </p:nvSpPr>
          <p:spPr>
            <a:xfrm>
              <a:off x="9164400" y="2824375"/>
              <a:ext cx="297550" cy="156550"/>
            </a:xfrm>
            <a:custGeom>
              <a:avLst/>
              <a:gdLst/>
              <a:ahLst/>
              <a:cxnLst/>
              <a:rect l="l" t="t" r="r" b="b"/>
              <a:pathLst>
                <a:path w="11902" h="6262" extrusionOk="0">
                  <a:moveTo>
                    <a:pt x="11322" y="0"/>
                  </a:moveTo>
                  <a:cubicBezTo>
                    <a:pt x="11256" y="0"/>
                    <a:pt x="11184" y="18"/>
                    <a:pt x="11109" y="58"/>
                  </a:cubicBezTo>
                  <a:lnTo>
                    <a:pt x="368" y="5461"/>
                  </a:lnTo>
                  <a:cubicBezTo>
                    <a:pt x="1" y="5662"/>
                    <a:pt x="134" y="6262"/>
                    <a:pt x="568" y="6262"/>
                  </a:cubicBezTo>
                  <a:cubicBezTo>
                    <a:pt x="635" y="6262"/>
                    <a:pt x="701" y="6229"/>
                    <a:pt x="768" y="6195"/>
                  </a:cubicBezTo>
                  <a:lnTo>
                    <a:pt x="11476" y="791"/>
                  </a:lnTo>
                  <a:cubicBezTo>
                    <a:pt x="11901" y="564"/>
                    <a:pt x="11700" y="0"/>
                    <a:pt x="113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21"/>
            <p:cNvSpPr/>
            <p:nvPr/>
          </p:nvSpPr>
          <p:spPr>
            <a:xfrm>
              <a:off x="9388725" y="3076125"/>
              <a:ext cx="261250" cy="134975"/>
            </a:xfrm>
            <a:custGeom>
              <a:avLst/>
              <a:gdLst/>
              <a:ahLst/>
              <a:cxnLst/>
              <a:rect l="l" t="t" r="r" b="b"/>
              <a:pathLst>
                <a:path w="10450" h="5399" extrusionOk="0">
                  <a:moveTo>
                    <a:pt x="9540" y="1"/>
                  </a:moveTo>
                  <a:cubicBezTo>
                    <a:pt x="9456" y="1"/>
                    <a:pt x="9367" y="19"/>
                    <a:pt x="9274" y="61"/>
                  </a:cubicBezTo>
                  <a:lnTo>
                    <a:pt x="601" y="4198"/>
                  </a:lnTo>
                  <a:cubicBezTo>
                    <a:pt x="1" y="4498"/>
                    <a:pt x="201" y="5399"/>
                    <a:pt x="868" y="5399"/>
                  </a:cubicBezTo>
                  <a:cubicBezTo>
                    <a:pt x="968" y="5399"/>
                    <a:pt x="1035" y="5365"/>
                    <a:pt x="1135" y="5332"/>
                  </a:cubicBezTo>
                  <a:lnTo>
                    <a:pt x="9808" y="1196"/>
                  </a:lnTo>
                  <a:cubicBezTo>
                    <a:pt x="10449" y="904"/>
                    <a:pt x="10122" y="1"/>
                    <a:pt x="95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21"/>
            <p:cNvSpPr/>
            <p:nvPr/>
          </p:nvSpPr>
          <p:spPr>
            <a:xfrm>
              <a:off x="9332025" y="2929875"/>
              <a:ext cx="253475" cy="135300"/>
            </a:xfrm>
            <a:custGeom>
              <a:avLst/>
              <a:gdLst/>
              <a:ahLst/>
              <a:cxnLst/>
              <a:rect l="l" t="t" r="r" b="b"/>
              <a:pathLst>
                <a:path w="10139" h="5412" extrusionOk="0">
                  <a:moveTo>
                    <a:pt x="9245" y="0"/>
                  </a:moveTo>
                  <a:cubicBezTo>
                    <a:pt x="9150" y="0"/>
                    <a:pt x="9048" y="23"/>
                    <a:pt x="8940" y="74"/>
                  </a:cubicBezTo>
                  <a:lnTo>
                    <a:pt x="568" y="4244"/>
                  </a:lnTo>
                  <a:cubicBezTo>
                    <a:pt x="1" y="4544"/>
                    <a:pt x="201" y="5411"/>
                    <a:pt x="868" y="5411"/>
                  </a:cubicBezTo>
                  <a:cubicBezTo>
                    <a:pt x="968" y="5411"/>
                    <a:pt x="1035" y="5411"/>
                    <a:pt x="1135" y="5344"/>
                  </a:cubicBezTo>
                  <a:lnTo>
                    <a:pt x="9507" y="1175"/>
                  </a:lnTo>
                  <a:cubicBezTo>
                    <a:pt x="10139" y="859"/>
                    <a:pt x="9832" y="0"/>
                    <a:pt x="9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21"/>
            <p:cNvSpPr/>
            <p:nvPr/>
          </p:nvSpPr>
          <p:spPr>
            <a:xfrm>
              <a:off x="9305350" y="2816175"/>
              <a:ext cx="167450" cy="93875"/>
            </a:xfrm>
            <a:custGeom>
              <a:avLst/>
              <a:gdLst/>
              <a:ahLst/>
              <a:cxnLst/>
              <a:rect l="l" t="t" r="r" b="b"/>
              <a:pathLst>
                <a:path w="6698" h="3755" extrusionOk="0">
                  <a:moveTo>
                    <a:pt x="5823" y="1"/>
                  </a:moveTo>
                  <a:cubicBezTo>
                    <a:pt x="5724" y="1"/>
                    <a:pt x="5617" y="27"/>
                    <a:pt x="5504" y="85"/>
                  </a:cubicBezTo>
                  <a:lnTo>
                    <a:pt x="567" y="2587"/>
                  </a:lnTo>
                  <a:cubicBezTo>
                    <a:pt x="0" y="2887"/>
                    <a:pt x="200" y="3755"/>
                    <a:pt x="868" y="3755"/>
                  </a:cubicBezTo>
                  <a:cubicBezTo>
                    <a:pt x="968" y="3755"/>
                    <a:pt x="1068" y="3721"/>
                    <a:pt x="1134" y="3688"/>
                  </a:cubicBezTo>
                  <a:lnTo>
                    <a:pt x="6071" y="1186"/>
                  </a:lnTo>
                  <a:cubicBezTo>
                    <a:pt x="6698" y="873"/>
                    <a:pt x="6401" y="1"/>
                    <a:pt x="58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21"/>
            <p:cNvSpPr/>
            <p:nvPr/>
          </p:nvSpPr>
          <p:spPr>
            <a:xfrm>
              <a:off x="9427100" y="3236800"/>
              <a:ext cx="221025" cy="117725"/>
            </a:xfrm>
            <a:custGeom>
              <a:avLst/>
              <a:gdLst/>
              <a:ahLst/>
              <a:cxnLst/>
              <a:rect l="l" t="t" r="r" b="b"/>
              <a:pathLst>
                <a:path w="8841" h="4709" extrusionOk="0">
                  <a:moveTo>
                    <a:pt x="7937" y="0"/>
                  </a:moveTo>
                  <a:cubicBezTo>
                    <a:pt x="7844" y="0"/>
                    <a:pt x="7744" y="22"/>
                    <a:pt x="7639" y="72"/>
                  </a:cubicBezTo>
                  <a:lnTo>
                    <a:pt x="601" y="3541"/>
                  </a:lnTo>
                  <a:cubicBezTo>
                    <a:pt x="0" y="3808"/>
                    <a:pt x="201" y="4709"/>
                    <a:pt x="868" y="4709"/>
                  </a:cubicBezTo>
                  <a:cubicBezTo>
                    <a:pt x="968" y="4709"/>
                    <a:pt x="1068" y="4676"/>
                    <a:pt x="1135" y="4642"/>
                  </a:cubicBezTo>
                  <a:lnTo>
                    <a:pt x="8206" y="1206"/>
                  </a:lnTo>
                  <a:cubicBezTo>
                    <a:pt x="8840" y="890"/>
                    <a:pt x="8528" y="0"/>
                    <a:pt x="79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21"/>
            <p:cNvSpPr/>
            <p:nvPr/>
          </p:nvSpPr>
          <p:spPr>
            <a:xfrm>
              <a:off x="9149925" y="2478050"/>
              <a:ext cx="373100" cy="190150"/>
            </a:xfrm>
            <a:custGeom>
              <a:avLst/>
              <a:gdLst/>
              <a:ahLst/>
              <a:cxnLst/>
              <a:rect l="l" t="t" r="r" b="b"/>
              <a:pathLst>
                <a:path w="14924" h="7606" extrusionOk="0">
                  <a:moveTo>
                    <a:pt x="623" y="1"/>
                  </a:moveTo>
                  <a:cubicBezTo>
                    <a:pt x="236" y="1"/>
                    <a:pt x="0" y="604"/>
                    <a:pt x="480" y="801"/>
                  </a:cubicBezTo>
                  <a:lnTo>
                    <a:pt x="14156" y="7573"/>
                  </a:lnTo>
                  <a:cubicBezTo>
                    <a:pt x="14223" y="7606"/>
                    <a:pt x="14290" y="7606"/>
                    <a:pt x="14356" y="7606"/>
                  </a:cubicBezTo>
                  <a:cubicBezTo>
                    <a:pt x="14790" y="7606"/>
                    <a:pt x="14923" y="7006"/>
                    <a:pt x="14523" y="6805"/>
                  </a:cubicBezTo>
                  <a:lnTo>
                    <a:pt x="847" y="67"/>
                  </a:lnTo>
                  <a:cubicBezTo>
                    <a:pt x="769" y="21"/>
                    <a:pt x="694" y="1"/>
                    <a:pt x="6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21"/>
            <p:cNvSpPr/>
            <p:nvPr/>
          </p:nvSpPr>
          <p:spPr>
            <a:xfrm>
              <a:off x="9130475" y="2302375"/>
              <a:ext cx="494300" cy="252425"/>
            </a:xfrm>
            <a:custGeom>
              <a:avLst/>
              <a:gdLst/>
              <a:ahLst/>
              <a:cxnLst/>
              <a:rect l="l" t="t" r="r" b="b"/>
              <a:pathLst>
                <a:path w="19772" h="10097" extrusionOk="0">
                  <a:moveTo>
                    <a:pt x="605" y="0"/>
                  </a:moveTo>
                  <a:cubicBezTo>
                    <a:pt x="203" y="0"/>
                    <a:pt x="1" y="595"/>
                    <a:pt x="457" y="823"/>
                  </a:cubicBezTo>
                  <a:lnTo>
                    <a:pt x="18970" y="10063"/>
                  </a:lnTo>
                  <a:cubicBezTo>
                    <a:pt x="19037" y="10063"/>
                    <a:pt x="19104" y="10096"/>
                    <a:pt x="19171" y="10096"/>
                  </a:cubicBezTo>
                  <a:cubicBezTo>
                    <a:pt x="19604" y="10096"/>
                    <a:pt x="19771" y="9496"/>
                    <a:pt x="19371" y="9296"/>
                  </a:cubicBezTo>
                  <a:lnTo>
                    <a:pt x="824" y="56"/>
                  </a:lnTo>
                  <a:cubicBezTo>
                    <a:pt x="747" y="17"/>
                    <a:pt x="673" y="0"/>
                    <a:pt x="6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21"/>
            <p:cNvSpPr/>
            <p:nvPr/>
          </p:nvSpPr>
          <p:spPr>
            <a:xfrm>
              <a:off x="9197200" y="2152250"/>
              <a:ext cx="473425" cy="241600"/>
            </a:xfrm>
            <a:custGeom>
              <a:avLst/>
              <a:gdLst/>
              <a:ahLst/>
              <a:cxnLst/>
              <a:rect l="l" t="t" r="r" b="b"/>
              <a:pathLst>
                <a:path w="18937" h="9664" extrusionOk="0">
                  <a:moveTo>
                    <a:pt x="615" y="1"/>
                  </a:moveTo>
                  <a:cubicBezTo>
                    <a:pt x="227" y="1"/>
                    <a:pt x="0" y="591"/>
                    <a:pt x="457" y="790"/>
                  </a:cubicBezTo>
                  <a:lnTo>
                    <a:pt x="18169" y="9630"/>
                  </a:lnTo>
                  <a:cubicBezTo>
                    <a:pt x="18203" y="9663"/>
                    <a:pt x="18270" y="9663"/>
                    <a:pt x="18336" y="9663"/>
                  </a:cubicBezTo>
                  <a:cubicBezTo>
                    <a:pt x="18770" y="9663"/>
                    <a:pt x="18937" y="9063"/>
                    <a:pt x="18536" y="8863"/>
                  </a:cubicBezTo>
                  <a:lnTo>
                    <a:pt x="824" y="57"/>
                  </a:lnTo>
                  <a:cubicBezTo>
                    <a:pt x="751" y="18"/>
                    <a:pt x="681" y="1"/>
                    <a:pt x="6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21"/>
            <p:cNvSpPr/>
            <p:nvPr/>
          </p:nvSpPr>
          <p:spPr>
            <a:xfrm>
              <a:off x="9303950" y="2040525"/>
              <a:ext cx="343275" cy="177375"/>
            </a:xfrm>
            <a:custGeom>
              <a:avLst/>
              <a:gdLst/>
              <a:ahLst/>
              <a:cxnLst/>
              <a:rect l="l" t="t" r="r" b="b"/>
              <a:pathLst>
                <a:path w="13731" h="7095" extrusionOk="0">
                  <a:moveTo>
                    <a:pt x="615" y="0"/>
                  </a:moveTo>
                  <a:cubicBezTo>
                    <a:pt x="227" y="0"/>
                    <a:pt x="0" y="590"/>
                    <a:pt x="457" y="790"/>
                  </a:cubicBezTo>
                  <a:lnTo>
                    <a:pt x="12965" y="7061"/>
                  </a:lnTo>
                  <a:cubicBezTo>
                    <a:pt x="13024" y="7090"/>
                    <a:pt x="13082" y="7094"/>
                    <a:pt x="13141" y="7094"/>
                  </a:cubicBezTo>
                  <a:lnTo>
                    <a:pt x="13141" y="7094"/>
                  </a:lnTo>
                  <a:cubicBezTo>
                    <a:pt x="13601" y="7087"/>
                    <a:pt x="13730" y="6492"/>
                    <a:pt x="13332" y="6294"/>
                  </a:cubicBezTo>
                  <a:lnTo>
                    <a:pt x="823" y="56"/>
                  </a:lnTo>
                  <a:cubicBezTo>
                    <a:pt x="751" y="17"/>
                    <a:pt x="681" y="0"/>
                    <a:pt x="615" y="0"/>
                  </a:cubicBezTo>
                  <a:close/>
                  <a:moveTo>
                    <a:pt x="13141" y="7094"/>
                  </a:moveTo>
                  <a:lnTo>
                    <a:pt x="13141" y="7094"/>
                  </a:lnTo>
                  <a:cubicBezTo>
                    <a:pt x="13138" y="7094"/>
                    <a:pt x="13135" y="7094"/>
                    <a:pt x="13132" y="7094"/>
                  </a:cubicBezTo>
                  <a:lnTo>
                    <a:pt x="13166" y="7094"/>
                  </a:lnTo>
                  <a:cubicBezTo>
                    <a:pt x="13157" y="7094"/>
                    <a:pt x="13149" y="7094"/>
                    <a:pt x="13141" y="709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21"/>
            <p:cNvSpPr/>
            <p:nvPr/>
          </p:nvSpPr>
          <p:spPr>
            <a:xfrm>
              <a:off x="9290525" y="2032300"/>
              <a:ext cx="207475" cy="112200"/>
            </a:xfrm>
            <a:custGeom>
              <a:avLst/>
              <a:gdLst/>
              <a:ahLst/>
              <a:cxnLst/>
              <a:rect l="l" t="t" r="r" b="b"/>
              <a:pathLst>
                <a:path w="8299" h="4488" extrusionOk="0">
                  <a:moveTo>
                    <a:pt x="885" y="0"/>
                  </a:moveTo>
                  <a:cubicBezTo>
                    <a:pt x="322" y="0"/>
                    <a:pt x="0" y="872"/>
                    <a:pt x="627" y="1185"/>
                  </a:cubicBezTo>
                  <a:lnTo>
                    <a:pt x="7131" y="4421"/>
                  </a:lnTo>
                  <a:cubicBezTo>
                    <a:pt x="7231" y="4454"/>
                    <a:pt x="7331" y="4488"/>
                    <a:pt x="7431" y="4488"/>
                  </a:cubicBezTo>
                  <a:cubicBezTo>
                    <a:pt x="8065" y="4488"/>
                    <a:pt x="8299" y="3587"/>
                    <a:pt x="7698" y="3320"/>
                  </a:cubicBezTo>
                  <a:lnTo>
                    <a:pt x="1194" y="85"/>
                  </a:lnTo>
                  <a:cubicBezTo>
                    <a:pt x="1086" y="26"/>
                    <a:pt x="982" y="0"/>
                    <a:pt x="8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21"/>
            <p:cNvSpPr/>
            <p:nvPr/>
          </p:nvSpPr>
          <p:spPr>
            <a:xfrm>
              <a:off x="9190250" y="2146850"/>
              <a:ext cx="247725" cy="132750"/>
            </a:xfrm>
            <a:custGeom>
              <a:avLst/>
              <a:gdLst/>
              <a:ahLst/>
              <a:cxnLst/>
              <a:rect l="l" t="t" r="r" b="b"/>
              <a:pathLst>
                <a:path w="9909" h="5310" extrusionOk="0">
                  <a:moveTo>
                    <a:pt x="904" y="0"/>
                  </a:moveTo>
                  <a:cubicBezTo>
                    <a:pt x="313" y="0"/>
                    <a:pt x="1" y="890"/>
                    <a:pt x="635" y="1207"/>
                  </a:cubicBezTo>
                  <a:lnTo>
                    <a:pt x="8741" y="5243"/>
                  </a:lnTo>
                  <a:cubicBezTo>
                    <a:pt x="8841" y="5276"/>
                    <a:pt x="8941" y="5276"/>
                    <a:pt x="9041" y="5310"/>
                  </a:cubicBezTo>
                  <a:cubicBezTo>
                    <a:pt x="9708" y="5310"/>
                    <a:pt x="9908" y="4409"/>
                    <a:pt x="9308" y="4142"/>
                  </a:cubicBezTo>
                  <a:lnTo>
                    <a:pt x="1202" y="72"/>
                  </a:lnTo>
                  <a:cubicBezTo>
                    <a:pt x="1097" y="22"/>
                    <a:pt x="997" y="0"/>
                    <a:pt x="9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21"/>
            <p:cNvSpPr/>
            <p:nvPr/>
          </p:nvSpPr>
          <p:spPr>
            <a:xfrm>
              <a:off x="9121225" y="2297750"/>
              <a:ext cx="229175" cy="123625"/>
            </a:xfrm>
            <a:custGeom>
              <a:avLst/>
              <a:gdLst/>
              <a:ahLst/>
              <a:cxnLst/>
              <a:rect l="l" t="t" r="r" b="b"/>
              <a:pathLst>
                <a:path w="9167" h="4945" extrusionOk="0">
                  <a:moveTo>
                    <a:pt x="900" y="0"/>
                  </a:moveTo>
                  <a:cubicBezTo>
                    <a:pt x="328" y="0"/>
                    <a:pt x="0" y="864"/>
                    <a:pt x="660" y="1208"/>
                  </a:cubicBezTo>
                  <a:lnTo>
                    <a:pt x="8032" y="4878"/>
                  </a:lnTo>
                  <a:cubicBezTo>
                    <a:pt x="8132" y="4911"/>
                    <a:pt x="8199" y="4944"/>
                    <a:pt x="8299" y="4944"/>
                  </a:cubicBezTo>
                  <a:cubicBezTo>
                    <a:pt x="8966" y="4944"/>
                    <a:pt x="9167" y="4044"/>
                    <a:pt x="8599" y="3743"/>
                  </a:cubicBezTo>
                  <a:lnTo>
                    <a:pt x="1194" y="74"/>
                  </a:lnTo>
                  <a:cubicBezTo>
                    <a:pt x="1092" y="23"/>
                    <a:pt x="993" y="0"/>
                    <a:pt x="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21"/>
            <p:cNvSpPr/>
            <p:nvPr/>
          </p:nvSpPr>
          <p:spPr>
            <a:xfrm>
              <a:off x="9143550" y="2472925"/>
              <a:ext cx="201850" cy="109400"/>
            </a:xfrm>
            <a:custGeom>
              <a:avLst/>
              <a:gdLst/>
              <a:ahLst/>
              <a:cxnLst/>
              <a:rect l="l" t="t" r="r" b="b"/>
              <a:pathLst>
                <a:path w="8074" h="4376" extrusionOk="0">
                  <a:moveTo>
                    <a:pt x="914" y="0"/>
                  </a:moveTo>
                  <a:cubicBezTo>
                    <a:pt x="338" y="0"/>
                    <a:pt x="1" y="889"/>
                    <a:pt x="635" y="1206"/>
                  </a:cubicBezTo>
                  <a:lnTo>
                    <a:pt x="6939" y="4308"/>
                  </a:lnTo>
                  <a:cubicBezTo>
                    <a:pt x="7006" y="4342"/>
                    <a:pt x="7106" y="4375"/>
                    <a:pt x="7206" y="4375"/>
                  </a:cubicBezTo>
                  <a:cubicBezTo>
                    <a:pt x="7873" y="4375"/>
                    <a:pt x="8073" y="3475"/>
                    <a:pt x="7473" y="3174"/>
                  </a:cubicBezTo>
                  <a:lnTo>
                    <a:pt x="1202" y="72"/>
                  </a:lnTo>
                  <a:cubicBezTo>
                    <a:pt x="1102" y="22"/>
                    <a:pt x="1005" y="0"/>
                    <a:pt x="9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21"/>
            <p:cNvSpPr/>
            <p:nvPr/>
          </p:nvSpPr>
          <p:spPr>
            <a:xfrm>
              <a:off x="9222975" y="3691050"/>
              <a:ext cx="352050" cy="104725"/>
            </a:xfrm>
            <a:custGeom>
              <a:avLst/>
              <a:gdLst/>
              <a:ahLst/>
              <a:cxnLst/>
              <a:rect l="l" t="t" r="r" b="b"/>
              <a:pathLst>
                <a:path w="14082" h="4189" extrusionOk="0">
                  <a:moveTo>
                    <a:pt x="577" y="0"/>
                  </a:moveTo>
                  <a:cubicBezTo>
                    <a:pt x="133" y="0"/>
                    <a:pt x="0" y="693"/>
                    <a:pt x="493" y="816"/>
                  </a:cubicBezTo>
                  <a:lnTo>
                    <a:pt x="13336" y="4152"/>
                  </a:lnTo>
                  <a:lnTo>
                    <a:pt x="13436" y="4152"/>
                  </a:lnTo>
                  <a:lnTo>
                    <a:pt x="13436" y="4185"/>
                  </a:lnTo>
                  <a:cubicBezTo>
                    <a:pt x="13458" y="4188"/>
                    <a:pt x="13479" y="4189"/>
                    <a:pt x="13499" y="4189"/>
                  </a:cubicBezTo>
                  <a:cubicBezTo>
                    <a:pt x="14010" y="4189"/>
                    <a:pt x="14081" y="3415"/>
                    <a:pt x="13536" y="3351"/>
                  </a:cubicBezTo>
                  <a:lnTo>
                    <a:pt x="693" y="15"/>
                  </a:lnTo>
                  <a:cubicBezTo>
                    <a:pt x="653" y="5"/>
                    <a:pt x="614" y="0"/>
                    <a:pt x="5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21"/>
            <p:cNvSpPr/>
            <p:nvPr/>
          </p:nvSpPr>
          <p:spPr>
            <a:xfrm>
              <a:off x="9118475" y="3844650"/>
              <a:ext cx="507450" cy="137925"/>
            </a:xfrm>
            <a:custGeom>
              <a:avLst/>
              <a:gdLst/>
              <a:ahLst/>
              <a:cxnLst/>
              <a:rect l="l" t="t" r="r" b="b"/>
              <a:pathLst>
                <a:path w="20298" h="5517" extrusionOk="0">
                  <a:moveTo>
                    <a:pt x="582" y="0"/>
                  </a:moveTo>
                  <a:cubicBezTo>
                    <a:pt x="148" y="0"/>
                    <a:pt x="0" y="684"/>
                    <a:pt x="470" y="810"/>
                  </a:cubicBezTo>
                  <a:lnTo>
                    <a:pt x="19551" y="5513"/>
                  </a:lnTo>
                  <a:lnTo>
                    <a:pt x="19684" y="5513"/>
                  </a:lnTo>
                  <a:cubicBezTo>
                    <a:pt x="19704" y="5516"/>
                    <a:pt x="19724" y="5517"/>
                    <a:pt x="19744" y="5517"/>
                  </a:cubicBezTo>
                  <a:cubicBezTo>
                    <a:pt x="20224" y="5517"/>
                    <a:pt x="20297" y="4743"/>
                    <a:pt x="19784" y="4679"/>
                  </a:cubicBezTo>
                  <a:lnTo>
                    <a:pt x="670" y="9"/>
                  </a:lnTo>
                  <a:cubicBezTo>
                    <a:pt x="640" y="3"/>
                    <a:pt x="611" y="0"/>
                    <a:pt x="5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21"/>
            <p:cNvSpPr/>
            <p:nvPr/>
          </p:nvSpPr>
          <p:spPr>
            <a:xfrm>
              <a:off x="9263900" y="1734800"/>
              <a:ext cx="374250" cy="85325"/>
            </a:xfrm>
            <a:custGeom>
              <a:avLst/>
              <a:gdLst/>
              <a:ahLst/>
              <a:cxnLst/>
              <a:rect l="l" t="t" r="r" b="b"/>
              <a:pathLst>
                <a:path w="14970" h="3413" extrusionOk="0">
                  <a:moveTo>
                    <a:pt x="14387" y="1"/>
                  </a:moveTo>
                  <a:cubicBezTo>
                    <a:pt x="14360" y="1"/>
                    <a:pt x="14331" y="4"/>
                    <a:pt x="14301" y="9"/>
                  </a:cubicBezTo>
                  <a:lnTo>
                    <a:pt x="524" y="2578"/>
                  </a:lnTo>
                  <a:cubicBezTo>
                    <a:pt x="1" y="2610"/>
                    <a:pt x="55" y="3413"/>
                    <a:pt x="591" y="3413"/>
                  </a:cubicBezTo>
                  <a:cubicBezTo>
                    <a:pt x="602" y="3413"/>
                    <a:pt x="613" y="3412"/>
                    <a:pt x="624" y="3412"/>
                  </a:cubicBezTo>
                  <a:lnTo>
                    <a:pt x="691" y="3412"/>
                  </a:lnTo>
                  <a:lnTo>
                    <a:pt x="14434" y="843"/>
                  </a:lnTo>
                  <a:cubicBezTo>
                    <a:pt x="14969" y="749"/>
                    <a:pt x="14851" y="1"/>
                    <a:pt x="143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21"/>
            <p:cNvSpPr/>
            <p:nvPr/>
          </p:nvSpPr>
          <p:spPr>
            <a:xfrm>
              <a:off x="9169700" y="1534675"/>
              <a:ext cx="528475" cy="119500"/>
            </a:xfrm>
            <a:custGeom>
              <a:avLst/>
              <a:gdLst/>
              <a:ahLst/>
              <a:cxnLst/>
              <a:rect l="l" t="t" r="r" b="b"/>
              <a:pathLst>
                <a:path w="21139" h="4780" extrusionOk="0">
                  <a:moveTo>
                    <a:pt x="20557" y="0"/>
                  </a:moveTo>
                  <a:cubicBezTo>
                    <a:pt x="20529" y="0"/>
                    <a:pt x="20500" y="3"/>
                    <a:pt x="20470" y="9"/>
                  </a:cubicBezTo>
                  <a:lnTo>
                    <a:pt x="556" y="3945"/>
                  </a:lnTo>
                  <a:cubicBezTo>
                    <a:pt x="0" y="3977"/>
                    <a:pt x="53" y="4780"/>
                    <a:pt x="590" y="4780"/>
                  </a:cubicBezTo>
                  <a:cubicBezTo>
                    <a:pt x="601" y="4780"/>
                    <a:pt x="612" y="4779"/>
                    <a:pt x="623" y="4779"/>
                  </a:cubicBezTo>
                  <a:lnTo>
                    <a:pt x="723" y="4779"/>
                  </a:lnTo>
                  <a:lnTo>
                    <a:pt x="20604" y="842"/>
                  </a:lnTo>
                  <a:cubicBezTo>
                    <a:pt x="21139" y="748"/>
                    <a:pt x="21021" y="0"/>
                    <a:pt x="205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21"/>
            <p:cNvSpPr/>
            <p:nvPr/>
          </p:nvSpPr>
          <p:spPr>
            <a:xfrm>
              <a:off x="9476850" y="1529725"/>
              <a:ext cx="228000" cy="67775"/>
            </a:xfrm>
            <a:custGeom>
              <a:avLst/>
              <a:gdLst/>
              <a:ahLst/>
              <a:cxnLst/>
              <a:rect l="l" t="t" r="r" b="b"/>
              <a:pathLst>
                <a:path w="9120" h="2711" extrusionOk="0">
                  <a:moveTo>
                    <a:pt x="8245" y="0"/>
                  </a:moveTo>
                  <a:cubicBezTo>
                    <a:pt x="8215" y="0"/>
                    <a:pt x="8183" y="2"/>
                    <a:pt x="8151" y="6"/>
                  </a:cubicBezTo>
                  <a:lnTo>
                    <a:pt x="812" y="1441"/>
                  </a:lnTo>
                  <a:cubicBezTo>
                    <a:pt x="0" y="1538"/>
                    <a:pt x="106" y="2711"/>
                    <a:pt x="882" y="2711"/>
                  </a:cubicBezTo>
                  <a:cubicBezTo>
                    <a:pt x="902" y="2711"/>
                    <a:pt x="924" y="2710"/>
                    <a:pt x="946" y="2708"/>
                  </a:cubicBezTo>
                  <a:lnTo>
                    <a:pt x="1046" y="2675"/>
                  </a:lnTo>
                  <a:lnTo>
                    <a:pt x="8384" y="1241"/>
                  </a:lnTo>
                  <a:cubicBezTo>
                    <a:pt x="9119" y="1049"/>
                    <a:pt x="8936" y="0"/>
                    <a:pt x="8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21"/>
            <p:cNvSpPr/>
            <p:nvPr/>
          </p:nvSpPr>
          <p:spPr>
            <a:xfrm>
              <a:off x="9443500" y="1728925"/>
              <a:ext cx="201925" cy="61225"/>
            </a:xfrm>
            <a:custGeom>
              <a:avLst/>
              <a:gdLst/>
              <a:ahLst/>
              <a:cxnLst/>
              <a:rect l="l" t="t" r="r" b="b"/>
              <a:pathLst>
                <a:path w="8077" h="2449" extrusionOk="0">
                  <a:moveTo>
                    <a:pt x="7202" y="1"/>
                  </a:moveTo>
                  <a:cubicBezTo>
                    <a:pt x="7164" y="1"/>
                    <a:pt x="7124" y="4"/>
                    <a:pt x="7083" y="11"/>
                  </a:cubicBezTo>
                  <a:lnTo>
                    <a:pt x="812" y="1178"/>
                  </a:lnTo>
                  <a:cubicBezTo>
                    <a:pt x="0" y="1276"/>
                    <a:pt x="105" y="2448"/>
                    <a:pt x="881" y="2448"/>
                  </a:cubicBezTo>
                  <a:cubicBezTo>
                    <a:pt x="902" y="2448"/>
                    <a:pt x="924" y="2448"/>
                    <a:pt x="946" y="2446"/>
                  </a:cubicBezTo>
                  <a:lnTo>
                    <a:pt x="1046" y="2412"/>
                  </a:lnTo>
                  <a:lnTo>
                    <a:pt x="7317" y="1245"/>
                  </a:lnTo>
                  <a:cubicBezTo>
                    <a:pt x="8076" y="1118"/>
                    <a:pt x="7905" y="1"/>
                    <a:pt x="72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21"/>
            <p:cNvSpPr/>
            <p:nvPr/>
          </p:nvSpPr>
          <p:spPr>
            <a:xfrm>
              <a:off x="9206800" y="3682525"/>
              <a:ext cx="200350" cy="70775"/>
            </a:xfrm>
            <a:custGeom>
              <a:avLst/>
              <a:gdLst/>
              <a:ahLst/>
              <a:cxnLst/>
              <a:rect l="l" t="t" r="r" b="b"/>
              <a:pathLst>
                <a:path w="8014" h="2831" extrusionOk="0">
                  <a:moveTo>
                    <a:pt x="866" y="0"/>
                  </a:moveTo>
                  <a:cubicBezTo>
                    <a:pt x="200" y="0"/>
                    <a:pt x="1" y="1039"/>
                    <a:pt x="740" y="1224"/>
                  </a:cubicBezTo>
                  <a:lnTo>
                    <a:pt x="6911" y="2791"/>
                  </a:lnTo>
                  <a:lnTo>
                    <a:pt x="7078" y="2791"/>
                  </a:lnTo>
                  <a:lnTo>
                    <a:pt x="7044" y="2825"/>
                  </a:lnTo>
                  <a:cubicBezTo>
                    <a:pt x="7076" y="2829"/>
                    <a:pt x="7107" y="2830"/>
                    <a:pt x="7136" y="2830"/>
                  </a:cubicBezTo>
                  <a:cubicBezTo>
                    <a:pt x="7890" y="2830"/>
                    <a:pt x="8014" y="1653"/>
                    <a:pt x="7211" y="1557"/>
                  </a:cubicBezTo>
                  <a:lnTo>
                    <a:pt x="1040" y="23"/>
                  </a:lnTo>
                  <a:cubicBezTo>
                    <a:pt x="979" y="7"/>
                    <a:pt x="921" y="0"/>
                    <a:pt x="8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21"/>
            <p:cNvSpPr/>
            <p:nvPr/>
          </p:nvSpPr>
          <p:spPr>
            <a:xfrm>
              <a:off x="9106700" y="3838475"/>
              <a:ext cx="275425" cy="89950"/>
            </a:xfrm>
            <a:custGeom>
              <a:avLst/>
              <a:gdLst/>
              <a:ahLst/>
              <a:cxnLst/>
              <a:rect l="l" t="t" r="r" b="b"/>
              <a:pathLst>
                <a:path w="11017" h="3598" extrusionOk="0">
                  <a:moveTo>
                    <a:pt x="871" y="1"/>
                  </a:moveTo>
                  <a:cubicBezTo>
                    <a:pt x="202" y="1"/>
                    <a:pt x="0" y="1072"/>
                    <a:pt x="741" y="1257"/>
                  </a:cubicBezTo>
                  <a:lnTo>
                    <a:pt x="9914" y="3558"/>
                  </a:lnTo>
                  <a:lnTo>
                    <a:pt x="10081" y="3558"/>
                  </a:lnTo>
                  <a:lnTo>
                    <a:pt x="10081" y="3592"/>
                  </a:lnTo>
                  <a:cubicBezTo>
                    <a:pt x="10113" y="3596"/>
                    <a:pt x="10143" y="3597"/>
                    <a:pt x="10173" y="3597"/>
                  </a:cubicBezTo>
                  <a:cubicBezTo>
                    <a:pt x="10924" y="3597"/>
                    <a:pt x="11017" y="2420"/>
                    <a:pt x="10215" y="2324"/>
                  </a:cubicBezTo>
                  <a:lnTo>
                    <a:pt x="1041" y="23"/>
                  </a:lnTo>
                  <a:cubicBezTo>
                    <a:pt x="982" y="8"/>
                    <a:pt x="925" y="1"/>
                    <a:pt x="8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8" name="Google Shape;558;p21"/>
          <p:cNvGrpSpPr/>
          <p:nvPr/>
        </p:nvGrpSpPr>
        <p:grpSpPr>
          <a:xfrm rot="-7937313">
            <a:off x="364243" y="128450"/>
            <a:ext cx="661430" cy="929034"/>
            <a:chOff x="2374700" y="1056350"/>
            <a:chExt cx="797300" cy="1119875"/>
          </a:xfrm>
        </p:grpSpPr>
        <p:sp>
          <p:nvSpPr>
            <p:cNvPr id="559" name="Google Shape;559;p21"/>
            <p:cNvSpPr/>
            <p:nvPr/>
          </p:nvSpPr>
          <p:spPr>
            <a:xfrm>
              <a:off x="2450775" y="1537550"/>
              <a:ext cx="233975" cy="535475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21"/>
            <p:cNvSpPr/>
            <p:nvPr/>
          </p:nvSpPr>
          <p:spPr>
            <a:xfrm>
              <a:off x="2450150" y="1109250"/>
              <a:ext cx="198025" cy="454125"/>
            </a:xfrm>
            <a:custGeom>
              <a:avLst/>
              <a:gdLst/>
              <a:ahLst/>
              <a:cxnLst/>
              <a:rect l="l" t="t" r="r" b="b"/>
              <a:pathLst>
                <a:path w="7921" h="18165" extrusionOk="0">
                  <a:moveTo>
                    <a:pt x="7266" y="1"/>
                  </a:moveTo>
                  <a:cubicBezTo>
                    <a:pt x="7044" y="1"/>
                    <a:pt x="6817" y="113"/>
                    <a:pt x="6720" y="373"/>
                  </a:cubicBezTo>
                  <a:lnTo>
                    <a:pt x="147" y="17522"/>
                  </a:lnTo>
                  <a:cubicBezTo>
                    <a:pt x="1" y="17912"/>
                    <a:pt x="322" y="18165"/>
                    <a:pt x="655" y="18165"/>
                  </a:cubicBezTo>
                  <a:cubicBezTo>
                    <a:pt x="877" y="18165"/>
                    <a:pt x="1104" y="18052"/>
                    <a:pt x="1202" y="17793"/>
                  </a:cubicBezTo>
                  <a:lnTo>
                    <a:pt x="7775" y="644"/>
                  </a:lnTo>
                  <a:cubicBezTo>
                    <a:pt x="7921" y="254"/>
                    <a:pt x="7599" y="1"/>
                    <a:pt x="72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21"/>
            <p:cNvSpPr/>
            <p:nvPr/>
          </p:nvSpPr>
          <p:spPr>
            <a:xfrm>
              <a:off x="2449975" y="1511450"/>
              <a:ext cx="623075" cy="52775"/>
            </a:xfrm>
            <a:custGeom>
              <a:avLst/>
              <a:gdLst/>
              <a:ahLst/>
              <a:cxnLst/>
              <a:rect l="l" t="t" r="r" b="b"/>
              <a:pathLst>
                <a:path w="24923" h="2111" extrusionOk="0">
                  <a:moveTo>
                    <a:pt x="24252" y="0"/>
                  </a:moveTo>
                  <a:cubicBezTo>
                    <a:pt x="24244" y="0"/>
                    <a:pt x="24236" y="0"/>
                    <a:pt x="24228" y="1"/>
                  </a:cubicBezTo>
                  <a:lnTo>
                    <a:pt x="695" y="1028"/>
                  </a:lnTo>
                  <a:cubicBezTo>
                    <a:pt x="0" y="1055"/>
                    <a:pt x="18" y="2111"/>
                    <a:pt x="670" y="2111"/>
                  </a:cubicBezTo>
                  <a:cubicBezTo>
                    <a:pt x="678" y="2111"/>
                    <a:pt x="687" y="2111"/>
                    <a:pt x="695" y="2110"/>
                  </a:cubicBezTo>
                  <a:lnTo>
                    <a:pt x="24228" y="1083"/>
                  </a:lnTo>
                  <a:cubicBezTo>
                    <a:pt x="24922" y="1056"/>
                    <a:pt x="24904" y="0"/>
                    <a:pt x="242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21"/>
            <p:cNvSpPr/>
            <p:nvPr/>
          </p:nvSpPr>
          <p:spPr>
            <a:xfrm>
              <a:off x="2374700" y="1458700"/>
              <a:ext cx="185300" cy="183975"/>
            </a:xfrm>
            <a:custGeom>
              <a:avLst/>
              <a:gdLst/>
              <a:ahLst/>
              <a:cxnLst/>
              <a:rect l="l" t="t" r="r" b="b"/>
              <a:pathLst>
                <a:path w="7412" h="7359" extrusionOk="0">
                  <a:moveTo>
                    <a:pt x="3702" y="0"/>
                  </a:moveTo>
                  <a:cubicBezTo>
                    <a:pt x="3685" y="0"/>
                    <a:pt x="3668" y="1"/>
                    <a:pt x="3652" y="1"/>
                  </a:cubicBezTo>
                  <a:cubicBezTo>
                    <a:pt x="1623" y="28"/>
                    <a:pt x="0" y="1678"/>
                    <a:pt x="27" y="3734"/>
                  </a:cubicBezTo>
                  <a:cubicBezTo>
                    <a:pt x="54" y="5746"/>
                    <a:pt x="1704" y="7358"/>
                    <a:pt x="3710" y="7358"/>
                  </a:cubicBezTo>
                  <a:cubicBezTo>
                    <a:pt x="3727" y="7358"/>
                    <a:pt x="3743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21"/>
            <p:cNvSpPr/>
            <p:nvPr/>
          </p:nvSpPr>
          <p:spPr>
            <a:xfrm>
              <a:off x="2551175" y="1944225"/>
              <a:ext cx="233325" cy="232000"/>
            </a:xfrm>
            <a:custGeom>
              <a:avLst/>
              <a:gdLst/>
              <a:ahLst/>
              <a:cxnLst/>
              <a:rect l="l" t="t" r="r" b="b"/>
              <a:pathLst>
                <a:path w="9333" h="9280" extrusionOk="0">
                  <a:moveTo>
                    <a:pt x="4649" y="1"/>
                  </a:moveTo>
                  <a:cubicBezTo>
                    <a:pt x="4633" y="1"/>
                    <a:pt x="4616" y="1"/>
                    <a:pt x="4599" y="1"/>
                  </a:cubicBezTo>
                  <a:cubicBezTo>
                    <a:pt x="2030" y="28"/>
                    <a:pt x="1" y="2138"/>
                    <a:pt x="28" y="4708"/>
                  </a:cubicBezTo>
                  <a:cubicBezTo>
                    <a:pt x="55" y="7260"/>
                    <a:pt x="2137" y="9279"/>
                    <a:pt x="4684" y="9279"/>
                  </a:cubicBezTo>
                  <a:cubicBezTo>
                    <a:pt x="4701" y="9279"/>
                    <a:pt x="4718" y="9279"/>
                    <a:pt x="4735" y="9279"/>
                  </a:cubicBezTo>
                  <a:cubicBezTo>
                    <a:pt x="7304" y="9252"/>
                    <a:pt x="9333" y="7142"/>
                    <a:pt x="9306" y="4572"/>
                  </a:cubicBezTo>
                  <a:cubicBezTo>
                    <a:pt x="9279" y="2046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21"/>
            <p:cNvSpPr/>
            <p:nvPr/>
          </p:nvSpPr>
          <p:spPr>
            <a:xfrm>
              <a:off x="2938675" y="1409325"/>
              <a:ext cx="233325" cy="232025"/>
            </a:xfrm>
            <a:custGeom>
              <a:avLst/>
              <a:gdLst/>
              <a:ahLst/>
              <a:cxnLst/>
              <a:rect l="l" t="t" r="r" b="b"/>
              <a:pathLst>
                <a:path w="9333" h="9281" extrusionOk="0">
                  <a:moveTo>
                    <a:pt x="4649" y="1"/>
                  </a:moveTo>
                  <a:cubicBezTo>
                    <a:pt x="4632" y="1"/>
                    <a:pt x="4615" y="1"/>
                    <a:pt x="4598" y="1"/>
                  </a:cubicBezTo>
                  <a:cubicBezTo>
                    <a:pt x="2029" y="55"/>
                    <a:pt x="0" y="2165"/>
                    <a:pt x="27" y="4708"/>
                  </a:cubicBezTo>
                  <a:cubicBezTo>
                    <a:pt x="54" y="7244"/>
                    <a:pt x="2110" y="9280"/>
                    <a:pt x="4635" y="9280"/>
                  </a:cubicBezTo>
                  <a:cubicBezTo>
                    <a:pt x="4668" y="9280"/>
                    <a:pt x="4701" y="9280"/>
                    <a:pt x="4734" y="9279"/>
                  </a:cubicBezTo>
                  <a:cubicBezTo>
                    <a:pt x="7303" y="9252"/>
                    <a:pt x="9332" y="7142"/>
                    <a:pt x="9305" y="4600"/>
                  </a:cubicBezTo>
                  <a:cubicBezTo>
                    <a:pt x="9278" y="2047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21"/>
            <p:cNvSpPr/>
            <p:nvPr/>
          </p:nvSpPr>
          <p:spPr>
            <a:xfrm>
              <a:off x="2565375" y="105635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47" y="0"/>
                  </a:moveTo>
                  <a:cubicBezTo>
                    <a:pt x="2630" y="0"/>
                    <a:pt x="2614" y="0"/>
                    <a:pt x="2598" y="1"/>
                  </a:cubicBezTo>
                  <a:cubicBezTo>
                    <a:pt x="1137" y="28"/>
                    <a:pt x="1" y="1191"/>
                    <a:pt x="1" y="2651"/>
                  </a:cubicBezTo>
                  <a:cubicBezTo>
                    <a:pt x="28" y="4069"/>
                    <a:pt x="1191" y="5221"/>
                    <a:pt x="2629" y="5221"/>
                  </a:cubicBezTo>
                  <a:cubicBezTo>
                    <a:pt x="2646" y="5221"/>
                    <a:pt x="2662" y="5221"/>
                    <a:pt x="2679" y="5221"/>
                  </a:cubicBezTo>
                  <a:cubicBezTo>
                    <a:pt x="4112" y="5221"/>
                    <a:pt x="5276" y="4031"/>
                    <a:pt x="5249" y="2570"/>
                  </a:cubicBezTo>
                  <a:cubicBezTo>
                    <a:pt x="5222" y="1153"/>
                    <a:pt x="4058" y="0"/>
                    <a:pt x="26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6" name="Google Shape;566;p21"/>
          <p:cNvGrpSpPr/>
          <p:nvPr/>
        </p:nvGrpSpPr>
        <p:grpSpPr>
          <a:xfrm rot="7675516">
            <a:off x="8136654" y="204800"/>
            <a:ext cx="661441" cy="929049"/>
            <a:chOff x="2374700" y="1056350"/>
            <a:chExt cx="797300" cy="1119875"/>
          </a:xfrm>
        </p:grpSpPr>
        <p:sp>
          <p:nvSpPr>
            <p:cNvPr id="567" name="Google Shape;567;p21"/>
            <p:cNvSpPr/>
            <p:nvPr/>
          </p:nvSpPr>
          <p:spPr>
            <a:xfrm>
              <a:off x="2450775" y="1537550"/>
              <a:ext cx="233975" cy="535475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21"/>
            <p:cNvSpPr/>
            <p:nvPr/>
          </p:nvSpPr>
          <p:spPr>
            <a:xfrm>
              <a:off x="2450150" y="1109250"/>
              <a:ext cx="198025" cy="454125"/>
            </a:xfrm>
            <a:custGeom>
              <a:avLst/>
              <a:gdLst/>
              <a:ahLst/>
              <a:cxnLst/>
              <a:rect l="l" t="t" r="r" b="b"/>
              <a:pathLst>
                <a:path w="7921" h="18165" extrusionOk="0">
                  <a:moveTo>
                    <a:pt x="7266" y="1"/>
                  </a:moveTo>
                  <a:cubicBezTo>
                    <a:pt x="7044" y="1"/>
                    <a:pt x="6817" y="113"/>
                    <a:pt x="6720" y="373"/>
                  </a:cubicBezTo>
                  <a:lnTo>
                    <a:pt x="147" y="17522"/>
                  </a:lnTo>
                  <a:cubicBezTo>
                    <a:pt x="1" y="17912"/>
                    <a:pt x="322" y="18165"/>
                    <a:pt x="655" y="18165"/>
                  </a:cubicBezTo>
                  <a:cubicBezTo>
                    <a:pt x="877" y="18165"/>
                    <a:pt x="1104" y="18052"/>
                    <a:pt x="1202" y="17793"/>
                  </a:cubicBezTo>
                  <a:lnTo>
                    <a:pt x="7775" y="644"/>
                  </a:lnTo>
                  <a:cubicBezTo>
                    <a:pt x="7921" y="254"/>
                    <a:pt x="7599" y="1"/>
                    <a:pt x="72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21"/>
            <p:cNvSpPr/>
            <p:nvPr/>
          </p:nvSpPr>
          <p:spPr>
            <a:xfrm>
              <a:off x="2449975" y="1511450"/>
              <a:ext cx="623075" cy="52775"/>
            </a:xfrm>
            <a:custGeom>
              <a:avLst/>
              <a:gdLst/>
              <a:ahLst/>
              <a:cxnLst/>
              <a:rect l="l" t="t" r="r" b="b"/>
              <a:pathLst>
                <a:path w="24923" h="2111" extrusionOk="0">
                  <a:moveTo>
                    <a:pt x="24252" y="0"/>
                  </a:moveTo>
                  <a:cubicBezTo>
                    <a:pt x="24244" y="0"/>
                    <a:pt x="24236" y="0"/>
                    <a:pt x="24228" y="1"/>
                  </a:cubicBezTo>
                  <a:lnTo>
                    <a:pt x="695" y="1028"/>
                  </a:lnTo>
                  <a:cubicBezTo>
                    <a:pt x="0" y="1055"/>
                    <a:pt x="18" y="2111"/>
                    <a:pt x="670" y="2111"/>
                  </a:cubicBezTo>
                  <a:cubicBezTo>
                    <a:pt x="678" y="2111"/>
                    <a:pt x="687" y="2111"/>
                    <a:pt x="695" y="2110"/>
                  </a:cubicBezTo>
                  <a:lnTo>
                    <a:pt x="24228" y="1083"/>
                  </a:lnTo>
                  <a:cubicBezTo>
                    <a:pt x="24922" y="1056"/>
                    <a:pt x="24904" y="0"/>
                    <a:pt x="242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21"/>
            <p:cNvSpPr/>
            <p:nvPr/>
          </p:nvSpPr>
          <p:spPr>
            <a:xfrm>
              <a:off x="2374700" y="1458700"/>
              <a:ext cx="185300" cy="183975"/>
            </a:xfrm>
            <a:custGeom>
              <a:avLst/>
              <a:gdLst/>
              <a:ahLst/>
              <a:cxnLst/>
              <a:rect l="l" t="t" r="r" b="b"/>
              <a:pathLst>
                <a:path w="7412" h="7359" extrusionOk="0">
                  <a:moveTo>
                    <a:pt x="3702" y="0"/>
                  </a:moveTo>
                  <a:cubicBezTo>
                    <a:pt x="3685" y="0"/>
                    <a:pt x="3668" y="1"/>
                    <a:pt x="3652" y="1"/>
                  </a:cubicBezTo>
                  <a:cubicBezTo>
                    <a:pt x="1623" y="28"/>
                    <a:pt x="0" y="1678"/>
                    <a:pt x="27" y="3734"/>
                  </a:cubicBezTo>
                  <a:cubicBezTo>
                    <a:pt x="54" y="5746"/>
                    <a:pt x="1704" y="7358"/>
                    <a:pt x="3710" y="7358"/>
                  </a:cubicBezTo>
                  <a:cubicBezTo>
                    <a:pt x="3727" y="7358"/>
                    <a:pt x="3743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21"/>
            <p:cNvSpPr/>
            <p:nvPr/>
          </p:nvSpPr>
          <p:spPr>
            <a:xfrm>
              <a:off x="2551175" y="1944225"/>
              <a:ext cx="233325" cy="232000"/>
            </a:xfrm>
            <a:custGeom>
              <a:avLst/>
              <a:gdLst/>
              <a:ahLst/>
              <a:cxnLst/>
              <a:rect l="l" t="t" r="r" b="b"/>
              <a:pathLst>
                <a:path w="9333" h="9280" extrusionOk="0">
                  <a:moveTo>
                    <a:pt x="4649" y="1"/>
                  </a:moveTo>
                  <a:cubicBezTo>
                    <a:pt x="4633" y="1"/>
                    <a:pt x="4616" y="1"/>
                    <a:pt x="4599" y="1"/>
                  </a:cubicBezTo>
                  <a:cubicBezTo>
                    <a:pt x="2030" y="28"/>
                    <a:pt x="1" y="2138"/>
                    <a:pt x="28" y="4708"/>
                  </a:cubicBezTo>
                  <a:cubicBezTo>
                    <a:pt x="55" y="7260"/>
                    <a:pt x="2137" y="9279"/>
                    <a:pt x="4684" y="9279"/>
                  </a:cubicBezTo>
                  <a:cubicBezTo>
                    <a:pt x="4701" y="9279"/>
                    <a:pt x="4718" y="9279"/>
                    <a:pt x="4735" y="9279"/>
                  </a:cubicBezTo>
                  <a:cubicBezTo>
                    <a:pt x="7304" y="9252"/>
                    <a:pt x="9333" y="7142"/>
                    <a:pt x="9306" y="4572"/>
                  </a:cubicBezTo>
                  <a:cubicBezTo>
                    <a:pt x="9279" y="2046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21"/>
            <p:cNvSpPr/>
            <p:nvPr/>
          </p:nvSpPr>
          <p:spPr>
            <a:xfrm>
              <a:off x="2938675" y="1409325"/>
              <a:ext cx="233325" cy="232025"/>
            </a:xfrm>
            <a:custGeom>
              <a:avLst/>
              <a:gdLst/>
              <a:ahLst/>
              <a:cxnLst/>
              <a:rect l="l" t="t" r="r" b="b"/>
              <a:pathLst>
                <a:path w="9333" h="9281" extrusionOk="0">
                  <a:moveTo>
                    <a:pt x="4649" y="1"/>
                  </a:moveTo>
                  <a:cubicBezTo>
                    <a:pt x="4632" y="1"/>
                    <a:pt x="4615" y="1"/>
                    <a:pt x="4598" y="1"/>
                  </a:cubicBezTo>
                  <a:cubicBezTo>
                    <a:pt x="2029" y="55"/>
                    <a:pt x="0" y="2165"/>
                    <a:pt x="27" y="4708"/>
                  </a:cubicBezTo>
                  <a:cubicBezTo>
                    <a:pt x="54" y="7244"/>
                    <a:pt x="2110" y="9280"/>
                    <a:pt x="4635" y="9280"/>
                  </a:cubicBezTo>
                  <a:cubicBezTo>
                    <a:pt x="4668" y="9280"/>
                    <a:pt x="4701" y="9280"/>
                    <a:pt x="4734" y="9279"/>
                  </a:cubicBezTo>
                  <a:cubicBezTo>
                    <a:pt x="7303" y="9252"/>
                    <a:pt x="9332" y="7142"/>
                    <a:pt x="9305" y="4600"/>
                  </a:cubicBezTo>
                  <a:cubicBezTo>
                    <a:pt x="9278" y="2047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21"/>
            <p:cNvSpPr/>
            <p:nvPr/>
          </p:nvSpPr>
          <p:spPr>
            <a:xfrm>
              <a:off x="2565375" y="105635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47" y="0"/>
                  </a:moveTo>
                  <a:cubicBezTo>
                    <a:pt x="2630" y="0"/>
                    <a:pt x="2614" y="0"/>
                    <a:pt x="2598" y="1"/>
                  </a:cubicBezTo>
                  <a:cubicBezTo>
                    <a:pt x="1137" y="28"/>
                    <a:pt x="1" y="1191"/>
                    <a:pt x="1" y="2651"/>
                  </a:cubicBezTo>
                  <a:cubicBezTo>
                    <a:pt x="28" y="4069"/>
                    <a:pt x="1191" y="5221"/>
                    <a:pt x="2629" y="5221"/>
                  </a:cubicBezTo>
                  <a:cubicBezTo>
                    <a:pt x="2646" y="5221"/>
                    <a:pt x="2662" y="5221"/>
                    <a:pt x="2679" y="5221"/>
                  </a:cubicBezTo>
                  <a:cubicBezTo>
                    <a:pt x="4112" y="5221"/>
                    <a:pt x="5276" y="4031"/>
                    <a:pt x="5249" y="2570"/>
                  </a:cubicBezTo>
                  <a:cubicBezTo>
                    <a:pt x="5222" y="1153"/>
                    <a:pt x="4058" y="0"/>
                    <a:pt x="26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20">
    <p:spTree>
      <p:nvGrpSpPr>
        <p:cNvPr id="1" name="Shape 10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7" name="Google Shape;1097;p35"/>
          <p:cNvGrpSpPr/>
          <p:nvPr/>
        </p:nvGrpSpPr>
        <p:grpSpPr>
          <a:xfrm rot="1660742">
            <a:off x="-84718" y="-2155874"/>
            <a:ext cx="1595890" cy="6090489"/>
            <a:chOff x="9065175" y="1446600"/>
            <a:chExt cx="682175" cy="2603425"/>
          </a:xfrm>
        </p:grpSpPr>
        <p:sp>
          <p:nvSpPr>
            <p:cNvPr id="1098" name="Google Shape;1098;p35"/>
            <p:cNvSpPr/>
            <p:nvPr/>
          </p:nvSpPr>
          <p:spPr>
            <a:xfrm>
              <a:off x="9086850" y="1508200"/>
              <a:ext cx="610475" cy="2541825"/>
            </a:xfrm>
            <a:custGeom>
              <a:avLst/>
              <a:gdLst/>
              <a:ahLst/>
              <a:cxnLst/>
              <a:rect l="l" t="t" r="r" b="b"/>
              <a:pathLst>
                <a:path w="24419" h="101673" extrusionOk="0">
                  <a:moveTo>
                    <a:pt x="3036" y="0"/>
                  </a:moveTo>
                  <a:cubicBezTo>
                    <a:pt x="2703" y="0"/>
                    <a:pt x="2402" y="267"/>
                    <a:pt x="2402" y="601"/>
                  </a:cubicBezTo>
                  <a:cubicBezTo>
                    <a:pt x="2102" y="9474"/>
                    <a:pt x="7740" y="14010"/>
                    <a:pt x="13143" y="18380"/>
                  </a:cubicBezTo>
                  <a:cubicBezTo>
                    <a:pt x="18280" y="22550"/>
                    <a:pt x="23151" y="26452"/>
                    <a:pt x="22917" y="33824"/>
                  </a:cubicBezTo>
                  <a:cubicBezTo>
                    <a:pt x="22650" y="41997"/>
                    <a:pt x="17346" y="45633"/>
                    <a:pt x="11709" y="49502"/>
                  </a:cubicBezTo>
                  <a:cubicBezTo>
                    <a:pt x="6205" y="53305"/>
                    <a:pt x="534" y="57208"/>
                    <a:pt x="268" y="65614"/>
                  </a:cubicBezTo>
                  <a:cubicBezTo>
                    <a:pt x="1" y="73553"/>
                    <a:pt x="4804" y="77522"/>
                    <a:pt x="9908" y="81725"/>
                  </a:cubicBezTo>
                  <a:cubicBezTo>
                    <a:pt x="15378" y="86229"/>
                    <a:pt x="21049" y="90899"/>
                    <a:pt x="20715" y="101039"/>
                  </a:cubicBezTo>
                  <a:cubicBezTo>
                    <a:pt x="20715" y="101373"/>
                    <a:pt x="20982" y="101673"/>
                    <a:pt x="21316" y="101673"/>
                  </a:cubicBezTo>
                  <a:cubicBezTo>
                    <a:pt x="21683" y="101673"/>
                    <a:pt x="21950" y="101406"/>
                    <a:pt x="21950" y="101072"/>
                  </a:cubicBezTo>
                  <a:cubicBezTo>
                    <a:pt x="22283" y="90265"/>
                    <a:pt x="16146" y="85194"/>
                    <a:pt x="10708" y="80725"/>
                  </a:cubicBezTo>
                  <a:cubicBezTo>
                    <a:pt x="5838" y="76722"/>
                    <a:pt x="1268" y="72952"/>
                    <a:pt x="1502" y="65647"/>
                  </a:cubicBezTo>
                  <a:cubicBezTo>
                    <a:pt x="1769" y="57875"/>
                    <a:pt x="6939" y="54306"/>
                    <a:pt x="12410" y="50536"/>
                  </a:cubicBezTo>
                  <a:cubicBezTo>
                    <a:pt x="18047" y="46633"/>
                    <a:pt x="23851" y="42631"/>
                    <a:pt x="24151" y="33858"/>
                  </a:cubicBezTo>
                  <a:cubicBezTo>
                    <a:pt x="24418" y="25852"/>
                    <a:pt x="19081" y="21549"/>
                    <a:pt x="13944" y="17413"/>
                  </a:cubicBezTo>
                  <a:cubicBezTo>
                    <a:pt x="8507" y="13043"/>
                    <a:pt x="3370" y="8906"/>
                    <a:pt x="3637" y="634"/>
                  </a:cubicBezTo>
                  <a:cubicBezTo>
                    <a:pt x="3637" y="300"/>
                    <a:pt x="3370" y="0"/>
                    <a:pt x="30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35"/>
            <p:cNvSpPr/>
            <p:nvPr/>
          </p:nvSpPr>
          <p:spPr>
            <a:xfrm>
              <a:off x="9065175" y="1446600"/>
              <a:ext cx="682175" cy="2586000"/>
            </a:xfrm>
            <a:custGeom>
              <a:avLst/>
              <a:gdLst/>
              <a:ahLst/>
              <a:cxnLst/>
              <a:rect l="l" t="t" r="r" b="b"/>
              <a:pathLst>
                <a:path w="27287" h="103440" extrusionOk="0">
                  <a:moveTo>
                    <a:pt x="25601" y="0"/>
                  </a:moveTo>
                  <a:cubicBezTo>
                    <a:pt x="25266" y="0"/>
                    <a:pt x="24931" y="246"/>
                    <a:pt x="24985" y="696"/>
                  </a:cubicBezTo>
                  <a:cubicBezTo>
                    <a:pt x="25952" y="9969"/>
                    <a:pt x="19948" y="14573"/>
                    <a:pt x="13610" y="19443"/>
                  </a:cubicBezTo>
                  <a:cubicBezTo>
                    <a:pt x="8140" y="23679"/>
                    <a:pt x="2469" y="28016"/>
                    <a:pt x="2202" y="35588"/>
                  </a:cubicBezTo>
                  <a:cubicBezTo>
                    <a:pt x="1902" y="45328"/>
                    <a:pt x="7639" y="49698"/>
                    <a:pt x="13210" y="53901"/>
                  </a:cubicBezTo>
                  <a:cubicBezTo>
                    <a:pt x="18213" y="57704"/>
                    <a:pt x="22983" y="61306"/>
                    <a:pt x="22717" y="68778"/>
                  </a:cubicBezTo>
                  <a:cubicBezTo>
                    <a:pt x="22483" y="76350"/>
                    <a:pt x="17513" y="80020"/>
                    <a:pt x="12242" y="83922"/>
                  </a:cubicBezTo>
                  <a:cubicBezTo>
                    <a:pt x="6405" y="88259"/>
                    <a:pt x="334" y="92762"/>
                    <a:pt x="0" y="102803"/>
                  </a:cubicBezTo>
                  <a:cubicBezTo>
                    <a:pt x="0" y="103136"/>
                    <a:pt x="267" y="103436"/>
                    <a:pt x="601" y="103436"/>
                  </a:cubicBezTo>
                  <a:cubicBezTo>
                    <a:pt x="622" y="103438"/>
                    <a:pt x="642" y="103439"/>
                    <a:pt x="662" y="103439"/>
                  </a:cubicBezTo>
                  <a:cubicBezTo>
                    <a:pt x="997" y="103439"/>
                    <a:pt x="1236" y="103182"/>
                    <a:pt x="1268" y="102836"/>
                  </a:cubicBezTo>
                  <a:cubicBezTo>
                    <a:pt x="1568" y="93429"/>
                    <a:pt x="7372" y="89126"/>
                    <a:pt x="13010" y="84957"/>
                  </a:cubicBezTo>
                  <a:cubicBezTo>
                    <a:pt x="18280" y="81054"/>
                    <a:pt x="23717" y="76951"/>
                    <a:pt x="23984" y="68845"/>
                  </a:cubicBezTo>
                  <a:cubicBezTo>
                    <a:pt x="24251" y="60706"/>
                    <a:pt x="19014" y="56770"/>
                    <a:pt x="13944" y="52934"/>
                  </a:cubicBezTo>
                  <a:cubicBezTo>
                    <a:pt x="8640" y="48897"/>
                    <a:pt x="3169" y="44761"/>
                    <a:pt x="3470" y="35621"/>
                  </a:cubicBezTo>
                  <a:cubicBezTo>
                    <a:pt x="3703" y="28650"/>
                    <a:pt x="8873" y="24680"/>
                    <a:pt x="14377" y="20444"/>
                  </a:cubicBezTo>
                  <a:cubicBezTo>
                    <a:pt x="20715" y="15573"/>
                    <a:pt x="27287" y="10570"/>
                    <a:pt x="26219" y="563"/>
                  </a:cubicBezTo>
                  <a:cubicBezTo>
                    <a:pt x="26173" y="179"/>
                    <a:pt x="25887" y="0"/>
                    <a:pt x="256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35"/>
            <p:cNvSpPr/>
            <p:nvPr/>
          </p:nvSpPr>
          <p:spPr>
            <a:xfrm>
              <a:off x="9240300" y="3247475"/>
              <a:ext cx="393750" cy="199625"/>
            </a:xfrm>
            <a:custGeom>
              <a:avLst/>
              <a:gdLst/>
              <a:ahLst/>
              <a:cxnLst/>
              <a:rect l="l" t="t" r="r" b="b"/>
              <a:pathLst>
                <a:path w="15750" h="7985" extrusionOk="0">
                  <a:moveTo>
                    <a:pt x="15158" y="0"/>
                  </a:moveTo>
                  <a:cubicBezTo>
                    <a:pt x="15101" y="0"/>
                    <a:pt x="15040" y="14"/>
                    <a:pt x="14978" y="46"/>
                  </a:cubicBezTo>
                  <a:lnTo>
                    <a:pt x="401" y="7184"/>
                  </a:lnTo>
                  <a:cubicBezTo>
                    <a:pt x="0" y="7384"/>
                    <a:pt x="134" y="7985"/>
                    <a:pt x="601" y="7985"/>
                  </a:cubicBezTo>
                  <a:cubicBezTo>
                    <a:pt x="668" y="7951"/>
                    <a:pt x="701" y="7951"/>
                    <a:pt x="768" y="7918"/>
                  </a:cubicBezTo>
                  <a:lnTo>
                    <a:pt x="15345" y="813"/>
                  </a:lnTo>
                  <a:cubicBezTo>
                    <a:pt x="15749" y="582"/>
                    <a:pt x="15528" y="0"/>
                    <a:pt x="151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35"/>
            <p:cNvSpPr/>
            <p:nvPr/>
          </p:nvSpPr>
          <p:spPr>
            <a:xfrm>
              <a:off x="9142725" y="3083225"/>
              <a:ext cx="497100" cy="243800"/>
            </a:xfrm>
            <a:custGeom>
              <a:avLst/>
              <a:gdLst/>
              <a:ahLst/>
              <a:cxnLst/>
              <a:rect l="l" t="t" r="r" b="b"/>
              <a:pathLst>
                <a:path w="19884" h="9752" extrusionOk="0">
                  <a:moveTo>
                    <a:pt x="19267" y="1"/>
                  </a:moveTo>
                  <a:cubicBezTo>
                    <a:pt x="19208" y="1"/>
                    <a:pt x="19146" y="14"/>
                    <a:pt x="19081" y="44"/>
                  </a:cubicBezTo>
                  <a:lnTo>
                    <a:pt x="401" y="8951"/>
                  </a:lnTo>
                  <a:cubicBezTo>
                    <a:pt x="1" y="9151"/>
                    <a:pt x="167" y="9718"/>
                    <a:pt x="601" y="9751"/>
                  </a:cubicBezTo>
                  <a:cubicBezTo>
                    <a:pt x="668" y="9751"/>
                    <a:pt x="701" y="9718"/>
                    <a:pt x="768" y="9684"/>
                  </a:cubicBezTo>
                  <a:lnTo>
                    <a:pt x="19448" y="811"/>
                  </a:lnTo>
                  <a:cubicBezTo>
                    <a:pt x="19883" y="608"/>
                    <a:pt x="19662" y="1"/>
                    <a:pt x="192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35"/>
            <p:cNvSpPr/>
            <p:nvPr/>
          </p:nvSpPr>
          <p:spPr>
            <a:xfrm>
              <a:off x="9113550" y="2938925"/>
              <a:ext cx="459600" cy="234650"/>
            </a:xfrm>
            <a:custGeom>
              <a:avLst/>
              <a:gdLst/>
              <a:ahLst/>
              <a:cxnLst/>
              <a:rect l="l" t="t" r="r" b="b"/>
              <a:pathLst>
                <a:path w="18384" h="9386" extrusionOk="0">
                  <a:moveTo>
                    <a:pt x="17794" y="0"/>
                  </a:moveTo>
                  <a:cubicBezTo>
                    <a:pt x="17736" y="0"/>
                    <a:pt x="17675" y="14"/>
                    <a:pt x="17613" y="45"/>
                  </a:cubicBezTo>
                  <a:lnTo>
                    <a:pt x="400" y="8585"/>
                  </a:lnTo>
                  <a:cubicBezTo>
                    <a:pt x="0" y="8785"/>
                    <a:pt x="134" y="9385"/>
                    <a:pt x="601" y="9385"/>
                  </a:cubicBezTo>
                  <a:cubicBezTo>
                    <a:pt x="667" y="9385"/>
                    <a:pt x="734" y="9352"/>
                    <a:pt x="801" y="9319"/>
                  </a:cubicBezTo>
                  <a:lnTo>
                    <a:pt x="17980" y="779"/>
                  </a:lnTo>
                  <a:cubicBezTo>
                    <a:pt x="18384" y="577"/>
                    <a:pt x="18163" y="0"/>
                    <a:pt x="177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35"/>
            <p:cNvSpPr/>
            <p:nvPr/>
          </p:nvSpPr>
          <p:spPr>
            <a:xfrm>
              <a:off x="9164400" y="2824375"/>
              <a:ext cx="297550" cy="156550"/>
            </a:xfrm>
            <a:custGeom>
              <a:avLst/>
              <a:gdLst/>
              <a:ahLst/>
              <a:cxnLst/>
              <a:rect l="l" t="t" r="r" b="b"/>
              <a:pathLst>
                <a:path w="11902" h="6262" extrusionOk="0">
                  <a:moveTo>
                    <a:pt x="11322" y="0"/>
                  </a:moveTo>
                  <a:cubicBezTo>
                    <a:pt x="11256" y="0"/>
                    <a:pt x="11184" y="18"/>
                    <a:pt x="11109" y="58"/>
                  </a:cubicBezTo>
                  <a:lnTo>
                    <a:pt x="368" y="5461"/>
                  </a:lnTo>
                  <a:cubicBezTo>
                    <a:pt x="1" y="5662"/>
                    <a:pt x="134" y="6262"/>
                    <a:pt x="568" y="6262"/>
                  </a:cubicBezTo>
                  <a:cubicBezTo>
                    <a:pt x="635" y="6262"/>
                    <a:pt x="701" y="6229"/>
                    <a:pt x="768" y="6195"/>
                  </a:cubicBezTo>
                  <a:lnTo>
                    <a:pt x="11476" y="791"/>
                  </a:lnTo>
                  <a:cubicBezTo>
                    <a:pt x="11901" y="564"/>
                    <a:pt x="11700" y="0"/>
                    <a:pt x="113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35"/>
            <p:cNvSpPr/>
            <p:nvPr/>
          </p:nvSpPr>
          <p:spPr>
            <a:xfrm>
              <a:off x="9388725" y="3076125"/>
              <a:ext cx="261250" cy="134975"/>
            </a:xfrm>
            <a:custGeom>
              <a:avLst/>
              <a:gdLst/>
              <a:ahLst/>
              <a:cxnLst/>
              <a:rect l="l" t="t" r="r" b="b"/>
              <a:pathLst>
                <a:path w="10450" h="5399" extrusionOk="0">
                  <a:moveTo>
                    <a:pt x="9540" y="1"/>
                  </a:moveTo>
                  <a:cubicBezTo>
                    <a:pt x="9456" y="1"/>
                    <a:pt x="9367" y="19"/>
                    <a:pt x="9274" y="61"/>
                  </a:cubicBezTo>
                  <a:lnTo>
                    <a:pt x="601" y="4198"/>
                  </a:lnTo>
                  <a:cubicBezTo>
                    <a:pt x="1" y="4498"/>
                    <a:pt x="201" y="5399"/>
                    <a:pt x="868" y="5399"/>
                  </a:cubicBezTo>
                  <a:cubicBezTo>
                    <a:pt x="968" y="5399"/>
                    <a:pt x="1035" y="5365"/>
                    <a:pt x="1135" y="5332"/>
                  </a:cubicBezTo>
                  <a:lnTo>
                    <a:pt x="9808" y="1196"/>
                  </a:lnTo>
                  <a:cubicBezTo>
                    <a:pt x="10449" y="904"/>
                    <a:pt x="10122" y="1"/>
                    <a:pt x="95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35"/>
            <p:cNvSpPr/>
            <p:nvPr/>
          </p:nvSpPr>
          <p:spPr>
            <a:xfrm>
              <a:off x="9332025" y="2929875"/>
              <a:ext cx="253475" cy="135300"/>
            </a:xfrm>
            <a:custGeom>
              <a:avLst/>
              <a:gdLst/>
              <a:ahLst/>
              <a:cxnLst/>
              <a:rect l="l" t="t" r="r" b="b"/>
              <a:pathLst>
                <a:path w="10139" h="5412" extrusionOk="0">
                  <a:moveTo>
                    <a:pt x="9245" y="0"/>
                  </a:moveTo>
                  <a:cubicBezTo>
                    <a:pt x="9150" y="0"/>
                    <a:pt x="9048" y="23"/>
                    <a:pt x="8940" y="74"/>
                  </a:cubicBezTo>
                  <a:lnTo>
                    <a:pt x="568" y="4244"/>
                  </a:lnTo>
                  <a:cubicBezTo>
                    <a:pt x="1" y="4544"/>
                    <a:pt x="201" y="5411"/>
                    <a:pt x="868" y="5411"/>
                  </a:cubicBezTo>
                  <a:cubicBezTo>
                    <a:pt x="968" y="5411"/>
                    <a:pt x="1035" y="5411"/>
                    <a:pt x="1135" y="5344"/>
                  </a:cubicBezTo>
                  <a:lnTo>
                    <a:pt x="9507" y="1175"/>
                  </a:lnTo>
                  <a:cubicBezTo>
                    <a:pt x="10139" y="859"/>
                    <a:pt x="9832" y="0"/>
                    <a:pt x="9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35"/>
            <p:cNvSpPr/>
            <p:nvPr/>
          </p:nvSpPr>
          <p:spPr>
            <a:xfrm>
              <a:off x="9305350" y="2816175"/>
              <a:ext cx="167450" cy="93875"/>
            </a:xfrm>
            <a:custGeom>
              <a:avLst/>
              <a:gdLst/>
              <a:ahLst/>
              <a:cxnLst/>
              <a:rect l="l" t="t" r="r" b="b"/>
              <a:pathLst>
                <a:path w="6698" h="3755" extrusionOk="0">
                  <a:moveTo>
                    <a:pt x="5823" y="1"/>
                  </a:moveTo>
                  <a:cubicBezTo>
                    <a:pt x="5724" y="1"/>
                    <a:pt x="5617" y="27"/>
                    <a:pt x="5504" y="85"/>
                  </a:cubicBezTo>
                  <a:lnTo>
                    <a:pt x="567" y="2587"/>
                  </a:lnTo>
                  <a:cubicBezTo>
                    <a:pt x="0" y="2887"/>
                    <a:pt x="200" y="3755"/>
                    <a:pt x="868" y="3755"/>
                  </a:cubicBezTo>
                  <a:cubicBezTo>
                    <a:pt x="968" y="3755"/>
                    <a:pt x="1068" y="3721"/>
                    <a:pt x="1134" y="3688"/>
                  </a:cubicBezTo>
                  <a:lnTo>
                    <a:pt x="6071" y="1186"/>
                  </a:lnTo>
                  <a:cubicBezTo>
                    <a:pt x="6698" y="873"/>
                    <a:pt x="6401" y="1"/>
                    <a:pt x="58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35"/>
            <p:cNvSpPr/>
            <p:nvPr/>
          </p:nvSpPr>
          <p:spPr>
            <a:xfrm>
              <a:off x="9427100" y="3236800"/>
              <a:ext cx="221025" cy="117725"/>
            </a:xfrm>
            <a:custGeom>
              <a:avLst/>
              <a:gdLst/>
              <a:ahLst/>
              <a:cxnLst/>
              <a:rect l="l" t="t" r="r" b="b"/>
              <a:pathLst>
                <a:path w="8841" h="4709" extrusionOk="0">
                  <a:moveTo>
                    <a:pt x="7937" y="0"/>
                  </a:moveTo>
                  <a:cubicBezTo>
                    <a:pt x="7844" y="0"/>
                    <a:pt x="7744" y="22"/>
                    <a:pt x="7639" y="72"/>
                  </a:cubicBezTo>
                  <a:lnTo>
                    <a:pt x="601" y="3541"/>
                  </a:lnTo>
                  <a:cubicBezTo>
                    <a:pt x="0" y="3808"/>
                    <a:pt x="201" y="4709"/>
                    <a:pt x="868" y="4709"/>
                  </a:cubicBezTo>
                  <a:cubicBezTo>
                    <a:pt x="968" y="4709"/>
                    <a:pt x="1068" y="4676"/>
                    <a:pt x="1135" y="4642"/>
                  </a:cubicBezTo>
                  <a:lnTo>
                    <a:pt x="8206" y="1206"/>
                  </a:lnTo>
                  <a:cubicBezTo>
                    <a:pt x="8840" y="890"/>
                    <a:pt x="8528" y="0"/>
                    <a:pt x="79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35"/>
            <p:cNvSpPr/>
            <p:nvPr/>
          </p:nvSpPr>
          <p:spPr>
            <a:xfrm>
              <a:off x="9149925" y="2478050"/>
              <a:ext cx="373100" cy="190150"/>
            </a:xfrm>
            <a:custGeom>
              <a:avLst/>
              <a:gdLst/>
              <a:ahLst/>
              <a:cxnLst/>
              <a:rect l="l" t="t" r="r" b="b"/>
              <a:pathLst>
                <a:path w="14924" h="7606" extrusionOk="0">
                  <a:moveTo>
                    <a:pt x="623" y="1"/>
                  </a:moveTo>
                  <a:cubicBezTo>
                    <a:pt x="236" y="1"/>
                    <a:pt x="0" y="604"/>
                    <a:pt x="480" y="801"/>
                  </a:cubicBezTo>
                  <a:lnTo>
                    <a:pt x="14156" y="7573"/>
                  </a:lnTo>
                  <a:cubicBezTo>
                    <a:pt x="14223" y="7606"/>
                    <a:pt x="14290" y="7606"/>
                    <a:pt x="14356" y="7606"/>
                  </a:cubicBezTo>
                  <a:cubicBezTo>
                    <a:pt x="14790" y="7606"/>
                    <a:pt x="14923" y="7006"/>
                    <a:pt x="14523" y="6805"/>
                  </a:cubicBezTo>
                  <a:lnTo>
                    <a:pt x="847" y="67"/>
                  </a:lnTo>
                  <a:cubicBezTo>
                    <a:pt x="769" y="21"/>
                    <a:pt x="694" y="1"/>
                    <a:pt x="6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35"/>
            <p:cNvSpPr/>
            <p:nvPr/>
          </p:nvSpPr>
          <p:spPr>
            <a:xfrm>
              <a:off x="9130475" y="2302375"/>
              <a:ext cx="494300" cy="252425"/>
            </a:xfrm>
            <a:custGeom>
              <a:avLst/>
              <a:gdLst/>
              <a:ahLst/>
              <a:cxnLst/>
              <a:rect l="l" t="t" r="r" b="b"/>
              <a:pathLst>
                <a:path w="19772" h="10097" extrusionOk="0">
                  <a:moveTo>
                    <a:pt x="605" y="0"/>
                  </a:moveTo>
                  <a:cubicBezTo>
                    <a:pt x="203" y="0"/>
                    <a:pt x="1" y="595"/>
                    <a:pt x="457" y="823"/>
                  </a:cubicBezTo>
                  <a:lnTo>
                    <a:pt x="18970" y="10063"/>
                  </a:lnTo>
                  <a:cubicBezTo>
                    <a:pt x="19037" y="10063"/>
                    <a:pt x="19104" y="10096"/>
                    <a:pt x="19171" y="10096"/>
                  </a:cubicBezTo>
                  <a:cubicBezTo>
                    <a:pt x="19604" y="10096"/>
                    <a:pt x="19771" y="9496"/>
                    <a:pt x="19371" y="9296"/>
                  </a:cubicBezTo>
                  <a:lnTo>
                    <a:pt x="824" y="56"/>
                  </a:lnTo>
                  <a:cubicBezTo>
                    <a:pt x="747" y="17"/>
                    <a:pt x="673" y="0"/>
                    <a:pt x="6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35"/>
            <p:cNvSpPr/>
            <p:nvPr/>
          </p:nvSpPr>
          <p:spPr>
            <a:xfrm>
              <a:off x="9197200" y="2152250"/>
              <a:ext cx="473425" cy="241600"/>
            </a:xfrm>
            <a:custGeom>
              <a:avLst/>
              <a:gdLst/>
              <a:ahLst/>
              <a:cxnLst/>
              <a:rect l="l" t="t" r="r" b="b"/>
              <a:pathLst>
                <a:path w="18937" h="9664" extrusionOk="0">
                  <a:moveTo>
                    <a:pt x="615" y="1"/>
                  </a:moveTo>
                  <a:cubicBezTo>
                    <a:pt x="227" y="1"/>
                    <a:pt x="0" y="591"/>
                    <a:pt x="457" y="790"/>
                  </a:cubicBezTo>
                  <a:lnTo>
                    <a:pt x="18169" y="9630"/>
                  </a:lnTo>
                  <a:cubicBezTo>
                    <a:pt x="18203" y="9663"/>
                    <a:pt x="18270" y="9663"/>
                    <a:pt x="18336" y="9663"/>
                  </a:cubicBezTo>
                  <a:cubicBezTo>
                    <a:pt x="18770" y="9663"/>
                    <a:pt x="18937" y="9063"/>
                    <a:pt x="18536" y="8863"/>
                  </a:cubicBezTo>
                  <a:lnTo>
                    <a:pt x="824" y="57"/>
                  </a:lnTo>
                  <a:cubicBezTo>
                    <a:pt x="751" y="18"/>
                    <a:pt x="681" y="1"/>
                    <a:pt x="6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35"/>
            <p:cNvSpPr/>
            <p:nvPr/>
          </p:nvSpPr>
          <p:spPr>
            <a:xfrm>
              <a:off x="9303950" y="2040525"/>
              <a:ext cx="343275" cy="177375"/>
            </a:xfrm>
            <a:custGeom>
              <a:avLst/>
              <a:gdLst/>
              <a:ahLst/>
              <a:cxnLst/>
              <a:rect l="l" t="t" r="r" b="b"/>
              <a:pathLst>
                <a:path w="13731" h="7095" extrusionOk="0">
                  <a:moveTo>
                    <a:pt x="615" y="0"/>
                  </a:moveTo>
                  <a:cubicBezTo>
                    <a:pt x="227" y="0"/>
                    <a:pt x="0" y="590"/>
                    <a:pt x="457" y="790"/>
                  </a:cubicBezTo>
                  <a:lnTo>
                    <a:pt x="12965" y="7061"/>
                  </a:lnTo>
                  <a:cubicBezTo>
                    <a:pt x="13024" y="7090"/>
                    <a:pt x="13082" y="7094"/>
                    <a:pt x="13141" y="7094"/>
                  </a:cubicBezTo>
                  <a:lnTo>
                    <a:pt x="13141" y="7094"/>
                  </a:lnTo>
                  <a:cubicBezTo>
                    <a:pt x="13601" y="7087"/>
                    <a:pt x="13730" y="6492"/>
                    <a:pt x="13332" y="6294"/>
                  </a:cubicBezTo>
                  <a:lnTo>
                    <a:pt x="823" y="56"/>
                  </a:lnTo>
                  <a:cubicBezTo>
                    <a:pt x="751" y="17"/>
                    <a:pt x="681" y="0"/>
                    <a:pt x="615" y="0"/>
                  </a:cubicBezTo>
                  <a:close/>
                  <a:moveTo>
                    <a:pt x="13141" y="7094"/>
                  </a:moveTo>
                  <a:lnTo>
                    <a:pt x="13141" y="7094"/>
                  </a:lnTo>
                  <a:cubicBezTo>
                    <a:pt x="13138" y="7094"/>
                    <a:pt x="13135" y="7094"/>
                    <a:pt x="13132" y="7094"/>
                  </a:cubicBezTo>
                  <a:lnTo>
                    <a:pt x="13166" y="7094"/>
                  </a:lnTo>
                  <a:cubicBezTo>
                    <a:pt x="13157" y="7094"/>
                    <a:pt x="13149" y="7094"/>
                    <a:pt x="13141" y="709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35"/>
            <p:cNvSpPr/>
            <p:nvPr/>
          </p:nvSpPr>
          <p:spPr>
            <a:xfrm>
              <a:off x="9290525" y="2032300"/>
              <a:ext cx="207475" cy="112200"/>
            </a:xfrm>
            <a:custGeom>
              <a:avLst/>
              <a:gdLst/>
              <a:ahLst/>
              <a:cxnLst/>
              <a:rect l="l" t="t" r="r" b="b"/>
              <a:pathLst>
                <a:path w="8299" h="4488" extrusionOk="0">
                  <a:moveTo>
                    <a:pt x="885" y="0"/>
                  </a:moveTo>
                  <a:cubicBezTo>
                    <a:pt x="322" y="0"/>
                    <a:pt x="0" y="872"/>
                    <a:pt x="627" y="1185"/>
                  </a:cubicBezTo>
                  <a:lnTo>
                    <a:pt x="7131" y="4421"/>
                  </a:lnTo>
                  <a:cubicBezTo>
                    <a:pt x="7231" y="4454"/>
                    <a:pt x="7331" y="4488"/>
                    <a:pt x="7431" y="4488"/>
                  </a:cubicBezTo>
                  <a:cubicBezTo>
                    <a:pt x="8065" y="4488"/>
                    <a:pt x="8299" y="3587"/>
                    <a:pt x="7698" y="3320"/>
                  </a:cubicBezTo>
                  <a:lnTo>
                    <a:pt x="1194" y="85"/>
                  </a:lnTo>
                  <a:cubicBezTo>
                    <a:pt x="1086" y="26"/>
                    <a:pt x="982" y="0"/>
                    <a:pt x="8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35"/>
            <p:cNvSpPr/>
            <p:nvPr/>
          </p:nvSpPr>
          <p:spPr>
            <a:xfrm>
              <a:off x="9190250" y="2146850"/>
              <a:ext cx="247725" cy="132750"/>
            </a:xfrm>
            <a:custGeom>
              <a:avLst/>
              <a:gdLst/>
              <a:ahLst/>
              <a:cxnLst/>
              <a:rect l="l" t="t" r="r" b="b"/>
              <a:pathLst>
                <a:path w="9909" h="5310" extrusionOk="0">
                  <a:moveTo>
                    <a:pt x="904" y="0"/>
                  </a:moveTo>
                  <a:cubicBezTo>
                    <a:pt x="313" y="0"/>
                    <a:pt x="1" y="890"/>
                    <a:pt x="635" y="1207"/>
                  </a:cubicBezTo>
                  <a:lnTo>
                    <a:pt x="8741" y="5243"/>
                  </a:lnTo>
                  <a:cubicBezTo>
                    <a:pt x="8841" y="5276"/>
                    <a:pt x="8941" y="5276"/>
                    <a:pt x="9041" y="5310"/>
                  </a:cubicBezTo>
                  <a:cubicBezTo>
                    <a:pt x="9708" y="5310"/>
                    <a:pt x="9908" y="4409"/>
                    <a:pt x="9308" y="4142"/>
                  </a:cubicBezTo>
                  <a:lnTo>
                    <a:pt x="1202" y="72"/>
                  </a:lnTo>
                  <a:cubicBezTo>
                    <a:pt x="1097" y="22"/>
                    <a:pt x="997" y="0"/>
                    <a:pt x="9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35"/>
            <p:cNvSpPr/>
            <p:nvPr/>
          </p:nvSpPr>
          <p:spPr>
            <a:xfrm>
              <a:off x="9121225" y="2297750"/>
              <a:ext cx="229175" cy="123625"/>
            </a:xfrm>
            <a:custGeom>
              <a:avLst/>
              <a:gdLst/>
              <a:ahLst/>
              <a:cxnLst/>
              <a:rect l="l" t="t" r="r" b="b"/>
              <a:pathLst>
                <a:path w="9167" h="4945" extrusionOk="0">
                  <a:moveTo>
                    <a:pt x="900" y="0"/>
                  </a:moveTo>
                  <a:cubicBezTo>
                    <a:pt x="328" y="0"/>
                    <a:pt x="0" y="864"/>
                    <a:pt x="660" y="1208"/>
                  </a:cubicBezTo>
                  <a:lnTo>
                    <a:pt x="8032" y="4878"/>
                  </a:lnTo>
                  <a:cubicBezTo>
                    <a:pt x="8132" y="4911"/>
                    <a:pt x="8199" y="4944"/>
                    <a:pt x="8299" y="4944"/>
                  </a:cubicBezTo>
                  <a:cubicBezTo>
                    <a:pt x="8966" y="4944"/>
                    <a:pt x="9167" y="4044"/>
                    <a:pt x="8599" y="3743"/>
                  </a:cubicBezTo>
                  <a:lnTo>
                    <a:pt x="1194" y="74"/>
                  </a:lnTo>
                  <a:cubicBezTo>
                    <a:pt x="1092" y="23"/>
                    <a:pt x="993" y="0"/>
                    <a:pt x="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35"/>
            <p:cNvSpPr/>
            <p:nvPr/>
          </p:nvSpPr>
          <p:spPr>
            <a:xfrm>
              <a:off x="9143550" y="2472925"/>
              <a:ext cx="201850" cy="109400"/>
            </a:xfrm>
            <a:custGeom>
              <a:avLst/>
              <a:gdLst/>
              <a:ahLst/>
              <a:cxnLst/>
              <a:rect l="l" t="t" r="r" b="b"/>
              <a:pathLst>
                <a:path w="8074" h="4376" extrusionOk="0">
                  <a:moveTo>
                    <a:pt x="914" y="0"/>
                  </a:moveTo>
                  <a:cubicBezTo>
                    <a:pt x="338" y="0"/>
                    <a:pt x="1" y="889"/>
                    <a:pt x="635" y="1206"/>
                  </a:cubicBezTo>
                  <a:lnTo>
                    <a:pt x="6939" y="4308"/>
                  </a:lnTo>
                  <a:cubicBezTo>
                    <a:pt x="7006" y="4342"/>
                    <a:pt x="7106" y="4375"/>
                    <a:pt x="7206" y="4375"/>
                  </a:cubicBezTo>
                  <a:cubicBezTo>
                    <a:pt x="7873" y="4375"/>
                    <a:pt x="8073" y="3475"/>
                    <a:pt x="7473" y="3174"/>
                  </a:cubicBezTo>
                  <a:lnTo>
                    <a:pt x="1202" y="72"/>
                  </a:lnTo>
                  <a:cubicBezTo>
                    <a:pt x="1102" y="22"/>
                    <a:pt x="1005" y="0"/>
                    <a:pt x="9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35"/>
            <p:cNvSpPr/>
            <p:nvPr/>
          </p:nvSpPr>
          <p:spPr>
            <a:xfrm>
              <a:off x="9222975" y="3691050"/>
              <a:ext cx="352050" cy="104725"/>
            </a:xfrm>
            <a:custGeom>
              <a:avLst/>
              <a:gdLst/>
              <a:ahLst/>
              <a:cxnLst/>
              <a:rect l="l" t="t" r="r" b="b"/>
              <a:pathLst>
                <a:path w="14082" h="4189" extrusionOk="0">
                  <a:moveTo>
                    <a:pt x="577" y="0"/>
                  </a:moveTo>
                  <a:cubicBezTo>
                    <a:pt x="133" y="0"/>
                    <a:pt x="0" y="693"/>
                    <a:pt x="493" y="816"/>
                  </a:cubicBezTo>
                  <a:lnTo>
                    <a:pt x="13336" y="4152"/>
                  </a:lnTo>
                  <a:lnTo>
                    <a:pt x="13436" y="4152"/>
                  </a:lnTo>
                  <a:lnTo>
                    <a:pt x="13436" y="4185"/>
                  </a:lnTo>
                  <a:cubicBezTo>
                    <a:pt x="13458" y="4188"/>
                    <a:pt x="13479" y="4189"/>
                    <a:pt x="13499" y="4189"/>
                  </a:cubicBezTo>
                  <a:cubicBezTo>
                    <a:pt x="14010" y="4189"/>
                    <a:pt x="14081" y="3415"/>
                    <a:pt x="13536" y="3351"/>
                  </a:cubicBezTo>
                  <a:lnTo>
                    <a:pt x="693" y="15"/>
                  </a:lnTo>
                  <a:cubicBezTo>
                    <a:pt x="653" y="5"/>
                    <a:pt x="614" y="0"/>
                    <a:pt x="5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35"/>
            <p:cNvSpPr/>
            <p:nvPr/>
          </p:nvSpPr>
          <p:spPr>
            <a:xfrm>
              <a:off x="9118475" y="3844650"/>
              <a:ext cx="507450" cy="137925"/>
            </a:xfrm>
            <a:custGeom>
              <a:avLst/>
              <a:gdLst/>
              <a:ahLst/>
              <a:cxnLst/>
              <a:rect l="l" t="t" r="r" b="b"/>
              <a:pathLst>
                <a:path w="20298" h="5517" extrusionOk="0">
                  <a:moveTo>
                    <a:pt x="582" y="0"/>
                  </a:moveTo>
                  <a:cubicBezTo>
                    <a:pt x="148" y="0"/>
                    <a:pt x="0" y="684"/>
                    <a:pt x="470" y="810"/>
                  </a:cubicBezTo>
                  <a:lnTo>
                    <a:pt x="19551" y="5513"/>
                  </a:lnTo>
                  <a:lnTo>
                    <a:pt x="19684" y="5513"/>
                  </a:lnTo>
                  <a:cubicBezTo>
                    <a:pt x="19704" y="5516"/>
                    <a:pt x="19724" y="5517"/>
                    <a:pt x="19744" y="5517"/>
                  </a:cubicBezTo>
                  <a:cubicBezTo>
                    <a:pt x="20224" y="5517"/>
                    <a:pt x="20297" y="4743"/>
                    <a:pt x="19784" y="4679"/>
                  </a:cubicBezTo>
                  <a:lnTo>
                    <a:pt x="670" y="9"/>
                  </a:lnTo>
                  <a:cubicBezTo>
                    <a:pt x="640" y="3"/>
                    <a:pt x="611" y="0"/>
                    <a:pt x="5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35"/>
            <p:cNvSpPr/>
            <p:nvPr/>
          </p:nvSpPr>
          <p:spPr>
            <a:xfrm>
              <a:off x="9263900" y="1734800"/>
              <a:ext cx="374250" cy="85325"/>
            </a:xfrm>
            <a:custGeom>
              <a:avLst/>
              <a:gdLst/>
              <a:ahLst/>
              <a:cxnLst/>
              <a:rect l="l" t="t" r="r" b="b"/>
              <a:pathLst>
                <a:path w="14970" h="3413" extrusionOk="0">
                  <a:moveTo>
                    <a:pt x="14387" y="1"/>
                  </a:moveTo>
                  <a:cubicBezTo>
                    <a:pt x="14360" y="1"/>
                    <a:pt x="14331" y="4"/>
                    <a:pt x="14301" y="9"/>
                  </a:cubicBezTo>
                  <a:lnTo>
                    <a:pt x="524" y="2578"/>
                  </a:lnTo>
                  <a:cubicBezTo>
                    <a:pt x="1" y="2610"/>
                    <a:pt x="55" y="3413"/>
                    <a:pt x="591" y="3413"/>
                  </a:cubicBezTo>
                  <a:cubicBezTo>
                    <a:pt x="602" y="3413"/>
                    <a:pt x="613" y="3412"/>
                    <a:pt x="624" y="3412"/>
                  </a:cubicBezTo>
                  <a:lnTo>
                    <a:pt x="691" y="3412"/>
                  </a:lnTo>
                  <a:lnTo>
                    <a:pt x="14434" y="843"/>
                  </a:lnTo>
                  <a:cubicBezTo>
                    <a:pt x="14969" y="749"/>
                    <a:pt x="14851" y="1"/>
                    <a:pt x="143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35"/>
            <p:cNvSpPr/>
            <p:nvPr/>
          </p:nvSpPr>
          <p:spPr>
            <a:xfrm>
              <a:off x="9169700" y="1534675"/>
              <a:ext cx="528475" cy="119500"/>
            </a:xfrm>
            <a:custGeom>
              <a:avLst/>
              <a:gdLst/>
              <a:ahLst/>
              <a:cxnLst/>
              <a:rect l="l" t="t" r="r" b="b"/>
              <a:pathLst>
                <a:path w="21139" h="4780" extrusionOk="0">
                  <a:moveTo>
                    <a:pt x="20557" y="0"/>
                  </a:moveTo>
                  <a:cubicBezTo>
                    <a:pt x="20529" y="0"/>
                    <a:pt x="20500" y="3"/>
                    <a:pt x="20470" y="9"/>
                  </a:cubicBezTo>
                  <a:lnTo>
                    <a:pt x="556" y="3945"/>
                  </a:lnTo>
                  <a:cubicBezTo>
                    <a:pt x="0" y="3977"/>
                    <a:pt x="53" y="4780"/>
                    <a:pt x="590" y="4780"/>
                  </a:cubicBezTo>
                  <a:cubicBezTo>
                    <a:pt x="601" y="4780"/>
                    <a:pt x="612" y="4779"/>
                    <a:pt x="623" y="4779"/>
                  </a:cubicBezTo>
                  <a:lnTo>
                    <a:pt x="723" y="4779"/>
                  </a:lnTo>
                  <a:lnTo>
                    <a:pt x="20604" y="842"/>
                  </a:lnTo>
                  <a:cubicBezTo>
                    <a:pt x="21139" y="748"/>
                    <a:pt x="21021" y="0"/>
                    <a:pt x="205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35"/>
            <p:cNvSpPr/>
            <p:nvPr/>
          </p:nvSpPr>
          <p:spPr>
            <a:xfrm>
              <a:off x="9476850" y="1529725"/>
              <a:ext cx="228000" cy="67775"/>
            </a:xfrm>
            <a:custGeom>
              <a:avLst/>
              <a:gdLst/>
              <a:ahLst/>
              <a:cxnLst/>
              <a:rect l="l" t="t" r="r" b="b"/>
              <a:pathLst>
                <a:path w="9120" h="2711" extrusionOk="0">
                  <a:moveTo>
                    <a:pt x="8245" y="0"/>
                  </a:moveTo>
                  <a:cubicBezTo>
                    <a:pt x="8215" y="0"/>
                    <a:pt x="8183" y="2"/>
                    <a:pt x="8151" y="6"/>
                  </a:cubicBezTo>
                  <a:lnTo>
                    <a:pt x="812" y="1441"/>
                  </a:lnTo>
                  <a:cubicBezTo>
                    <a:pt x="0" y="1538"/>
                    <a:pt x="106" y="2711"/>
                    <a:pt x="882" y="2711"/>
                  </a:cubicBezTo>
                  <a:cubicBezTo>
                    <a:pt x="902" y="2711"/>
                    <a:pt x="924" y="2710"/>
                    <a:pt x="946" y="2708"/>
                  </a:cubicBezTo>
                  <a:lnTo>
                    <a:pt x="1046" y="2675"/>
                  </a:lnTo>
                  <a:lnTo>
                    <a:pt x="8384" y="1241"/>
                  </a:lnTo>
                  <a:cubicBezTo>
                    <a:pt x="9119" y="1049"/>
                    <a:pt x="8936" y="0"/>
                    <a:pt x="8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35"/>
            <p:cNvSpPr/>
            <p:nvPr/>
          </p:nvSpPr>
          <p:spPr>
            <a:xfrm>
              <a:off x="9443500" y="1728925"/>
              <a:ext cx="201925" cy="61225"/>
            </a:xfrm>
            <a:custGeom>
              <a:avLst/>
              <a:gdLst/>
              <a:ahLst/>
              <a:cxnLst/>
              <a:rect l="l" t="t" r="r" b="b"/>
              <a:pathLst>
                <a:path w="8077" h="2449" extrusionOk="0">
                  <a:moveTo>
                    <a:pt x="7202" y="1"/>
                  </a:moveTo>
                  <a:cubicBezTo>
                    <a:pt x="7164" y="1"/>
                    <a:pt x="7124" y="4"/>
                    <a:pt x="7083" y="11"/>
                  </a:cubicBezTo>
                  <a:lnTo>
                    <a:pt x="812" y="1178"/>
                  </a:lnTo>
                  <a:cubicBezTo>
                    <a:pt x="0" y="1276"/>
                    <a:pt x="105" y="2448"/>
                    <a:pt x="881" y="2448"/>
                  </a:cubicBezTo>
                  <a:cubicBezTo>
                    <a:pt x="902" y="2448"/>
                    <a:pt x="924" y="2448"/>
                    <a:pt x="946" y="2446"/>
                  </a:cubicBezTo>
                  <a:lnTo>
                    <a:pt x="1046" y="2412"/>
                  </a:lnTo>
                  <a:lnTo>
                    <a:pt x="7317" y="1245"/>
                  </a:lnTo>
                  <a:cubicBezTo>
                    <a:pt x="8076" y="1118"/>
                    <a:pt x="7905" y="1"/>
                    <a:pt x="72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35"/>
            <p:cNvSpPr/>
            <p:nvPr/>
          </p:nvSpPr>
          <p:spPr>
            <a:xfrm>
              <a:off x="9206800" y="3682525"/>
              <a:ext cx="200350" cy="70775"/>
            </a:xfrm>
            <a:custGeom>
              <a:avLst/>
              <a:gdLst/>
              <a:ahLst/>
              <a:cxnLst/>
              <a:rect l="l" t="t" r="r" b="b"/>
              <a:pathLst>
                <a:path w="8014" h="2831" extrusionOk="0">
                  <a:moveTo>
                    <a:pt x="866" y="0"/>
                  </a:moveTo>
                  <a:cubicBezTo>
                    <a:pt x="200" y="0"/>
                    <a:pt x="1" y="1039"/>
                    <a:pt x="740" y="1224"/>
                  </a:cubicBezTo>
                  <a:lnTo>
                    <a:pt x="6911" y="2791"/>
                  </a:lnTo>
                  <a:lnTo>
                    <a:pt x="7078" y="2791"/>
                  </a:lnTo>
                  <a:lnTo>
                    <a:pt x="7044" y="2825"/>
                  </a:lnTo>
                  <a:cubicBezTo>
                    <a:pt x="7076" y="2829"/>
                    <a:pt x="7107" y="2830"/>
                    <a:pt x="7136" y="2830"/>
                  </a:cubicBezTo>
                  <a:cubicBezTo>
                    <a:pt x="7890" y="2830"/>
                    <a:pt x="8014" y="1653"/>
                    <a:pt x="7211" y="1557"/>
                  </a:cubicBezTo>
                  <a:lnTo>
                    <a:pt x="1040" y="23"/>
                  </a:lnTo>
                  <a:cubicBezTo>
                    <a:pt x="979" y="7"/>
                    <a:pt x="921" y="0"/>
                    <a:pt x="8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35"/>
            <p:cNvSpPr/>
            <p:nvPr/>
          </p:nvSpPr>
          <p:spPr>
            <a:xfrm>
              <a:off x="9106700" y="3838475"/>
              <a:ext cx="275425" cy="89950"/>
            </a:xfrm>
            <a:custGeom>
              <a:avLst/>
              <a:gdLst/>
              <a:ahLst/>
              <a:cxnLst/>
              <a:rect l="l" t="t" r="r" b="b"/>
              <a:pathLst>
                <a:path w="11017" h="3598" extrusionOk="0">
                  <a:moveTo>
                    <a:pt x="871" y="1"/>
                  </a:moveTo>
                  <a:cubicBezTo>
                    <a:pt x="202" y="1"/>
                    <a:pt x="0" y="1072"/>
                    <a:pt x="741" y="1257"/>
                  </a:cubicBezTo>
                  <a:lnTo>
                    <a:pt x="9914" y="3558"/>
                  </a:lnTo>
                  <a:lnTo>
                    <a:pt x="10081" y="3558"/>
                  </a:lnTo>
                  <a:lnTo>
                    <a:pt x="10081" y="3592"/>
                  </a:lnTo>
                  <a:cubicBezTo>
                    <a:pt x="10113" y="3596"/>
                    <a:pt x="10143" y="3597"/>
                    <a:pt x="10173" y="3597"/>
                  </a:cubicBezTo>
                  <a:cubicBezTo>
                    <a:pt x="10924" y="3597"/>
                    <a:pt x="11017" y="2420"/>
                    <a:pt x="10215" y="2324"/>
                  </a:cubicBezTo>
                  <a:lnTo>
                    <a:pt x="1041" y="23"/>
                  </a:lnTo>
                  <a:cubicBezTo>
                    <a:pt x="982" y="8"/>
                    <a:pt x="925" y="1"/>
                    <a:pt x="8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24" name="Google Shape;1124;p35"/>
          <p:cNvGrpSpPr/>
          <p:nvPr/>
        </p:nvGrpSpPr>
        <p:grpSpPr>
          <a:xfrm rot="8100000">
            <a:off x="8237768" y="63758"/>
            <a:ext cx="661422" cy="929023"/>
            <a:chOff x="2374700" y="1056350"/>
            <a:chExt cx="797300" cy="1119875"/>
          </a:xfrm>
        </p:grpSpPr>
        <p:sp>
          <p:nvSpPr>
            <p:cNvPr id="1125" name="Google Shape;1125;p35"/>
            <p:cNvSpPr/>
            <p:nvPr/>
          </p:nvSpPr>
          <p:spPr>
            <a:xfrm>
              <a:off x="2450775" y="1537550"/>
              <a:ext cx="233975" cy="535475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35"/>
            <p:cNvSpPr/>
            <p:nvPr/>
          </p:nvSpPr>
          <p:spPr>
            <a:xfrm>
              <a:off x="2450150" y="1109250"/>
              <a:ext cx="198025" cy="454125"/>
            </a:xfrm>
            <a:custGeom>
              <a:avLst/>
              <a:gdLst/>
              <a:ahLst/>
              <a:cxnLst/>
              <a:rect l="l" t="t" r="r" b="b"/>
              <a:pathLst>
                <a:path w="7921" h="18165" extrusionOk="0">
                  <a:moveTo>
                    <a:pt x="7266" y="1"/>
                  </a:moveTo>
                  <a:cubicBezTo>
                    <a:pt x="7044" y="1"/>
                    <a:pt x="6817" y="113"/>
                    <a:pt x="6720" y="373"/>
                  </a:cubicBezTo>
                  <a:lnTo>
                    <a:pt x="147" y="17522"/>
                  </a:lnTo>
                  <a:cubicBezTo>
                    <a:pt x="1" y="17912"/>
                    <a:pt x="322" y="18165"/>
                    <a:pt x="655" y="18165"/>
                  </a:cubicBezTo>
                  <a:cubicBezTo>
                    <a:pt x="877" y="18165"/>
                    <a:pt x="1104" y="18052"/>
                    <a:pt x="1202" y="17793"/>
                  </a:cubicBezTo>
                  <a:lnTo>
                    <a:pt x="7775" y="644"/>
                  </a:lnTo>
                  <a:cubicBezTo>
                    <a:pt x="7921" y="254"/>
                    <a:pt x="7599" y="1"/>
                    <a:pt x="72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35"/>
            <p:cNvSpPr/>
            <p:nvPr/>
          </p:nvSpPr>
          <p:spPr>
            <a:xfrm>
              <a:off x="2449975" y="1511450"/>
              <a:ext cx="623075" cy="52775"/>
            </a:xfrm>
            <a:custGeom>
              <a:avLst/>
              <a:gdLst/>
              <a:ahLst/>
              <a:cxnLst/>
              <a:rect l="l" t="t" r="r" b="b"/>
              <a:pathLst>
                <a:path w="24923" h="2111" extrusionOk="0">
                  <a:moveTo>
                    <a:pt x="24252" y="0"/>
                  </a:moveTo>
                  <a:cubicBezTo>
                    <a:pt x="24244" y="0"/>
                    <a:pt x="24236" y="0"/>
                    <a:pt x="24228" y="1"/>
                  </a:cubicBezTo>
                  <a:lnTo>
                    <a:pt x="695" y="1028"/>
                  </a:lnTo>
                  <a:cubicBezTo>
                    <a:pt x="0" y="1055"/>
                    <a:pt x="18" y="2111"/>
                    <a:pt x="670" y="2111"/>
                  </a:cubicBezTo>
                  <a:cubicBezTo>
                    <a:pt x="678" y="2111"/>
                    <a:pt x="687" y="2111"/>
                    <a:pt x="695" y="2110"/>
                  </a:cubicBezTo>
                  <a:lnTo>
                    <a:pt x="24228" y="1083"/>
                  </a:lnTo>
                  <a:cubicBezTo>
                    <a:pt x="24922" y="1056"/>
                    <a:pt x="24904" y="0"/>
                    <a:pt x="242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35"/>
            <p:cNvSpPr/>
            <p:nvPr/>
          </p:nvSpPr>
          <p:spPr>
            <a:xfrm>
              <a:off x="2374700" y="1458700"/>
              <a:ext cx="185300" cy="183975"/>
            </a:xfrm>
            <a:custGeom>
              <a:avLst/>
              <a:gdLst/>
              <a:ahLst/>
              <a:cxnLst/>
              <a:rect l="l" t="t" r="r" b="b"/>
              <a:pathLst>
                <a:path w="7412" h="7359" extrusionOk="0">
                  <a:moveTo>
                    <a:pt x="3702" y="0"/>
                  </a:moveTo>
                  <a:cubicBezTo>
                    <a:pt x="3685" y="0"/>
                    <a:pt x="3668" y="1"/>
                    <a:pt x="3652" y="1"/>
                  </a:cubicBezTo>
                  <a:cubicBezTo>
                    <a:pt x="1623" y="28"/>
                    <a:pt x="0" y="1678"/>
                    <a:pt x="27" y="3734"/>
                  </a:cubicBezTo>
                  <a:cubicBezTo>
                    <a:pt x="54" y="5746"/>
                    <a:pt x="1704" y="7358"/>
                    <a:pt x="3710" y="7358"/>
                  </a:cubicBezTo>
                  <a:cubicBezTo>
                    <a:pt x="3727" y="7358"/>
                    <a:pt x="3743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35"/>
            <p:cNvSpPr/>
            <p:nvPr/>
          </p:nvSpPr>
          <p:spPr>
            <a:xfrm>
              <a:off x="2551175" y="1944225"/>
              <a:ext cx="233325" cy="232000"/>
            </a:xfrm>
            <a:custGeom>
              <a:avLst/>
              <a:gdLst/>
              <a:ahLst/>
              <a:cxnLst/>
              <a:rect l="l" t="t" r="r" b="b"/>
              <a:pathLst>
                <a:path w="9333" h="9280" extrusionOk="0">
                  <a:moveTo>
                    <a:pt x="4649" y="1"/>
                  </a:moveTo>
                  <a:cubicBezTo>
                    <a:pt x="4633" y="1"/>
                    <a:pt x="4616" y="1"/>
                    <a:pt x="4599" y="1"/>
                  </a:cubicBezTo>
                  <a:cubicBezTo>
                    <a:pt x="2030" y="28"/>
                    <a:pt x="1" y="2138"/>
                    <a:pt x="28" y="4708"/>
                  </a:cubicBezTo>
                  <a:cubicBezTo>
                    <a:pt x="55" y="7260"/>
                    <a:pt x="2137" y="9279"/>
                    <a:pt x="4684" y="9279"/>
                  </a:cubicBezTo>
                  <a:cubicBezTo>
                    <a:pt x="4701" y="9279"/>
                    <a:pt x="4718" y="9279"/>
                    <a:pt x="4735" y="9279"/>
                  </a:cubicBezTo>
                  <a:cubicBezTo>
                    <a:pt x="7304" y="9252"/>
                    <a:pt x="9333" y="7142"/>
                    <a:pt x="9306" y="4572"/>
                  </a:cubicBezTo>
                  <a:cubicBezTo>
                    <a:pt x="9279" y="2046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35"/>
            <p:cNvSpPr/>
            <p:nvPr/>
          </p:nvSpPr>
          <p:spPr>
            <a:xfrm>
              <a:off x="2938675" y="1409325"/>
              <a:ext cx="233325" cy="232025"/>
            </a:xfrm>
            <a:custGeom>
              <a:avLst/>
              <a:gdLst/>
              <a:ahLst/>
              <a:cxnLst/>
              <a:rect l="l" t="t" r="r" b="b"/>
              <a:pathLst>
                <a:path w="9333" h="9281" extrusionOk="0">
                  <a:moveTo>
                    <a:pt x="4649" y="1"/>
                  </a:moveTo>
                  <a:cubicBezTo>
                    <a:pt x="4632" y="1"/>
                    <a:pt x="4615" y="1"/>
                    <a:pt x="4598" y="1"/>
                  </a:cubicBezTo>
                  <a:cubicBezTo>
                    <a:pt x="2029" y="55"/>
                    <a:pt x="0" y="2165"/>
                    <a:pt x="27" y="4708"/>
                  </a:cubicBezTo>
                  <a:cubicBezTo>
                    <a:pt x="54" y="7244"/>
                    <a:pt x="2110" y="9280"/>
                    <a:pt x="4635" y="9280"/>
                  </a:cubicBezTo>
                  <a:cubicBezTo>
                    <a:pt x="4668" y="9280"/>
                    <a:pt x="4701" y="9280"/>
                    <a:pt x="4734" y="9279"/>
                  </a:cubicBezTo>
                  <a:cubicBezTo>
                    <a:pt x="7303" y="9252"/>
                    <a:pt x="9332" y="7142"/>
                    <a:pt x="9305" y="4600"/>
                  </a:cubicBezTo>
                  <a:cubicBezTo>
                    <a:pt x="9278" y="2047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35"/>
            <p:cNvSpPr/>
            <p:nvPr/>
          </p:nvSpPr>
          <p:spPr>
            <a:xfrm>
              <a:off x="2565375" y="105635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47" y="0"/>
                  </a:moveTo>
                  <a:cubicBezTo>
                    <a:pt x="2630" y="0"/>
                    <a:pt x="2614" y="0"/>
                    <a:pt x="2598" y="1"/>
                  </a:cubicBezTo>
                  <a:cubicBezTo>
                    <a:pt x="1137" y="28"/>
                    <a:pt x="1" y="1191"/>
                    <a:pt x="1" y="2651"/>
                  </a:cubicBezTo>
                  <a:cubicBezTo>
                    <a:pt x="28" y="4069"/>
                    <a:pt x="1191" y="5221"/>
                    <a:pt x="2629" y="5221"/>
                  </a:cubicBezTo>
                  <a:cubicBezTo>
                    <a:pt x="2646" y="5221"/>
                    <a:pt x="2662" y="5221"/>
                    <a:pt x="2679" y="5221"/>
                  </a:cubicBezTo>
                  <a:cubicBezTo>
                    <a:pt x="4112" y="5221"/>
                    <a:pt x="5276" y="4031"/>
                    <a:pt x="5249" y="2570"/>
                  </a:cubicBezTo>
                  <a:cubicBezTo>
                    <a:pt x="5222" y="1153"/>
                    <a:pt x="4058" y="0"/>
                    <a:pt x="26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32" name="Google Shape;1132;p35"/>
          <p:cNvGrpSpPr/>
          <p:nvPr/>
        </p:nvGrpSpPr>
        <p:grpSpPr>
          <a:xfrm rot="-5111711">
            <a:off x="7880389" y="3523395"/>
            <a:ext cx="1924598" cy="1364241"/>
            <a:chOff x="193669" y="148127"/>
            <a:chExt cx="1982873" cy="1405549"/>
          </a:xfrm>
        </p:grpSpPr>
        <p:sp>
          <p:nvSpPr>
            <p:cNvPr id="1133" name="Google Shape;1133;p35"/>
            <p:cNvSpPr/>
            <p:nvPr/>
          </p:nvSpPr>
          <p:spPr>
            <a:xfrm rot="2541214">
              <a:off x="375899" y="290031"/>
              <a:ext cx="284505" cy="651194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34" name="Google Shape;1134;p35"/>
            <p:cNvGrpSpPr/>
            <p:nvPr/>
          </p:nvGrpSpPr>
          <p:grpSpPr>
            <a:xfrm rot="-3943890">
              <a:off x="413745" y="559232"/>
              <a:ext cx="579901" cy="745140"/>
              <a:chOff x="234492" y="148127"/>
              <a:chExt cx="579920" cy="745164"/>
            </a:xfrm>
          </p:grpSpPr>
          <p:sp>
            <p:nvSpPr>
              <p:cNvPr id="1135" name="Google Shape;1135;p35"/>
              <p:cNvSpPr/>
              <p:nvPr/>
            </p:nvSpPr>
            <p:spPr>
              <a:xfrm rot="9702664">
                <a:off x="434883" y="213883"/>
                <a:ext cx="284520" cy="651219"/>
              </a:xfrm>
              <a:custGeom>
                <a:avLst/>
                <a:gdLst/>
                <a:ahLst/>
                <a:cxnLst/>
                <a:rect l="l" t="t" r="r" b="b"/>
                <a:pathLst>
                  <a:path w="9359" h="21419" extrusionOk="0">
                    <a:moveTo>
                      <a:pt x="666" y="0"/>
                    </a:moveTo>
                    <a:cubicBezTo>
                      <a:pt x="334" y="0"/>
                      <a:pt x="1" y="265"/>
                      <a:pt x="149" y="661"/>
                    </a:cubicBezTo>
                    <a:cubicBezTo>
                      <a:pt x="2637" y="7531"/>
                      <a:pt x="5667" y="14185"/>
                      <a:pt x="8155" y="21056"/>
                    </a:cubicBezTo>
                    <a:cubicBezTo>
                      <a:pt x="8251" y="21310"/>
                      <a:pt x="8470" y="21419"/>
                      <a:pt x="8687" y="21419"/>
                    </a:cubicBezTo>
                    <a:cubicBezTo>
                      <a:pt x="9025" y="21419"/>
                      <a:pt x="9359" y="21154"/>
                      <a:pt x="9210" y="20758"/>
                    </a:cubicBezTo>
                    <a:cubicBezTo>
                      <a:pt x="6722" y="13888"/>
                      <a:pt x="3692" y="7234"/>
                      <a:pt x="1177" y="363"/>
                    </a:cubicBezTo>
                    <a:cubicBezTo>
                      <a:pt x="1092" y="109"/>
                      <a:pt x="880" y="0"/>
                      <a:pt x="66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6" name="Google Shape;1136;p35"/>
              <p:cNvSpPr/>
              <p:nvPr/>
            </p:nvSpPr>
            <p:spPr>
              <a:xfrm rot="2700279">
                <a:off x="267482" y="181696"/>
                <a:ext cx="161255" cy="160115"/>
              </a:xfrm>
              <a:custGeom>
                <a:avLst/>
                <a:gdLst/>
                <a:ahLst/>
                <a:cxnLst/>
                <a:rect l="l" t="t" r="r" b="b"/>
                <a:pathLst>
                  <a:path w="7412" h="7359" extrusionOk="0">
                    <a:moveTo>
                      <a:pt x="3702" y="0"/>
                    </a:moveTo>
                    <a:cubicBezTo>
                      <a:pt x="3685" y="0"/>
                      <a:pt x="3668" y="1"/>
                      <a:pt x="3652" y="1"/>
                    </a:cubicBezTo>
                    <a:cubicBezTo>
                      <a:pt x="1623" y="28"/>
                      <a:pt x="0" y="1678"/>
                      <a:pt x="27" y="3734"/>
                    </a:cubicBezTo>
                    <a:cubicBezTo>
                      <a:pt x="54" y="5746"/>
                      <a:pt x="1704" y="7358"/>
                      <a:pt x="3710" y="7358"/>
                    </a:cubicBezTo>
                    <a:cubicBezTo>
                      <a:pt x="3727" y="7358"/>
                      <a:pt x="3743" y="7358"/>
                      <a:pt x="3760" y="7358"/>
                    </a:cubicBezTo>
                    <a:cubicBezTo>
                      <a:pt x="5789" y="7331"/>
                      <a:pt x="7412" y="5654"/>
                      <a:pt x="7385" y="3625"/>
                    </a:cubicBezTo>
                    <a:cubicBezTo>
                      <a:pt x="7358" y="1613"/>
                      <a:pt x="5708" y="0"/>
                      <a:pt x="370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37" name="Google Shape;1137;p35"/>
            <p:cNvGrpSpPr/>
            <p:nvPr/>
          </p:nvGrpSpPr>
          <p:grpSpPr>
            <a:xfrm>
              <a:off x="539292" y="148127"/>
              <a:ext cx="1637250" cy="1405549"/>
              <a:chOff x="234492" y="148127"/>
              <a:chExt cx="1637250" cy="1405549"/>
            </a:xfrm>
          </p:grpSpPr>
          <p:sp>
            <p:nvSpPr>
              <p:cNvPr id="1138" name="Google Shape;1138;p35"/>
              <p:cNvSpPr/>
              <p:nvPr/>
            </p:nvSpPr>
            <p:spPr>
              <a:xfrm rot="9702664">
                <a:off x="434883" y="213883"/>
                <a:ext cx="284520" cy="651219"/>
              </a:xfrm>
              <a:custGeom>
                <a:avLst/>
                <a:gdLst/>
                <a:ahLst/>
                <a:cxnLst/>
                <a:rect l="l" t="t" r="r" b="b"/>
                <a:pathLst>
                  <a:path w="9359" h="21419" extrusionOk="0">
                    <a:moveTo>
                      <a:pt x="666" y="0"/>
                    </a:moveTo>
                    <a:cubicBezTo>
                      <a:pt x="334" y="0"/>
                      <a:pt x="1" y="265"/>
                      <a:pt x="149" y="661"/>
                    </a:cubicBezTo>
                    <a:cubicBezTo>
                      <a:pt x="2637" y="7531"/>
                      <a:pt x="5667" y="14185"/>
                      <a:pt x="8155" y="21056"/>
                    </a:cubicBezTo>
                    <a:cubicBezTo>
                      <a:pt x="8251" y="21310"/>
                      <a:pt x="8470" y="21419"/>
                      <a:pt x="8687" y="21419"/>
                    </a:cubicBezTo>
                    <a:cubicBezTo>
                      <a:pt x="9025" y="21419"/>
                      <a:pt x="9359" y="21154"/>
                      <a:pt x="9210" y="20758"/>
                    </a:cubicBezTo>
                    <a:cubicBezTo>
                      <a:pt x="6722" y="13888"/>
                      <a:pt x="3692" y="7234"/>
                      <a:pt x="1177" y="363"/>
                    </a:cubicBezTo>
                    <a:cubicBezTo>
                      <a:pt x="1092" y="109"/>
                      <a:pt x="880" y="0"/>
                      <a:pt x="66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9" name="Google Shape;1139;p35"/>
              <p:cNvSpPr/>
              <p:nvPr/>
            </p:nvSpPr>
            <p:spPr>
              <a:xfrm rot="2700279">
                <a:off x="267482" y="181696"/>
                <a:ext cx="161255" cy="160115"/>
              </a:xfrm>
              <a:custGeom>
                <a:avLst/>
                <a:gdLst/>
                <a:ahLst/>
                <a:cxnLst/>
                <a:rect l="l" t="t" r="r" b="b"/>
                <a:pathLst>
                  <a:path w="7412" h="7359" extrusionOk="0">
                    <a:moveTo>
                      <a:pt x="3702" y="0"/>
                    </a:moveTo>
                    <a:cubicBezTo>
                      <a:pt x="3685" y="0"/>
                      <a:pt x="3668" y="1"/>
                      <a:pt x="3652" y="1"/>
                    </a:cubicBezTo>
                    <a:cubicBezTo>
                      <a:pt x="1623" y="28"/>
                      <a:pt x="0" y="1678"/>
                      <a:pt x="27" y="3734"/>
                    </a:cubicBezTo>
                    <a:cubicBezTo>
                      <a:pt x="54" y="5746"/>
                      <a:pt x="1704" y="7358"/>
                      <a:pt x="3710" y="7358"/>
                    </a:cubicBezTo>
                    <a:cubicBezTo>
                      <a:pt x="3727" y="7358"/>
                      <a:pt x="3743" y="7358"/>
                      <a:pt x="3760" y="7358"/>
                    </a:cubicBezTo>
                    <a:cubicBezTo>
                      <a:pt x="5789" y="7331"/>
                      <a:pt x="7412" y="5654"/>
                      <a:pt x="7385" y="3625"/>
                    </a:cubicBezTo>
                    <a:cubicBezTo>
                      <a:pt x="7358" y="1613"/>
                      <a:pt x="5708" y="0"/>
                      <a:pt x="37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140" name="Google Shape;1140;p35"/>
              <p:cNvGrpSpPr/>
              <p:nvPr/>
            </p:nvGrpSpPr>
            <p:grpSpPr>
              <a:xfrm rot="2700200">
                <a:off x="726654" y="558761"/>
                <a:ext cx="1036634" cy="736202"/>
                <a:chOff x="2374700" y="1045220"/>
                <a:chExt cx="852487" cy="605389"/>
              </a:xfrm>
            </p:grpSpPr>
            <p:sp>
              <p:nvSpPr>
                <p:cNvPr id="1141" name="Google Shape;1141;p35"/>
                <p:cNvSpPr/>
                <p:nvPr/>
              </p:nvSpPr>
              <p:spPr>
                <a:xfrm>
                  <a:off x="2450150" y="1109250"/>
                  <a:ext cx="198025" cy="454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21" h="18165" extrusionOk="0">
                      <a:moveTo>
                        <a:pt x="7266" y="1"/>
                      </a:moveTo>
                      <a:cubicBezTo>
                        <a:pt x="7044" y="1"/>
                        <a:pt x="6817" y="113"/>
                        <a:pt x="6720" y="373"/>
                      </a:cubicBezTo>
                      <a:lnTo>
                        <a:pt x="147" y="17522"/>
                      </a:lnTo>
                      <a:cubicBezTo>
                        <a:pt x="1" y="17912"/>
                        <a:pt x="322" y="18165"/>
                        <a:pt x="655" y="18165"/>
                      </a:cubicBezTo>
                      <a:cubicBezTo>
                        <a:pt x="877" y="18165"/>
                        <a:pt x="1104" y="18052"/>
                        <a:pt x="1202" y="17793"/>
                      </a:cubicBezTo>
                      <a:lnTo>
                        <a:pt x="7775" y="644"/>
                      </a:lnTo>
                      <a:cubicBezTo>
                        <a:pt x="7921" y="254"/>
                        <a:pt x="7599" y="1"/>
                        <a:pt x="7266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2" name="Google Shape;1142;p35"/>
                <p:cNvSpPr/>
                <p:nvPr/>
              </p:nvSpPr>
              <p:spPr>
                <a:xfrm>
                  <a:off x="2449975" y="1511450"/>
                  <a:ext cx="623075" cy="52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923" h="2111" extrusionOk="0">
                      <a:moveTo>
                        <a:pt x="24252" y="0"/>
                      </a:moveTo>
                      <a:cubicBezTo>
                        <a:pt x="24244" y="0"/>
                        <a:pt x="24236" y="0"/>
                        <a:pt x="24228" y="1"/>
                      </a:cubicBezTo>
                      <a:lnTo>
                        <a:pt x="695" y="1028"/>
                      </a:lnTo>
                      <a:cubicBezTo>
                        <a:pt x="0" y="1055"/>
                        <a:pt x="18" y="2111"/>
                        <a:pt x="670" y="2111"/>
                      </a:cubicBezTo>
                      <a:cubicBezTo>
                        <a:pt x="678" y="2111"/>
                        <a:pt x="687" y="2111"/>
                        <a:pt x="695" y="2110"/>
                      </a:cubicBezTo>
                      <a:lnTo>
                        <a:pt x="24228" y="1083"/>
                      </a:lnTo>
                      <a:cubicBezTo>
                        <a:pt x="24922" y="1056"/>
                        <a:pt x="24904" y="0"/>
                        <a:pt x="2425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3" name="Google Shape;1143;p35"/>
                <p:cNvSpPr/>
                <p:nvPr/>
              </p:nvSpPr>
              <p:spPr>
                <a:xfrm>
                  <a:off x="2374700" y="1458700"/>
                  <a:ext cx="185300" cy="183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12" h="7359" extrusionOk="0">
                      <a:moveTo>
                        <a:pt x="3702" y="0"/>
                      </a:moveTo>
                      <a:cubicBezTo>
                        <a:pt x="3685" y="0"/>
                        <a:pt x="3668" y="1"/>
                        <a:pt x="3652" y="1"/>
                      </a:cubicBezTo>
                      <a:cubicBezTo>
                        <a:pt x="1623" y="28"/>
                        <a:pt x="0" y="1678"/>
                        <a:pt x="27" y="3734"/>
                      </a:cubicBezTo>
                      <a:cubicBezTo>
                        <a:pt x="54" y="5746"/>
                        <a:pt x="1704" y="7358"/>
                        <a:pt x="3710" y="7358"/>
                      </a:cubicBezTo>
                      <a:cubicBezTo>
                        <a:pt x="3727" y="7358"/>
                        <a:pt x="3743" y="7358"/>
                        <a:pt x="3760" y="7358"/>
                      </a:cubicBezTo>
                      <a:cubicBezTo>
                        <a:pt x="5789" y="7331"/>
                        <a:pt x="7412" y="5654"/>
                        <a:pt x="7385" y="3625"/>
                      </a:cubicBezTo>
                      <a:cubicBezTo>
                        <a:pt x="7358" y="1613"/>
                        <a:pt x="5708" y="0"/>
                        <a:pt x="3702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4" name="Google Shape;1144;p35"/>
                <p:cNvSpPr/>
                <p:nvPr/>
              </p:nvSpPr>
              <p:spPr>
                <a:xfrm>
                  <a:off x="2991366" y="1416101"/>
                  <a:ext cx="235822" cy="2345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33" h="9281" extrusionOk="0">
                      <a:moveTo>
                        <a:pt x="4649" y="1"/>
                      </a:moveTo>
                      <a:cubicBezTo>
                        <a:pt x="4632" y="1"/>
                        <a:pt x="4615" y="1"/>
                        <a:pt x="4598" y="1"/>
                      </a:cubicBezTo>
                      <a:cubicBezTo>
                        <a:pt x="2029" y="55"/>
                        <a:pt x="0" y="2165"/>
                        <a:pt x="27" y="4708"/>
                      </a:cubicBezTo>
                      <a:cubicBezTo>
                        <a:pt x="54" y="7244"/>
                        <a:pt x="2110" y="9280"/>
                        <a:pt x="4635" y="9280"/>
                      </a:cubicBezTo>
                      <a:cubicBezTo>
                        <a:pt x="4668" y="9280"/>
                        <a:pt x="4701" y="9280"/>
                        <a:pt x="4734" y="9279"/>
                      </a:cubicBezTo>
                      <a:cubicBezTo>
                        <a:pt x="7303" y="9252"/>
                        <a:pt x="9332" y="7142"/>
                        <a:pt x="9305" y="4600"/>
                      </a:cubicBezTo>
                      <a:cubicBezTo>
                        <a:pt x="9278" y="2047"/>
                        <a:pt x="7196" y="1"/>
                        <a:pt x="4649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5" name="Google Shape;1145;p35"/>
                <p:cNvSpPr/>
                <p:nvPr/>
              </p:nvSpPr>
              <p:spPr>
                <a:xfrm>
                  <a:off x="2576281" y="1045220"/>
                  <a:ext cx="119040" cy="1178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76" h="5222" extrusionOk="0">
                      <a:moveTo>
                        <a:pt x="2647" y="0"/>
                      </a:moveTo>
                      <a:cubicBezTo>
                        <a:pt x="2630" y="0"/>
                        <a:pt x="2614" y="0"/>
                        <a:pt x="2598" y="1"/>
                      </a:cubicBezTo>
                      <a:cubicBezTo>
                        <a:pt x="1137" y="28"/>
                        <a:pt x="1" y="1191"/>
                        <a:pt x="1" y="2651"/>
                      </a:cubicBezTo>
                      <a:cubicBezTo>
                        <a:pt x="28" y="4069"/>
                        <a:pt x="1191" y="5221"/>
                        <a:pt x="2629" y="5221"/>
                      </a:cubicBezTo>
                      <a:cubicBezTo>
                        <a:pt x="2646" y="5221"/>
                        <a:pt x="2662" y="5221"/>
                        <a:pt x="2679" y="5221"/>
                      </a:cubicBezTo>
                      <a:cubicBezTo>
                        <a:pt x="4112" y="5221"/>
                        <a:pt x="5276" y="4031"/>
                        <a:pt x="5249" y="2570"/>
                      </a:cubicBezTo>
                      <a:cubicBezTo>
                        <a:pt x="5222" y="1153"/>
                        <a:pt x="4058" y="0"/>
                        <a:pt x="2647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21">
    <p:spTree>
      <p:nvGrpSpPr>
        <p:cNvPr id="1" name="Shape 1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7" name="Google Shape;1147;p36"/>
          <p:cNvGrpSpPr/>
          <p:nvPr/>
        </p:nvGrpSpPr>
        <p:grpSpPr>
          <a:xfrm rot="-7047972" flipH="1">
            <a:off x="54366" y="-3233109"/>
            <a:ext cx="1902945" cy="7262324"/>
            <a:chOff x="9065175" y="1446600"/>
            <a:chExt cx="682175" cy="2603425"/>
          </a:xfrm>
        </p:grpSpPr>
        <p:sp>
          <p:nvSpPr>
            <p:cNvPr id="1148" name="Google Shape;1148;p36"/>
            <p:cNvSpPr/>
            <p:nvPr/>
          </p:nvSpPr>
          <p:spPr>
            <a:xfrm>
              <a:off x="9086850" y="1508200"/>
              <a:ext cx="610475" cy="2541825"/>
            </a:xfrm>
            <a:custGeom>
              <a:avLst/>
              <a:gdLst/>
              <a:ahLst/>
              <a:cxnLst/>
              <a:rect l="l" t="t" r="r" b="b"/>
              <a:pathLst>
                <a:path w="24419" h="101673" extrusionOk="0">
                  <a:moveTo>
                    <a:pt x="3036" y="0"/>
                  </a:moveTo>
                  <a:cubicBezTo>
                    <a:pt x="2703" y="0"/>
                    <a:pt x="2402" y="267"/>
                    <a:pt x="2402" y="601"/>
                  </a:cubicBezTo>
                  <a:cubicBezTo>
                    <a:pt x="2102" y="9474"/>
                    <a:pt x="7740" y="14010"/>
                    <a:pt x="13143" y="18380"/>
                  </a:cubicBezTo>
                  <a:cubicBezTo>
                    <a:pt x="18280" y="22550"/>
                    <a:pt x="23151" y="26452"/>
                    <a:pt x="22917" y="33824"/>
                  </a:cubicBezTo>
                  <a:cubicBezTo>
                    <a:pt x="22650" y="41997"/>
                    <a:pt x="17346" y="45633"/>
                    <a:pt x="11709" y="49502"/>
                  </a:cubicBezTo>
                  <a:cubicBezTo>
                    <a:pt x="6205" y="53305"/>
                    <a:pt x="534" y="57208"/>
                    <a:pt x="268" y="65614"/>
                  </a:cubicBezTo>
                  <a:cubicBezTo>
                    <a:pt x="1" y="73553"/>
                    <a:pt x="4804" y="77522"/>
                    <a:pt x="9908" y="81725"/>
                  </a:cubicBezTo>
                  <a:cubicBezTo>
                    <a:pt x="15378" y="86229"/>
                    <a:pt x="21049" y="90899"/>
                    <a:pt x="20715" y="101039"/>
                  </a:cubicBezTo>
                  <a:cubicBezTo>
                    <a:pt x="20715" y="101373"/>
                    <a:pt x="20982" y="101673"/>
                    <a:pt x="21316" y="101673"/>
                  </a:cubicBezTo>
                  <a:cubicBezTo>
                    <a:pt x="21683" y="101673"/>
                    <a:pt x="21950" y="101406"/>
                    <a:pt x="21950" y="101072"/>
                  </a:cubicBezTo>
                  <a:cubicBezTo>
                    <a:pt x="22283" y="90265"/>
                    <a:pt x="16146" y="85194"/>
                    <a:pt x="10708" y="80725"/>
                  </a:cubicBezTo>
                  <a:cubicBezTo>
                    <a:pt x="5838" y="76722"/>
                    <a:pt x="1268" y="72952"/>
                    <a:pt x="1502" y="65647"/>
                  </a:cubicBezTo>
                  <a:cubicBezTo>
                    <a:pt x="1769" y="57875"/>
                    <a:pt x="6939" y="54306"/>
                    <a:pt x="12410" y="50536"/>
                  </a:cubicBezTo>
                  <a:cubicBezTo>
                    <a:pt x="18047" y="46633"/>
                    <a:pt x="23851" y="42631"/>
                    <a:pt x="24151" y="33858"/>
                  </a:cubicBezTo>
                  <a:cubicBezTo>
                    <a:pt x="24418" y="25852"/>
                    <a:pt x="19081" y="21549"/>
                    <a:pt x="13944" y="17413"/>
                  </a:cubicBezTo>
                  <a:cubicBezTo>
                    <a:pt x="8507" y="13043"/>
                    <a:pt x="3370" y="8906"/>
                    <a:pt x="3637" y="634"/>
                  </a:cubicBezTo>
                  <a:cubicBezTo>
                    <a:pt x="3637" y="300"/>
                    <a:pt x="3370" y="0"/>
                    <a:pt x="30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149;p36"/>
            <p:cNvSpPr/>
            <p:nvPr/>
          </p:nvSpPr>
          <p:spPr>
            <a:xfrm>
              <a:off x="9065175" y="1446600"/>
              <a:ext cx="682175" cy="2586000"/>
            </a:xfrm>
            <a:custGeom>
              <a:avLst/>
              <a:gdLst/>
              <a:ahLst/>
              <a:cxnLst/>
              <a:rect l="l" t="t" r="r" b="b"/>
              <a:pathLst>
                <a:path w="27287" h="103440" extrusionOk="0">
                  <a:moveTo>
                    <a:pt x="25601" y="0"/>
                  </a:moveTo>
                  <a:cubicBezTo>
                    <a:pt x="25266" y="0"/>
                    <a:pt x="24931" y="246"/>
                    <a:pt x="24985" y="696"/>
                  </a:cubicBezTo>
                  <a:cubicBezTo>
                    <a:pt x="25952" y="9969"/>
                    <a:pt x="19948" y="14573"/>
                    <a:pt x="13610" y="19443"/>
                  </a:cubicBezTo>
                  <a:cubicBezTo>
                    <a:pt x="8140" y="23679"/>
                    <a:pt x="2469" y="28016"/>
                    <a:pt x="2202" y="35588"/>
                  </a:cubicBezTo>
                  <a:cubicBezTo>
                    <a:pt x="1902" y="45328"/>
                    <a:pt x="7639" y="49698"/>
                    <a:pt x="13210" y="53901"/>
                  </a:cubicBezTo>
                  <a:cubicBezTo>
                    <a:pt x="18213" y="57704"/>
                    <a:pt x="22983" y="61306"/>
                    <a:pt x="22717" y="68778"/>
                  </a:cubicBezTo>
                  <a:cubicBezTo>
                    <a:pt x="22483" y="76350"/>
                    <a:pt x="17513" y="80020"/>
                    <a:pt x="12242" y="83922"/>
                  </a:cubicBezTo>
                  <a:cubicBezTo>
                    <a:pt x="6405" y="88259"/>
                    <a:pt x="334" y="92762"/>
                    <a:pt x="0" y="102803"/>
                  </a:cubicBezTo>
                  <a:cubicBezTo>
                    <a:pt x="0" y="103136"/>
                    <a:pt x="267" y="103436"/>
                    <a:pt x="601" y="103436"/>
                  </a:cubicBezTo>
                  <a:cubicBezTo>
                    <a:pt x="622" y="103438"/>
                    <a:pt x="642" y="103439"/>
                    <a:pt x="662" y="103439"/>
                  </a:cubicBezTo>
                  <a:cubicBezTo>
                    <a:pt x="997" y="103439"/>
                    <a:pt x="1236" y="103182"/>
                    <a:pt x="1268" y="102836"/>
                  </a:cubicBezTo>
                  <a:cubicBezTo>
                    <a:pt x="1568" y="93429"/>
                    <a:pt x="7372" y="89126"/>
                    <a:pt x="13010" y="84957"/>
                  </a:cubicBezTo>
                  <a:cubicBezTo>
                    <a:pt x="18280" y="81054"/>
                    <a:pt x="23717" y="76951"/>
                    <a:pt x="23984" y="68845"/>
                  </a:cubicBezTo>
                  <a:cubicBezTo>
                    <a:pt x="24251" y="60706"/>
                    <a:pt x="19014" y="56770"/>
                    <a:pt x="13944" y="52934"/>
                  </a:cubicBezTo>
                  <a:cubicBezTo>
                    <a:pt x="8640" y="48897"/>
                    <a:pt x="3169" y="44761"/>
                    <a:pt x="3470" y="35621"/>
                  </a:cubicBezTo>
                  <a:cubicBezTo>
                    <a:pt x="3703" y="28650"/>
                    <a:pt x="8873" y="24680"/>
                    <a:pt x="14377" y="20444"/>
                  </a:cubicBezTo>
                  <a:cubicBezTo>
                    <a:pt x="20715" y="15573"/>
                    <a:pt x="27287" y="10570"/>
                    <a:pt x="26219" y="563"/>
                  </a:cubicBezTo>
                  <a:cubicBezTo>
                    <a:pt x="26173" y="179"/>
                    <a:pt x="25887" y="0"/>
                    <a:pt x="256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Google Shape;1150;p36"/>
            <p:cNvSpPr/>
            <p:nvPr/>
          </p:nvSpPr>
          <p:spPr>
            <a:xfrm>
              <a:off x="9240300" y="3247475"/>
              <a:ext cx="393750" cy="199625"/>
            </a:xfrm>
            <a:custGeom>
              <a:avLst/>
              <a:gdLst/>
              <a:ahLst/>
              <a:cxnLst/>
              <a:rect l="l" t="t" r="r" b="b"/>
              <a:pathLst>
                <a:path w="15750" h="7985" extrusionOk="0">
                  <a:moveTo>
                    <a:pt x="15158" y="0"/>
                  </a:moveTo>
                  <a:cubicBezTo>
                    <a:pt x="15101" y="0"/>
                    <a:pt x="15040" y="14"/>
                    <a:pt x="14978" y="46"/>
                  </a:cubicBezTo>
                  <a:lnTo>
                    <a:pt x="401" y="7184"/>
                  </a:lnTo>
                  <a:cubicBezTo>
                    <a:pt x="0" y="7384"/>
                    <a:pt x="134" y="7985"/>
                    <a:pt x="601" y="7985"/>
                  </a:cubicBezTo>
                  <a:cubicBezTo>
                    <a:pt x="668" y="7951"/>
                    <a:pt x="701" y="7951"/>
                    <a:pt x="768" y="7918"/>
                  </a:cubicBezTo>
                  <a:lnTo>
                    <a:pt x="15345" y="813"/>
                  </a:lnTo>
                  <a:cubicBezTo>
                    <a:pt x="15749" y="582"/>
                    <a:pt x="15528" y="0"/>
                    <a:pt x="151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36"/>
            <p:cNvSpPr/>
            <p:nvPr/>
          </p:nvSpPr>
          <p:spPr>
            <a:xfrm>
              <a:off x="9142725" y="3083225"/>
              <a:ext cx="497100" cy="243800"/>
            </a:xfrm>
            <a:custGeom>
              <a:avLst/>
              <a:gdLst/>
              <a:ahLst/>
              <a:cxnLst/>
              <a:rect l="l" t="t" r="r" b="b"/>
              <a:pathLst>
                <a:path w="19884" h="9752" extrusionOk="0">
                  <a:moveTo>
                    <a:pt x="19267" y="1"/>
                  </a:moveTo>
                  <a:cubicBezTo>
                    <a:pt x="19208" y="1"/>
                    <a:pt x="19146" y="14"/>
                    <a:pt x="19081" y="44"/>
                  </a:cubicBezTo>
                  <a:lnTo>
                    <a:pt x="401" y="8951"/>
                  </a:lnTo>
                  <a:cubicBezTo>
                    <a:pt x="1" y="9151"/>
                    <a:pt x="167" y="9718"/>
                    <a:pt x="601" y="9751"/>
                  </a:cubicBezTo>
                  <a:cubicBezTo>
                    <a:pt x="668" y="9751"/>
                    <a:pt x="701" y="9718"/>
                    <a:pt x="768" y="9684"/>
                  </a:cubicBezTo>
                  <a:lnTo>
                    <a:pt x="19448" y="811"/>
                  </a:lnTo>
                  <a:cubicBezTo>
                    <a:pt x="19883" y="608"/>
                    <a:pt x="19662" y="1"/>
                    <a:pt x="192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36"/>
            <p:cNvSpPr/>
            <p:nvPr/>
          </p:nvSpPr>
          <p:spPr>
            <a:xfrm>
              <a:off x="9113550" y="2938925"/>
              <a:ext cx="459600" cy="234650"/>
            </a:xfrm>
            <a:custGeom>
              <a:avLst/>
              <a:gdLst/>
              <a:ahLst/>
              <a:cxnLst/>
              <a:rect l="l" t="t" r="r" b="b"/>
              <a:pathLst>
                <a:path w="18384" h="9386" extrusionOk="0">
                  <a:moveTo>
                    <a:pt x="17794" y="0"/>
                  </a:moveTo>
                  <a:cubicBezTo>
                    <a:pt x="17736" y="0"/>
                    <a:pt x="17675" y="14"/>
                    <a:pt x="17613" y="45"/>
                  </a:cubicBezTo>
                  <a:lnTo>
                    <a:pt x="400" y="8585"/>
                  </a:lnTo>
                  <a:cubicBezTo>
                    <a:pt x="0" y="8785"/>
                    <a:pt x="134" y="9385"/>
                    <a:pt x="601" y="9385"/>
                  </a:cubicBezTo>
                  <a:cubicBezTo>
                    <a:pt x="667" y="9385"/>
                    <a:pt x="734" y="9352"/>
                    <a:pt x="801" y="9319"/>
                  </a:cubicBezTo>
                  <a:lnTo>
                    <a:pt x="17980" y="779"/>
                  </a:lnTo>
                  <a:cubicBezTo>
                    <a:pt x="18384" y="577"/>
                    <a:pt x="18163" y="0"/>
                    <a:pt x="177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36"/>
            <p:cNvSpPr/>
            <p:nvPr/>
          </p:nvSpPr>
          <p:spPr>
            <a:xfrm>
              <a:off x="9164400" y="2824375"/>
              <a:ext cx="297550" cy="156550"/>
            </a:xfrm>
            <a:custGeom>
              <a:avLst/>
              <a:gdLst/>
              <a:ahLst/>
              <a:cxnLst/>
              <a:rect l="l" t="t" r="r" b="b"/>
              <a:pathLst>
                <a:path w="11902" h="6262" extrusionOk="0">
                  <a:moveTo>
                    <a:pt x="11322" y="0"/>
                  </a:moveTo>
                  <a:cubicBezTo>
                    <a:pt x="11256" y="0"/>
                    <a:pt x="11184" y="18"/>
                    <a:pt x="11109" y="58"/>
                  </a:cubicBezTo>
                  <a:lnTo>
                    <a:pt x="368" y="5461"/>
                  </a:lnTo>
                  <a:cubicBezTo>
                    <a:pt x="1" y="5662"/>
                    <a:pt x="134" y="6262"/>
                    <a:pt x="568" y="6262"/>
                  </a:cubicBezTo>
                  <a:cubicBezTo>
                    <a:pt x="635" y="6262"/>
                    <a:pt x="701" y="6229"/>
                    <a:pt x="768" y="6195"/>
                  </a:cubicBezTo>
                  <a:lnTo>
                    <a:pt x="11476" y="791"/>
                  </a:lnTo>
                  <a:cubicBezTo>
                    <a:pt x="11901" y="564"/>
                    <a:pt x="11700" y="0"/>
                    <a:pt x="113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36"/>
            <p:cNvSpPr/>
            <p:nvPr/>
          </p:nvSpPr>
          <p:spPr>
            <a:xfrm>
              <a:off x="9388725" y="3076125"/>
              <a:ext cx="261250" cy="134975"/>
            </a:xfrm>
            <a:custGeom>
              <a:avLst/>
              <a:gdLst/>
              <a:ahLst/>
              <a:cxnLst/>
              <a:rect l="l" t="t" r="r" b="b"/>
              <a:pathLst>
                <a:path w="10450" h="5399" extrusionOk="0">
                  <a:moveTo>
                    <a:pt x="9540" y="1"/>
                  </a:moveTo>
                  <a:cubicBezTo>
                    <a:pt x="9456" y="1"/>
                    <a:pt x="9367" y="19"/>
                    <a:pt x="9274" y="61"/>
                  </a:cubicBezTo>
                  <a:lnTo>
                    <a:pt x="601" y="4198"/>
                  </a:lnTo>
                  <a:cubicBezTo>
                    <a:pt x="1" y="4498"/>
                    <a:pt x="201" y="5399"/>
                    <a:pt x="868" y="5399"/>
                  </a:cubicBezTo>
                  <a:cubicBezTo>
                    <a:pt x="968" y="5399"/>
                    <a:pt x="1035" y="5365"/>
                    <a:pt x="1135" y="5332"/>
                  </a:cubicBezTo>
                  <a:lnTo>
                    <a:pt x="9808" y="1196"/>
                  </a:lnTo>
                  <a:cubicBezTo>
                    <a:pt x="10449" y="904"/>
                    <a:pt x="10122" y="1"/>
                    <a:pt x="95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36"/>
            <p:cNvSpPr/>
            <p:nvPr/>
          </p:nvSpPr>
          <p:spPr>
            <a:xfrm>
              <a:off x="9332025" y="2929875"/>
              <a:ext cx="253475" cy="135300"/>
            </a:xfrm>
            <a:custGeom>
              <a:avLst/>
              <a:gdLst/>
              <a:ahLst/>
              <a:cxnLst/>
              <a:rect l="l" t="t" r="r" b="b"/>
              <a:pathLst>
                <a:path w="10139" h="5412" extrusionOk="0">
                  <a:moveTo>
                    <a:pt x="9245" y="0"/>
                  </a:moveTo>
                  <a:cubicBezTo>
                    <a:pt x="9150" y="0"/>
                    <a:pt x="9048" y="23"/>
                    <a:pt x="8940" y="74"/>
                  </a:cubicBezTo>
                  <a:lnTo>
                    <a:pt x="568" y="4244"/>
                  </a:lnTo>
                  <a:cubicBezTo>
                    <a:pt x="1" y="4544"/>
                    <a:pt x="201" y="5411"/>
                    <a:pt x="868" y="5411"/>
                  </a:cubicBezTo>
                  <a:cubicBezTo>
                    <a:pt x="968" y="5411"/>
                    <a:pt x="1035" y="5411"/>
                    <a:pt x="1135" y="5344"/>
                  </a:cubicBezTo>
                  <a:lnTo>
                    <a:pt x="9507" y="1175"/>
                  </a:lnTo>
                  <a:cubicBezTo>
                    <a:pt x="10139" y="859"/>
                    <a:pt x="9832" y="0"/>
                    <a:pt x="9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36"/>
            <p:cNvSpPr/>
            <p:nvPr/>
          </p:nvSpPr>
          <p:spPr>
            <a:xfrm>
              <a:off x="9305350" y="2816175"/>
              <a:ext cx="167450" cy="93875"/>
            </a:xfrm>
            <a:custGeom>
              <a:avLst/>
              <a:gdLst/>
              <a:ahLst/>
              <a:cxnLst/>
              <a:rect l="l" t="t" r="r" b="b"/>
              <a:pathLst>
                <a:path w="6698" h="3755" extrusionOk="0">
                  <a:moveTo>
                    <a:pt x="5823" y="1"/>
                  </a:moveTo>
                  <a:cubicBezTo>
                    <a:pt x="5724" y="1"/>
                    <a:pt x="5617" y="27"/>
                    <a:pt x="5504" y="85"/>
                  </a:cubicBezTo>
                  <a:lnTo>
                    <a:pt x="567" y="2587"/>
                  </a:lnTo>
                  <a:cubicBezTo>
                    <a:pt x="0" y="2887"/>
                    <a:pt x="200" y="3755"/>
                    <a:pt x="868" y="3755"/>
                  </a:cubicBezTo>
                  <a:cubicBezTo>
                    <a:pt x="968" y="3755"/>
                    <a:pt x="1068" y="3721"/>
                    <a:pt x="1134" y="3688"/>
                  </a:cubicBezTo>
                  <a:lnTo>
                    <a:pt x="6071" y="1186"/>
                  </a:lnTo>
                  <a:cubicBezTo>
                    <a:pt x="6698" y="873"/>
                    <a:pt x="6401" y="1"/>
                    <a:pt x="58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36"/>
            <p:cNvSpPr/>
            <p:nvPr/>
          </p:nvSpPr>
          <p:spPr>
            <a:xfrm>
              <a:off x="9427100" y="3236800"/>
              <a:ext cx="221025" cy="117725"/>
            </a:xfrm>
            <a:custGeom>
              <a:avLst/>
              <a:gdLst/>
              <a:ahLst/>
              <a:cxnLst/>
              <a:rect l="l" t="t" r="r" b="b"/>
              <a:pathLst>
                <a:path w="8841" h="4709" extrusionOk="0">
                  <a:moveTo>
                    <a:pt x="7937" y="0"/>
                  </a:moveTo>
                  <a:cubicBezTo>
                    <a:pt x="7844" y="0"/>
                    <a:pt x="7744" y="22"/>
                    <a:pt x="7639" y="72"/>
                  </a:cubicBezTo>
                  <a:lnTo>
                    <a:pt x="601" y="3541"/>
                  </a:lnTo>
                  <a:cubicBezTo>
                    <a:pt x="0" y="3808"/>
                    <a:pt x="201" y="4709"/>
                    <a:pt x="868" y="4709"/>
                  </a:cubicBezTo>
                  <a:cubicBezTo>
                    <a:pt x="968" y="4709"/>
                    <a:pt x="1068" y="4676"/>
                    <a:pt x="1135" y="4642"/>
                  </a:cubicBezTo>
                  <a:lnTo>
                    <a:pt x="8206" y="1206"/>
                  </a:lnTo>
                  <a:cubicBezTo>
                    <a:pt x="8840" y="890"/>
                    <a:pt x="8528" y="0"/>
                    <a:pt x="79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36"/>
            <p:cNvSpPr/>
            <p:nvPr/>
          </p:nvSpPr>
          <p:spPr>
            <a:xfrm>
              <a:off x="9149925" y="2478050"/>
              <a:ext cx="373100" cy="190150"/>
            </a:xfrm>
            <a:custGeom>
              <a:avLst/>
              <a:gdLst/>
              <a:ahLst/>
              <a:cxnLst/>
              <a:rect l="l" t="t" r="r" b="b"/>
              <a:pathLst>
                <a:path w="14924" h="7606" extrusionOk="0">
                  <a:moveTo>
                    <a:pt x="623" y="1"/>
                  </a:moveTo>
                  <a:cubicBezTo>
                    <a:pt x="236" y="1"/>
                    <a:pt x="0" y="604"/>
                    <a:pt x="480" y="801"/>
                  </a:cubicBezTo>
                  <a:lnTo>
                    <a:pt x="14156" y="7573"/>
                  </a:lnTo>
                  <a:cubicBezTo>
                    <a:pt x="14223" y="7606"/>
                    <a:pt x="14290" y="7606"/>
                    <a:pt x="14356" y="7606"/>
                  </a:cubicBezTo>
                  <a:cubicBezTo>
                    <a:pt x="14790" y="7606"/>
                    <a:pt x="14923" y="7006"/>
                    <a:pt x="14523" y="6805"/>
                  </a:cubicBezTo>
                  <a:lnTo>
                    <a:pt x="847" y="67"/>
                  </a:lnTo>
                  <a:cubicBezTo>
                    <a:pt x="769" y="21"/>
                    <a:pt x="694" y="1"/>
                    <a:pt x="6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36"/>
            <p:cNvSpPr/>
            <p:nvPr/>
          </p:nvSpPr>
          <p:spPr>
            <a:xfrm>
              <a:off x="9130475" y="2302375"/>
              <a:ext cx="494300" cy="252425"/>
            </a:xfrm>
            <a:custGeom>
              <a:avLst/>
              <a:gdLst/>
              <a:ahLst/>
              <a:cxnLst/>
              <a:rect l="l" t="t" r="r" b="b"/>
              <a:pathLst>
                <a:path w="19772" h="10097" extrusionOk="0">
                  <a:moveTo>
                    <a:pt x="605" y="0"/>
                  </a:moveTo>
                  <a:cubicBezTo>
                    <a:pt x="203" y="0"/>
                    <a:pt x="1" y="595"/>
                    <a:pt x="457" y="823"/>
                  </a:cubicBezTo>
                  <a:lnTo>
                    <a:pt x="18970" y="10063"/>
                  </a:lnTo>
                  <a:cubicBezTo>
                    <a:pt x="19037" y="10063"/>
                    <a:pt x="19104" y="10096"/>
                    <a:pt x="19171" y="10096"/>
                  </a:cubicBezTo>
                  <a:cubicBezTo>
                    <a:pt x="19604" y="10096"/>
                    <a:pt x="19771" y="9496"/>
                    <a:pt x="19371" y="9296"/>
                  </a:cubicBezTo>
                  <a:lnTo>
                    <a:pt x="824" y="56"/>
                  </a:lnTo>
                  <a:cubicBezTo>
                    <a:pt x="747" y="17"/>
                    <a:pt x="673" y="0"/>
                    <a:pt x="6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36"/>
            <p:cNvSpPr/>
            <p:nvPr/>
          </p:nvSpPr>
          <p:spPr>
            <a:xfrm>
              <a:off x="9197200" y="2152250"/>
              <a:ext cx="473425" cy="241600"/>
            </a:xfrm>
            <a:custGeom>
              <a:avLst/>
              <a:gdLst/>
              <a:ahLst/>
              <a:cxnLst/>
              <a:rect l="l" t="t" r="r" b="b"/>
              <a:pathLst>
                <a:path w="18937" h="9664" extrusionOk="0">
                  <a:moveTo>
                    <a:pt x="615" y="1"/>
                  </a:moveTo>
                  <a:cubicBezTo>
                    <a:pt x="227" y="1"/>
                    <a:pt x="0" y="591"/>
                    <a:pt x="457" y="790"/>
                  </a:cubicBezTo>
                  <a:lnTo>
                    <a:pt x="18169" y="9630"/>
                  </a:lnTo>
                  <a:cubicBezTo>
                    <a:pt x="18203" y="9663"/>
                    <a:pt x="18270" y="9663"/>
                    <a:pt x="18336" y="9663"/>
                  </a:cubicBezTo>
                  <a:cubicBezTo>
                    <a:pt x="18770" y="9663"/>
                    <a:pt x="18937" y="9063"/>
                    <a:pt x="18536" y="8863"/>
                  </a:cubicBezTo>
                  <a:lnTo>
                    <a:pt x="824" y="57"/>
                  </a:lnTo>
                  <a:cubicBezTo>
                    <a:pt x="751" y="18"/>
                    <a:pt x="681" y="1"/>
                    <a:pt x="6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36"/>
            <p:cNvSpPr/>
            <p:nvPr/>
          </p:nvSpPr>
          <p:spPr>
            <a:xfrm>
              <a:off x="9303950" y="2040525"/>
              <a:ext cx="343275" cy="177375"/>
            </a:xfrm>
            <a:custGeom>
              <a:avLst/>
              <a:gdLst/>
              <a:ahLst/>
              <a:cxnLst/>
              <a:rect l="l" t="t" r="r" b="b"/>
              <a:pathLst>
                <a:path w="13731" h="7095" extrusionOk="0">
                  <a:moveTo>
                    <a:pt x="615" y="0"/>
                  </a:moveTo>
                  <a:cubicBezTo>
                    <a:pt x="227" y="0"/>
                    <a:pt x="0" y="590"/>
                    <a:pt x="457" y="790"/>
                  </a:cubicBezTo>
                  <a:lnTo>
                    <a:pt x="12965" y="7061"/>
                  </a:lnTo>
                  <a:cubicBezTo>
                    <a:pt x="13024" y="7090"/>
                    <a:pt x="13082" y="7094"/>
                    <a:pt x="13141" y="7094"/>
                  </a:cubicBezTo>
                  <a:lnTo>
                    <a:pt x="13141" y="7094"/>
                  </a:lnTo>
                  <a:cubicBezTo>
                    <a:pt x="13601" y="7087"/>
                    <a:pt x="13730" y="6492"/>
                    <a:pt x="13332" y="6294"/>
                  </a:cubicBezTo>
                  <a:lnTo>
                    <a:pt x="823" y="56"/>
                  </a:lnTo>
                  <a:cubicBezTo>
                    <a:pt x="751" y="17"/>
                    <a:pt x="681" y="0"/>
                    <a:pt x="615" y="0"/>
                  </a:cubicBezTo>
                  <a:close/>
                  <a:moveTo>
                    <a:pt x="13141" y="7094"/>
                  </a:moveTo>
                  <a:lnTo>
                    <a:pt x="13141" y="7094"/>
                  </a:lnTo>
                  <a:cubicBezTo>
                    <a:pt x="13138" y="7094"/>
                    <a:pt x="13135" y="7094"/>
                    <a:pt x="13132" y="7094"/>
                  </a:cubicBezTo>
                  <a:lnTo>
                    <a:pt x="13166" y="7094"/>
                  </a:lnTo>
                  <a:cubicBezTo>
                    <a:pt x="13157" y="7094"/>
                    <a:pt x="13149" y="7094"/>
                    <a:pt x="13141" y="709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36"/>
            <p:cNvSpPr/>
            <p:nvPr/>
          </p:nvSpPr>
          <p:spPr>
            <a:xfrm>
              <a:off x="9290525" y="2032300"/>
              <a:ext cx="207475" cy="112200"/>
            </a:xfrm>
            <a:custGeom>
              <a:avLst/>
              <a:gdLst/>
              <a:ahLst/>
              <a:cxnLst/>
              <a:rect l="l" t="t" r="r" b="b"/>
              <a:pathLst>
                <a:path w="8299" h="4488" extrusionOk="0">
                  <a:moveTo>
                    <a:pt x="885" y="0"/>
                  </a:moveTo>
                  <a:cubicBezTo>
                    <a:pt x="322" y="0"/>
                    <a:pt x="0" y="872"/>
                    <a:pt x="627" y="1185"/>
                  </a:cubicBezTo>
                  <a:lnTo>
                    <a:pt x="7131" y="4421"/>
                  </a:lnTo>
                  <a:cubicBezTo>
                    <a:pt x="7231" y="4454"/>
                    <a:pt x="7331" y="4488"/>
                    <a:pt x="7431" y="4488"/>
                  </a:cubicBezTo>
                  <a:cubicBezTo>
                    <a:pt x="8065" y="4488"/>
                    <a:pt x="8299" y="3587"/>
                    <a:pt x="7698" y="3320"/>
                  </a:cubicBezTo>
                  <a:lnTo>
                    <a:pt x="1194" y="85"/>
                  </a:lnTo>
                  <a:cubicBezTo>
                    <a:pt x="1086" y="26"/>
                    <a:pt x="982" y="0"/>
                    <a:pt x="8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36"/>
            <p:cNvSpPr/>
            <p:nvPr/>
          </p:nvSpPr>
          <p:spPr>
            <a:xfrm>
              <a:off x="9190250" y="2146850"/>
              <a:ext cx="247725" cy="132750"/>
            </a:xfrm>
            <a:custGeom>
              <a:avLst/>
              <a:gdLst/>
              <a:ahLst/>
              <a:cxnLst/>
              <a:rect l="l" t="t" r="r" b="b"/>
              <a:pathLst>
                <a:path w="9909" h="5310" extrusionOk="0">
                  <a:moveTo>
                    <a:pt x="904" y="0"/>
                  </a:moveTo>
                  <a:cubicBezTo>
                    <a:pt x="313" y="0"/>
                    <a:pt x="1" y="890"/>
                    <a:pt x="635" y="1207"/>
                  </a:cubicBezTo>
                  <a:lnTo>
                    <a:pt x="8741" y="5243"/>
                  </a:lnTo>
                  <a:cubicBezTo>
                    <a:pt x="8841" y="5276"/>
                    <a:pt x="8941" y="5276"/>
                    <a:pt x="9041" y="5310"/>
                  </a:cubicBezTo>
                  <a:cubicBezTo>
                    <a:pt x="9708" y="5310"/>
                    <a:pt x="9908" y="4409"/>
                    <a:pt x="9308" y="4142"/>
                  </a:cubicBezTo>
                  <a:lnTo>
                    <a:pt x="1202" y="72"/>
                  </a:lnTo>
                  <a:cubicBezTo>
                    <a:pt x="1097" y="22"/>
                    <a:pt x="997" y="0"/>
                    <a:pt x="9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36"/>
            <p:cNvSpPr/>
            <p:nvPr/>
          </p:nvSpPr>
          <p:spPr>
            <a:xfrm>
              <a:off x="9121225" y="2297750"/>
              <a:ext cx="229175" cy="123625"/>
            </a:xfrm>
            <a:custGeom>
              <a:avLst/>
              <a:gdLst/>
              <a:ahLst/>
              <a:cxnLst/>
              <a:rect l="l" t="t" r="r" b="b"/>
              <a:pathLst>
                <a:path w="9167" h="4945" extrusionOk="0">
                  <a:moveTo>
                    <a:pt x="900" y="0"/>
                  </a:moveTo>
                  <a:cubicBezTo>
                    <a:pt x="328" y="0"/>
                    <a:pt x="0" y="864"/>
                    <a:pt x="660" y="1208"/>
                  </a:cubicBezTo>
                  <a:lnTo>
                    <a:pt x="8032" y="4878"/>
                  </a:lnTo>
                  <a:cubicBezTo>
                    <a:pt x="8132" y="4911"/>
                    <a:pt x="8199" y="4944"/>
                    <a:pt x="8299" y="4944"/>
                  </a:cubicBezTo>
                  <a:cubicBezTo>
                    <a:pt x="8966" y="4944"/>
                    <a:pt x="9167" y="4044"/>
                    <a:pt x="8599" y="3743"/>
                  </a:cubicBezTo>
                  <a:lnTo>
                    <a:pt x="1194" y="74"/>
                  </a:lnTo>
                  <a:cubicBezTo>
                    <a:pt x="1092" y="23"/>
                    <a:pt x="993" y="0"/>
                    <a:pt x="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36"/>
            <p:cNvSpPr/>
            <p:nvPr/>
          </p:nvSpPr>
          <p:spPr>
            <a:xfrm>
              <a:off x="9143550" y="2472925"/>
              <a:ext cx="201850" cy="109400"/>
            </a:xfrm>
            <a:custGeom>
              <a:avLst/>
              <a:gdLst/>
              <a:ahLst/>
              <a:cxnLst/>
              <a:rect l="l" t="t" r="r" b="b"/>
              <a:pathLst>
                <a:path w="8074" h="4376" extrusionOk="0">
                  <a:moveTo>
                    <a:pt x="914" y="0"/>
                  </a:moveTo>
                  <a:cubicBezTo>
                    <a:pt x="338" y="0"/>
                    <a:pt x="1" y="889"/>
                    <a:pt x="635" y="1206"/>
                  </a:cubicBezTo>
                  <a:lnTo>
                    <a:pt x="6939" y="4308"/>
                  </a:lnTo>
                  <a:cubicBezTo>
                    <a:pt x="7006" y="4342"/>
                    <a:pt x="7106" y="4375"/>
                    <a:pt x="7206" y="4375"/>
                  </a:cubicBezTo>
                  <a:cubicBezTo>
                    <a:pt x="7873" y="4375"/>
                    <a:pt x="8073" y="3475"/>
                    <a:pt x="7473" y="3174"/>
                  </a:cubicBezTo>
                  <a:lnTo>
                    <a:pt x="1202" y="72"/>
                  </a:lnTo>
                  <a:cubicBezTo>
                    <a:pt x="1102" y="22"/>
                    <a:pt x="1005" y="0"/>
                    <a:pt x="9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36"/>
            <p:cNvSpPr/>
            <p:nvPr/>
          </p:nvSpPr>
          <p:spPr>
            <a:xfrm>
              <a:off x="9222975" y="3691050"/>
              <a:ext cx="352050" cy="104725"/>
            </a:xfrm>
            <a:custGeom>
              <a:avLst/>
              <a:gdLst/>
              <a:ahLst/>
              <a:cxnLst/>
              <a:rect l="l" t="t" r="r" b="b"/>
              <a:pathLst>
                <a:path w="14082" h="4189" extrusionOk="0">
                  <a:moveTo>
                    <a:pt x="577" y="0"/>
                  </a:moveTo>
                  <a:cubicBezTo>
                    <a:pt x="133" y="0"/>
                    <a:pt x="0" y="693"/>
                    <a:pt x="493" y="816"/>
                  </a:cubicBezTo>
                  <a:lnTo>
                    <a:pt x="13336" y="4152"/>
                  </a:lnTo>
                  <a:lnTo>
                    <a:pt x="13436" y="4152"/>
                  </a:lnTo>
                  <a:lnTo>
                    <a:pt x="13436" y="4185"/>
                  </a:lnTo>
                  <a:cubicBezTo>
                    <a:pt x="13458" y="4188"/>
                    <a:pt x="13479" y="4189"/>
                    <a:pt x="13499" y="4189"/>
                  </a:cubicBezTo>
                  <a:cubicBezTo>
                    <a:pt x="14010" y="4189"/>
                    <a:pt x="14081" y="3415"/>
                    <a:pt x="13536" y="3351"/>
                  </a:cubicBezTo>
                  <a:lnTo>
                    <a:pt x="693" y="15"/>
                  </a:lnTo>
                  <a:cubicBezTo>
                    <a:pt x="653" y="5"/>
                    <a:pt x="614" y="0"/>
                    <a:pt x="5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36"/>
            <p:cNvSpPr/>
            <p:nvPr/>
          </p:nvSpPr>
          <p:spPr>
            <a:xfrm>
              <a:off x="9118475" y="3844650"/>
              <a:ext cx="507450" cy="137925"/>
            </a:xfrm>
            <a:custGeom>
              <a:avLst/>
              <a:gdLst/>
              <a:ahLst/>
              <a:cxnLst/>
              <a:rect l="l" t="t" r="r" b="b"/>
              <a:pathLst>
                <a:path w="20298" h="5517" extrusionOk="0">
                  <a:moveTo>
                    <a:pt x="582" y="0"/>
                  </a:moveTo>
                  <a:cubicBezTo>
                    <a:pt x="148" y="0"/>
                    <a:pt x="0" y="684"/>
                    <a:pt x="470" y="810"/>
                  </a:cubicBezTo>
                  <a:lnTo>
                    <a:pt x="19551" y="5513"/>
                  </a:lnTo>
                  <a:lnTo>
                    <a:pt x="19684" y="5513"/>
                  </a:lnTo>
                  <a:cubicBezTo>
                    <a:pt x="19704" y="5516"/>
                    <a:pt x="19724" y="5517"/>
                    <a:pt x="19744" y="5517"/>
                  </a:cubicBezTo>
                  <a:cubicBezTo>
                    <a:pt x="20224" y="5517"/>
                    <a:pt x="20297" y="4743"/>
                    <a:pt x="19784" y="4679"/>
                  </a:cubicBezTo>
                  <a:lnTo>
                    <a:pt x="670" y="9"/>
                  </a:lnTo>
                  <a:cubicBezTo>
                    <a:pt x="640" y="3"/>
                    <a:pt x="611" y="0"/>
                    <a:pt x="5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36"/>
            <p:cNvSpPr/>
            <p:nvPr/>
          </p:nvSpPr>
          <p:spPr>
            <a:xfrm>
              <a:off x="9263900" y="1734800"/>
              <a:ext cx="374250" cy="85325"/>
            </a:xfrm>
            <a:custGeom>
              <a:avLst/>
              <a:gdLst/>
              <a:ahLst/>
              <a:cxnLst/>
              <a:rect l="l" t="t" r="r" b="b"/>
              <a:pathLst>
                <a:path w="14970" h="3413" extrusionOk="0">
                  <a:moveTo>
                    <a:pt x="14387" y="1"/>
                  </a:moveTo>
                  <a:cubicBezTo>
                    <a:pt x="14360" y="1"/>
                    <a:pt x="14331" y="4"/>
                    <a:pt x="14301" y="9"/>
                  </a:cubicBezTo>
                  <a:lnTo>
                    <a:pt x="524" y="2578"/>
                  </a:lnTo>
                  <a:cubicBezTo>
                    <a:pt x="1" y="2610"/>
                    <a:pt x="55" y="3413"/>
                    <a:pt x="591" y="3413"/>
                  </a:cubicBezTo>
                  <a:cubicBezTo>
                    <a:pt x="602" y="3413"/>
                    <a:pt x="613" y="3412"/>
                    <a:pt x="624" y="3412"/>
                  </a:cubicBezTo>
                  <a:lnTo>
                    <a:pt x="691" y="3412"/>
                  </a:lnTo>
                  <a:lnTo>
                    <a:pt x="14434" y="843"/>
                  </a:lnTo>
                  <a:cubicBezTo>
                    <a:pt x="14969" y="749"/>
                    <a:pt x="14851" y="1"/>
                    <a:pt x="143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36"/>
            <p:cNvSpPr/>
            <p:nvPr/>
          </p:nvSpPr>
          <p:spPr>
            <a:xfrm>
              <a:off x="9169700" y="1534675"/>
              <a:ext cx="528475" cy="119500"/>
            </a:xfrm>
            <a:custGeom>
              <a:avLst/>
              <a:gdLst/>
              <a:ahLst/>
              <a:cxnLst/>
              <a:rect l="l" t="t" r="r" b="b"/>
              <a:pathLst>
                <a:path w="21139" h="4780" extrusionOk="0">
                  <a:moveTo>
                    <a:pt x="20557" y="0"/>
                  </a:moveTo>
                  <a:cubicBezTo>
                    <a:pt x="20529" y="0"/>
                    <a:pt x="20500" y="3"/>
                    <a:pt x="20470" y="9"/>
                  </a:cubicBezTo>
                  <a:lnTo>
                    <a:pt x="556" y="3945"/>
                  </a:lnTo>
                  <a:cubicBezTo>
                    <a:pt x="0" y="3977"/>
                    <a:pt x="53" y="4780"/>
                    <a:pt x="590" y="4780"/>
                  </a:cubicBezTo>
                  <a:cubicBezTo>
                    <a:pt x="601" y="4780"/>
                    <a:pt x="612" y="4779"/>
                    <a:pt x="623" y="4779"/>
                  </a:cubicBezTo>
                  <a:lnTo>
                    <a:pt x="723" y="4779"/>
                  </a:lnTo>
                  <a:lnTo>
                    <a:pt x="20604" y="842"/>
                  </a:lnTo>
                  <a:cubicBezTo>
                    <a:pt x="21139" y="748"/>
                    <a:pt x="21021" y="0"/>
                    <a:pt x="205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36"/>
            <p:cNvSpPr/>
            <p:nvPr/>
          </p:nvSpPr>
          <p:spPr>
            <a:xfrm>
              <a:off x="9476850" y="1529725"/>
              <a:ext cx="228000" cy="67775"/>
            </a:xfrm>
            <a:custGeom>
              <a:avLst/>
              <a:gdLst/>
              <a:ahLst/>
              <a:cxnLst/>
              <a:rect l="l" t="t" r="r" b="b"/>
              <a:pathLst>
                <a:path w="9120" h="2711" extrusionOk="0">
                  <a:moveTo>
                    <a:pt x="8245" y="0"/>
                  </a:moveTo>
                  <a:cubicBezTo>
                    <a:pt x="8215" y="0"/>
                    <a:pt x="8183" y="2"/>
                    <a:pt x="8151" y="6"/>
                  </a:cubicBezTo>
                  <a:lnTo>
                    <a:pt x="812" y="1441"/>
                  </a:lnTo>
                  <a:cubicBezTo>
                    <a:pt x="0" y="1538"/>
                    <a:pt x="106" y="2711"/>
                    <a:pt x="882" y="2711"/>
                  </a:cubicBezTo>
                  <a:cubicBezTo>
                    <a:pt x="902" y="2711"/>
                    <a:pt x="924" y="2710"/>
                    <a:pt x="946" y="2708"/>
                  </a:cubicBezTo>
                  <a:lnTo>
                    <a:pt x="1046" y="2675"/>
                  </a:lnTo>
                  <a:lnTo>
                    <a:pt x="8384" y="1241"/>
                  </a:lnTo>
                  <a:cubicBezTo>
                    <a:pt x="9119" y="1049"/>
                    <a:pt x="8936" y="0"/>
                    <a:pt x="8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36"/>
            <p:cNvSpPr/>
            <p:nvPr/>
          </p:nvSpPr>
          <p:spPr>
            <a:xfrm>
              <a:off x="9443500" y="1728925"/>
              <a:ext cx="201925" cy="61225"/>
            </a:xfrm>
            <a:custGeom>
              <a:avLst/>
              <a:gdLst/>
              <a:ahLst/>
              <a:cxnLst/>
              <a:rect l="l" t="t" r="r" b="b"/>
              <a:pathLst>
                <a:path w="8077" h="2449" extrusionOk="0">
                  <a:moveTo>
                    <a:pt x="7202" y="1"/>
                  </a:moveTo>
                  <a:cubicBezTo>
                    <a:pt x="7164" y="1"/>
                    <a:pt x="7124" y="4"/>
                    <a:pt x="7083" y="11"/>
                  </a:cubicBezTo>
                  <a:lnTo>
                    <a:pt x="812" y="1178"/>
                  </a:lnTo>
                  <a:cubicBezTo>
                    <a:pt x="0" y="1276"/>
                    <a:pt x="105" y="2448"/>
                    <a:pt x="881" y="2448"/>
                  </a:cubicBezTo>
                  <a:cubicBezTo>
                    <a:pt x="902" y="2448"/>
                    <a:pt x="924" y="2448"/>
                    <a:pt x="946" y="2446"/>
                  </a:cubicBezTo>
                  <a:lnTo>
                    <a:pt x="1046" y="2412"/>
                  </a:lnTo>
                  <a:lnTo>
                    <a:pt x="7317" y="1245"/>
                  </a:lnTo>
                  <a:cubicBezTo>
                    <a:pt x="8076" y="1118"/>
                    <a:pt x="7905" y="1"/>
                    <a:pt x="72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36"/>
            <p:cNvSpPr/>
            <p:nvPr/>
          </p:nvSpPr>
          <p:spPr>
            <a:xfrm>
              <a:off x="9206800" y="3682525"/>
              <a:ext cx="200350" cy="70775"/>
            </a:xfrm>
            <a:custGeom>
              <a:avLst/>
              <a:gdLst/>
              <a:ahLst/>
              <a:cxnLst/>
              <a:rect l="l" t="t" r="r" b="b"/>
              <a:pathLst>
                <a:path w="8014" h="2831" extrusionOk="0">
                  <a:moveTo>
                    <a:pt x="866" y="0"/>
                  </a:moveTo>
                  <a:cubicBezTo>
                    <a:pt x="200" y="0"/>
                    <a:pt x="1" y="1039"/>
                    <a:pt x="740" y="1224"/>
                  </a:cubicBezTo>
                  <a:lnTo>
                    <a:pt x="6911" y="2791"/>
                  </a:lnTo>
                  <a:lnTo>
                    <a:pt x="7078" y="2791"/>
                  </a:lnTo>
                  <a:lnTo>
                    <a:pt x="7044" y="2825"/>
                  </a:lnTo>
                  <a:cubicBezTo>
                    <a:pt x="7076" y="2829"/>
                    <a:pt x="7107" y="2830"/>
                    <a:pt x="7136" y="2830"/>
                  </a:cubicBezTo>
                  <a:cubicBezTo>
                    <a:pt x="7890" y="2830"/>
                    <a:pt x="8014" y="1653"/>
                    <a:pt x="7211" y="1557"/>
                  </a:cubicBezTo>
                  <a:lnTo>
                    <a:pt x="1040" y="23"/>
                  </a:lnTo>
                  <a:cubicBezTo>
                    <a:pt x="979" y="7"/>
                    <a:pt x="921" y="0"/>
                    <a:pt x="8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36"/>
            <p:cNvSpPr/>
            <p:nvPr/>
          </p:nvSpPr>
          <p:spPr>
            <a:xfrm>
              <a:off x="9106700" y="3838475"/>
              <a:ext cx="275425" cy="89950"/>
            </a:xfrm>
            <a:custGeom>
              <a:avLst/>
              <a:gdLst/>
              <a:ahLst/>
              <a:cxnLst/>
              <a:rect l="l" t="t" r="r" b="b"/>
              <a:pathLst>
                <a:path w="11017" h="3598" extrusionOk="0">
                  <a:moveTo>
                    <a:pt x="871" y="1"/>
                  </a:moveTo>
                  <a:cubicBezTo>
                    <a:pt x="202" y="1"/>
                    <a:pt x="0" y="1072"/>
                    <a:pt x="741" y="1257"/>
                  </a:cubicBezTo>
                  <a:lnTo>
                    <a:pt x="9914" y="3558"/>
                  </a:lnTo>
                  <a:lnTo>
                    <a:pt x="10081" y="3558"/>
                  </a:lnTo>
                  <a:lnTo>
                    <a:pt x="10081" y="3592"/>
                  </a:lnTo>
                  <a:cubicBezTo>
                    <a:pt x="10113" y="3596"/>
                    <a:pt x="10143" y="3597"/>
                    <a:pt x="10173" y="3597"/>
                  </a:cubicBezTo>
                  <a:cubicBezTo>
                    <a:pt x="10924" y="3597"/>
                    <a:pt x="11017" y="2420"/>
                    <a:pt x="10215" y="2324"/>
                  </a:cubicBezTo>
                  <a:lnTo>
                    <a:pt x="1041" y="23"/>
                  </a:lnTo>
                  <a:cubicBezTo>
                    <a:pt x="982" y="8"/>
                    <a:pt x="925" y="1"/>
                    <a:pt x="8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74" name="Google Shape;1174;p36"/>
          <p:cNvGrpSpPr/>
          <p:nvPr/>
        </p:nvGrpSpPr>
        <p:grpSpPr>
          <a:xfrm rot="-7047972" flipH="1">
            <a:off x="7662241" y="1302441"/>
            <a:ext cx="1902945" cy="7262324"/>
            <a:chOff x="9065175" y="1446600"/>
            <a:chExt cx="682175" cy="2603425"/>
          </a:xfrm>
        </p:grpSpPr>
        <p:sp>
          <p:nvSpPr>
            <p:cNvPr id="1175" name="Google Shape;1175;p36"/>
            <p:cNvSpPr/>
            <p:nvPr/>
          </p:nvSpPr>
          <p:spPr>
            <a:xfrm>
              <a:off x="9086850" y="1508200"/>
              <a:ext cx="610475" cy="2541825"/>
            </a:xfrm>
            <a:custGeom>
              <a:avLst/>
              <a:gdLst/>
              <a:ahLst/>
              <a:cxnLst/>
              <a:rect l="l" t="t" r="r" b="b"/>
              <a:pathLst>
                <a:path w="24419" h="101673" extrusionOk="0">
                  <a:moveTo>
                    <a:pt x="3036" y="0"/>
                  </a:moveTo>
                  <a:cubicBezTo>
                    <a:pt x="2703" y="0"/>
                    <a:pt x="2402" y="267"/>
                    <a:pt x="2402" y="601"/>
                  </a:cubicBezTo>
                  <a:cubicBezTo>
                    <a:pt x="2102" y="9474"/>
                    <a:pt x="7740" y="14010"/>
                    <a:pt x="13143" y="18380"/>
                  </a:cubicBezTo>
                  <a:cubicBezTo>
                    <a:pt x="18280" y="22550"/>
                    <a:pt x="23151" y="26452"/>
                    <a:pt x="22917" y="33824"/>
                  </a:cubicBezTo>
                  <a:cubicBezTo>
                    <a:pt x="22650" y="41997"/>
                    <a:pt x="17346" y="45633"/>
                    <a:pt x="11709" y="49502"/>
                  </a:cubicBezTo>
                  <a:cubicBezTo>
                    <a:pt x="6205" y="53305"/>
                    <a:pt x="534" y="57208"/>
                    <a:pt x="268" y="65614"/>
                  </a:cubicBezTo>
                  <a:cubicBezTo>
                    <a:pt x="1" y="73553"/>
                    <a:pt x="4804" y="77522"/>
                    <a:pt x="9908" y="81725"/>
                  </a:cubicBezTo>
                  <a:cubicBezTo>
                    <a:pt x="15378" y="86229"/>
                    <a:pt x="21049" y="90899"/>
                    <a:pt x="20715" y="101039"/>
                  </a:cubicBezTo>
                  <a:cubicBezTo>
                    <a:pt x="20715" y="101373"/>
                    <a:pt x="20982" y="101673"/>
                    <a:pt x="21316" y="101673"/>
                  </a:cubicBezTo>
                  <a:cubicBezTo>
                    <a:pt x="21683" y="101673"/>
                    <a:pt x="21950" y="101406"/>
                    <a:pt x="21950" y="101072"/>
                  </a:cubicBezTo>
                  <a:cubicBezTo>
                    <a:pt x="22283" y="90265"/>
                    <a:pt x="16146" y="85194"/>
                    <a:pt x="10708" y="80725"/>
                  </a:cubicBezTo>
                  <a:cubicBezTo>
                    <a:pt x="5838" y="76722"/>
                    <a:pt x="1268" y="72952"/>
                    <a:pt x="1502" y="65647"/>
                  </a:cubicBezTo>
                  <a:cubicBezTo>
                    <a:pt x="1769" y="57875"/>
                    <a:pt x="6939" y="54306"/>
                    <a:pt x="12410" y="50536"/>
                  </a:cubicBezTo>
                  <a:cubicBezTo>
                    <a:pt x="18047" y="46633"/>
                    <a:pt x="23851" y="42631"/>
                    <a:pt x="24151" y="33858"/>
                  </a:cubicBezTo>
                  <a:cubicBezTo>
                    <a:pt x="24418" y="25852"/>
                    <a:pt x="19081" y="21549"/>
                    <a:pt x="13944" y="17413"/>
                  </a:cubicBezTo>
                  <a:cubicBezTo>
                    <a:pt x="8507" y="13043"/>
                    <a:pt x="3370" y="8906"/>
                    <a:pt x="3637" y="634"/>
                  </a:cubicBezTo>
                  <a:cubicBezTo>
                    <a:pt x="3637" y="300"/>
                    <a:pt x="3370" y="0"/>
                    <a:pt x="30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36"/>
            <p:cNvSpPr/>
            <p:nvPr/>
          </p:nvSpPr>
          <p:spPr>
            <a:xfrm>
              <a:off x="9065175" y="1446600"/>
              <a:ext cx="682175" cy="2586000"/>
            </a:xfrm>
            <a:custGeom>
              <a:avLst/>
              <a:gdLst/>
              <a:ahLst/>
              <a:cxnLst/>
              <a:rect l="l" t="t" r="r" b="b"/>
              <a:pathLst>
                <a:path w="27287" h="103440" extrusionOk="0">
                  <a:moveTo>
                    <a:pt x="25601" y="0"/>
                  </a:moveTo>
                  <a:cubicBezTo>
                    <a:pt x="25266" y="0"/>
                    <a:pt x="24931" y="246"/>
                    <a:pt x="24985" y="696"/>
                  </a:cubicBezTo>
                  <a:cubicBezTo>
                    <a:pt x="25952" y="9969"/>
                    <a:pt x="19948" y="14573"/>
                    <a:pt x="13610" y="19443"/>
                  </a:cubicBezTo>
                  <a:cubicBezTo>
                    <a:pt x="8140" y="23679"/>
                    <a:pt x="2469" y="28016"/>
                    <a:pt x="2202" y="35588"/>
                  </a:cubicBezTo>
                  <a:cubicBezTo>
                    <a:pt x="1902" y="45328"/>
                    <a:pt x="7639" y="49698"/>
                    <a:pt x="13210" y="53901"/>
                  </a:cubicBezTo>
                  <a:cubicBezTo>
                    <a:pt x="18213" y="57704"/>
                    <a:pt x="22983" y="61306"/>
                    <a:pt x="22717" y="68778"/>
                  </a:cubicBezTo>
                  <a:cubicBezTo>
                    <a:pt x="22483" y="76350"/>
                    <a:pt x="17513" y="80020"/>
                    <a:pt x="12242" y="83922"/>
                  </a:cubicBezTo>
                  <a:cubicBezTo>
                    <a:pt x="6405" y="88259"/>
                    <a:pt x="334" y="92762"/>
                    <a:pt x="0" y="102803"/>
                  </a:cubicBezTo>
                  <a:cubicBezTo>
                    <a:pt x="0" y="103136"/>
                    <a:pt x="267" y="103436"/>
                    <a:pt x="601" y="103436"/>
                  </a:cubicBezTo>
                  <a:cubicBezTo>
                    <a:pt x="622" y="103438"/>
                    <a:pt x="642" y="103439"/>
                    <a:pt x="662" y="103439"/>
                  </a:cubicBezTo>
                  <a:cubicBezTo>
                    <a:pt x="997" y="103439"/>
                    <a:pt x="1236" y="103182"/>
                    <a:pt x="1268" y="102836"/>
                  </a:cubicBezTo>
                  <a:cubicBezTo>
                    <a:pt x="1568" y="93429"/>
                    <a:pt x="7372" y="89126"/>
                    <a:pt x="13010" y="84957"/>
                  </a:cubicBezTo>
                  <a:cubicBezTo>
                    <a:pt x="18280" y="81054"/>
                    <a:pt x="23717" y="76951"/>
                    <a:pt x="23984" y="68845"/>
                  </a:cubicBezTo>
                  <a:cubicBezTo>
                    <a:pt x="24251" y="60706"/>
                    <a:pt x="19014" y="56770"/>
                    <a:pt x="13944" y="52934"/>
                  </a:cubicBezTo>
                  <a:cubicBezTo>
                    <a:pt x="8640" y="48897"/>
                    <a:pt x="3169" y="44761"/>
                    <a:pt x="3470" y="35621"/>
                  </a:cubicBezTo>
                  <a:cubicBezTo>
                    <a:pt x="3703" y="28650"/>
                    <a:pt x="8873" y="24680"/>
                    <a:pt x="14377" y="20444"/>
                  </a:cubicBezTo>
                  <a:cubicBezTo>
                    <a:pt x="20715" y="15573"/>
                    <a:pt x="27287" y="10570"/>
                    <a:pt x="26219" y="563"/>
                  </a:cubicBezTo>
                  <a:cubicBezTo>
                    <a:pt x="26173" y="179"/>
                    <a:pt x="25887" y="0"/>
                    <a:pt x="256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36"/>
            <p:cNvSpPr/>
            <p:nvPr/>
          </p:nvSpPr>
          <p:spPr>
            <a:xfrm>
              <a:off x="9240300" y="3247475"/>
              <a:ext cx="393750" cy="199625"/>
            </a:xfrm>
            <a:custGeom>
              <a:avLst/>
              <a:gdLst/>
              <a:ahLst/>
              <a:cxnLst/>
              <a:rect l="l" t="t" r="r" b="b"/>
              <a:pathLst>
                <a:path w="15750" h="7985" extrusionOk="0">
                  <a:moveTo>
                    <a:pt x="15158" y="0"/>
                  </a:moveTo>
                  <a:cubicBezTo>
                    <a:pt x="15101" y="0"/>
                    <a:pt x="15040" y="14"/>
                    <a:pt x="14978" y="46"/>
                  </a:cubicBezTo>
                  <a:lnTo>
                    <a:pt x="401" y="7184"/>
                  </a:lnTo>
                  <a:cubicBezTo>
                    <a:pt x="0" y="7384"/>
                    <a:pt x="134" y="7985"/>
                    <a:pt x="601" y="7985"/>
                  </a:cubicBezTo>
                  <a:cubicBezTo>
                    <a:pt x="668" y="7951"/>
                    <a:pt x="701" y="7951"/>
                    <a:pt x="768" y="7918"/>
                  </a:cubicBezTo>
                  <a:lnTo>
                    <a:pt x="15345" y="813"/>
                  </a:lnTo>
                  <a:cubicBezTo>
                    <a:pt x="15749" y="582"/>
                    <a:pt x="15528" y="0"/>
                    <a:pt x="151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36"/>
            <p:cNvSpPr/>
            <p:nvPr/>
          </p:nvSpPr>
          <p:spPr>
            <a:xfrm>
              <a:off x="9142725" y="3083225"/>
              <a:ext cx="497100" cy="243800"/>
            </a:xfrm>
            <a:custGeom>
              <a:avLst/>
              <a:gdLst/>
              <a:ahLst/>
              <a:cxnLst/>
              <a:rect l="l" t="t" r="r" b="b"/>
              <a:pathLst>
                <a:path w="19884" h="9752" extrusionOk="0">
                  <a:moveTo>
                    <a:pt x="19267" y="1"/>
                  </a:moveTo>
                  <a:cubicBezTo>
                    <a:pt x="19208" y="1"/>
                    <a:pt x="19146" y="14"/>
                    <a:pt x="19081" y="44"/>
                  </a:cubicBezTo>
                  <a:lnTo>
                    <a:pt x="401" y="8951"/>
                  </a:lnTo>
                  <a:cubicBezTo>
                    <a:pt x="1" y="9151"/>
                    <a:pt x="167" y="9718"/>
                    <a:pt x="601" y="9751"/>
                  </a:cubicBezTo>
                  <a:cubicBezTo>
                    <a:pt x="668" y="9751"/>
                    <a:pt x="701" y="9718"/>
                    <a:pt x="768" y="9684"/>
                  </a:cubicBezTo>
                  <a:lnTo>
                    <a:pt x="19448" y="811"/>
                  </a:lnTo>
                  <a:cubicBezTo>
                    <a:pt x="19883" y="608"/>
                    <a:pt x="19662" y="1"/>
                    <a:pt x="192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36"/>
            <p:cNvSpPr/>
            <p:nvPr/>
          </p:nvSpPr>
          <p:spPr>
            <a:xfrm>
              <a:off x="9113550" y="2938925"/>
              <a:ext cx="459600" cy="234650"/>
            </a:xfrm>
            <a:custGeom>
              <a:avLst/>
              <a:gdLst/>
              <a:ahLst/>
              <a:cxnLst/>
              <a:rect l="l" t="t" r="r" b="b"/>
              <a:pathLst>
                <a:path w="18384" h="9386" extrusionOk="0">
                  <a:moveTo>
                    <a:pt x="17794" y="0"/>
                  </a:moveTo>
                  <a:cubicBezTo>
                    <a:pt x="17736" y="0"/>
                    <a:pt x="17675" y="14"/>
                    <a:pt x="17613" y="45"/>
                  </a:cubicBezTo>
                  <a:lnTo>
                    <a:pt x="400" y="8585"/>
                  </a:lnTo>
                  <a:cubicBezTo>
                    <a:pt x="0" y="8785"/>
                    <a:pt x="134" y="9385"/>
                    <a:pt x="601" y="9385"/>
                  </a:cubicBezTo>
                  <a:cubicBezTo>
                    <a:pt x="667" y="9385"/>
                    <a:pt x="734" y="9352"/>
                    <a:pt x="801" y="9319"/>
                  </a:cubicBezTo>
                  <a:lnTo>
                    <a:pt x="17980" y="779"/>
                  </a:lnTo>
                  <a:cubicBezTo>
                    <a:pt x="18384" y="577"/>
                    <a:pt x="18163" y="0"/>
                    <a:pt x="177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36"/>
            <p:cNvSpPr/>
            <p:nvPr/>
          </p:nvSpPr>
          <p:spPr>
            <a:xfrm>
              <a:off x="9164400" y="2824375"/>
              <a:ext cx="297550" cy="156550"/>
            </a:xfrm>
            <a:custGeom>
              <a:avLst/>
              <a:gdLst/>
              <a:ahLst/>
              <a:cxnLst/>
              <a:rect l="l" t="t" r="r" b="b"/>
              <a:pathLst>
                <a:path w="11902" h="6262" extrusionOk="0">
                  <a:moveTo>
                    <a:pt x="11322" y="0"/>
                  </a:moveTo>
                  <a:cubicBezTo>
                    <a:pt x="11256" y="0"/>
                    <a:pt x="11184" y="18"/>
                    <a:pt x="11109" y="58"/>
                  </a:cubicBezTo>
                  <a:lnTo>
                    <a:pt x="368" y="5461"/>
                  </a:lnTo>
                  <a:cubicBezTo>
                    <a:pt x="1" y="5662"/>
                    <a:pt x="134" y="6262"/>
                    <a:pt x="568" y="6262"/>
                  </a:cubicBezTo>
                  <a:cubicBezTo>
                    <a:pt x="635" y="6262"/>
                    <a:pt x="701" y="6229"/>
                    <a:pt x="768" y="6195"/>
                  </a:cubicBezTo>
                  <a:lnTo>
                    <a:pt x="11476" y="791"/>
                  </a:lnTo>
                  <a:cubicBezTo>
                    <a:pt x="11901" y="564"/>
                    <a:pt x="11700" y="0"/>
                    <a:pt x="113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36"/>
            <p:cNvSpPr/>
            <p:nvPr/>
          </p:nvSpPr>
          <p:spPr>
            <a:xfrm>
              <a:off x="9388725" y="3076125"/>
              <a:ext cx="261250" cy="134975"/>
            </a:xfrm>
            <a:custGeom>
              <a:avLst/>
              <a:gdLst/>
              <a:ahLst/>
              <a:cxnLst/>
              <a:rect l="l" t="t" r="r" b="b"/>
              <a:pathLst>
                <a:path w="10450" h="5399" extrusionOk="0">
                  <a:moveTo>
                    <a:pt x="9540" y="1"/>
                  </a:moveTo>
                  <a:cubicBezTo>
                    <a:pt x="9456" y="1"/>
                    <a:pt x="9367" y="19"/>
                    <a:pt x="9274" y="61"/>
                  </a:cubicBezTo>
                  <a:lnTo>
                    <a:pt x="601" y="4198"/>
                  </a:lnTo>
                  <a:cubicBezTo>
                    <a:pt x="1" y="4498"/>
                    <a:pt x="201" y="5399"/>
                    <a:pt x="868" y="5399"/>
                  </a:cubicBezTo>
                  <a:cubicBezTo>
                    <a:pt x="968" y="5399"/>
                    <a:pt x="1035" y="5365"/>
                    <a:pt x="1135" y="5332"/>
                  </a:cubicBezTo>
                  <a:lnTo>
                    <a:pt x="9808" y="1196"/>
                  </a:lnTo>
                  <a:cubicBezTo>
                    <a:pt x="10449" y="904"/>
                    <a:pt x="10122" y="1"/>
                    <a:pt x="95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36"/>
            <p:cNvSpPr/>
            <p:nvPr/>
          </p:nvSpPr>
          <p:spPr>
            <a:xfrm>
              <a:off x="9332025" y="2929875"/>
              <a:ext cx="253475" cy="135300"/>
            </a:xfrm>
            <a:custGeom>
              <a:avLst/>
              <a:gdLst/>
              <a:ahLst/>
              <a:cxnLst/>
              <a:rect l="l" t="t" r="r" b="b"/>
              <a:pathLst>
                <a:path w="10139" h="5412" extrusionOk="0">
                  <a:moveTo>
                    <a:pt x="9245" y="0"/>
                  </a:moveTo>
                  <a:cubicBezTo>
                    <a:pt x="9150" y="0"/>
                    <a:pt x="9048" y="23"/>
                    <a:pt x="8940" y="74"/>
                  </a:cubicBezTo>
                  <a:lnTo>
                    <a:pt x="568" y="4244"/>
                  </a:lnTo>
                  <a:cubicBezTo>
                    <a:pt x="1" y="4544"/>
                    <a:pt x="201" y="5411"/>
                    <a:pt x="868" y="5411"/>
                  </a:cubicBezTo>
                  <a:cubicBezTo>
                    <a:pt x="968" y="5411"/>
                    <a:pt x="1035" y="5411"/>
                    <a:pt x="1135" y="5344"/>
                  </a:cubicBezTo>
                  <a:lnTo>
                    <a:pt x="9507" y="1175"/>
                  </a:lnTo>
                  <a:cubicBezTo>
                    <a:pt x="10139" y="859"/>
                    <a:pt x="9832" y="0"/>
                    <a:pt x="9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36"/>
            <p:cNvSpPr/>
            <p:nvPr/>
          </p:nvSpPr>
          <p:spPr>
            <a:xfrm>
              <a:off x="9305350" y="2816175"/>
              <a:ext cx="167450" cy="93875"/>
            </a:xfrm>
            <a:custGeom>
              <a:avLst/>
              <a:gdLst/>
              <a:ahLst/>
              <a:cxnLst/>
              <a:rect l="l" t="t" r="r" b="b"/>
              <a:pathLst>
                <a:path w="6698" h="3755" extrusionOk="0">
                  <a:moveTo>
                    <a:pt x="5823" y="1"/>
                  </a:moveTo>
                  <a:cubicBezTo>
                    <a:pt x="5724" y="1"/>
                    <a:pt x="5617" y="27"/>
                    <a:pt x="5504" y="85"/>
                  </a:cubicBezTo>
                  <a:lnTo>
                    <a:pt x="567" y="2587"/>
                  </a:lnTo>
                  <a:cubicBezTo>
                    <a:pt x="0" y="2887"/>
                    <a:pt x="200" y="3755"/>
                    <a:pt x="868" y="3755"/>
                  </a:cubicBezTo>
                  <a:cubicBezTo>
                    <a:pt x="968" y="3755"/>
                    <a:pt x="1068" y="3721"/>
                    <a:pt x="1134" y="3688"/>
                  </a:cubicBezTo>
                  <a:lnTo>
                    <a:pt x="6071" y="1186"/>
                  </a:lnTo>
                  <a:cubicBezTo>
                    <a:pt x="6698" y="873"/>
                    <a:pt x="6401" y="1"/>
                    <a:pt x="58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36"/>
            <p:cNvSpPr/>
            <p:nvPr/>
          </p:nvSpPr>
          <p:spPr>
            <a:xfrm>
              <a:off x="9427100" y="3236800"/>
              <a:ext cx="221025" cy="117725"/>
            </a:xfrm>
            <a:custGeom>
              <a:avLst/>
              <a:gdLst/>
              <a:ahLst/>
              <a:cxnLst/>
              <a:rect l="l" t="t" r="r" b="b"/>
              <a:pathLst>
                <a:path w="8841" h="4709" extrusionOk="0">
                  <a:moveTo>
                    <a:pt x="7937" y="0"/>
                  </a:moveTo>
                  <a:cubicBezTo>
                    <a:pt x="7844" y="0"/>
                    <a:pt x="7744" y="22"/>
                    <a:pt x="7639" y="72"/>
                  </a:cubicBezTo>
                  <a:lnTo>
                    <a:pt x="601" y="3541"/>
                  </a:lnTo>
                  <a:cubicBezTo>
                    <a:pt x="0" y="3808"/>
                    <a:pt x="201" y="4709"/>
                    <a:pt x="868" y="4709"/>
                  </a:cubicBezTo>
                  <a:cubicBezTo>
                    <a:pt x="968" y="4709"/>
                    <a:pt x="1068" y="4676"/>
                    <a:pt x="1135" y="4642"/>
                  </a:cubicBezTo>
                  <a:lnTo>
                    <a:pt x="8206" y="1206"/>
                  </a:lnTo>
                  <a:cubicBezTo>
                    <a:pt x="8840" y="890"/>
                    <a:pt x="8528" y="0"/>
                    <a:pt x="79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36"/>
            <p:cNvSpPr/>
            <p:nvPr/>
          </p:nvSpPr>
          <p:spPr>
            <a:xfrm>
              <a:off x="9149925" y="2478050"/>
              <a:ext cx="373100" cy="190150"/>
            </a:xfrm>
            <a:custGeom>
              <a:avLst/>
              <a:gdLst/>
              <a:ahLst/>
              <a:cxnLst/>
              <a:rect l="l" t="t" r="r" b="b"/>
              <a:pathLst>
                <a:path w="14924" h="7606" extrusionOk="0">
                  <a:moveTo>
                    <a:pt x="623" y="1"/>
                  </a:moveTo>
                  <a:cubicBezTo>
                    <a:pt x="236" y="1"/>
                    <a:pt x="0" y="604"/>
                    <a:pt x="480" y="801"/>
                  </a:cubicBezTo>
                  <a:lnTo>
                    <a:pt x="14156" y="7573"/>
                  </a:lnTo>
                  <a:cubicBezTo>
                    <a:pt x="14223" y="7606"/>
                    <a:pt x="14290" y="7606"/>
                    <a:pt x="14356" y="7606"/>
                  </a:cubicBezTo>
                  <a:cubicBezTo>
                    <a:pt x="14790" y="7606"/>
                    <a:pt x="14923" y="7006"/>
                    <a:pt x="14523" y="6805"/>
                  </a:cubicBezTo>
                  <a:lnTo>
                    <a:pt x="847" y="67"/>
                  </a:lnTo>
                  <a:cubicBezTo>
                    <a:pt x="769" y="21"/>
                    <a:pt x="694" y="1"/>
                    <a:pt x="6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36"/>
            <p:cNvSpPr/>
            <p:nvPr/>
          </p:nvSpPr>
          <p:spPr>
            <a:xfrm>
              <a:off x="9130475" y="2302375"/>
              <a:ext cx="494300" cy="252425"/>
            </a:xfrm>
            <a:custGeom>
              <a:avLst/>
              <a:gdLst/>
              <a:ahLst/>
              <a:cxnLst/>
              <a:rect l="l" t="t" r="r" b="b"/>
              <a:pathLst>
                <a:path w="19772" h="10097" extrusionOk="0">
                  <a:moveTo>
                    <a:pt x="605" y="0"/>
                  </a:moveTo>
                  <a:cubicBezTo>
                    <a:pt x="203" y="0"/>
                    <a:pt x="1" y="595"/>
                    <a:pt x="457" y="823"/>
                  </a:cubicBezTo>
                  <a:lnTo>
                    <a:pt x="18970" y="10063"/>
                  </a:lnTo>
                  <a:cubicBezTo>
                    <a:pt x="19037" y="10063"/>
                    <a:pt x="19104" y="10096"/>
                    <a:pt x="19171" y="10096"/>
                  </a:cubicBezTo>
                  <a:cubicBezTo>
                    <a:pt x="19604" y="10096"/>
                    <a:pt x="19771" y="9496"/>
                    <a:pt x="19371" y="9296"/>
                  </a:cubicBezTo>
                  <a:lnTo>
                    <a:pt x="824" y="56"/>
                  </a:lnTo>
                  <a:cubicBezTo>
                    <a:pt x="747" y="17"/>
                    <a:pt x="673" y="0"/>
                    <a:pt x="6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36"/>
            <p:cNvSpPr/>
            <p:nvPr/>
          </p:nvSpPr>
          <p:spPr>
            <a:xfrm>
              <a:off x="9197200" y="2152250"/>
              <a:ext cx="473425" cy="241600"/>
            </a:xfrm>
            <a:custGeom>
              <a:avLst/>
              <a:gdLst/>
              <a:ahLst/>
              <a:cxnLst/>
              <a:rect l="l" t="t" r="r" b="b"/>
              <a:pathLst>
                <a:path w="18937" h="9664" extrusionOk="0">
                  <a:moveTo>
                    <a:pt x="615" y="1"/>
                  </a:moveTo>
                  <a:cubicBezTo>
                    <a:pt x="227" y="1"/>
                    <a:pt x="0" y="591"/>
                    <a:pt x="457" y="790"/>
                  </a:cubicBezTo>
                  <a:lnTo>
                    <a:pt x="18169" y="9630"/>
                  </a:lnTo>
                  <a:cubicBezTo>
                    <a:pt x="18203" y="9663"/>
                    <a:pt x="18270" y="9663"/>
                    <a:pt x="18336" y="9663"/>
                  </a:cubicBezTo>
                  <a:cubicBezTo>
                    <a:pt x="18770" y="9663"/>
                    <a:pt x="18937" y="9063"/>
                    <a:pt x="18536" y="8863"/>
                  </a:cubicBezTo>
                  <a:lnTo>
                    <a:pt x="824" y="57"/>
                  </a:lnTo>
                  <a:cubicBezTo>
                    <a:pt x="751" y="18"/>
                    <a:pt x="681" y="1"/>
                    <a:pt x="6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36"/>
            <p:cNvSpPr/>
            <p:nvPr/>
          </p:nvSpPr>
          <p:spPr>
            <a:xfrm>
              <a:off x="9303950" y="2040525"/>
              <a:ext cx="343275" cy="177375"/>
            </a:xfrm>
            <a:custGeom>
              <a:avLst/>
              <a:gdLst/>
              <a:ahLst/>
              <a:cxnLst/>
              <a:rect l="l" t="t" r="r" b="b"/>
              <a:pathLst>
                <a:path w="13731" h="7095" extrusionOk="0">
                  <a:moveTo>
                    <a:pt x="615" y="0"/>
                  </a:moveTo>
                  <a:cubicBezTo>
                    <a:pt x="227" y="0"/>
                    <a:pt x="0" y="590"/>
                    <a:pt x="457" y="790"/>
                  </a:cubicBezTo>
                  <a:lnTo>
                    <a:pt x="12965" y="7061"/>
                  </a:lnTo>
                  <a:cubicBezTo>
                    <a:pt x="13024" y="7090"/>
                    <a:pt x="13082" y="7094"/>
                    <a:pt x="13141" y="7094"/>
                  </a:cubicBezTo>
                  <a:lnTo>
                    <a:pt x="13141" y="7094"/>
                  </a:lnTo>
                  <a:cubicBezTo>
                    <a:pt x="13601" y="7087"/>
                    <a:pt x="13730" y="6492"/>
                    <a:pt x="13332" y="6294"/>
                  </a:cubicBezTo>
                  <a:lnTo>
                    <a:pt x="823" y="56"/>
                  </a:lnTo>
                  <a:cubicBezTo>
                    <a:pt x="751" y="17"/>
                    <a:pt x="681" y="0"/>
                    <a:pt x="615" y="0"/>
                  </a:cubicBezTo>
                  <a:close/>
                  <a:moveTo>
                    <a:pt x="13141" y="7094"/>
                  </a:moveTo>
                  <a:lnTo>
                    <a:pt x="13141" y="7094"/>
                  </a:lnTo>
                  <a:cubicBezTo>
                    <a:pt x="13138" y="7094"/>
                    <a:pt x="13135" y="7094"/>
                    <a:pt x="13132" y="7094"/>
                  </a:cubicBezTo>
                  <a:lnTo>
                    <a:pt x="13166" y="7094"/>
                  </a:lnTo>
                  <a:cubicBezTo>
                    <a:pt x="13157" y="7094"/>
                    <a:pt x="13149" y="7094"/>
                    <a:pt x="13141" y="709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36"/>
            <p:cNvSpPr/>
            <p:nvPr/>
          </p:nvSpPr>
          <p:spPr>
            <a:xfrm>
              <a:off x="9290525" y="2032300"/>
              <a:ext cx="207475" cy="112200"/>
            </a:xfrm>
            <a:custGeom>
              <a:avLst/>
              <a:gdLst/>
              <a:ahLst/>
              <a:cxnLst/>
              <a:rect l="l" t="t" r="r" b="b"/>
              <a:pathLst>
                <a:path w="8299" h="4488" extrusionOk="0">
                  <a:moveTo>
                    <a:pt x="885" y="0"/>
                  </a:moveTo>
                  <a:cubicBezTo>
                    <a:pt x="322" y="0"/>
                    <a:pt x="0" y="872"/>
                    <a:pt x="627" y="1185"/>
                  </a:cubicBezTo>
                  <a:lnTo>
                    <a:pt x="7131" y="4421"/>
                  </a:lnTo>
                  <a:cubicBezTo>
                    <a:pt x="7231" y="4454"/>
                    <a:pt x="7331" y="4488"/>
                    <a:pt x="7431" y="4488"/>
                  </a:cubicBezTo>
                  <a:cubicBezTo>
                    <a:pt x="8065" y="4488"/>
                    <a:pt x="8299" y="3587"/>
                    <a:pt x="7698" y="3320"/>
                  </a:cubicBezTo>
                  <a:lnTo>
                    <a:pt x="1194" y="85"/>
                  </a:lnTo>
                  <a:cubicBezTo>
                    <a:pt x="1086" y="26"/>
                    <a:pt x="982" y="0"/>
                    <a:pt x="8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36"/>
            <p:cNvSpPr/>
            <p:nvPr/>
          </p:nvSpPr>
          <p:spPr>
            <a:xfrm>
              <a:off x="9190250" y="2146850"/>
              <a:ext cx="247725" cy="132750"/>
            </a:xfrm>
            <a:custGeom>
              <a:avLst/>
              <a:gdLst/>
              <a:ahLst/>
              <a:cxnLst/>
              <a:rect l="l" t="t" r="r" b="b"/>
              <a:pathLst>
                <a:path w="9909" h="5310" extrusionOk="0">
                  <a:moveTo>
                    <a:pt x="904" y="0"/>
                  </a:moveTo>
                  <a:cubicBezTo>
                    <a:pt x="313" y="0"/>
                    <a:pt x="1" y="890"/>
                    <a:pt x="635" y="1207"/>
                  </a:cubicBezTo>
                  <a:lnTo>
                    <a:pt x="8741" y="5243"/>
                  </a:lnTo>
                  <a:cubicBezTo>
                    <a:pt x="8841" y="5276"/>
                    <a:pt x="8941" y="5276"/>
                    <a:pt x="9041" y="5310"/>
                  </a:cubicBezTo>
                  <a:cubicBezTo>
                    <a:pt x="9708" y="5310"/>
                    <a:pt x="9908" y="4409"/>
                    <a:pt x="9308" y="4142"/>
                  </a:cubicBezTo>
                  <a:lnTo>
                    <a:pt x="1202" y="72"/>
                  </a:lnTo>
                  <a:cubicBezTo>
                    <a:pt x="1097" y="22"/>
                    <a:pt x="997" y="0"/>
                    <a:pt x="9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36"/>
            <p:cNvSpPr/>
            <p:nvPr/>
          </p:nvSpPr>
          <p:spPr>
            <a:xfrm>
              <a:off x="9121225" y="2297750"/>
              <a:ext cx="229175" cy="123625"/>
            </a:xfrm>
            <a:custGeom>
              <a:avLst/>
              <a:gdLst/>
              <a:ahLst/>
              <a:cxnLst/>
              <a:rect l="l" t="t" r="r" b="b"/>
              <a:pathLst>
                <a:path w="9167" h="4945" extrusionOk="0">
                  <a:moveTo>
                    <a:pt x="900" y="0"/>
                  </a:moveTo>
                  <a:cubicBezTo>
                    <a:pt x="328" y="0"/>
                    <a:pt x="0" y="864"/>
                    <a:pt x="660" y="1208"/>
                  </a:cubicBezTo>
                  <a:lnTo>
                    <a:pt x="8032" y="4878"/>
                  </a:lnTo>
                  <a:cubicBezTo>
                    <a:pt x="8132" y="4911"/>
                    <a:pt x="8199" y="4944"/>
                    <a:pt x="8299" y="4944"/>
                  </a:cubicBezTo>
                  <a:cubicBezTo>
                    <a:pt x="8966" y="4944"/>
                    <a:pt x="9167" y="4044"/>
                    <a:pt x="8599" y="3743"/>
                  </a:cubicBezTo>
                  <a:lnTo>
                    <a:pt x="1194" y="74"/>
                  </a:lnTo>
                  <a:cubicBezTo>
                    <a:pt x="1092" y="23"/>
                    <a:pt x="993" y="0"/>
                    <a:pt x="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36"/>
            <p:cNvSpPr/>
            <p:nvPr/>
          </p:nvSpPr>
          <p:spPr>
            <a:xfrm>
              <a:off x="9143550" y="2472925"/>
              <a:ext cx="201850" cy="109400"/>
            </a:xfrm>
            <a:custGeom>
              <a:avLst/>
              <a:gdLst/>
              <a:ahLst/>
              <a:cxnLst/>
              <a:rect l="l" t="t" r="r" b="b"/>
              <a:pathLst>
                <a:path w="8074" h="4376" extrusionOk="0">
                  <a:moveTo>
                    <a:pt x="914" y="0"/>
                  </a:moveTo>
                  <a:cubicBezTo>
                    <a:pt x="338" y="0"/>
                    <a:pt x="1" y="889"/>
                    <a:pt x="635" y="1206"/>
                  </a:cubicBezTo>
                  <a:lnTo>
                    <a:pt x="6939" y="4308"/>
                  </a:lnTo>
                  <a:cubicBezTo>
                    <a:pt x="7006" y="4342"/>
                    <a:pt x="7106" y="4375"/>
                    <a:pt x="7206" y="4375"/>
                  </a:cubicBezTo>
                  <a:cubicBezTo>
                    <a:pt x="7873" y="4375"/>
                    <a:pt x="8073" y="3475"/>
                    <a:pt x="7473" y="3174"/>
                  </a:cubicBezTo>
                  <a:lnTo>
                    <a:pt x="1202" y="72"/>
                  </a:lnTo>
                  <a:cubicBezTo>
                    <a:pt x="1102" y="22"/>
                    <a:pt x="1005" y="0"/>
                    <a:pt x="9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36"/>
            <p:cNvSpPr/>
            <p:nvPr/>
          </p:nvSpPr>
          <p:spPr>
            <a:xfrm>
              <a:off x="9222975" y="3691050"/>
              <a:ext cx="352050" cy="104725"/>
            </a:xfrm>
            <a:custGeom>
              <a:avLst/>
              <a:gdLst/>
              <a:ahLst/>
              <a:cxnLst/>
              <a:rect l="l" t="t" r="r" b="b"/>
              <a:pathLst>
                <a:path w="14082" h="4189" extrusionOk="0">
                  <a:moveTo>
                    <a:pt x="577" y="0"/>
                  </a:moveTo>
                  <a:cubicBezTo>
                    <a:pt x="133" y="0"/>
                    <a:pt x="0" y="693"/>
                    <a:pt x="493" y="816"/>
                  </a:cubicBezTo>
                  <a:lnTo>
                    <a:pt x="13336" y="4152"/>
                  </a:lnTo>
                  <a:lnTo>
                    <a:pt x="13436" y="4152"/>
                  </a:lnTo>
                  <a:lnTo>
                    <a:pt x="13436" y="4185"/>
                  </a:lnTo>
                  <a:cubicBezTo>
                    <a:pt x="13458" y="4188"/>
                    <a:pt x="13479" y="4189"/>
                    <a:pt x="13499" y="4189"/>
                  </a:cubicBezTo>
                  <a:cubicBezTo>
                    <a:pt x="14010" y="4189"/>
                    <a:pt x="14081" y="3415"/>
                    <a:pt x="13536" y="3351"/>
                  </a:cubicBezTo>
                  <a:lnTo>
                    <a:pt x="693" y="15"/>
                  </a:lnTo>
                  <a:cubicBezTo>
                    <a:pt x="653" y="5"/>
                    <a:pt x="614" y="0"/>
                    <a:pt x="5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36"/>
            <p:cNvSpPr/>
            <p:nvPr/>
          </p:nvSpPr>
          <p:spPr>
            <a:xfrm>
              <a:off x="9118475" y="3844650"/>
              <a:ext cx="507450" cy="137925"/>
            </a:xfrm>
            <a:custGeom>
              <a:avLst/>
              <a:gdLst/>
              <a:ahLst/>
              <a:cxnLst/>
              <a:rect l="l" t="t" r="r" b="b"/>
              <a:pathLst>
                <a:path w="20298" h="5517" extrusionOk="0">
                  <a:moveTo>
                    <a:pt x="582" y="0"/>
                  </a:moveTo>
                  <a:cubicBezTo>
                    <a:pt x="148" y="0"/>
                    <a:pt x="0" y="684"/>
                    <a:pt x="470" y="810"/>
                  </a:cubicBezTo>
                  <a:lnTo>
                    <a:pt x="19551" y="5513"/>
                  </a:lnTo>
                  <a:lnTo>
                    <a:pt x="19684" y="5513"/>
                  </a:lnTo>
                  <a:cubicBezTo>
                    <a:pt x="19704" y="5516"/>
                    <a:pt x="19724" y="5517"/>
                    <a:pt x="19744" y="5517"/>
                  </a:cubicBezTo>
                  <a:cubicBezTo>
                    <a:pt x="20224" y="5517"/>
                    <a:pt x="20297" y="4743"/>
                    <a:pt x="19784" y="4679"/>
                  </a:cubicBezTo>
                  <a:lnTo>
                    <a:pt x="670" y="9"/>
                  </a:lnTo>
                  <a:cubicBezTo>
                    <a:pt x="640" y="3"/>
                    <a:pt x="611" y="0"/>
                    <a:pt x="5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36"/>
            <p:cNvSpPr/>
            <p:nvPr/>
          </p:nvSpPr>
          <p:spPr>
            <a:xfrm>
              <a:off x="9263900" y="1734800"/>
              <a:ext cx="374250" cy="85325"/>
            </a:xfrm>
            <a:custGeom>
              <a:avLst/>
              <a:gdLst/>
              <a:ahLst/>
              <a:cxnLst/>
              <a:rect l="l" t="t" r="r" b="b"/>
              <a:pathLst>
                <a:path w="14970" h="3413" extrusionOk="0">
                  <a:moveTo>
                    <a:pt x="14387" y="1"/>
                  </a:moveTo>
                  <a:cubicBezTo>
                    <a:pt x="14360" y="1"/>
                    <a:pt x="14331" y="4"/>
                    <a:pt x="14301" y="9"/>
                  </a:cubicBezTo>
                  <a:lnTo>
                    <a:pt x="524" y="2578"/>
                  </a:lnTo>
                  <a:cubicBezTo>
                    <a:pt x="1" y="2610"/>
                    <a:pt x="55" y="3413"/>
                    <a:pt x="591" y="3413"/>
                  </a:cubicBezTo>
                  <a:cubicBezTo>
                    <a:pt x="602" y="3413"/>
                    <a:pt x="613" y="3412"/>
                    <a:pt x="624" y="3412"/>
                  </a:cubicBezTo>
                  <a:lnTo>
                    <a:pt x="691" y="3412"/>
                  </a:lnTo>
                  <a:lnTo>
                    <a:pt x="14434" y="843"/>
                  </a:lnTo>
                  <a:cubicBezTo>
                    <a:pt x="14969" y="749"/>
                    <a:pt x="14851" y="1"/>
                    <a:pt x="143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36"/>
            <p:cNvSpPr/>
            <p:nvPr/>
          </p:nvSpPr>
          <p:spPr>
            <a:xfrm>
              <a:off x="9169700" y="1534675"/>
              <a:ext cx="528475" cy="119500"/>
            </a:xfrm>
            <a:custGeom>
              <a:avLst/>
              <a:gdLst/>
              <a:ahLst/>
              <a:cxnLst/>
              <a:rect l="l" t="t" r="r" b="b"/>
              <a:pathLst>
                <a:path w="21139" h="4780" extrusionOk="0">
                  <a:moveTo>
                    <a:pt x="20557" y="0"/>
                  </a:moveTo>
                  <a:cubicBezTo>
                    <a:pt x="20529" y="0"/>
                    <a:pt x="20500" y="3"/>
                    <a:pt x="20470" y="9"/>
                  </a:cubicBezTo>
                  <a:lnTo>
                    <a:pt x="556" y="3945"/>
                  </a:lnTo>
                  <a:cubicBezTo>
                    <a:pt x="0" y="3977"/>
                    <a:pt x="53" y="4780"/>
                    <a:pt x="590" y="4780"/>
                  </a:cubicBezTo>
                  <a:cubicBezTo>
                    <a:pt x="601" y="4780"/>
                    <a:pt x="612" y="4779"/>
                    <a:pt x="623" y="4779"/>
                  </a:cubicBezTo>
                  <a:lnTo>
                    <a:pt x="723" y="4779"/>
                  </a:lnTo>
                  <a:lnTo>
                    <a:pt x="20604" y="842"/>
                  </a:lnTo>
                  <a:cubicBezTo>
                    <a:pt x="21139" y="748"/>
                    <a:pt x="21021" y="0"/>
                    <a:pt x="205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36"/>
            <p:cNvSpPr/>
            <p:nvPr/>
          </p:nvSpPr>
          <p:spPr>
            <a:xfrm>
              <a:off x="9476850" y="1529725"/>
              <a:ext cx="228000" cy="67775"/>
            </a:xfrm>
            <a:custGeom>
              <a:avLst/>
              <a:gdLst/>
              <a:ahLst/>
              <a:cxnLst/>
              <a:rect l="l" t="t" r="r" b="b"/>
              <a:pathLst>
                <a:path w="9120" h="2711" extrusionOk="0">
                  <a:moveTo>
                    <a:pt x="8245" y="0"/>
                  </a:moveTo>
                  <a:cubicBezTo>
                    <a:pt x="8215" y="0"/>
                    <a:pt x="8183" y="2"/>
                    <a:pt x="8151" y="6"/>
                  </a:cubicBezTo>
                  <a:lnTo>
                    <a:pt x="812" y="1441"/>
                  </a:lnTo>
                  <a:cubicBezTo>
                    <a:pt x="0" y="1538"/>
                    <a:pt x="106" y="2711"/>
                    <a:pt x="882" y="2711"/>
                  </a:cubicBezTo>
                  <a:cubicBezTo>
                    <a:pt x="902" y="2711"/>
                    <a:pt x="924" y="2710"/>
                    <a:pt x="946" y="2708"/>
                  </a:cubicBezTo>
                  <a:lnTo>
                    <a:pt x="1046" y="2675"/>
                  </a:lnTo>
                  <a:lnTo>
                    <a:pt x="8384" y="1241"/>
                  </a:lnTo>
                  <a:cubicBezTo>
                    <a:pt x="9119" y="1049"/>
                    <a:pt x="8936" y="0"/>
                    <a:pt x="8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36"/>
            <p:cNvSpPr/>
            <p:nvPr/>
          </p:nvSpPr>
          <p:spPr>
            <a:xfrm>
              <a:off x="9443500" y="1728925"/>
              <a:ext cx="201925" cy="61225"/>
            </a:xfrm>
            <a:custGeom>
              <a:avLst/>
              <a:gdLst/>
              <a:ahLst/>
              <a:cxnLst/>
              <a:rect l="l" t="t" r="r" b="b"/>
              <a:pathLst>
                <a:path w="8077" h="2449" extrusionOk="0">
                  <a:moveTo>
                    <a:pt x="7202" y="1"/>
                  </a:moveTo>
                  <a:cubicBezTo>
                    <a:pt x="7164" y="1"/>
                    <a:pt x="7124" y="4"/>
                    <a:pt x="7083" y="11"/>
                  </a:cubicBezTo>
                  <a:lnTo>
                    <a:pt x="812" y="1178"/>
                  </a:lnTo>
                  <a:cubicBezTo>
                    <a:pt x="0" y="1276"/>
                    <a:pt x="105" y="2448"/>
                    <a:pt x="881" y="2448"/>
                  </a:cubicBezTo>
                  <a:cubicBezTo>
                    <a:pt x="902" y="2448"/>
                    <a:pt x="924" y="2448"/>
                    <a:pt x="946" y="2446"/>
                  </a:cubicBezTo>
                  <a:lnTo>
                    <a:pt x="1046" y="2412"/>
                  </a:lnTo>
                  <a:lnTo>
                    <a:pt x="7317" y="1245"/>
                  </a:lnTo>
                  <a:cubicBezTo>
                    <a:pt x="8076" y="1118"/>
                    <a:pt x="7905" y="1"/>
                    <a:pt x="72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36"/>
            <p:cNvSpPr/>
            <p:nvPr/>
          </p:nvSpPr>
          <p:spPr>
            <a:xfrm>
              <a:off x="9206800" y="3682525"/>
              <a:ext cx="200350" cy="70775"/>
            </a:xfrm>
            <a:custGeom>
              <a:avLst/>
              <a:gdLst/>
              <a:ahLst/>
              <a:cxnLst/>
              <a:rect l="l" t="t" r="r" b="b"/>
              <a:pathLst>
                <a:path w="8014" h="2831" extrusionOk="0">
                  <a:moveTo>
                    <a:pt x="866" y="0"/>
                  </a:moveTo>
                  <a:cubicBezTo>
                    <a:pt x="200" y="0"/>
                    <a:pt x="1" y="1039"/>
                    <a:pt x="740" y="1224"/>
                  </a:cubicBezTo>
                  <a:lnTo>
                    <a:pt x="6911" y="2791"/>
                  </a:lnTo>
                  <a:lnTo>
                    <a:pt x="7078" y="2791"/>
                  </a:lnTo>
                  <a:lnTo>
                    <a:pt x="7044" y="2825"/>
                  </a:lnTo>
                  <a:cubicBezTo>
                    <a:pt x="7076" y="2829"/>
                    <a:pt x="7107" y="2830"/>
                    <a:pt x="7136" y="2830"/>
                  </a:cubicBezTo>
                  <a:cubicBezTo>
                    <a:pt x="7890" y="2830"/>
                    <a:pt x="8014" y="1653"/>
                    <a:pt x="7211" y="1557"/>
                  </a:cubicBezTo>
                  <a:lnTo>
                    <a:pt x="1040" y="23"/>
                  </a:lnTo>
                  <a:cubicBezTo>
                    <a:pt x="979" y="7"/>
                    <a:pt x="921" y="0"/>
                    <a:pt x="8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36"/>
            <p:cNvSpPr/>
            <p:nvPr/>
          </p:nvSpPr>
          <p:spPr>
            <a:xfrm>
              <a:off x="9106700" y="3838475"/>
              <a:ext cx="275425" cy="89950"/>
            </a:xfrm>
            <a:custGeom>
              <a:avLst/>
              <a:gdLst/>
              <a:ahLst/>
              <a:cxnLst/>
              <a:rect l="l" t="t" r="r" b="b"/>
              <a:pathLst>
                <a:path w="11017" h="3598" extrusionOk="0">
                  <a:moveTo>
                    <a:pt x="871" y="1"/>
                  </a:moveTo>
                  <a:cubicBezTo>
                    <a:pt x="202" y="1"/>
                    <a:pt x="0" y="1072"/>
                    <a:pt x="741" y="1257"/>
                  </a:cubicBezTo>
                  <a:lnTo>
                    <a:pt x="9914" y="3558"/>
                  </a:lnTo>
                  <a:lnTo>
                    <a:pt x="10081" y="3558"/>
                  </a:lnTo>
                  <a:lnTo>
                    <a:pt x="10081" y="3592"/>
                  </a:lnTo>
                  <a:cubicBezTo>
                    <a:pt x="10113" y="3596"/>
                    <a:pt x="10143" y="3597"/>
                    <a:pt x="10173" y="3597"/>
                  </a:cubicBezTo>
                  <a:cubicBezTo>
                    <a:pt x="10924" y="3597"/>
                    <a:pt x="11017" y="2420"/>
                    <a:pt x="10215" y="2324"/>
                  </a:cubicBezTo>
                  <a:lnTo>
                    <a:pt x="1041" y="23"/>
                  </a:lnTo>
                  <a:cubicBezTo>
                    <a:pt x="982" y="8"/>
                    <a:pt x="925" y="1"/>
                    <a:pt x="8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01" name="Google Shape;1201;p36"/>
          <p:cNvGrpSpPr/>
          <p:nvPr/>
        </p:nvGrpSpPr>
        <p:grpSpPr>
          <a:xfrm rot="7833381" flipH="1">
            <a:off x="285817" y="4017854"/>
            <a:ext cx="661437" cy="929044"/>
            <a:chOff x="2374700" y="1056350"/>
            <a:chExt cx="797300" cy="1119875"/>
          </a:xfrm>
        </p:grpSpPr>
        <p:sp>
          <p:nvSpPr>
            <p:cNvPr id="1202" name="Google Shape;1202;p36"/>
            <p:cNvSpPr/>
            <p:nvPr/>
          </p:nvSpPr>
          <p:spPr>
            <a:xfrm>
              <a:off x="2450775" y="1537550"/>
              <a:ext cx="233975" cy="535475"/>
            </a:xfrm>
            <a:custGeom>
              <a:avLst/>
              <a:gdLst/>
              <a:ahLst/>
              <a:cxnLst/>
              <a:rect l="l" t="t" r="r" b="b"/>
              <a:pathLst>
                <a:path w="9359" h="21419" extrusionOk="0">
                  <a:moveTo>
                    <a:pt x="666" y="0"/>
                  </a:moveTo>
                  <a:cubicBezTo>
                    <a:pt x="334" y="0"/>
                    <a:pt x="1" y="265"/>
                    <a:pt x="149" y="661"/>
                  </a:cubicBezTo>
                  <a:cubicBezTo>
                    <a:pt x="2637" y="7531"/>
                    <a:pt x="5667" y="14185"/>
                    <a:pt x="8155" y="21056"/>
                  </a:cubicBezTo>
                  <a:cubicBezTo>
                    <a:pt x="8251" y="21310"/>
                    <a:pt x="8470" y="21419"/>
                    <a:pt x="8687" y="21419"/>
                  </a:cubicBezTo>
                  <a:cubicBezTo>
                    <a:pt x="9025" y="21419"/>
                    <a:pt x="9359" y="21154"/>
                    <a:pt x="9210" y="20758"/>
                  </a:cubicBezTo>
                  <a:cubicBezTo>
                    <a:pt x="6722" y="13888"/>
                    <a:pt x="3692" y="7234"/>
                    <a:pt x="1177" y="363"/>
                  </a:cubicBezTo>
                  <a:cubicBezTo>
                    <a:pt x="1092" y="109"/>
                    <a:pt x="880" y="0"/>
                    <a:pt x="6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36"/>
            <p:cNvSpPr/>
            <p:nvPr/>
          </p:nvSpPr>
          <p:spPr>
            <a:xfrm>
              <a:off x="2450150" y="1109250"/>
              <a:ext cx="198025" cy="454125"/>
            </a:xfrm>
            <a:custGeom>
              <a:avLst/>
              <a:gdLst/>
              <a:ahLst/>
              <a:cxnLst/>
              <a:rect l="l" t="t" r="r" b="b"/>
              <a:pathLst>
                <a:path w="7921" h="18165" extrusionOk="0">
                  <a:moveTo>
                    <a:pt x="7266" y="1"/>
                  </a:moveTo>
                  <a:cubicBezTo>
                    <a:pt x="7044" y="1"/>
                    <a:pt x="6817" y="113"/>
                    <a:pt x="6720" y="373"/>
                  </a:cubicBezTo>
                  <a:lnTo>
                    <a:pt x="147" y="17522"/>
                  </a:lnTo>
                  <a:cubicBezTo>
                    <a:pt x="1" y="17912"/>
                    <a:pt x="322" y="18165"/>
                    <a:pt x="655" y="18165"/>
                  </a:cubicBezTo>
                  <a:cubicBezTo>
                    <a:pt x="877" y="18165"/>
                    <a:pt x="1104" y="18052"/>
                    <a:pt x="1202" y="17793"/>
                  </a:cubicBezTo>
                  <a:lnTo>
                    <a:pt x="7775" y="644"/>
                  </a:lnTo>
                  <a:cubicBezTo>
                    <a:pt x="7921" y="254"/>
                    <a:pt x="7599" y="1"/>
                    <a:pt x="72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36"/>
            <p:cNvSpPr/>
            <p:nvPr/>
          </p:nvSpPr>
          <p:spPr>
            <a:xfrm>
              <a:off x="2449975" y="1511450"/>
              <a:ext cx="623075" cy="52775"/>
            </a:xfrm>
            <a:custGeom>
              <a:avLst/>
              <a:gdLst/>
              <a:ahLst/>
              <a:cxnLst/>
              <a:rect l="l" t="t" r="r" b="b"/>
              <a:pathLst>
                <a:path w="24923" h="2111" extrusionOk="0">
                  <a:moveTo>
                    <a:pt x="24252" y="0"/>
                  </a:moveTo>
                  <a:cubicBezTo>
                    <a:pt x="24244" y="0"/>
                    <a:pt x="24236" y="0"/>
                    <a:pt x="24228" y="1"/>
                  </a:cubicBezTo>
                  <a:lnTo>
                    <a:pt x="695" y="1028"/>
                  </a:lnTo>
                  <a:cubicBezTo>
                    <a:pt x="0" y="1055"/>
                    <a:pt x="18" y="2111"/>
                    <a:pt x="670" y="2111"/>
                  </a:cubicBezTo>
                  <a:cubicBezTo>
                    <a:pt x="678" y="2111"/>
                    <a:pt x="687" y="2111"/>
                    <a:pt x="695" y="2110"/>
                  </a:cubicBezTo>
                  <a:lnTo>
                    <a:pt x="24228" y="1083"/>
                  </a:lnTo>
                  <a:cubicBezTo>
                    <a:pt x="24922" y="1056"/>
                    <a:pt x="24904" y="0"/>
                    <a:pt x="242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36"/>
            <p:cNvSpPr/>
            <p:nvPr/>
          </p:nvSpPr>
          <p:spPr>
            <a:xfrm>
              <a:off x="2374700" y="1458700"/>
              <a:ext cx="185300" cy="183975"/>
            </a:xfrm>
            <a:custGeom>
              <a:avLst/>
              <a:gdLst/>
              <a:ahLst/>
              <a:cxnLst/>
              <a:rect l="l" t="t" r="r" b="b"/>
              <a:pathLst>
                <a:path w="7412" h="7359" extrusionOk="0">
                  <a:moveTo>
                    <a:pt x="3702" y="0"/>
                  </a:moveTo>
                  <a:cubicBezTo>
                    <a:pt x="3685" y="0"/>
                    <a:pt x="3668" y="1"/>
                    <a:pt x="3652" y="1"/>
                  </a:cubicBezTo>
                  <a:cubicBezTo>
                    <a:pt x="1623" y="28"/>
                    <a:pt x="0" y="1678"/>
                    <a:pt x="27" y="3734"/>
                  </a:cubicBezTo>
                  <a:cubicBezTo>
                    <a:pt x="54" y="5746"/>
                    <a:pt x="1704" y="7358"/>
                    <a:pt x="3710" y="7358"/>
                  </a:cubicBezTo>
                  <a:cubicBezTo>
                    <a:pt x="3727" y="7358"/>
                    <a:pt x="3743" y="7358"/>
                    <a:pt x="3760" y="7358"/>
                  </a:cubicBezTo>
                  <a:cubicBezTo>
                    <a:pt x="5789" y="7331"/>
                    <a:pt x="7412" y="5654"/>
                    <a:pt x="7385" y="3625"/>
                  </a:cubicBezTo>
                  <a:cubicBezTo>
                    <a:pt x="7358" y="1613"/>
                    <a:pt x="5708" y="0"/>
                    <a:pt x="37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36"/>
            <p:cNvSpPr/>
            <p:nvPr/>
          </p:nvSpPr>
          <p:spPr>
            <a:xfrm>
              <a:off x="2551175" y="1944225"/>
              <a:ext cx="233325" cy="232000"/>
            </a:xfrm>
            <a:custGeom>
              <a:avLst/>
              <a:gdLst/>
              <a:ahLst/>
              <a:cxnLst/>
              <a:rect l="l" t="t" r="r" b="b"/>
              <a:pathLst>
                <a:path w="9333" h="9280" extrusionOk="0">
                  <a:moveTo>
                    <a:pt x="4649" y="1"/>
                  </a:moveTo>
                  <a:cubicBezTo>
                    <a:pt x="4633" y="1"/>
                    <a:pt x="4616" y="1"/>
                    <a:pt x="4599" y="1"/>
                  </a:cubicBezTo>
                  <a:cubicBezTo>
                    <a:pt x="2030" y="28"/>
                    <a:pt x="1" y="2138"/>
                    <a:pt x="28" y="4708"/>
                  </a:cubicBezTo>
                  <a:cubicBezTo>
                    <a:pt x="55" y="7260"/>
                    <a:pt x="2137" y="9279"/>
                    <a:pt x="4684" y="9279"/>
                  </a:cubicBezTo>
                  <a:cubicBezTo>
                    <a:pt x="4701" y="9279"/>
                    <a:pt x="4718" y="9279"/>
                    <a:pt x="4735" y="9279"/>
                  </a:cubicBezTo>
                  <a:cubicBezTo>
                    <a:pt x="7304" y="9252"/>
                    <a:pt x="9333" y="7142"/>
                    <a:pt x="9306" y="4572"/>
                  </a:cubicBezTo>
                  <a:cubicBezTo>
                    <a:pt x="9279" y="2046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36"/>
            <p:cNvSpPr/>
            <p:nvPr/>
          </p:nvSpPr>
          <p:spPr>
            <a:xfrm>
              <a:off x="2938675" y="1409325"/>
              <a:ext cx="233325" cy="232025"/>
            </a:xfrm>
            <a:custGeom>
              <a:avLst/>
              <a:gdLst/>
              <a:ahLst/>
              <a:cxnLst/>
              <a:rect l="l" t="t" r="r" b="b"/>
              <a:pathLst>
                <a:path w="9333" h="9281" extrusionOk="0">
                  <a:moveTo>
                    <a:pt x="4649" y="1"/>
                  </a:moveTo>
                  <a:cubicBezTo>
                    <a:pt x="4632" y="1"/>
                    <a:pt x="4615" y="1"/>
                    <a:pt x="4598" y="1"/>
                  </a:cubicBezTo>
                  <a:cubicBezTo>
                    <a:pt x="2029" y="55"/>
                    <a:pt x="0" y="2165"/>
                    <a:pt x="27" y="4708"/>
                  </a:cubicBezTo>
                  <a:cubicBezTo>
                    <a:pt x="54" y="7244"/>
                    <a:pt x="2110" y="9280"/>
                    <a:pt x="4635" y="9280"/>
                  </a:cubicBezTo>
                  <a:cubicBezTo>
                    <a:pt x="4668" y="9280"/>
                    <a:pt x="4701" y="9280"/>
                    <a:pt x="4734" y="9279"/>
                  </a:cubicBezTo>
                  <a:cubicBezTo>
                    <a:pt x="7303" y="9252"/>
                    <a:pt x="9332" y="7142"/>
                    <a:pt x="9305" y="4600"/>
                  </a:cubicBezTo>
                  <a:cubicBezTo>
                    <a:pt x="9278" y="2047"/>
                    <a:pt x="7196" y="1"/>
                    <a:pt x="4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36"/>
            <p:cNvSpPr/>
            <p:nvPr/>
          </p:nvSpPr>
          <p:spPr>
            <a:xfrm>
              <a:off x="2565375" y="1056350"/>
              <a:ext cx="131900" cy="130550"/>
            </a:xfrm>
            <a:custGeom>
              <a:avLst/>
              <a:gdLst/>
              <a:ahLst/>
              <a:cxnLst/>
              <a:rect l="l" t="t" r="r" b="b"/>
              <a:pathLst>
                <a:path w="5276" h="5222" extrusionOk="0">
                  <a:moveTo>
                    <a:pt x="2647" y="0"/>
                  </a:moveTo>
                  <a:cubicBezTo>
                    <a:pt x="2630" y="0"/>
                    <a:pt x="2614" y="0"/>
                    <a:pt x="2598" y="1"/>
                  </a:cubicBezTo>
                  <a:cubicBezTo>
                    <a:pt x="1137" y="28"/>
                    <a:pt x="1" y="1191"/>
                    <a:pt x="1" y="2651"/>
                  </a:cubicBezTo>
                  <a:cubicBezTo>
                    <a:pt x="28" y="4069"/>
                    <a:pt x="1191" y="5221"/>
                    <a:pt x="2629" y="5221"/>
                  </a:cubicBezTo>
                  <a:cubicBezTo>
                    <a:pt x="2646" y="5221"/>
                    <a:pt x="2662" y="5221"/>
                    <a:pt x="2679" y="5221"/>
                  </a:cubicBezTo>
                  <a:cubicBezTo>
                    <a:pt x="4112" y="5221"/>
                    <a:pt x="5276" y="4031"/>
                    <a:pt x="5249" y="2570"/>
                  </a:cubicBezTo>
                  <a:cubicBezTo>
                    <a:pt x="5222" y="1153"/>
                    <a:pt x="4058" y="0"/>
                    <a:pt x="26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22">
    <p:spTree>
      <p:nvGrpSpPr>
        <p:cNvPr id="1" name="Shape 1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0" name="Google Shape;1210;p37"/>
          <p:cNvGrpSpPr/>
          <p:nvPr/>
        </p:nvGrpSpPr>
        <p:grpSpPr>
          <a:xfrm rot="-3752028">
            <a:off x="5940407" y="-3296013"/>
            <a:ext cx="1902945" cy="7262324"/>
            <a:chOff x="9065175" y="1446600"/>
            <a:chExt cx="682175" cy="2603425"/>
          </a:xfrm>
        </p:grpSpPr>
        <p:sp>
          <p:nvSpPr>
            <p:cNvPr id="1211" name="Google Shape;1211;p37"/>
            <p:cNvSpPr/>
            <p:nvPr/>
          </p:nvSpPr>
          <p:spPr>
            <a:xfrm>
              <a:off x="9086850" y="1508200"/>
              <a:ext cx="610475" cy="2541825"/>
            </a:xfrm>
            <a:custGeom>
              <a:avLst/>
              <a:gdLst/>
              <a:ahLst/>
              <a:cxnLst/>
              <a:rect l="l" t="t" r="r" b="b"/>
              <a:pathLst>
                <a:path w="24419" h="101673" extrusionOk="0">
                  <a:moveTo>
                    <a:pt x="3036" y="0"/>
                  </a:moveTo>
                  <a:cubicBezTo>
                    <a:pt x="2703" y="0"/>
                    <a:pt x="2402" y="267"/>
                    <a:pt x="2402" y="601"/>
                  </a:cubicBezTo>
                  <a:cubicBezTo>
                    <a:pt x="2102" y="9474"/>
                    <a:pt x="7740" y="14010"/>
                    <a:pt x="13143" y="18380"/>
                  </a:cubicBezTo>
                  <a:cubicBezTo>
                    <a:pt x="18280" y="22550"/>
                    <a:pt x="23151" y="26452"/>
                    <a:pt x="22917" y="33824"/>
                  </a:cubicBezTo>
                  <a:cubicBezTo>
                    <a:pt x="22650" y="41997"/>
                    <a:pt x="17346" y="45633"/>
                    <a:pt x="11709" y="49502"/>
                  </a:cubicBezTo>
                  <a:cubicBezTo>
                    <a:pt x="6205" y="53305"/>
                    <a:pt x="534" y="57208"/>
                    <a:pt x="268" y="65614"/>
                  </a:cubicBezTo>
                  <a:cubicBezTo>
                    <a:pt x="1" y="73553"/>
                    <a:pt x="4804" y="77522"/>
                    <a:pt x="9908" y="81725"/>
                  </a:cubicBezTo>
                  <a:cubicBezTo>
                    <a:pt x="15378" y="86229"/>
                    <a:pt x="21049" y="90899"/>
                    <a:pt x="20715" y="101039"/>
                  </a:cubicBezTo>
                  <a:cubicBezTo>
                    <a:pt x="20715" y="101373"/>
                    <a:pt x="20982" y="101673"/>
                    <a:pt x="21316" y="101673"/>
                  </a:cubicBezTo>
                  <a:cubicBezTo>
                    <a:pt x="21683" y="101673"/>
                    <a:pt x="21950" y="101406"/>
                    <a:pt x="21950" y="101072"/>
                  </a:cubicBezTo>
                  <a:cubicBezTo>
                    <a:pt x="22283" y="90265"/>
                    <a:pt x="16146" y="85194"/>
                    <a:pt x="10708" y="80725"/>
                  </a:cubicBezTo>
                  <a:cubicBezTo>
                    <a:pt x="5838" y="76722"/>
                    <a:pt x="1268" y="72952"/>
                    <a:pt x="1502" y="65647"/>
                  </a:cubicBezTo>
                  <a:cubicBezTo>
                    <a:pt x="1769" y="57875"/>
                    <a:pt x="6939" y="54306"/>
                    <a:pt x="12410" y="50536"/>
                  </a:cubicBezTo>
                  <a:cubicBezTo>
                    <a:pt x="18047" y="46633"/>
                    <a:pt x="23851" y="42631"/>
                    <a:pt x="24151" y="33858"/>
                  </a:cubicBezTo>
                  <a:cubicBezTo>
                    <a:pt x="24418" y="25852"/>
                    <a:pt x="19081" y="21549"/>
                    <a:pt x="13944" y="17413"/>
                  </a:cubicBezTo>
                  <a:cubicBezTo>
                    <a:pt x="8507" y="13043"/>
                    <a:pt x="3370" y="8906"/>
                    <a:pt x="3637" y="634"/>
                  </a:cubicBezTo>
                  <a:cubicBezTo>
                    <a:pt x="3637" y="300"/>
                    <a:pt x="3370" y="0"/>
                    <a:pt x="30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37"/>
            <p:cNvSpPr/>
            <p:nvPr/>
          </p:nvSpPr>
          <p:spPr>
            <a:xfrm>
              <a:off x="9065175" y="1446600"/>
              <a:ext cx="682175" cy="2586000"/>
            </a:xfrm>
            <a:custGeom>
              <a:avLst/>
              <a:gdLst/>
              <a:ahLst/>
              <a:cxnLst/>
              <a:rect l="l" t="t" r="r" b="b"/>
              <a:pathLst>
                <a:path w="27287" h="103440" extrusionOk="0">
                  <a:moveTo>
                    <a:pt x="25601" y="0"/>
                  </a:moveTo>
                  <a:cubicBezTo>
                    <a:pt x="25266" y="0"/>
                    <a:pt x="24931" y="246"/>
                    <a:pt x="24985" y="696"/>
                  </a:cubicBezTo>
                  <a:cubicBezTo>
                    <a:pt x="25952" y="9969"/>
                    <a:pt x="19948" y="14573"/>
                    <a:pt x="13610" y="19443"/>
                  </a:cubicBezTo>
                  <a:cubicBezTo>
                    <a:pt x="8140" y="23679"/>
                    <a:pt x="2469" y="28016"/>
                    <a:pt x="2202" y="35588"/>
                  </a:cubicBezTo>
                  <a:cubicBezTo>
                    <a:pt x="1902" y="45328"/>
                    <a:pt x="7639" y="49698"/>
                    <a:pt x="13210" y="53901"/>
                  </a:cubicBezTo>
                  <a:cubicBezTo>
                    <a:pt x="18213" y="57704"/>
                    <a:pt x="22983" y="61306"/>
                    <a:pt x="22717" y="68778"/>
                  </a:cubicBezTo>
                  <a:cubicBezTo>
                    <a:pt x="22483" y="76350"/>
                    <a:pt x="17513" y="80020"/>
                    <a:pt x="12242" y="83922"/>
                  </a:cubicBezTo>
                  <a:cubicBezTo>
                    <a:pt x="6405" y="88259"/>
                    <a:pt x="334" y="92762"/>
                    <a:pt x="0" y="102803"/>
                  </a:cubicBezTo>
                  <a:cubicBezTo>
                    <a:pt x="0" y="103136"/>
                    <a:pt x="267" y="103436"/>
                    <a:pt x="601" y="103436"/>
                  </a:cubicBezTo>
                  <a:cubicBezTo>
                    <a:pt x="622" y="103438"/>
                    <a:pt x="642" y="103439"/>
                    <a:pt x="662" y="103439"/>
                  </a:cubicBezTo>
                  <a:cubicBezTo>
                    <a:pt x="997" y="103439"/>
                    <a:pt x="1236" y="103182"/>
                    <a:pt x="1268" y="102836"/>
                  </a:cubicBezTo>
                  <a:cubicBezTo>
                    <a:pt x="1568" y="93429"/>
                    <a:pt x="7372" y="89126"/>
                    <a:pt x="13010" y="84957"/>
                  </a:cubicBezTo>
                  <a:cubicBezTo>
                    <a:pt x="18280" y="81054"/>
                    <a:pt x="23717" y="76951"/>
                    <a:pt x="23984" y="68845"/>
                  </a:cubicBezTo>
                  <a:cubicBezTo>
                    <a:pt x="24251" y="60706"/>
                    <a:pt x="19014" y="56770"/>
                    <a:pt x="13944" y="52934"/>
                  </a:cubicBezTo>
                  <a:cubicBezTo>
                    <a:pt x="8640" y="48897"/>
                    <a:pt x="3169" y="44761"/>
                    <a:pt x="3470" y="35621"/>
                  </a:cubicBezTo>
                  <a:cubicBezTo>
                    <a:pt x="3703" y="28650"/>
                    <a:pt x="8873" y="24680"/>
                    <a:pt x="14377" y="20444"/>
                  </a:cubicBezTo>
                  <a:cubicBezTo>
                    <a:pt x="20715" y="15573"/>
                    <a:pt x="27287" y="10570"/>
                    <a:pt x="26219" y="563"/>
                  </a:cubicBezTo>
                  <a:cubicBezTo>
                    <a:pt x="26173" y="179"/>
                    <a:pt x="25887" y="0"/>
                    <a:pt x="256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37"/>
            <p:cNvSpPr/>
            <p:nvPr/>
          </p:nvSpPr>
          <p:spPr>
            <a:xfrm>
              <a:off x="9240300" y="3247475"/>
              <a:ext cx="393750" cy="199625"/>
            </a:xfrm>
            <a:custGeom>
              <a:avLst/>
              <a:gdLst/>
              <a:ahLst/>
              <a:cxnLst/>
              <a:rect l="l" t="t" r="r" b="b"/>
              <a:pathLst>
                <a:path w="15750" h="7985" extrusionOk="0">
                  <a:moveTo>
                    <a:pt x="15158" y="0"/>
                  </a:moveTo>
                  <a:cubicBezTo>
                    <a:pt x="15101" y="0"/>
                    <a:pt x="15040" y="14"/>
                    <a:pt x="14978" y="46"/>
                  </a:cubicBezTo>
                  <a:lnTo>
                    <a:pt x="401" y="7184"/>
                  </a:lnTo>
                  <a:cubicBezTo>
                    <a:pt x="0" y="7384"/>
                    <a:pt x="134" y="7985"/>
                    <a:pt x="601" y="7985"/>
                  </a:cubicBezTo>
                  <a:cubicBezTo>
                    <a:pt x="668" y="7951"/>
                    <a:pt x="701" y="7951"/>
                    <a:pt x="768" y="7918"/>
                  </a:cubicBezTo>
                  <a:lnTo>
                    <a:pt x="15345" y="813"/>
                  </a:lnTo>
                  <a:cubicBezTo>
                    <a:pt x="15749" y="582"/>
                    <a:pt x="15528" y="0"/>
                    <a:pt x="151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37"/>
            <p:cNvSpPr/>
            <p:nvPr/>
          </p:nvSpPr>
          <p:spPr>
            <a:xfrm>
              <a:off x="9142725" y="3083225"/>
              <a:ext cx="497100" cy="243800"/>
            </a:xfrm>
            <a:custGeom>
              <a:avLst/>
              <a:gdLst/>
              <a:ahLst/>
              <a:cxnLst/>
              <a:rect l="l" t="t" r="r" b="b"/>
              <a:pathLst>
                <a:path w="19884" h="9752" extrusionOk="0">
                  <a:moveTo>
                    <a:pt x="19267" y="1"/>
                  </a:moveTo>
                  <a:cubicBezTo>
                    <a:pt x="19208" y="1"/>
                    <a:pt x="19146" y="14"/>
                    <a:pt x="19081" y="44"/>
                  </a:cubicBezTo>
                  <a:lnTo>
                    <a:pt x="401" y="8951"/>
                  </a:lnTo>
                  <a:cubicBezTo>
                    <a:pt x="1" y="9151"/>
                    <a:pt x="167" y="9718"/>
                    <a:pt x="601" y="9751"/>
                  </a:cubicBezTo>
                  <a:cubicBezTo>
                    <a:pt x="668" y="9751"/>
                    <a:pt x="701" y="9718"/>
                    <a:pt x="768" y="9684"/>
                  </a:cubicBezTo>
                  <a:lnTo>
                    <a:pt x="19448" y="811"/>
                  </a:lnTo>
                  <a:cubicBezTo>
                    <a:pt x="19883" y="608"/>
                    <a:pt x="19662" y="1"/>
                    <a:pt x="192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37"/>
            <p:cNvSpPr/>
            <p:nvPr/>
          </p:nvSpPr>
          <p:spPr>
            <a:xfrm>
              <a:off x="9113550" y="2938925"/>
              <a:ext cx="459600" cy="234650"/>
            </a:xfrm>
            <a:custGeom>
              <a:avLst/>
              <a:gdLst/>
              <a:ahLst/>
              <a:cxnLst/>
              <a:rect l="l" t="t" r="r" b="b"/>
              <a:pathLst>
                <a:path w="18384" h="9386" extrusionOk="0">
                  <a:moveTo>
                    <a:pt x="17794" y="0"/>
                  </a:moveTo>
                  <a:cubicBezTo>
                    <a:pt x="17736" y="0"/>
                    <a:pt x="17675" y="14"/>
                    <a:pt x="17613" y="45"/>
                  </a:cubicBezTo>
                  <a:lnTo>
                    <a:pt x="400" y="8585"/>
                  </a:lnTo>
                  <a:cubicBezTo>
                    <a:pt x="0" y="8785"/>
                    <a:pt x="134" y="9385"/>
                    <a:pt x="601" y="9385"/>
                  </a:cubicBezTo>
                  <a:cubicBezTo>
                    <a:pt x="667" y="9385"/>
                    <a:pt x="734" y="9352"/>
                    <a:pt x="801" y="9319"/>
                  </a:cubicBezTo>
                  <a:lnTo>
                    <a:pt x="17980" y="779"/>
                  </a:lnTo>
                  <a:cubicBezTo>
                    <a:pt x="18384" y="577"/>
                    <a:pt x="18163" y="0"/>
                    <a:pt x="177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37"/>
            <p:cNvSpPr/>
            <p:nvPr/>
          </p:nvSpPr>
          <p:spPr>
            <a:xfrm>
              <a:off x="9164400" y="2824375"/>
              <a:ext cx="297550" cy="156550"/>
            </a:xfrm>
            <a:custGeom>
              <a:avLst/>
              <a:gdLst/>
              <a:ahLst/>
              <a:cxnLst/>
              <a:rect l="l" t="t" r="r" b="b"/>
              <a:pathLst>
                <a:path w="11902" h="6262" extrusionOk="0">
                  <a:moveTo>
                    <a:pt x="11322" y="0"/>
                  </a:moveTo>
                  <a:cubicBezTo>
                    <a:pt x="11256" y="0"/>
                    <a:pt x="11184" y="18"/>
                    <a:pt x="11109" y="58"/>
                  </a:cubicBezTo>
                  <a:lnTo>
                    <a:pt x="368" y="5461"/>
                  </a:lnTo>
                  <a:cubicBezTo>
                    <a:pt x="1" y="5662"/>
                    <a:pt x="134" y="6262"/>
                    <a:pt x="568" y="6262"/>
                  </a:cubicBezTo>
                  <a:cubicBezTo>
                    <a:pt x="635" y="6262"/>
                    <a:pt x="701" y="6229"/>
                    <a:pt x="768" y="6195"/>
                  </a:cubicBezTo>
                  <a:lnTo>
                    <a:pt x="11476" y="791"/>
                  </a:lnTo>
                  <a:cubicBezTo>
                    <a:pt x="11901" y="564"/>
                    <a:pt x="11700" y="0"/>
                    <a:pt x="113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37"/>
            <p:cNvSpPr/>
            <p:nvPr/>
          </p:nvSpPr>
          <p:spPr>
            <a:xfrm>
              <a:off x="9388725" y="3076125"/>
              <a:ext cx="261250" cy="134975"/>
            </a:xfrm>
            <a:custGeom>
              <a:avLst/>
              <a:gdLst/>
              <a:ahLst/>
              <a:cxnLst/>
              <a:rect l="l" t="t" r="r" b="b"/>
              <a:pathLst>
                <a:path w="10450" h="5399" extrusionOk="0">
                  <a:moveTo>
                    <a:pt x="9540" y="1"/>
                  </a:moveTo>
                  <a:cubicBezTo>
                    <a:pt x="9456" y="1"/>
                    <a:pt x="9367" y="19"/>
                    <a:pt x="9274" y="61"/>
                  </a:cubicBezTo>
                  <a:lnTo>
                    <a:pt x="601" y="4198"/>
                  </a:lnTo>
                  <a:cubicBezTo>
                    <a:pt x="1" y="4498"/>
                    <a:pt x="201" y="5399"/>
                    <a:pt x="868" y="5399"/>
                  </a:cubicBezTo>
                  <a:cubicBezTo>
                    <a:pt x="968" y="5399"/>
                    <a:pt x="1035" y="5365"/>
                    <a:pt x="1135" y="5332"/>
                  </a:cubicBezTo>
                  <a:lnTo>
                    <a:pt x="9808" y="1196"/>
                  </a:lnTo>
                  <a:cubicBezTo>
                    <a:pt x="10449" y="904"/>
                    <a:pt x="10122" y="1"/>
                    <a:pt x="95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37"/>
            <p:cNvSpPr/>
            <p:nvPr/>
          </p:nvSpPr>
          <p:spPr>
            <a:xfrm>
              <a:off x="9332025" y="2929875"/>
              <a:ext cx="253475" cy="135300"/>
            </a:xfrm>
            <a:custGeom>
              <a:avLst/>
              <a:gdLst/>
              <a:ahLst/>
              <a:cxnLst/>
              <a:rect l="l" t="t" r="r" b="b"/>
              <a:pathLst>
                <a:path w="10139" h="5412" extrusionOk="0">
                  <a:moveTo>
                    <a:pt x="9245" y="0"/>
                  </a:moveTo>
                  <a:cubicBezTo>
                    <a:pt x="9150" y="0"/>
                    <a:pt x="9048" y="23"/>
                    <a:pt x="8940" y="74"/>
                  </a:cubicBezTo>
                  <a:lnTo>
                    <a:pt x="568" y="4244"/>
                  </a:lnTo>
                  <a:cubicBezTo>
                    <a:pt x="1" y="4544"/>
                    <a:pt x="201" y="5411"/>
                    <a:pt x="868" y="5411"/>
                  </a:cubicBezTo>
                  <a:cubicBezTo>
                    <a:pt x="968" y="5411"/>
                    <a:pt x="1035" y="5411"/>
                    <a:pt x="1135" y="5344"/>
                  </a:cubicBezTo>
                  <a:lnTo>
                    <a:pt x="9507" y="1175"/>
                  </a:lnTo>
                  <a:cubicBezTo>
                    <a:pt x="10139" y="859"/>
                    <a:pt x="9832" y="0"/>
                    <a:pt x="9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37"/>
            <p:cNvSpPr/>
            <p:nvPr/>
          </p:nvSpPr>
          <p:spPr>
            <a:xfrm>
              <a:off x="9305350" y="2816175"/>
              <a:ext cx="167450" cy="93875"/>
            </a:xfrm>
            <a:custGeom>
              <a:avLst/>
              <a:gdLst/>
              <a:ahLst/>
              <a:cxnLst/>
              <a:rect l="l" t="t" r="r" b="b"/>
              <a:pathLst>
                <a:path w="6698" h="3755" extrusionOk="0">
                  <a:moveTo>
                    <a:pt x="5823" y="1"/>
                  </a:moveTo>
                  <a:cubicBezTo>
                    <a:pt x="5724" y="1"/>
                    <a:pt x="5617" y="27"/>
                    <a:pt x="5504" y="85"/>
                  </a:cubicBezTo>
                  <a:lnTo>
                    <a:pt x="567" y="2587"/>
                  </a:lnTo>
                  <a:cubicBezTo>
                    <a:pt x="0" y="2887"/>
                    <a:pt x="200" y="3755"/>
                    <a:pt x="868" y="3755"/>
                  </a:cubicBezTo>
                  <a:cubicBezTo>
                    <a:pt x="968" y="3755"/>
                    <a:pt x="1068" y="3721"/>
                    <a:pt x="1134" y="3688"/>
                  </a:cubicBezTo>
                  <a:lnTo>
                    <a:pt x="6071" y="1186"/>
                  </a:lnTo>
                  <a:cubicBezTo>
                    <a:pt x="6698" y="873"/>
                    <a:pt x="6401" y="1"/>
                    <a:pt x="58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37"/>
            <p:cNvSpPr/>
            <p:nvPr/>
          </p:nvSpPr>
          <p:spPr>
            <a:xfrm>
              <a:off x="9427100" y="3236800"/>
              <a:ext cx="221025" cy="117725"/>
            </a:xfrm>
            <a:custGeom>
              <a:avLst/>
              <a:gdLst/>
              <a:ahLst/>
              <a:cxnLst/>
              <a:rect l="l" t="t" r="r" b="b"/>
              <a:pathLst>
                <a:path w="8841" h="4709" extrusionOk="0">
                  <a:moveTo>
                    <a:pt x="7937" y="0"/>
                  </a:moveTo>
                  <a:cubicBezTo>
                    <a:pt x="7844" y="0"/>
                    <a:pt x="7744" y="22"/>
                    <a:pt x="7639" y="72"/>
                  </a:cubicBezTo>
                  <a:lnTo>
                    <a:pt x="601" y="3541"/>
                  </a:lnTo>
                  <a:cubicBezTo>
                    <a:pt x="0" y="3808"/>
                    <a:pt x="201" y="4709"/>
                    <a:pt x="868" y="4709"/>
                  </a:cubicBezTo>
                  <a:cubicBezTo>
                    <a:pt x="968" y="4709"/>
                    <a:pt x="1068" y="4676"/>
                    <a:pt x="1135" y="4642"/>
                  </a:cubicBezTo>
                  <a:lnTo>
                    <a:pt x="8206" y="1206"/>
                  </a:lnTo>
                  <a:cubicBezTo>
                    <a:pt x="8840" y="890"/>
                    <a:pt x="8528" y="0"/>
                    <a:pt x="79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37"/>
            <p:cNvSpPr/>
            <p:nvPr/>
          </p:nvSpPr>
          <p:spPr>
            <a:xfrm>
              <a:off x="9149925" y="2478050"/>
              <a:ext cx="373100" cy="190150"/>
            </a:xfrm>
            <a:custGeom>
              <a:avLst/>
              <a:gdLst/>
              <a:ahLst/>
              <a:cxnLst/>
              <a:rect l="l" t="t" r="r" b="b"/>
              <a:pathLst>
                <a:path w="14924" h="7606" extrusionOk="0">
                  <a:moveTo>
                    <a:pt x="623" y="1"/>
                  </a:moveTo>
                  <a:cubicBezTo>
                    <a:pt x="236" y="1"/>
                    <a:pt x="0" y="604"/>
                    <a:pt x="480" y="801"/>
                  </a:cubicBezTo>
                  <a:lnTo>
                    <a:pt x="14156" y="7573"/>
                  </a:lnTo>
                  <a:cubicBezTo>
                    <a:pt x="14223" y="7606"/>
                    <a:pt x="14290" y="7606"/>
                    <a:pt x="14356" y="7606"/>
                  </a:cubicBezTo>
                  <a:cubicBezTo>
                    <a:pt x="14790" y="7606"/>
                    <a:pt x="14923" y="7006"/>
                    <a:pt x="14523" y="6805"/>
                  </a:cubicBezTo>
                  <a:lnTo>
                    <a:pt x="847" y="67"/>
                  </a:lnTo>
                  <a:cubicBezTo>
                    <a:pt x="769" y="21"/>
                    <a:pt x="694" y="1"/>
                    <a:pt x="6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37"/>
            <p:cNvSpPr/>
            <p:nvPr/>
          </p:nvSpPr>
          <p:spPr>
            <a:xfrm>
              <a:off x="9130475" y="2302375"/>
              <a:ext cx="494300" cy="252425"/>
            </a:xfrm>
            <a:custGeom>
              <a:avLst/>
              <a:gdLst/>
              <a:ahLst/>
              <a:cxnLst/>
              <a:rect l="l" t="t" r="r" b="b"/>
              <a:pathLst>
                <a:path w="19772" h="10097" extrusionOk="0">
                  <a:moveTo>
                    <a:pt x="605" y="0"/>
                  </a:moveTo>
                  <a:cubicBezTo>
                    <a:pt x="203" y="0"/>
                    <a:pt x="1" y="595"/>
                    <a:pt x="457" y="823"/>
                  </a:cubicBezTo>
                  <a:lnTo>
                    <a:pt x="18970" y="10063"/>
                  </a:lnTo>
                  <a:cubicBezTo>
                    <a:pt x="19037" y="10063"/>
                    <a:pt x="19104" y="10096"/>
                    <a:pt x="19171" y="10096"/>
                  </a:cubicBezTo>
                  <a:cubicBezTo>
                    <a:pt x="19604" y="10096"/>
                    <a:pt x="19771" y="9496"/>
                    <a:pt x="19371" y="9296"/>
                  </a:cubicBezTo>
                  <a:lnTo>
                    <a:pt x="824" y="56"/>
                  </a:lnTo>
                  <a:cubicBezTo>
                    <a:pt x="747" y="17"/>
                    <a:pt x="673" y="0"/>
                    <a:pt x="6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37"/>
            <p:cNvSpPr/>
            <p:nvPr/>
          </p:nvSpPr>
          <p:spPr>
            <a:xfrm>
              <a:off x="9197200" y="2152250"/>
              <a:ext cx="473425" cy="241600"/>
            </a:xfrm>
            <a:custGeom>
              <a:avLst/>
              <a:gdLst/>
              <a:ahLst/>
              <a:cxnLst/>
              <a:rect l="l" t="t" r="r" b="b"/>
              <a:pathLst>
                <a:path w="18937" h="9664" extrusionOk="0">
                  <a:moveTo>
                    <a:pt x="615" y="1"/>
                  </a:moveTo>
                  <a:cubicBezTo>
                    <a:pt x="227" y="1"/>
                    <a:pt x="0" y="591"/>
                    <a:pt x="457" y="790"/>
                  </a:cubicBezTo>
                  <a:lnTo>
                    <a:pt x="18169" y="9630"/>
                  </a:lnTo>
                  <a:cubicBezTo>
                    <a:pt x="18203" y="9663"/>
                    <a:pt x="18270" y="9663"/>
                    <a:pt x="18336" y="9663"/>
                  </a:cubicBezTo>
                  <a:cubicBezTo>
                    <a:pt x="18770" y="9663"/>
                    <a:pt x="18937" y="9063"/>
                    <a:pt x="18536" y="8863"/>
                  </a:cubicBezTo>
                  <a:lnTo>
                    <a:pt x="824" y="57"/>
                  </a:lnTo>
                  <a:cubicBezTo>
                    <a:pt x="751" y="18"/>
                    <a:pt x="681" y="1"/>
                    <a:pt x="6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37"/>
            <p:cNvSpPr/>
            <p:nvPr/>
          </p:nvSpPr>
          <p:spPr>
            <a:xfrm>
              <a:off x="9303950" y="2040525"/>
              <a:ext cx="343275" cy="177375"/>
            </a:xfrm>
            <a:custGeom>
              <a:avLst/>
              <a:gdLst/>
              <a:ahLst/>
              <a:cxnLst/>
              <a:rect l="l" t="t" r="r" b="b"/>
              <a:pathLst>
                <a:path w="13731" h="7095" extrusionOk="0">
                  <a:moveTo>
                    <a:pt x="615" y="0"/>
                  </a:moveTo>
                  <a:cubicBezTo>
                    <a:pt x="227" y="0"/>
                    <a:pt x="0" y="590"/>
                    <a:pt x="457" y="790"/>
                  </a:cubicBezTo>
                  <a:lnTo>
                    <a:pt x="12965" y="7061"/>
                  </a:lnTo>
                  <a:cubicBezTo>
                    <a:pt x="13024" y="7090"/>
                    <a:pt x="13082" y="7094"/>
                    <a:pt x="13141" y="7094"/>
                  </a:cubicBezTo>
                  <a:lnTo>
                    <a:pt x="13141" y="7094"/>
                  </a:lnTo>
                  <a:cubicBezTo>
                    <a:pt x="13601" y="7087"/>
                    <a:pt x="13730" y="6492"/>
                    <a:pt x="13332" y="6294"/>
                  </a:cubicBezTo>
                  <a:lnTo>
                    <a:pt x="823" y="56"/>
                  </a:lnTo>
                  <a:cubicBezTo>
                    <a:pt x="751" y="17"/>
                    <a:pt x="681" y="0"/>
                    <a:pt x="615" y="0"/>
                  </a:cubicBezTo>
                  <a:close/>
                  <a:moveTo>
                    <a:pt x="13141" y="7094"/>
                  </a:moveTo>
                  <a:lnTo>
                    <a:pt x="13141" y="7094"/>
                  </a:lnTo>
                  <a:cubicBezTo>
                    <a:pt x="13138" y="7094"/>
                    <a:pt x="13135" y="7094"/>
                    <a:pt x="13132" y="7094"/>
                  </a:cubicBezTo>
                  <a:lnTo>
                    <a:pt x="13166" y="7094"/>
                  </a:lnTo>
                  <a:cubicBezTo>
                    <a:pt x="13157" y="7094"/>
                    <a:pt x="13149" y="7094"/>
                    <a:pt x="13141" y="709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37"/>
            <p:cNvSpPr/>
            <p:nvPr/>
          </p:nvSpPr>
          <p:spPr>
            <a:xfrm>
              <a:off x="9290525" y="2032300"/>
              <a:ext cx="207475" cy="112200"/>
            </a:xfrm>
            <a:custGeom>
              <a:avLst/>
              <a:gdLst/>
              <a:ahLst/>
              <a:cxnLst/>
              <a:rect l="l" t="t" r="r" b="b"/>
              <a:pathLst>
                <a:path w="8299" h="4488" extrusionOk="0">
                  <a:moveTo>
                    <a:pt x="885" y="0"/>
                  </a:moveTo>
                  <a:cubicBezTo>
                    <a:pt x="322" y="0"/>
                    <a:pt x="0" y="872"/>
                    <a:pt x="627" y="1185"/>
                  </a:cubicBezTo>
                  <a:lnTo>
                    <a:pt x="7131" y="4421"/>
                  </a:lnTo>
                  <a:cubicBezTo>
                    <a:pt x="7231" y="4454"/>
                    <a:pt x="7331" y="4488"/>
                    <a:pt x="7431" y="4488"/>
                  </a:cubicBezTo>
                  <a:cubicBezTo>
                    <a:pt x="8065" y="4488"/>
                    <a:pt x="8299" y="3587"/>
                    <a:pt x="7698" y="3320"/>
                  </a:cubicBezTo>
                  <a:lnTo>
                    <a:pt x="1194" y="85"/>
                  </a:lnTo>
                  <a:cubicBezTo>
                    <a:pt x="1086" y="26"/>
                    <a:pt x="982" y="0"/>
                    <a:pt x="8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37"/>
            <p:cNvSpPr/>
            <p:nvPr/>
          </p:nvSpPr>
          <p:spPr>
            <a:xfrm>
              <a:off x="9190250" y="2146850"/>
              <a:ext cx="247725" cy="132750"/>
            </a:xfrm>
            <a:custGeom>
              <a:avLst/>
              <a:gdLst/>
              <a:ahLst/>
              <a:cxnLst/>
              <a:rect l="l" t="t" r="r" b="b"/>
              <a:pathLst>
                <a:path w="9909" h="5310" extrusionOk="0">
                  <a:moveTo>
                    <a:pt x="904" y="0"/>
                  </a:moveTo>
                  <a:cubicBezTo>
                    <a:pt x="313" y="0"/>
                    <a:pt x="1" y="890"/>
                    <a:pt x="635" y="1207"/>
                  </a:cubicBezTo>
                  <a:lnTo>
                    <a:pt x="8741" y="5243"/>
                  </a:lnTo>
                  <a:cubicBezTo>
                    <a:pt x="8841" y="5276"/>
                    <a:pt x="8941" y="5276"/>
                    <a:pt x="9041" y="5310"/>
                  </a:cubicBezTo>
                  <a:cubicBezTo>
                    <a:pt x="9708" y="5310"/>
                    <a:pt x="9908" y="4409"/>
                    <a:pt x="9308" y="4142"/>
                  </a:cubicBezTo>
                  <a:lnTo>
                    <a:pt x="1202" y="72"/>
                  </a:lnTo>
                  <a:cubicBezTo>
                    <a:pt x="1097" y="22"/>
                    <a:pt x="997" y="0"/>
                    <a:pt x="9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37"/>
            <p:cNvSpPr/>
            <p:nvPr/>
          </p:nvSpPr>
          <p:spPr>
            <a:xfrm>
              <a:off x="9121225" y="2297750"/>
              <a:ext cx="229175" cy="123625"/>
            </a:xfrm>
            <a:custGeom>
              <a:avLst/>
              <a:gdLst/>
              <a:ahLst/>
              <a:cxnLst/>
              <a:rect l="l" t="t" r="r" b="b"/>
              <a:pathLst>
                <a:path w="9167" h="4945" extrusionOk="0">
                  <a:moveTo>
                    <a:pt x="900" y="0"/>
                  </a:moveTo>
                  <a:cubicBezTo>
                    <a:pt x="328" y="0"/>
                    <a:pt x="0" y="864"/>
                    <a:pt x="660" y="1208"/>
                  </a:cubicBezTo>
                  <a:lnTo>
                    <a:pt x="8032" y="4878"/>
                  </a:lnTo>
                  <a:cubicBezTo>
                    <a:pt x="8132" y="4911"/>
                    <a:pt x="8199" y="4944"/>
                    <a:pt x="8299" y="4944"/>
                  </a:cubicBezTo>
                  <a:cubicBezTo>
                    <a:pt x="8966" y="4944"/>
                    <a:pt x="9167" y="4044"/>
                    <a:pt x="8599" y="3743"/>
                  </a:cubicBezTo>
                  <a:lnTo>
                    <a:pt x="1194" y="74"/>
                  </a:lnTo>
                  <a:cubicBezTo>
                    <a:pt x="1092" y="23"/>
                    <a:pt x="993" y="0"/>
                    <a:pt x="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37"/>
            <p:cNvSpPr/>
            <p:nvPr/>
          </p:nvSpPr>
          <p:spPr>
            <a:xfrm>
              <a:off x="9143550" y="2472925"/>
              <a:ext cx="201850" cy="109400"/>
            </a:xfrm>
            <a:custGeom>
              <a:avLst/>
              <a:gdLst/>
              <a:ahLst/>
              <a:cxnLst/>
              <a:rect l="l" t="t" r="r" b="b"/>
              <a:pathLst>
                <a:path w="8074" h="4376" extrusionOk="0">
                  <a:moveTo>
                    <a:pt x="914" y="0"/>
                  </a:moveTo>
                  <a:cubicBezTo>
                    <a:pt x="338" y="0"/>
                    <a:pt x="1" y="889"/>
                    <a:pt x="635" y="1206"/>
                  </a:cubicBezTo>
                  <a:lnTo>
                    <a:pt x="6939" y="4308"/>
                  </a:lnTo>
                  <a:cubicBezTo>
                    <a:pt x="7006" y="4342"/>
                    <a:pt x="7106" y="4375"/>
                    <a:pt x="7206" y="4375"/>
                  </a:cubicBezTo>
                  <a:cubicBezTo>
                    <a:pt x="7873" y="4375"/>
                    <a:pt x="8073" y="3475"/>
                    <a:pt x="7473" y="3174"/>
                  </a:cubicBezTo>
                  <a:lnTo>
                    <a:pt x="1202" y="72"/>
                  </a:lnTo>
                  <a:cubicBezTo>
                    <a:pt x="1102" y="22"/>
                    <a:pt x="1005" y="0"/>
                    <a:pt x="9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37"/>
            <p:cNvSpPr/>
            <p:nvPr/>
          </p:nvSpPr>
          <p:spPr>
            <a:xfrm>
              <a:off x="9222975" y="3691050"/>
              <a:ext cx="352050" cy="104725"/>
            </a:xfrm>
            <a:custGeom>
              <a:avLst/>
              <a:gdLst/>
              <a:ahLst/>
              <a:cxnLst/>
              <a:rect l="l" t="t" r="r" b="b"/>
              <a:pathLst>
                <a:path w="14082" h="4189" extrusionOk="0">
                  <a:moveTo>
                    <a:pt x="577" y="0"/>
                  </a:moveTo>
                  <a:cubicBezTo>
                    <a:pt x="133" y="0"/>
                    <a:pt x="0" y="693"/>
                    <a:pt x="493" y="816"/>
                  </a:cubicBezTo>
                  <a:lnTo>
                    <a:pt x="13336" y="4152"/>
                  </a:lnTo>
                  <a:lnTo>
                    <a:pt x="13436" y="4152"/>
                  </a:lnTo>
                  <a:lnTo>
                    <a:pt x="13436" y="4185"/>
                  </a:lnTo>
                  <a:cubicBezTo>
                    <a:pt x="13458" y="4188"/>
                    <a:pt x="13479" y="4189"/>
                    <a:pt x="13499" y="4189"/>
                  </a:cubicBezTo>
                  <a:cubicBezTo>
                    <a:pt x="14010" y="4189"/>
                    <a:pt x="14081" y="3415"/>
                    <a:pt x="13536" y="3351"/>
                  </a:cubicBezTo>
                  <a:lnTo>
                    <a:pt x="693" y="15"/>
                  </a:lnTo>
                  <a:cubicBezTo>
                    <a:pt x="653" y="5"/>
                    <a:pt x="614" y="0"/>
                    <a:pt x="5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37"/>
            <p:cNvSpPr/>
            <p:nvPr/>
          </p:nvSpPr>
          <p:spPr>
            <a:xfrm>
              <a:off x="9118475" y="3844650"/>
              <a:ext cx="507450" cy="137925"/>
            </a:xfrm>
            <a:custGeom>
              <a:avLst/>
              <a:gdLst/>
              <a:ahLst/>
              <a:cxnLst/>
              <a:rect l="l" t="t" r="r" b="b"/>
              <a:pathLst>
                <a:path w="20298" h="5517" extrusionOk="0">
                  <a:moveTo>
                    <a:pt x="582" y="0"/>
                  </a:moveTo>
                  <a:cubicBezTo>
                    <a:pt x="148" y="0"/>
                    <a:pt x="0" y="684"/>
                    <a:pt x="470" y="810"/>
                  </a:cubicBezTo>
                  <a:lnTo>
                    <a:pt x="19551" y="5513"/>
                  </a:lnTo>
                  <a:lnTo>
                    <a:pt x="19684" y="5513"/>
                  </a:lnTo>
                  <a:cubicBezTo>
                    <a:pt x="19704" y="5516"/>
                    <a:pt x="19724" y="5517"/>
                    <a:pt x="19744" y="5517"/>
                  </a:cubicBezTo>
                  <a:cubicBezTo>
                    <a:pt x="20224" y="5517"/>
                    <a:pt x="20297" y="4743"/>
                    <a:pt x="19784" y="4679"/>
                  </a:cubicBezTo>
                  <a:lnTo>
                    <a:pt x="670" y="9"/>
                  </a:lnTo>
                  <a:cubicBezTo>
                    <a:pt x="640" y="3"/>
                    <a:pt x="611" y="0"/>
                    <a:pt x="5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37"/>
            <p:cNvSpPr/>
            <p:nvPr/>
          </p:nvSpPr>
          <p:spPr>
            <a:xfrm>
              <a:off x="9263900" y="1734800"/>
              <a:ext cx="374250" cy="85325"/>
            </a:xfrm>
            <a:custGeom>
              <a:avLst/>
              <a:gdLst/>
              <a:ahLst/>
              <a:cxnLst/>
              <a:rect l="l" t="t" r="r" b="b"/>
              <a:pathLst>
                <a:path w="14970" h="3413" extrusionOk="0">
                  <a:moveTo>
                    <a:pt x="14387" y="1"/>
                  </a:moveTo>
                  <a:cubicBezTo>
                    <a:pt x="14360" y="1"/>
                    <a:pt x="14331" y="4"/>
                    <a:pt x="14301" y="9"/>
                  </a:cubicBezTo>
                  <a:lnTo>
                    <a:pt x="524" y="2578"/>
                  </a:lnTo>
                  <a:cubicBezTo>
                    <a:pt x="1" y="2610"/>
                    <a:pt x="55" y="3413"/>
                    <a:pt x="591" y="3413"/>
                  </a:cubicBezTo>
                  <a:cubicBezTo>
                    <a:pt x="602" y="3413"/>
                    <a:pt x="613" y="3412"/>
                    <a:pt x="624" y="3412"/>
                  </a:cubicBezTo>
                  <a:lnTo>
                    <a:pt x="691" y="3412"/>
                  </a:lnTo>
                  <a:lnTo>
                    <a:pt x="14434" y="843"/>
                  </a:lnTo>
                  <a:cubicBezTo>
                    <a:pt x="14969" y="749"/>
                    <a:pt x="14851" y="1"/>
                    <a:pt x="143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37"/>
            <p:cNvSpPr/>
            <p:nvPr/>
          </p:nvSpPr>
          <p:spPr>
            <a:xfrm>
              <a:off x="9169700" y="1534675"/>
              <a:ext cx="528475" cy="119500"/>
            </a:xfrm>
            <a:custGeom>
              <a:avLst/>
              <a:gdLst/>
              <a:ahLst/>
              <a:cxnLst/>
              <a:rect l="l" t="t" r="r" b="b"/>
              <a:pathLst>
                <a:path w="21139" h="4780" extrusionOk="0">
                  <a:moveTo>
                    <a:pt x="20557" y="0"/>
                  </a:moveTo>
                  <a:cubicBezTo>
                    <a:pt x="20529" y="0"/>
                    <a:pt x="20500" y="3"/>
                    <a:pt x="20470" y="9"/>
                  </a:cubicBezTo>
                  <a:lnTo>
                    <a:pt x="556" y="3945"/>
                  </a:lnTo>
                  <a:cubicBezTo>
                    <a:pt x="0" y="3977"/>
                    <a:pt x="53" y="4780"/>
                    <a:pt x="590" y="4780"/>
                  </a:cubicBezTo>
                  <a:cubicBezTo>
                    <a:pt x="601" y="4780"/>
                    <a:pt x="612" y="4779"/>
                    <a:pt x="623" y="4779"/>
                  </a:cubicBezTo>
                  <a:lnTo>
                    <a:pt x="723" y="4779"/>
                  </a:lnTo>
                  <a:lnTo>
                    <a:pt x="20604" y="842"/>
                  </a:lnTo>
                  <a:cubicBezTo>
                    <a:pt x="21139" y="748"/>
                    <a:pt x="21021" y="0"/>
                    <a:pt x="205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37"/>
            <p:cNvSpPr/>
            <p:nvPr/>
          </p:nvSpPr>
          <p:spPr>
            <a:xfrm>
              <a:off x="9476850" y="1529725"/>
              <a:ext cx="228000" cy="67775"/>
            </a:xfrm>
            <a:custGeom>
              <a:avLst/>
              <a:gdLst/>
              <a:ahLst/>
              <a:cxnLst/>
              <a:rect l="l" t="t" r="r" b="b"/>
              <a:pathLst>
                <a:path w="9120" h="2711" extrusionOk="0">
                  <a:moveTo>
                    <a:pt x="8245" y="0"/>
                  </a:moveTo>
                  <a:cubicBezTo>
                    <a:pt x="8215" y="0"/>
                    <a:pt x="8183" y="2"/>
                    <a:pt x="8151" y="6"/>
                  </a:cubicBezTo>
                  <a:lnTo>
                    <a:pt x="812" y="1441"/>
                  </a:lnTo>
                  <a:cubicBezTo>
                    <a:pt x="0" y="1538"/>
                    <a:pt x="106" y="2711"/>
                    <a:pt x="882" y="2711"/>
                  </a:cubicBezTo>
                  <a:cubicBezTo>
                    <a:pt x="902" y="2711"/>
                    <a:pt x="924" y="2710"/>
                    <a:pt x="946" y="2708"/>
                  </a:cubicBezTo>
                  <a:lnTo>
                    <a:pt x="1046" y="2675"/>
                  </a:lnTo>
                  <a:lnTo>
                    <a:pt x="8384" y="1241"/>
                  </a:lnTo>
                  <a:cubicBezTo>
                    <a:pt x="9119" y="1049"/>
                    <a:pt x="8936" y="0"/>
                    <a:pt x="8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37"/>
            <p:cNvSpPr/>
            <p:nvPr/>
          </p:nvSpPr>
          <p:spPr>
            <a:xfrm>
              <a:off x="9443500" y="1728925"/>
              <a:ext cx="201925" cy="61225"/>
            </a:xfrm>
            <a:custGeom>
              <a:avLst/>
              <a:gdLst/>
              <a:ahLst/>
              <a:cxnLst/>
              <a:rect l="l" t="t" r="r" b="b"/>
              <a:pathLst>
                <a:path w="8077" h="2449" extrusionOk="0">
                  <a:moveTo>
                    <a:pt x="7202" y="1"/>
                  </a:moveTo>
                  <a:cubicBezTo>
                    <a:pt x="7164" y="1"/>
                    <a:pt x="7124" y="4"/>
                    <a:pt x="7083" y="11"/>
                  </a:cubicBezTo>
                  <a:lnTo>
                    <a:pt x="812" y="1178"/>
                  </a:lnTo>
                  <a:cubicBezTo>
                    <a:pt x="0" y="1276"/>
                    <a:pt x="105" y="2448"/>
                    <a:pt x="881" y="2448"/>
                  </a:cubicBezTo>
                  <a:cubicBezTo>
                    <a:pt x="902" y="2448"/>
                    <a:pt x="924" y="2448"/>
                    <a:pt x="946" y="2446"/>
                  </a:cubicBezTo>
                  <a:lnTo>
                    <a:pt x="1046" y="2412"/>
                  </a:lnTo>
                  <a:lnTo>
                    <a:pt x="7317" y="1245"/>
                  </a:lnTo>
                  <a:cubicBezTo>
                    <a:pt x="8076" y="1118"/>
                    <a:pt x="7905" y="1"/>
                    <a:pt x="72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37"/>
            <p:cNvSpPr/>
            <p:nvPr/>
          </p:nvSpPr>
          <p:spPr>
            <a:xfrm>
              <a:off x="9206800" y="3682525"/>
              <a:ext cx="200350" cy="70775"/>
            </a:xfrm>
            <a:custGeom>
              <a:avLst/>
              <a:gdLst/>
              <a:ahLst/>
              <a:cxnLst/>
              <a:rect l="l" t="t" r="r" b="b"/>
              <a:pathLst>
                <a:path w="8014" h="2831" extrusionOk="0">
                  <a:moveTo>
                    <a:pt x="866" y="0"/>
                  </a:moveTo>
                  <a:cubicBezTo>
                    <a:pt x="200" y="0"/>
                    <a:pt x="1" y="1039"/>
                    <a:pt x="740" y="1224"/>
                  </a:cubicBezTo>
                  <a:lnTo>
                    <a:pt x="6911" y="2791"/>
                  </a:lnTo>
                  <a:lnTo>
                    <a:pt x="7078" y="2791"/>
                  </a:lnTo>
                  <a:lnTo>
                    <a:pt x="7044" y="2825"/>
                  </a:lnTo>
                  <a:cubicBezTo>
                    <a:pt x="7076" y="2829"/>
                    <a:pt x="7107" y="2830"/>
                    <a:pt x="7136" y="2830"/>
                  </a:cubicBezTo>
                  <a:cubicBezTo>
                    <a:pt x="7890" y="2830"/>
                    <a:pt x="8014" y="1653"/>
                    <a:pt x="7211" y="1557"/>
                  </a:cubicBezTo>
                  <a:lnTo>
                    <a:pt x="1040" y="23"/>
                  </a:lnTo>
                  <a:cubicBezTo>
                    <a:pt x="979" y="7"/>
                    <a:pt x="921" y="0"/>
                    <a:pt x="8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37"/>
            <p:cNvSpPr/>
            <p:nvPr/>
          </p:nvSpPr>
          <p:spPr>
            <a:xfrm>
              <a:off x="9106700" y="3838475"/>
              <a:ext cx="275425" cy="89950"/>
            </a:xfrm>
            <a:custGeom>
              <a:avLst/>
              <a:gdLst/>
              <a:ahLst/>
              <a:cxnLst/>
              <a:rect l="l" t="t" r="r" b="b"/>
              <a:pathLst>
                <a:path w="11017" h="3598" extrusionOk="0">
                  <a:moveTo>
                    <a:pt x="871" y="1"/>
                  </a:moveTo>
                  <a:cubicBezTo>
                    <a:pt x="202" y="1"/>
                    <a:pt x="0" y="1072"/>
                    <a:pt x="741" y="1257"/>
                  </a:cubicBezTo>
                  <a:lnTo>
                    <a:pt x="9914" y="3558"/>
                  </a:lnTo>
                  <a:lnTo>
                    <a:pt x="10081" y="3558"/>
                  </a:lnTo>
                  <a:lnTo>
                    <a:pt x="10081" y="3592"/>
                  </a:lnTo>
                  <a:cubicBezTo>
                    <a:pt x="10113" y="3596"/>
                    <a:pt x="10143" y="3597"/>
                    <a:pt x="10173" y="3597"/>
                  </a:cubicBezTo>
                  <a:cubicBezTo>
                    <a:pt x="10924" y="3597"/>
                    <a:pt x="11017" y="2420"/>
                    <a:pt x="10215" y="2324"/>
                  </a:cubicBezTo>
                  <a:lnTo>
                    <a:pt x="1041" y="23"/>
                  </a:lnTo>
                  <a:cubicBezTo>
                    <a:pt x="982" y="8"/>
                    <a:pt x="925" y="1"/>
                    <a:pt x="8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37" name="Google Shape;1237;p37"/>
          <p:cNvGrpSpPr/>
          <p:nvPr/>
        </p:nvGrpSpPr>
        <p:grpSpPr>
          <a:xfrm rot="-2422775">
            <a:off x="-311774" y="3435869"/>
            <a:ext cx="1783871" cy="1890832"/>
            <a:chOff x="3403900" y="3304800"/>
            <a:chExt cx="1556050" cy="1649350"/>
          </a:xfrm>
        </p:grpSpPr>
        <p:sp>
          <p:nvSpPr>
            <p:cNvPr id="1238" name="Google Shape;1238;p37"/>
            <p:cNvSpPr/>
            <p:nvPr/>
          </p:nvSpPr>
          <p:spPr>
            <a:xfrm>
              <a:off x="3960075" y="3761850"/>
              <a:ext cx="510150" cy="213400"/>
            </a:xfrm>
            <a:custGeom>
              <a:avLst/>
              <a:gdLst/>
              <a:ahLst/>
              <a:cxnLst/>
              <a:rect l="l" t="t" r="r" b="b"/>
              <a:pathLst>
                <a:path w="20406" h="8536" extrusionOk="0">
                  <a:moveTo>
                    <a:pt x="19766" y="0"/>
                  </a:moveTo>
                  <a:cubicBezTo>
                    <a:pt x="19714" y="0"/>
                    <a:pt x="19658" y="10"/>
                    <a:pt x="19599" y="31"/>
                  </a:cubicBezTo>
                  <a:cubicBezTo>
                    <a:pt x="13161" y="2358"/>
                    <a:pt x="6967" y="5198"/>
                    <a:pt x="556" y="7524"/>
                  </a:cubicBezTo>
                  <a:cubicBezTo>
                    <a:pt x="1" y="7717"/>
                    <a:pt x="157" y="8536"/>
                    <a:pt x="640" y="8536"/>
                  </a:cubicBezTo>
                  <a:cubicBezTo>
                    <a:pt x="698" y="8536"/>
                    <a:pt x="760" y="8524"/>
                    <a:pt x="827" y="8498"/>
                  </a:cubicBezTo>
                  <a:cubicBezTo>
                    <a:pt x="7238" y="6171"/>
                    <a:pt x="13459" y="3358"/>
                    <a:pt x="19870" y="1005"/>
                  </a:cubicBezTo>
                  <a:cubicBezTo>
                    <a:pt x="20406" y="810"/>
                    <a:pt x="20239" y="0"/>
                    <a:pt x="197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37"/>
            <p:cNvSpPr/>
            <p:nvPr/>
          </p:nvSpPr>
          <p:spPr>
            <a:xfrm>
              <a:off x="3559675" y="3796150"/>
              <a:ext cx="433700" cy="179100"/>
            </a:xfrm>
            <a:custGeom>
              <a:avLst/>
              <a:gdLst/>
              <a:ahLst/>
              <a:cxnLst/>
              <a:rect l="l" t="t" r="r" b="b"/>
              <a:pathLst>
                <a:path w="17348" h="7164" extrusionOk="0">
                  <a:moveTo>
                    <a:pt x="616" y="1"/>
                  </a:moveTo>
                  <a:cubicBezTo>
                    <a:pt x="138" y="1"/>
                    <a:pt x="1" y="819"/>
                    <a:pt x="532" y="1013"/>
                  </a:cubicBezTo>
                  <a:lnTo>
                    <a:pt x="16545" y="7126"/>
                  </a:lnTo>
                  <a:cubicBezTo>
                    <a:pt x="16612" y="7152"/>
                    <a:pt x="16674" y="7164"/>
                    <a:pt x="16732" y="7164"/>
                  </a:cubicBezTo>
                  <a:cubicBezTo>
                    <a:pt x="17210" y="7164"/>
                    <a:pt x="17347" y="6345"/>
                    <a:pt x="16816" y="6152"/>
                  </a:cubicBezTo>
                  <a:lnTo>
                    <a:pt x="803" y="39"/>
                  </a:lnTo>
                  <a:cubicBezTo>
                    <a:pt x="736" y="13"/>
                    <a:pt x="674" y="1"/>
                    <a:pt x="6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37"/>
            <p:cNvSpPr/>
            <p:nvPr/>
          </p:nvSpPr>
          <p:spPr>
            <a:xfrm>
              <a:off x="3713075" y="3949425"/>
              <a:ext cx="287200" cy="502625"/>
            </a:xfrm>
            <a:custGeom>
              <a:avLst/>
              <a:gdLst/>
              <a:ahLst/>
              <a:cxnLst/>
              <a:rect l="l" t="t" r="r" b="b"/>
              <a:pathLst>
                <a:path w="11488" h="20105" extrusionOk="0">
                  <a:moveTo>
                    <a:pt x="10805" y="0"/>
                  </a:moveTo>
                  <a:cubicBezTo>
                    <a:pt x="10652" y="0"/>
                    <a:pt x="10503" y="78"/>
                    <a:pt x="10409" y="264"/>
                  </a:cubicBezTo>
                  <a:cubicBezTo>
                    <a:pt x="7326" y="6702"/>
                    <a:pt x="4134" y="13356"/>
                    <a:pt x="266" y="19361"/>
                  </a:cubicBezTo>
                  <a:cubicBezTo>
                    <a:pt x="1" y="19740"/>
                    <a:pt x="358" y="20105"/>
                    <a:pt x="717" y="20105"/>
                  </a:cubicBezTo>
                  <a:cubicBezTo>
                    <a:pt x="871" y="20105"/>
                    <a:pt x="1026" y="20038"/>
                    <a:pt x="1132" y="19875"/>
                  </a:cubicBezTo>
                  <a:cubicBezTo>
                    <a:pt x="5027" y="13870"/>
                    <a:pt x="8191" y="7216"/>
                    <a:pt x="11302" y="778"/>
                  </a:cubicBezTo>
                  <a:cubicBezTo>
                    <a:pt x="11488" y="370"/>
                    <a:pt x="11138" y="0"/>
                    <a:pt x="1080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37"/>
            <p:cNvSpPr/>
            <p:nvPr/>
          </p:nvSpPr>
          <p:spPr>
            <a:xfrm>
              <a:off x="3735975" y="4426625"/>
              <a:ext cx="646450" cy="82025"/>
            </a:xfrm>
            <a:custGeom>
              <a:avLst/>
              <a:gdLst/>
              <a:ahLst/>
              <a:cxnLst/>
              <a:rect l="l" t="t" r="r" b="b"/>
              <a:pathLst>
                <a:path w="25858" h="3281" extrusionOk="0">
                  <a:moveTo>
                    <a:pt x="625" y="1"/>
                  </a:moveTo>
                  <a:cubicBezTo>
                    <a:pt x="1" y="1"/>
                    <a:pt x="43" y="978"/>
                    <a:pt x="675" y="1030"/>
                  </a:cubicBezTo>
                  <a:cubicBezTo>
                    <a:pt x="8871" y="1626"/>
                    <a:pt x="17067" y="2329"/>
                    <a:pt x="25209" y="3276"/>
                  </a:cubicBezTo>
                  <a:cubicBezTo>
                    <a:pt x="25234" y="3279"/>
                    <a:pt x="25257" y="3280"/>
                    <a:pt x="25280" y="3280"/>
                  </a:cubicBezTo>
                  <a:cubicBezTo>
                    <a:pt x="25857" y="3280"/>
                    <a:pt x="25834" y="2326"/>
                    <a:pt x="25209" y="2248"/>
                  </a:cubicBezTo>
                  <a:cubicBezTo>
                    <a:pt x="17067" y="1328"/>
                    <a:pt x="8871" y="625"/>
                    <a:pt x="675" y="3"/>
                  </a:cubicBezTo>
                  <a:cubicBezTo>
                    <a:pt x="658" y="1"/>
                    <a:pt x="641" y="1"/>
                    <a:pt x="62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37"/>
            <p:cNvSpPr/>
            <p:nvPr/>
          </p:nvSpPr>
          <p:spPr>
            <a:xfrm>
              <a:off x="3960700" y="3948925"/>
              <a:ext cx="422675" cy="560600"/>
            </a:xfrm>
            <a:custGeom>
              <a:avLst/>
              <a:gdLst/>
              <a:ahLst/>
              <a:cxnLst/>
              <a:rect l="l" t="t" r="r" b="b"/>
              <a:pathLst>
                <a:path w="16907" h="22424" extrusionOk="0">
                  <a:moveTo>
                    <a:pt x="693" y="1"/>
                  </a:moveTo>
                  <a:cubicBezTo>
                    <a:pt x="337" y="1"/>
                    <a:pt x="0" y="516"/>
                    <a:pt x="288" y="907"/>
                  </a:cubicBezTo>
                  <a:cubicBezTo>
                    <a:pt x="5698" y="7858"/>
                    <a:pt x="10404" y="15351"/>
                    <a:pt x="15868" y="22248"/>
                  </a:cubicBezTo>
                  <a:cubicBezTo>
                    <a:pt x="15966" y="22372"/>
                    <a:pt x="16082" y="22424"/>
                    <a:pt x="16197" y="22424"/>
                  </a:cubicBezTo>
                  <a:cubicBezTo>
                    <a:pt x="16560" y="22424"/>
                    <a:pt x="16907" y="21908"/>
                    <a:pt x="16599" y="21518"/>
                  </a:cubicBezTo>
                  <a:cubicBezTo>
                    <a:pt x="11135" y="14620"/>
                    <a:pt x="6428" y="7128"/>
                    <a:pt x="1018" y="176"/>
                  </a:cubicBezTo>
                  <a:cubicBezTo>
                    <a:pt x="921" y="53"/>
                    <a:pt x="806" y="1"/>
                    <a:pt x="6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37"/>
            <p:cNvSpPr/>
            <p:nvPr/>
          </p:nvSpPr>
          <p:spPr>
            <a:xfrm>
              <a:off x="4353000" y="3762125"/>
              <a:ext cx="113300" cy="745475"/>
            </a:xfrm>
            <a:custGeom>
              <a:avLst/>
              <a:gdLst/>
              <a:ahLst/>
              <a:cxnLst/>
              <a:rect l="l" t="t" r="r" b="b"/>
              <a:pathLst>
                <a:path w="4532" h="29819" extrusionOk="0">
                  <a:moveTo>
                    <a:pt x="4004" y="0"/>
                  </a:moveTo>
                  <a:cubicBezTo>
                    <a:pt x="3754" y="0"/>
                    <a:pt x="3503" y="169"/>
                    <a:pt x="3503" y="507"/>
                  </a:cubicBezTo>
                  <a:cubicBezTo>
                    <a:pt x="3530" y="4673"/>
                    <a:pt x="2773" y="8920"/>
                    <a:pt x="2259" y="13031"/>
                  </a:cubicBezTo>
                  <a:cubicBezTo>
                    <a:pt x="1529" y="18468"/>
                    <a:pt x="744" y="23905"/>
                    <a:pt x="41" y="29342"/>
                  </a:cubicBezTo>
                  <a:cubicBezTo>
                    <a:pt x="1" y="29663"/>
                    <a:pt x="226" y="29818"/>
                    <a:pt x="473" y="29818"/>
                  </a:cubicBezTo>
                  <a:cubicBezTo>
                    <a:pt x="725" y="29818"/>
                    <a:pt x="1001" y="29656"/>
                    <a:pt x="1042" y="29342"/>
                  </a:cubicBezTo>
                  <a:cubicBezTo>
                    <a:pt x="1772" y="23905"/>
                    <a:pt x="2557" y="18468"/>
                    <a:pt x="3260" y="13031"/>
                  </a:cubicBezTo>
                  <a:cubicBezTo>
                    <a:pt x="3801" y="8920"/>
                    <a:pt x="4531" y="4673"/>
                    <a:pt x="4504" y="507"/>
                  </a:cubicBezTo>
                  <a:cubicBezTo>
                    <a:pt x="4504" y="169"/>
                    <a:pt x="4254" y="0"/>
                    <a:pt x="40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37"/>
            <p:cNvSpPr/>
            <p:nvPr/>
          </p:nvSpPr>
          <p:spPr>
            <a:xfrm>
              <a:off x="4348800" y="4483000"/>
              <a:ext cx="542900" cy="320575"/>
            </a:xfrm>
            <a:custGeom>
              <a:avLst/>
              <a:gdLst/>
              <a:ahLst/>
              <a:cxnLst/>
              <a:rect l="l" t="t" r="r" b="b"/>
              <a:pathLst>
                <a:path w="21716" h="12823" extrusionOk="0">
                  <a:moveTo>
                    <a:pt x="709" y="1"/>
                  </a:moveTo>
                  <a:cubicBezTo>
                    <a:pt x="272" y="1"/>
                    <a:pt x="1" y="643"/>
                    <a:pt x="480" y="939"/>
                  </a:cubicBezTo>
                  <a:lnTo>
                    <a:pt x="20739" y="12760"/>
                  </a:lnTo>
                  <a:cubicBezTo>
                    <a:pt x="20823" y="12804"/>
                    <a:pt x="20904" y="12823"/>
                    <a:pt x="20981" y="12823"/>
                  </a:cubicBezTo>
                  <a:cubicBezTo>
                    <a:pt x="21428" y="12823"/>
                    <a:pt x="21715" y="12171"/>
                    <a:pt x="21253" y="11894"/>
                  </a:cubicBezTo>
                  <a:lnTo>
                    <a:pt x="966" y="74"/>
                  </a:lnTo>
                  <a:cubicBezTo>
                    <a:pt x="877" y="23"/>
                    <a:pt x="790" y="1"/>
                    <a:pt x="70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37"/>
            <p:cNvSpPr/>
            <p:nvPr/>
          </p:nvSpPr>
          <p:spPr>
            <a:xfrm>
              <a:off x="3496325" y="4429725"/>
              <a:ext cx="250725" cy="370050"/>
            </a:xfrm>
            <a:custGeom>
              <a:avLst/>
              <a:gdLst/>
              <a:ahLst/>
              <a:cxnLst/>
              <a:rect l="l" t="t" r="r" b="b"/>
              <a:pathLst>
                <a:path w="10029" h="14802" extrusionOk="0">
                  <a:moveTo>
                    <a:pt x="9319" y="0"/>
                  </a:moveTo>
                  <a:cubicBezTo>
                    <a:pt x="9166" y="0"/>
                    <a:pt x="9015" y="68"/>
                    <a:pt x="8909" y="230"/>
                  </a:cubicBezTo>
                  <a:lnTo>
                    <a:pt x="226" y="14052"/>
                  </a:lnTo>
                  <a:cubicBezTo>
                    <a:pt x="1" y="14446"/>
                    <a:pt x="348" y="14801"/>
                    <a:pt x="700" y="14801"/>
                  </a:cubicBezTo>
                  <a:cubicBezTo>
                    <a:pt x="855" y="14801"/>
                    <a:pt x="1011" y="14732"/>
                    <a:pt x="1119" y="14566"/>
                  </a:cubicBezTo>
                  <a:lnTo>
                    <a:pt x="9802" y="744"/>
                  </a:lnTo>
                  <a:cubicBezTo>
                    <a:pt x="10029" y="366"/>
                    <a:pt x="9673" y="0"/>
                    <a:pt x="93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37"/>
            <p:cNvSpPr/>
            <p:nvPr/>
          </p:nvSpPr>
          <p:spPr>
            <a:xfrm>
              <a:off x="3940500" y="3400850"/>
              <a:ext cx="49400" cy="573450"/>
            </a:xfrm>
            <a:custGeom>
              <a:avLst/>
              <a:gdLst/>
              <a:ahLst/>
              <a:cxnLst/>
              <a:rect l="l" t="t" r="r" b="b"/>
              <a:pathLst>
                <a:path w="1976" h="22938" extrusionOk="0">
                  <a:moveTo>
                    <a:pt x="508" y="0"/>
                  </a:moveTo>
                  <a:cubicBezTo>
                    <a:pt x="251" y="0"/>
                    <a:pt x="0" y="162"/>
                    <a:pt x="14" y="487"/>
                  </a:cubicBezTo>
                  <a:lnTo>
                    <a:pt x="961" y="22451"/>
                  </a:lnTo>
                  <a:cubicBezTo>
                    <a:pt x="974" y="22775"/>
                    <a:pt x="1231" y="22938"/>
                    <a:pt x="1481" y="22938"/>
                  </a:cubicBezTo>
                  <a:cubicBezTo>
                    <a:pt x="1732" y="22938"/>
                    <a:pt x="1975" y="22775"/>
                    <a:pt x="1962" y="22451"/>
                  </a:cubicBezTo>
                  <a:lnTo>
                    <a:pt x="1042" y="487"/>
                  </a:lnTo>
                  <a:cubicBezTo>
                    <a:pt x="1028" y="162"/>
                    <a:pt x="765" y="0"/>
                    <a:pt x="5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37"/>
            <p:cNvSpPr/>
            <p:nvPr/>
          </p:nvSpPr>
          <p:spPr>
            <a:xfrm>
              <a:off x="4152750" y="4482950"/>
              <a:ext cx="230050" cy="422600"/>
            </a:xfrm>
            <a:custGeom>
              <a:avLst/>
              <a:gdLst/>
              <a:ahLst/>
              <a:cxnLst/>
              <a:rect l="l" t="t" r="r" b="b"/>
              <a:pathLst>
                <a:path w="9202" h="16904" extrusionOk="0">
                  <a:moveTo>
                    <a:pt x="8521" y="0"/>
                  </a:moveTo>
                  <a:cubicBezTo>
                    <a:pt x="8364" y="0"/>
                    <a:pt x="8208" y="77"/>
                    <a:pt x="8105" y="265"/>
                  </a:cubicBezTo>
                  <a:cubicBezTo>
                    <a:pt x="5292" y="5459"/>
                    <a:pt x="3047" y="10950"/>
                    <a:pt x="207" y="16143"/>
                  </a:cubicBezTo>
                  <a:cubicBezTo>
                    <a:pt x="1" y="16537"/>
                    <a:pt x="353" y="16904"/>
                    <a:pt x="696" y="16904"/>
                  </a:cubicBezTo>
                  <a:cubicBezTo>
                    <a:pt x="849" y="16904"/>
                    <a:pt x="1000" y="16832"/>
                    <a:pt x="1099" y="16657"/>
                  </a:cubicBezTo>
                  <a:cubicBezTo>
                    <a:pt x="3913" y="11464"/>
                    <a:pt x="6158" y="5973"/>
                    <a:pt x="8998" y="752"/>
                  </a:cubicBezTo>
                  <a:cubicBezTo>
                    <a:pt x="9201" y="363"/>
                    <a:pt x="8860" y="0"/>
                    <a:pt x="85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37"/>
            <p:cNvSpPr/>
            <p:nvPr/>
          </p:nvSpPr>
          <p:spPr>
            <a:xfrm>
              <a:off x="3665625" y="4343500"/>
              <a:ext cx="173800" cy="171800"/>
            </a:xfrm>
            <a:custGeom>
              <a:avLst/>
              <a:gdLst/>
              <a:ahLst/>
              <a:cxnLst/>
              <a:rect l="l" t="t" r="r" b="b"/>
              <a:pathLst>
                <a:path w="6952" h="6872" extrusionOk="0">
                  <a:moveTo>
                    <a:pt x="3485" y="0"/>
                  </a:moveTo>
                  <a:cubicBezTo>
                    <a:pt x="3469" y="0"/>
                    <a:pt x="3452" y="0"/>
                    <a:pt x="3435" y="1"/>
                  </a:cubicBezTo>
                  <a:cubicBezTo>
                    <a:pt x="1515" y="28"/>
                    <a:pt x="0" y="1569"/>
                    <a:pt x="27" y="3490"/>
                  </a:cubicBezTo>
                  <a:cubicBezTo>
                    <a:pt x="54" y="5367"/>
                    <a:pt x="1595" y="6871"/>
                    <a:pt x="3466" y="6871"/>
                  </a:cubicBezTo>
                  <a:cubicBezTo>
                    <a:pt x="3483" y="6871"/>
                    <a:pt x="3500" y="6871"/>
                    <a:pt x="3516" y="6871"/>
                  </a:cubicBezTo>
                  <a:cubicBezTo>
                    <a:pt x="5410" y="6844"/>
                    <a:pt x="6952" y="5275"/>
                    <a:pt x="6925" y="3382"/>
                  </a:cubicBezTo>
                  <a:cubicBezTo>
                    <a:pt x="6898" y="1505"/>
                    <a:pt x="5356" y="0"/>
                    <a:pt x="348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37"/>
            <p:cNvSpPr/>
            <p:nvPr/>
          </p:nvSpPr>
          <p:spPr>
            <a:xfrm>
              <a:off x="4786800" y="4704600"/>
              <a:ext cx="173150" cy="172475"/>
            </a:xfrm>
            <a:custGeom>
              <a:avLst/>
              <a:gdLst/>
              <a:ahLst/>
              <a:cxnLst/>
              <a:rect l="l" t="t" r="r" b="b"/>
              <a:pathLst>
                <a:path w="6926" h="6899" extrusionOk="0">
                  <a:moveTo>
                    <a:pt x="3409" y="1"/>
                  </a:moveTo>
                  <a:cubicBezTo>
                    <a:pt x="1515" y="28"/>
                    <a:pt x="1" y="1597"/>
                    <a:pt x="28" y="3490"/>
                  </a:cubicBezTo>
                  <a:cubicBezTo>
                    <a:pt x="54" y="5394"/>
                    <a:pt x="1569" y="6899"/>
                    <a:pt x="3440" y="6899"/>
                  </a:cubicBezTo>
                  <a:cubicBezTo>
                    <a:pt x="3457" y="6899"/>
                    <a:pt x="3473" y="6899"/>
                    <a:pt x="3490" y="6898"/>
                  </a:cubicBezTo>
                  <a:cubicBezTo>
                    <a:pt x="5410" y="6871"/>
                    <a:pt x="6925" y="5302"/>
                    <a:pt x="6898" y="3409"/>
                  </a:cubicBezTo>
                  <a:cubicBezTo>
                    <a:pt x="6871" y="1516"/>
                    <a:pt x="5302" y="1"/>
                    <a:pt x="34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37"/>
            <p:cNvSpPr/>
            <p:nvPr/>
          </p:nvSpPr>
          <p:spPr>
            <a:xfrm>
              <a:off x="3890800" y="3876225"/>
              <a:ext cx="173125" cy="171800"/>
            </a:xfrm>
            <a:custGeom>
              <a:avLst/>
              <a:gdLst/>
              <a:ahLst/>
              <a:cxnLst/>
              <a:rect l="l" t="t" r="r" b="b"/>
              <a:pathLst>
                <a:path w="6925" h="6872" extrusionOk="0">
                  <a:moveTo>
                    <a:pt x="3458" y="0"/>
                  </a:moveTo>
                  <a:cubicBezTo>
                    <a:pt x="3442" y="0"/>
                    <a:pt x="3425" y="0"/>
                    <a:pt x="3409" y="1"/>
                  </a:cubicBezTo>
                  <a:cubicBezTo>
                    <a:pt x="1515" y="28"/>
                    <a:pt x="0" y="1596"/>
                    <a:pt x="27" y="3490"/>
                  </a:cubicBezTo>
                  <a:cubicBezTo>
                    <a:pt x="27" y="5367"/>
                    <a:pt x="1569" y="6871"/>
                    <a:pt x="3440" y="6871"/>
                  </a:cubicBezTo>
                  <a:cubicBezTo>
                    <a:pt x="3456" y="6871"/>
                    <a:pt x="3473" y="6871"/>
                    <a:pt x="3490" y="6871"/>
                  </a:cubicBezTo>
                  <a:cubicBezTo>
                    <a:pt x="5410" y="6844"/>
                    <a:pt x="6925" y="5275"/>
                    <a:pt x="6898" y="3382"/>
                  </a:cubicBezTo>
                  <a:cubicBezTo>
                    <a:pt x="6871" y="1505"/>
                    <a:pt x="5330" y="0"/>
                    <a:pt x="345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37"/>
            <p:cNvSpPr/>
            <p:nvPr/>
          </p:nvSpPr>
          <p:spPr>
            <a:xfrm>
              <a:off x="4343875" y="3666600"/>
              <a:ext cx="218450" cy="216425"/>
            </a:xfrm>
            <a:custGeom>
              <a:avLst/>
              <a:gdLst/>
              <a:ahLst/>
              <a:cxnLst/>
              <a:rect l="l" t="t" r="r" b="b"/>
              <a:pathLst>
                <a:path w="8738" h="8657" extrusionOk="0">
                  <a:moveTo>
                    <a:pt x="4352" y="0"/>
                  </a:moveTo>
                  <a:cubicBezTo>
                    <a:pt x="4335" y="0"/>
                    <a:pt x="4318" y="0"/>
                    <a:pt x="4301" y="0"/>
                  </a:cubicBezTo>
                  <a:cubicBezTo>
                    <a:pt x="1921" y="27"/>
                    <a:pt x="0" y="2002"/>
                    <a:pt x="27" y="4382"/>
                  </a:cubicBezTo>
                  <a:cubicBezTo>
                    <a:pt x="81" y="6773"/>
                    <a:pt x="2002" y="8656"/>
                    <a:pt x="4385" y="8656"/>
                  </a:cubicBezTo>
                  <a:cubicBezTo>
                    <a:pt x="4402" y="8656"/>
                    <a:pt x="4419" y="8656"/>
                    <a:pt x="4436" y="8656"/>
                  </a:cubicBezTo>
                  <a:cubicBezTo>
                    <a:pt x="6817" y="8629"/>
                    <a:pt x="8737" y="6654"/>
                    <a:pt x="8710" y="4274"/>
                  </a:cubicBezTo>
                  <a:cubicBezTo>
                    <a:pt x="8656" y="1884"/>
                    <a:pt x="6736" y="0"/>
                    <a:pt x="435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37"/>
            <p:cNvSpPr/>
            <p:nvPr/>
          </p:nvSpPr>
          <p:spPr>
            <a:xfrm>
              <a:off x="3844825" y="3304800"/>
              <a:ext cx="218425" cy="216450"/>
            </a:xfrm>
            <a:custGeom>
              <a:avLst/>
              <a:gdLst/>
              <a:ahLst/>
              <a:cxnLst/>
              <a:rect l="l" t="t" r="r" b="b"/>
              <a:pathLst>
                <a:path w="8737" h="8658" extrusionOk="0">
                  <a:moveTo>
                    <a:pt x="4351" y="1"/>
                  </a:moveTo>
                  <a:cubicBezTo>
                    <a:pt x="4334" y="1"/>
                    <a:pt x="4318" y="1"/>
                    <a:pt x="4301" y="1"/>
                  </a:cubicBezTo>
                  <a:cubicBezTo>
                    <a:pt x="1921" y="28"/>
                    <a:pt x="0" y="2003"/>
                    <a:pt x="27" y="4383"/>
                  </a:cubicBezTo>
                  <a:cubicBezTo>
                    <a:pt x="54" y="6773"/>
                    <a:pt x="2001" y="8657"/>
                    <a:pt x="4359" y="8657"/>
                  </a:cubicBezTo>
                  <a:cubicBezTo>
                    <a:pt x="4375" y="8657"/>
                    <a:pt x="4392" y="8657"/>
                    <a:pt x="4409" y="8657"/>
                  </a:cubicBezTo>
                  <a:cubicBezTo>
                    <a:pt x="6816" y="8630"/>
                    <a:pt x="8737" y="6655"/>
                    <a:pt x="8683" y="4275"/>
                  </a:cubicBezTo>
                  <a:cubicBezTo>
                    <a:pt x="8656" y="1884"/>
                    <a:pt x="6709" y="1"/>
                    <a:pt x="435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37"/>
            <p:cNvSpPr/>
            <p:nvPr/>
          </p:nvSpPr>
          <p:spPr>
            <a:xfrm>
              <a:off x="3403900" y="4678900"/>
              <a:ext cx="218450" cy="216450"/>
            </a:xfrm>
            <a:custGeom>
              <a:avLst/>
              <a:gdLst/>
              <a:ahLst/>
              <a:cxnLst/>
              <a:rect l="l" t="t" r="r" b="b"/>
              <a:pathLst>
                <a:path w="8738" h="8658" extrusionOk="0">
                  <a:moveTo>
                    <a:pt x="4352" y="1"/>
                  </a:moveTo>
                  <a:cubicBezTo>
                    <a:pt x="4335" y="1"/>
                    <a:pt x="4319" y="1"/>
                    <a:pt x="4302" y="1"/>
                  </a:cubicBezTo>
                  <a:cubicBezTo>
                    <a:pt x="1921" y="28"/>
                    <a:pt x="1" y="2003"/>
                    <a:pt x="28" y="4410"/>
                  </a:cubicBezTo>
                  <a:cubicBezTo>
                    <a:pt x="81" y="6758"/>
                    <a:pt x="1976" y="8658"/>
                    <a:pt x="4338" y="8658"/>
                  </a:cubicBezTo>
                  <a:cubicBezTo>
                    <a:pt x="4371" y="8658"/>
                    <a:pt x="4404" y="8657"/>
                    <a:pt x="4437" y="8657"/>
                  </a:cubicBezTo>
                  <a:cubicBezTo>
                    <a:pt x="6817" y="8630"/>
                    <a:pt x="8738" y="6682"/>
                    <a:pt x="8711" y="4275"/>
                  </a:cubicBezTo>
                  <a:cubicBezTo>
                    <a:pt x="8657" y="1911"/>
                    <a:pt x="6736" y="1"/>
                    <a:pt x="435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37"/>
            <p:cNvSpPr/>
            <p:nvPr/>
          </p:nvSpPr>
          <p:spPr>
            <a:xfrm>
              <a:off x="3515500" y="3748400"/>
              <a:ext cx="123100" cy="121775"/>
            </a:xfrm>
            <a:custGeom>
              <a:avLst/>
              <a:gdLst/>
              <a:ahLst/>
              <a:cxnLst/>
              <a:rect l="l" t="t" r="r" b="b"/>
              <a:pathLst>
                <a:path w="4924" h="4871" extrusionOk="0">
                  <a:moveTo>
                    <a:pt x="2457" y="1"/>
                  </a:moveTo>
                  <a:cubicBezTo>
                    <a:pt x="2441" y="1"/>
                    <a:pt x="2424" y="1"/>
                    <a:pt x="2407" y="1"/>
                  </a:cubicBezTo>
                  <a:cubicBezTo>
                    <a:pt x="1082" y="1"/>
                    <a:pt x="0" y="1110"/>
                    <a:pt x="0" y="2463"/>
                  </a:cubicBezTo>
                  <a:cubicBezTo>
                    <a:pt x="27" y="3799"/>
                    <a:pt x="1109" y="4871"/>
                    <a:pt x="2439" y="4871"/>
                  </a:cubicBezTo>
                  <a:cubicBezTo>
                    <a:pt x="2456" y="4871"/>
                    <a:pt x="2472" y="4870"/>
                    <a:pt x="2489" y="4870"/>
                  </a:cubicBezTo>
                  <a:cubicBezTo>
                    <a:pt x="3841" y="4870"/>
                    <a:pt x="4923" y="3761"/>
                    <a:pt x="4896" y="2409"/>
                  </a:cubicBezTo>
                  <a:cubicBezTo>
                    <a:pt x="4869" y="1073"/>
                    <a:pt x="3787" y="1"/>
                    <a:pt x="245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37"/>
            <p:cNvSpPr/>
            <p:nvPr/>
          </p:nvSpPr>
          <p:spPr>
            <a:xfrm>
              <a:off x="4107875" y="4831725"/>
              <a:ext cx="123100" cy="122425"/>
            </a:xfrm>
            <a:custGeom>
              <a:avLst/>
              <a:gdLst/>
              <a:ahLst/>
              <a:cxnLst/>
              <a:rect l="l" t="t" r="r" b="b"/>
              <a:pathLst>
                <a:path w="4924" h="4897" extrusionOk="0">
                  <a:moveTo>
                    <a:pt x="2457" y="1"/>
                  </a:moveTo>
                  <a:cubicBezTo>
                    <a:pt x="2441" y="1"/>
                    <a:pt x="2424" y="1"/>
                    <a:pt x="2408" y="1"/>
                  </a:cubicBezTo>
                  <a:cubicBezTo>
                    <a:pt x="1055" y="28"/>
                    <a:pt x="0" y="1137"/>
                    <a:pt x="0" y="2490"/>
                  </a:cubicBezTo>
                  <a:cubicBezTo>
                    <a:pt x="27" y="3815"/>
                    <a:pt x="1136" y="4897"/>
                    <a:pt x="2489" y="4897"/>
                  </a:cubicBezTo>
                  <a:cubicBezTo>
                    <a:pt x="3841" y="4870"/>
                    <a:pt x="4923" y="3761"/>
                    <a:pt x="4896" y="2408"/>
                  </a:cubicBezTo>
                  <a:cubicBezTo>
                    <a:pt x="4869" y="1073"/>
                    <a:pt x="3787" y="1"/>
                    <a:pt x="24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37"/>
            <p:cNvSpPr/>
            <p:nvPr/>
          </p:nvSpPr>
          <p:spPr>
            <a:xfrm>
              <a:off x="4304650" y="4434125"/>
              <a:ext cx="123775" cy="122425"/>
            </a:xfrm>
            <a:custGeom>
              <a:avLst/>
              <a:gdLst/>
              <a:ahLst/>
              <a:cxnLst/>
              <a:rect l="l" t="t" r="r" b="b"/>
              <a:pathLst>
                <a:path w="4951" h="4897" extrusionOk="0">
                  <a:moveTo>
                    <a:pt x="2435" y="0"/>
                  </a:moveTo>
                  <a:cubicBezTo>
                    <a:pt x="1082" y="27"/>
                    <a:pt x="0" y="1136"/>
                    <a:pt x="28" y="2489"/>
                  </a:cubicBezTo>
                  <a:cubicBezTo>
                    <a:pt x="54" y="3825"/>
                    <a:pt x="1137" y="4897"/>
                    <a:pt x="2466" y="4897"/>
                  </a:cubicBezTo>
                  <a:cubicBezTo>
                    <a:pt x="2483" y="4897"/>
                    <a:pt x="2499" y="4896"/>
                    <a:pt x="2516" y="4896"/>
                  </a:cubicBezTo>
                  <a:cubicBezTo>
                    <a:pt x="3869" y="4896"/>
                    <a:pt x="4950" y="3787"/>
                    <a:pt x="4923" y="2435"/>
                  </a:cubicBezTo>
                  <a:cubicBezTo>
                    <a:pt x="4896" y="1082"/>
                    <a:pt x="3787" y="0"/>
                    <a:pt x="243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iro"/>
              <a:buNone/>
              <a:defRPr sz="3200" b="1">
                <a:solidFill>
                  <a:schemeClr val="dk2"/>
                </a:solidFill>
                <a:latin typeface="Cairo"/>
                <a:ea typeface="Cairo"/>
                <a:cs typeface="Cairo"/>
                <a:sym typeface="Cai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xygen"/>
              <a:buChar char="●"/>
              <a:defRPr sz="18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ygen"/>
              <a:buChar char="○"/>
              <a:defRPr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ygen"/>
              <a:buChar char="■"/>
              <a:defRPr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ygen"/>
              <a:buChar char="●"/>
              <a:defRPr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ygen"/>
              <a:buChar char="○"/>
              <a:defRPr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ygen"/>
              <a:buChar char="■"/>
              <a:defRPr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ygen"/>
              <a:buChar char="●"/>
              <a:defRPr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ygen"/>
              <a:buChar char="○"/>
              <a:defRPr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ygen"/>
              <a:buChar char="■"/>
              <a:defRPr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2" r:id="rId3"/>
    <p:sldLayoutId id="2147483654" r:id="rId4"/>
    <p:sldLayoutId id="2147483664" r:id="rId5"/>
    <p:sldLayoutId id="2147483667" r:id="rId6"/>
    <p:sldLayoutId id="2147483681" r:id="rId7"/>
    <p:sldLayoutId id="2147483682" r:id="rId8"/>
    <p:sldLayoutId id="2147483683" r:id="rId9"/>
    <p:sldLayoutId id="2147483684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microsoft.com/office/2007/relationships/hdphoto" Target="../media/hdphoto1.wdp"/><Relationship Id="rId9" Type="http://schemas.microsoft.com/office/2007/relationships/diagramDrawing" Target="../diagrams/drawing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8" name="Google Shape;1308;p42"/>
          <p:cNvSpPr txBox="1">
            <a:spLocks noGrp="1"/>
          </p:cNvSpPr>
          <p:nvPr>
            <p:ph type="ctrTitle"/>
          </p:nvPr>
        </p:nvSpPr>
        <p:spPr>
          <a:xfrm>
            <a:off x="495106" y="1130367"/>
            <a:ext cx="3770541" cy="33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6700" b="1">
                <a:solidFill>
                  <a:schemeClr val="accent4"/>
                </a:solidFill>
              </a:rPr>
              <a:t>BIOLOGIA</a:t>
            </a:r>
            <a:r>
              <a:rPr lang="en" sz="6700" b="1">
                <a:solidFill>
                  <a:schemeClr val="accent4"/>
                </a:solidFill>
              </a:rPr>
              <a:t> </a:t>
            </a:r>
            <a:r>
              <a:rPr lang="es-ES" sz="6700" b="1">
                <a:solidFill>
                  <a:schemeClr val="lt2"/>
                </a:solidFill>
              </a:rPr>
              <a:t>Tema 2</a:t>
            </a:r>
            <a:r>
              <a:rPr lang="en" sz="6500" b="1">
                <a:solidFill>
                  <a:schemeClr val="lt2"/>
                </a:solidFill>
              </a:rPr>
              <a:t> </a:t>
            </a:r>
            <a:r>
              <a:rPr lang="es-ES" sz="6000">
                <a:solidFill>
                  <a:schemeClr val="dk2"/>
                </a:solidFill>
              </a:rPr>
              <a:t>Herència i genètica</a:t>
            </a:r>
            <a:endParaRPr sz="6700" b="1">
              <a:solidFill>
                <a:schemeClr val="dk2"/>
              </a:solidFill>
            </a:endParaRPr>
          </a:p>
        </p:txBody>
      </p:sp>
      <p:grpSp>
        <p:nvGrpSpPr>
          <p:cNvPr id="1310" name="Google Shape;1310;p42"/>
          <p:cNvGrpSpPr/>
          <p:nvPr/>
        </p:nvGrpSpPr>
        <p:grpSpPr>
          <a:xfrm rot="2415064">
            <a:off x="5969191" y="-588849"/>
            <a:ext cx="1902924" cy="7262243"/>
            <a:chOff x="9065175" y="1446600"/>
            <a:chExt cx="682175" cy="2603425"/>
          </a:xfrm>
        </p:grpSpPr>
        <p:sp>
          <p:nvSpPr>
            <p:cNvPr id="1311" name="Google Shape;1311;p42"/>
            <p:cNvSpPr/>
            <p:nvPr/>
          </p:nvSpPr>
          <p:spPr>
            <a:xfrm>
              <a:off x="9086850" y="1508200"/>
              <a:ext cx="610475" cy="2541825"/>
            </a:xfrm>
            <a:custGeom>
              <a:avLst/>
              <a:gdLst/>
              <a:ahLst/>
              <a:cxnLst/>
              <a:rect l="l" t="t" r="r" b="b"/>
              <a:pathLst>
                <a:path w="24419" h="101673" extrusionOk="0">
                  <a:moveTo>
                    <a:pt x="3036" y="0"/>
                  </a:moveTo>
                  <a:cubicBezTo>
                    <a:pt x="2703" y="0"/>
                    <a:pt x="2402" y="267"/>
                    <a:pt x="2402" y="601"/>
                  </a:cubicBezTo>
                  <a:cubicBezTo>
                    <a:pt x="2102" y="9474"/>
                    <a:pt x="7740" y="14010"/>
                    <a:pt x="13143" y="18380"/>
                  </a:cubicBezTo>
                  <a:cubicBezTo>
                    <a:pt x="18280" y="22550"/>
                    <a:pt x="23151" y="26452"/>
                    <a:pt x="22917" y="33824"/>
                  </a:cubicBezTo>
                  <a:cubicBezTo>
                    <a:pt x="22650" y="41997"/>
                    <a:pt x="17346" y="45633"/>
                    <a:pt x="11709" y="49502"/>
                  </a:cubicBezTo>
                  <a:cubicBezTo>
                    <a:pt x="6205" y="53305"/>
                    <a:pt x="534" y="57208"/>
                    <a:pt x="268" y="65614"/>
                  </a:cubicBezTo>
                  <a:cubicBezTo>
                    <a:pt x="1" y="73553"/>
                    <a:pt x="4804" y="77522"/>
                    <a:pt x="9908" y="81725"/>
                  </a:cubicBezTo>
                  <a:cubicBezTo>
                    <a:pt x="15378" y="86229"/>
                    <a:pt x="21049" y="90899"/>
                    <a:pt x="20715" y="101039"/>
                  </a:cubicBezTo>
                  <a:cubicBezTo>
                    <a:pt x="20715" y="101373"/>
                    <a:pt x="20982" y="101673"/>
                    <a:pt x="21316" y="101673"/>
                  </a:cubicBezTo>
                  <a:cubicBezTo>
                    <a:pt x="21683" y="101673"/>
                    <a:pt x="21950" y="101406"/>
                    <a:pt x="21950" y="101072"/>
                  </a:cubicBezTo>
                  <a:cubicBezTo>
                    <a:pt x="22283" y="90265"/>
                    <a:pt x="16146" y="85194"/>
                    <a:pt x="10708" y="80725"/>
                  </a:cubicBezTo>
                  <a:cubicBezTo>
                    <a:pt x="5838" y="76722"/>
                    <a:pt x="1268" y="72952"/>
                    <a:pt x="1502" y="65647"/>
                  </a:cubicBezTo>
                  <a:cubicBezTo>
                    <a:pt x="1769" y="57875"/>
                    <a:pt x="6939" y="54306"/>
                    <a:pt x="12410" y="50536"/>
                  </a:cubicBezTo>
                  <a:cubicBezTo>
                    <a:pt x="18047" y="46633"/>
                    <a:pt x="23851" y="42631"/>
                    <a:pt x="24151" y="33858"/>
                  </a:cubicBezTo>
                  <a:cubicBezTo>
                    <a:pt x="24418" y="25852"/>
                    <a:pt x="19081" y="21549"/>
                    <a:pt x="13944" y="17413"/>
                  </a:cubicBezTo>
                  <a:cubicBezTo>
                    <a:pt x="8507" y="13043"/>
                    <a:pt x="3370" y="8906"/>
                    <a:pt x="3637" y="634"/>
                  </a:cubicBezTo>
                  <a:cubicBezTo>
                    <a:pt x="3637" y="300"/>
                    <a:pt x="3370" y="0"/>
                    <a:pt x="30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42"/>
            <p:cNvSpPr/>
            <p:nvPr/>
          </p:nvSpPr>
          <p:spPr>
            <a:xfrm>
              <a:off x="9065175" y="1446600"/>
              <a:ext cx="682175" cy="2586000"/>
            </a:xfrm>
            <a:custGeom>
              <a:avLst/>
              <a:gdLst/>
              <a:ahLst/>
              <a:cxnLst/>
              <a:rect l="l" t="t" r="r" b="b"/>
              <a:pathLst>
                <a:path w="27287" h="103440" extrusionOk="0">
                  <a:moveTo>
                    <a:pt x="25601" y="0"/>
                  </a:moveTo>
                  <a:cubicBezTo>
                    <a:pt x="25266" y="0"/>
                    <a:pt x="24931" y="246"/>
                    <a:pt x="24985" y="696"/>
                  </a:cubicBezTo>
                  <a:cubicBezTo>
                    <a:pt x="25952" y="9969"/>
                    <a:pt x="19948" y="14573"/>
                    <a:pt x="13610" y="19443"/>
                  </a:cubicBezTo>
                  <a:cubicBezTo>
                    <a:pt x="8140" y="23679"/>
                    <a:pt x="2469" y="28016"/>
                    <a:pt x="2202" y="35588"/>
                  </a:cubicBezTo>
                  <a:cubicBezTo>
                    <a:pt x="1902" y="45328"/>
                    <a:pt x="7639" y="49698"/>
                    <a:pt x="13210" y="53901"/>
                  </a:cubicBezTo>
                  <a:cubicBezTo>
                    <a:pt x="18213" y="57704"/>
                    <a:pt x="22983" y="61306"/>
                    <a:pt x="22717" y="68778"/>
                  </a:cubicBezTo>
                  <a:cubicBezTo>
                    <a:pt x="22483" y="76350"/>
                    <a:pt x="17513" y="80020"/>
                    <a:pt x="12242" y="83922"/>
                  </a:cubicBezTo>
                  <a:cubicBezTo>
                    <a:pt x="6405" y="88259"/>
                    <a:pt x="334" y="92762"/>
                    <a:pt x="0" y="102803"/>
                  </a:cubicBezTo>
                  <a:cubicBezTo>
                    <a:pt x="0" y="103136"/>
                    <a:pt x="267" y="103436"/>
                    <a:pt x="601" y="103436"/>
                  </a:cubicBezTo>
                  <a:cubicBezTo>
                    <a:pt x="622" y="103438"/>
                    <a:pt x="642" y="103439"/>
                    <a:pt x="662" y="103439"/>
                  </a:cubicBezTo>
                  <a:cubicBezTo>
                    <a:pt x="997" y="103439"/>
                    <a:pt x="1236" y="103182"/>
                    <a:pt x="1268" y="102836"/>
                  </a:cubicBezTo>
                  <a:cubicBezTo>
                    <a:pt x="1568" y="93429"/>
                    <a:pt x="7372" y="89126"/>
                    <a:pt x="13010" y="84957"/>
                  </a:cubicBezTo>
                  <a:cubicBezTo>
                    <a:pt x="18280" y="81054"/>
                    <a:pt x="23717" y="76951"/>
                    <a:pt x="23984" y="68845"/>
                  </a:cubicBezTo>
                  <a:cubicBezTo>
                    <a:pt x="24251" y="60706"/>
                    <a:pt x="19014" y="56770"/>
                    <a:pt x="13944" y="52934"/>
                  </a:cubicBezTo>
                  <a:cubicBezTo>
                    <a:pt x="8640" y="48897"/>
                    <a:pt x="3169" y="44761"/>
                    <a:pt x="3470" y="35621"/>
                  </a:cubicBezTo>
                  <a:cubicBezTo>
                    <a:pt x="3703" y="28650"/>
                    <a:pt x="8873" y="24680"/>
                    <a:pt x="14377" y="20444"/>
                  </a:cubicBezTo>
                  <a:cubicBezTo>
                    <a:pt x="20715" y="15573"/>
                    <a:pt x="27287" y="10570"/>
                    <a:pt x="26219" y="563"/>
                  </a:cubicBezTo>
                  <a:cubicBezTo>
                    <a:pt x="26173" y="179"/>
                    <a:pt x="25887" y="0"/>
                    <a:pt x="256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42"/>
            <p:cNvSpPr/>
            <p:nvPr/>
          </p:nvSpPr>
          <p:spPr>
            <a:xfrm>
              <a:off x="9240300" y="3247475"/>
              <a:ext cx="393750" cy="199625"/>
            </a:xfrm>
            <a:custGeom>
              <a:avLst/>
              <a:gdLst/>
              <a:ahLst/>
              <a:cxnLst/>
              <a:rect l="l" t="t" r="r" b="b"/>
              <a:pathLst>
                <a:path w="15750" h="7985" extrusionOk="0">
                  <a:moveTo>
                    <a:pt x="15158" y="0"/>
                  </a:moveTo>
                  <a:cubicBezTo>
                    <a:pt x="15101" y="0"/>
                    <a:pt x="15040" y="14"/>
                    <a:pt x="14978" y="46"/>
                  </a:cubicBezTo>
                  <a:lnTo>
                    <a:pt x="401" y="7184"/>
                  </a:lnTo>
                  <a:cubicBezTo>
                    <a:pt x="0" y="7384"/>
                    <a:pt x="134" y="7985"/>
                    <a:pt x="601" y="7985"/>
                  </a:cubicBezTo>
                  <a:cubicBezTo>
                    <a:pt x="668" y="7951"/>
                    <a:pt x="701" y="7951"/>
                    <a:pt x="768" y="7918"/>
                  </a:cubicBezTo>
                  <a:lnTo>
                    <a:pt x="15345" y="813"/>
                  </a:lnTo>
                  <a:cubicBezTo>
                    <a:pt x="15749" y="582"/>
                    <a:pt x="15528" y="0"/>
                    <a:pt x="151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42"/>
            <p:cNvSpPr/>
            <p:nvPr/>
          </p:nvSpPr>
          <p:spPr>
            <a:xfrm>
              <a:off x="9142725" y="3083225"/>
              <a:ext cx="497100" cy="243800"/>
            </a:xfrm>
            <a:custGeom>
              <a:avLst/>
              <a:gdLst/>
              <a:ahLst/>
              <a:cxnLst/>
              <a:rect l="l" t="t" r="r" b="b"/>
              <a:pathLst>
                <a:path w="19884" h="9752" extrusionOk="0">
                  <a:moveTo>
                    <a:pt x="19267" y="1"/>
                  </a:moveTo>
                  <a:cubicBezTo>
                    <a:pt x="19208" y="1"/>
                    <a:pt x="19146" y="14"/>
                    <a:pt x="19081" y="44"/>
                  </a:cubicBezTo>
                  <a:lnTo>
                    <a:pt x="401" y="8951"/>
                  </a:lnTo>
                  <a:cubicBezTo>
                    <a:pt x="1" y="9151"/>
                    <a:pt x="167" y="9718"/>
                    <a:pt x="601" y="9751"/>
                  </a:cubicBezTo>
                  <a:cubicBezTo>
                    <a:pt x="668" y="9751"/>
                    <a:pt x="701" y="9718"/>
                    <a:pt x="768" y="9684"/>
                  </a:cubicBezTo>
                  <a:lnTo>
                    <a:pt x="19448" y="811"/>
                  </a:lnTo>
                  <a:cubicBezTo>
                    <a:pt x="19883" y="608"/>
                    <a:pt x="19662" y="1"/>
                    <a:pt x="192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42"/>
            <p:cNvSpPr/>
            <p:nvPr/>
          </p:nvSpPr>
          <p:spPr>
            <a:xfrm>
              <a:off x="9113550" y="2938925"/>
              <a:ext cx="459600" cy="234650"/>
            </a:xfrm>
            <a:custGeom>
              <a:avLst/>
              <a:gdLst/>
              <a:ahLst/>
              <a:cxnLst/>
              <a:rect l="l" t="t" r="r" b="b"/>
              <a:pathLst>
                <a:path w="18384" h="9386" extrusionOk="0">
                  <a:moveTo>
                    <a:pt x="17794" y="0"/>
                  </a:moveTo>
                  <a:cubicBezTo>
                    <a:pt x="17736" y="0"/>
                    <a:pt x="17675" y="14"/>
                    <a:pt x="17613" y="45"/>
                  </a:cubicBezTo>
                  <a:lnTo>
                    <a:pt x="400" y="8585"/>
                  </a:lnTo>
                  <a:cubicBezTo>
                    <a:pt x="0" y="8785"/>
                    <a:pt x="134" y="9385"/>
                    <a:pt x="601" y="9385"/>
                  </a:cubicBezTo>
                  <a:cubicBezTo>
                    <a:pt x="667" y="9385"/>
                    <a:pt x="734" y="9352"/>
                    <a:pt x="801" y="9319"/>
                  </a:cubicBezTo>
                  <a:lnTo>
                    <a:pt x="17980" y="779"/>
                  </a:lnTo>
                  <a:cubicBezTo>
                    <a:pt x="18384" y="577"/>
                    <a:pt x="18163" y="0"/>
                    <a:pt x="177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42"/>
            <p:cNvSpPr/>
            <p:nvPr/>
          </p:nvSpPr>
          <p:spPr>
            <a:xfrm>
              <a:off x="9164400" y="2824375"/>
              <a:ext cx="297550" cy="156550"/>
            </a:xfrm>
            <a:custGeom>
              <a:avLst/>
              <a:gdLst/>
              <a:ahLst/>
              <a:cxnLst/>
              <a:rect l="l" t="t" r="r" b="b"/>
              <a:pathLst>
                <a:path w="11902" h="6262" extrusionOk="0">
                  <a:moveTo>
                    <a:pt x="11322" y="0"/>
                  </a:moveTo>
                  <a:cubicBezTo>
                    <a:pt x="11256" y="0"/>
                    <a:pt x="11184" y="18"/>
                    <a:pt x="11109" y="58"/>
                  </a:cubicBezTo>
                  <a:lnTo>
                    <a:pt x="368" y="5461"/>
                  </a:lnTo>
                  <a:cubicBezTo>
                    <a:pt x="1" y="5662"/>
                    <a:pt x="134" y="6262"/>
                    <a:pt x="568" y="6262"/>
                  </a:cubicBezTo>
                  <a:cubicBezTo>
                    <a:pt x="635" y="6262"/>
                    <a:pt x="701" y="6229"/>
                    <a:pt x="768" y="6195"/>
                  </a:cubicBezTo>
                  <a:lnTo>
                    <a:pt x="11476" y="791"/>
                  </a:lnTo>
                  <a:cubicBezTo>
                    <a:pt x="11901" y="564"/>
                    <a:pt x="11700" y="0"/>
                    <a:pt x="113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42"/>
            <p:cNvSpPr/>
            <p:nvPr/>
          </p:nvSpPr>
          <p:spPr>
            <a:xfrm>
              <a:off x="9388725" y="3076125"/>
              <a:ext cx="261250" cy="134975"/>
            </a:xfrm>
            <a:custGeom>
              <a:avLst/>
              <a:gdLst/>
              <a:ahLst/>
              <a:cxnLst/>
              <a:rect l="l" t="t" r="r" b="b"/>
              <a:pathLst>
                <a:path w="10450" h="5399" extrusionOk="0">
                  <a:moveTo>
                    <a:pt x="9540" y="1"/>
                  </a:moveTo>
                  <a:cubicBezTo>
                    <a:pt x="9456" y="1"/>
                    <a:pt x="9367" y="19"/>
                    <a:pt x="9274" y="61"/>
                  </a:cubicBezTo>
                  <a:lnTo>
                    <a:pt x="601" y="4198"/>
                  </a:lnTo>
                  <a:cubicBezTo>
                    <a:pt x="1" y="4498"/>
                    <a:pt x="201" y="5399"/>
                    <a:pt x="868" y="5399"/>
                  </a:cubicBezTo>
                  <a:cubicBezTo>
                    <a:pt x="968" y="5399"/>
                    <a:pt x="1035" y="5365"/>
                    <a:pt x="1135" y="5332"/>
                  </a:cubicBezTo>
                  <a:lnTo>
                    <a:pt x="9808" y="1196"/>
                  </a:lnTo>
                  <a:cubicBezTo>
                    <a:pt x="10449" y="904"/>
                    <a:pt x="10122" y="1"/>
                    <a:pt x="95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42"/>
            <p:cNvSpPr/>
            <p:nvPr/>
          </p:nvSpPr>
          <p:spPr>
            <a:xfrm>
              <a:off x="9332025" y="2929875"/>
              <a:ext cx="253475" cy="135300"/>
            </a:xfrm>
            <a:custGeom>
              <a:avLst/>
              <a:gdLst/>
              <a:ahLst/>
              <a:cxnLst/>
              <a:rect l="l" t="t" r="r" b="b"/>
              <a:pathLst>
                <a:path w="10139" h="5412" extrusionOk="0">
                  <a:moveTo>
                    <a:pt x="9245" y="0"/>
                  </a:moveTo>
                  <a:cubicBezTo>
                    <a:pt x="9150" y="0"/>
                    <a:pt x="9048" y="23"/>
                    <a:pt x="8940" y="74"/>
                  </a:cubicBezTo>
                  <a:lnTo>
                    <a:pt x="568" y="4244"/>
                  </a:lnTo>
                  <a:cubicBezTo>
                    <a:pt x="1" y="4544"/>
                    <a:pt x="201" y="5411"/>
                    <a:pt x="868" y="5411"/>
                  </a:cubicBezTo>
                  <a:cubicBezTo>
                    <a:pt x="968" y="5411"/>
                    <a:pt x="1035" y="5411"/>
                    <a:pt x="1135" y="5344"/>
                  </a:cubicBezTo>
                  <a:lnTo>
                    <a:pt x="9507" y="1175"/>
                  </a:lnTo>
                  <a:cubicBezTo>
                    <a:pt x="10139" y="859"/>
                    <a:pt x="9832" y="0"/>
                    <a:pt x="9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42"/>
            <p:cNvSpPr/>
            <p:nvPr/>
          </p:nvSpPr>
          <p:spPr>
            <a:xfrm>
              <a:off x="9305350" y="2816175"/>
              <a:ext cx="167450" cy="93875"/>
            </a:xfrm>
            <a:custGeom>
              <a:avLst/>
              <a:gdLst/>
              <a:ahLst/>
              <a:cxnLst/>
              <a:rect l="l" t="t" r="r" b="b"/>
              <a:pathLst>
                <a:path w="6698" h="3755" extrusionOk="0">
                  <a:moveTo>
                    <a:pt x="5823" y="1"/>
                  </a:moveTo>
                  <a:cubicBezTo>
                    <a:pt x="5724" y="1"/>
                    <a:pt x="5617" y="27"/>
                    <a:pt x="5504" y="85"/>
                  </a:cubicBezTo>
                  <a:lnTo>
                    <a:pt x="567" y="2587"/>
                  </a:lnTo>
                  <a:cubicBezTo>
                    <a:pt x="0" y="2887"/>
                    <a:pt x="200" y="3755"/>
                    <a:pt x="868" y="3755"/>
                  </a:cubicBezTo>
                  <a:cubicBezTo>
                    <a:pt x="968" y="3755"/>
                    <a:pt x="1068" y="3721"/>
                    <a:pt x="1134" y="3688"/>
                  </a:cubicBezTo>
                  <a:lnTo>
                    <a:pt x="6071" y="1186"/>
                  </a:lnTo>
                  <a:cubicBezTo>
                    <a:pt x="6698" y="873"/>
                    <a:pt x="6401" y="1"/>
                    <a:pt x="58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42"/>
            <p:cNvSpPr/>
            <p:nvPr/>
          </p:nvSpPr>
          <p:spPr>
            <a:xfrm>
              <a:off x="9427100" y="3236800"/>
              <a:ext cx="221025" cy="117725"/>
            </a:xfrm>
            <a:custGeom>
              <a:avLst/>
              <a:gdLst/>
              <a:ahLst/>
              <a:cxnLst/>
              <a:rect l="l" t="t" r="r" b="b"/>
              <a:pathLst>
                <a:path w="8841" h="4709" extrusionOk="0">
                  <a:moveTo>
                    <a:pt x="7937" y="0"/>
                  </a:moveTo>
                  <a:cubicBezTo>
                    <a:pt x="7844" y="0"/>
                    <a:pt x="7744" y="22"/>
                    <a:pt x="7639" y="72"/>
                  </a:cubicBezTo>
                  <a:lnTo>
                    <a:pt x="601" y="3541"/>
                  </a:lnTo>
                  <a:cubicBezTo>
                    <a:pt x="0" y="3808"/>
                    <a:pt x="201" y="4709"/>
                    <a:pt x="868" y="4709"/>
                  </a:cubicBezTo>
                  <a:cubicBezTo>
                    <a:pt x="968" y="4709"/>
                    <a:pt x="1068" y="4676"/>
                    <a:pt x="1135" y="4642"/>
                  </a:cubicBezTo>
                  <a:lnTo>
                    <a:pt x="8206" y="1206"/>
                  </a:lnTo>
                  <a:cubicBezTo>
                    <a:pt x="8840" y="890"/>
                    <a:pt x="8528" y="0"/>
                    <a:pt x="79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42"/>
            <p:cNvSpPr/>
            <p:nvPr/>
          </p:nvSpPr>
          <p:spPr>
            <a:xfrm>
              <a:off x="9149925" y="2478050"/>
              <a:ext cx="373100" cy="190150"/>
            </a:xfrm>
            <a:custGeom>
              <a:avLst/>
              <a:gdLst/>
              <a:ahLst/>
              <a:cxnLst/>
              <a:rect l="l" t="t" r="r" b="b"/>
              <a:pathLst>
                <a:path w="14924" h="7606" extrusionOk="0">
                  <a:moveTo>
                    <a:pt x="623" y="1"/>
                  </a:moveTo>
                  <a:cubicBezTo>
                    <a:pt x="236" y="1"/>
                    <a:pt x="0" y="604"/>
                    <a:pt x="480" y="801"/>
                  </a:cubicBezTo>
                  <a:lnTo>
                    <a:pt x="14156" y="7573"/>
                  </a:lnTo>
                  <a:cubicBezTo>
                    <a:pt x="14223" y="7606"/>
                    <a:pt x="14290" y="7606"/>
                    <a:pt x="14356" y="7606"/>
                  </a:cubicBezTo>
                  <a:cubicBezTo>
                    <a:pt x="14790" y="7606"/>
                    <a:pt x="14923" y="7006"/>
                    <a:pt x="14523" y="6805"/>
                  </a:cubicBezTo>
                  <a:lnTo>
                    <a:pt x="847" y="67"/>
                  </a:lnTo>
                  <a:cubicBezTo>
                    <a:pt x="769" y="21"/>
                    <a:pt x="694" y="1"/>
                    <a:pt x="6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42"/>
            <p:cNvSpPr/>
            <p:nvPr/>
          </p:nvSpPr>
          <p:spPr>
            <a:xfrm>
              <a:off x="9130475" y="2302375"/>
              <a:ext cx="494300" cy="252425"/>
            </a:xfrm>
            <a:custGeom>
              <a:avLst/>
              <a:gdLst/>
              <a:ahLst/>
              <a:cxnLst/>
              <a:rect l="l" t="t" r="r" b="b"/>
              <a:pathLst>
                <a:path w="19772" h="10097" extrusionOk="0">
                  <a:moveTo>
                    <a:pt x="605" y="0"/>
                  </a:moveTo>
                  <a:cubicBezTo>
                    <a:pt x="203" y="0"/>
                    <a:pt x="1" y="595"/>
                    <a:pt x="457" y="823"/>
                  </a:cubicBezTo>
                  <a:lnTo>
                    <a:pt x="18970" y="10063"/>
                  </a:lnTo>
                  <a:cubicBezTo>
                    <a:pt x="19037" y="10063"/>
                    <a:pt x="19104" y="10096"/>
                    <a:pt x="19171" y="10096"/>
                  </a:cubicBezTo>
                  <a:cubicBezTo>
                    <a:pt x="19604" y="10096"/>
                    <a:pt x="19771" y="9496"/>
                    <a:pt x="19371" y="9296"/>
                  </a:cubicBezTo>
                  <a:lnTo>
                    <a:pt x="824" y="56"/>
                  </a:lnTo>
                  <a:cubicBezTo>
                    <a:pt x="747" y="17"/>
                    <a:pt x="673" y="0"/>
                    <a:pt x="6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42"/>
            <p:cNvSpPr/>
            <p:nvPr/>
          </p:nvSpPr>
          <p:spPr>
            <a:xfrm>
              <a:off x="9197200" y="2152250"/>
              <a:ext cx="473425" cy="241600"/>
            </a:xfrm>
            <a:custGeom>
              <a:avLst/>
              <a:gdLst/>
              <a:ahLst/>
              <a:cxnLst/>
              <a:rect l="l" t="t" r="r" b="b"/>
              <a:pathLst>
                <a:path w="18937" h="9664" extrusionOk="0">
                  <a:moveTo>
                    <a:pt x="615" y="1"/>
                  </a:moveTo>
                  <a:cubicBezTo>
                    <a:pt x="227" y="1"/>
                    <a:pt x="0" y="591"/>
                    <a:pt x="457" y="790"/>
                  </a:cubicBezTo>
                  <a:lnTo>
                    <a:pt x="18169" y="9630"/>
                  </a:lnTo>
                  <a:cubicBezTo>
                    <a:pt x="18203" y="9663"/>
                    <a:pt x="18270" y="9663"/>
                    <a:pt x="18336" y="9663"/>
                  </a:cubicBezTo>
                  <a:cubicBezTo>
                    <a:pt x="18770" y="9663"/>
                    <a:pt x="18937" y="9063"/>
                    <a:pt x="18536" y="8863"/>
                  </a:cubicBezTo>
                  <a:lnTo>
                    <a:pt x="824" y="57"/>
                  </a:lnTo>
                  <a:cubicBezTo>
                    <a:pt x="751" y="18"/>
                    <a:pt x="681" y="1"/>
                    <a:pt x="6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42"/>
            <p:cNvSpPr/>
            <p:nvPr/>
          </p:nvSpPr>
          <p:spPr>
            <a:xfrm>
              <a:off x="9303950" y="2040525"/>
              <a:ext cx="343275" cy="177375"/>
            </a:xfrm>
            <a:custGeom>
              <a:avLst/>
              <a:gdLst/>
              <a:ahLst/>
              <a:cxnLst/>
              <a:rect l="l" t="t" r="r" b="b"/>
              <a:pathLst>
                <a:path w="13731" h="7095" extrusionOk="0">
                  <a:moveTo>
                    <a:pt x="615" y="0"/>
                  </a:moveTo>
                  <a:cubicBezTo>
                    <a:pt x="227" y="0"/>
                    <a:pt x="0" y="590"/>
                    <a:pt x="457" y="790"/>
                  </a:cubicBezTo>
                  <a:lnTo>
                    <a:pt x="12965" y="7061"/>
                  </a:lnTo>
                  <a:cubicBezTo>
                    <a:pt x="13024" y="7090"/>
                    <a:pt x="13082" y="7094"/>
                    <a:pt x="13141" y="7094"/>
                  </a:cubicBezTo>
                  <a:lnTo>
                    <a:pt x="13141" y="7094"/>
                  </a:lnTo>
                  <a:cubicBezTo>
                    <a:pt x="13601" y="7087"/>
                    <a:pt x="13730" y="6492"/>
                    <a:pt x="13332" y="6294"/>
                  </a:cubicBezTo>
                  <a:lnTo>
                    <a:pt x="823" y="56"/>
                  </a:lnTo>
                  <a:cubicBezTo>
                    <a:pt x="751" y="17"/>
                    <a:pt x="681" y="0"/>
                    <a:pt x="615" y="0"/>
                  </a:cubicBezTo>
                  <a:close/>
                  <a:moveTo>
                    <a:pt x="13141" y="7094"/>
                  </a:moveTo>
                  <a:lnTo>
                    <a:pt x="13141" y="7094"/>
                  </a:lnTo>
                  <a:cubicBezTo>
                    <a:pt x="13138" y="7094"/>
                    <a:pt x="13135" y="7094"/>
                    <a:pt x="13132" y="7094"/>
                  </a:cubicBezTo>
                  <a:lnTo>
                    <a:pt x="13166" y="7094"/>
                  </a:lnTo>
                  <a:cubicBezTo>
                    <a:pt x="13157" y="7094"/>
                    <a:pt x="13149" y="7094"/>
                    <a:pt x="13141" y="709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42"/>
            <p:cNvSpPr/>
            <p:nvPr/>
          </p:nvSpPr>
          <p:spPr>
            <a:xfrm>
              <a:off x="9290525" y="2032300"/>
              <a:ext cx="207475" cy="112200"/>
            </a:xfrm>
            <a:custGeom>
              <a:avLst/>
              <a:gdLst/>
              <a:ahLst/>
              <a:cxnLst/>
              <a:rect l="l" t="t" r="r" b="b"/>
              <a:pathLst>
                <a:path w="8299" h="4488" extrusionOk="0">
                  <a:moveTo>
                    <a:pt x="885" y="0"/>
                  </a:moveTo>
                  <a:cubicBezTo>
                    <a:pt x="322" y="0"/>
                    <a:pt x="0" y="872"/>
                    <a:pt x="627" y="1185"/>
                  </a:cubicBezTo>
                  <a:lnTo>
                    <a:pt x="7131" y="4421"/>
                  </a:lnTo>
                  <a:cubicBezTo>
                    <a:pt x="7231" y="4454"/>
                    <a:pt x="7331" y="4488"/>
                    <a:pt x="7431" y="4488"/>
                  </a:cubicBezTo>
                  <a:cubicBezTo>
                    <a:pt x="8065" y="4488"/>
                    <a:pt x="8299" y="3587"/>
                    <a:pt x="7698" y="3320"/>
                  </a:cubicBezTo>
                  <a:lnTo>
                    <a:pt x="1194" y="85"/>
                  </a:lnTo>
                  <a:cubicBezTo>
                    <a:pt x="1086" y="26"/>
                    <a:pt x="982" y="0"/>
                    <a:pt x="8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42"/>
            <p:cNvSpPr/>
            <p:nvPr/>
          </p:nvSpPr>
          <p:spPr>
            <a:xfrm>
              <a:off x="9190250" y="2146850"/>
              <a:ext cx="247725" cy="132750"/>
            </a:xfrm>
            <a:custGeom>
              <a:avLst/>
              <a:gdLst/>
              <a:ahLst/>
              <a:cxnLst/>
              <a:rect l="l" t="t" r="r" b="b"/>
              <a:pathLst>
                <a:path w="9909" h="5310" extrusionOk="0">
                  <a:moveTo>
                    <a:pt x="904" y="0"/>
                  </a:moveTo>
                  <a:cubicBezTo>
                    <a:pt x="313" y="0"/>
                    <a:pt x="1" y="890"/>
                    <a:pt x="635" y="1207"/>
                  </a:cubicBezTo>
                  <a:lnTo>
                    <a:pt x="8741" y="5243"/>
                  </a:lnTo>
                  <a:cubicBezTo>
                    <a:pt x="8841" y="5276"/>
                    <a:pt x="8941" y="5276"/>
                    <a:pt x="9041" y="5310"/>
                  </a:cubicBezTo>
                  <a:cubicBezTo>
                    <a:pt x="9708" y="5310"/>
                    <a:pt x="9908" y="4409"/>
                    <a:pt x="9308" y="4142"/>
                  </a:cubicBezTo>
                  <a:lnTo>
                    <a:pt x="1202" y="72"/>
                  </a:lnTo>
                  <a:cubicBezTo>
                    <a:pt x="1097" y="22"/>
                    <a:pt x="997" y="0"/>
                    <a:pt x="9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42"/>
            <p:cNvSpPr/>
            <p:nvPr/>
          </p:nvSpPr>
          <p:spPr>
            <a:xfrm>
              <a:off x="9121225" y="2297750"/>
              <a:ext cx="229175" cy="123625"/>
            </a:xfrm>
            <a:custGeom>
              <a:avLst/>
              <a:gdLst/>
              <a:ahLst/>
              <a:cxnLst/>
              <a:rect l="l" t="t" r="r" b="b"/>
              <a:pathLst>
                <a:path w="9167" h="4945" extrusionOk="0">
                  <a:moveTo>
                    <a:pt x="900" y="0"/>
                  </a:moveTo>
                  <a:cubicBezTo>
                    <a:pt x="328" y="0"/>
                    <a:pt x="0" y="864"/>
                    <a:pt x="660" y="1208"/>
                  </a:cubicBezTo>
                  <a:lnTo>
                    <a:pt x="8032" y="4878"/>
                  </a:lnTo>
                  <a:cubicBezTo>
                    <a:pt x="8132" y="4911"/>
                    <a:pt x="8199" y="4944"/>
                    <a:pt x="8299" y="4944"/>
                  </a:cubicBezTo>
                  <a:cubicBezTo>
                    <a:pt x="8966" y="4944"/>
                    <a:pt x="9167" y="4044"/>
                    <a:pt x="8599" y="3743"/>
                  </a:cubicBezTo>
                  <a:lnTo>
                    <a:pt x="1194" y="74"/>
                  </a:lnTo>
                  <a:cubicBezTo>
                    <a:pt x="1092" y="23"/>
                    <a:pt x="993" y="0"/>
                    <a:pt x="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42"/>
            <p:cNvSpPr/>
            <p:nvPr/>
          </p:nvSpPr>
          <p:spPr>
            <a:xfrm>
              <a:off x="9143550" y="2472925"/>
              <a:ext cx="201850" cy="109400"/>
            </a:xfrm>
            <a:custGeom>
              <a:avLst/>
              <a:gdLst/>
              <a:ahLst/>
              <a:cxnLst/>
              <a:rect l="l" t="t" r="r" b="b"/>
              <a:pathLst>
                <a:path w="8074" h="4376" extrusionOk="0">
                  <a:moveTo>
                    <a:pt x="914" y="0"/>
                  </a:moveTo>
                  <a:cubicBezTo>
                    <a:pt x="338" y="0"/>
                    <a:pt x="1" y="889"/>
                    <a:pt x="635" y="1206"/>
                  </a:cubicBezTo>
                  <a:lnTo>
                    <a:pt x="6939" y="4308"/>
                  </a:lnTo>
                  <a:cubicBezTo>
                    <a:pt x="7006" y="4342"/>
                    <a:pt x="7106" y="4375"/>
                    <a:pt x="7206" y="4375"/>
                  </a:cubicBezTo>
                  <a:cubicBezTo>
                    <a:pt x="7873" y="4375"/>
                    <a:pt x="8073" y="3475"/>
                    <a:pt x="7473" y="3174"/>
                  </a:cubicBezTo>
                  <a:lnTo>
                    <a:pt x="1202" y="72"/>
                  </a:lnTo>
                  <a:cubicBezTo>
                    <a:pt x="1102" y="22"/>
                    <a:pt x="1005" y="0"/>
                    <a:pt x="9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1329;p42"/>
            <p:cNvSpPr/>
            <p:nvPr/>
          </p:nvSpPr>
          <p:spPr>
            <a:xfrm>
              <a:off x="9222975" y="3691050"/>
              <a:ext cx="352050" cy="104725"/>
            </a:xfrm>
            <a:custGeom>
              <a:avLst/>
              <a:gdLst/>
              <a:ahLst/>
              <a:cxnLst/>
              <a:rect l="l" t="t" r="r" b="b"/>
              <a:pathLst>
                <a:path w="14082" h="4189" extrusionOk="0">
                  <a:moveTo>
                    <a:pt x="577" y="0"/>
                  </a:moveTo>
                  <a:cubicBezTo>
                    <a:pt x="133" y="0"/>
                    <a:pt x="0" y="693"/>
                    <a:pt x="493" y="816"/>
                  </a:cubicBezTo>
                  <a:lnTo>
                    <a:pt x="13336" y="4152"/>
                  </a:lnTo>
                  <a:lnTo>
                    <a:pt x="13436" y="4152"/>
                  </a:lnTo>
                  <a:lnTo>
                    <a:pt x="13436" y="4185"/>
                  </a:lnTo>
                  <a:cubicBezTo>
                    <a:pt x="13458" y="4188"/>
                    <a:pt x="13479" y="4189"/>
                    <a:pt x="13499" y="4189"/>
                  </a:cubicBezTo>
                  <a:cubicBezTo>
                    <a:pt x="14010" y="4189"/>
                    <a:pt x="14081" y="3415"/>
                    <a:pt x="13536" y="3351"/>
                  </a:cubicBezTo>
                  <a:lnTo>
                    <a:pt x="693" y="15"/>
                  </a:lnTo>
                  <a:cubicBezTo>
                    <a:pt x="653" y="5"/>
                    <a:pt x="614" y="0"/>
                    <a:pt x="5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42"/>
            <p:cNvSpPr/>
            <p:nvPr/>
          </p:nvSpPr>
          <p:spPr>
            <a:xfrm>
              <a:off x="9118475" y="3844650"/>
              <a:ext cx="507450" cy="137925"/>
            </a:xfrm>
            <a:custGeom>
              <a:avLst/>
              <a:gdLst/>
              <a:ahLst/>
              <a:cxnLst/>
              <a:rect l="l" t="t" r="r" b="b"/>
              <a:pathLst>
                <a:path w="20298" h="5517" extrusionOk="0">
                  <a:moveTo>
                    <a:pt x="582" y="0"/>
                  </a:moveTo>
                  <a:cubicBezTo>
                    <a:pt x="148" y="0"/>
                    <a:pt x="0" y="684"/>
                    <a:pt x="470" y="810"/>
                  </a:cubicBezTo>
                  <a:lnTo>
                    <a:pt x="19551" y="5513"/>
                  </a:lnTo>
                  <a:lnTo>
                    <a:pt x="19684" y="5513"/>
                  </a:lnTo>
                  <a:cubicBezTo>
                    <a:pt x="19704" y="5516"/>
                    <a:pt x="19724" y="5517"/>
                    <a:pt x="19744" y="5517"/>
                  </a:cubicBezTo>
                  <a:cubicBezTo>
                    <a:pt x="20224" y="5517"/>
                    <a:pt x="20297" y="4743"/>
                    <a:pt x="19784" y="4679"/>
                  </a:cubicBezTo>
                  <a:lnTo>
                    <a:pt x="670" y="9"/>
                  </a:lnTo>
                  <a:cubicBezTo>
                    <a:pt x="640" y="3"/>
                    <a:pt x="611" y="0"/>
                    <a:pt x="5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42"/>
            <p:cNvSpPr/>
            <p:nvPr/>
          </p:nvSpPr>
          <p:spPr>
            <a:xfrm>
              <a:off x="9263900" y="1734800"/>
              <a:ext cx="374250" cy="85325"/>
            </a:xfrm>
            <a:custGeom>
              <a:avLst/>
              <a:gdLst/>
              <a:ahLst/>
              <a:cxnLst/>
              <a:rect l="l" t="t" r="r" b="b"/>
              <a:pathLst>
                <a:path w="14970" h="3413" extrusionOk="0">
                  <a:moveTo>
                    <a:pt x="14387" y="1"/>
                  </a:moveTo>
                  <a:cubicBezTo>
                    <a:pt x="14360" y="1"/>
                    <a:pt x="14331" y="4"/>
                    <a:pt x="14301" y="9"/>
                  </a:cubicBezTo>
                  <a:lnTo>
                    <a:pt x="524" y="2578"/>
                  </a:lnTo>
                  <a:cubicBezTo>
                    <a:pt x="1" y="2610"/>
                    <a:pt x="55" y="3413"/>
                    <a:pt x="591" y="3413"/>
                  </a:cubicBezTo>
                  <a:cubicBezTo>
                    <a:pt x="602" y="3413"/>
                    <a:pt x="613" y="3412"/>
                    <a:pt x="624" y="3412"/>
                  </a:cubicBezTo>
                  <a:lnTo>
                    <a:pt x="691" y="3412"/>
                  </a:lnTo>
                  <a:lnTo>
                    <a:pt x="14434" y="843"/>
                  </a:lnTo>
                  <a:cubicBezTo>
                    <a:pt x="14969" y="749"/>
                    <a:pt x="14851" y="1"/>
                    <a:pt x="143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42"/>
            <p:cNvSpPr/>
            <p:nvPr/>
          </p:nvSpPr>
          <p:spPr>
            <a:xfrm>
              <a:off x="9169700" y="1534675"/>
              <a:ext cx="528475" cy="119500"/>
            </a:xfrm>
            <a:custGeom>
              <a:avLst/>
              <a:gdLst/>
              <a:ahLst/>
              <a:cxnLst/>
              <a:rect l="l" t="t" r="r" b="b"/>
              <a:pathLst>
                <a:path w="21139" h="4780" extrusionOk="0">
                  <a:moveTo>
                    <a:pt x="20557" y="0"/>
                  </a:moveTo>
                  <a:cubicBezTo>
                    <a:pt x="20529" y="0"/>
                    <a:pt x="20500" y="3"/>
                    <a:pt x="20470" y="9"/>
                  </a:cubicBezTo>
                  <a:lnTo>
                    <a:pt x="556" y="3945"/>
                  </a:lnTo>
                  <a:cubicBezTo>
                    <a:pt x="0" y="3977"/>
                    <a:pt x="53" y="4780"/>
                    <a:pt x="590" y="4780"/>
                  </a:cubicBezTo>
                  <a:cubicBezTo>
                    <a:pt x="601" y="4780"/>
                    <a:pt x="612" y="4779"/>
                    <a:pt x="623" y="4779"/>
                  </a:cubicBezTo>
                  <a:lnTo>
                    <a:pt x="723" y="4779"/>
                  </a:lnTo>
                  <a:lnTo>
                    <a:pt x="20604" y="842"/>
                  </a:lnTo>
                  <a:cubicBezTo>
                    <a:pt x="21139" y="748"/>
                    <a:pt x="21021" y="0"/>
                    <a:pt x="205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42"/>
            <p:cNvSpPr/>
            <p:nvPr/>
          </p:nvSpPr>
          <p:spPr>
            <a:xfrm>
              <a:off x="9476850" y="1529725"/>
              <a:ext cx="228000" cy="67775"/>
            </a:xfrm>
            <a:custGeom>
              <a:avLst/>
              <a:gdLst/>
              <a:ahLst/>
              <a:cxnLst/>
              <a:rect l="l" t="t" r="r" b="b"/>
              <a:pathLst>
                <a:path w="9120" h="2711" extrusionOk="0">
                  <a:moveTo>
                    <a:pt x="8245" y="0"/>
                  </a:moveTo>
                  <a:cubicBezTo>
                    <a:pt x="8215" y="0"/>
                    <a:pt x="8183" y="2"/>
                    <a:pt x="8151" y="6"/>
                  </a:cubicBezTo>
                  <a:lnTo>
                    <a:pt x="812" y="1441"/>
                  </a:lnTo>
                  <a:cubicBezTo>
                    <a:pt x="0" y="1538"/>
                    <a:pt x="106" y="2711"/>
                    <a:pt x="882" y="2711"/>
                  </a:cubicBezTo>
                  <a:cubicBezTo>
                    <a:pt x="902" y="2711"/>
                    <a:pt x="924" y="2710"/>
                    <a:pt x="946" y="2708"/>
                  </a:cubicBezTo>
                  <a:lnTo>
                    <a:pt x="1046" y="2675"/>
                  </a:lnTo>
                  <a:lnTo>
                    <a:pt x="8384" y="1241"/>
                  </a:lnTo>
                  <a:cubicBezTo>
                    <a:pt x="9119" y="1049"/>
                    <a:pt x="8936" y="0"/>
                    <a:pt x="8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42"/>
            <p:cNvSpPr/>
            <p:nvPr/>
          </p:nvSpPr>
          <p:spPr>
            <a:xfrm>
              <a:off x="9443500" y="1728925"/>
              <a:ext cx="201925" cy="61225"/>
            </a:xfrm>
            <a:custGeom>
              <a:avLst/>
              <a:gdLst/>
              <a:ahLst/>
              <a:cxnLst/>
              <a:rect l="l" t="t" r="r" b="b"/>
              <a:pathLst>
                <a:path w="8077" h="2449" extrusionOk="0">
                  <a:moveTo>
                    <a:pt x="7202" y="1"/>
                  </a:moveTo>
                  <a:cubicBezTo>
                    <a:pt x="7164" y="1"/>
                    <a:pt x="7124" y="4"/>
                    <a:pt x="7083" y="11"/>
                  </a:cubicBezTo>
                  <a:lnTo>
                    <a:pt x="812" y="1178"/>
                  </a:lnTo>
                  <a:cubicBezTo>
                    <a:pt x="0" y="1276"/>
                    <a:pt x="105" y="2448"/>
                    <a:pt x="881" y="2448"/>
                  </a:cubicBezTo>
                  <a:cubicBezTo>
                    <a:pt x="902" y="2448"/>
                    <a:pt x="924" y="2448"/>
                    <a:pt x="946" y="2446"/>
                  </a:cubicBezTo>
                  <a:lnTo>
                    <a:pt x="1046" y="2412"/>
                  </a:lnTo>
                  <a:lnTo>
                    <a:pt x="7317" y="1245"/>
                  </a:lnTo>
                  <a:cubicBezTo>
                    <a:pt x="8076" y="1118"/>
                    <a:pt x="7905" y="1"/>
                    <a:pt x="72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42"/>
            <p:cNvSpPr/>
            <p:nvPr/>
          </p:nvSpPr>
          <p:spPr>
            <a:xfrm>
              <a:off x="9206800" y="3682525"/>
              <a:ext cx="200350" cy="70775"/>
            </a:xfrm>
            <a:custGeom>
              <a:avLst/>
              <a:gdLst/>
              <a:ahLst/>
              <a:cxnLst/>
              <a:rect l="l" t="t" r="r" b="b"/>
              <a:pathLst>
                <a:path w="8014" h="2831" extrusionOk="0">
                  <a:moveTo>
                    <a:pt x="866" y="0"/>
                  </a:moveTo>
                  <a:cubicBezTo>
                    <a:pt x="200" y="0"/>
                    <a:pt x="1" y="1039"/>
                    <a:pt x="740" y="1224"/>
                  </a:cubicBezTo>
                  <a:lnTo>
                    <a:pt x="6911" y="2791"/>
                  </a:lnTo>
                  <a:lnTo>
                    <a:pt x="7078" y="2791"/>
                  </a:lnTo>
                  <a:lnTo>
                    <a:pt x="7044" y="2825"/>
                  </a:lnTo>
                  <a:cubicBezTo>
                    <a:pt x="7076" y="2829"/>
                    <a:pt x="7107" y="2830"/>
                    <a:pt x="7136" y="2830"/>
                  </a:cubicBezTo>
                  <a:cubicBezTo>
                    <a:pt x="7890" y="2830"/>
                    <a:pt x="8014" y="1653"/>
                    <a:pt x="7211" y="1557"/>
                  </a:cubicBezTo>
                  <a:lnTo>
                    <a:pt x="1040" y="23"/>
                  </a:lnTo>
                  <a:cubicBezTo>
                    <a:pt x="979" y="7"/>
                    <a:pt x="921" y="0"/>
                    <a:pt x="8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42"/>
            <p:cNvSpPr/>
            <p:nvPr/>
          </p:nvSpPr>
          <p:spPr>
            <a:xfrm>
              <a:off x="9106700" y="3838475"/>
              <a:ext cx="275425" cy="89950"/>
            </a:xfrm>
            <a:custGeom>
              <a:avLst/>
              <a:gdLst/>
              <a:ahLst/>
              <a:cxnLst/>
              <a:rect l="l" t="t" r="r" b="b"/>
              <a:pathLst>
                <a:path w="11017" h="3598" extrusionOk="0">
                  <a:moveTo>
                    <a:pt x="871" y="1"/>
                  </a:moveTo>
                  <a:cubicBezTo>
                    <a:pt x="202" y="1"/>
                    <a:pt x="0" y="1072"/>
                    <a:pt x="741" y="1257"/>
                  </a:cubicBezTo>
                  <a:lnTo>
                    <a:pt x="9914" y="3558"/>
                  </a:lnTo>
                  <a:lnTo>
                    <a:pt x="10081" y="3558"/>
                  </a:lnTo>
                  <a:lnTo>
                    <a:pt x="10081" y="3592"/>
                  </a:lnTo>
                  <a:cubicBezTo>
                    <a:pt x="10113" y="3596"/>
                    <a:pt x="10143" y="3597"/>
                    <a:pt x="10173" y="3597"/>
                  </a:cubicBezTo>
                  <a:cubicBezTo>
                    <a:pt x="10924" y="3597"/>
                    <a:pt x="11017" y="2420"/>
                    <a:pt x="10215" y="2324"/>
                  </a:cubicBezTo>
                  <a:lnTo>
                    <a:pt x="1041" y="23"/>
                  </a:lnTo>
                  <a:cubicBezTo>
                    <a:pt x="982" y="8"/>
                    <a:pt x="925" y="1"/>
                    <a:pt x="8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37" name="Google Shape;1337;p42"/>
          <p:cNvGrpSpPr/>
          <p:nvPr/>
        </p:nvGrpSpPr>
        <p:grpSpPr>
          <a:xfrm rot="5400000">
            <a:off x="4625475" y="788838"/>
            <a:ext cx="1783856" cy="1890815"/>
            <a:chOff x="3403900" y="3304800"/>
            <a:chExt cx="1556050" cy="1649350"/>
          </a:xfrm>
        </p:grpSpPr>
        <p:sp>
          <p:nvSpPr>
            <p:cNvPr id="1338" name="Google Shape;1338;p42"/>
            <p:cNvSpPr/>
            <p:nvPr/>
          </p:nvSpPr>
          <p:spPr>
            <a:xfrm>
              <a:off x="3960075" y="3761850"/>
              <a:ext cx="510150" cy="213400"/>
            </a:xfrm>
            <a:custGeom>
              <a:avLst/>
              <a:gdLst/>
              <a:ahLst/>
              <a:cxnLst/>
              <a:rect l="l" t="t" r="r" b="b"/>
              <a:pathLst>
                <a:path w="20406" h="8536" extrusionOk="0">
                  <a:moveTo>
                    <a:pt x="19766" y="0"/>
                  </a:moveTo>
                  <a:cubicBezTo>
                    <a:pt x="19714" y="0"/>
                    <a:pt x="19658" y="10"/>
                    <a:pt x="19599" y="31"/>
                  </a:cubicBezTo>
                  <a:cubicBezTo>
                    <a:pt x="13161" y="2358"/>
                    <a:pt x="6967" y="5198"/>
                    <a:pt x="556" y="7524"/>
                  </a:cubicBezTo>
                  <a:cubicBezTo>
                    <a:pt x="1" y="7717"/>
                    <a:pt x="157" y="8536"/>
                    <a:pt x="640" y="8536"/>
                  </a:cubicBezTo>
                  <a:cubicBezTo>
                    <a:pt x="698" y="8536"/>
                    <a:pt x="760" y="8524"/>
                    <a:pt x="827" y="8498"/>
                  </a:cubicBezTo>
                  <a:cubicBezTo>
                    <a:pt x="7238" y="6171"/>
                    <a:pt x="13459" y="3358"/>
                    <a:pt x="19870" y="1005"/>
                  </a:cubicBezTo>
                  <a:cubicBezTo>
                    <a:pt x="20406" y="810"/>
                    <a:pt x="20239" y="0"/>
                    <a:pt x="197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42"/>
            <p:cNvSpPr/>
            <p:nvPr/>
          </p:nvSpPr>
          <p:spPr>
            <a:xfrm>
              <a:off x="3559675" y="3796150"/>
              <a:ext cx="433700" cy="179100"/>
            </a:xfrm>
            <a:custGeom>
              <a:avLst/>
              <a:gdLst/>
              <a:ahLst/>
              <a:cxnLst/>
              <a:rect l="l" t="t" r="r" b="b"/>
              <a:pathLst>
                <a:path w="17348" h="7164" extrusionOk="0">
                  <a:moveTo>
                    <a:pt x="616" y="1"/>
                  </a:moveTo>
                  <a:cubicBezTo>
                    <a:pt x="138" y="1"/>
                    <a:pt x="1" y="819"/>
                    <a:pt x="532" y="1013"/>
                  </a:cubicBezTo>
                  <a:lnTo>
                    <a:pt x="16545" y="7126"/>
                  </a:lnTo>
                  <a:cubicBezTo>
                    <a:pt x="16612" y="7152"/>
                    <a:pt x="16674" y="7164"/>
                    <a:pt x="16732" y="7164"/>
                  </a:cubicBezTo>
                  <a:cubicBezTo>
                    <a:pt x="17210" y="7164"/>
                    <a:pt x="17347" y="6345"/>
                    <a:pt x="16816" y="6152"/>
                  </a:cubicBezTo>
                  <a:lnTo>
                    <a:pt x="803" y="39"/>
                  </a:lnTo>
                  <a:cubicBezTo>
                    <a:pt x="736" y="13"/>
                    <a:pt x="674" y="1"/>
                    <a:pt x="6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42"/>
            <p:cNvSpPr/>
            <p:nvPr/>
          </p:nvSpPr>
          <p:spPr>
            <a:xfrm>
              <a:off x="3713075" y="3949425"/>
              <a:ext cx="287200" cy="502625"/>
            </a:xfrm>
            <a:custGeom>
              <a:avLst/>
              <a:gdLst/>
              <a:ahLst/>
              <a:cxnLst/>
              <a:rect l="l" t="t" r="r" b="b"/>
              <a:pathLst>
                <a:path w="11488" h="20105" extrusionOk="0">
                  <a:moveTo>
                    <a:pt x="10805" y="0"/>
                  </a:moveTo>
                  <a:cubicBezTo>
                    <a:pt x="10652" y="0"/>
                    <a:pt x="10503" y="78"/>
                    <a:pt x="10409" y="264"/>
                  </a:cubicBezTo>
                  <a:cubicBezTo>
                    <a:pt x="7326" y="6702"/>
                    <a:pt x="4134" y="13356"/>
                    <a:pt x="266" y="19361"/>
                  </a:cubicBezTo>
                  <a:cubicBezTo>
                    <a:pt x="1" y="19740"/>
                    <a:pt x="358" y="20105"/>
                    <a:pt x="717" y="20105"/>
                  </a:cubicBezTo>
                  <a:cubicBezTo>
                    <a:pt x="871" y="20105"/>
                    <a:pt x="1026" y="20038"/>
                    <a:pt x="1132" y="19875"/>
                  </a:cubicBezTo>
                  <a:cubicBezTo>
                    <a:pt x="5027" y="13870"/>
                    <a:pt x="8191" y="7216"/>
                    <a:pt x="11302" y="778"/>
                  </a:cubicBezTo>
                  <a:cubicBezTo>
                    <a:pt x="11488" y="370"/>
                    <a:pt x="11138" y="0"/>
                    <a:pt x="1080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42"/>
            <p:cNvSpPr/>
            <p:nvPr/>
          </p:nvSpPr>
          <p:spPr>
            <a:xfrm>
              <a:off x="3735975" y="4426625"/>
              <a:ext cx="646450" cy="82025"/>
            </a:xfrm>
            <a:custGeom>
              <a:avLst/>
              <a:gdLst/>
              <a:ahLst/>
              <a:cxnLst/>
              <a:rect l="l" t="t" r="r" b="b"/>
              <a:pathLst>
                <a:path w="25858" h="3281" extrusionOk="0">
                  <a:moveTo>
                    <a:pt x="625" y="1"/>
                  </a:moveTo>
                  <a:cubicBezTo>
                    <a:pt x="1" y="1"/>
                    <a:pt x="43" y="978"/>
                    <a:pt x="675" y="1030"/>
                  </a:cubicBezTo>
                  <a:cubicBezTo>
                    <a:pt x="8871" y="1626"/>
                    <a:pt x="17067" y="2329"/>
                    <a:pt x="25209" y="3276"/>
                  </a:cubicBezTo>
                  <a:cubicBezTo>
                    <a:pt x="25234" y="3279"/>
                    <a:pt x="25257" y="3280"/>
                    <a:pt x="25280" y="3280"/>
                  </a:cubicBezTo>
                  <a:cubicBezTo>
                    <a:pt x="25857" y="3280"/>
                    <a:pt x="25834" y="2326"/>
                    <a:pt x="25209" y="2248"/>
                  </a:cubicBezTo>
                  <a:cubicBezTo>
                    <a:pt x="17067" y="1328"/>
                    <a:pt x="8871" y="625"/>
                    <a:pt x="675" y="3"/>
                  </a:cubicBezTo>
                  <a:cubicBezTo>
                    <a:pt x="658" y="1"/>
                    <a:pt x="641" y="1"/>
                    <a:pt x="62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42"/>
            <p:cNvSpPr/>
            <p:nvPr/>
          </p:nvSpPr>
          <p:spPr>
            <a:xfrm>
              <a:off x="3960700" y="3948925"/>
              <a:ext cx="422675" cy="560600"/>
            </a:xfrm>
            <a:custGeom>
              <a:avLst/>
              <a:gdLst/>
              <a:ahLst/>
              <a:cxnLst/>
              <a:rect l="l" t="t" r="r" b="b"/>
              <a:pathLst>
                <a:path w="16907" h="22424" extrusionOk="0">
                  <a:moveTo>
                    <a:pt x="693" y="1"/>
                  </a:moveTo>
                  <a:cubicBezTo>
                    <a:pt x="337" y="1"/>
                    <a:pt x="0" y="516"/>
                    <a:pt x="288" y="907"/>
                  </a:cubicBezTo>
                  <a:cubicBezTo>
                    <a:pt x="5698" y="7858"/>
                    <a:pt x="10404" y="15351"/>
                    <a:pt x="15868" y="22248"/>
                  </a:cubicBezTo>
                  <a:cubicBezTo>
                    <a:pt x="15966" y="22372"/>
                    <a:pt x="16082" y="22424"/>
                    <a:pt x="16197" y="22424"/>
                  </a:cubicBezTo>
                  <a:cubicBezTo>
                    <a:pt x="16560" y="22424"/>
                    <a:pt x="16907" y="21908"/>
                    <a:pt x="16599" y="21518"/>
                  </a:cubicBezTo>
                  <a:cubicBezTo>
                    <a:pt x="11135" y="14620"/>
                    <a:pt x="6428" y="7128"/>
                    <a:pt x="1018" y="176"/>
                  </a:cubicBezTo>
                  <a:cubicBezTo>
                    <a:pt x="921" y="53"/>
                    <a:pt x="806" y="1"/>
                    <a:pt x="6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42"/>
            <p:cNvSpPr/>
            <p:nvPr/>
          </p:nvSpPr>
          <p:spPr>
            <a:xfrm>
              <a:off x="4353000" y="3762125"/>
              <a:ext cx="113300" cy="745475"/>
            </a:xfrm>
            <a:custGeom>
              <a:avLst/>
              <a:gdLst/>
              <a:ahLst/>
              <a:cxnLst/>
              <a:rect l="l" t="t" r="r" b="b"/>
              <a:pathLst>
                <a:path w="4532" h="29819" extrusionOk="0">
                  <a:moveTo>
                    <a:pt x="4004" y="0"/>
                  </a:moveTo>
                  <a:cubicBezTo>
                    <a:pt x="3754" y="0"/>
                    <a:pt x="3503" y="169"/>
                    <a:pt x="3503" y="507"/>
                  </a:cubicBezTo>
                  <a:cubicBezTo>
                    <a:pt x="3530" y="4673"/>
                    <a:pt x="2773" y="8920"/>
                    <a:pt x="2259" y="13031"/>
                  </a:cubicBezTo>
                  <a:cubicBezTo>
                    <a:pt x="1529" y="18468"/>
                    <a:pt x="744" y="23905"/>
                    <a:pt x="41" y="29342"/>
                  </a:cubicBezTo>
                  <a:cubicBezTo>
                    <a:pt x="1" y="29663"/>
                    <a:pt x="226" y="29818"/>
                    <a:pt x="473" y="29818"/>
                  </a:cubicBezTo>
                  <a:cubicBezTo>
                    <a:pt x="725" y="29818"/>
                    <a:pt x="1001" y="29656"/>
                    <a:pt x="1042" y="29342"/>
                  </a:cubicBezTo>
                  <a:cubicBezTo>
                    <a:pt x="1772" y="23905"/>
                    <a:pt x="2557" y="18468"/>
                    <a:pt x="3260" y="13031"/>
                  </a:cubicBezTo>
                  <a:cubicBezTo>
                    <a:pt x="3801" y="8920"/>
                    <a:pt x="4531" y="4673"/>
                    <a:pt x="4504" y="507"/>
                  </a:cubicBezTo>
                  <a:cubicBezTo>
                    <a:pt x="4504" y="169"/>
                    <a:pt x="4254" y="0"/>
                    <a:pt x="40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42"/>
            <p:cNvSpPr/>
            <p:nvPr/>
          </p:nvSpPr>
          <p:spPr>
            <a:xfrm>
              <a:off x="4348800" y="4483000"/>
              <a:ext cx="542900" cy="320575"/>
            </a:xfrm>
            <a:custGeom>
              <a:avLst/>
              <a:gdLst/>
              <a:ahLst/>
              <a:cxnLst/>
              <a:rect l="l" t="t" r="r" b="b"/>
              <a:pathLst>
                <a:path w="21716" h="12823" extrusionOk="0">
                  <a:moveTo>
                    <a:pt x="709" y="1"/>
                  </a:moveTo>
                  <a:cubicBezTo>
                    <a:pt x="272" y="1"/>
                    <a:pt x="1" y="643"/>
                    <a:pt x="480" y="939"/>
                  </a:cubicBezTo>
                  <a:lnTo>
                    <a:pt x="20739" y="12760"/>
                  </a:lnTo>
                  <a:cubicBezTo>
                    <a:pt x="20823" y="12804"/>
                    <a:pt x="20904" y="12823"/>
                    <a:pt x="20981" y="12823"/>
                  </a:cubicBezTo>
                  <a:cubicBezTo>
                    <a:pt x="21428" y="12823"/>
                    <a:pt x="21715" y="12171"/>
                    <a:pt x="21253" y="11894"/>
                  </a:cubicBezTo>
                  <a:lnTo>
                    <a:pt x="966" y="74"/>
                  </a:lnTo>
                  <a:cubicBezTo>
                    <a:pt x="877" y="23"/>
                    <a:pt x="790" y="1"/>
                    <a:pt x="70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42"/>
            <p:cNvSpPr/>
            <p:nvPr/>
          </p:nvSpPr>
          <p:spPr>
            <a:xfrm>
              <a:off x="3496325" y="4429725"/>
              <a:ext cx="250725" cy="370050"/>
            </a:xfrm>
            <a:custGeom>
              <a:avLst/>
              <a:gdLst/>
              <a:ahLst/>
              <a:cxnLst/>
              <a:rect l="l" t="t" r="r" b="b"/>
              <a:pathLst>
                <a:path w="10029" h="14802" extrusionOk="0">
                  <a:moveTo>
                    <a:pt x="9319" y="0"/>
                  </a:moveTo>
                  <a:cubicBezTo>
                    <a:pt x="9166" y="0"/>
                    <a:pt x="9015" y="68"/>
                    <a:pt x="8909" y="230"/>
                  </a:cubicBezTo>
                  <a:lnTo>
                    <a:pt x="226" y="14052"/>
                  </a:lnTo>
                  <a:cubicBezTo>
                    <a:pt x="1" y="14446"/>
                    <a:pt x="348" y="14801"/>
                    <a:pt x="700" y="14801"/>
                  </a:cubicBezTo>
                  <a:cubicBezTo>
                    <a:pt x="855" y="14801"/>
                    <a:pt x="1011" y="14732"/>
                    <a:pt x="1119" y="14566"/>
                  </a:cubicBezTo>
                  <a:lnTo>
                    <a:pt x="9802" y="744"/>
                  </a:lnTo>
                  <a:cubicBezTo>
                    <a:pt x="10029" y="366"/>
                    <a:pt x="9673" y="0"/>
                    <a:pt x="93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42"/>
            <p:cNvSpPr/>
            <p:nvPr/>
          </p:nvSpPr>
          <p:spPr>
            <a:xfrm>
              <a:off x="3940500" y="3400850"/>
              <a:ext cx="49400" cy="573450"/>
            </a:xfrm>
            <a:custGeom>
              <a:avLst/>
              <a:gdLst/>
              <a:ahLst/>
              <a:cxnLst/>
              <a:rect l="l" t="t" r="r" b="b"/>
              <a:pathLst>
                <a:path w="1976" h="22938" extrusionOk="0">
                  <a:moveTo>
                    <a:pt x="508" y="0"/>
                  </a:moveTo>
                  <a:cubicBezTo>
                    <a:pt x="251" y="0"/>
                    <a:pt x="0" y="162"/>
                    <a:pt x="14" y="487"/>
                  </a:cubicBezTo>
                  <a:lnTo>
                    <a:pt x="961" y="22451"/>
                  </a:lnTo>
                  <a:cubicBezTo>
                    <a:pt x="974" y="22775"/>
                    <a:pt x="1231" y="22938"/>
                    <a:pt x="1481" y="22938"/>
                  </a:cubicBezTo>
                  <a:cubicBezTo>
                    <a:pt x="1732" y="22938"/>
                    <a:pt x="1975" y="22775"/>
                    <a:pt x="1962" y="22451"/>
                  </a:cubicBezTo>
                  <a:lnTo>
                    <a:pt x="1042" y="487"/>
                  </a:lnTo>
                  <a:cubicBezTo>
                    <a:pt x="1028" y="162"/>
                    <a:pt x="765" y="0"/>
                    <a:pt x="5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42"/>
            <p:cNvSpPr/>
            <p:nvPr/>
          </p:nvSpPr>
          <p:spPr>
            <a:xfrm>
              <a:off x="4152750" y="4482950"/>
              <a:ext cx="230050" cy="422600"/>
            </a:xfrm>
            <a:custGeom>
              <a:avLst/>
              <a:gdLst/>
              <a:ahLst/>
              <a:cxnLst/>
              <a:rect l="l" t="t" r="r" b="b"/>
              <a:pathLst>
                <a:path w="9202" h="16904" extrusionOk="0">
                  <a:moveTo>
                    <a:pt x="8521" y="0"/>
                  </a:moveTo>
                  <a:cubicBezTo>
                    <a:pt x="8364" y="0"/>
                    <a:pt x="8208" y="77"/>
                    <a:pt x="8105" y="265"/>
                  </a:cubicBezTo>
                  <a:cubicBezTo>
                    <a:pt x="5292" y="5459"/>
                    <a:pt x="3047" y="10950"/>
                    <a:pt x="207" y="16143"/>
                  </a:cubicBezTo>
                  <a:cubicBezTo>
                    <a:pt x="1" y="16537"/>
                    <a:pt x="353" y="16904"/>
                    <a:pt x="696" y="16904"/>
                  </a:cubicBezTo>
                  <a:cubicBezTo>
                    <a:pt x="849" y="16904"/>
                    <a:pt x="1000" y="16832"/>
                    <a:pt x="1099" y="16657"/>
                  </a:cubicBezTo>
                  <a:cubicBezTo>
                    <a:pt x="3913" y="11464"/>
                    <a:pt x="6158" y="5973"/>
                    <a:pt x="8998" y="752"/>
                  </a:cubicBezTo>
                  <a:cubicBezTo>
                    <a:pt x="9201" y="363"/>
                    <a:pt x="8860" y="0"/>
                    <a:pt x="85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42"/>
            <p:cNvSpPr/>
            <p:nvPr/>
          </p:nvSpPr>
          <p:spPr>
            <a:xfrm>
              <a:off x="3665625" y="4343500"/>
              <a:ext cx="173800" cy="171800"/>
            </a:xfrm>
            <a:custGeom>
              <a:avLst/>
              <a:gdLst/>
              <a:ahLst/>
              <a:cxnLst/>
              <a:rect l="l" t="t" r="r" b="b"/>
              <a:pathLst>
                <a:path w="6952" h="6872" extrusionOk="0">
                  <a:moveTo>
                    <a:pt x="3485" y="0"/>
                  </a:moveTo>
                  <a:cubicBezTo>
                    <a:pt x="3469" y="0"/>
                    <a:pt x="3452" y="0"/>
                    <a:pt x="3435" y="1"/>
                  </a:cubicBezTo>
                  <a:cubicBezTo>
                    <a:pt x="1515" y="28"/>
                    <a:pt x="0" y="1569"/>
                    <a:pt x="27" y="3490"/>
                  </a:cubicBezTo>
                  <a:cubicBezTo>
                    <a:pt x="54" y="5367"/>
                    <a:pt x="1595" y="6871"/>
                    <a:pt x="3466" y="6871"/>
                  </a:cubicBezTo>
                  <a:cubicBezTo>
                    <a:pt x="3483" y="6871"/>
                    <a:pt x="3500" y="6871"/>
                    <a:pt x="3516" y="6871"/>
                  </a:cubicBezTo>
                  <a:cubicBezTo>
                    <a:pt x="5410" y="6844"/>
                    <a:pt x="6952" y="5275"/>
                    <a:pt x="6925" y="3382"/>
                  </a:cubicBezTo>
                  <a:cubicBezTo>
                    <a:pt x="6898" y="1505"/>
                    <a:pt x="5356" y="0"/>
                    <a:pt x="348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42"/>
            <p:cNvSpPr/>
            <p:nvPr/>
          </p:nvSpPr>
          <p:spPr>
            <a:xfrm>
              <a:off x="4786800" y="4704600"/>
              <a:ext cx="173150" cy="172475"/>
            </a:xfrm>
            <a:custGeom>
              <a:avLst/>
              <a:gdLst/>
              <a:ahLst/>
              <a:cxnLst/>
              <a:rect l="l" t="t" r="r" b="b"/>
              <a:pathLst>
                <a:path w="6926" h="6899" extrusionOk="0">
                  <a:moveTo>
                    <a:pt x="3409" y="1"/>
                  </a:moveTo>
                  <a:cubicBezTo>
                    <a:pt x="1515" y="28"/>
                    <a:pt x="1" y="1597"/>
                    <a:pt x="28" y="3490"/>
                  </a:cubicBezTo>
                  <a:cubicBezTo>
                    <a:pt x="54" y="5394"/>
                    <a:pt x="1569" y="6899"/>
                    <a:pt x="3440" y="6899"/>
                  </a:cubicBezTo>
                  <a:cubicBezTo>
                    <a:pt x="3457" y="6899"/>
                    <a:pt x="3473" y="6899"/>
                    <a:pt x="3490" y="6898"/>
                  </a:cubicBezTo>
                  <a:cubicBezTo>
                    <a:pt x="5410" y="6871"/>
                    <a:pt x="6925" y="5302"/>
                    <a:pt x="6898" y="3409"/>
                  </a:cubicBezTo>
                  <a:cubicBezTo>
                    <a:pt x="6871" y="1516"/>
                    <a:pt x="5302" y="1"/>
                    <a:pt x="34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42"/>
            <p:cNvSpPr/>
            <p:nvPr/>
          </p:nvSpPr>
          <p:spPr>
            <a:xfrm>
              <a:off x="3890800" y="3876225"/>
              <a:ext cx="173125" cy="171800"/>
            </a:xfrm>
            <a:custGeom>
              <a:avLst/>
              <a:gdLst/>
              <a:ahLst/>
              <a:cxnLst/>
              <a:rect l="l" t="t" r="r" b="b"/>
              <a:pathLst>
                <a:path w="6925" h="6872" extrusionOk="0">
                  <a:moveTo>
                    <a:pt x="3458" y="0"/>
                  </a:moveTo>
                  <a:cubicBezTo>
                    <a:pt x="3442" y="0"/>
                    <a:pt x="3425" y="0"/>
                    <a:pt x="3409" y="1"/>
                  </a:cubicBezTo>
                  <a:cubicBezTo>
                    <a:pt x="1515" y="28"/>
                    <a:pt x="0" y="1596"/>
                    <a:pt x="27" y="3490"/>
                  </a:cubicBezTo>
                  <a:cubicBezTo>
                    <a:pt x="27" y="5367"/>
                    <a:pt x="1569" y="6871"/>
                    <a:pt x="3440" y="6871"/>
                  </a:cubicBezTo>
                  <a:cubicBezTo>
                    <a:pt x="3456" y="6871"/>
                    <a:pt x="3473" y="6871"/>
                    <a:pt x="3490" y="6871"/>
                  </a:cubicBezTo>
                  <a:cubicBezTo>
                    <a:pt x="5410" y="6844"/>
                    <a:pt x="6925" y="5275"/>
                    <a:pt x="6898" y="3382"/>
                  </a:cubicBezTo>
                  <a:cubicBezTo>
                    <a:pt x="6871" y="1505"/>
                    <a:pt x="5330" y="0"/>
                    <a:pt x="345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42"/>
            <p:cNvSpPr/>
            <p:nvPr/>
          </p:nvSpPr>
          <p:spPr>
            <a:xfrm>
              <a:off x="4343875" y="3666600"/>
              <a:ext cx="218450" cy="216425"/>
            </a:xfrm>
            <a:custGeom>
              <a:avLst/>
              <a:gdLst/>
              <a:ahLst/>
              <a:cxnLst/>
              <a:rect l="l" t="t" r="r" b="b"/>
              <a:pathLst>
                <a:path w="8738" h="8657" extrusionOk="0">
                  <a:moveTo>
                    <a:pt x="4352" y="0"/>
                  </a:moveTo>
                  <a:cubicBezTo>
                    <a:pt x="4335" y="0"/>
                    <a:pt x="4318" y="0"/>
                    <a:pt x="4301" y="0"/>
                  </a:cubicBezTo>
                  <a:cubicBezTo>
                    <a:pt x="1921" y="27"/>
                    <a:pt x="0" y="2002"/>
                    <a:pt x="27" y="4382"/>
                  </a:cubicBezTo>
                  <a:cubicBezTo>
                    <a:pt x="81" y="6773"/>
                    <a:pt x="2002" y="8656"/>
                    <a:pt x="4385" y="8656"/>
                  </a:cubicBezTo>
                  <a:cubicBezTo>
                    <a:pt x="4402" y="8656"/>
                    <a:pt x="4419" y="8656"/>
                    <a:pt x="4436" y="8656"/>
                  </a:cubicBezTo>
                  <a:cubicBezTo>
                    <a:pt x="6817" y="8629"/>
                    <a:pt x="8737" y="6654"/>
                    <a:pt x="8710" y="4274"/>
                  </a:cubicBezTo>
                  <a:cubicBezTo>
                    <a:pt x="8656" y="1884"/>
                    <a:pt x="6736" y="0"/>
                    <a:pt x="435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42"/>
            <p:cNvSpPr/>
            <p:nvPr/>
          </p:nvSpPr>
          <p:spPr>
            <a:xfrm>
              <a:off x="3844825" y="3304800"/>
              <a:ext cx="218425" cy="216450"/>
            </a:xfrm>
            <a:custGeom>
              <a:avLst/>
              <a:gdLst/>
              <a:ahLst/>
              <a:cxnLst/>
              <a:rect l="l" t="t" r="r" b="b"/>
              <a:pathLst>
                <a:path w="8737" h="8658" extrusionOk="0">
                  <a:moveTo>
                    <a:pt x="4351" y="1"/>
                  </a:moveTo>
                  <a:cubicBezTo>
                    <a:pt x="4334" y="1"/>
                    <a:pt x="4318" y="1"/>
                    <a:pt x="4301" y="1"/>
                  </a:cubicBezTo>
                  <a:cubicBezTo>
                    <a:pt x="1921" y="28"/>
                    <a:pt x="0" y="2003"/>
                    <a:pt x="27" y="4383"/>
                  </a:cubicBezTo>
                  <a:cubicBezTo>
                    <a:pt x="54" y="6773"/>
                    <a:pt x="2001" y="8657"/>
                    <a:pt x="4359" y="8657"/>
                  </a:cubicBezTo>
                  <a:cubicBezTo>
                    <a:pt x="4375" y="8657"/>
                    <a:pt x="4392" y="8657"/>
                    <a:pt x="4409" y="8657"/>
                  </a:cubicBezTo>
                  <a:cubicBezTo>
                    <a:pt x="6816" y="8630"/>
                    <a:pt x="8737" y="6655"/>
                    <a:pt x="8683" y="4275"/>
                  </a:cubicBezTo>
                  <a:cubicBezTo>
                    <a:pt x="8656" y="1884"/>
                    <a:pt x="6709" y="1"/>
                    <a:pt x="435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42"/>
            <p:cNvSpPr/>
            <p:nvPr/>
          </p:nvSpPr>
          <p:spPr>
            <a:xfrm>
              <a:off x="3403900" y="4678900"/>
              <a:ext cx="218450" cy="216450"/>
            </a:xfrm>
            <a:custGeom>
              <a:avLst/>
              <a:gdLst/>
              <a:ahLst/>
              <a:cxnLst/>
              <a:rect l="l" t="t" r="r" b="b"/>
              <a:pathLst>
                <a:path w="8738" h="8658" extrusionOk="0">
                  <a:moveTo>
                    <a:pt x="4352" y="1"/>
                  </a:moveTo>
                  <a:cubicBezTo>
                    <a:pt x="4335" y="1"/>
                    <a:pt x="4319" y="1"/>
                    <a:pt x="4302" y="1"/>
                  </a:cubicBezTo>
                  <a:cubicBezTo>
                    <a:pt x="1921" y="28"/>
                    <a:pt x="1" y="2003"/>
                    <a:pt x="28" y="4410"/>
                  </a:cubicBezTo>
                  <a:cubicBezTo>
                    <a:pt x="81" y="6758"/>
                    <a:pt x="1976" y="8658"/>
                    <a:pt x="4338" y="8658"/>
                  </a:cubicBezTo>
                  <a:cubicBezTo>
                    <a:pt x="4371" y="8658"/>
                    <a:pt x="4404" y="8657"/>
                    <a:pt x="4437" y="8657"/>
                  </a:cubicBezTo>
                  <a:cubicBezTo>
                    <a:pt x="6817" y="8630"/>
                    <a:pt x="8738" y="6682"/>
                    <a:pt x="8711" y="4275"/>
                  </a:cubicBezTo>
                  <a:cubicBezTo>
                    <a:pt x="8657" y="1911"/>
                    <a:pt x="6736" y="1"/>
                    <a:pt x="435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42"/>
            <p:cNvSpPr/>
            <p:nvPr/>
          </p:nvSpPr>
          <p:spPr>
            <a:xfrm>
              <a:off x="3515500" y="3748400"/>
              <a:ext cx="123100" cy="121775"/>
            </a:xfrm>
            <a:custGeom>
              <a:avLst/>
              <a:gdLst/>
              <a:ahLst/>
              <a:cxnLst/>
              <a:rect l="l" t="t" r="r" b="b"/>
              <a:pathLst>
                <a:path w="4924" h="4871" extrusionOk="0">
                  <a:moveTo>
                    <a:pt x="2457" y="1"/>
                  </a:moveTo>
                  <a:cubicBezTo>
                    <a:pt x="2441" y="1"/>
                    <a:pt x="2424" y="1"/>
                    <a:pt x="2407" y="1"/>
                  </a:cubicBezTo>
                  <a:cubicBezTo>
                    <a:pt x="1082" y="1"/>
                    <a:pt x="0" y="1110"/>
                    <a:pt x="0" y="2463"/>
                  </a:cubicBezTo>
                  <a:cubicBezTo>
                    <a:pt x="27" y="3799"/>
                    <a:pt x="1109" y="4871"/>
                    <a:pt x="2439" y="4871"/>
                  </a:cubicBezTo>
                  <a:cubicBezTo>
                    <a:pt x="2456" y="4871"/>
                    <a:pt x="2472" y="4870"/>
                    <a:pt x="2489" y="4870"/>
                  </a:cubicBezTo>
                  <a:cubicBezTo>
                    <a:pt x="3841" y="4870"/>
                    <a:pt x="4923" y="3761"/>
                    <a:pt x="4896" y="2409"/>
                  </a:cubicBezTo>
                  <a:cubicBezTo>
                    <a:pt x="4869" y="1073"/>
                    <a:pt x="3787" y="1"/>
                    <a:pt x="245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42"/>
            <p:cNvSpPr/>
            <p:nvPr/>
          </p:nvSpPr>
          <p:spPr>
            <a:xfrm>
              <a:off x="4107875" y="4831725"/>
              <a:ext cx="123100" cy="122425"/>
            </a:xfrm>
            <a:custGeom>
              <a:avLst/>
              <a:gdLst/>
              <a:ahLst/>
              <a:cxnLst/>
              <a:rect l="l" t="t" r="r" b="b"/>
              <a:pathLst>
                <a:path w="4924" h="4897" extrusionOk="0">
                  <a:moveTo>
                    <a:pt x="2457" y="1"/>
                  </a:moveTo>
                  <a:cubicBezTo>
                    <a:pt x="2441" y="1"/>
                    <a:pt x="2424" y="1"/>
                    <a:pt x="2408" y="1"/>
                  </a:cubicBezTo>
                  <a:cubicBezTo>
                    <a:pt x="1055" y="28"/>
                    <a:pt x="0" y="1137"/>
                    <a:pt x="0" y="2490"/>
                  </a:cubicBezTo>
                  <a:cubicBezTo>
                    <a:pt x="27" y="3815"/>
                    <a:pt x="1136" y="4897"/>
                    <a:pt x="2489" y="4897"/>
                  </a:cubicBezTo>
                  <a:cubicBezTo>
                    <a:pt x="3841" y="4870"/>
                    <a:pt x="4923" y="3761"/>
                    <a:pt x="4896" y="2408"/>
                  </a:cubicBezTo>
                  <a:cubicBezTo>
                    <a:pt x="4869" y="1073"/>
                    <a:pt x="3787" y="1"/>
                    <a:pt x="24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42"/>
            <p:cNvSpPr/>
            <p:nvPr/>
          </p:nvSpPr>
          <p:spPr>
            <a:xfrm>
              <a:off x="4304650" y="4434125"/>
              <a:ext cx="123775" cy="122425"/>
            </a:xfrm>
            <a:custGeom>
              <a:avLst/>
              <a:gdLst/>
              <a:ahLst/>
              <a:cxnLst/>
              <a:rect l="l" t="t" r="r" b="b"/>
              <a:pathLst>
                <a:path w="4951" h="4897" extrusionOk="0">
                  <a:moveTo>
                    <a:pt x="2435" y="0"/>
                  </a:moveTo>
                  <a:cubicBezTo>
                    <a:pt x="1082" y="27"/>
                    <a:pt x="0" y="1136"/>
                    <a:pt x="28" y="2489"/>
                  </a:cubicBezTo>
                  <a:cubicBezTo>
                    <a:pt x="54" y="3825"/>
                    <a:pt x="1137" y="4897"/>
                    <a:pt x="2466" y="4897"/>
                  </a:cubicBezTo>
                  <a:cubicBezTo>
                    <a:pt x="2483" y="4897"/>
                    <a:pt x="2499" y="4896"/>
                    <a:pt x="2516" y="4896"/>
                  </a:cubicBezTo>
                  <a:cubicBezTo>
                    <a:pt x="3869" y="4896"/>
                    <a:pt x="4950" y="3787"/>
                    <a:pt x="4923" y="2435"/>
                  </a:cubicBezTo>
                  <a:cubicBezTo>
                    <a:pt x="4896" y="1082"/>
                    <a:pt x="3787" y="0"/>
                    <a:pt x="243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57" name="Google Shape;1357;p42"/>
          <p:cNvSpPr/>
          <p:nvPr/>
        </p:nvSpPr>
        <p:spPr>
          <a:xfrm rot="1982137" flipH="1">
            <a:off x="7671494" y="667824"/>
            <a:ext cx="574415" cy="509756"/>
          </a:xfrm>
          <a:custGeom>
            <a:avLst/>
            <a:gdLst/>
            <a:ahLst/>
            <a:cxnLst/>
            <a:rect l="l" t="t" r="r" b="b"/>
            <a:pathLst>
              <a:path w="9766" h="8666" extrusionOk="0">
                <a:moveTo>
                  <a:pt x="4907" y="1"/>
                </a:moveTo>
                <a:cubicBezTo>
                  <a:pt x="3098" y="1"/>
                  <a:pt x="1410" y="1124"/>
                  <a:pt x="785" y="2934"/>
                </a:cubicBezTo>
                <a:cubicBezTo>
                  <a:pt x="1" y="5179"/>
                  <a:pt x="1191" y="7640"/>
                  <a:pt x="3463" y="8425"/>
                </a:cubicBezTo>
                <a:cubicBezTo>
                  <a:pt x="3937" y="8588"/>
                  <a:pt x="4419" y="8666"/>
                  <a:pt x="4892" y="8666"/>
                </a:cubicBezTo>
                <a:cubicBezTo>
                  <a:pt x="6689" y="8666"/>
                  <a:pt x="8360" y="7545"/>
                  <a:pt x="8981" y="5747"/>
                </a:cubicBezTo>
                <a:cubicBezTo>
                  <a:pt x="9766" y="3475"/>
                  <a:pt x="8548" y="1013"/>
                  <a:pt x="6303" y="229"/>
                </a:cubicBezTo>
                <a:cubicBezTo>
                  <a:pt x="5841" y="74"/>
                  <a:pt x="5370" y="1"/>
                  <a:pt x="490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8" name="Google Shape;1358;p42"/>
          <p:cNvSpPr txBox="1">
            <a:spLocks noGrp="1"/>
          </p:cNvSpPr>
          <p:nvPr>
            <p:ph type="subTitle" idx="2"/>
          </p:nvPr>
        </p:nvSpPr>
        <p:spPr>
          <a:xfrm>
            <a:off x="7517987" y="713195"/>
            <a:ext cx="864300" cy="38512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</a:t>
            </a:r>
            <a:r>
              <a:rPr lang="es-ES"/>
              <a:t>ºC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ángulo 133">
            <a:extLst>
              <a:ext uri="{FF2B5EF4-FFF2-40B4-BE49-F238E27FC236}">
                <a16:creationId xmlns:a16="http://schemas.microsoft.com/office/drawing/2014/main" id="{E69BBDD1-1FDB-442E-823A-50A83A1B4A10}"/>
              </a:ext>
            </a:extLst>
          </p:cNvPr>
          <p:cNvSpPr/>
          <p:nvPr/>
        </p:nvSpPr>
        <p:spPr>
          <a:xfrm>
            <a:off x="561034" y="645601"/>
            <a:ext cx="3942386" cy="646331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5" name="Google Shape;1363;p43">
            <a:extLst>
              <a:ext uri="{FF2B5EF4-FFF2-40B4-BE49-F238E27FC236}">
                <a16:creationId xmlns:a16="http://schemas.microsoft.com/office/drawing/2014/main" id="{CF1C781C-6131-4F47-B624-E1BA3FFD4AE5}"/>
              </a:ext>
            </a:extLst>
          </p:cNvPr>
          <p:cNvSpPr txBox="1">
            <a:spLocks/>
          </p:cNvSpPr>
          <p:nvPr/>
        </p:nvSpPr>
        <p:spPr>
          <a:xfrm>
            <a:off x="525174" y="164669"/>
            <a:ext cx="7724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iro"/>
              <a:buNone/>
              <a:defRPr sz="3200" b="1" i="0" u="none" strike="noStrike" cap="none">
                <a:solidFill>
                  <a:schemeClr val="dk2"/>
                </a:solidFill>
                <a:latin typeface="Cairo"/>
                <a:ea typeface="Cairo"/>
                <a:cs typeface="Cairo"/>
                <a:sym typeface="Cai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ES" sz="2400" u="sng">
                <a:solidFill>
                  <a:schemeClr val="tx2"/>
                </a:solidFill>
                <a:uFill>
                  <a:solidFill>
                    <a:schemeClr val="bg2"/>
                  </a:solidFill>
                </a:uFill>
              </a:rPr>
              <a:t>2ª LLEI DE MENDEL:</a:t>
            </a:r>
            <a:r>
              <a:rPr lang="es-ES" sz="2400">
                <a:solidFill>
                  <a:schemeClr val="tx2"/>
                </a:solidFill>
                <a:uFill>
                  <a:solidFill>
                    <a:schemeClr val="bg2"/>
                  </a:solidFill>
                </a:uFill>
              </a:rPr>
              <a:t> </a:t>
            </a:r>
            <a:r>
              <a:rPr lang="es-ES" sz="2000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</a:rPr>
              <a:t>PRINCIPI DE LA SEGREGACIÓ</a:t>
            </a:r>
            <a:endParaRPr lang="es-ES" sz="2400" u="sng">
              <a:solidFill>
                <a:schemeClr val="bg2"/>
              </a:solidFill>
              <a:uFill>
                <a:solidFill>
                  <a:schemeClr val="bg2"/>
                </a:solidFill>
              </a:uFill>
            </a:endParaRPr>
          </a:p>
        </p:txBody>
      </p:sp>
      <p:grpSp>
        <p:nvGrpSpPr>
          <p:cNvPr id="76" name="Google Shape;1310;p42">
            <a:extLst>
              <a:ext uri="{FF2B5EF4-FFF2-40B4-BE49-F238E27FC236}">
                <a16:creationId xmlns:a16="http://schemas.microsoft.com/office/drawing/2014/main" id="{0CB3BD35-C733-47F4-B33B-A49224569D5E}"/>
              </a:ext>
            </a:extLst>
          </p:cNvPr>
          <p:cNvGrpSpPr/>
          <p:nvPr/>
        </p:nvGrpSpPr>
        <p:grpSpPr>
          <a:xfrm rot="5400000" flipH="1">
            <a:off x="277237" y="201553"/>
            <a:ext cx="117847" cy="449746"/>
            <a:chOff x="9065175" y="1446600"/>
            <a:chExt cx="682175" cy="2603425"/>
          </a:xfrm>
        </p:grpSpPr>
        <p:sp>
          <p:nvSpPr>
            <p:cNvPr id="77" name="Google Shape;1311;p42">
              <a:extLst>
                <a:ext uri="{FF2B5EF4-FFF2-40B4-BE49-F238E27FC236}">
                  <a16:creationId xmlns:a16="http://schemas.microsoft.com/office/drawing/2014/main" id="{D46F40A8-C505-466B-9D97-9DF7A14B17FF}"/>
                </a:ext>
              </a:extLst>
            </p:cNvPr>
            <p:cNvSpPr/>
            <p:nvPr/>
          </p:nvSpPr>
          <p:spPr>
            <a:xfrm>
              <a:off x="9086850" y="1508200"/>
              <a:ext cx="610475" cy="2541825"/>
            </a:xfrm>
            <a:custGeom>
              <a:avLst/>
              <a:gdLst/>
              <a:ahLst/>
              <a:cxnLst/>
              <a:rect l="l" t="t" r="r" b="b"/>
              <a:pathLst>
                <a:path w="24419" h="101673" extrusionOk="0">
                  <a:moveTo>
                    <a:pt x="3036" y="0"/>
                  </a:moveTo>
                  <a:cubicBezTo>
                    <a:pt x="2703" y="0"/>
                    <a:pt x="2402" y="267"/>
                    <a:pt x="2402" y="601"/>
                  </a:cubicBezTo>
                  <a:cubicBezTo>
                    <a:pt x="2102" y="9474"/>
                    <a:pt x="7740" y="14010"/>
                    <a:pt x="13143" y="18380"/>
                  </a:cubicBezTo>
                  <a:cubicBezTo>
                    <a:pt x="18280" y="22550"/>
                    <a:pt x="23151" y="26452"/>
                    <a:pt x="22917" y="33824"/>
                  </a:cubicBezTo>
                  <a:cubicBezTo>
                    <a:pt x="22650" y="41997"/>
                    <a:pt x="17346" y="45633"/>
                    <a:pt x="11709" y="49502"/>
                  </a:cubicBezTo>
                  <a:cubicBezTo>
                    <a:pt x="6205" y="53305"/>
                    <a:pt x="534" y="57208"/>
                    <a:pt x="268" y="65614"/>
                  </a:cubicBezTo>
                  <a:cubicBezTo>
                    <a:pt x="1" y="73553"/>
                    <a:pt x="4804" y="77522"/>
                    <a:pt x="9908" y="81725"/>
                  </a:cubicBezTo>
                  <a:cubicBezTo>
                    <a:pt x="15378" y="86229"/>
                    <a:pt x="21049" y="90899"/>
                    <a:pt x="20715" y="101039"/>
                  </a:cubicBezTo>
                  <a:cubicBezTo>
                    <a:pt x="20715" y="101373"/>
                    <a:pt x="20982" y="101673"/>
                    <a:pt x="21316" y="101673"/>
                  </a:cubicBezTo>
                  <a:cubicBezTo>
                    <a:pt x="21683" y="101673"/>
                    <a:pt x="21950" y="101406"/>
                    <a:pt x="21950" y="101072"/>
                  </a:cubicBezTo>
                  <a:cubicBezTo>
                    <a:pt x="22283" y="90265"/>
                    <a:pt x="16146" y="85194"/>
                    <a:pt x="10708" y="80725"/>
                  </a:cubicBezTo>
                  <a:cubicBezTo>
                    <a:pt x="5838" y="76722"/>
                    <a:pt x="1268" y="72952"/>
                    <a:pt x="1502" y="65647"/>
                  </a:cubicBezTo>
                  <a:cubicBezTo>
                    <a:pt x="1769" y="57875"/>
                    <a:pt x="6939" y="54306"/>
                    <a:pt x="12410" y="50536"/>
                  </a:cubicBezTo>
                  <a:cubicBezTo>
                    <a:pt x="18047" y="46633"/>
                    <a:pt x="23851" y="42631"/>
                    <a:pt x="24151" y="33858"/>
                  </a:cubicBezTo>
                  <a:cubicBezTo>
                    <a:pt x="24418" y="25852"/>
                    <a:pt x="19081" y="21549"/>
                    <a:pt x="13944" y="17413"/>
                  </a:cubicBezTo>
                  <a:cubicBezTo>
                    <a:pt x="8507" y="13043"/>
                    <a:pt x="3370" y="8906"/>
                    <a:pt x="3637" y="634"/>
                  </a:cubicBezTo>
                  <a:cubicBezTo>
                    <a:pt x="3637" y="300"/>
                    <a:pt x="3370" y="0"/>
                    <a:pt x="30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312;p42">
              <a:extLst>
                <a:ext uri="{FF2B5EF4-FFF2-40B4-BE49-F238E27FC236}">
                  <a16:creationId xmlns:a16="http://schemas.microsoft.com/office/drawing/2014/main" id="{9B7E29D2-14FA-4ED9-A345-C4813487270F}"/>
                </a:ext>
              </a:extLst>
            </p:cNvPr>
            <p:cNvSpPr/>
            <p:nvPr/>
          </p:nvSpPr>
          <p:spPr>
            <a:xfrm>
              <a:off x="9065175" y="1446600"/>
              <a:ext cx="682175" cy="2586000"/>
            </a:xfrm>
            <a:custGeom>
              <a:avLst/>
              <a:gdLst/>
              <a:ahLst/>
              <a:cxnLst/>
              <a:rect l="l" t="t" r="r" b="b"/>
              <a:pathLst>
                <a:path w="27287" h="103440" extrusionOk="0">
                  <a:moveTo>
                    <a:pt x="25601" y="0"/>
                  </a:moveTo>
                  <a:cubicBezTo>
                    <a:pt x="25266" y="0"/>
                    <a:pt x="24931" y="246"/>
                    <a:pt x="24985" y="696"/>
                  </a:cubicBezTo>
                  <a:cubicBezTo>
                    <a:pt x="25952" y="9969"/>
                    <a:pt x="19948" y="14573"/>
                    <a:pt x="13610" y="19443"/>
                  </a:cubicBezTo>
                  <a:cubicBezTo>
                    <a:pt x="8140" y="23679"/>
                    <a:pt x="2469" y="28016"/>
                    <a:pt x="2202" y="35588"/>
                  </a:cubicBezTo>
                  <a:cubicBezTo>
                    <a:pt x="1902" y="45328"/>
                    <a:pt x="7639" y="49698"/>
                    <a:pt x="13210" y="53901"/>
                  </a:cubicBezTo>
                  <a:cubicBezTo>
                    <a:pt x="18213" y="57704"/>
                    <a:pt x="22983" y="61306"/>
                    <a:pt x="22717" y="68778"/>
                  </a:cubicBezTo>
                  <a:cubicBezTo>
                    <a:pt x="22483" y="76350"/>
                    <a:pt x="17513" y="80020"/>
                    <a:pt x="12242" y="83922"/>
                  </a:cubicBezTo>
                  <a:cubicBezTo>
                    <a:pt x="6405" y="88259"/>
                    <a:pt x="334" y="92762"/>
                    <a:pt x="0" y="102803"/>
                  </a:cubicBezTo>
                  <a:cubicBezTo>
                    <a:pt x="0" y="103136"/>
                    <a:pt x="267" y="103436"/>
                    <a:pt x="601" y="103436"/>
                  </a:cubicBezTo>
                  <a:cubicBezTo>
                    <a:pt x="622" y="103438"/>
                    <a:pt x="642" y="103439"/>
                    <a:pt x="662" y="103439"/>
                  </a:cubicBezTo>
                  <a:cubicBezTo>
                    <a:pt x="997" y="103439"/>
                    <a:pt x="1236" y="103182"/>
                    <a:pt x="1268" y="102836"/>
                  </a:cubicBezTo>
                  <a:cubicBezTo>
                    <a:pt x="1568" y="93429"/>
                    <a:pt x="7372" y="89126"/>
                    <a:pt x="13010" y="84957"/>
                  </a:cubicBezTo>
                  <a:cubicBezTo>
                    <a:pt x="18280" y="81054"/>
                    <a:pt x="23717" y="76951"/>
                    <a:pt x="23984" y="68845"/>
                  </a:cubicBezTo>
                  <a:cubicBezTo>
                    <a:pt x="24251" y="60706"/>
                    <a:pt x="19014" y="56770"/>
                    <a:pt x="13944" y="52934"/>
                  </a:cubicBezTo>
                  <a:cubicBezTo>
                    <a:pt x="8640" y="48897"/>
                    <a:pt x="3169" y="44761"/>
                    <a:pt x="3470" y="35621"/>
                  </a:cubicBezTo>
                  <a:cubicBezTo>
                    <a:pt x="3703" y="28650"/>
                    <a:pt x="8873" y="24680"/>
                    <a:pt x="14377" y="20444"/>
                  </a:cubicBezTo>
                  <a:cubicBezTo>
                    <a:pt x="20715" y="15573"/>
                    <a:pt x="27287" y="10570"/>
                    <a:pt x="26219" y="563"/>
                  </a:cubicBezTo>
                  <a:cubicBezTo>
                    <a:pt x="26173" y="179"/>
                    <a:pt x="25887" y="0"/>
                    <a:pt x="256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313;p42">
              <a:extLst>
                <a:ext uri="{FF2B5EF4-FFF2-40B4-BE49-F238E27FC236}">
                  <a16:creationId xmlns:a16="http://schemas.microsoft.com/office/drawing/2014/main" id="{0FDA672A-0A2C-4B96-AD98-05C15C801B5F}"/>
                </a:ext>
              </a:extLst>
            </p:cNvPr>
            <p:cNvSpPr/>
            <p:nvPr/>
          </p:nvSpPr>
          <p:spPr>
            <a:xfrm>
              <a:off x="9240300" y="3247475"/>
              <a:ext cx="393750" cy="199625"/>
            </a:xfrm>
            <a:custGeom>
              <a:avLst/>
              <a:gdLst/>
              <a:ahLst/>
              <a:cxnLst/>
              <a:rect l="l" t="t" r="r" b="b"/>
              <a:pathLst>
                <a:path w="15750" h="7985" extrusionOk="0">
                  <a:moveTo>
                    <a:pt x="15158" y="0"/>
                  </a:moveTo>
                  <a:cubicBezTo>
                    <a:pt x="15101" y="0"/>
                    <a:pt x="15040" y="14"/>
                    <a:pt x="14978" y="46"/>
                  </a:cubicBezTo>
                  <a:lnTo>
                    <a:pt x="401" y="7184"/>
                  </a:lnTo>
                  <a:cubicBezTo>
                    <a:pt x="0" y="7384"/>
                    <a:pt x="134" y="7985"/>
                    <a:pt x="601" y="7985"/>
                  </a:cubicBezTo>
                  <a:cubicBezTo>
                    <a:pt x="668" y="7951"/>
                    <a:pt x="701" y="7951"/>
                    <a:pt x="768" y="7918"/>
                  </a:cubicBezTo>
                  <a:lnTo>
                    <a:pt x="15345" y="813"/>
                  </a:lnTo>
                  <a:cubicBezTo>
                    <a:pt x="15749" y="582"/>
                    <a:pt x="15528" y="0"/>
                    <a:pt x="151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314;p42">
              <a:extLst>
                <a:ext uri="{FF2B5EF4-FFF2-40B4-BE49-F238E27FC236}">
                  <a16:creationId xmlns:a16="http://schemas.microsoft.com/office/drawing/2014/main" id="{FCD00985-41C9-40AB-A8BC-0A76834FA7B0}"/>
                </a:ext>
              </a:extLst>
            </p:cNvPr>
            <p:cNvSpPr/>
            <p:nvPr/>
          </p:nvSpPr>
          <p:spPr>
            <a:xfrm>
              <a:off x="9142725" y="3083225"/>
              <a:ext cx="497100" cy="243800"/>
            </a:xfrm>
            <a:custGeom>
              <a:avLst/>
              <a:gdLst/>
              <a:ahLst/>
              <a:cxnLst/>
              <a:rect l="l" t="t" r="r" b="b"/>
              <a:pathLst>
                <a:path w="19884" h="9752" extrusionOk="0">
                  <a:moveTo>
                    <a:pt x="19267" y="1"/>
                  </a:moveTo>
                  <a:cubicBezTo>
                    <a:pt x="19208" y="1"/>
                    <a:pt x="19146" y="14"/>
                    <a:pt x="19081" y="44"/>
                  </a:cubicBezTo>
                  <a:lnTo>
                    <a:pt x="401" y="8951"/>
                  </a:lnTo>
                  <a:cubicBezTo>
                    <a:pt x="1" y="9151"/>
                    <a:pt x="167" y="9718"/>
                    <a:pt x="601" y="9751"/>
                  </a:cubicBezTo>
                  <a:cubicBezTo>
                    <a:pt x="668" y="9751"/>
                    <a:pt x="701" y="9718"/>
                    <a:pt x="768" y="9684"/>
                  </a:cubicBezTo>
                  <a:lnTo>
                    <a:pt x="19448" y="811"/>
                  </a:lnTo>
                  <a:cubicBezTo>
                    <a:pt x="19883" y="608"/>
                    <a:pt x="19662" y="1"/>
                    <a:pt x="192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315;p42">
              <a:extLst>
                <a:ext uri="{FF2B5EF4-FFF2-40B4-BE49-F238E27FC236}">
                  <a16:creationId xmlns:a16="http://schemas.microsoft.com/office/drawing/2014/main" id="{1CADFC87-E9CA-40CB-9B81-5C0C0496BB91}"/>
                </a:ext>
              </a:extLst>
            </p:cNvPr>
            <p:cNvSpPr/>
            <p:nvPr/>
          </p:nvSpPr>
          <p:spPr>
            <a:xfrm>
              <a:off x="9113550" y="2938925"/>
              <a:ext cx="459600" cy="234650"/>
            </a:xfrm>
            <a:custGeom>
              <a:avLst/>
              <a:gdLst/>
              <a:ahLst/>
              <a:cxnLst/>
              <a:rect l="l" t="t" r="r" b="b"/>
              <a:pathLst>
                <a:path w="18384" h="9386" extrusionOk="0">
                  <a:moveTo>
                    <a:pt x="17794" y="0"/>
                  </a:moveTo>
                  <a:cubicBezTo>
                    <a:pt x="17736" y="0"/>
                    <a:pt x="17675" y="14"/>
                    <a:pt x="17613" y="45"/>
                  </a:cubicBezTo>
                  <a:lnTo>
                    <a:pt x="400" y="8585"/>
                  </a:lnTo>
                  <a:cubicBezTo>
                    <a:pt x="0" y="8785"/>
                    <a:pt x="134" y="9385"/>
                    <a:pt x="601" y="9385"/>
                  </a:cubicBezTo>
                  <a:cubicBezTo>
                    <a:pt x="667" y="9385"/>
                    <a:pt x="734" y="9352"/>
                    <a:pt x="801" y="9319"/>
                  </a:cubicBezTo>
                  <a:lnTo>
                    <a:pt x="17980" y="779"/>
                  </a:lnTo>
                  <a:cubicBezTo>
                    <a:pt x="18384" y="577"/>
                    <a:pt x="18163" y="0"/>
                    <a:pt x="177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316;p42">
              <a:extLst>
                <a:ext uri="{FF2B5EF4-FFF2-40B4-BE49-F238E27FC236}">
                  <a16:creationId xmlns:a16="http://schemas.microsoft.com/office/drawing/2014/main" id="{DB13EA69-C2D9-4C12-BD3B-0A9C9FBD1FF3}"/>
                </a:ext>
              </a:extLst>
            </p:cNvPr>
            <p:cNvSpPr/>
            <p:nvPr/>
          </p:nvSpPr>
          <p:spPr>
            <a:xfrm>
              <a:off x="9164400" y="2824375"/>
              <a:ext cx="297550" cy="156550"/>
            </a:xfrm>
            <a:custGeom>
              <a:avLst/>
              <a:gdLst/>
              <a:ahLst/>
              <a:cxnLst/>
              <a:rect l="l" t="t" r="r" b="b"/>
              <a:pathLst>
                <a:path w="11902" h="6262" extrusionOk="0">
                  <a:moveTo>
                    <a:pt x="11322" y="0"/>
                  </a:moveTo>
                  <a:cubicBezTo>
                    <a:pt x="11256" y="0"/>
                    <a:pt x="11184" y="18"/>
                    <a:pt x="11109" y="58"/>
                  </a:cubicBezTo>
                  <a:lnTo>
                    <a:pt x="368" y="5461"/>
                  </a:lnTo>
                  <a:cubicBezTo>
                    <a:pt x="1" y="5662"/>
                    <a:pt x="134" y="6262"/>
                    <a:pt x="568" y="6262"/>
                  </a:cubicBezTo>
                  <a:cubicBezTo>
                    <a:pt x="635" y="6262"/>
                    <a:pt x="701" y="6229"/>
                    <a:pt x="768" y="6195"/>
                  </a:cubicBezTo>
                  <a:lnTo>
                    <a:pt x="11476" y="791"/>
                  </a:lnTo>
                  <a:cubicBezTo>
                    <a:pt x="11901" y="564"/>
                    <a:pt x="11700" y="0"/>
                    <a:pt x="113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317;p42">
              <a:extLst>
                <a:ext uri="{FF2B5EF4-FFF2-40B4-BE49-F238E27FC236}">
                  <a16:creationId xmlns:a16="http://schemas.microsoft.com/office/drawing/2014/main" id="{70F62049-3C72-4B4B-AE0C-951AC5CC068D}"/>
                </a:ext>
              </a:extLst>
            </p:cNvPr>
            <p:cNvSpPr/>
            <p:nvPr/>
          </p:nvSpPr>
          <p:spPr>
            <a:xfrm>
              <a:off x="9388725" y="3076125"/>
              <a:ext cx="261250" cy="134975"/>
            </a:xfrm>
            <a:custGeom>
              <a:avLst/>
              <a:gdLst/>
              <a:ahLst/>
              <a:cxnLst/>
              <a:rect l="l" t="t" r="r" b="b"/>
              <a:pathLst>
                <a:path w="10450" h="5399" extrusionOk="0">
                  <a:moveTo>
                    <a:pt x="9540" y="1"/>
                  </a:moveTo>
                  <a:cubicBezTo>
                    <a:pt x="9456" y="1"/>
                    <a:pt x="9367" y="19"/>
                    <a:pt x="9274" y="61"/>
                  </a:cubicBezTo>
                  <a:lnTo>
                    <a:pt x="601" y="4198"/>
                  </a:lnTo>
                  <a:cubicBezTo>
                    <a:pt x="1" y="4498"/>
                    <a:pt x="201" y="5399"/>
                    <a:pt x="868" y="5399"/>
                  </a:cubicBezTo>
                  <a:cubicBezTo>
                    <a:pt x="968" y="5399"/>
                    <a:pt x="1035" y="5365"/>
                    <a:pt x="1135" y="5332"/>
                  </a:cubicBezTo>
                  <a:lnTo>
                    <a:pt x="9808" y="1196"/>
                  </a:lnTo>
                  <a:cubicBezTo>
                    <a:pt x="10449" y="904"/>
                    <a:pt x="10122" y="1"/>
                    <a:pt x="95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318;p42">
              <a:extLst>
                <a:ext uri="{FF2B5EF4-FFF2-40B4-BE49-F238E27FC236}">
                  <a16:creationId xmlns:a16="http://schemas.microsoft.com/office/drawing/2014/main" id="{38A89C69-88B4-4A7E-A905-D4AEDA9D0054}"/>
                </a:ext>
              </a:extLst>
            </p:cNvPr>
            <p:cNvSpPr/>
            <p:nvPr/>
          </p:nvSpPr>
          <p:spPr>
            <a:xfrm>
              <a:off x="9332025" y="2929875"/>
              <a:ext cx="253475" cy="135300"/>
            </a:xfrm>
            <a:custGeom>
              <a:avLst/>
              <a:gdLst/>
              <a:ahLst/>
              <a:cxnLst/>
              <a:rect l="l" t="t" r="r" b="b"/>
              <a:pathLst>
                <a:path w="10139" h="5412" extrusionOk="0">
                  <a:moveTo>
                    <a:pt x="9245" y="0"/>
                  </a:moveTo>
                  <a:cubicBezTo>
                    <a:pt x="9150" y="0"/>
                    <a:pt x="9048" y="23"/>
                    <a:pt x="8940" y="74"/>
                  </a:cubicBezTo>
                  <a:lnTo>
                    <a:pt x="568" y="4244"/>
                  </a:lnTo>
                  <a:cubicBezTo>
                    <a:pt x="1" y="4544"/>
                    <a:pt x="201" y="5411"/>
                    <a:pt x="868" y="5411"/>
                  </a:cubicBezTo>
                  <a:cubicBezTo>
                    <a:pt x="968" y="5411"/>
                    <a:pt x="1035" y="5411"/>
                    <a:pt x="1135" y="5344"/>
                  </a:cubicBezTo>
                  <a:lnTo>
                    <a:pt x="9507" y="1175"/>
                  </a:lnTo>
                  <a:cubicBezTo>
                    <a:pt x="10139" y="859"/>
                    <a:pt x="9832" y="0"/>
                    <a:pt x="9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319;p42">
              <a:extLst>
                <a:ext uri="{FF2B5EF4-FFF2-40B4-BE49-F238E27FC236}">
                  <a16:creationId xmlns:a16="http://schemas.microsoft.com/office/drawing/2014/main" id="{413C51FD-1D54-4E14-8815-3A0ADCC9439C}"/>
                </a:ext>
              </a:extLst>
            </p:cNvPr>
            <p:cNvSpPr/>
            <p:nvPr/>
          </p:nvSpPr>
          <p:spPr>
            <a:xfrm>
              <a:off x="9305350" y="2816175"/>
              <a:ext cx="167450" cy="93875"/>
            </a:xfrm>
            <a:custGeom>
              <a:avLst/>
              <a:gdLst/>
              <a:ahLst/>
              <a:cxnLst/>
              <a:rect l="l" t="t" r="r" b="b"/>
              <a:pathLst>
                <a:path w="6698" h="3755" extrusionOk="0">
                  <a:moveTo>
                    <a:pt x="5823" y="1"/>
                  </a:moveTo>
                  <a:cubicBezTo>
                    <a:pt x="5724" y="1"/>
                    <a:pt x="5617" y="27"/>
                    <a:pt x="5504" y="85"/>
                  </a:cubicBezTo>
                  <a:lnTo>
                    <a:pt x="567" y="2587"/>
                  </a:lnTo>
                  <a:cubicBezTo>
                    <a:pt x="0" y="2887"/>
                    <a:pt x="200" y="3755"/>
                    <a:pt x="868" y="3755"/>
                  </a:cubicBezTo>
                  <a:cubicBezTo>
                    <a:pt x="968" y="3755"/>
                    <a:pt x="1068" y="3721"/>
                    <a:pt x="1134" y="3688"/>
                  </a:cubicBezTo>
                  <a:lnTo>
                    <a:pt x="6071" y="1186"/>
                  </a:lnTo>
                  <a:cubicBezTo>
                    <a:pt x="6698" y="873"/>
                    <a:pt x="6401" y="1"/>
                    <a:pt x="58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320;p42">
              <a:extLst>
                <a:ext uri="{FF2B5EF4-FFF2-40B4-BE49-F238E27FC236}">
                  <a16:creationId xmlns:a16="http://schemas.microsoft.com/office/drawing/2014/main" id="{9AC28CBB-90D8-4AF9-91D8-DC485A47065A}"/>
                </a:ext>
              </a:extLst>
            </p:cNvPr>
            <p:cNvSpPr/>
            <p:nvPr/>
          </p:nvSpPr>
          <p:spPr>
            <a:xfrm>
              <a:off x="9427100" y="3236800"/>
              <a:ext cx="221025" cy="117725"/>
            </a:xfrm>
            <a:custGeom>
              <a:avLst/>
              <a:gdLst/>
              <a:ahLst/>
              <a:cxnLst/>
              <a:rect l="l" t="t" r="r" b="b"/>
              <a:pathLst>
                <a:path w="8841" h="4709" extrusionOk="0">
                  <a:moveTo>
                    <a:pt x="7937" y="0"/>
                  </a:moveTo>
                  <a:cubicBezTo>
                    <a:pt x="7844" y="0"/>
                    <a:pt x="7744" y="22"/>
                    <a:pt x="7639" y="72"/>
                  </a:cubicBezTo>
                  <a:lnTo>
                    <a:pt x="601" y="3541"/>
                  </a:lnTo>
                  <a:cubicBezTo>
                    <a:pt x="0" y="3808"/>
                    <a:pt x="201" y="4709"/>
                    <a:pt x="868" y="4709"/>
                  </a:cubicBezTo>
                  <a:cubicBezTo>
                    <a:pt x="968" y="4709"/>
                    <a:pt x="1068" y="4676"/>
                    <a:pt x="1135" y="4642"/>
                  </a:cubicBezTo>
                  <a:lnTo>
                    <a:pt x="8206" y="1206"/>
                  </a:lnTo>
                  <a:cubicBezTo>
                    <a:pt x="8840" y="890"/>
                    <a:pt x="8528" y="0"/>
                    <a:pt x="79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321;p42">
              <a:extLst>
                <a:ext uri="{FF2B5EF4-FFF2-40B4-BE49-F238E27FC236}">
                  <a16:creationId xmlns:a16="http://schemas.microsoft.com/office/drawing/2014/main" id="{6C3DCA0F-634E-48D0-9771-1E93D38984CA}"/>
                </a:ext>
              </a:extLst>
            </p:cNvPr>
            <p:cNvSpPr/>
            <p:nvPr/>
          </p:nvSpPr>
          <p:spPr>
            <a:xfrm>
              <a:off x="9149925" y="2478050"/>
              <a:ext cx="373100" cy="190150"/>
            </a:xfrm>
            <a:custGeom>
              <a:avLst/>
              <a:gdLst/>
              <a:ahLst/>
              <a:cxnLst/>
              <a:rect l="l" t="t" r="r" b="b"/>
              <a:pathLst>
                <a:path w="14924" h="7606" extrusionOk="0">
                  <a:moveTo>
                    <a:pt x="623" y="1"/>
                  </a:moveTo>
                  <a:cubicBezTo>
                    <a:pt x="236" y="1"/>
                    <a:pt x="0" y="604"/>
                    <a:pt x="480" y="801"/>
                  </a:cubicBezTo>
                  <a:lnTo>
                    <a:pt x="14156" y="7573"/>
                  </a:lnTo>
                  <a:cubicBezTo>
                    <a:pt x="14223" y="7606"/>
                    <a:pt x="14290" y="7606"/>
                    <a:pt x="14356" y="7606"/>
                  </a:cubicBezTo>
                  <a:cubicBezTo>
                    <a:pt x="14790" y="7606"/>
                    <a:pt x="14923" y="7006"/>
                    <a:pt x="14523" y="6805"/>
                  </a:cubicBezTo>
                  <a:lnTo>
                    <a:pt x="847" y="67"/>
                  </a:lnTo>
                  <a:cubicBezTo>
                    <a:pt x="769" y="21"/>
                    <a:pt x="694" y="1"/>
                    <a:pt x="6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322;p42">
              <a:extLst>
                <a:ext uri="{FF2B5EF4-FFF2-40B4-BE49-F238E27FC236}">
                  <a16:creationId xmlns:a16="http://schemas.microsoft.com/office/drawing/2014/main" id="{D646783A-22C0-4792-8E2E-40E6299E1254}"/>
                </a:ext>
              </a:extLst>
            </p:cNvPr>
            <p:cNvSpPr/>
            <p:nvPr/>
          </p:nvSpPr>
          <p:spPr>
            <a:xfrm>
              <a:off x="9130475" y="2302375"/>
              <a:ext cx="494300" cy="252425"/>
            </a:xfrm>
            <a:custGeom>
              <a:avLst/>
              <a:gdLst/>
              <a:ahLst/>
              <a:cxnLst/>
              <a:rect l="l" t="t" r="r" b="b"/>
              <a:pathLst>
                <a:path w="19772" h="10097" extrusionOk="0">
                  <a:moveTo>
                    <a:pt x="605" y="0"/>
                  </a:moveTo>
                  <a:cubicBezTo>
                    <a:pt x="203" y="0"/>
                    <a:pt x="1" y="595"/>
                    <a:pt x="457" y="823"/>
                  </a:cubicBezTo>
                  <a:lnTo>
                    <a:pt x="18970" y="10063"/>
                  </a:lnTo>
                  <a:cubicBezTo>
                    <a:pt x="19037" y="10063"/>
                    <a:pt x="19104" y="10096"/>
                    <a:pt x="19171" y="10096"/>
                  </a:cubicBezTo>
                  <a:cubicBezTo>
                    <a:pt x="19604" y="10096"/>
                    <a:pt x="19771" y="9496"/>
                    <a:pt x="19371" y="9296"/>
                  </a:cubicBezTo>
                  <a:lnTo>
                    <a:pt x="824" y="56"/>
                  </a:lnTo>
                  <a:cubicBezTo>
                    <a:pt x="747" y="17"/>
                    <a:pt x="673" y="0"/>
                    <a:pt x="6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323;p42">
              <a:extLst>
                <a:ext uri="{FF2B5EF4-FFF2-40B4-BE49-F238E27FC236}">
                  <a16:creationId xmlns:a16="http://schemas.microsoft.com/office/drawing/2014/main" id="{019AF2AC-91F3-4135-B08B-3E8F83598B80}"/>
                </a:ext>
              </a:extLst>
            </p:cNvPr>
            <p:cNvSpPr/>
            <p:nvPr/>
          </p:nvSpPr>
          <p:spPr>
            <a:xfrm>
              <a:off x="9197200" y="2152250"/>
              <a:ext cx="473425" cy="241600"/>
            </a:xfrm>
            <a:custGeom>
              <a:avLst/>
              <a:gdLst/>
              <a:ahLst/>
              <a:cxnLst/>
              <a:rect l="l" t="t" r="r" b="b"/>
              <a:pathLst>
                <a:path w="18937" h="9664" extrusionOk="0">
                  <a:moveTo>
                    <a:pt x="615" y="1"/>
                  </a:moveTo>
                  <a:cubicBezTo>
                    <a:pt x="227" y="1"/>
                    <a:pt x="0" y="591"/>
                    <a:pt x="457" y="790"/>
                  </a:cubicBezTo>
                  <a:lnTo>
                    <a:pt x="18169" y="9630"/>
                  </a:lnTo>
                  <a:cubicBezTo>
                    <a:pt x="18203" y="9663"/>
                    <a:pt x="18270" y="9663"/>
                    <a:pt x="18336" y="9663"/>
                  </a:cubicBezTo>
                  <a:cubicBezTo>
                    <a:pt x="18770" y="9663"/>
                    <a:pt x="18937" y="9063"/>
                    <a:pt x="18536" y="8863"/>
                  </a:cubicBezTo>
                  <a:lnTo>
                    <a:pt x="824" y="57"/>
                  </a:lnTo>
                  <a:cubicBezTo>
                    <a:pt x="751" y="18"/>
                    <a:pt x="681" y="1"/>
                    <a:pt x="6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324;p42">
              <a:extLst>
                <a:ext uri="{FF2B5EF4-FFF2-40B4-BE49-F238E27FC236}">
                  <a16:creationId xmlns:a16="http://schemas.microsoft.com/office/drawing/2014/main" id="{93D09ECF-856F-47EB-ACCC-AD180EE6D309}"/>
                </a:ext>
              </a:extLst>
            </p:cNvPr>
            <p:cNvSpPr/>
            <p:nvPr/>
          </p:nvSpPr>
          <p:spPr>
            <a:xfrm>
              <a:off x="9303950" y="2040525"/>
              <a:ext cx="343275" cy="177375"/>
            </a:xfrm>
            <a:custGeom>
              <a:avLst/>
              <a:gdLst/>
              <a:ahLst/>
              <a:cxnLst/>
              <a:rect l="l" t="t" r="r" b="b"/>
              <a:pathLst>
                <a:path w="13731" h="7095" extrusionOk="0">
                  <a:moveTo>
                    <a:pt x="615" y="0"/>
                  </a:moveTo>
                  <a:cubicBezTo>
                    <a:pt x="227" y="0"/>
                    <a:pt x="0" y="590"/>
                    <a:pt x="457" y="790"/>
                  </a:cubicBezTo>
                  <a:lnTo>
                    <a:pt x="12965" y="7061"/>
                  </a:lnTo>
                  <a:cubicBezTo>
                    <a:pt x="13024" y="7090"/>
                    <a:pt x="13082" y="7094"/>
                    <a:pt x="13141" y="7094"/>
                  </a:cubicBezTo>
                  <a:lnTo>
                    <a:pt x="13141" y="7094"/>
                  </a:lnTo>
                  <a:cubicBezTo>
                    <a:pt x="13601" y="7087"/>
                    <a:pt x="13730" y="6492"/>
                    <a:pt x="13332" y="6294"/>
                  </a:cubicBezTo>
                  <a:lnTo>
                    <a:pt x="823" y="56"/>
                  </a:lnTo>
                  <a:cubicBezTo>
                    <a:pt x="751" y="17"/>
                    <a:pt x="681" y="0"/>
                    <a:pt x="615" y="0"/>
                  </a:cubicBezTo>
                  <a:close/>
                  <a:moveTo>
                    <a:pt x="13141" y="7094"/>
                  </a:moveTo>
                  <a:lnTo>
                    <a:pt x="13141" y="7094"/>
                  </a:lnTo>
                  <a:cubicBezTo>
                    <a:pt x="13138" y="7094"/>
                    <a:pt x="13135" y="7094"/>
                    <a:pt x="13132" y="7094"/>
                  </a:cubicBezTo>
                  <a:lnTo>
                    <a:pt x="13166" y="7094"/>
                  </a:lnTo>
                  <a:cubicBezTo>
                    <a:pt x="13157" y="7094"/>
                    <a:pt x="13149" y="7094"/>
                    <a:pt x="13141" y="709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325;p42">
              <a:extLst>
                <a:ext uri="{FF2B5EF4-FFF2-40B4-BE49-F238E27FC236}">
                  <a16:creationId xmlns:a16="http://schemas.microsoft.com/office/drawing/2014/main" id="{C01E5E23-DC91-4430-BD34-E973C0CA1CB4}"/>
                </a:ext>
              </a:extLst>
            </p:cNvPr>
            <p:cNvSpPr/>
            <p:nvPr/>
          </p:nvSpPr>
          <p:spPr>
            <a:xfrm>
              <a:off x="9290525" y="2032300"/>
              <a:ext cx="207475" cy="112200"/>
            </a:xfrm>
            <a:custGeom>
              <a:avLst/>
              <a:gdLst/>
              <a:ahLst/>
              <a:cxnLst/>
              <a:rect l="l" t="t" r="r" b="b"/>
              <a:pathLst>
                <a:path w="8299" h="4488" extrusionOk="0">
                  <a:moveTo>
                    <a:pt x="885" y="0"/>
                  </a:moveTo>
                  <a:cubicBezTo>
                    <a:pt x="322" y="0"/>
                    <a:pt x="0" y="872"/>
                    <a:pt x="627" y="1185"/>
                  </a:cubicBezTo>
                  <a:lnTo>
                    <a:pt x="7131" y="4421"/>
                  </a:lnTo>
                  <a:cubicBezTo>
                    <a:pt x="7231" y="4454"/>
                    <a:pt x="7331" y="4488"/>
                    <a:pt x="7431" y="4488"/>
                  </a:cubicBezTo>
                  <a:cubicBezTo>
                    <a:pt x="8065" y="4488"/>
                    <a:pt x="8299" y="3587"/>
                    <a:pt x="7698" y="3320"/>
                  </a:cubicBezTo>
                  <a:lnTo>
                    <a:pt x="1194" y="85"/>
                  </a:lnTo>
                  <a:cubicBezTo>
                    <a:pt x="1086" y="26"/>
                    <a:pt x="982" y="0"/>
                    <a:pt x="8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326;p42">
              <a:extLst>
                <a:ext uri="{FF2B5EF4-FFF2-40B4-BE49-F238E27FC236}">
                  <a16:creationId xmlns:a16="http://schemas.microsoft.com/office/drawing/2014/main" id="{D9BCC02C-0936-42ED-860B-9BB9B3D1C35C}"/>
                </a:ext>
              </a:extLst>
            </p:cNvPr>
            <p:cNvSpPr/>
            <p:nvPr/>
          </p:nvSpPr>
          <p:spPr>
            <a:xfrm>
              <a:off x="9190250" y="2146850"/>
              <a:ext cx="247725" cy="132750"/>
            </a:xfrm>
            <a:custGeom>
              <a:avLst/>
              <a:gdLst/>
              <a:ahLst/>
              <a:cxnLst/>
              <a:rect l="l" t="t" r="r" b="b"/>
              <a:pathLst>
                <a:path w="9909" h="5310" extrusionOk="0">
                  <a:moveTo>
                    <a:pt x="904" y="0"/>
                  </a:moveTo>
                  <a:cubicBezTo>
                    <a:pt x="313" y="0"/>
                    <a:pt x="1" y="890"/>
                    <a:pt x="635" y="1207"/>
                  </a:cubicBezTo>
                  <a:lnTo>
                    <a:pt x="8741" y="5243"/>
                  </a:lnTo>
                  <a:cubicBezTo>
                    <a:pt x="8841" y="5276"/>
                    <a:pt x="8941" y="5276"/>
                    <a:pt x="9041" y="5310"/>
                  </a:cubicBezTo>
                  <a:cubicBezTo>
                    <a:pt x="9708" y="5310"/>
                    <a:pt x="9908" y="4409"/>
                    <a:pt x="9308" y="4142"/>
                  </a:cubicBezTo>
                  <a:lnTo>
                    <a:pt x="1202" y="72"/>
                  </a:lnTo>
                  <a:cubicBezTo>
                    <a:pt x="1097" y="22"/>
                    <a:pt x="997" y="0"/>
                    <a:pt x="9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327;p42">
              <a:extLst>
                <a:ext uri="{FF2B5EF4-FFF2-40B4-BE49-F238E27FC236}">
                  <a16:creationId xmlns:a16="http://schemas.microsoft.com/office/drawing/2014/main" id="{71FA14A0-CA6C-49E8-99A1-852A2ADDC5F5}"/>
                </a:ext>
              </a:extLst>
            </p:cNvPr>
            <p:cNvSpPr/>
            <p:nvPr/>
          </p:nvSpPr>
          <p:spPr>
            <a:xfrm>
              <a:off x="9121225" y="2297750"/>
              <a:ext cx="229175" cy="123625"/>
            </a:xfrm>
            <a:custGeom>
              <a:avLst/>
              <a:gdLst/>
              <a:ahLst/>
              <a:cxnLst/>
              <a:rect l="l" t="t" r="r" b="b"/>
              <a:pathLst>
                <a:path w="9167" h="4945" extrusionOk="0">
                  <a:moveTo>
                    <a:pt x="900" y="0"/>
                  </a:moveTo>
                  <a:cubicBezTo>
                    <a:pt x="328" y="0"/>
                    <a:pt x="0" y="864"/>
                    <a:pt x="660" y="1208"/>
                  </a:cubicBezTo>
                  <a:lnTo>
                    <a:pt x="8032" y="4878"/>
                  </a:lnTo>
                  <a:cubicBezTo>
                    <a:pt x="8132" y="4911"/>
                    <a:pt x="8199" y="4944"/>
                    <a:pt x="8299" y="4944"/>
                  </a:cubicBezTo>
                  <a:cubicBezTo>
                    <a:pt x="8966" y="4944"/>
                    <a:pt x="9167" y="4044"/>
                    <a:pt x="8599" y="3743"/>
                  </a:cubicBezTo>
                  <a:lnTo>
                    <a:pt x="1194" y="74"/>
                  </a:lnTo>
                  <a:cubicBezTo>
                    <a:pt x="1092" y="23"/>
                    <a:pt x="993" y="0"/>
                    <a:pt x="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328;p42">
              <a:extLst>
                <a:ext uri="{FF2B5EF4-FFF2-40B4-BE49-F238E27FC236}">
                  <a16:creationId xmlns:a16="http://schemas.microsoft.com/office/drawing/2014/main" id="{DE6720B5-9118-4141-9480-11BEFE514FB7}"/>
                </a:ext>
              </a:extLst>
            </p:cNvPr>
            <p:cNvSpPr/>
            <p:nvPr/>
          </p:nvSpPr>
          <p:spPr>
            <a:xfrm>
              <a:off x="9143550" y="2472925"/>
              <a:ext cx="201850" cy="109400"/>
            </a:xfrm>
            <a:custGeom>
              <a:avLst/>
              <a:gdLst/>
              <a:ahLst/>
              <a:cxnLst/>
              <a:rect l="l" t="t" r="r" b="b"/>
              <a:pathLst>
                <a:path w="8074" h="4376" extrusionOk="0">
                  <a:moveTo>
                    <a:pt x="914" y="0"/>
                  </a:moveTo>
                  <a:cubicBezTo>
                    <a:pt x="338" y="0"/>
                    <a:pt x="1" y="889"/>
                    <a:pt x="635" y="1206"/>
                  </a:cubicBezTo>
                  <a:lnTo>
                    <a:pt x="6939" y="4308"/>
                  </a:lnTo>
                  <a:cubicBezTo>
                    <a:pt x="7006" y="4342"/>
                    <a:pt x="7106" y="4375"/>
                    <a:pt x="7206" y="4375"/>
                  </a:cubicBezTo>
                  <a:cubicBezTo>
                    <a:pt x="7873" y="4375"/>
                    <a:pt x="8073" y="3475"/>
                    <a:pt x="7473" y="3174"/>
                  </a:cubicBezTo>
                  <a:lnTo>
                    <a:pt x="1202" y="72"/>
                  </a:lnTo>
                  <a:cubicBezTo>
                    <a:pt x="1102" y="22"/>
                    <a:pt x="1005" y="0"/>
                    <a:pt x="9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329;p42">
              <a:extLst>
                <a:ext uri="{FF2B5EF4-FFF2-40B4-BE49-F238E27FC236}">
                  <a16:creationId xmlns:a16="http://schemas.microsoft.com/office/drawing/2014/main" id="{2D0F1CED-60BA-4B84-8DC5-7DC4BC3331D5}"/>
                </a:ext>
              </a:extLst>
            </p:cNvPr>
            <p:cNvSpPr/>
            <p:nvPr/>
          </p:nvSpPr>
          <p:spPr>
            <a:xfrm>
              <a:off x="9222975" y="3691050"/>
              <a:ext cx="352050" cy="104725"/>
            </a:xfrm>
            <a:custGeom>
              <a:avLst/>
              <a:gdLst/>
              <a:ahLst/>
              <a:cxnLst/>
              <a:rect l="l" t="t" r="r" b="b"/>
              <a:pathLst>
                <a:path w="14082" h="4189" extrusionOk="0">
                  <a:moveTo>
                    <a:pt x="577" y="0"/>
                  </a:moveTo>
                  <a:cubicBezTo>
                    <a:pt x="133" y="0"/>
                    <a:pt x="0" y="693"/>
                    <a:pt x="493" y="816"/>
                  </a:cubicBezTo>
                  <a:lnTo>
                    <a:pt x="13336" y="4152"/>
                  </a:lnTo>
                  <a:lnTo>
                    <a:pt x="13436" y="4152"/>
                  </a:lnTo>
                  <a:lnTo>
                    <a:pt x="13436" y="4185"/>
                  </a:lnTo>
                  <a:cubicBezTo>
                    <a:pt x="13458" y="4188"/>
                    <a:pt x="13479" y="4189"/>
                    <a:pt x="13499" y="4189"/>
                  </a:cubicBezTo>
                  <a:cubicBezTo>
                    <a:pt x="14010" y="4189"/>
                    <a:pt x="14081" y="3415"/>
                    <a:pt x="13536" y="3351"/>
                  </a:cubicBezTo>
                  <a:lnTo>
                    <a:pt x="693" y="15"/>
                  </a:lnTo>
                  <a:cubicBezTo>
                    <a:pt x="653" y="5"/>
                    <a:pt x="614" y="0"/>
                    <a:pt x="5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330;p42">
              <a:extLst>
                <a:ext uri="{FF2B5EF4-FFF2-40B4-BE49-F238E27FC236}">
                  <a16:creationId xmlns:a16="http://schemas.microsoft.com/office/drawing/2014/main" id="{427BDA95-D227-407F-A15C-B5D00D5D0216}"/>
                </a:ext>
              </a:extLst>
            </p:cNvPr>
            <p:cNvSpPr/>
            <p:nvPr/>
          </p:nvSpPr>
          <p:spPr>
            <a:xfrm>
              <a:off x="9118475" y="3844650"/>
              <a:ext cx="507450" cy="137925"/>
            </a:xfrm>
            <a:custGeom>
              <a:avLst/>
              <a:gdLst/>
              <a:ahLst/>
              <a:cxnLst/>
              <a:rect l="l" t="t" r="r" b="b"/>
              <a:pathLst>
                <a:path w="20298" h="5517" extrusionOk="0">
                  <a:moveTo>
                    <a:pt x="582" y="0"/>
                  </a:moveTo>
                  <a:cubicBezTo>
                    <a:pt x="148" y="0"/>
                    <a:pt x="0" y="684"/>
                    <a:pt x="470" y="810"/>
                  </a:cubicBezTo>
                  <a:lnTo>
                    <a:pt x="19551" y="5513"/>
                  </a:lnTo>
                  <a:lnTo>
                    <a:pt x="19684" y="5513"/>
                  </a:lnTo>
                  <a:cubicBezTo>
                    <a:pt x="19704" y="5516"/>
                    <a:pt x="19724" y="5517"/>
                    <a:pt x="19744" y="5517"/>
                  </a:cubicBezTo>
                  <a:cubicBezTo>
                    <a:pt x="20224" y="5517"/>
                    <a:pt x="20297" y="4743"/>
                    <a:pt x="19784" y="4679"/>
                  </a:cubicBezTo>
                  <a:lnTo>
                    <a:pt x="670" y="9"/>
                  </a:lnTo>
                  <a:cubicBezTo>
                    <a:pt x="640" y="3"/>
                    <a:pt x="611" y="0"/>
                    <a:pt x="5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331;p42">
              <a:extLst>
                <a:ext uri="{FF2B5EF4-FFF2-40B4-BE49-F238E27FC236}">
                  <a16:creationId xmlns:a16="http://schemas.microsoft.com/office/drawing/2014/main" id="{F7367F4D-A4BC-4554-8F30-8F0AE487252A}"/>
                </a:ext>
              </a:extLst>
            </p:cNvPr>
            <p:cNvSpPr/>
            <p:nvPr/>
          </p:nvSpPr>
          <p:spPr>
            <a:xfrm>
              <a:off x="9263900" y="1734800"/>
              <a:ext cx="374250" cy="85325"/>
            </a:xfrm>
            <a:custGeom>
              <a:avLst/>
              <a:gdLst/>
              <a:ahLst/>
              <a:cxnLst/>
              <a:rect l="l" t="t" r="r" b="b"/>
              <a:pathLst>
                <a:path w="14970" h="3413" extrusionOk="0">
                  <a:moveTo>
                    <a:pt x="14387" y="1"/>
                  </a:moveTo>
                  <a:cubicBezTo>
                    <a:pt x="14360" y="1"/>
                    <a:pt x="14331" y="4"/>
                    <a:pt x="14301" y="9"/>
                  </a:cubicBezTo>
                  <a:lnTo>
                    <a:pt x="524" y="2578"/>
                  </a:lnTo>
                  <a:cubicBezTo>
                    <a:pt x="1" y="2610"/>
                    <a:pt x="55" y="3413"/>
                    <a:pt x="591" y="3413"/>
                  </a:cubicBezTo>
                  <a:cubicBezTo>
                    <a:pt x="602" y="3413"/>
                    <a:pt x="613" y="3412"/>
                    <a:pt x="624" y="3412"/>
                  </a:cubicBezTo>
                  <a:lnTo>
                    <a:pt x="691" y="3412"/>
                  </a:lnTo>
                  <a:lnTo>
                    <a:pt x="14434" y="843"/>
                  </a:lnTo>
                  <a:cubicBezTo>
                    <a:pt x="14969" y="749"/>
                    <a:pt x="14851" y="1"/>
                    <a:pt x="143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332;p42">
              <a:extLst>
                <a:ext uri="{FF2B5EF4-FFF2-40B4-BE49-F238E27FC236}">
                  <a16:creationId xmlns:a16="http://schemas.microsoft.com/office/drawing/2014/main" id="{91B8D13F-003A-4D4A-B63D-69B7816F89BE}"/>
                </a:ext>
              </a:extLst>
            </p:cNvPr>
            <p:cNvSpPr/>
            <p:nvPr/>
          </p:nvSpPr>
          <p:spPr>
            <a:xfrm>
              <a:off x="9169700" y="1534675"/>
              <a:ext cx="528475" cy="119500"/>
            </a:xfrm>
            <a:custGeom>
              <a:avLst/>
              <a:gdLst/>
              <a:ahLst/>
              <a:cxnLst/>
              <a:rect l="l" t="t" r="r" b="b"/>
              <a:pathLst>
                <a:path w="21139" h="4780" extrusionOk="0">
                  <a:moveTo>
                    <a:pt x="20557" y="0"/>
                  </a:moveTo>
                  <a:cubicBezTo>
                    <a:pt x="20529" y="0"/>
                    <a:pt x="20500" y="3"/>
                    <a:pt x="20470" y="9"/>
                  </a:cubicBezTo>
                  <a:lnTo>
                    <a:pt x="556" y="3945"/>
                  </a:lnTo>
                  <a:cubicBezTo>
                    <a:pt x="0" y="3977"/>
                    <a:pt x="53" y="4780"/>
                    <a:pt x="590" y="4780"/>
                  </a:cubicBezTo>
                  <a:cubicBezTo>
                    <a:pt x="601" y="4780"/>
                    <a:pt x="612" y="4779"/>
                    <a:pt x="623" y="4779"/>
                  </a:cubicBezTo>
                  <a:lnTo>
                    <a:pt x="723" y="4779"/>
                  </a:lnTo>
                  <a:lnTo>
                    <a:pt x="20604" y="842"/>
                  </a:lnTo>
                  <a:cubicBezTo>
                    <a:pt x="21139" y="748"/>
                    <a:pt x="21021" y="0"/>
                    <a:pt x="205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33;p42">
              <a:extLst>
                <a:ext uri="{FF2B5EF4-FFF2-40B4-BE49-F238E27FC236}">
                  <a16:creationId xmlns:a16="http://schemas.microsoft.com/office/drawing/2014/main" id="{316F1AE1-82AD-44CF-8519-CAF23DEBF9F4}"/>
                </a:ext>
              </a:extLst>
            </p:cNvPr>
            <p:cNvSpPr/>
            <p:nvPr/>
          </p:nvSpPr>
          <p:spPr>
            <a:xfrm>
              <a:off x="9476850" y="1529725"/>
              <a:ext cx="228000" cy="67775"/>
            </a:xfrm>
            <a:custGeom>
              <a:avLst/>
              <a:gdLst/>
              <a:ahLst/>
              <a:cxnLst/>
              <a:rect l="l" t="t" r="r" b="b"/>
              <a:pathLst>
                <a:path w="9120" h="2711" extrusionOk="0">
                  <a:moveTo>
                    <a:pt x="8245" y="0"/>
                  </a:moveTo>
                  <a:cubicBezTo>
                    <a:pt x="8215" y="0"/>
                    <a:pt x="8183" y="2"/>
                    <a:pt x="8151" y="6"/>
                  </a:cubicBezTo>
                  <a:lnTo>
                    <a:pt x="812" y="1441"/>
                  </a:lnTo>
                  <a:cubicBezTo>
                    <a:pt x="0" y="1538"/>
                    <a:pt x="106" y="2711"/>
                    <a:pt x="882" y="2711"/>
                  </a:cubicBezTo>
                  <a:cubicBezTo>
                    <a:pt x="902" y="2711"/>
                    <a:pt x="924" y="2710"/>
                    <a:pt x="946" y="2708"/>
                  </a:cubicBezTo>
                  <a:lnTo>
                    <a:pt x="1046" y="2675"/>
                  </a:lnTo>
                  <a:lnTo>
                    <a:pt x="8384" y="1241"/>
                  </a:lnTo>
                  <a:cubicBezTo>
                    <a:pt x="9119" y="1049"/>
                    <a:pt x="8936" y="0"/>
                    <a:pt x="8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34;p42">
              <a:extLst>
                <a:ext uri="{FF2B5EF4-FFF2-40B4-BE49-F238E27FC236}">
                  <a16:creationId xmlns:a16="http://schemas.microsoft.com/office/drawing/2014/main" id="{894971BA-4559-4B5F-9C3B-C146989BDEB4}"/>
                </a:ext>
              </a:extLst>
            </p:cNvPr>
            <p:cNvSpPr/>
            <p:nvPr/>
          </p:nvSpPr>
          <p:spPr>
            <a:xfrm>
              <a:off x="9443500" y="1728925"/>
              <a:ext cx="201925" cy="61225"/>
            </a:xfrm>
            <a:custGeom>
              <a:avLst/>
              <a:gdLst/>
              <a:ahLst/>
              <a:cxnLst/>
              <a:rect l="l" t="t" r="r" b="b"/>
              <a:pathLst>
                <a:path w="8077" h="2449" extrusionOk="0">
                  <a:moveTo>
                    <a:pt x="7202" y="1"/>
                  </a:moveTo>
                  <a:cubicBezTo>
                    <a:pt x="7164" y="1"/>
                    <a:pt x="7124" y="4"/>
                    <a:pt x="7083" y="11"/>
                  </a:cubicBezTo>
                  <a:lnTo>
                    <a:pt x="812" y="1178"/>
                  </a:lnTo>
                  <a:cubicBezTo>
                    <a:pt x="0" y="1276"/>
                    <a:pt x="105" y="2448"/>
                    <a:pt x="881" y="2448"/>
                  </a:cubicBezTo>
                  <a:cubicBezTo>
                    <a:pt x="902" y="2448"/>
                    <a:pt x="924" y="2448"/>
                    <a:pt x="946" y="2446"/>
                  </a:cubicBezTo>
                  <a:lnTo>
                    <a:pt x="1046" y="2412"/>
                  </a:lnTo>
                  <a:lnTo>
                    <a:pt x="7317" y="1245"/>
                  </a:lnTo>
                  <a:cubicBezTo>
                    <a:pt x="8076" y="1118"/>
                    <a:pt x="7905" y="1"/>
                    <a:pt x="72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35;p42">
              <a:extLst>
                <a:ext uri="{FF2B5EF4-FFF2-40B4-BE49-F238E27FC236}">
                  <a16:creationId xmlns:a16="http://schemas.microsoft.com/office/drawing/2014/main" id="{ADF0C3DE-82A6-45D1-AD1B-624DB8437502}"/>
                </a:ext>
              </a:extLst>
            </p:cNvPr>
            <p:cNvSpPr/>
            <p:nvPr/>
          </p:nvSpPr>
          <p:spPr>
            <a:xfrm>
              <a:off x="9206800" y="3682525"/>
              <a:ext cx="200350" cy="70775"/>
            </a:xfrm>
            <a:custGeom>
              <a:avLst/>
              <a:gdLst/>
              <a:ahLst/>
              <a:cxnLst/>
              <a:rect l="l" t="t" r="r" b="b"/>
              <a:pathLst>
                <a:path w="8014" h="2831" extrusionOk="0">
                  <a:moveTo>
                    <a:pt x="866" y="0"/>
                  </a:moveTo>
                  <a:cubicBezTo>
                    <a:pt x="200" y="0"/>
                    <a:pt x="1" y="1039"/>
                    <a:pt x="740" y="1224"/>
                  </a:cubicBezTo>
                  <a:lnTo>
                    <a:pt x="6911" y="2791"/>
                  </a:lnTo>
                  <a:lnTo>
                    <a:pt x="7078" y="2791"/>
                  </a:lnTo>
                  <a:lnTo>
                    <a:pt x="7044" y="2825"/>
                  </a:lnTo>
                  <a:cubicBezTo>
                    <a:pt x="7076" y="2829"/>
                    <a:pt x="7107" y="2830"/>
                    <a:pt x="7136" y="2830"/>
                  </a:cubicBezTo>
                  <a:cubicBezTo>
                    <a:pt x="7890" y="2830"/>
                    <a:pt x="8014" y="1653"/>
                    <a:pt x="7211" y="1557"/>
                  </a:cubicBezTo>
                  <a:lnTo>
                    <a:pt x="1040" y="23"/>
                  </a:lnTo>
                  <a:cubicBezTo>
                    <a:pt x="979" y="7"/>
                    <a:pt x="921" y="0"/>
                    <a:pt x="8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6;p42">
              <a:extLst>
                <a:ext uri="{FF2B5EF4-FFF2-40B4-BE49-F238E27FC236}">
                  <a16:creationId xmlns:a16="http://schemas.microsoft.com/office/drawing/2014/main" id="{99131F62-203F-4CCE-8F12-EFAD51C33A11}"/>
                </a:ext>
              </a:extLst>
            </p:cNvPr>
            <p:cNvSpPr/>
            <p:nvPr/>
          </p:nvSpPr>
          <p:spPr>
            <a:xfrm>
              <a:off x="9106700" y="3838475"/>
              <a:ext cx="275425" cy="89950"/>
            </a:xfrm>
            <a:custGeom>
              <a:avLst/>
              <a:gdLst/>
              <a:ahLst/>
              <a:cxnLst/>
              <a:rect l="l" t="t" r="r" b="b"/>
              <a:pathLst>
                <a:path w="11017" h="3598" extrusionOk="0">
                  <a:moveTo>
                    <a:pt x="871" y="1"/>
                  </a:moveTo>
                  <a:cubicBezTo>
                    <a:pt x="202" y="1"/>
                    <a:pt x="0" y="1072"/>
                    <a:pt x="741" y="1257"/>
                  </a:cubicBezTo>
                  <a:lnTo>
                    <a:pt x="9914" y="3558"/>
                  </a:lnTo>
                  <a:lnTo>
                    <a:pt x="10081" y="3558"/>
                  </a:lnTo>
                  <a:lnTo>
                    <a:pt x="10081" y="3592"/>
                  </a:lnTo>
                  <a:cubicBezTo>
                    <a:pt x="10113" y="3596"/>
                    <a:pt x="10143" y="3597"/>
                    <a:pt x="10173" y="3597"/>
                  </a:cubicBezTo>
                  <a:cubicBezTo>
                    <a:pt x="10924" y="3597"/>
                    <a:pt x="11017" y="2420"/>
                    <a:pt x="10215" y="2324"/>
                  </a:cubicBezTo>
                  <a:lnTo>
                    <a:pt x="1041" y="23"/>
                  </a:lnTo>
                  <a:cubicBezTo>
                    <a:pt x="982" y="8"/>
                    <a:pt x="925" y="1"/>
                    <a:pt x="8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7FAAE01B-5D0B-4A1E-B756-0FB3C459796A}"/>
              </a:ext>
            </a:extLst>
          </p:cNvPr>
          <p:cNvSpPr txBox="1"/>
          <p:nvPr/>
        </p:nvSpPr>
        <p:spPr>
          <a:xfrm>
            <a:off x="561034" y="645601"/>
            <a:ext cx="4010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En creuar els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híbrids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de la 1ª generació filial,</a:t>
            </a:r>
          </a:p>
          <a:p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els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al·lels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se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segreguen/mesclen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i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es distribueixen de manera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independent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l’un de l’altre</a:t>
            </a:r>
          </a:p>
        </p:txBody>
      </p:sp>
      <p:sp>
        <p:nvSpPr>
          <p:cNvPr id="169" name="Rectángulo 168">
            <a:extLst>
              <a:ext uri="{FF2B5EF4-FFF2-40B4-BE49-F238E27FC236}">
                <a16:creationId xmlns:a16="http://schemas.microsoft.com/office/drawing/2014/main" id="{5186177F-1175-46F8-823B-C44D76E3377B}"/>
              </a:ext>
            </a:extLst>
          </p:cNvPr>
          <p:cNvSpPr/>
          <p:nvPr/>
        </p:nvSpPr>
        <p:spPr>
          <a:xfrm>
            <a:off x="909654" y="1614716"/>
            <a:ext cx="3090846" cy="1928584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0" name="CuadroTexto 169">
            <a:extLst>
              <a:ext uri="{FF2B5EF4-FFF2-40B4-BE49-F238E27FC236}">
                <a16:creationId xmlns:a16="http://schemas.microsoft.com/office/drawing/2014/main" id="{9604C30F-A75C-42C4-B49B-755C6FFE9CEA}"/>
              </a:ext>
            </a:extLst>
          </p:cNvPr>
          <p:cNvSpPr txBox="1"/>
          <p:nvPr/>
        </p:nvSpPr>
        <p:spPr>
          <a:xfrm>
            <a:off x="1042436" y="1808764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>
                <a:solidFill>
                  <a:schemeClr val="tx2"/>
                </a:solidFill>
                <a:latin typeface="Oxygen" panose="020B0604020202020204" charset="0"/>
              </a:rPr>
              <a:t>F1</a:t>
            </a:r>
          </a:p>
        </p:txBody>
      </p:sp>
      <p:sp>
        <p:nvSpPr>
          <p:cNvPr id="171" name="Elipse 170">
            <a:extLst>
              <a:ext uri="{FF2B5EF4-FFF2-40B4-BE49-F238E27FC236}">
                <a16:creationId xmlns:a16="http://schemas.microsoft.com/office/drawing/2014/main" id="{33FAFAC0-4EC6-47BE-B7C2-7A5DA17607E9}"/>
              </a:ext>
            </a:extLst>
          </p:cNvPr>
          <p:cNvSpPr/>
          <p:nvPr/>
        </p:nvSpPr>
        <p:spPr>
          <a:xfrm>
            <a:off x="1887135" y="1803032"/>
            <a:ext cx="378630" cy="36933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2" name="CuadroTexto 171">
            <a:extLst>
              <a:ext uri="{FF2B5EF4-FFF2-40B4-BE49-F238E27FC236}">
                <a16:creationId xmlns:a16="http://schemas.microsoft.com/office/drawing/2014/main" id="{E1FAA3DC-C558-4241-BC78-0004C622AD58}"/>
              </a:ext>
            </a:extLst>
          </p:cNvPr>
          <p:cNvSpPr txBox="1"/>
          <p:nvPr/>
        </p:nvSpPr>
        <p:spPr>
          <a:xfrm>
            <a:off x="1913585" y="2163447"/>
            <a:ext cx="3257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</a:t>
            </a:r>
          </a:p>
        </p:txBody>
      </p:sp>
      <p:sp>
        <p:nvSpPr>
          <p:cNvPr id="173" name="Elipse 172">
            <a:extLst>
              <a:ext uri="{FF2B5EF4-FFF2-40B4-BE49-F238E27FC236}">
                <a16:creationId xmlns:a16="http://schemas.microsoft.com/office/drawing/2014/main" id="{DC2D8783-30C7-4DDD-959E-00296F362863}"/>
              </a:ext>
            </a:extLst>
          </p:cNvPr>
          <p:cNvSpPr/>
          <p:nvPr/>
        </p:nvSpPr>
        <p:spPr>
          <a:xfrm>
            <a:off x="2919017" y="1803032"/>
            <a:ext cx="378630" cy="36933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CuadroTexto 173">
            <a:extLst>
              <a:ext uri="{FF2B5EF4-FFF2-40B4-BE49-F238E27FC236}">
                <a16:creationId xmlns:a16="http://schemas.microsoft.com/office/drawing/2014/main" id="{D1DB8A57-039A-4CF4-AF96-81FD954FD583}"/>
              </a:ext>
            </a:extLst>
          </p:cNvPr>
          <p:cNvSpPr txBox="1"/>
          <p:nvPr/>
        </p:nvSpPr>
        <p:spPr>
          <a:xfrm>
            <a:off x="2945467" y="2163447"/>
            <a:ext cx="3257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</a:t>
            </a:r>
          </a:p>
        </p:txBody>
      </p:sp>
      <p:cxnSp>
        <p:nvCxnSpPr>
          <p:cNvPr id="175" name="Conector recto 174">
            <a:extLst>
              <a:ext uri="{FF2B5EF4-FFF2-40B4-BE49-F238E27FC236}">
                <a16:creationId xmlns:a16="http://schemas.microsoft.com/office/drawing/2014/main" id="{59C1F673-8C89-4E22-91D6-B65CD8864D93}"/>
              </a:ext>
            </a:extLst>
          </p:cNvPr>
          <p:cNvCxnSpPr/>
          <p:nvPr/>
        </p:nvCxnSpPr>
        <p:spPr>
          <a:xfrm>
            <a:off x="2095440" y="2439622"/>
            <a:ext cx="483726" cy="184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6" name="Conector recto 175">
            <a:extLst>
              <a:ext uri="{FF2B5EF4-FFF2-40B4-BE49-F238E27FC236}">
                <a16:creationId xmlns:a16="http://schemas.microsoft.com/office/drawing/2014/main" id="{286FA6C0-FDB1-441B-9F49-648E3C09B526}"/>
              </a:ext>
            </a:extLst>
          </p:cNvPr>
          <p:cNvCxnSpPr>
            <a:cxnSpLocks/>
          </p:cNvCxnSpPr>
          <p:nvPr/>
        </p:nvCxnSpPr>
        <p:spPr>
          <a:xfrm flipH="1">
            <a:off x="2579166" y="2439622"/>
            <a:ext cx="483726" cy="184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7" name="Conector recto 176">
            <a:extLst>
              <a:ext uri="{FF2B5EF4-FFF2-40B4-BE49-F238E27FC236}">
                <a16:creationId xmlns:a16="http://schemas.microsoft.com/office/drawing/2014/main" id="{EB99C6B2-D176-4A94-9D70-F33C562A0D70}"/>
              </a:ext>
            </a:extLst>
          </p:cNvPr>
          <p:cNvCxnSpPr/>
          <p:nvPr/>
        </p:nvCxnSpPr>
        <p:spPr>
          <a:xfrm>
            <a:off x="2579166" y="2620733"/>
            <a:ext cx="0" cy="1209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8" name="Elipse 177">
            <a:extLst>
              <a:ext uri="{FF2B5EF4-FFF2-40B4-BE49-F238E27FC236}">
                <a16:creationId xmlns:a16="http://schemas.microsoft.com/office/drawing/2014/main" id="{52FA95A3-4A2F-4160-BBAA-63DB916743E2}"/>
              </a:ext>
            </a:extLst>
          </p:cNvPr>
          <p:cNvSpPr/>
          <p:nvPr/>
        </p:nvSpPr>
        <p:spPr>
          <a:xfrm>
            <a:off x="1729910" y="2796275"/>
            <a:ext cx="378630" cy="36933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Elipse 178">
            <a:extLst>
              <a:ext uri="{FF2B5EF4-FFF2-40B4-BE49-F238E27FC236}">
                <a16:creationId xmlns:a16="http://schemas.microsoft.com/office/drawing/2014/main" id="{6699DFAC-25B2-458E-BE0E-17F4E4EDA944}"/>
              </a:ext>
            </a:extLst>
          </p:cNvPr>
          <p:cNvSpPr/>
          <p:nvPr/>
        </p:nvSpPr>
        <p:spPr>
          <a:xfrm>
            <a:off x="2177622" y="2796275"/>
            <a:ext cx="378630" cy="36933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Elipse 179">
            <a:extLst>
              <a:ext uri="{FF2B5EF4-FFF2-40B4-BE49-F238E27FC236}">
                <a16:creationId xmlns:a16="http://schemas.microsoft.com/office/drawing/2014/main" id="{D47F7A24-2DD8-4615-BD00-05E8E3997EFB}"/>
              </a:ext>
            </a:extLst>
          </p:cNvPr>
          <p:cNvSpPr/>
          <p:nvPr/>
        </p:nvSpPr>
        <p:spPr>
          <a:xfrm>
            <a:off x="2631440" y="2796275"/>
            <a:ext cx="378630" cy="36933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1" name="Heptágono 180">
            <a:extLst>
              <a:ext uri="{FF2B5EF4-FFF2-40B4-BE49-F238E27FC236}">
                <a16:creationId xmlns:a16="http://schemas.microsoft.com/office/drawing/2014/main" id="{3ECBCA1A-4590-4DD4-A0A0-DEF05C9231E3}"/>
              </a:ext>
            </a:extLst>
          </p:cNvPr>
          <p:cNvSpPr/>
          <p:nvPr/>
        </p:nvSpPr>
        <p:spPr>
          <a:xfrm>
            <a:off x="3085258" y="2783683"/>
            <a:ext cx="398145" cy="388069"/>
          </a:xfrm>
          <a:prstGeom prst="heptag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2" name="CuadroTexto 181">
            <a:extLst>
              <a:ext uri="{FF2B5EF4-FFF2-40B4-BE49-F238E27FC236}">
                <a16:creationId xmlns:a16="http://schemas.microsoft.com/office/drawing/2014/main" id="{0EED1881-A3F1-44D1-A3FA-E073AB6B21C8}"/>
              </a:ext>
            </a:extLst>
          </p:cNvPr>
          <p:cNvSpPr txBox="1"/>
          <p:nvPr/>
        </p:nvSpPr>
        <p:spPr>
          <a:xfrm>
            <a:off x="1739981" y="3128559"/>
            <a:ext cx="3513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</a:t>
            </a:r>
          </a:p>
        </p:txBody>
      </p:sp>
      <p:sp>
        <p:nvSpPr>
          <p:cNvPr id="183" name="CuadroTexto 182">
            <a:extLst>
              <a:ext uri="{FF2B5EF4-FFF2-40B4-BE49-F238E27FC236}">
                <a16:creationId xmlns:a16="http://schemas.microsoft.com/office/drawing/2014/main" id="{78A5DB8D-0701-4DB7-B0DB-DF65DA20256E}"/>
              </a:ext>
            </a:extLst>
          </p:cNvPr>
          <p:cNvSpPr txBox="1"/>
          <p:nvPr/>
        </p:nvSpPr>
        <p:spPr>
          <a:xfrm>
            <a:off x="2198534" y="3128559"/>
            <a:ext cx="3257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</a:t>
            </a:r>
          </a:p>
        </p:txBody>
      </p:sp>
      <p:sp>
        <p:nvSpPr>
          <p:cNvPr id="184" name="CuadroTexto 183">
            <a:extLst>
              <a:ext uri="{FF2B5EF4-FFF2-40B4-BE49-F238E27FC236}">
                <a16:creationId xmlns:a16="http://schemas.microsoft.com/office/drawing/2014/main" id="{C3517226-7A50-4EAB-83BC-FC115774AB92}"/>
              </a:ext>
            </a:extLst>
          </p:cNvPr>
          <p:cNvSpPr txBox="1"/>
          <p:nvPr/>
        </p:nvSpPr>
        <p:spPr>
          <a:xfrm>
            <a:off x="2646089" y="3126852"/>
            <a:ext cx="3257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</a:t>
            </a:r>
          </a:p>
        </p:txBody>
      </p:sp>
      <p:sp>
        <p:nvSpPr>
          <p:cNvPr id="185" name="CuadroTexto 184">
            <a:extLst>
              <a:ext uri="{FF2B5EF4-FFF2-40B4-BE49-F238E27FC236}">
                <a16:creationId xmlns:a16="http://schemas.microsoft.com/office/drawing/2014/main" id="{EEFD238D-63E7-4181-ACCB-01F10D4C104E}"/>
              </a:ext>
            </a:extLst>
          </p:cNvPr>
          <p:cNvSpPr txBox="1"/>
          <p:nvPr/>
        </p:nvSpPr>
        <p:spPr>
          <a:xfrm>
            <a:off x="3123509" y="3122149"/>
            <a:ext cx="3000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</a:t>
            </a:r>
          </a:p>
        </p:txBody>
      </p:sp>
      <p:sp>
        <p:nvSpPr>
          <p:cNvPr id="186" name="CuadroTexto 185">
            <a:extLst>
              <a:ext uri="{FF2B5EF4-FFF2-40B4-BE49-F238E27FC236}">
                <a16:creationId xmlns:a16="http://schemas.microsoft.com/office/drawing/2014/main" id="{209B5274-FA90-4108-911D-1F199BCE5150}"/>
              </a:ext>
            </a:extLst>
          </p:cNvPr>
          <p:cNvSpPr txBox="1"/>
          <p:nvPr/>
        </p:nvSpPr>
        <p:spPr>
          <a:xfrm>
            <a:off x="1017601" y="2796275"/>
            <a:ext cx="428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>
                <a:solidFill>
                  <a:schemeClr val="tx2"/>
                </a:solidFill>
                <a:latin typeface="Oxygen" panose="020B0604020202020204" charset="0"/>
              </a:rPr>
              <a:t>F2</a:t>
            </a:r>
          </a:p>
        </p:txBody>
      </p:sp>
      <p:sp>
        <p:nvSpPr>
          <p:cNvPr id="187" name="Signo de multiplicación 186">
            <a:extLst>
              <a:ext uri="{FF2B5EF4-FFF2-40B4-BE49-F238E27FC236}">
                <a16:creationId xmlns:a16="http://schemas.microsoft.com/office/drawing/2014/main" id="{D618A683-2722-4E08-9F37-8124CAA7BE66}"/>
              </a:ext>
            </a:extLst>
          </p:cNvPr>
          <p:cNvSpPr/>
          <p:nvPr/>
        </p:nvSpPr>
        <p:spPr>
          <a:xfrm>
            <a:off x="2489904" y="1915446"/>
            <a:ext cx="226828" cy="223446"/>
          </a:xfrm>
          <a:prstGeom prst="mathMultiply">
            <a:avLst>
              <a:gd name="adj1" fmla="val 14002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91920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ángulo 133">
            <a:extLst>
              <a:ext uri="{FF2B5EF4-FFF2-40B4-BE49-F238E27FC236}">
                <a16:creationId xmlns:a16="http://schemas.microsoft.com/office/drawing/2014/main" id="{E69BBDD1-1FDB-442E-823A-50A83A1B4A10}"/>
              </a:ext>
            </a:extLst>
          </p:cNvPr>
          <p:cNvSpPr/>
          <p:nvPr/>
        </p:nvSpPr>
        <p:spPr>
          <a:xfrm>
            <a:off x="561034" y="696892"/>
            <a:ext cx="5033470" cy="491443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5" name="Google Shape;1363;p43">
            <a:extLst>
              <a:ext uri="{FF2B5EF4-FFF2-40B4-BE49-F238E27FC236}">
                <a16:creationId xmlns:a16="http://schemas.microsoft.com/office/drawing/2014/main" id="{CF1C781C-6131-4F47-B624-E1BA3FFD4AE5}"/>
              </a:ext>
            </a:extLst>
          </p:cNvPr>
          <p:cNvSpPr txBox="1">
            <a:spLocks/>
          </p:cNvSpPr>
          <p:nvPr/>
        </p:nvSpPr>
        <p:spPr>
          <a:xfrm>
            <a:off x="525174" y="164669"/>
            <a:ext cx="7724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iro"/>
              <a:buNone/>
              <a:defRPr sz="3200" b="1" i="0" u="none" strike="noStrike" cap="none">
                <a:solidFill>
                  <a:schemeClr val="dk2"/>
                </a:solidFill>
                <a:latin typeface="Cairo"/>
                <a:ea typeface="Cairo"/>
                <a:cs typeface="Cairo"/>
                <a:sym typeface="Cai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ES" sz="2400" u="sng">
                <a:solidFill>
                  <a:schemeClr val="tx2"/>
                </a:solidFill>
                <a:uFill>
                  <a:solidFill>
                    <a:schemeClr val="bg2"/>
                  </a:solidFill>
                </a:uFill>
              </a:rPr>
              <a:t>3ª LLEI DE MENDEL:</a:t>
            </a:r>
            <a:r>
              <a:rPr lang="es-ES" sz="2400">
                <a:solidFill>
                  <a:schemeClr val="tx2"/>
                </a:solidFill>
                <a:uFill>
                  <a:solidFill>
                    <a:schemeClr val="bg2"/>
                  </a:solidFill>
                </a:uFill>
              </a:rPr>
              <a:t> </a:t>
            </a:r>
            <a:r>
              <a:rPr lang="es-ES" sz="2000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</a:rPr>
              <a:t>PRINCIPI DE LA SEGREGACIÓ INDEPENDENT</a:t>
            </a:r>
            <a:endParaRPr lang="es-ES" sz="2400" u="sng">
              <a:solidFill>
                <a:schemeClr val="bg2"/>
              </a:solidFill>
              <a:uFill>
                <a:solidFill>
                  <a:schemeClr val="bg2"/>
                </a:solidFill>
              </a:uFill>
            </a:endParaRPr>
          </a:p>
        </p:txBody>
      </p:sp>
      <p:grpSp>
        <p:nvGrpSpPr>
          <p:cNvPr id="76" name="Google Shape;1310;p42">
            <a:extLst>
              <a:ext uri="{FF2B5EF4-FFF2-40B4-BE49-F238E27FC236}">
                <a16:creationId xmlns:a16="http://schemas.microsoft.com/office/drawing/2014/main" id="{0CB3BD35-C733-47F4-B33B-A49224569D5E}"/>
              </a:ext>
            </a:extLst>
          </p:cNvPr>
          <p:cNvGrpSpPr/>
          <p:nvPr/>
        </p:nvGrpSpPr>
        <p:grpSpPr>
          <a:xfrm rot="5400000" flipH="1">
            <a:off x="277237" y="201553"/>
            <a:ext cx="117847" cy="449746"/>
            <a:chOff x="9065175" y="1446600"/>
            <a:chExt cx="682175" cy="2603425"/>
          </a:xfrm>
        </p:grpSpPr>
        <p:sp>
          <p:nvSpPr>
            <p:cNvPr id="77" name="Google Shape;1311;p42">
              <a:extLst>
                <a:ext uri="{FF2B5EF4-FFF2-40B4-BE49-F238E27FC236}">
                  <a16:creationId xmlns:a16="http://schemas.microsoft.com/office/drawing/2014/main" id="{D46F40A8-C505-466B-9D97-9DF7A14B17FF}"/>
                </a:ext>
              </a:extLst>
            </p:cNvPr>
            <p:cNvSpPr/>
            <p:nvPr/>
          </p:nvSpPr>
          <p:spPr>
            <a:xfrm>
              <a:off x="9086850" y="1508200"/>
              <a:ext cx="610475" cy="2541825"/>
            </a:xfrm>
            <a:custGeom>
              <a:avLst/>
              <a:gdLst/>
              <a:ahLst/>
              <a:cxnLst/>
              <a:rect l="l" t="t" r="r" b="b"/>
              <a:pathLst>
                <a:path w="24419" h="101673" extrusionOk="0">
                  <a:moveTo>
                    <a:pt x="3036" y="0"/>
                  </a:moveTo>
                  <a:cubicBezTo>
                    <a:pt x="2703" y="0"/>
                    <a:pt x="2402" y="267"/>
                    <a:pt x="2402" y="601"/>
                  </a:cubicBezTo>
                  <a:cubicBezTo>
                    <a:pt x="2102" y="9474"/>
                    <a:pt x="7740" y="14010"/>
                    <a:pt x="13143" y="18380"/>
                  </a:cubicBezTo>
                  <a:cubicBezTo>
                    <a:pt x="18280" y="22550"/>
                    <a:pt x="23151" y="26452"/>
                    <a:pt x="22917" y="33824"/>
                  </a:cubicBezTo>
                  <a:cubicBezTo>
                    <a:pt x="22650" y="41997"/>
                    <a:pt x="17346" y="45633"/>
                    <a:pt x="11709" y="49502"/>
                  </a:cubicBezTo>
                  <a:cubicBezTo>
                    <a:pt x="6205" y="53305"/>
                    <a:pt x="534" y="57208"/>
                    <a:pt x="268" y="65614"/>
                  </a:cubicBezTo>
                  <a:cubicBezTo>
                    <a:pt x="1" y="73553"/>
                    <a:pt x="4804" y="77522"/>
                    <a:pt x="9908" y="81725"/>
                  </a:cubicBezTo>
                  <a:cubicBezTo>
                    <a:pt x="15378" y="86229"/>
                    <a:pt x="21049" y="90899"/>
                    <a:pt x="20715" y="101039"/>
                  </a:cubicBezTo>
                  <a:cubicBezTo>
                    <a:pt x="20715" y="101373"/>
                    <a:pt x="20982" y="101673"/>
                    <a:pt x="21316" y="101673"/>
                  </a:cubicBezTo>
                  <a:cubicBezTo>
                    <a:pt x="21683" y="101673"/>
                    <a:pt x="21950" y="101406"/>
                    <a:pt x="21950" y="101072"/>
                  </a:cubicBezTo>
                  <a:cubicBezTo>
                    <a:pt x="22283" y="90265"/>
                    <a:pt x="16146" y="85194"/>
                    <a:pt x="10708" y="80725"/>
                  </a:cubicBezTo>
                  <a:cubicBezTo>
                    <a:pt x="5838" y="76722"/>
                    <a:pt x="1268" y="72952"/>
                    <a:pt x="1502" y="65647"/>
                  </a:cubicBezTo>
                  <a:cubicBezTo>
                    <a:pt x="1769" y="57875"/>
                    <a:pt x="6939" y="54306"/>
                    <a:pt x="12410" y="50536"/>
                  </a:cubicBezTo>
                  <a:cubicBezTo>
                    <a:pt x="18047" y="46633"/>
                    <a:pt x="23851" y="42631"/>
                    <a:pt x="24151" y="33858"/>
                  </a:cubicBezTo>
                  <a:cubicBezTo>
                    <a:pt x="24418" y="25852"/>
                    <a:pt x="19081" y="21549"/>
                    <a:pt x="13944" y="17413"/>
                  </a:cubicBezTo>
                  <a:cubicBezTo>
                    <a:pt x="8507" y="13043"/>
                    <a:pt x="3370" y="8906"/>
                    <a:pt x="3637" y="634"/>
                  </a:cubicBezTo>
                  <a:cubicBezTo>
                    <a:pt x="3637" y="300"/>
                    <a:pt x="3370" y="0"/>
                    <a:pt x="30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312;p42">
              <a:extLst>
                <a:ext uri="{FF2B5EF4-FFF2-40B4-BE49-F238E27FC236}">
                  <a16:creationId xmlns:a16="http://schemas.microsoft.com/office/drawing/2014/main" id="{9B7E29D2-14FA-4ED9-A345-C4813487270F}"/>
                </a:ext>
              </a:extLst>
            </p:cNvPr>
            <p:cNvSpPr/>
            <p:nvPr/>
          </p:nvSpPr>
          <p:spPr>
            <a:xfrm>
              <a:off x="9065175" y="1446600"/>
              <a:ext cx="682175" cy="2586000"/>
            </a:xfrm>
            <a:custGeom>
              <a:avLst/>
              <a:gdLst/>
              <a:ahLst/>
              <a:cxnLst/>
              <a:rect l="l" t="t" r="r" b="b"/>
              <a:pathLst>
                <a:path w="27287" h="103440" extrusionOk="0">
                  <a:moveTo>
                    <a:pt x="25601" y="0"/>
                  </a:moveTo>
                  <a:cubicBezTo>
                    <a:pt x="25266" y="0"/>
                    <a:pt x="24931" y="246"/>
                    <a:pt x="24985" y="696"/>
                  </a:cubicBezTo>
                  <a:cubicBezTo>
                    <a:pt x="25952" y="9969"/>
                    <a:pt x="19948" y="14573"/>
                    <a:pt x="13610" y="19443"/>
                  </a:cubicBezTo>
                  <a:cubicBezTo>
                    <a:pt x="8140" y="23679"/>
                    <a:pt x="2469" y="28016"/>
                    <a:pt x="2202" y="35588"/>
                  </a:cubicBezTo>
                  <a:cubicBezTo>
                    <a:pt x="1902" y="45328"/>
                    <a:pt x="7639" y="49698"/>
                    <a:pt x="13210" y="53901"/>
                  </a:cubicBezTo>
                  <a:cubicBezTo>
                    <a:pt x="18213" y="57704"/>
                    <a:pt x="22983" y="61306"/>
                    <a:pt x="22717" y="68778"/>
                  </a:cubicBezTo>
                  <a:cubicBezTo>
                    <a:pt x="22483" y="76350"/>
                    <a:pt x="17513" y="80020"/>
                    <a:pt x="12242" y="83922"/>
                  </a:cubicBezTo>
                  <a:cubicBezTo>
                    <a:pt x="6405" y="88259"/>
                    <a:pt x="334" y="92762"/>
                    <a:pt x="0" y="102803"/>
                  </a:cubicBezTo>
                  <a:cubicBezTo>
                    <a:pt x="0" y="103136"/>
                    <a:pt x="267" y="103436"/>
                    <a:pt x="601" y="103436"/>
                  </a:cubicBezTo>
                  <a:cubicBezTo>
                    <a:pt x="622" y="103438"/>
                    <a:pt x="642" y="103439"/>
                    <a:pt x="662" y="103439"/>
                  </a:cubicBezTo>
                  <a:cubicBezTo>
                    <a:pt x="997" y="103439"/>
                    <a:pt x="1236" y="103182"/>
                    <a:pt x="1268" y="102836"/>
                  </a:cubicBezTo>
                  <a:cubicBezTo>
                    <a:pt x="1568" y="93429"/>
                    <a:pt x="7372" y="89126"/>
                    <a:pt x="13010" y="84957"/>
                  </a:cubicBezTo>
                  <a:cubicBezTo>
                    <a:pt x="18280" y="81054"/>
                    <a:pt x="23717" y="76951"/>
                    <a:pt x="23984" y="68845"/>
                  </a:cubicBezTo>
                  <a:cubicBezTo>
                    <a:pt x="24251" y="60706"/>
                    <a:pt x="19014" y="56770"/>
                    <a:pt x="13944" y="52934"/>
                  </a:cubicBezTo>
                  <a:cubicBezTo>
                    <a:pt x="8640" y="48897"/>
                    <a:pt x="3169" y="44761"/>
                    <a:pt x="3470" y="35621"/>
                  </a:cubicBezTo>
                  <a:cubicBezTo>
                    <a:pt x="3703" y="28650"/>
                    <a:pt x="8873" y="24680"/>
                    <a:pt x="14377" y="20444"/>
                  </a:cubicBezTo>
                  <a:cubicBezTo>
                    <a:pt x="20715" y="15573"/>
                    <a:pt x="27287" y="10570"/>
                    <a:pt x="26219" y="563"/>
                  </a:cubicBezTo>
                  <a:cubicBezTo>
                    <a:pt x="26173" y="179"/>
                    <a:pt x="25887" y="0"/>
                    <a:pt x="256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313;p42">
              <a:extLst>
                <a:ext uri="{FF2B5EF4-FFF2-40B4-BE49-F238E27FC236}">
                  <a16:creationId xmlns:a16="http://schemas.microsoft.com/office/drawing/2014/main" id="{0FDA672A-0A2C-4B96-AD98-05C15C801B5F}"/>
                </a:ext>
              </a:extLst>
            </p:cNvPr>
            <p:cNvSpPr/>
            <p:nvPr/>
          </p:nvSpPr>
          <p:spPr>
            <a:xfrm>
              <a:off x="9240300" y="3247475"/>
              <a:ext cx="393750" cy="199625"/>
            </a:xfrm>
            <a:custGeom>
              <a:avLst/>
              <a:gdLst/>
              <a:ahLst/>
              <a:cxnLst/>
              <a:rect l="l" t="t" r="r" b="b"/>
              <a:pathLst>
                <a:path w="15750" h="7985" extrusionOk="0">
                  <a:moveTo>
                    <a:pt x="15158" y="0"/>
                  </a:moveTo>
                  <a:cubicBezTo>
                    <a:pt x="15101" y="0"/>
                    <a:pt x="15040" y="14"/>
                    <a:pt x="14978" y="46"/>
                  </a:cubicBezTo>
                  <a:lnTo>
                    <a:pt x="401" y="7184"/>
                  </a:lnTo>
                  <a:cubicBezTo>
                    <a:pt x="0" y="7384"/>
                    <a:pt x="134" y="7985"/>
                    <a:pt x="601" y="7985"/>
                  </a:cubicBezTo>
                  <a:cubicBezTo>
                    <a:pt x="668" y="7951"/>
                    <a:pt x="701" y="7951"/>
                    <a:pt x="768" y="7918"/>
                  </a:cubicBezTo>
                  <a:lnTo>
                    <a:pt x="15345" y="813"/>
                  </a:lnTo>
                  <a:cubicBezTo>
                    <a:pt x="15749" y="582"/>
                    <a:pt x="15528" y="0"/>
                    <a:pt x="151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314;p42">
              <a:extLst>
                <a:ext uri="{FF2B5EF4-FFF2-40B4-BE49-F238E27FC236}">
                  <a16:creationId xmlns:a16="http://schemas.microsoft.com/office/drawing/2014/main" id="{FCD00985-41C9-40AB-A8BC-0A76834FA7B0}"/>
                </a:ext>
              </a:extLst>
            </p:cNvPr>
            <p:cNvSpPr/>
            <p:nvPr/>
          </p:nvSpPr>
          <p:spPr>
            <a:xfrm>
              <a:off x="9142725" y="3083225"/>
              <a:ext cx="497100" cy="243800"/>
            </a:xfrm>
            <a:custGeom>
              <a:avLst/>
              <a:gdLst/>
              <a:ahLst/>
              <a:cxnLst/>
              <a:rect l="l" t="t" r="r" b="b"/>
              <a:pathLst>
                <a:path w="19884" h="9752" extrusionOk="0">
                  <a:moveTo>
                    <a:pt x="19267" y="1"/>
                  </a:moveTo>
                  <a:cubicBezTo>
                    <a:pt x="19208" y="1"/>
                    <a:pt x="19146" y="14"/>
                    <a:pt x="19081" y="44"/>
                  </a:cubicBezTo>
                  <a:lnTo>
                    <a:pt x="401" y="8951"/>
                  </a:lnTo>
                  <a:cubicBezTo>
                    <a:pt x="1" y="9151"/>
                    <a:pt x="167" y="9718"/>
                    <a:pt x="601" y="9751"/>
                  </a:cubicBezTo>
                  <a:cubicBezTo>
                    <a:pt x="668" y="9751"/>
                    <a:pt x="701" y="9718"/>
                    <a:pt x="768" y="9684"/>
                  </a:cubicBezTo>
                  <a:lnTo>
                    <a:pt x="19448" y="811"/>
                  </a:lnTo>
                  <a:cubicBezTo>
                    <a:pt x="19883" y="608"/>
                    <a:pt x="19662" y="1"/>
                    <a:pt x="192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315;p42">
              <a:extLst>
                <a:ext uri="{FF2B5EF4-FFF2-40B4-BE49-F238E27FC236}">
                  <a16:creationId xmlns:a16="http://schemas.microsoft.com/office/drawing/2014/main" id="{1CADFC87-E9CA-40CB-9B81-5C0C0496BB91}"/>
                </a:ext>
              </a:extLst>
            </p:cNvPr>
            <p:cNvSpPr/>
            <p:nvPr/>
          </p:nvSpPr>
          <p:spPr>
            <a:xfrm>
              <a:off x="9113550" y="2938925"/>
              <a:ext cx="459600" cy="234650"/>
            </a:xfrm>
            <a:custGeom>
              <a:avLst/>
              <a:gdLst/>
              <a:ahLst/>
              <a:cxnLst/>
              <a:rect l="l" t="t" r="r" b="b"/>
              <a:pathLst>
                <a:path w="18384" h="9386" extrusionOk="0">
                  <a:moveTo>
                    <a:pt x="17794" y="0"/>
                  </a:moveTo>
                  <a:cubicBezTo>
                    <a:pt x="17736" y="0"/>
                    <a:pt x="17675" y="14"/>
                    <a:pt x="17613" y="45"/>
                  </a:cubicBezTo>
                  <a:lnTo>
                    <a:pt x="400" y="8585"/>
                  </a:lnTo>
                  <a:cubicBezTo>
                    <a:pt x="0" y="8785"/>
                    <a:pt x="134" y="9385"/>
                    <a:pt x="601" y="9385"/>
                  </a:cubicBezTo>
                  <a:cubicBezTo>
                    <a:pt x="667" y="9385"/>
                    <a:pt x="734" y="9352"/>
                    <a:pt x="801" y="9319"/>
                  </a:cubicBezTo>
                  <a:lnTo>
                    <a:pt x="17980" y="779"/>
                  </a:lnTo>
                  <a:cubicBezTo>
                    <a:pt x="18384" y="577"/>
                    <a:pt x="18163" y="0"/>
                    <a:pt x="177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316;p42">
              <a:extLst>
                <a:ext uri="{FF2B5EF4-FFF2-40B4-BE49-F238E27FC236}">
                  <a16:creationId xmlns:a16="http://schemas.microsoft.com/office/drawing/2014/main" id="{DB13EA69-C2D9-4C12-BD3B-0A9C9FBD1FF3}"/>
                </a:ext>
              </a:extLst>
            </p:cNvPr>
            <p:cNvSpPr/>
            <p:nvPr/>
          </p:nvSpPr>
          <p:spPr>
            <a:xfrm>
              <a:off x="9164400" y="2824375"/>
              <a:ext cx="297550" cy="156550"/>
            </a:xfrm>
            <a:custGeom>
              <a:avLst/>
              <a:gdLst/>
              <a:ahLst/>
              <a:cxnLst/>
              <a:rect l="l" t="t" r="r" b="b"/>
              <a:pathLst>
                <a:path w="11902" h="6262" extrusionOk="0">
                  <a:moveTo>
                    <a:pt x="11322" y="0"/>
                  </a:moveTo>
                  <a:cubicBezTo>
                    <a:pt x="11256" y="0"/>
                    <a:pt x="11184" y="18"/>
                    <a:pt x="11109" y="58"/>
                  </a:cubicBezTo>
                  <a:lnTo>
                    <a:pt x="368" y="5461"/>
                  </a:lnTo>
                  <a:cubicBezTo>
                    <a:pt x="1" y="5662"/>
                    <a:pt x="134" y="6262"/>
                    <a:pt x="568" y="6262"/>
                  </a:cubicBezTo>
                  <a:cubicBezTo>
                    <a:pt x="635" y="6262"/>
                    <a:pt x="701" y="6229"/>
                    <a:pt x="768" y="6195"/>
                  </a:cubicBezTo>
                  <a:lnTo>
                    <a:pt x="11476" y="791"/>
                  </a:lnTo>
                  <a:cubicBezTo>
                    <a:pt x="11901" y="564"/>
                    <a:pt x="11700" y="0"/>
                    <a:pt x="113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317;p42">
              <a:extLst>
                <a:ext uri="{FF2B5EF4-FFF2-40B4-BE49-F238E27FC236}">
                  <a16:creationId xmlns:a16="http://schemas.microsoft.com/office/drawing/2014/main" id="{70F62049-3C72-4B4B-AE0C-951AC5CC068D}"/>
                </a:ext>
              </a:extLst>
            </p:cNvPr>
            <p:cNvSpPr/>
            <p:nvPr/>
          </p:nvSpPr>
          <p:spPr>
            <a:xfrm>
              <a:off x="9388725" y="3076125"/>
              <a:ext cx="261250" cy="134975"/>
            </a:xfrm>
            <a:custGeom>
              <a:avLst/>
              <a:gdLst/>
              <a:ahLst/>
              <a:cxnLst/>
              <a:rect l="l" t="t" r="r" b="b"/>
              <a:pathLst>
                <a:path w="10450" h="5399" extrusionOk="0">
                  <a:moveTo>
                    <a:pt x="9540" y="1"/>
                  </a:moveTo>
                  <a:cubicBezTo>
                    <a:pt x="9456" y="1"/>
                    <a:pt x="9367" y="19"/>
                    <a:pt x="9274" y="61"/>
                  </a:cubicBezTo>
                  <a:lnTo>
                    <a:pt x="601" y="4198"/>
                  </a:lnTo>
                  <a:cubicBezTo>
                    <a:pt x="1" y="4498"/>
                    <a:pt x="201" y="5399"/>
                    <a:pt x="868" y="5399"/>
                  </a:cubicBezTo>
                  <a:cubicBezTo>
                    <a:pt x="968" y="5399"/>
                    <a:pt x="1035" y="5365"/>
                    <a:pt x="1135" y="5332"/>
                  </a:cubicBezTo>
                  <a:lnTo>
                    <a:pt x="9808" y="1196"/>
                  </a:lnTo>
                  <a:cubicBezTo>
                    <a:pt x="10449" y="904"/>
                    <a:pt x="10122" y="1"/>
                    <a:pt x="95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318;p42">
              <a:extLst>
                <a:ext uri="{FF2B5EF4-FFF2-40B4-BE49-F238E27FC236}">
                  <a16:creationId xmlns:a16="http://schemas.microsoft.com/office/drawing/2014/main" id="{38A89C69-88B4-4A7E-A905-D4AEDA9D0054}"/>
                </a:ext>
              </a:extLst>
            </p:cNvPr>
            <p:cNvSpPr/>
            <p:nvPr/>
          </p:nvSpPr>
          <p:spPr>
            <a:xfrm>
              <a:off x="9332025" y="2929875"/>
              <a:ext cx="253475" cy="135300"/>
            </a:xfrm>
            <a:custGeom>
              <a:avLst/>
              <a:gdLst/>
              <a:ahLst/>
              <a:cxnLst/>
              <a:rect l="l" t="t" r="r" b="b"/>
              <a:pathLst>
                <a:path w="10139" h="5412" extrusionOk="0">
                  <a:moveTo>
                    <a:pt x="9245" y="0"/>
                  </a:moveTo>
                  <a:cubicBezTo>
                    <a:pt x="9150" y="0"/>
                    <a:pt x="9048" y="23"/>
                    <a:pt x="8940" y="74"/>
                  </a:cubicBezTo>
                  <a:lnTo>
                    <a:pt x="568" y="4244"/>
                  </a:lnTo>
                  <a:cubicBezTo>
                    <a:pt x="1" y="4544"/>
                    <a:pt x="201" y="5411"/>
                    <a:pt x="868" y="5411"/>
                  </a:cubicBezTo>
                  <a:cubicBezTo>
                    <a:pt x="968" y="5411"/>
                    <a:pt x="1035" y="5411"/>
                    <a:pt x="1135" y="5344"/>
                  </a:cubicBezTo>
                  <a:lnTo>
                    <a:pt x="9507" y="1175"/>
                  </a:lnTo>
                  <a:cubicBezTo>
                    <a:pt x="10139" y="859"/>
                    <a:pt x="9832" y="0"/>
                    <a:pt x="9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319;p42">
              <a:extLst>
                <a:ext uri="{FF2B5EF4-FFF2-40B4-BE49-F238E27FC236}">
                  <a16:creationId xmlns:a16="http://schemas.microsoft.com/office/drawing/2014/main" id="{413C51FD-1D54-4E14-8815-3A0ADCC9439C}"/>
                </a:ext>
              </a:extLst>
            </p:cNvPr>
            <p:cNvSpPr/>
            <p:nvPr/>
          </p:nvSpPr>
          <p:spPr>
            <a:xfrm>
              <a:off x="9305350" y="2816175"/>
              <a:ext cx="167450" cy="93875"/>
            </a:xfrm>
            <a:custGeom>
              <a:avLst/>
              <a:gdLst/>
              <a:ahLst/>
              <a:cxnLst/>
              <a:rect l="l" t="t" r="r" b="b"/>
              <a:pathLst>
                <a:path w="6698" h="3755" extrusionOk="0">
                  <a:moveTo>
                    <a:pt x="5823" y="1"/>
                  </a:moveTo>
                  <a:cubicBezTo>
                    <a:pt x="5724" y="1"/>
                    <a:pt x="5617" y="27"/>
                    <a:pt x="5504" y="85"/>
                  </a:cubicBezTo>
                  <a:lnTo>
                    <a:pt x="567" y="2587"/>
                  </a:lnTo>
                  <a:cubicBezTo>
                    <a:pt x="0" y="2887"/>
                    <a:pt x="200" y="3755"/>
                    <a:pt x="868" y="3755"/>
                  </a:cubicBezTo>
                  <a:cubicBezTo>
                    <a:pt x="968" y="3755"/>
                    <a:pt x="1068" y="3721"/>
                    <a:pt x="1134" y="3688"/>
                  </a:cubicBezTo>
                  <a:lnTo>
                    <a:pt x="6071" y="1186"/>
                  </a:lnTo>
                  <a:cubicBezTo>
                    <a:pt x="6698" y="873"/>
                    <a:pt x="6401" y="1"/>
                    <a:pt x="58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320;p42">
              <a:extLst>
                <a:ext uri="{FF2B5EF4-FFF2-40B4-BE49-F238E27FC236}">
                  <a16:creationId xmlns:a16="http://schemas.microsoft.com/office/drawing/2014/main" id="{9AC28CBB-90D8-4AF9-91D8-DC485A47065A}"/>
                </a:ext>
              </a:extLst>
            </p:cNvPr>
            <p:cNvSpPr/>
            <p:nvPr/>
          </p:nvSpPr>
          <p:spPr>
            <a:xfrm>
              <a:off x="9427100" y="3236800"/>
              <a:ext cx="221025" cy="117725"/>
            </a:xfrm>
            <a:custGeom>
              <a:avLst/>
              <a:gdLst/>
              <a:ahLst/>
              <a:cxnLst/>
              <a:rect l="l" t="t" r="r" b="b"/>
              <a:pathLst>
                <a:path w="8841" h="4709" extrusionOk="0">
                  <a:moveTo>
                    <a:pt x="7937" y="0"/>
                  </a:moveTo>
                  <a:cubicBezTo>
                    <a:pt x="7844" y="0"/>
                    <a:pt x="7744" y="22"/>
                    <a:pt x="7639" y="72"/>
                  </a:cubicBezTo>
                  <a:lnTo>
                    <a:pt x="601" y="3541"/>
                  </a:lnTo>
                  <a:cubicBezTo>
                    <a:pt x="0" y="3808"/>
                    <a:pt x="201" y="4709"/>
                    <a:pt x="868" y="4709"/>
                  </a:cubicBezTo>
                  <a:cubicBezTo>
                    <a:pt x="968" y="4709"/>
                    <a:pt x="1068" y="4676"/>
                    <a:pt x="1135" y="4642"/>
                  </a:cubicBezTo>
                  <a:lnTo>
                    <a:pt x="8206" y="1206"/>
                  </a:lnTo>
                  <a:cubicBezTo>
                    <a:pt x="8840" y="890"/>
                    <a:pt x="8528" y="0"/>
                    <a:pt x="79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321;p42">
              <a:extLst>
                <a:ext uri="{FF2B5EF4-FFF2-40B4-BE49-F238E27FC236}">
                  <a16:creationId xmlns:a16="http://schemas.microsoft.com/office/drawing/2014/main" id="{6C3DCA0F-634E-48D0-9771-1E93D38984CA}"/>
                </a:ext>
              </a:extLst>
            </p:cNvPr>
            <p:cNvSpPr/>
            <p:nvPr/>
          </p:nvSpPr>
          <p:spPr>
            <a:xfrm>
              <a:off x="9149925" y="2478050"/>
              <a:ext cx="373100" cy="190150"/>
            </a:xfrm>
            <a:custGeom>
              <a:avLst/>
              <a:gdLst/>
              <a:ahLst/>
              <a:cxnLst/>
              <a:rect l="l" t="t" r="r" b="b"/>
              <a:pathLst>
                <a:path w="14924" h="7606" extrusionOk="0">
                  <a:moveTo>
                    <a:pt x="623" y="1"/>
                  </a:moveTo>
                  <a:cubicBezTo>
                    <a:pt x="236" y="1"/>
                    <a:pt x="0" y="604"/>
                    <a:pt x="480" y="801"/>
                  </a:cubicBezTo>
                  <a:lnTo>
                    <a:pt x="14156" y="7573"/>
                  </a:lnTo>
                  <a:cubicBezTo>
                    <a:pt x="14223" y="7606"/>
                    <a:pt x="14290" y="7606"/>
                    <a:pt x="14356" y="7606"/>
                  </a:cubicBezTo>
                  <a:cubicBezTo>
                    <a:pt x="14790" y="7606"/>
                    <a:pt x="14923" y="7006"/>
                    <a:pt x="14523" y="6805"/>
                  </a:cubicBezTo>
                  <a:lnTo>
                    <a:pt x="847" y="67"/>
                  </a:lnTo>
                  <a:cubicBezTo>
                    <a:pt x="769" y="21"/>
                    <a:pt x="694" y="1"/>
                    <a:pt x="6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322;p42">
              <a:extLst>
                <a:ext uri="{FF2B5EF4-FFF2-40B4-BE49-F238E27FC236}">
                  <a16:creationId xmlns:a16="http://schemas.microsoft.com/office/drawing/2014/main" id="{D646783A-22C0-4792-8E2E-40E6299E1254}"/>
                </a:ext>
              </a:extLst>
            </p:cNvPr>
            <p:cNvSpPr/>
            <p:nvPr/>
          </p:nvSpPr>
          <p:spPr>
            <a:xfrm>
              <a:off x="9130475" y="2302375"/>
              <a:ext cx="494300" cy="252425"/>
            </a:xfrm>
            <a:custGeom>
              <a:avLst/>
              <a:gdLst/>
              <a:ahLst/>
              <a:cxnLst/>
              <a:rect l="l" t="t" r="r" b="b"/>
              <a:pathLst>
                <a:path w="19772" h="10097" extrusionOk="0">
                  <a:moveTo>
                    <a:pt x="605" y="0"/>
                  </a:moveTo>
                  <a:cubicBezTo>
                    <a:pt x="203" y="0"/>
                    <a:pt x="1" y="595"/>
                    <a:pt x="457" y="823"/>
                  </a:cubicBezTo>
                  <a:lnTo>
                    <a:pt x="18970" y="10063"/>
                  </a:lnTo>
                  <a:cubicBezTo>
                    <a:pt x="19037" y="10063"/>
                    <a:pt x="19104" y="10096"/>
                    <a:pt x="19171" y="10096"/>
                  </a:cubicBezTo>
                  <a:cubicBezTo>
                    <a:pt x="19604" y="10096"/>
                    <a:pt x="19771" y="9496"/>
                    <a:pt x="19371" y="9296"/>
                  </a:cubicBezTo>
                  <a:lnTo>
                    <a:pt x="824" y="56"/>
                  </a:lnTo>
                  <a:cubicBezTo>
                    <a:pt x="747" y="17"/>
                    <a:pt x="673" y="0"/>
                    <a:pt x="6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323;p42">
              <a:extLst>
                <a:ext uri="{FF2B5EF4-FFF2-40B4-BE49-F238E27FC236}">
                  <a16:creationId xmlns:a16="http://schemas.microsoft.com/office/drawing/2014/main" id="{019AF2AC-91F3-4135-B08B-3E8F83598B80}"/>
                </a:ext>
              </a:extLst>
            </p:cNvPr>
            <p:cNvSpPr/>
            <p:nvPr/>
          </p:nvSpPr>
          <p:spPr>
            <a:xfrm>
              <a:off x="9197200" y="2152250"/>
              <a:ext cx="473425" cy="241600"/>
            </a:xfrm>
            <a:custGeom>
              <a:avLst/>
              <a:gdLst/>
              <a:ahLst/>
              <a:cxnLst/>
              <a:rect l="l" t="t" r="r" b="b"/>
              <a:pathLst>
                <a:path w="18937" h="9664" extrusionOk="0">
                  <a:moveTo>
                    <a:pt x="615" y="1"/>
                  </a:moveTo>
                  <a:cubicBezTo>
                    <a:pt x="227" y="1"/>
                    <a:pt x="0" y="591"/>
                    <a:pt x="457" y="790"/>
                  </a:cubicBezTo>
                  <a:lnTo>
                    <a:pt x="18169" y="9630"/>
                  </a:lnTo>
                  <a:cubicBezTo>
                    <a:pt x="18203" y="9663"/>
                    <a:pt x="18270" y="9663"/>
                    <a:pt x="18336" y="9663"/>
                  </a:cubicBezTo>
                  <a:cubicBezTo>
                    <a:pt x="18770" y="9663"/>
                    <a:pt x="18937" y="9063"/>
                    <a:pt x="18536" y="8863"/>
                  </a:cubicBezTo>
                  <a:lnTo>
                    <a:pt x="824" y="57"/>
                  </a:lnTo>
                  <a:cubicBezTo>
                    <a:pt x="751" y="18"/>
                    <a:pt x="681" y="1"/>
                    <a:pt x="6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324;p42">
              <a:extLst>
                <a:ext uri="{FF2B5EF4-FFF2-40B4-BE49-F238E27FC236}">
                  <a16:creationId xmlns:a16="http://schemas.microsoft.com/office/drawing/2014/main" id="{93D09ECF-856F-47EB-ACCC-AD180EE6D309}"/>
                </a:ext>
              </a:extLst>
            </p:cNvPr>
            <p:cNvSpPr/>
            <p:nvPr/>
          </p:nvSpPr>
          <p:spPr>
            <a:xfrm>
              <a:off x="9303950" y="2040525"/>
              <a:ext cx="343275" cy="177375"/>
            </a:xfrm>
            <a:custGeom>
              <a:avLst/>
              <a:gdLst/>
              <a:ahLst/>
              <a:cxnLst/>
              <a:rect l="l" t="t" r="r" b="b"/>
              <a:pathLst>
                <a:path w="13731" h="7095" extrusionOk="0">
                  <a:moveTo>
                    <a:pt x="615" y="0"/>
                  </a:moveTo>
                  <a:cubicBezTo>
                    <a:pt x="227" y="0"/>
                    <a:pt x="0" y="590"/>
                    <a:pt x="457" y="790"/>
                  </a:cubicBezTo>
                  <a:lnTo>
                    <a:pt x="12965" y="7061"/>
                  </a:lnTo>
                  <a:cubicBezTo>
                    <a:pt x="13024" y="7090"/>
                    <a:pt x="13082" y="7094"/>
                    <a:pt x="13141" y="7094"/>
                  </a:cubicBezTo>
                  <a:lnTo>
                    <a:pt x="13141" y="7094"/>
                  </a:lnTo>
                  <a:cubicBezTo>
                    <a:pt x="13601" y="7087"/>
                    <a:pt x="13730" y="6492"/>
                    <a:pt x="13332" y="6294"/>
                  </a:cubicBezTo>
                  <a:lnTo>
                    <a:pt x="823" y="56"/>
                  </a:lnTo>
                  <a:cubicBezTo>
                    <a:pt x="751" y="17"/>
                    <a:pt x="681" y="0"/>
                    <a:pt x="615" y="0"/>
                  </a:cubicBezTo>
                  <a:close/>
                  <a:moveTo>
                    <a:pt x="13141" y="7094"/>
                  </a:moveTo>
                  <a:lnTo>
                    <a:pt x="13141" y="7094"/>
                  </a:lnTo>
                  <a:cubicBezTo>
                    <a:pt x="13138" y="7094"/>
                    <a:pt x="13135" y="7094"/>
                    <a:pt x="13132" y="7094"/>
                  </a:cubicBezTo>
                  <a:lnTo>
                    <a:pt x="13166" y="7094"/>
                  </a:lnTo>
                  <a:cubicBezTo>
                    <a:pt x="13157" y="7094"/>
                    <a:pt x="13149" y="7094"/>
                    <a:pt x="13141" y="709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325;p42">
              <a:extLst>
                <a:ext uri="{FF2B5EF4-FFF2-40B4-BE49-F238E27FC236}">
                  <a16:creationId xmlns:a16="http://schemas.microsoft.com/office/drawing/2014/main" id="{C01E5E23-DC91-4430-BD34-E973C0CA1CB4}"/>
                </a:ext>
              </a:extLst>
            </p:cNvPr>
            <p:cNvSpPr/>
            <p:nvPr/>
          </p:nvSpPr>
          <p:spPr>
            <a:xfrm>
              <a:off x="9290525" y="2032300"/>
              <a:ext cx="207475" cy="112200"/>
            </a:xfrm>
            <a:custGeom>
              <a:avLst/>
              <a:gdLst/>
              <a:ahLst/>
              <a:cxnLst/>
              <a:rect l="l" t="t" r="r" b="b"/>
              <a:pathLst>
                <a:path w="8299" h="4488" extrusionOk="0">
                  <a:moveTo>
                    <a:pt x="885" y="0"/>
                  </a:moveTo>
                  <a:cubicBezTo>
                    <a:pt x="322" y="0"/>
                    <a:pt x="0" y="872"/>
                    <a:pt x="627" y="1185"/>
                  </a:cubicBezTo>
                  <a:lnTo>
                    <a:pt x="7131" y="4421"/>
                  </a:lnTo>
                  <a:cubicBezTo>
                    <a:pt x="7231" y="4454"/>
                    <a:pt x="7331" y="4488"/>
                    <a:pt x="7431" y="4488"/>
                  </a:cubicBezTo>
                  <a:cubicBezTo>
                    <a:pt x="8065" y="4488"/>
                    <a:pt x="8299" y="3587"/>
                    <a:pt x="7698" y="3320"/>
                  </a:cubicBezTo>
                  <a:lnTo>
                    <a:pt x="1194" y="85"/>
                  </a:lnTo>
                  <a:cubicBezTo>
                    <a:pt x="1086" y="26"/>
                    <a:pt x="982" y="0"/>
                    <a:pt x="8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326;p42">
              <a:extLst>
                <a:ext uri="{FF2B5EF4-FFF2-40B4-BE49-F238E27FC236}">
                  <a16:creationId xmlns:a16="http://schemas.microsoft.com/office/drawing/2014/main" id="{D9BCC02C-0936-42ED-860B-9BB9B3D1C35C}"/>
                </a:ext>
              </a:extLst>
            </p:cNvPr>
            <p:cNvSpPr/>
            <p:nvPr/>
          </p:nvSpPr>
          <p:spPr>
            <a:xfrm>
              <a:off x="9190250" y="2146850"/>
              <a:ext cx="247725" cy="132750"/>
            </a:xfrm>
            <a:custGeom>
              <a:avLst/>
              <a:gdLst/>
              <a:ahLst/>
              <a:cxnLst/>
              <a:rect l="l" t="t" r="r" b="b"/>
              <a:pathLst>
                <a:path w="9909" h="5310" extrusionOk="0">
                  <a:moveTo>
                    <a:pt x="904" y="0"/>
                  </a:moveTo>
                  <a:cubicBezTo>
                    <a:pt x="313" y="0"/>
                    <a:pt x="1" y="890"/>
                    <a:pt x="635" y="1207"/>
                  </a:cubicBezTo>
                  <a:lnTo>
                    <a:pt x="8741" y="5243"/>
                  </a:lnTo>
                  <a:cubicBezTo>
                    <a:pt x="8841" y="5276"/>
                    <a:pt x="8941" y="5276"/>
                    <a:pt x="9041" y="5310"/>
                  </a:cubicBezTo>
                  <a:cubicBezTo>
                    <a:pt x="9708" y="5310"/>
                    <a:pt x="9908" y="4409"/>
                    <a:pt x="9308" y="4142"/>
                  </a:cubicBezTo>
                  <a:lnTo>
                    <a:pt x="1202" y="72"/>
                  </a:lnTo>
                  <a:cubicBezTo>
                    <a:pt x="1097" y="22"/>
                    <a:pt x="997" y="0"/>
                    <a:pt x="9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327;p42">
              <a:extLst>
                <a:ext uri="{FF2B5EF4-FFF2-40B4-BE49-F238E27FC236}">
                  <a16:creationId xmlns:a16="http://schemas.microsoft.com/office/drawing/2014/main" id="{71FA14A0-CA6C-49E8-99A1-852A2ADDC5F5}"/>
                </a:ext>
              </a:extLst>
            </p:cNvPr>
            <p:cNvSpPr/>
            <p:nvPr/>
          </p:nvSpPr>
          <p:spPr>
            <a:xfrm>
              <a:off x="9121225" y="2297750"/>
              <a:ext cx="229175" cy="123625"/>
            </a:xfrm>
            <a:custGeom>
              <a:avLst/>
              <a:gdLst/>
              <a:ahLst/>
              <a:cxnLst/>
              <a:rect l="l" t="t" r="r" b="b"/>
              <a:pathLst>
                <a:path w="9167" h="4945" extrusionOk="0">
                  <a:moveTo>
                    <a:pt x="900" y="0"/>
                  </a:moveTo>
                  <a:cubicBezTo>
                    <a:pt x="328" y="0"/>
                    <a:pt x="0" y="864"/>
                    <a:pt x="660" y="1208"/>
                  </a:cubicBezTo>
                  <a:lnTo>
                    <a:pt x="8032" y="4878"/>
                  </a:lnTo>
                  <a:cubicBezTo>
                    <a:pt x="8132" y="4911"/>
                    <a:pt x="8199" y="4944"/>
                    <a:pt x="8299" y="4944"/>
                  </a:cubicBezTo>
                  <a:cubicBezTo>
                    <a:pt x="8966" y="4944"/>
                    <a:pt x="9167" y="4044"/>
                    <a:pt x="8599" y="3743"/>
                  </a:cubicBezTo>
                  <a:lnTo>
                    <a:pt x="1194" y="74"/>
                  </a:lnTo>
                  <a:cubicBezTo>
                    <a:pt x="1092" y="23"/>
                    <a:pt x="993" y="0"/>
                    <a:pt x="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328;p42">
              <a:extLst>
                <a:ext uri="{FF2B5EF4-FFF2-40B4-BE49-F238E27FC236}">
                  <a16:creationId xmlns:a16="http://schemas.microsoft.com/office/drawing/2014/main" id="{DE6720B5-9118-4141-9480-11BEFE514FB7}"/>
                </a:ext>
              </a:extLst>
            </p:cNvPr>
            <p:cNvSpPr/>
            <p:nvPr/>
          </p:nvSpPr>
          <p:spPr>
            <a:xfrm>
              <a:off x="9143550" y="2472925"/>
              <a:ext cx="201850" cy="109400"/>
            </a:xfrm>
            <a:custGeom>
              <a:avLst/>
              <a:gdLst/>
              <a:ahLst/>
              <a:cxnLst/>
              <a:rect l="l" t="t" r="r" b="b"/>
              <a:pathLst>
                <a:path w="8074" h="4376" extrusionOk="0">
                  <a:moveTo>
                    <a:pt x="914" y="0"/>
                  </a:moveTo>
                  <a:cubicBezTo>
                    <a:pt x="338" y="0"/>
                    <a:pt x="1" y="889"/>
                    <a:pt x="635" y="1206"/>
                  </a:cubicBezTo>
                  <a:lnTo>
                    <a:pt x="6939" y="4308"/>
                  </a:lnTo>
                  <a:cubicBezTo>
                    <a:pt x="7006" y="4342"/>
                    <a:pt x="7106" y="4375"/>
                    <a:pt x="7206" y="4375"/>
                  </a:cubicBezTo>
                  <a:cubicBezTo>
                    <a:pt x="7873" y="4375"/>
                    <a:pt x="8073" y="3475"/>
                    <a:pt x="7473" y="3174"/>
                  </a:cubicBezTo>
                  <a:lnTo>
                    <a:pt x="1202" y="72"/>
                  </a:lnTo>
                  <a:cubicBezTo>
                    <a:pt x="1102" y="22"/>
                    <a:pt x="1005" y="0"/>
                    <a:pt x="9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329;p42">
              <a:extLst>
                <a:ext uri="{FF2B5EF4-FFF2-40B4-BE49-F238E27FC236}">
                  <a16:creationId xmlns:a16="http://schemas.microsoft.com/office/drawing/2014/main" id="{2D0F1CED-60BA-4B84-8DC5-7DC4BC3331D5}"/>
                </a:ext>
              </a:extLst>
            </p:cNvPr>
            <p:cNvSpPr/>
            <p:nvPr/>
          </p:nvSpPr>
          <p:spPr>
            <a:xfrm>
              <a:off x="9222975" y="3691050"/>
              <a:ext cx="352050" cy="104725"/>
            </a:xfrm>
            <a:custGeom>
              <a:avLst/>
              <a:gdLst/>
              <a:ahLst/>
              <a:cxnLst/>
              <a:rect l="l" t="t" r="r" b="b"/>
              <a:pathLst>
                <a:path w="14082" h="4189" extrusionOk="0">
                  <a:moveTo>
                    <a:pt x="577" y="0"/>
                  </a:moveTo>
                  <a:cubicBezTo>
                    <a:pt x="133" y="0"/>
                    <a:pt x="0" y="693"/>
                    <a:pt x="493" y="816"/>
                  </a:cubicBezTo>
                  <a:lnTo>
                    <a:pt x="13336" y="4152"/>
                  </a:lnTo>
                  <a:lnTo>
                    <a:pt x="13436" y="4152"/>
                  </a:lnTo>
                  <a:lnTo>
                    <a:pt x="13436" y="4185"/>
                  </a:lnTo>
                  <a:cubicBezTo>
                    <a:pt x="13458" y="4188"/>
                    <a:pt x="13479" y="4189"/>
                    <a:pt x="13499" y="4189"/>
                  </a:cubicBezTo>
                  <a:cubicBezTo>
                    <a:pt x="14010" y="4189"/>
                    <a:pt x="14081" y="3415"/>
                    <a:pt x="13536" y="3351"/>
                  </a:cubicBezTo>
                  <a:lnTo>
                    <a:pt x="693" y="15"/>
                  </a:lnTo>
                  <a:cubicBezTo>
                    <a:pt x="653" y="5"/>
                    <a:pt x="614" y="0"/>
                    <a:pt x="5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330;p42">
              <a:extLst>
                <a:ext uri="{FF2B5EF4-FFF2-40B4-BE49-F238E27FC236}">
                  <a16:creationId xmlns:a16="http://schemas.microsoft.com/office/drawing/2014/main" id="{427BDA95-D227-407F-A15C-B5D00D5D0216}"/>
                </a:ext>
              </a:extLst>
            </p:cNvPr>
            <p:cNvSpPr/>
            <p:nvPr/>
          </p:nvSpPr>
          <p:spPr>
            <a:xfrm>
              <a:off x="9118475" y="3844650"/>
              <a:ext cx="507450" cy="137925"/>
            </a:xfrm>
            <a:custGeom>
              <a:avLst/>
              <a:gdLst/>
              <a:ahLst/>
              <a:cxnLst/>
              <a:rect l="l" t="t" r="r" b="b"/>
              <a:pathLst>
                <a:path w="20298" h="5517" extrusionOk="0">
                  <a:moveTo>
                    <a:pt x="582" y="0"/>
                  </a:moveTo>
                  <a:cubicBezTo>
                    <a:pt x="148" y="0"/>
                    <a:pt x="0" y="684"/>
                    <a:pt x="470" y="810"/>
                  </a:cubicBezTo>
                  <a:lnTo>
                    <a:pt x="19551" y="5513"/>
                  </a:lnTo>
                  <a:lnTo>
                    <a:pt x="19684" y="5513"/>
                  </a:lnTo>
                  <a:cubicBezTo>
                    <a:pt x="19704" y="5516"/>
                    <a:pt x="19724" y="5517"/>
                    <a:pt x="19744" y="5517"/>
                  </a:cubicBezTo>
                  <a:cubicBezTo>
                    <a:pt x="20224" y="5517"/>
                    <a:pt x="20297" y="4743"/>
                    <a:pt x="19784" y="4679"/>
                  </a:cubicBezTo>
                  <a:lnTo>
                    <a:pt x="670" y="9"/>
                  </a:lnTo>
                  <a:cubicBezTo>
                    <a:pt x="640" y="3"/>
                    <a:pt x="611" y="0"/>
                    <a:pt x="5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331;p42">
              <a:extLst>
                <a:ext uri="{FF2B5EF4-FFF2-40B4-BE49-F238E27FC236}">
                  <a16:creationId xmlns:a16="http://schemas.microsoft.com/office/drawing/2014/main" id="{F7367F4D-A4BC-4554-8F30-8F0AE487252A}"/>
                </a:ext>
              </a:extLst>
            </p:cNvPr>
            <p:cNvSpPr/>
            <p:nvPr/>
          </p:nvSpPr>
          <p:spPr>
            <a:xfrm>
              <a:off x="9263900" y="1734800"/>
              <a:ext cx="374250" cy="85325"/>
            </a:xfrm>
            <a:custGeom>
              <a:avLst/>
              <a:gdLst/>
              <a:ahLst/>
              <a:cxnLst/>
              <a:rect l="l" t="t" r="r" b="b"/>
              <a:pathLst>
                <a:path w="14970" h="3413" extrusionOk="0">
                  <a:moveTo>
                    <a:pt x="14387" y="1"/>
                  </a:moveTo>
                  <a:cubicBezTo>
                    <a:pt x="14360" y="1"/>
                    <a:pt x="14331" y="4"/>
                    <a:pt x="14301" y="9"/>
                  </a:cubicBezTo>
                  <a:lnTo>
                    <a:pt x="524" y="2578"/>
                  </a:lnTo>
                  <a:cubicBezTo>
                    <a:pt x="1" y="2610"/>
                    <a:pt x="55" y="3413"/>
                    <a:pt x="591" y="3413"/>
                  </a:cubicBezTo>
                  <a:cubicBezTo>
                    <a:pt x="602" y="3413"/>
                    <a:pt x="613" y="3412"/>
                    <a:pt x="624" y="3412"/>
                  </a:cubicBezTo>
                  <a:lnTo>
                    <a:pt x="691" y="3412"/>
                  </a:lnTo>
                  <a:lnTo>
                    <a:pt x="14434" y="843"/>
                  </a:lnTo>
                  <a:cubicBezTo>
                    <a:pt x="14969" y="749"/>
                    <a:pt x="14851" y="1"/>
                    <a:pt x="143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332;p42">
              <a:extLst>
                <a:ext uri="{FF2B5EF4-FFF2-40B4-BE49-F238E27FC236}">
                  <a16:creationId xmlns:a16="http://schemas.microsoft.com/office/drawing/2014/main" id="{91B8D13F-003A-4D4A-B63D-69B7816F89BE}"/>
                </a:ext>
              </a:extLst>
            </p:cNvPr>
            <p:cNvSpPr/>
            <p:nvPr/>
          </p:nvSpPr>
          <p:spPr>
            <a:xfrm>
              <a:off x="9169700" y="1534675"/>
              <a:ext cx="528475" cy="119500"/>
            </a:xfrm>
            <a:custGeom>
              <a:avLst/>
              <a:gdLst/>
              <a:ahLst/>
              <a:cxnLst/>
              <a:rect l="l" t="t" r="r" b="b"/>
              <a:pathLst>
                <a:path w="21139" h="4780" extrusionOk="0">
                  <a:moveTo>
                    <a:pt x="20557" y="0"/>
                  </a:moveTo>
                  <a:cubicBezTo>
                    <a:pt x="20529" y="0"/>
                    <a:pt x="20500" y="3"/>
                    <a:pt x="20470" y="9"/>
                  </a:cubicBezTo>
                  <a:lnTo>
                    <a:pt x="556" y="3945"/>
                  </a:lnTo>
                  <a:cubicBezTo>
                    <a:pt x="0" y="3977"/>
                    <a:pt x="53" y="4780"/>
                    <a:pt x="590" y="4780"/>
                  </a:cubicBezTo>
                  <a:cubicBezTo>
                    <a:pt x="601" y="4780"/>
                    <a:pt x="612" y="4779"/>
                    <a:pt x="623" y="4779"/>
                  </a:cubicBezTo>
                  <a:lnTo>
                    <a:pt x="723" y="4779"/>
                  </a:lnTo>
                  <a:lnTo>
                    <a:pt x="20604" y="842"/>
                  </a:lnTo>
                  <a:cubicBezTo>
                    <a:pt x="21139" y="748"/>
                    <a:pt x="21021" y="0"/>
                    <a:pt x="205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33;p42">
              <a:extLst>
                <a:ext uri="{FF2B5EF4-FFF2-40B4-BE49-F238E27FC236}">
                  <a16:creationId xmlns:a16="http://schemas.microsoft.com/office/drawing/2014/main" id="{316F1AE1-82AD-44CF-8519-CAF23DEBF9F4}"/>
                </a:ext>
              </a:extLst>
            </p:cNvPr>
            <p:cNvSpPr/>
            <p:nvPr/>
          </p:nvSpPr>
          <p:spPr>
            <a:xfrm>
              <a:off x="9476850" y="1529725"/>
              <a:ext cx="228000" cy="67775"/>
            </a:xfrm>
            <a:custGeom>
              <a:avLst/>
              <a:gdLst/>
              <a:ahLst/>
              <a:cxnLst/>
              <a:rect l="l" t="t" r="r" b="b"/>
              <a:pathLst>
                <a:path w="9120" h="2711" extrusionOk="0">
                  <a:moveTo>
                    <a:pt x="8245" y="0"/>
                  </a:moveTo>
                  <a:cubicBezTo>
                    <a:pt x="8215" y="0"/>
                    <a:pt x="8183" y="2"/>
                    <a:pt x="8151" y="6"/>
                  </a:cubicBezTo>
                  <a:lnTo>
                    <a:pt x="812" y="1441"/>
                  </a:lnTo>
                  <a:cubicBezTo>
                    <a:pt x="0" y="1538"/>
                    <a:pt x="106" y="2711"/>
                    <a:pt x="882" y="2711"/>
                  </a:cubicBezTo>
                  <a:cubicBezTo>
                    <a:pt x="902" y="2711"/>
                    <a:pt x="924" y="2710"/>
                    <a:pt x="946" y="2708"/>
                  </a:cubicBezTo>
                  <a:lnTo>
                    <a:pt x="1046" y="2675"/>
                  </a:lnTo>
                  <a:lnTo>
                    <a:pt x="8384" y="1241"/>
                  </a:lnTo>
                  <a:cubicBezTo>
                    <a:pt x="9119" y="1049"/>
                    <a:pt x="8936" y="0"/>
                    <a:pt x="8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34;p42">
              <a:extLst>
                <a:ext uri="{FF2B5EF4-FFF2-40B4-BE49-F238E27FC236}">
                  <a16:creationId xmlns:a16="http://schemas.microsoft.com/office/drawing/2014/main" id="{894971BA-4559-4B5F-9C3B-C146989BDEB4}"/>
                </a:ext>
              </a:extLst>
            </p:cNvPr>
            <p:cNvSpPr/>
            <p:nvPr/>
          </p:nvSpPr>
          <p:spPr>
            <a:xfrm>
              <a:off x="9443500" y="1728925"/>
              <a:ext cx="201925" cy="61225"/>
            </a:xfrm>
            <a:custGeom>
              <a:avLst/>
              <a:gdLst/>
              <a:ahLst/>
              <a:cxnLst/>
              <a:rect l="l" t="t" r="r" b="b"/>
              <a:pathLst>
                <a:path w="8077" h="2449" extrusionOk="0">
                  <a:moveTo>
                    <a:pt x="7202" y="1"/>
                  </a:moveTo>
                  <a:cubicBezTo>
                    <a:pt x="7164" y="1"/>
                    <a:pt x="7124" y="4"/>
                    <a:pt x="7083" y="11"/>
                  </a:cubicBezTo>
                  <a:lnTo>
                    <a:pt x="812" y="1178"/>
                  </a:lnTo>
                  <a:cubicBezTo>
                    <a:pt x="0" y="1276"/>
                    <a:pt x="105" y="2448"/>
                    <a:pt x="881" y="2448"/>
                  </a:cubicBezTo>
                  <a:cubicBezTo>
                    <a:pt x="902" y="2448"/>
                    <a:pt x="924" y="2448"/>
                    <a:pt x="946" y="2446"/>
                  </a:cubicBezTo>
                  <a:lnTo>
                    <a:pt x="1046" y="2412"/>
                  </a:lnTo>
                  <a:lnTo>
                    <a:pt x="7317" y="1245"/>
                  </a:lnTo>
                  <a:cubicBezTo>
                    <a:pt x="8076" y="1118"/>
                    <a:pt x="7905" y="1"/>
                    <a:pt x="72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35;p42">
              <a:extLst>
                <a:ext uri="{FF2B5EF4-FFF2-40B4-BE49-F238E27FC236}">
                  <a16:creationId xmlns:a16="http://schemas.microsoft.com/office/drawing/2014/main" id="{ADF0C3DE-82A6-45D1-AD1B-624DB8437502}"/>
                </a:ext>
              </a:extLst>
            </p:cNvPr>
            <p:cNvSpPr/>
            <p:nvPr/>
          </p:nvSpPr>
          <p:spPr>
            <a:xfrm>
              <a:off x="9206800" y="3682525"/>
              <a:ext cx="200350" cy="70775"/>
            </a:xfrm>
            <a:custGeom>
              <a:avLst/>
              <a:gdLst/>
              <a:ahLst/>
              <a:cxnLst/>
              <a:rect l="l" t="t" r="r" b="b"/>
              <a:pathLst>
                <a:path w="8014" h="2831" extrusionOk="0">
                  <a:moveTo>
                    <a:pt x="866" y="0"/>
                  </a:moveTo>
                  <a:cubicBezTo>
                    <a:pt x="200" y="0"/>
                    <a:pt x="1" y="1039"/>
                    <a:pt x="740" y="1224"/>
                  </a:cubicBezTo>
                  <a:lnTo>
                    <a:pt x="6911" y="2791"/>
                  </a:lnTo>
                  <a:lnTo>
                    <a:pt x="7078" y="2791"/>
                  </a:lnTo>
                  <a:lnTo>
                    <a:pt x="7044" y="2825"/>
                  </a:lnTo>
                  <a:cubicBezTo>
                    <a:pt x="7076" y="2829"/>
                    <a:pt x="7107" y="2830"/>
                    <a:pt x="7136" y="2830"/>
                  </a:cubicBezTo>
                  <a:cubicBezTo>
                    <a:pt x="7890" y="2830"/>
                    <a:pt x="8014" y="1653"/>
                    <a:pt x="7211" y="1557"/>
                  </a:cubicBezTo>
                  <a:lnTo>
                    <a:pt x="1040" y="23"/>
                  </a:lnTo>
                  <a:cubicBezTo>
                    <a:pt x="979" y="7"/>
                    <a:pt x="921" y="0"/>
                    <a:pt x="8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6;p42">
              <a:extLst>
                <a:ext uri="{FF2B5EF4-FFF2-40B4-BE49-F238E27FC236}">
                  <a16:creationId xmlns:a16="http://schemas.microsoft.com/office/drawing/2014/main" id="{99131F62-203F-4CCE-8F12-EFAD51C33A11}"/>
                </a:ext>
              </a:extLst>
            </p:cNvPr>
            <p:cNvSpPr/>
            <p:nvPr/>
          </p:nvSpPr>
          <p:spPr>
            <a:xfrm>
              <a:off x="9106700" y="3838475"/>
              <a:ext cx="275425" cy="89950"/>
            </a:xfrm>
            <a:custGeom>
              <a:avLst/>
              <a:gdLst/>
              <a:ahLst/>
              <a:cxnLst/>
              <a:rect l="l" t="t" r="r" b="b"/>
              <a:pathLst>
                <a:path w="11017" h="3598" extrusionOk="0">
                  <a:moveTo>
                    <a:pt x="871" y="1"/>
                  </a:moveTo>
                  <a:cubicBezTo>
                    <a:pt x="202" y="1"/>
                    <a:pt x="0" y="1072"/>
                    <a:pt x="741" y="1257"/>
                  </a:cubicBezTo>
                  <a:lnTo>
                    <a:pt x="9914" y="3558"/>
                  </a:lnTo>
                  <a:lnTo>
                    <a:pt x="10081" y="3558"/>
                  </a:lnTo>
                  <a:lnTo>
                    <a:pt x="10081" y="3592"/>
                  </a:lnTo>
                  <a:cubicBezTo>
                    <a:pt x="10113" y="3596"/>
                    <a:pt x="10143" y="3597"/>
                    <a:pt x="10173" y="3597"/>
                  </a:cubicBezTo>
                  <a:cubicBezTo>
                    <a:pt x="10924" y="3597"/>
                    <a:pt x="11017" y="2420"/>
                    <a:pt x="10215" y="2324"/>
                  </a:cubicBezTo>
                  <a:lnTo>
                    <a:pt x="1041" y="23"/>
                  </a:lnTo>
                  <a:cubicBezTo>
                    <a:pt x="982" y="8"/>
                    <a:pt x="925" y="1"/>
                    <a:pt x="8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7FAAE01B-5D0B-4A1E-B756-0FB3C459796A}"/>
              </a:ext>
            </a:extLst>
          </p:cNvPr>
          <p:cNvSpPr txBox="1"/>
          <p:nvPr/>
        </p:nvSpPr>
        <p:spPr>
          <a:xfrm>
            <a:off x="561033" y="696892"/>
            <a:ext cx="50244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Els diferents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caràcters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s’hereten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independentment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els uns dels altres</a:t>
            </a:r>
          </a:p>
          <a:p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i es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combinen a l’atzar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en la descendència</a:t>
            </a:r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72AA33FD-4A49-46C3-A94B-3EF8983A1056}"/>
              </a:ext>
            </a:extLst>
          </p:cNvPr>
          <p:cNvSpPr/>
          <p:nvPr/>
        </p:nvSpPr>
        <p:spPr>
          <a:xfrm>
            <a:off x="782983" y="1452183"/>
            <a:ext cx="5330135" cy="2712720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CuadroTexto 82">
            <a:extLst>
              <a:ext uri="{FF2B5EF4-FFF2-40B4-BE49-F238E27FC236}">
                <a16:creationId xmlns:a16="http://schemas.microsoft.com/office/drawing/2014/main" id="{DAEB1F92-E2F8-4B41-A903-987E89292848}"/>
              </a:ext>
            </a:extLst>
          </p:cNvPr>
          <p:cNvSpPr txBox="1"/>
          <p:nvPr/>
        </p:nvSpPr>
        <p:spPr>
          <a:xfrm>
            <a:off x="809821" y="1651496"/>
            <a:ext cx="428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>
                <a:solidFill>
                  <a:schemeClr val="tx2"/>
                </a:solidFill>
                <a:latin typeface="Oxygen" panose="020B0604020202020204" charset="0"/>
              </a:rPr>
              <a:t>F1</a:t>
            </a:r>
          </a:p>
        </p:txBody>
      </p:sp>
      <p:sp>
        <p:nvSpPr>
          <p:cNvPr id="85" name="Elipse 84">
            <a:extLst>
              <a:ext uri="{FF2B5EF4-FFF2-40B4-BE49-F238E27FC236}">
                <a16:creationId xmlns:a16="http://schemas.microsoft.com/office/drawing/2014/main" id="{4E74E4CA-3457-4F2D-A610-75A3AEF8EE67}"/>
              </a:ext>
            </a:extLst>
          </p:cNvPr>
          <p:cNvSpPr/>
          <p:nvPr/>
        </p:nvSpPr>
        <p:spPr>
          <a:xfrm>
            <a:off x="2942074" y="1591498"/>
            <a:ext cx="378630" cy="36933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CuadroTexto 85">
            <a:extLst>
              <a:ext uri="{FF2B5EF4-FFF2-40B4-BE49-F238E27FC236}">
                <a16:creationId xmlns:a16="http://schemas.microsoft.com/office/drawing/2014/main" id="{F30010EC-72A5-4CE2-95F3-84922A76BF7D}"/>
              </a:ext>
            </a:extLst>
          </p:cNvPr>
          <p:cNvSpPr txBox="1"/>
          <p:nvPr/>
        </p:nvSpPr>
        <p:spPr>
          <a:xfrm>
            <a:off x="2893936" y="1970380"/>
            <a:ext cx="5227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89" name="Elipse 88">
            <a:extLst>
              <a:ext uri="{FF2B5EF4-FFF2-40B4-BE49-F238E27FC236}">
                <a16:creationId xmlns:a16="http://schemas.microsoft.com/office/drawing/2014/main" id="{FBF9C90A-62D0-4519-9D37-33729930996F}"/>
              </a:ext>
            </a:extLst>
          </p:cNvPr>
          <p:cNvSpPr/>
          <p:nvPr/>
        </p:nvSpPr>
        <p:spPr>
          <a:xfrm>
            <a:off x="3876379" y="1600066"/>
            <a:ext cx="378630" cy="36933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8E031FA3-F1F8-4748-853B-0CB14245E7E0}"/>
              </a:ext>
            </a:extLst>
          </p:cNvPr>
          <p:cNvSpPr txBox="1"/>
          <p:nvPr/>
        </p:nvSpPr>
        <p:spPr>
          <a:xfrm>
            <a:off x="3828241" y="1978948"/>
            <a:ext cx="5227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91" name="Signo de multiplicación 90">
            <a:extLst>
              <a:ext uri="{FF2B5EF4-FFF2-40B4-BE49-F238E27FC236}">
                <a16:creationId xmlns:a16="http://schemas.microsoft.com/office/drawing/2014/main" id="{BE412A5A-4306-4EB6-AA87-5353227E650A}"/>
              </a:ext>
            </a:extLst>
          </p:cNvPr>
          <p:cNvSpPr/>
          <p:nvPr/>
        </p:nvSpPr>
        <p:spPr>
          <a:xfrm>
            <a:off x="3485127" y="1673009"/>
            <a:ext cx="226828" cy="223446"/>
          </a:xfrm>
          <a:prstGeom prst="mathMultiply">
            <a:avLst>
              <a:gd name="adj1" fmla="val 14002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2" name="CuadroTexto 91">
            <a:extLst>
              <a:ext uri="{FF2B5EF4-FFF2-40B4-BE49-F238E27FC236}">
                <a16:creationId xmlns:a16="http://schemas.microsoft.com/office/drawing/2014/main" id="{EC9EC722-F00B-4587-B0DB-9E4F28C0DB82}"/>
              </a:ext>
            </a:extLst>
          </p:cNvPr>
          <p:cNvSpPr txBox="1"/>
          <p:nvPr/>
        </p:nvSpPr>
        <p:spPr>
          <a:xfrm>
            <a:off x="2394063" y="2173503"/>
            <a:ext cx="12650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2"/>
                </a:solidFill>
                <a:latin typeface="Oxygen" panose="020B0604020202020204" charset="0"/>
              </a:rPr>
              <a:t>(FC) (Fc) (fC) (fc)</a:t>
            </a:r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4F3EE7E5-A54F-4A1F-A625-4A1246B8A353}"/>
              </a:ext>
            </a:extLst>
          </p:cNvPr>
          <p:cNvSpPr txBox="1"/>
          <p:nvPr/>
        </p:nvSpPr>
        <p:spPr>
          <a:xfrm>
            <a:off x="3719147" y="2178936"/>
            <a:ext cx="12650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2"/>
                </a:solidFill>
                <a:latin typeface="Oxygen" panose="020B0604020202020204" charset="0"/>
              </a:rPr>
              <a:t>(FC) (Fc) (fC) (fc)</a:t>
            </a:r>
          </a:p>
        </p:txBody>
      </p:sp>
      <p:cxnSp>
        <p:nvCxnSpPr>
          <p:cNvPr id="94" name="Conector recto 93">
            <a:extLst>
              <a:ext uri="{FF2B5EF4-FFF2-40B4-BE49-F238E27FC236}">
                <a16:creationId xmlns:a16="http://schemas.microsoft.com/office/drawing/2014/main" id="{A249014F-8DC1-4EB4-AE23-81DD88BAD2DB}"/>
              </a:ext>
            </a:extLst>
          </p:cNvPr>
          <p:cNvCxnSpPr/>
          <p:nvPr/>
        </p:nvCxnSpPr>
        <p:spPr>
          <a:xfrm>
            <a:off x="3116645" y="2447548"/>
            <a:ext cx="483726" cy="184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cto 94">
            <a:extLst>
              <a:ext uri="{FF2B5EF4-FFF2-40B4-BE49-F238E27FC236}">
                <a16:creationId xmlns:a16="http://schemas.microsoft.com/office/drawing/2014/main" id="{3DC815E5-6CEF-4D97-B91D-E1DB739CF44E}"/>
              </a:ext>
            </a:extLst>
          </p:cNvPr>
          <p:cNvCxnSpPr>
            <a:cxnSpLocks/>
          </p:cNvCxnSpPr>
          <p:nvPr/>
        </p:nvCxnSpPr>
        <p:spPr>
          <a:xfrm flipH="1">
            <a:off x="3600371" y="2447548"/>
            <a:ext cx="483726" cy="184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Conector recto 95">
            <a:extLst>
              <a:ext uri="{FF2B5EF4-FFF2-40B4-BE49-F238E27FC236}">
                <a16:creationId xmlns:a16="http://schemas.microsoft.com/office/drawing/2014/main" id="{0049C566-09A3-49E4-99C1-4002A840CB5D}"/>
              </a:ext>
            </a:extLst>
          </p:cNvPr>
          <p:cNvCxnSpPr/>
          <p:nvPr/>
        </p:nvCxnSpPr>
        <p:spPr>
          <a:xfrm>
            <a:off x="3600371" y="2628659"/>
            <a:ext cx="0" cy="1209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Elipse 96">
            <a:extLst>
              <a:ext uri="{FF2B5EF4-FFF2-40B4-BE49-F238E27FC236}">
                <a16:creationId xmlns:a16="http://schemas.microsoft.com/office/drawing/2014/main" id="{B86D04E4-6B21-4C4F-98E0-6EF0F0258B0F}"/>
              </a:ext>
            </a:extLst>
          </p:cNvPr>
          <p:cNvSpPr/>
          <p:nvPr/>
        </p:nvSpPr>
        <p:spPr>
          <a:xfrm>
            <a:off x="1288095" y="2805953"/>
            <a:ext cx="378630" cy="36933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8" name="Elipse 97">
            <a:extLst>
              <a:ext uri="{FF2B5EF4-FFF2-40B4-BE49-F238E27FC236}">
                <a16:creationId xmlns:a16="http://schemas.microsoft.com/office/drawing/2014/main" id="{4DBF5BA1-9444-4A57-86D2-672FEFCB9B63}"/>
              </a:ext>
            </a:extLst>
          </p:cNvPr>
          <p:cNvSpPr/>
          <p:nvPr/>
        </p:nvSpPr>
        <p:spPr>
          <a:xfrm>
            <a:off x="1822417" y="2804733"/>
            <a:ext cx="378630" cy="36933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9" name="Elipse 98">
            <a:extLst>
              <a:ext uri="{FF2B5EF4-FFF2-40B4-BE49-F238E27FC236}">
                <a16:creationId xmlns:a16="http://schemas.microsoft.com/office/drawing/2014/main" id="{472F482B-0488-43A1-AF69-71421EF6119A}"/>
              </a:ext>
            </a:extLst>
          </p:cNvPr>
          <p:cNvSpPr/>
          <p:nvPr/>
        </p:nvSpPr>
        <p:spPr>
          <a:xfrm>
            <a:off x="2356739" y="2804733"/>
            <a:ext cx="378630" cy="36933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Elipse 99">
            <a:extLst>
              <a:ext uri="{FF2B5EF4-FFF2-40B4-BE49-F238E27FC236}">
                <a16:creationId xmlns:a16="http://schemas.microsoft.com/office/drawing/2014/main" id="{333D1ABE-F3CC-4A1E-BEB0-CB4695EDD462}"/>
              </a:ext>
            </a:extLst>
          </p:cNvPr>
          <p:cNvSpPr/>
          <p:nvPr/>
        </p:nvSpPr>
        <p:spPr>
          <a:xfrm>
            <a:off x="2889306" y="2800208"/>
            <a:ext cx="378630" cy="36933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Elipse 100">
            <a:extLst>
              <a:ext uri="{FF2B5EF4-FFF2-40B4-BE49-F238E27FC236}">
                <a16:creationId xmlns:a16="http://schemas.microsoft.com/office/drawing/2014/main" id="{43A5A53B-A074-49D2-A6F1-ABD5E1C0929E}"/>
              </a:ext>
            </a:extLst>
          </p:cNvPr>
          <p:cNvSpPr/>
          <p:nvPr/>
        </p:nvSpPr>
        <p:spPr>
          <a:xfrm>
            <a:off x="3421873" y="2806497"/>
            <a:ext cx="378630" cy="36933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Elipse 101">
            <a:extLst>
              <a:ext uri="{FF2B5EF4-FFF2-40B4-BE49-F238E27FC236}">
                <a16:creationId xmlns:a16="http://schemas.microsoft.com/office/drawing/2014/main" id="{98969A6E-CEF8-4F8B-94FA-480D5982AC5F}"/>
              </a:ext>
            </a:extLst>
          </p:cNvPr>
          <p:cNvSpPr/>
          <p:nvPr/>
        </p:nvSpPr>
        <p:spPr>
          <a:xfrm>
            <a:off x="3954440" y="2804059"/>
            <a:ext cx="378630" cy="36933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Elipse 102">
            <a:extLst>
              <a:ext uri="{FF2B5EF4-FFF2-40B4-BE49-F238E27FC236}">
                <a16:creationId xmlns:a16="http://schemas.microsoft.com/office/drawing/2014/main" id="{5D5E2FD3-3E3A-4C7A-8845-384471318D92}"/>
              </a:ext>
            </a:extLst>
          </p:cNvPr>
          <p:cNvSpPr/>
          <p:nvPr/>
        </p:nvSpPr>
        <p:spPr>
          <a:xfrm>
            <a:off x="4487007" y="2802098"/>
            <a:ext cx="378630" cy="36933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Elipse 103">
            <a:extLst>
              <a:ext uri="{FF2B5EF4-FFF2-40B4-BE49-F238E27FC236}">
                <a16:creationId xmlns:a16="http://schemas.microsoft.com/office/drawing/2014/main" id="{87C498C2-29C9-480C-AF8F-E8EA431C1BC5}"/>
              </a:ext>
            </a:extLst>
          </p:cNvPr>
          <p:cNvSpPr/>
          <p:nvPr/>
        </p:nvSpPr>
        <p:spPr>
          <a:xfrm>
            <a:off x="5019574" y="2801312"/>
            <a:ext cx="378630" cy="36933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Elipse 104">
            <a:extLst>
              <a:ext uri="{FF2B5EF4-FFF2-40B4-BE49-F238E27FC236}">
                <a16:creationId xmlns:a16="http://schemas.microsoft.com/office/drawing/2014/main" id="{8467C8C2-0540-4A4E-AA84-E20B3B50D1FD}"/>
              </a:ext>
            </a:extLst>
          </p:cNvPr>
          <p:cNvSpPr/>
          <p:nvPr/>
        </p:nvSpPr>
        <p:spPr>
          <a:xfrm>
            <a:off x="5552767" y="2798834"/>
            <a:ext cx="378630" cy="36933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Elipse 105">
            <a:extLst>
              <a:ext uri="{FF2B5EF4-FFF2-40B4-BE49-F238E27FC236}">
                <a16:creationId xmlns:a16="http://schemas.microsoft.com/office/drawing/2014/main" id="{75C879DD-D35F-4732-A9BF-948664754353}"/>
              </a:ext>
            </a:extLst>
          </p:cNvPr>
          <p:cNvSpPr/>
          <p:nvPr/>
        </p:nvSpPr>
        <p:spPr>
          <a:xfrm>
            <a:off x="1824748" y="3432867"/>
            <a:ext cx="378630" cy="369332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Elipse 106">
            <a:extLst>
              <a:ext uri="{FF2B5EF4-FFF2-40B4-BE49-F238E27FC236}">
                <a16:creationId xmlns:a16="http://schemas.microsoft.com/office/drawing/2014/main" id="{BA821725-011B-45B4-A4FE-3443E793BFC1}"/>
              </a:ext>
            </a:extLst>
          </p:cNvPr>
          <p:cNvSpPr/>
          <p:nvPr/>
        </p:nvSpPr>
        <p:spPr>
          <a:xfrm>
            <a:off x="2359070" y="3431647"/>
            <a:ext cx="378630" cy="369332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8" name="Elipse 107">
            <a:extLst>
              <a:ext uri="{FF2B5EF4-FFF2-40B4-BE49-F238E27FC236}">
                <a16:creationId xmlns:a16="http://schemas.microsoft.com/office/drawing/2014/main" id="{03A2B035-DD5E-46E0-AFB6-E447BDAE3348}"/>
              </a:ext>
            </a:extLst>
          </p:cNvPr>
          <p:cNvSpPr/>
          <p:nvPr/>
        </p:nvSpPr>
        <p:spPr>
          <a:xfrm>
            <a:off x="2893392" y="3431647"/>
            <a:ext cx="378630" cy="369332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Heptágono 147">
            <a:extLst>
              <a:ext uri="{FF2B5EF4-FFF2-40B4-BE49-F238E27FC236}">
                <a16:creationId xmlns:a16="http://schemas.microsoft.com/office/drawing/2014/main" id="{92FEC778-A75E-42D9-9749-1CCCB8C3F03E}"/>
              </a:ext>
            </a:extLst>
          </p:cNvPr>
          <p:cNvSpPr/>
          <p:nvPr/>
        </p:nvSpPr>
        <p:spPr>
          <a:xfrm>
            <a:off x="3404727" y="3423665"/>
            <a:ext cx="398145" cy="388069"/>
          </a:xfrm>
          <a:prstGeom prst="heptagon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9" name="Heptágono 148">
            <a:extLst>
              <a:ext uri="{FF2B5EF4-FFF2-40B4-BE49-F238E27FC236}">
                <a16:creationId xmlns:a16="http://schemas.microsoft.com/office/drawing/2014/main" id="{E9677A81-B54A-4133-A6F1-532563CC1D19}"/>
              </a:ext>
            </a:extLst>
          </p:cNvPr>
          <p:cNvSpPr/>
          <p:nvPr/>
        </p:nvSpPr>
        <p:spPr>
          <a:xfrm>
            <a:off x="3934925" y="3412910"/>
            <a:ext cx="398145" cy="388069"/>
          </a:xfrm>
          <a:prstGeom prst="heptagon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0" name="Heptágono 149">
            <a:extLst>
              <a:ext uri="{FF2B5EF4-FFF2-40B4-BE49-F238E27FC236}">
                <a16:creationId xmlns:a16="http://schemas.microsoft.com/office/drawing/2014/main" id="{4998336D-9248-422C-82C0-C61F06888E6B}"/>
              </a:ext>
            </a:extLst>
          </p:cNvPr>
          <p:cNvSpPr/>
          <p:nvPr/>
        </p:nvSpPr>
        <p:spPr>
          <a:xfrm>
            <a:off x="4471578" y="3412909"/>
            <a:ext cx="398145" cy="388069"/>
          </a:xfrm>
          <a:prstGeom prst="heptagon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Heptágono 150">
            <a:extLst>
              <a:ext uri="{FF2B5EF4-FFF2-40B4-BE49-F238E27FC236}">
                <a16:creationId xmlns:a16="http://schemas.microsoft.com/office/drawing/2014/main" id="{806CF3D5-C574-413D-B4A5-42DCFC33846A}"/>
              </a:ext>
            </a:extLst>
          </p:cNvPr>
          <p:cNvSpPr/>
          <p:nvPr/>
        </p:nvSpPr>
        <p:spPr>
          <a:xfrm>
            <a:off x="5013902" y="3412908"/>
            <a:ext cx="398145" cy="388069"/>
          </a:xfrm>
          <a:prstGeom prst="heptagon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2" name="CuadroTexto 151">
            <a:extLst>
              <a:ext uri="{FF2B5EF4-FFF2-40B4-BE49-F238E27FC236}">
                <a16:creationId xmlns:a16="http://schemas.microsoft.com/office/drawing/2014/main" id="{223C9D39-DE63-4CFE-9D48-29A7BC02CE18}"/>
              </a:ext>
            </a:extLst>
          </p:cNvPr>
          <p:cNvSpPr txBox="1"/>
          <p:nvPr/>
        </p:nvSpPr>
        <p:spPr>
          <a:xfrm>
            <a:off x="1198353" y="3154648"/>
            <a:ext cx="5726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153" name="CuadroTexto 152">
            <a:extLst>
              <a:ext uri="{FF2B5EF4-FFF2-40B4-BE49-F238E27FC236}">
                <a16:creationId xmlns:a16="http://schemas.microsoft.com/office/drawing/2014/main" id="{4B289355-D582-4F36-B0F8-6A19B47DFA48}"/>
              </a:ext>
            </a:extLst>
          </p:cNvPr>
          <p:cNvSpPr txBox="1"/>
          <p:nvPr/>
        </p:nvSpPr>
        <p:spPr>
          <a:xfrm>
            <a:off x="1758360" y="3154648"/>
            <a:ext cx="5227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154" name="CuadroTexto 153">
            <a:extLst>
              <a:ext uri="{FF2B5EF4-FFF2-40B4-BE49-F238E27FC236}">
                <a16:creationId xmlns:a16="http://schemas.microsoft.com/office/drawing/2014/main" id="{0AA8D1CB-715D-4807-9DEC-4F3C3A5A8E90}"/>
              </a:ext>
            </a:extLst>
          </p:cNvPr>
          <p:cNvSpPr txBox="1"/>
          <p:nvPr/>
        </p:nvSpPr>
        <p:spPr>
          <a:xfrm>
            <a:off x="2294768" y="3154648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155" name="CuadroTexto 154">
            <a:extLst>
              <a:ext uri="{FF2B5EF4-FFF2-40B4-BE49-F238E27FC236}">
                <a16:creationId xmlns:a16="http://schemas.microsoft.com/office/drawing/2014/main" id="{5FF94F02-14CA-470A-9AA8-E4F83771242E}"/>
              </a:ext>
            </a:extLst>
          </p:cNvPr>
          <p:cNvSpPr txBox="1"/>
          <p:nvPr/>
        </p:nvSpPr>
        <p:spPr>
          <a:xfrm>
            <a:off x="2835274" y="3161248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156" name="CuadroTexto 155">
            <a:extLst>
              <a:ext uri="{FF2B5EF4-FFF2-40B4-BE49-F238E27FC236}">
                <a16:creationId xmlns:a16="http://schemas.microsoft.com/office/drawing/2014/main" id="{66AD99F6-B4F1-462D-BA7D-D2EF19E669CD}"/>
              </a:ext>
            </a:extLst>
          </p:cNvPr>
          <p:cNvSpPr txBox="1"/>
          <p:nvPr/>
        </p:nvSpPr>
        <p:spPr>
          <a:xfrm>
            <a:off x="3342935" y="3146666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157" name="CuadroTexto 156">
            <a:extLst>
              <a:ext uri="{FF2B5EF4-FFF2-40B4-BE49-F238E27FC236}">
                <a16:creationId xmlns:a16="http://schemas.microsoft.com/office/drawing/2014/main" id="{5EB94736-9520-4E0C-A1CE-DA8085831197}"/>
              </a:ext>
            </a:extLst>
          </p:cNvPr>
          <p:cNvSpPr txBox="1"/>
          <p:nvPr/>
        </p:nvSpPr>
        <p:spPr>
          <a:xfrm>
            <a:off x="1764903" y="3778615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158" name="CuadroTexto 157">
            <a:extLst>
              <a:ext uri="{FF2B5EF4-FFF2-40B4-BE49-F238E27FC236}">
                <a16:creationId xmlns:a16="http://schemas.microsoft.com/office/drawing/2014/main" id="{E212EBD8-4A8D-497B-8F94-806F1DC5EE95}"/>
              </a:ext>
            </a:extLst>
          </p:cNvPr>
          <p:cNvSpPr txBox="1"/>
          <p:nvPr/>
        </p:nvSpPr>
        <p:spPr>
          <a:xfrm>
            <a:off x="3884971" y="3146666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159" name="CuadroTexto 158">
            <a:extLst>
              <a:ext uri="{FF2B5EF4-FFF2-40B4-BE49-F238E27FC236}">
                <a16:creationId xmlns:a16="http://schemas.microsoft.com/office/drawing/2014/main" id="{0528488A-C373-4235-93C1-9817137E3693}"/>
              </a:ext>
            </a:extLst>
          </p:cNvPr>
          <p:cNvSpPr txBox="1"/>
          <p:nvPr/>
        </p:nvSpPr>
        <p:spPr>
          <a:xfrm>
            <a:off x="2318299" y="3783995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160" name="CuadroTexto 159">
            <a:extLst>
              <a:ext uri="{FF2B5EF4-FFF2-40B4-BE49-F238E27FC236}">
                <a16:creationId xmlns:a16="http://schemas.microsoft.com/office/drawing/2014/main" id="{F816FCCA-07F4-4E63-AF7B-06D2996D62EE}"/>
              </a:ext>
            </a:extLst>
          </p:cNvPr>
          <p:cNvSpPr txBox="1"/>
          <p:nvPr/>
        </p:nvSpPr>
        <p:spPr>
          <a:xfrm>
            <a:off x="4388504" y="3141288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161" name="CuadroTexto 160">
            <a:extLst>
              <a:ext uri="{FF2B5EF4-FFF2-40B4-BE49-F238E27FC236}">
                <a16:creationId xmlns:a16="http://schemas.microsoft.com/office/drawing/2014/main" id="{A80B5411-ED55-4416-A959-0985ACB6F451}"/>
              </a:ext>
            </a:extLst>
          </p:cNvPr>
          <p:cNvSpPr txBox="1"/>
          <p:nvPr/>
        </p:nvSpPr>
        <p:spPr>
          <a:xfrm>
            <a:off x="4981098" y="3151144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162" name="CuadroTexto 161">
            <a:extLst>
              <a:ext uri="{FF2B5EF4-FFF2-40B4-BE49-F238E27FC236}">
                <a16:creationId xmlns:a16="http://schemas.microsoft.com/office/drawing/2014/main" id="{D3C1AE9C-0442-4AC7-9A0E-21169E6E6997}"/>
              </a:ext>
            </a:extLst>
          </p:cNvPr>
          <p:cNvSpPr txBox="1"/>
          <p:nvPr/>
        </p:nvSpPr>
        <p:spPr>
          <a:xfrm>
            <a:off x="3337527" y="3797152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163" name="CuadroTexto 162">
            <a:extLst>
              <a:ext uri="{FF2B5EF4-FFF2-40B4-BE49-F238E27FC236}">
                <a16:creationId xmlns:a16="http://schemas.microsoft.com/office/drawing/2014/main" id="{A22A04B1-288D-47BF-B630-6E35E4957557}"/>
              </a:ext>
            </a:extLst>
          </p:cNvPr>
          <p:cNvSpPr txBox="1"/>
          <p:nvPr/>
        </p:nvSpPr>
        <p:spPr>
          <a:xfrm>
            <a:off x="3914865" y="3788855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164" name="CuadroTexto 163">
            <a:extLst>
              <a:ext uri="{FF2B5EF4-FFF2-40B4-BE49-F238E27FC236}">
                <a16:creationId xmlns:a16="http://schemas.microsoft.com/office/drawing/2014/main" id="{41894EE2-070D-4B93-ABF4-4EFBF51768A3}"/>
              </a:ext>
            </a:extLst>
          </p:cNvPr>
          <p:cNvSpPr txBox="1"/>
          <p:nvPr/>
        </p:nvSpPr>
        <p:spPr>
          <a:xfrm>
            <a:off x="5508713" y="3141288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165" name="CuadroTexto 164">
            <a:extLst>
              <a:ext uri="{FF2B5EF4-FFF2-40B4-BE49-F238E27FC236}">
                <a16:creationId xmlns:a16="http://schemas.microsoft.com/office/drawing/2014/main" id="{D6E0E38F-B615-413D-947B-B89F104B1BB6}"/>
              </a:ext>
            </a:extLst>
          </p:cNvPr>
          <p:cNvSpPr txBox="1"/>
          <p:nvPr/>
        </p:nvSpPr>
        <p:spPr>
          <a:xfrm>
            <a:off x="2849693" y="3773580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166" name="CuadroTexto 165">
            <a:extLst>
              <a:ext uri="{FF2B5EF4-FFF2-40B4-BE49-F238E27FC236}">
                <a16:creationId xmlns:a16="http://schemas.microsoft.com/office/drawing/2014/main" id="{12ED90B6-A590-4D89-9BD3-7C2BB52FB382}"/>
              </a:ext>
            </a:extLst>
          </p:cNvPr>
          <p:cNvSpPr txBox="1"/>
          <p:nvPr/>
        </p:nvSpPr>
        <p:spPr>
          <a:xfrm>
            <a:off x="4449718" y="3789360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167" name="CuadroTexto 166">
            <a:extLst>
              <a:ext uri="{FF2B5EF4-FFF2-40B4-BE49-F238E27FC236}">
                <a16:creationId xmlns:a16="http://schemas.microsoft.com/office/drawing/2014/main" id="{51A6D420-3A37-4F8A-8E2D-03E033393681}"/>
              </a:ext>
            </a:extLst>
          </p:cNvPr>
          <p:cNvSpPr txBox="1"/>
          <p:nvPr/>
        </p:nvSpPr>
        <p:spPr>
          <a:xfrm>
            <a:off x="4990099" y="3797151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168" name="CuadroTexto 167">
            <a:extLst>
              <a:ext uri="{FF2B5EF4-FFF2-40B4-BE49-F238E27FC236}">
                <a16:creationId xmlns:a16="http://schemas.microsoft.com/office/drawing/2014/main" id="{6A5FB915-64D2-4261-8CEE-393483A0AA12}"/>
              </a:ext>
            </a:extLst>
          </p:cNvPr>
          <p:cNvSpPr txBox="1"/>
          <p:nvPr/>
        </p:nvSpPr>
        <p:spPr>
          <a:xfrm>
            <a:off x="809821" y="2807798"/>
            <a:ext cx="428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>
                <a:solidFill>
                  <a:schemeClr val="tx2"/>
                </a:solidFill>
                <a:latin typeface="Oxygen" panose="020B0604020202020204" charset="0"/>
              </a:rPr>
              <a:t>F2</a:t>
            </a:r>
          </a:p>
        </p:txBody>
      </p:sp>
    </p:spTree>
    <p:extLst>
      <p:ext uri="{BB962C8B-B14F-4D97-AF65-F5344CB8AC3E}">
        <p14:creationId xmlns:p14="http://schemas.microsoft.com/office/powerpoint/2010/main" val="3539153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3" name="Google Shape;1363;p43"/>
          <p:cNvSpPr txBox="1">
            <a:spLocks noGrp="1"/>
          </p:cNvSpPr>
          <p:nvPr>
            <p:ph type="title"/>
          </p:nvPr>
        </p:nvSpPr>
        <p:spPr>
          <a:xfrm>
            <a:off x="221628" y="149239"/>
            <a:ext cx="8777592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tx2"/>
                </a:solidFill>
              </a:rPr>
              <a:t>4. </a:t>
            </a:r>
            <a:r>
              <a:rPr lang="es-ES"/>
              <a:t>DOMINÀNCIA INCOMPLETA O CODOMINÀNCIA</a:t>
            </a:r>
            <a:endParaRPr/>
          </a:p>
        </p:txBody>
      </p: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id="{407E9FA7-5925-4F33-B073-D6681AE6C69E}"/>
              </a:ext>
            </a:extLst>
          </p:cNvPr>
          <p:cNvCxnSpPr/>
          <p:nvPr/>
        </p:nvCxnSpPr>
        <p:spPr>
          <a:xfrm>
            <a:off x="485139" y="699445"/>
            <a:ext cx="0" cy="31242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6" name="CuadroTexto 75">
            <a:extLst>
              <a:ext uri="{FF2B5EF4-FFF2-40B4-BE49-F238E27FC236}">
                <a16:creationId xmlns:a16="http://schemas.microsoft.com/office/drawing/2014/main" id="{3EF742CE-7FC6-44F7-A494-04E48FBC0E69}"/>
              </a:ext>
            </a:extLst>
          </p:cNvPr>
          <p:cNvSpPr txBox="1"/>
          <p:nvPr/>
        </p:nvSpPr>
        <p:spPr>
          <a:xfrm>
            <a:off x="484834" y="721939"/>
            <a:ext cx="68756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No sempre es complien els experiments de Mendel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perquè la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relació entre els al·lels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era distina.</a:t>
            </a:r>
          </a:p>
        </p:txBody>
      </p:sp>
      <p:sp>
        <p:nvSpPr>
          <p:cNvPr id="77" name="Google Shape;1363;p43">
            <a:extLst>
              <a:ext uri="{FF2B5EF4-FFF2-40B4-BE49-F238E27FC236}">
                <a16:creationId xmlns:a16="http://schemas.microsoft.com/office/drawing/2014/main" id="{BE556636-FD34-44DD-AA7D-0309B3E30048}"/>
              </a:ext>
            </a:extLst>
          </p:cNvPr>
          <p:cNvSpPr txBox="1">
            <a:spLocks/>
          </p:cNvSpPr>
          <p:nvPr/>
        </p:nvSpPr>
        <p:spPr>
          <a:xfrm>
            <a:off x="548034" y="1011865"/>
            <a:ext cx="7724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iro"/>
              <a:buNone/>
              <a:defRPr sz="3200" b="1" i="0" u="none" strike="noStrike" cap="none">
                <a:solidFill>
                  <a:schemeClr val="dk2"/>
                </a:solidFill>
                <a:latin typeface="Cairo"/>
                <a:ea typeface="Cairo"/>
                <a:cs typeface="Cairo"/>
                <a:sym typeface="Cai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ES" sz="2400" u="sng">
                <a:solidFill>
                  <a:schemeClr val="tx2"/>
                </a:solidFill>
                <a:uFill>
                  <a:solidFill>
                    <a:schemeClr val="bg2"/>
                  </a:solidFill>
                </a:uFill>
              </a:rPr>
              <a:t>SITUACIONS SENSE DOMINÀNCIA COMPLETA</a:t>
            </a:r>
          </a:p>
        </p:txBody>
      </p:sp>
      <p:grpSp>
        <p:nvGrpSpPr>
          <p:cNvPr id="109" name="Google Shape;1310;p42">
            <a:extLst>
              <a:ext uri="{FF2B5EF4-FFF2-40B4-BE49-F238E27FC236}">
                <a16:creationId xmlns:a16="http://schemas.microsoft.com/office/drawing/2014/main" id="{393503C3-FC30-4791-9365-9E66DE1E6D22}"/>
              </a:ext>
            </a:extLst>
          </p:cNvPr>
          <p:cNvGrpSpPr/>
          <p:nvPr/>
        </p:nvGrpSpPr>
        <p:grpSpPr>
          <a:xfrm rot="5400000" flipH="1">
            <a:off x="300097" y="1048749"/>
            <a:ext cx="117847" cy="449746"/>
            <a:chOff x="9065175" y="1446600"/>
            <a:chExt cx="682175" cy="2603425"/>
          </a:xfrm>
        </p:grpSpPr>
        <p:sp>
          <p:nvSpPr>
            <p:cNvPr id="110" name="Google Shape;1311;p42">
              <a:extLst>
                <a:ext uri="{FF2B5EF4-FFF2-40B4-BE49-F238E27FC236}">
                  <a16:creationId xmlns:a16="http://schemas.microsoft.com/office/drawing/2014/main" id="{4D4A9BEE-D894-4860-BF86-0EACE6BC20C2}"/>
                </a:ext>
              </a:extLst>
            </p:cNvPr>
            <p:cNvSpPr/>
            <p:nvPr/>
          </p:nvSpPr>
          <p:spPr>
            <a:xfrm>
              <a:off x="9086850" y="1508200"/>
              <a:ext cx="610475" cy="2541825"/>
            </a:xfrm>
            <a:custGeom>
              <a:avLst/>
              <a:gdLst/>
              <a:ahLst/>
              <a:cxnLst/>
              <a:rect l="l" t="t" r="r" b="b"/>
              <a:pathLst>
                <a:path w="24419" h="101673" extrusionOk="0">
                  <a:moveTo>
                    <a:pt x="3036" y="0"/>
                  </a:moveTo>
                  <a:cubicBezTo>
                    <a:pt x="2703" y="0"/>
                    <a:pt x="2402" y="267"/>
                    <a:pt x="2402" y="601"/>
                  </a:cubicBezTo>
                  <a:cubicBezTo>
                    <a:pt x="2102" y="9474"/>
                    <a:pt x="7740" y="14010"/>
                    <a:pt x="13143" y="18380"/>
                  </a:cubicBezTo>
                  <a:cubicBezTo>
                    <a:pt x="18280" y="22550"/>
                    <a:pt x="23151" y="26452"/>
                    <a:pt x="22917" y="33824"/>
                  </a:cubicBezTo>
                  <a:cubicBezTo>
                    <a:pt x="22650" y="41997"/>
                    <a:pt x="17346" y="45633"/>
                    <a:pt x="11709" y="49502"/>
                  </a:cubicBezTo>
                  <a:cubicBezTo>
                    <a:pt x="6205" y="53305"/>
                    <a:pt x="534" y="57208"/>
                    <a:pt x="268" y="65614"/>
                  </a:cubicBezTo>
                  <a:cubicBezTo>
                    <a:pt x="1" y="73553"/>
                    <a:pt x="4804" y="77522"/>
                    <a:pt x="9908" y="81725"/>
                  </a:cubicBezTo>
                  <a:cubicBezTo>
                    <a:pt x="15378" y="86229"/>
                    <a:pt x="21049" y="90899"/>
                    <a:pt x="20715" y="101039"/>
                  </a:cubicBezTo>
                  <a:cubicBezTo>
                    <a:pt x="20715" y="101373"/>
                    <a:pt x="20982" y="101673"/>
                    <a:pt x="21316" y="101673"/>
                  </a:cubicBezTo>
                  <a:cubicBezTo>
                    <a:pt x="21683" y="101673"/>
                    <a:pt x="21950" y="101406"/>
                    <a:pt x="21950" y="101072"/>
                  </a:cubicBezTo>
                  <a:cubicBezTo>
                    <a:pt x="22283" y="90265"/>
                    <a:pt x="16146" y="85194"/>
                    <a:pt x="10708" y="80725"/>
                  </a:cubicBezTo>
                  <a:cubicBezTo>
                    <a:pt x="5838" y="76722"/>
                    <a:pt x="1268" y="72952"/>
                    <a:pt x="1502" y="65647"/>
                  </a:cubicBezTo>
                  <a:cubicBezTo>
                    <a:pt x="1769" y="57875"/>
                    <a:pt x="6939" y="54306"/>
                    <a:pt x="12410" y="50536"/>
                  </a:cubicBezTo>
                  <a:cubicBezTo>
                    <a:pt x="18047" y="46633"/>
                    <a:pt x="23851" y="42631"/>
                    <a:pt x="24151" y="33858"/>
                  </a:cubicBezTo>
                  <a:cubicBezTo>
                    <a:pt x="24418" y="25852"/>
                    <a:pt x="19081" y="21549"/>
                    <a:pt x="13944" y="17413"/>
                  </a:cubicBezTo>
                  <a:cubicBezTo>
                    <a:pt x="8507" y="13043"/>
                    <a:pt x="3370" y="8906"/>
                    <a:pt x="3637" y="634"/>
                  </a:cubicBezTo>
                  <a:cubicBezTo>
                    <a:pt x="3637" y="300"/>
                    <a:pt x="3370" y="0"/>
                    <a:pt x="30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312;p42">
              <a:extLst>
                <a:ext uri="{FF2B5EF4-FFF2-40B4-BE49-F238E27FC236}">
                  <a16:creationId xmlns:a16="http://schemas.microsoft.com/office/drawing/2014/main" id="{23E4A520-B788-466C-A6FF-FA4EDEB5D1E5}"/>
                </a:ext>
              </a:extLst>
            </p:cNvPr>
            <p:cNvSpPr/>
            <p:nvPr/>
          </p:nvSpPr>
          <p:spPr>
            <a:xfrm>
              <a:off x="9065175" y="1446600"/>
              <a:ext cx="682175" cy="2586000"/>
            </a:xfrm>
            <a:custGeom>
              <a:avLst/>
              <a:gdLst/>
              <a:ahLst/>
              <a:cxnLst/>
              <a:rect l="l" t="t" r="r" b="b"/>
              <a:pathLst>
                <a:path w="27287" h="103440" extrusionOk="0">
                  <a:moveTo>
                    <a:pt x="25601" y="0"/>
                  </a:moveTo>
                  <a:cubicBezTo>
                    <a:pt x="25266" y="0"/>
                    <a:pt x="24931" y="246"/>
                    <a:pt x="24985" y="696"/>
                  </a:cubicBezTo>
                  <a:cubicBezTo>
                    <a:pt x="25952" y="9969"/>
                    <a:pt x="19948" y="14573"/>
                    <a:pt x="13610" y="19443"/>
                  </a:cubicBezTo>
                  <a:cubicBezTo>
                    <a:pt x="8140" y="23679"/>
                    <a:pt x="2469" y="28016"/>
                    <a:pt x="2202" y="35588"/>
                  </a:cubicBezTo>
                  <a:cubicBezTo>
                    <a:pt x="1902" y="45328"/>
                    <a:pt x="7639" y="49698"/>
                    <a:pt x="13210" y="53901"/>
                  </a:cubicBezTo>
                  <a:cubicBezTo>
                    <a:pt x="18213" y="57704"/>
                    <a:pt x="22983" y="61306"/>
                    <a:pt x="22717" y="68778"/>
                  </a:cubicBezTo>
                  <a:cubicBezTo>
                    <a:pt x="22483" y="76350"/>
                    <a:pt x="17513" y="80020"/>
                    <a:pt x="12242" y="83922"/>
                  </a:cubicBezTo>
                  <a:cubicBezTo>
                    <a:pt x="6405" y="88259"/>
                    <a:pt x="334" y="92762"/>
                    <a:pt x="0" y="102803"/>
                  </a:cubicBezTo>
                  <a:cubicBezTo>
                    <a:pt x="0" y="103136"/>
                    <a:pt x="267" y="103436"/>
                    <a:pt x="601" y="103436"/>
                  </a:cubicBezTo>
                  <a:cubicBezTo>
                    <a:pt x="622" y="103438"/>
                    <a:pt x="642" y="103439"/>
                    <a:pt x="662" y="103439"/>
                  </a:cubicBezTo>
                  <a:cubicBezTo>
                    <a:pt x="997" y="103439"/>
                    <a:pt x="1236" y="103182"/>
                    <a:pt x="1268" y="102836"/>
                  </a:cubicBezTo>
                  <a:cubicBezTo>
                    <a:pt x="1568" y="93429"/>
                    <a:pt x="7372" y="89126"/>
                    <a:pt x="13010" y="84957"/>
                  </a:cubicBezTo>
                  <a:cubicBezTo>
                    <a:pt x="18280" y="81054"/>
                    <a:pt x="23717" y="76951"/>
                    <a:pt x="23984" y="68845"/>
                  </a:cubicBezTo>
                  <a:cubicBezTo>
                    <a:pt x="24251" y="60706"/>
                    <a:pt x="19014" y="56770"/>
                    <a:pt x="13944" y="52934"/>
                  </a:cubicBezTo>
                  <a:cubicBezTo>
                    <a:pt x="8640" y="48897"/>
                    <a:pt x="3169" y="44761"/>
                    <a:pt x="3470" y="35621"/>
                  </a:cubicBezTo>
                  <a:cubicBezTo>
                    <a:pt x="3703" y="28650"/>
                    <a:pt x="8873" y="24680"/>
                    <a:pt x="14377" y="20444"/>
                  </a:cubicBezTo>
                  <a:cubicBezTo>
                    <a:pt x="20715" y="15573"/>
                    <a:pt x="27287" y="10570"/>
                    <a:pt x="26219" y="563"/>
                  </a:cubicBezTo>
                  <a:cubicBezTo>
                    <a:pt x="26173" y="179"/>
                    <a:pt x="25887" y="0"/>
                    <a:pt x="256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313;p42">
              <a:extLst>
                <a:ext uri="{FF2B5EF4-FFF2-40B4-BE49-F238E27FC236}">
                  <a16:creationId xmlns:a16="http://schemas.microsoft.com/office/drawing/2014/main" id="{890A179A-49CF-4DDA-94CE-84597AC501AE}"/>
                </a:ext>
              </a:extLst>
            </p:cNvPr>
            <p:cNvSpPr/>
            <p:nvPr/>
          </p:nvSpPr>
          <p:spPr>
            <a:xfrm>
              <a:off x="9240300" y="3247475"/>
              <a:ext cx="393750" cy="199625"/>
            </a:xfrm>
            <a:custGeom>
              <a:avLst/>
              <a:gdLst/>
              <a:ahLst/>
              <a:cxnLst/>
              <a:rect l="l" t="t" r="r" b="b"/>
              <a:pathLst>
                <a:path w="15750" h="7985" extrusionOk="0">
                  <a:moveTo>
                    <a:pt x="15158" y="0"/>
                  </a:moveTo>
                  <a:cubicBezTo>
                    <a:pt x="15101" y="0"/>
                    <a:pt x="15040" y="14"/>
                    <a:pt x="14978" y="46"/>
                  </a:cubicBezTo>
                  <a:lnTo>
                    <a:pt x="401" y="7184"/>
                  </a:lnTo>
                  <a:cubicBezTo>
                    <a:pt x="0" y="7384"/>
                    <a:pt x="134" y="7985"/>
                    <a:pt x="601" y="7985"/>
                  </a:cubicBezTo>
                  <a:cubicBezTo>
                    <a:pt x="668" y="7951"/>
                    <a:pt x="701" y="7951"/>
                    <a:pt x="768" y="7918"/>
                  </a:cubicBezTo>
                  <a:lnTo>
                    <a:pt x="15345" y="813"/>
                  </a:lnTo>
                  <a:cubicBezTo>
                    <a:pt x="15749" y="582"/>
                    <a:pt x="15528" y="0"/>
                    <a:pt x="151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314;p42">
              <a:extLst>
                <a:ext uri="{FF2B5EF4-FFF2-40B4-BE49-F238E27FC236}">
                  <a16:creationId xmlns:a16="http://schemas.microsoft.com/office/drawing/2014/main" id="{16273801-0456-430A-8970-E1565ED91B15}"/>
                </a:ext>
              </a:extLst>
            </p:cNvPr>
            <p:cNvSpPr/>
            <p:nvPr/>
          </p:nvSpPr>
          <p:spPr>
            <a:xfrm>
              <a:off x="9142725" y="3083225"/>
              <a:ext cx="497100" cy="243800"/>
            </a:xfrm>
            <a:custGeom>
              <a:avLst/>
              <a:gdLst/>
              <a:ahLst/>
              <a:cxnLst/>
              <a:rect l="l" t="t" r="r" b="b"/>
              <a:pathLst>
                <a:path w="19884" h="9752" extrusionOk="0">
                  <a:moveTo>
                    <a:pt x="19267" y="1"/>
                  </a:moveTo>
                  <a:cubicBezTo>
                    <a:pt x="19208" y="1"/>
                    <a:pt x="19146" y="14"/>
                    <a:pt x="19081" y="44"/>
                  </a:cubicBezTo>
                  <a:lnTo>
                    <a:pt x="401" y="8951"/>
                  </a:lnTo>
                  <a:cubicBezTo>
                    <a:pt x="1" y="9151"/>
                    <a:pt x="167" y="9718"/>
                    <a:pt x="601" y="9751"/>
                  </a:cubicBezTo>
                  <a:cubicBezTo>
                    <a:pt x="668" y="9751"/>
                    <a:pt x="701" y="9718"/>
                    <a:pt x="768" y="9684"/>
                  </a:cubicBezTo>
                  <a:lnTo>
                    <a:pt x="19448" y="811"/>
                  </a:lnTo>
                  <a:cubicBezTo>
                    <a:pt x="19883" y="608"/>
                    <a:pt x="19662" y="1"/>
                    <a:pt x="192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315;p42">
              <a:extLst>
                <a:ext uri="{FF2B5EF4-FFF2-40B4-BE49-F238E27FC236}">
                  <a16:creationId xmlns:a16="http://schemas.microsoft.com/office/drawing/2014/main" id="{5DA7A532-BC32-456A-8446-EC009D31FE41}"/>
                </a:ext>
              </a:extLst>
            </p:cNvPr>
            <p:cNvSpPr/>
            <p:nvPr/>
          </p:nvSpPr>
          <p:spPr>
            <a:xfrm>
              <a:off x="9113550" y="2938925"/>
              <a:ext cx="459600" cy="234650"/>
            </a:xfrm>
            <a:custGeom>
              <a:avLst/>
              <a:gdLst/>
              <a:ahLst/>
              <a:cxnLst/>
              <a:rect l="l" t="t" r="r" b="b"/>
              <a:pathLst>
                <a:path w="18384" h="9386" extrusionOk="0">
                  <a:moveTo>
                    <a:pt x="17794" y="0"/>
                  </a:moveTo>
                  <a:cubicBezTo>
                    <a:pt x="17736" y="0"/>
                    <a:pt x="17675" y="14"/>
                    <a:pt x="17613" y="45"/>
                  </a:cubicBezTo>
                  <a:lnTo>
                    <a:pt x="400" y="8585"/>
                  </a:lnTo>
                  <a:cubicBezTo>
                    <a:pt x="0" y="8785"/>
                    <a:pt x="134" y="9385"/>
                    <a:pt x="601" y="9385"/>
                  </a:cubicBezTo>
                  <a:cubicBezTo>
                    <a:pt x="667" y="9385"/>
                    <a:pt x="734" y="9352"/>
                    <a:pt x="801" y="9319"/>
                  </a:cubicBezTo>
                  <a:lnTo>
                    <a:pt x="17980" y="779"/>
                  </a:lnTo>
                  <a:cubicBezTo>
                    <a:pt x="18384" y="577"/>
                    <a:pt x="18163" y="0"/>
                    <a:pt x="177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316;p42">
              <a:extLst>
                <a:ext uri="{FF2B5EF4-FFF2-40B4-BE49-F238E27FC236}">
                  <a16:creationId xmlns:a16="http://schemas.microsoft.com/office/drawing/2014/main" id="{553ACDAF-58E8-4DB2-9D35-CB9AAFF5005D}"/>
                </a:ext>
              </a:extLst>
            </p:cNvPr>
            <p:cNvSpPr/>
            <p:nvPr/>
          </p:nvSpPr>
          <p:spPr>
            <a:xfrm>
              <a:off x="9164400" y="2824375"/>
              <a:ext cx="297550" cy="156550"/>
            </a:xfrm>
            <a:custGeom>
              <a:avLst/>
              <a:gdLst/>
              <a:ahLst/>
              <a:cxnLst/>
              <a:rect l="l" t="t" r="r" b="b"/>
              <a:pathLst>
                <a:path w="11902" h="6262" extrusionOk="0">
                  <a:moveTo>
                    <a:pt x="11322" y="0"/>
                  </a:moveTo>
                  <a:cubicBezTo>
                    <a:pt x="11256" y="0"/>
                    <a:pt x="11184" y="18"/>
                    <a:pt x="11109" y="58"/>
                  </a:cubicBezTo>
                  <a:lnTo>
                    <a:pt x="368" y="5461"/>
                  </a:lnTo>
                  <a:cubicBezTo>
                    <a:pt x="1" y="5662"/>
                    <a:pt x="134" y="6262"/>
                    <a:pt x="568" y="6262"/>
                  </a:cubicBezTo>
                  <a:cubicBezTo>
                    <a:pt x="635" y="6262"/>
                    <a:pt x="701" y="6229"/>
                    <a:pt x="768" y="6195"/>
                  </a:cubicBezTo>
                  <a:lnTo>
                    <a:pt x="11476" y="791"/>
                  </a:lnTo>
                  <a:cubicBezTo>
                    <a:pt x="11901" y="564"/>
                    <a:pt x="11700" y="0"/>
                    <a:pt x="113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317;p42">
              <a:extLst>
                <a:ext uri="{FF2B5EF4-FFF2-40B4-BE49-F238E27FC236}">
                  <a16:creationId xmlns:a16="http://schemas.microsoft.com/office/drawing/2014/main" id="{D0575A43-81E6-48B5-8048-483B449FADCF}"/>
                </a:ext>
              </a:extLst>
            </p:cNvPr>
            <p:cNvSpPr/>
            <p:nvPr/>
          </p:nvSpPr>
          <p:spPr>
            <a:xfrm>
              <a:off x="9388725" y="3076125"/>
              <a:ext cx="261250" cy="134975"/>
            </a:xfrm>
            <a:custGeom>
              <a:avLst/>
              <a:gdLst/>
              <a:ahLst/>
              <a:cxnLst/>
              <a:rect l="l" t="t" r="r" b="b"/>
              <a:pathLst>
                <a:path w="10450" h="5399" extrusionOk="0">
                  <a:moveTo>
                    <a:pt x="9540" y="1"/>
                  </a:moveTo>
                  <a:cubicBezTo>
                    <a:pt x="9456" y="1"/>
                    <a:pt x="9367" y="19"/>
                    <a:pt x="9274" y="61"/>
                  </a:cubicBezTo>
                  <a:lnTo>
                    <a:pt x="601" y="4198"/>
                  </a:lnTo>
                  <a:cubicBezTo>
                    <a:pt x="1" y="4498"/>
                    <a:pt x="201" y="5399"/>
                    <a:pt x="868" y="5399"/>
                  </a:cubicBezTo>
                  <a:cubicBezTo>
                    <a:pt x="968" y="5399"/>
                    <a:pt x="1035" y="5365"/>
                    <a:pt x="1135" y="5332"/>
                  </a:cubicBezTo>
                  <a:lnTo>
                    <a:pt x="9808" y="1196"/>
                  </a:lnTo>
                  <a:cubicBezTo>
                    <a:pt x="10449" y="904"/>
                    <a:pt x="10122" y="1"/>
                    <a:pt x="95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318;p42">
              <a:extLst>
                <a:ext uri="{FF2B5EF4-FFF2-40B4-BE49-F238E27FC236}">
                  <a16:creationId xmlns:a16="http://schemas.microsoft.com/office/drawing/2014/main" id="{FF388064-6F49-4CCB-952F-273797204091}"/>
                </a:ext>
              </a:extLst>
            </p:cNvPr>
            <p:cNvSpPr/>
            <p:nvPr/>
          </p:nvSpPr>
          <p:spPr>
            <a:xfrm>
              <a:off x="9332025" y="2929875"/>
              <a:ext cx="253475" cy="135300"/>
            </a:xfrm>
            <a:custGeom>
              <a:avLst/>
              <a:gdLst/>
              <a:ahLst/>
              <a:cxnLst/>
              <a:rect l="l" t="t" r="r" b="b"/>
              <a:pathLst>
                <a:path w="10139" h="5412" extrusionOk="0">
                  <a:moveTo>
                    <a:pt x="9245" y="0"/>
                  </a:moveTo>
                  <a:cubicBezTo>
                    <a:pt x="9150" y="0"/>
                    <a:pt x="9048" y="23"/>
                    <a:pt x="8940" y="74"/>
                  </a:cubicBezTo>
                  <a:lnTo>
                    <a:pt x="568" y="4244"/>
                  </a:lnTo>
                  <a:cubicBezTo>
                    <a:pt x="1" y="4544"/>
                    <a:pt x="201" y="5411"/>
                    <a:pt x="868" y="5411"/>
                  </a:cubicBezTo>
                  <a:cubicBezTo>
                    <a:pt x="968" y="5411"/>
                    <a:pt x="1035" y="5411"/>
                    <a:pt x="1135" y="5344"/>
                  </a:cubicBezTo>
                  <a:lnTo>
                    <a:pt x="9507" y="1175"/>
                  </a:lnTo>
                  <a:cubicBezTo>
                    <a:pt x="10139" y="859"/>
                    <a:pt x="9832" y="0"/>
                    <a:pt x="9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319;p42">
              <a:extLst>
                <a:ext uri="{FF2B5EF4-FFF2-40B4-BE49-F238E27FC236}">
                  <a16:creationId xmlns:a16="http://schemas.microsoft.com/office/drawing/2014/main" id="{F961F0C4-AD17-496F-BEC5-B51DF4A04EA0}"/>
                </a:ext>
              </a:extLst>
            </p:cNvPr>
            <p:cNvSpPr/>
            <p:nvPr/>
          </p:nvSpPr>
          <p:spPr>
            <a:xfrm>
              <a:off x="9305350" y="2816175"/>
              <a:ext cx="167450" cy="93875"/>
            </a:xfrm>
            <a:custGeom>
              <a:avLst/>
              <a:gdLst/>
              <a:ahLst/>
              <a:cxnLst/>
              <a:rect l="l" t="t" r="r" b="b"/>
              <a:pathLst>
                <a:path w="6698" h="3755" extrusionOk="0">
                  <a:moveTo>
                    <a:pt x="5823" y="1"/>
                  </a:moveTo>
                  <a:cubicBezTo>
                    <a:pt x="5724" y="1"/>
                    <a:pt x="5617" y="27"/>
                    <a:pt x="5504" y="85"/>
                  </a:cubicBezTo>
                  <a:lnTo>
                    <a:pt x="567" y="2587"/>
                  </a:lnTo>
                  <a:cubicBezTo>
                    <a:pt x="0" y="2887"/>
                    <a:pt x="200" y="3755"/>
                    <a:pt x="868" y="3755"/>
                  </a:cubicBezTo>
                  <a:cubicBezTo>
                    <a:pt x="968" y="3755"/>
                    <a:pt x="1068" y="3721"/>
                    <a:pt x="1134" y="3688"/>
                  </a:cubicBezTo>
                  <a:lnTo>
                    <a:pt x="6071" y="1186"/>
                  </a:lnTo>
                  <a:cubicBezTo>
                    <a:pt x="6698" y="873"/>
                    <a:pt x="6401" y="1"/>
                    <a:pt x="58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320;p42">
              <a:extLst>
                <a:ext uri="{FF2B5EF4-FFF2-40B4-BE49-F238E27FC236}">
                  <a16:creationId xmlns:a16="http://schemas.microsoft.com/office/drawing/2014/main" id="{BB5D279E-EF93-4DE6-970A-D26636315CCC}"/>
                </a:ext>
              </a:extLst>
            </p:cNvPr>
            <p:cNvSpPr/>
            <p:nvPr/>
          </p:nvSpPr>
          <p:spPr>
            <a:xfrm>
              <a:off x="9427100" y="3236800"/>
              <a:ext cx="221025" cy="117725"/>
            </a:xfrm>
            <a:custGeom>
              <a:avLst/>
              <a:gdLst/>
              <a:ahLst/>
              <a:cxnLst/>
              <a:rect l="l" t="t" r="r" b="b"/>
              <a:pathLst>
                <a:path w="8841" h="4709" extrusionOk="0">
                  <a:moveTo>
                    <a:pt x="7937" y="0"/>
                  </a:moveTo>
                  <a:cubicBezTo>
                    <a:pt x="7844" y="0"/>
                    <a:pt x="7744" y="22"/>
                    <a:pt x="7639" y="72"/>
                  </a:cubicBezTo>
                  <a:lnTo>
                    <a:pt x="601" y="3541"/>
                  </a:lnTo>
                  <a:cubicBezTo>
                    <a:pt x="0" y="3808"/>
                    <a:pt x="201" y="4709"/>
                    <a:pt x="868" y="4709"/>
                  </a:cubicBezTo>
                  <a:cubicBezTo>
                    <a:pt x="968" y="4709"/>
                    <a:pt x="1068" y="4676"/>
                    <a:pt x="1135" y="4642"/>
                  </a:cubicBezTo>
                  <a:lnTo>
                    <a:pt x="8206" y="1206"/>
                  </a:lnTo>
                  <a:cubicBezTo>
                    <a:pt x="8840" y="890"/>
                    <a:pt x="8528" y="0"/>
                    <a:pt x="79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321;p42">
              <a:extLst>
                <a:ext uri="{FF2B5EF4-FFF2-40B4-BE49-F238E27FC236}">
                  <a16:creationId xmlns:a16="http://schemas.microsoft.com/office/drawing/2014/main" id="{D9E87E76-B6ED-4137-A001-2738753AAC68}"/>
                </a:ext>
              </a:extLst>
            </p:cNvPr>
            <p:cNvSpPr/>
            <p:nvPr/>
          </p:nvSpPr>
          <p:spPr>
            <a:xfrm>
              <a:off x="9149925" y="2478050"/>
              <a:ext cx="373100" cy="190150"/>
            </a:xfrm>
            <a:custGeom>
              <a:avLst/>
              <a:gdLst/>
              <a:ahLst/>
              <a:cxnLst/>
              <a:rect l="l" t="t" r="r" b="b"/>
              <a:pathLst>
                <a:path w="14924" h="7606" extrusionOk="0">
                  <a:moveTo>
                    <a:pt x="623" y="1"/>
                  </a:moveTo>
                  <a:cubicBezTo>
                    <a:pt x="236" y="1"/>
                    <a:pt x="0" y="604"/>
                    <a:pt x="480" y="801"/>
                  </a:cubicBezTo>
                  <a:lnTo>
                    <a:pt x="14156" y="7573"/>
                  </a:lnTo>
                  <a:cubicBezTo>
                    <a:pt x="14223" y="7606"/>
                    <a:pt x="14290" y="7606"/>
                    <a:pt x="14356" y="7606"/>
                  </a:cubicBezTo>
                  <a:cubicBezTo>
                    <a:pt x="14790" y="7606"/>
                    <a:pt x="14923" y="7006"/>
                    <a:pt x="14523" y="6805"/>
                  </a:cubicBezTo>
                  <a:lnTo>
                    <a:pt x="847" y="67"/>
                  </a:lnTo>
                  <a:cubicBezTo>
                    <a:pt x="769" y="21"/>
                    <a:pt x="694" y="1"/>
                    <a:pt x="6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322;p42">
              <a:extLst>
                <a:ext uri="{FF2B5EF4-FFF2-40B4-BE49-F238E27FC236}">
                  <a16:creationId xmlns:a16="http://schemas.microsoft.com/office/drawing/2014/main" id="{CECB1291-0A87-4F54-9FCA-1078142373D3}"/>
                </a:ext>
              </a:extLst>
            </p:cNvPr>
            <p:cNvSpPr/>
            <p:nvPr/>
          </p:nvSpPr>
          <p:spPr>
            <a:xfrm>
              <a:off x="9130475" y="2302375"/>
              <a:ext cx="494300" cy="252425"/>
            </a:xfrm>
            <a:custGeom>
              <a:avLst/>
              <a:gdLst/>
              <a:ahLst/>
              <a:cxnLst/>
              <a:rect l="l" t="t" r="r" b="b"/>
              <a:pathLst>
                <a:path w="19772" h="10097" extrusionOk="0">
                  <a:moveTo>
                    <a:pt x="605" y="0"/>
                  </a:moveTo>
                  <a:cubicBezTo>
                    <a:pt x="203" y="0"/>
                    <a:pt x="1" y="595"/>
                    <a:pt x="457" y="823"/>
                  </a:cubicBezTo>
                  <a:lnTo>
                    <a:pt x="18970" y="10063"/>
                  </a:lnTo>
                  <a:cubicBezTo>
                    <a:pt x="19037" y="10063"/>
                    <a:pt x="19104" y="10096"/>
                    <a:pt x="19171" y="10096"/>
                  </a:cubicBezTo>
                  <a:cubicBezTo>
                    <a:pt x="19604" y="10096"/>
                    <a:pt x="19771" y="9496"/>
                    <a:pt x="19371" y="9296"/>
                  </a:cubicBezTo>
                  <a:lnTo>
                    <a:pt x="824" y="56"/>
                  </a:lnTo>
                  <a:cubicBezTo>
                    <a:pt x="747" y="17"/>
                    <a:pt x="673" y="0"/>
                    <a:pt x="6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323;p42">
              <a:extLst>
                <a:ext uri="{FF2B5EF4-FFF2-40B4-BE49-F238E27FC236}">
                  <a16:creationId xmlns:a16="http://schemas.microsoft.com/office/drawing/2014/main" id="{7AB0809D-D7D6-44CC-A598-6452D2C789B0}"/>
                </a:ext>
              </a:extLst>
            </p:cNvPr>
            <p:cNvSpPr/>
            <p:nvPr/>
          </p:nvSpPr>
          <p:spPr>
            <a:xfrm>
              <a:off x="9197200" y="2152250"/>
              <a:ext cx="473425" cy="241600"/>
            </a:xfrm>
            <a:custGeom>
              <a:avLst/>
              <a:gdLst/>
              <a:ahLst/>
              <a:cxnLst/>
              <a:rect l="l" t="t" r="r" b="b"/>
              <a:pathLst>
                <a:path w="18937" h="9664" extrusionOk="0">
                  <a:moveTo>
                    <a:pt x="615" y="1"/>
                  </a:moveTo>
                  <a:cubicBezTo>
                    <a:pt x="227" y="1"/>
                    <a:pt x="0" y="591"/>
                    <a:pt x="457" y="790"/>
                  </a:cubicBezTo>
                  <a:lnTo>
                    <a:pt x="18169" y="9630"/>
                  </a:lnTo>
                  <a:cubicBezTo>
                    <a:pt x="18203" y="9663"/>
                    <a:pt x="18270" y="9663"/>
                    <a:pt x="18336" y="9663"/>
                  </a:cubicBezTo>
                  <a:cubicBezTo>
                    <a:pt x="18770" y="9663"/>
                    <a:pt x="18937" y="9063"/>
                    <a:pt x="18536" y="8863"/>
                  </a:cubicBezTo>
                  <a:lnTo>
                    <a:pt x="824" y="57"/>
                  </a:lnTo>
                  <a:cubicBezTo>
                    <a:pt x="751" y="18"/>
                    <a:pt x="681" y="1"/>
                    <a:pt x="6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324;p42">
              <a:extLst>
                <a:ext uri="{FF2B5EF4-FFF2-40B4-BE49-F238E27FC236}">
                  <a16:creationId xmlns:a16="http://schemas.microsoft.com/office/drawing/2014/main" id="{CC413BAC-D7BD-48CE-863B-E5910EA6C750}"/>
                </a:ext>
              </a:extLst>
            </p:cNvPr>
            <p:cNvSpPr/>
            <p:nvPr/>
          </p:nvSpPr>
          <p:spPr>
            <a:xfrm>
              <a:off x="9303950" y="2040525"/>
              <a:ext cx="343275" cy="177375"/>
            </a:xfrm>
            <a:custGeom>
              <a:avLst/>
              <a:gdLst/>
              <a:ahLst/>
              <a:cxnLst/>
              <a:rect l="l" t="t" r="r" b="b"/>
              <a:pathLst>
                <a:path w="13731" h="7095" extrusionOk="0">
                  <a:moveTo>
                    <a:pt x="615" y="0"/>
                  </a:moveTo>
                  <a:cubicBezTo>
                    <a:pt x="227" y="0"/>
                    <a:pt x="0" y="590"/>
                    <a:pt x="457" y="790"/>
                  </a:cubicBezTo>
                  <a:lnTo>
                    <a:pt x="12965" y="7061"/>
                  </a:lnTo>
                  <a:cubicBezTo>
                    <a:pt x="13024" y="7090"/>
                    <a:pt x="13082" y="7094"/>
                    <a:pt x="13141" y="7094"/>
                  </a:cubicBezTo>
                  <a:lnTo>
                    <a:pt x="13141" y="7094"/>
                  </a:lnTo>
                  <a:cubicBezTo>
                    <a:pt x="13601" y="7087"/>
                    <a:pt x="13730" y="6492"/>
                    <a:pt x="13332" y="6294"/>
                  </a:cubicBezTo>
                  <a:lnTo>
                    <a:pt x="823" y="56"/>
                  </a:lnTo>
                  <a:cubicBezTo>
                    <a:pt x="751" y="17"/>
                    <a:pt x="681" y="0"/>
                    <a:pt x="615" y="0"/>
                  </a:cubicBezTo>
                  <a:close/>
                  <a:moveTo>
                    <a:pt x="13141" y="7094"/>
                  </a:moveTo>
                  <a:lnTo>
                    <a:pt x="13141" y="7094"/>
                  </a:lnTo>
                  <a:cubicBezTo>
                    <a:pt x="13138" y="7094"/>
                    <a:pt x="13135" y="7094"/>
                    <a:pt x="13132" y="7094"/>
                  </a:cubicBezTo>
                  <a:lnTo>
                    <a:pt x="13166" y="7094"/>
                  </a:lnTo>
                  <a:cubicBezTo>
                    <a:pt x="13157" y="7094"/>
                    <a:pt x="13149" y="7094"/>
                    <a:pt x="13141" y="709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325;p42">
              <a:extLst>
                <a:ext uri="{FF2B5EF4-FFF2-40B4-BE49-F238E27FC236}">
                  <a16:creationId xmlns:a16="http://schemas.microsoft.com/office/drawing/2014/main" id="{4284639B-4BDC-4C6A-9C1F-26CA4765142C}"/>
                </a:ext>
              </a:extLst>
            </p:cNvPr>
            <p:cNvSpPr/>
            <p:nvPr/>
          </p:nvSpPr>
          <p:spPr>
            <a:xfrm>
              <a:off x="9290525" y="2032300"/>
              <a:ext cx="207475" cy="112200"/>
            </a:xfrm>
            <a:custGeom>
              <a:avLst/>
              <a:gdLst/>
              <a:ahLst/>
              <a:cxnLst/>
              <a:rect l="l" t="t" r="r" b="b"/>
              <a:pathLst>
                <a:path w="8299" h="4488" extrusionOk="0">
                  <a:moveTo>
                    <a:pt x="885" y="0"/>
                  </a:moveTo>
                  <a:cubicBezTo>
                    <a:pt x="322" y="0"/>
                    <a:pt x="0" y="872"/>
                    <a:pt x="627" y="1185"/>
                  </a:cubicBezTo>
                  <a:lnTo>
                    <a:pt x="7131" y="4421"/>
                  </a:lnTo>
                  <a:cubicBezTo>
                    <a:pt x="7231" y="4454"/>
                    <a:pt x="7331" y="4488"/>
                    <a:pt x="7431" y="4488"/>
                  </a:cubicBezTo>
                  <a:cubicBezTo>
                    <a:pt x="8065" y="4488"/>
                    <a:pt x="8299" y="3587"/>
                    <a:pt x="7698" y="3320"/>
                  </a:cubicBezTo>
                  <a:lnTo>
                    <a:pt x="1194" y="85"/>
                  </a:lnTo>
                  <a:cubicBezTo>
                    <a:pt x="1086" y="26"/>
                    <a:pt x="982" y="0"/>
                    <a:pt x="8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326;p42">
              <a:extLst>
                <a:ext uri="{FF2B5EF4-FFF2-40B4-BE49-F238E27FC236}">
                  <a16:creationId xmlns:a16="http://schemas.microsoft.com/office/drawing/2014/main" id="{BEE3A450-E716-49F7-9C6C-E6ED3777597E}"/>
                </a:ext>
              </a:extLst>
            </p:cNvPr>
            <p:cNvSpPr/>
            <p:nvPr/>
          </p:nvSpPr>
          <p:spPr>
            <a:xfrm>
              <a:off x="9190250" y="2146850"/>
              <a:ext cx="247725" cy="132750"/>
            </a:xfrm>
            <a:custGeom>
              <a:avLst/>
              <a:gdLst/>
              <a:ahLst/>
              <a:cxnLst/>
              <a:rect l="l" t="t" r="r" b="b"/>
              <a:pathLst>
                <a:path w="9909" h="5310" extrusionOk="0">
                  <a:moveTo>
                    <a:pt x="904" y="0"/>
                  </a:moveTo>
                  <a:cubicBezTo>
                    <a:pt x="313" y="0"/>
                    <a:pt x="1" y="890"/>
                    <a:pt x="635" y="1207"/>
                  </a:cubicBezTo>
                  <a:lnTo>
                    <a:pt x="8741" y="5243"/>
                  </a:lnTo>
                  <a:cubicBezTo>
                    <a:pt x="8841" y="5276"/>
                    <a:pt x="8941" y="5276"/>
                    <a:pt x="9041" y="5310"/>
                  </a:cubicBezTo>
                  <a:cubicBezTo>
                    <a:pt x="9708" y="5310"/>
                    <a:pt x="9908" y="4409"/>
                    <a:pt x="9308" y="4142"/>
                  </a:cubicBezTo>
                  <a:lnTo>
                    <a:pt x="1202" y="72"/>
                  </a:lnTo>
                  <a:cubicBezTo>
                    <a:pt x="1097" y="22"/>
                    <a:pt x="997" y="0"/>
                    <a:pt x="9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327;p42">
              <a:extLst>
                <a:ext uri="{FF2B5EF4-FFF2-40B4-BE49-F238E27FC236}">
                  <a16:creationId xmlns:a16="http://schemas.microsoft.com/office/drawing/2014/main" id="{4445D5C7-2E6F-4091-AE45-7C60CE933795}"/>
                </a:ext>
              </a:extLst>
            </p:cNvPr>
            <p:cNvSpPr/>
            <p:nvPr/>
          </p:nvSpPr>
          <p:spPr>
            <a:xfrm>
              <a:off x="9121225" y="2297750"/>
              <a:ext cx="229175" cy="123625"/>
            </a:xfrm>
            <a:custGeom>
              <a:avLst/>
              <a:gdLst/>
              <a:ahLst/>
              <a:cxnLst/>
              <a:rect l="l" t="t" r="r" b="b"/>
              <a:pathLst>
                <a:path w="9167" h="4945" extrusionOk="0">
                  <a:moveTo>
                    <a:pt x="900" y="0"/>
                  </a:moveTo>
                  <a:cubicBezTo>
                    <a:pt x="328" y="0"/>
                    <a:pt x="0" y="864"/>
                    <a:pt x="660" y="1208"/>
                  </a:cubicBezTo>
                  <a:lnTo>
                    <a:pt x="8032" y="4878"/>
                  </a:lnTo>
                  <a:cubicBezTo>
                    <a:pt x="8132" y="4911"/>
                    <a:pt x="8199" y="4944"/>
                    <a:pt x="8299" y="4944"/>
                  </a:cubicBezTo>
                  <a:cubicBezTo>
                    <a:pt x="8966" y="4944"/>
                    <a:pt x="9167" y="4044"/>
                    <a:pt x="8599" y="3743"/>
                  </a:cubicBezTo>
                  <a:lnTo>
                    <a:pt x="1194" y="74"/>
                  </a:lnTo>
                  <a:cubicBezTo>
                    <a:pt x="1092" y="23"/>
                    <a:pt x="993" y="0"/>
                    <a:pt x="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328;p42">
              <a:extLst>
                <a:ext uri="{FF2B5EF4-FFF2-40B4-BE49-F238E27FC236}">
                  <a16:creationId xmlns:a16="http://schemas.microsoft.com/office/drawing/2014/main" id="{8839BFDA-92AF-4E60-8C6E-252328C3AC89}"/>
                </a:ext>
              </a:extLst>
            </p:cNvPr>
            <p:cNvSpPr/>
            <p:nvPr/>
          </p:nvSpPr>
          <p:spPr>
            <a:xfrm>
              <a:off x="9143550" y="2472925"/>
              <a:ext cx="201850" cy="109400"/>
            </a:xfrm>
            <a:custGeom>
              <a:avLst/>
              <a:gdLst/>
              <a:ahLst/>
              <a:cxnLst/>
              <a:rect l="l" t="t" r="r" b="b"/>
              <a:pathLst>
                <a:path w="8074" h="4376" extrusionOk="0">
                  <a:moveTo>
                    <a:pt x="914" y="0"/>
                  </a:moveTo>
                  <a:cubicBezTo>
                    <a:pt x="338" y="0"/>
                    <a:pt x="1" y="889"/>
                    <a:pt x="635" y="1206"/>
                  </a:cubicBezTo>
                  <a:lnTo>
                    <a:pt x="6939" y="4308"/>
                  </a:lnTo>
                  <a:cubicBezTo>
                    <a:pt x="7006" y="4342"/>
                    <a:pt x="7106" y="4375"/>
                    <a:pt x="7206" y="4375"/>
                  </a:cubicBezTo>
                  <a:cubicBezTo>
                    <a:pt x="7873" y="4375"/>
                    <a:pt x="8073" y="3475"/>
                    <a:pt x="7473" y="3174"/>
                  </a:cubicBezTo>
                  <a:lnTo>
                    <a:pt x="1202" y="72"/>
                  </a:lnTo>
                  <a:cubicBezTo>
                    <a:pt x="1102" y="22"/>
                    <a:pt x="1005" y="0"/>
                    <a:pt x="9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329;p42">
              <a:extLst>
                <a:ext uri="{FF2B5EF4-FFF2-40B4-BE49-F238E27FC236}">
                  <a16:creationId xmlns:a16="http://schemas.microsoft.com/office/drawing/2014/main" id="{9A445470-45E1-4F37-9B78-C312C3530519}"/>
                </a:ext>
              </a:extLst>
            </p:cNvPr>
            <p:cNvSpPr/>
            <p:nvPr/>
          </p:nvSpPr>
          <p:spPr>
            <a:xfrm>
              <a:off x="9222975" y="3691050"/>
              <a:ext cx="352050" cy="104725"/>
            </a:xfrm>
            <a:custGeom>
              <a:avLst/>
              <a:gdLst/>
              <a:ahLst/>
              <a:cxnLst/>
              <a:rect l="l" t="t" r="r" b="b"/>
              <a:pathLst>
                <a:path w="14082" h="4189" extrusionOk="0">
                  <a:moveTo>
                    <a:pt x="577" y="0"/>
                  </a:moveTo>
                  <a:cubicBezTo>
                    <a:pt x="133" y="0"/>
                    <a:pt x="0" y="693"/>
                    <a:pt x="493" y="816"/>
                  </a:cubicBezTo>
                  <a:lnTo>
                    <a:pt x="13336" y="4152"/>
                  </a:lnTo>
                  <a:lnTo>
                    <a:pt x="13436" y="4152"/>
                  </a:lnTo>
                  <a:lnTo>
                    <a:pt x="13436" y="4185"/>
                  </a:lnTo>
                  <a:cubicBezTo>
                    <a:pt x="13458" y="4188"/>
                    <a:pt x="13479" y="4189"/>
                    <a:pt x="13499" y="4189"/>
                  </a:cubicBezTo>
                  <a:cubicBezTo>
                    <a:pt x="14010" y="4189"/>
                    <a:pt x="14081" y="3415"/>
                    <a:pt x="13536" y="3351"/>
                  </a:cubicBezTo>
                  <a:lnTo>
                    <a:pt x="693" y="15"/>
                  </a:lnTo>
                  <a:cubicBezTo>
                    <a:pt x="653" y="5"/>
                    <a:pt x="614" y="0"/>
                    <a:pt x="5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330;p42">
              <a:extLst>
                <a:ext uri="{FF2B5EF4-FFF2-40B4-BE49-F238E27FC236}">
                  <a16:creationId xmlns:a16="http://schemas.microsoft.com/office/drawing/2014/main" id="{9E738F3D-4F5B-453D-BCB0-9E609F7BC7A7}"/>
                </a:ext>
              </a:extLst>
            </p:cNvPr>
            <p:cNvSpPr/>
            <p:nvPr/>
          </p:nvSpPr>
          <p:spPr>
            <a:xfrm>
              <a:off x="9118475" y="3844650"/>
              <a:ext cx="507450" cy="137925"/>
            </a:xfrm>
            <a:custGeom>
              <a:avLst/>
              <a:gdLst/>
              <a:ahLst/>
              <a:cxnLst/>
              <a:rect l="l" t="t" r="r" b="b"/>
              <a:pathLst>
                <a:path w="20298" h="5517" extrusionOk="0">
                  <a:moveTo>
                    <a:pt x="582" y="0"/>
                  </a:moveTo>
                  <a:cubicBezTo>
                    <a:pt x="148" y="0"/>
                    <a:pt x="0" y="684"/>
                    <a:pt x="470" y="810"/>
                  </a:cubicBezTo>
                  <a:lnTo>
                    <a:pt x="19551" y="5513"/>
                  </a:lnTo>
                  <a:lnTo>
                    <a:pt x="19684" y="5513"/>
                  </a:lnTo>
                  <a:cubicBezTo>
                    <a:pt x="19704" y="5516"/>
                    <a:pt x="19724" y="5517"/>
                    <a:pt x="19744" y="5517"/>
                  </a:cubicBezTo>
                  <a:cubicBezTo>
                    <a:pt x="20224" y="5517"/>
                    <a:pt x="20297" y="4743"/>
                    <a:pt x="19784" y="4679"/>
                  </a:cubicBezTo>
                  <a:lnTo>
                    <a:pt x="670" y="9"/>
                  </a:lnTo>
                  <a:cubicBezTo>
                    <a:pt x="640" y="3"/>
                    <a:pt x="611" y="0"/>
                    <a:pt x="5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31;p42">
              <a:extLst>
                <a:ext uri="{FF2B5EF4-FFF2-40B4-BE49-F238E27FC236}">
                  <a16:creationId xmlns:a16="http://schemas.microsoft.com/office/drawing/2014/main" id="{0C914CC6-524B-4FDD-B3ED-455794A22400}"/>
                </a:ext>
              </a:extLst>
            </p:cNvPr>
            <p:cNvSpPr/>
            <p:nvPr/>
          </p:nvSpPr>
          <p:spPr>
            <a:xfrm>
              <a:off x="9263900" y="1734800"/>
              <a:ext cx="374250" cy="85325"/>
            </a:xfrm>
            <a:custGeom>
              <a:avLst/>
              <a:gdLst/>
              <a:ahLst/>
              <a:cxnLst/>
              <a:rect l="l" t="t" r="r" b="b"/>
              <a:pathLst>
                <a:path w="14970" h="3413" extrusionOk="0">
                  <a:moveTo>
                    <a:pt x="14387" y="1"/>
                  </a:moveTo>
                  <a:cubicBezTo>
                    <a:pt x="14360" y="1"/>
                    <a:pt x="14331" y="4"/>
                    <a:pt x="14301" y="9"/>
                  </a:cubicBezTo>
                  <a:lnTo>
                    <a:pt x="524" y="2578"/>
                  </a:lnTo>
                  <a:cubicBezTo>
                    <a:pt x="1" y="2610"/>
                    <a:pt x="55" y="3413"/>
                    <a:pt x="591" y="3413"/>
                  </a:cubicBezTo>
                  <a:cubicBezTo>
                    <a:pt x="602" y="3413"/>
                    <a:pt x="613" y="3412"/>
                    <a:pt x="624" y="3412"/>
                  </a:cubicBezTo>
                  <a:lnTo>
                    <a:pt x="691" y="3412"/>
                  </a:lnTo>
                  <a:lnTo>
                    <a:pt x="14434" y="843"/>
                  </a:lnTo>
                  <a:cubicBezTo>
                    <a:pt x="14969" y="749"/>
                    <a:pt x="14851" y="1"/>
                    <a:pt x="143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32;p42">
              <a:extLst>
                <a:ext uri="{FF2B5EF4-FFF2-40B4-BE49-F238E27FC236}">
                  <a16:creationId xmlns:a16="http://schemas.microsoft.com/office/drawing/2014/main" id="{4E9FA2FC-DB0C-4478-AEB2-7F672AB74C90}"/>
                </a:ext>
              </a:extLst>
            </p:cNvPr>
            <p:cNvSpPr/>
            <p:nvPr/>
          </p:nvSpPr>
          <p:spPr>
            <a:xfrm>
              <a:off x="9169700" y="1534675"/>
              <a:ext cx="528475" cy="119500"/>
            </a:xfrm>
            <a:custGeom>
              <a:avLst/>
              <a:gdLst/>
              <a:ahLst/>
              <a:cxnLst/>
              <a:rect l="l" t="t" r="r" b="b"/>
              <a:pathLst>
                <a:path w="21139" h="4780" extrusionOk="0">
                  <a:moveTo>
                    <a:pt x="20557" y="0"/>
                  </a:moveTo>
                  <a:cubicBezTo>
                    <a:pt x="20529" y="0"/>
                    <a:pt x="20500" y="3"/>
                    <a:pt x="20470" y="9"/>
                  </a:cubicBezTo>
                  <a:lnTo>
                    <a:pt x="556" y="3945"/>
                  </a:lnTo>
                  <a:cubicBezTo>
                    <a:pt x="0" y="3977"/>
                    <a:pt x="53" y="4780"/>
                    <a:pt x="590" y="4780"/>
                  </a:cubicBezTo>
                  <a:cubicBezTo>
                    <a:pt x="601" y="4780"/>
                    <a:pt x="612" y="4779"/>
                    <a:pt x="623" y="4779"/>
                  </a:cubicBezTo>
                  <a:lnTo>
                    <a:pt x="723" y="4779"/>
                  </a:lnTo>
                  <a:lnTo>
                    <a:pt x="20604" y="842"/>
                  </a:lnTo>
                  <a:cubicBezTo>
                    <a:pt x="21139" y="748"/>
                    <a:pt x="21021" y="0"/>
                    <a:pt x="205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33;p42">
              <a:extLst>
                <a:ext uri="{FF2B5EF4-FFF2-40B4-BE49-F238E27FC236}">
                  <a16:creationId xmlns:a16="http://schemas.microsoft.com/office/drawing/2014/main" id="{284F37CB-8426-4831-B767-E40E9DE9922F}"/>
                </a:ext>
              </a:extLst>
            </p:cNvPr>
            <p:cNvSpPr/>
            <p:nvPr/>
          </p:nvSpPr>
          <p:spPr>
            <a:xfrm>
              <a:off x="9476850" y="1529725"/>
              <a:ext cx="228000" cy="67775"/>
            </a:xfrm>
            <a:custGeom>
              <a:avLst/>
              <a:gdLst/>
              <a:ahLst/>
              <a:cxnLst/>
              <a:rect l="l" t="t" r="r" b="b"/>
              <a:pathLst>
                <a:path w="9120" h="2711" extrusionOk="0">
                  <a:moveTo>
                    <a:pt x="8245" y="0"/>
                  </a:moveTo>
                  <a:cubicBezTo>
                    <a:pt x="8215" y="0"/>
                    <a:pt x="8183" y="2"/>
                    <a:pt x="8151" y="6"/>
                  </a:cubicBezTo>
                  <a:lnTo>
                    <a:pt x="812" y="1441"/>
                  </a:lnTo>
                  <a:cubicBezTo>
                    <a:pt x="0" y="1538"/>
                    <a:pt x="106" y="2711"/>
                    <a:pt x="882" y="2711"/>
                  </a:cubicBezTo>
                  <a:cubicBezTo>
                    <a:pt x="902" y="2711"/>
                    <a:pt x="924" y="2710"/>
                    <a:pt x="946" y="2708"/>
                  </a:cubicBezTo>
                  <a:lnTo>
                    <a:pt x="1046" y="2675"/>
                  </a:lnTo>
                  <a:lnTo>
                    <a:pt x="8384" y="1241"/>
                  </a:lnTo>
                  <a:cubicBezTo>
                    <a:pt x="9119" y="1049"/>
                    <a:pt x="8936" y="0"/>
                    <a:pt x="8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4;p42">
              <a:extLst>
                <a:ext uri="{FF2B5EF4-FFF2-40B4-BE49-F238E27FC236}">
                  <a16:creationId xmlns:a16="http://schemas.microsoft.com/office/drawing/2014/main" id="{65C80EAA-B340-4195-99B3-F6C56EEDC259}"/>
                </a:ext>
              </a:extLst>
            </p:cNvPr>
            <p:cNvSpPr/>
            <p:nvPr/>
          </p:nvSpPr>
          <p:spPr>
            <a:xfrm>
              <a:off x="9443500" y="1728925"/>
              <a:ext cx="201925" cy="61225"/>
            </a:xfrm>
            <a:custGeom>
              <a:avLst/>
              <a:gdLst/>
              <a:ahLst/>
              <a:cxnLst/>
              <a:rect l="l" t="t" r="r" b="b"/>
              <a:pathLst>
                <a:path w="8077" h="2449" extrusionOk="0">
                  <a:moveTo>
                    <a:pt x="7202" y="1"/>
                  </a:moveTo>
                  <a:cubicBezTo>
                    <a:pt x="7164" y="1"/>
                    <a:pt x="7124" y="4"/>
                    <a:pt x="7083" y="11"/>
                  </a:cubicBezTo>
                  <a:lnTo>
                    <a:pt x="812" y="1178"/>
                  </a:lnTo>
                  <a:cubicBezTo>
                    <a:pt x="0" y="1276"/>
                    <a:pt x="105" y="2448"/>
                    <a:pt x="881" y="2448"/>
                  </a:cubicBezTo>
                  <a:cubicBezTo>
                    <a:pt x="902" y="2448"/>
                    <a:pt x="924" y="2448"/>
                    <a:pt x="946" y="2446"/>
                  </a:cubicBezTo>
                  <a:lnTo>
                    <a:pt x="1046" y="2412"/>
                  </a:lnTo>
                  <a:lnTo>
                    <a:pt x="7317" y="1245"/>
                  </a:lnTo>
                  <a:cubicBezTo>
                    <a:pt x="8076" y="1118"/>
                    <a:pt x="7905" y="1"/>
                    <a:pt x="72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35;p42">
              <a:extLst>
                <a:ext uri="{FF2B5EF4-FFF2-40B4-BE49-F238E27FC236}">
                  <a16:creationId xmlns:a16="http://schemas.microsoft.com/office/drawing/2014/main" id="{D9927C85-B576-42DA-B309-D134600034CF}"/>
                </a:ext>
              </a:extLst>
            </p:cNvPr>
            <p:cNvSpPr/>
            <p:nvPr/>
          </p:nvSpPr>
          <p:spPr>
            <a:xfrm>
              <a:off x="9206800" y="3682525"/>
              <a:ext cx="200350" cy="70775"/>
            </a:xfrm>
            <a:custGeom>
              <a:avLst/>
              <a:gdLst/>
              <a:ahLst/>
              <a:cxnLst/>
              <a:rect l="l" t="t" r="r" b="b"/>
              <a:pathLst>
                <a:path w="8014" h="2831" extrusionOk="0">
                  <a:moveTo>
                    <a:pt x="866" y="0"/>
                  </a:moveTo>
                  <a:cubicBezTo>
                    <a:pt x="200" y="0"/>
                    <a:pt x="1" y="1039"/>
                    <a:pt x="740" y="1224"/>
                  </a:cubicBezTo>
                  <a:lnTo>
                    <a:pt x="6911" y="2791"/>
                  </a:lnTo>
                  <a:lnTo>
                    <a:pt x="7078" y="2791"/>
                  </a:lnTo>
                  <a:lnTo>
                    <a:pt x="7044" y="2825"/>
                  </a:lnTo>
                  <a:cubicBezTo>
                    <a:pt x="7076" y="2829"/>
                    <a:pt x="7107" y="2830"/>
                    <a:pt x="7136" y="2830"/>
                  </a:cubicBezTo>
                  <a:cubicBezTo>
                    <a:pt x="7890" y="2830"/>
                    <a:pt x="8014" y="1653"/>
                    <a:pt x="7211" y="1557"/>
                  </a:cubicBezTo>
                  <a:lnTo>
                    <a:pt x="1040" y="23"/>
                  </a:lnTo>
                  <a:cubicBezTo>
                    <a:pt x="979" y="7"/>
                    <a:pt x="921" y="0"/>
                    <a:pt x="8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36;p42">
              <a:extLst>
                <a:ext uri="{FF2B5EF4-FFF2-40B4-BE49-F238E27FC236}">
                  <a16:creationId xmlns:a16="http://schemas.microsoft.com/office/drawing/2014/main" id="{F48479B0-310D-474A-AF8F-301E8B4DEF2E}"/>
                </a:ext>
              </a:extLst>
            </p:cNvPr>
            <p:cNvSpPr/>
            <p:nvPr/>
          </p:nvSpPr>
          <p:spPr>
            <a:xfrm>
              <a:off x="9106700" y="3838475"/>
              <a:ext cx="275425" cy="89950"/>
            </a:xfrm>
            <a:custGeom>
              <a:avLst/>
              <a:gdLst/>
              <a:ahLst/>
              <a:cxnLst/>
              <a:rect l="l" t="t" r="r" b="b"/>
              <a:pathLst>
                <a:path w="11017" h="3598" extrusionOk="0">
                  <a:moveTo>
                    <a:pt x="871" y="1"/>
                  </a:moveTo>
                  <a:cubicBezTo>
                    <a:pt x="202" y="1"/>
                    <a:pt x="0" y="1072"/>
                    <a:pt x="741" y="1257"/>
                  </a:cubicBezTo>
                  <a:lnTo>
                    <a:pt x="9914" y="3558"/>
                  </a:lnTo>
                  <a:lnTo>
                    <a:pt x="10081" y="3558"/>
                  </a:lnTo>
                  <a:lnTo>
                    <a:pt x="10081" y="3592"/>
                  </a:lnTo>
                  <a:cubicBezTo>
                    <a:pt x="10113" y="3596"/>
                    <a:pt x="10143" y="3597"/>
                    <a:pt x="10173" y="3597"/>
                  </a:cubicBezTo>
                  <a:cubicBezTo>
                    <a:pt x="10924" y="3597"/>
                    <a:pt x="11017" y="2420"/>
                    <a:pt x="10215" y="2324"/>
                  </a:cubicBezTo>
                  <a:lnTo>
                    <a:pt x="1041" y="23"/>
                  </a:lnTo>
                  <a:cubicBezTo>
                    <a:pt x="982" y="8"/>
                    <a:pt x="925" y="1"/>
                    <a:pt x="8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40A2034B-233E-4B0B-83E8-827012338D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037651"/>
              </p:ext>
            </p:extLst>
          </p:nvPr>
        </p:nvGraphicFramePr>
        <p:xfrm>
          <a:off x="519366" y="1491697"/>
          <a:ext cx="7047294" cy="352226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523647">
                  <a:extLst>
                    <a:ext uri="{9D8B030D-6E8A-4147-A177-3AD203B41FA5}">
                      <a16:colId xmlns:a16="http://schemas.microsoft.com/office/drawing/2014/main" val="3531176098"/>
                    </a:ext>
                  </a:extLst>
                </a:gridCol>
                <a:gridCol w="3523647">
                  <a:extLst>
                    <a:ext uri="{9D8B030D-6E8A-4147-A177-3AD203B41FA5}">
                      <a16:colId xmlns:a16="http://schemas.microsoft.com/office/drawing/2014/main" val="29240070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latin typeface="Oxygen" panose="020B0604020202020204" charset="0"/>
                        </a:rPr>
                        <a:t>DOMINÀNCIA INCOMPLETA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Oxygen" panose="020B0604020202020204" charset="0"/>
                        </a:rPr>
                        <a:t>CODOMINÀNCIA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8846555"/>
                  </a:ext>
                </a:extLst>
              </a:tr>
              <a:tr h="192323">
                <a:tc>
                  <a:txBody>
                    <a:bodyPr/>
                    <a:lstStyle/>
                    <a:p>
                      <a:r>
                        <a:rPr lang="es-ES" sz="1200">
                          <a:latin typeface="Oxygen" panose="020B0604020202020204" charset="0"/>
                        </a:rPr>
                        <a:t>Es produeix quan els dos al·lels expressen </a:t>
                      </a:r>
                      <a:r>
                        <a:rPr lang="es-ES" sz="1200" b="1">
                          <a:latin typeface="Oxygen" panose="020B0604020202020204" charset="0"/>
                        </a:rPr>
                        <a:t>igual</a:t>
                      </a:r>
                      <a:r>
                        <a:rPr lang="es-ES" sz="1200" b="0">
                          <a:latin typeface="Oxygen" panose="020B0604020202020204" charset="0"/>
                        </a:rPr>
                        <a:t> la informació</a:t>
                      </a:r>
                      <a:endParaRPr lang="es-ES" sz="1200">
                        <a:latin typeface="Oxygen" panose="020B060402020202020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Oxygen" panose="020B0604020202020204" charset="0"/>
                        </a:rPr>
                        <a:t>Es produeix quan els dos al·lels es manifesten </a:t>
                      </a:r>
                      <a:r>
                        <a:rPr lang="es-ES" sz="1200" b="1">
                          <a:latin typeface="Oxygen" panose="020B0604020202020204" charset="0"/>
                        </a:rPr>
                        <a:t>simultàniament</a:t>
                      </a:r>
                      <a:endParaRPr lang="es-ES" sz="1200">
                        <a:latin typeface="Oxygen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9692707"/>
                  </a:ext>
                </a:extLst>
              </a:tr>
              <a:tr h="756203">
                <a:tc>
                  <a:txBody>
                    <a:bodyPr/>
                    <a:lstStyle/>
                    <a:p>
                      <a:r>
                        <a:rPr lang="es-ES" sz="1200" b="0">
                          <a:latin typeface="Oxygen" panose="020B0604020202020204" charset="0"/>
                        </a:rPr>
                        <a:t>Unió individus </a:t>
                      </a:r>
                      <a:r>
                        <a:rPr lang="es-ES" sz="1200" b="1">
                          <a:latin typeface="Oxygen" panose="020B0604020202020204" charset="0"/>
                        </a:rPr>
                        <a:t>homozigòtics</a:t>
                      </a:r>
                      <a:r>
                        <a:rPr lang="es-ES" sz="1200" b="0">
                          <a:latin typeface="Oxygen" panose="020B0604020202020204" charset="0"/>
                        </a:rPr>
                        <a:t> distints</a:t>
                      </a:r>
                      <a:endParaRPr lang="es-ES" sz="1200" b="1">
                        <a:latin typeface="Oxygen" panose="020B0604020202020204" charset="0"/>
                      </a:endParaRPr>
                    </a:p>
                    <a:p>
                      <a:endParaRPr lang="es-ES" sz="1200" b="1">
                        <a:latin typeface="Oxygen" panose="020B0604020202020204" charset="0"/>
                      </a:endParaRPr>
                    </a:p>
                    <a:p>
                      <a:r>
                        <a:rPr lang="es-ES" sz="1200" b="0">
                          <a:latin typeface="Oxygen" panose="020B0604020202020204" charset="0"/>
                        </a:rPr>
                        <a:t>Individu </a:t>
                      </a:r>
                      <a:r>
                        <a:rPr lang="es-ES" sz="1200" b="1">
                          <a:latin typeface="Oxygen" panose="020B0604020202020204" charset="0"/>
                        </a:rPr>
                        <a:t>heterozigòtic</a:t>
                      </a:r>
                      <a:r>
                        <a:rPr lang="es-ES" sz="1200" b="0">
                          <a:latin typeface="Oxygen" panose="020B0604020202020204" charset="0"/>
                        </a:rPr>
                        <a:t> amb fenotip de </a:t>
                      </a:r>
                      <a:r>
                        <a:rPr lang="es-ES" sz="1200" b="1">
                          <a:latin typeface="Oxygen" panose="020B0604020202020204" charset="0"/>
                        </a:rPr>
                        <a:t>característiques intermèdies</a:t>
                      </a:r>
                      <a:endParaRPr lang="es-ES" sz="1200" b="0">
                        <a:latin typeface="Oxygen" panose="020B060402020202020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Oxygen" panose="020B0604020202020204" charset="0"/>
                        </a:rPr>
                        <a:t>Unió individus </a:t>
                      </a:r>
                      <a:r>
                        <a:rPr lang="es-ES" sz="1200" b="1">
                          <a:latin typeface="Oxygen" panose="020B0604020202020204" charset="0"/>
                        </a:rPr>
                        <a:t>homozigòtics</a:t>
                      </a:r>
                      <a:r>
                        <a:rPr lang="es-ES" sz="1200">
                          <a:latin typeface="Oxygen" panose="020B0604020202020204" charset="0"/>
                        </a:rPr>
                        <a:t> distints</a:t>
                      </a:r>
                    </a:p>
                    <a:p>
                      <a:endParaRPr lang="es-ES" sz="1200">
                        <a:latin typeface="Oxygen" panose="020B0604020202020204" charset="0"/>
                      </a:endParaRPr>
                    </a:p>
                    <a:p>
                      <a:r>
                        <a:rPr lang="es-ES" sz="1200">
                          <a:latin typeface="Oxygen" panose="020B0604020202020204" charset="0"/>
                        </a:rPr>
                        <a:t>Individu </a:t>
                      </a:r>
                      <a:r>
                        <a:rPr lang="es-ES" sz="1200" b="1">
                          <a:latin typeface="Oxygen" panose="020B0604020202020204" charset="0"/>
                        </a:rPr>
                        <a:t>heterozigòtic</a:t>
                      </a:r>
                      <a:r>
                        <a:rPr lang="es-ES" sz="1200">
                          <a:latin typeface="Oxygen" panose="020B0604020202020204" charset="0"/>
                        </a:rPr>
                        <a:t> amb fenotip d’</a:t>
                      </a:r>
                      <a:r>
                        <a:rPr lang="es-ES" sz="1200" b="1">
                          <a:latin typeface="Oxygen" panose="020B0604020202020204" charset="0"/>
                        </a:rPr>
                        <a:t>ambdues</a:t>
                      </a:r>
                      <a:r>
                        <a:rPr lang="es-ES" sz="1200">
                          <a:latin typeface="Oxygen" panose="020B0604020202020204" charset="0"/>
                        </a:rPr>
                        <a:t> </a:t>
                      </a:r>
                      <a:r>
                        <a:rPr lang="es-ES" sz="1200" b="1">
                          <a:latin typeface="Oxygen" panose="020B0604020202020204" charset="0"/>
                        </a:rPr>
                        <a:t>característiques expressades al mateix temps</a:t>
                      </a:r>
                      <a:endParaRPr lang="es-ES" sz="1200">
                        <a:latin typeface="Oxygen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21962"/>
                  </a:ext>
                </a:extLst>
              </a:tr>
              <a:tr h="1967783">
                <a:tc>
                  <a:txBody>
                    <a:bodyPr/>
                    <a:lstStyle/>
                    <a:p>
                      <a:endParaRPr lang="es-ES" sz="1200">
                        <a:latin typeface="Oxygen" panose="020B060402020202020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sz="1200">
                        <a:latin typeface="Oxygen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97562743"/>
                  </a:ext>
                </a:extLst>
              </a:tr>
            </a:tbl>
          </a:graphicData>
        </a:graphic>
      </p:graphicFrame>
      <p:sp>
        <p:nvSpPr>
          <p:cNvPr id="4" name="Flecha: hacia abajo 3">
            <a:extLst>
              <a:ext uri="{FF2B5EF4-FFF2-40B4-BE49-F238E27FC236}">
                <a16:creationId xmlns:a16="http://schemas.microsoft.com/office/drawing/2014/main" id="{0F11C7D0-392E-452C-B392-8A6B014C6315}"/>
              </a:ext>
            </a:extLst>
          </p:cNvPr>
          <p:cNvSpPr/>
          <p:nvPr/>
        </p:nvSpPr>
        <p:spPr>
          <a:xfrm>
            <a:off x="827373" y="2457450"/>
            <a:ext cx="220980" cy="1905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6" name="Flecha: hacia abajo 135">
            <a:extLst>
              <a:ext uri="{FF2B5EF4-FFF2-40B4-BE49-F238E27FC236}">
                <a16:creationId xmlns:a16="http://schemas.microsoft.com/office/drawing/2014/main" id="{175AF7E4-501C-464D-8CB8-19BD24AB8798}"/>
              </a:ext>
            </a:extLst>
          </p:cNvPr>
          <p:cNvSpPr/>
          <p:nvPr/>
        </p:nvSpPr>
        <p:spPr>
          <a:xfrm>
            <a:off x="4389444" y="2457450"/>
            <a:ext cx="220980" cy="1905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Gráfico 5" descr="Flor">
            <a:extLst>
              <a:ext uri="{FF2B5EF4-FFF2-40B4-BE49-F238E27FC236}">
                <a16:creationId xmlns:a16="http://schemas.microsoft.com/office/drawing/2014/main" id="{D8311925-E98A-4FD9-AFF4-5E38C1F459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69551" y="3134396"/>
            <a:ext cx="572701" cy="572701"/>
          </a:xfrm>
          <a:prstGeom prst="rect">
            <a:avLst/>
          </a:prstGeom>
        </p:spPr>
      </p:pic>
      <p:pic>
        <p:nvPicPr>
          <p:cNvPr id="137" name="Gráfico 136" descr="Flor">
            <a:extLst>
              <a:ext uri="{FF2B5EF4-FFF2-40B4-BE49-F238E27FC236}">
                <a16:creationId xmlns:a16="http://schemas.microsoft.com/office/drawing/2014/main" id="{FF85FBB5-BF50-405B-9D81-D7472F9750A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449517" y="3146974"/>
            <a:ext cx="572701" cy="572701"/>
          </a:xfrm>
          <a:prstGeom prst="rect">
            <a:avLst/>
          </a:prstGeom>
        </p:spPr>
      </p:pic>
      <p:pic>
        <p:nvPicPr>
          <p:cNvPr id="138" name="Gráfico 137" descr="Flor">
            <a:extLst>
              <a:ext uri="{FF2B5EF4-FFF2-40B4-BE49-F238E27FC236}">
                <a16:creationId xmlns:a16="http://schemas.microsoft.com/office/drawing/2014/main" id="{74C47031-30D3-4C13-843A-C09774EBFD6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971275" y="4168270"/>
            <a:ext cx="572701" cy="572701"/>
          </a:xfrm>
          <a:prstGeom prst="rect">
            <a:avLst/>
          </a:prstGeom>
        </p:spPr>
      </p:pic>
      <p:pic>
        <p:nvPicPr>
          <p:cNvPr id="139" name="Gráfico 138" descr="Flor">
            <a:extLst>
              <a:ext uri="{FF2B5EF4-FFF2-40B4-BE49-F238E27FC236}">
                <a16:creationId xmlns:a16="http://schemas.microsoft.com/office/drawing/2014/main" id="{2F05BB47-0849-4569-9CDC-6BD82D5E62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93104" y="3131221"/>
            <a:ext cx="572701" cy="572701"/>
          </a:xfrm>
          <a:prstGeom prst="rect">
            <a:avLst/>
          </a:prstGeom>
        </p:spPr>
      </p:pic>
      <p:pic>
        <p:nvPicPr>
          <p:cNvPr id="141" name="Gráfico 140" descr="Flor">
            <a:extLst>
              <a:ext uri="{FF2B5EF4-FFF2-40B4-BE49-F238E27FC236}">
                <a16:creationId xmlns:a16="http://schemas.microsoft.com/office/drawing/2014/main" id="{83F445AE-3A2F-4511-B40B-05C310665E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17864" y="3131221"/>
            <a:ext cx="572701" cy="572701"/>
          </a:xfrm>
          <a:prstGeom prst="rect">
            <a:avLst/>
          </a:prstGeom>
        </p:spPr>
      </p:pic>
      <p:pic>
        <p:nvPicPr>
          <p:cNvPr id="142" name="Gráfico 141" descr="Flor">
            <a:extLst>
              <a:ext uri="{FF2B5EF4-FFF2-40B4-BE49-F238E27FC236}">
                <a16:creationId xmlns:a16="http://schemas.microsoft.com/office/drawing/2014/main" id="{B3C458F0-3985-41F6-B619-33893C4C122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54793" y="4168811"/>
            <a:ext cx="572701" cy="572701"/>
          </a:xfrm>
          <a:prstGeom prst="rect">
            <a:avLst/>
          </a:prstGeom>
        </p:spPr>
      </p:pic>
      <p:sp>
        <p:nvSpPr>
          <p:cNvPr id="7" name="Elipse 6">
            <a:extLst>
              <a:ext uri="{FF2B5EF4-FFF2-40B4-BE49-F238E27FC236}">
                <a16:creationId xmlns:a16="http://schemas.microsoft.com/office/drawing/2014/main" id="{327A0524-B0B3-4E54-B980-F5ABBFEE1270}"/>
              </a:ext>
            </a:extLst>
          </p:cNvPr>
          <p:cNvSpPr/>
          <p:nvPr/>
        </p:nvSpPr>
        <p:spPr>
          <a:xfrm rot="21179559">
            <a:off x="5610763" y="4300629"/>
            <a:ext cx="61480" cy="8276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Elipse 142">
            <a:extLst>
              <a:ext uri="{FF2B5EF4-FFF2-40B4-BE49-F238E27FC236}">
                <a16:creationId xmlns:a16="http://schemas.microsoft.com/office/drawing/2014/main" id="{4183A251-5909-41CD-85B7-C7527C510B0E}"/>
              </a:ext>
            </a:extLst>
          </p:cNvPr>
          <p:cNvSpPr/>
          <p:nvPr/>
        </p:nvSpPr>
        <p:spPr>
          <a:xfrm rot="21179559">
            <a:off x="5705752" y="4283295"/>
            <a:ext cx="70798" cy="9531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4" name="Elipse 143">
            <a:extLst>
              <a:ext uri="{FF2B5EF4-FFF2-40B4-BE49-F238E27FC236}">
                <a16:creationId xmlns:a16="http://schemas.microsoft.com/office/drawing/2014/main" id="{250F4B70-FC3E-4560-B091-27C2EA4C2C4E}"/>
              </a:ext>
            </a:extLst>
          </p:cNvPr>
          <p:cNvSpPr/>
          <p:nvPr/>
        </p:nvSpPr>
        <p:spPr>
          <a:xfrm rot="21179559">
            <a:off x="5599119" y="4549953"/>
            <a:ext cx="70798" cy="9531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45" name="Gráfico 144" descr="Flor">
            <a:extLst>
              <a:ext uri="{FF2B5EF4-FFF2-40B4-BE49-F238E27FC236}">
                <a16:creationId xmlns:a16="http://schemas.microsoft.com/office/drawing/2014/main" id="{533F4AA1-8248-4421-AFF5-53FB2C91932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61710"/>
          <a:stretch/>
        </p:blipFill>
        <p:spPr>
          <a:xfrm>
            <a:off x="5808219" y="4168810"/>
            <a:ext cx="219289" cy="572701"/>
          </a:xfrm>
          <a:prstGeom prst="rect">
            <a:avLst/>
          </a:prstGeom>
        </p:spPr>
      </p:pic>
      <p:pic>
        <p:nvPicPr>
          <p:cNvPr id="146" name="Gráfico 145" descr="Flor">
            <a:extLst>
              <a:ext uri="{FF2B5EF4-FFF2-40B4-BE49-F238E27FC236}">
                <a16:creationId xmlns:a16="http://schemas.microsoft.com/office/drawing/2014/main" id="{E29E7E4E-E03B-4C31-9DBC-6CDD1013C55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38290" r="42849"/>
          <a:stretch/>
        </p:blipFill>
        <p:spPr>
          <a:xfrm>
            <a:off x="5675480" y="4168810"/>
            <a:ext cx="108017" cy="572701"/>
          </a:xfrm>
          <a:prstGeom prst="rect">
            <a:avLst/>
          </a:prstGeom>
        </p:spPr>
      </p:pic>
      <p:sp>
        <p:nvSpPr>
          <p:cNvPr id="147" name="Elipse 146">
            <a:extLst>
              <a:ext uri="{FF2B5EF4-FFF2-40B4-BE49-F238E27FC236}">
                <a16:creationId xmlns:a16="http://schemas.microsoft.com/office/drawing/2014/main" id="{3BE71E02-13D6-4D09-8BAF-E457657C1BFA}"/>
              </a:ext>
            </a:extLst>
          </p:cNvPr>
          <p:cNvSpPr/>
          <p:nvPr/>
        </p:nvSpPr>
        <p:spPr>
          <a:xfrm rot="449257">
            <a:off x="5691980" y="4341188"/>
            <a:ext cx="61480" cy="82769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Elipse 147">
            <a:extLst>
              <a:ext uri="{FF2B5EF4-FFF2-40B4-BE49-F238E27FC236}">
                <a16:creationId xmlns:a16="http://schemas.microsoft.com/office/drawing/2014/main" id="{FE33A8FE-17BA-4FA3-AAD2-B352EDB301BB}"/>
              </a:ext>
            </a:extLst>
          </p:cNvPr>
          <p:cNvSpPr/>
          <p:nvPr/>
        </p:nvSpPr>
        <p:spPr>
          <a:xfrm rot="449257">
            <a:off x="5840482" y="4574411"/>
            <a:ext cx="45719" cy="6155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9" name="CuadroTexto 148">
            <a:extLst>
              <a:ext uri="{FF2B5EF4-FFF2-40B4-BE49-F238E27FC236}">
                <a16:creationId xmlns:a16="http://schemas.microsoft.com/office/drawing/2014/main" id="{CF23218E-4763-4A12-A7E6-94A5FDDD1F68}"/>
              </a:ext>
            </a:extLst>
          </p:cNvPr>
          <p:cNvSpPr txBox="1"/>
          <p:nvPr/>
        </p:nvSpPr>
        <p:spPr>
          <a:xfrm>
            <a:off x="827373" y="3224892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>
                <a:solidFill>
                  <a:schemeClr val="tx2"/>
                </a:solidFill>
                <a:latin typeface="Oxygen" panose="020B0604020202020204" charset="0"/>
              </a:rPr>
              <a:t>P.</a:t>
            </a:r>
          </a:p>
        </p:txBody>
      </p:sp>
      <p:sp>
        <p:nvSpPr>
          <p:cNvPr id="150" name="CuadroTexto 149">
            <a:extLst>
              <a:ext uri="{FF2B5EF4-FFF2-40B4-BE49-F238E27FC236}">
                <a16:creationId xmlns:a16="http://schemas.microsoft.com/office/drawing/2014/main" id="{2C8E6792-6934-476A-AFD9-678709CA790F}"/>
              </a:ext>
            </a:extLst>
          </p:cNvPr>
          <p:cNvSpPr txBox="1"/>
          <p:nvPr/>
        </p:nvSpPr>
        <p:spPr>
          <a:xfrm>
            <a:off x="844085" y="4259095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>
                <a:solidFill>
                  <a:schemeClr val="tx2"/>
                </a:solidFill>
                <a:latin typeface="Oxygen" panose="020B0604020202020204" charset="0"/>
              </a:rPr>
              <a:t>F1</a:t>
            </a:r>
          </a:p>
        </p:txBody>
      </p:sp>
      <p:sp>
        <p:nvSpPr>
          <p:cNvPr id="151" name="Signo de multiplicación 150">
            <a:extLst>
              <a:ext uri="{FF2B5EF4-FFF2-40B4-BE49-F238E27FC236}">
                <a16:creationId xmlns:a16="http://schemas.microsoft.com/office/drawing/2014/main" id="{F86C5862-CBC0-4C3C-93B8-239652ED39EA}"/>
              </a:ext>
            </a:extLst>
          </p:cNvPr>
          <p:cNvSpPr/>
          <p:nvPr/>
        </p:nvSpPr>
        <p:spPr>
          <a:xfrm>
            <a:off x="2144213" y="3320297"/>
            <a:ext cx="226828" cy="223446"/>
          </a:xfrm>
          <a:prstGeom prst="mathMultiply">
            <a:avLst>
              <a:gd name="adj1" fmla="val 14002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52" name="Conector recto 151">
            <a:extLst>
              <a:ext uri="{FF2B5EF4-FFF2-40B4-BE49-F238E27FC236}">
                <a16:creationId xmlns:a16="http://schemas.microsoft.com/office/drawing/2014/main" id="{FB0E4BA4-DEBD-4DF0-9165-70E4B2D8407F}"/>
              </a:ext>
            </a:extLst>
          </p:cNvPr>
          <p:cNvCxnSpPr/>
          <p:nvPr/>
        </p:nvCxnSpPr>
        <p:spPr>
          <a:xfrm>
            <a:off x="1773900" y="3866248"/>
            <a:ext cx="483726" cy="184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Conector recto 152">
            <a:extLst>
              <a:ext uri="{FF2B5EF4-FFF2-40B4-BE49-F238E27FC236}">
                <a16:creationId xmlns:a16="http://schemas.microsoft.com/office/drawing/2014/main" id="{E6AD5F6D-F180-4F37-A9C9-319E0853066D}"/>
              </a:ext>
            </a:extLst>
          </p:cNvPr>
          <p:cNvCxnSpPr>
            <a:cxnSpLocks/>
          </p:cNvCxnSpPr>
          <p:nvPr/>
        </p:nvCxnSpPr>
        <p:spPr>
          <a:xfrm flipH="1">
            <a:off x="2257626" y="3866248"/>
            <a:ext cx="483726" cy="184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Conector recto 153">
            <a:extLst>
              <a:ext uri="{FF2B5EF4-FFF2-40B4-BE49-F238E27FC236}">
                <a16:creationId xmlns:a16="http://schemas.microsoft.com/office/drawing/2014/main" id="{6A6C0BF2-68AA-4D27-A563-18F6A9851B63}"/>
              </a:ext>
            </a:extLst>
          </p:cNvPr>
          <p:cNvCxnSpPr/>
          <p:nvPr/>
        </p:nvCxnSpPr>
        <p:spPr>
          <a:xfrm>
            <a:off x="2257626" y="4047359"/>
            <a:ext cx="0" cy="1209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5" name="CuadroTexto 154">
            <a:extLst>
              <a:ext uri="{FF2B5EF4-FFF2-40B4-BE49-F238E27FC236}">
                <a16:creationId xmlns:a16="http://schemas.microsoft.com/office/drawing/2014/main" id="{B76EBF70-75F0-4D65-A5A0-748B2489CCA4}"/>
              </a:ext>
            </a:extLst>
          </p:cNvPr>
          <p:cNvSpPr txBox="1"/>
          <p:nvPr/>
        </p:nvSpPr>
        <p:spPr>
          <a:xfrm>
            <a:off x="1548026" y="3604802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A</a:t>
            </a:r>
            <a:r>
              <a:rPr lang="es-ES" sz="1200" b="1" baseline="-25000">
                <a:solidFill>
                  <a:schemeClr val="bg2"/>
                </a:solidFill>
                <a:latin typeface="Oxygen" panose="020B0604020202020204" charset="0"/>
              </a:rPr>
              <a:t>1</a:t>
            </a:r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A</a:t>
            </a:r>
            <a:r>
              <a:rPr lang="es-ES" sz="1200" b="1" baseline="-25000">
                <a:solidFill>
                  <a:schemeClr val="bg2"/>
                </a:solidFill>
                <a:latin typeface="Oxygen" panose="020B0604020202020204" charset="0"/>
              </a:rPr>
              <a:t>1</a:t>
            </a:r>
          </a:p>
        </p:txBody>
      </p:sp>
      <p:sp>
        <p:nvSpPr>
          <p:cNvPr id="156" name="CuadroTexto 155">
            <a:extLst>
              <a:ext uri="{FF2B5EF4-FFF2-40B4-BE49-F238E27FC236}">
                <a16:creationId xmlns:a16="http://schemas.microsoft.com/office/drawing/2014/main" id="{CFA7A699-1953-4C21-BB14-395111EC1181}"/>
              </a:ext>
            </a:extLst>
          </p:cNvPr>
          <p:cNvSpPr txBox="1"/>
          <p:nvPr/>
        </p:nvSpPr>
        <p:spPr>
          <a:xfrm>
            <a:off x="2478313" y="3604802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A</a:t>
            </a:r>
            <a:r>
              <a:rPr lang="es-ES" sz="1200" b="1" baseline="-25000">
                <a:solidFill>
                  <a:schemeClr val="bg2"/>
                </a:solidFill>
                <a:latin typeface="Oxygen" panose="020B0604020202020204" charset="0"/>
              </a:rPr>
              <a:t>2</a:t>
            </a:r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A</a:t>
            </a:r>
            <a:r>
              <a:rPr lang="es-ES" sz="1200" b="1" baseline="-25000">
                <a:solidFill>
                  <a:schemeClr val="bg2"/>
                </a:solidFill>
                <a:latin typeface="Oxygen" panose="020B0604020202020204" charset="0"/>
              </a:rPr>
              <a:t>2</a:t>
            </a:r>
          </a:p>
        </p:txBody>
      </p:sp>
      <p:sp>
        <p:nvSpPr>
          <p:cNvPr id="157" name="CuadroTexto 156">
            <a:extLst>
              <a:ext uri="{FF2B5EF4-FFF2-40B4-BE49-F238E27FC236}">
                <a16:creationId xmlns:a16="http://schemas.microsoft.com/office/drawing/2014/main" id="{8369C820-70B6-47E6-A2F8-26242441B54F}"/>
              </a:ext>
            </a:extLst>
          </p:cNvPr>
          <p:cNvSpPr txBox="1"/>
          <p:nvPr/>
        </p:nvSpPr>
        <p:spPr>
          <a:xfrm>
            <a:off x="2039189" y="4657666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A</a:t>
            </a:r>
            <a:r>
              <a:rPr lang="es-ES" sz="1200" b="1" baseline="-25000">
                <a:solidFill>
                  <a:schemeClr val="bg2"/>
                </a:solidFill>
                <a:latin typeface="Oxygen" panose="020B0604020202020204" charset="0"/>
              </a:rPr>
              <a:t>1</a:t>
            </a:r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A</a:t>
            </a:r>
            <a:r>
              <a:rPr lang="es-ES" sz="1200" b="1" baseline="-25000">
                <a:solidFill>
                  <a:schemeClr val="bg2"/>
                </a:solidFill>
                <a:latin typeface="Oxygen" panose="020B0604020202020204" charset="0"/>
              </a:rPr>
              <a:t>2</a:t>
            </a:r>
          </a:p>
        </p:txBody>
      </p:sp>
      <p:sp>
        <p:nvSpPr>
          <p:cNvPr id="158" name="CuadroTexto 157">
            <a:extLst>
              <a:ext uri="{FF2B5EF4-FFF2-40B4-BE49-F238E27FC236}">
                <a16:creationId xmlns:a16="http://schemas.microsoft.com/office/drawing/2014/main" id="{D1892DE9-B0AF-4387-8531-0D41F038B8C3}"/>
              </a:ext>
            </a:extLst>
          </p:cNvPr>
          <p:cNvSpPr txBox="1"/>
          <p:nvPr/>
        </p:nvSpPr>
        <p:spPr>
          <a:xfrm>
            <a:off x="5065135" y="3594175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B</a:t>
            </a:r>
            <a:r>
              <a:rPr lang="es-ES" sz="1200" b="1" baseline="-25000">
                <a:solidFill>
                  <a:schemeClr val="bg2"/>
                </a:solidFill>
                <a:latin typeface="Oxygen" panose="020B0604020202020204" charset="0"/>
              </a:rPr>
              <a:t>1</a:t>
            </a:r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B</a:t>
            </a:r>
            <a:r>
              <a:rPr lang="es-ES" sz="1200" b="1" baseline="-25000">
                <a:solidFill>
                  <a:schemeClr val="bg2"/>
                </a:solidFill>
                <a:latin typeface="Oxygen" panose="020B0604020202020204" charset="0"/>
              </a:rPr>
              <a:t>1</a:t>
            </a:r>
          </a:p>
        </p:txBody>
      </p:sp>
      <p:sp>
        <p:nvSpPr>
          <p:cNvPr id="159" name="CuadroTexto 158">
            <a:extLst>
              <a:ext uri="{FF2B5EF4-FFF2-40B4-BE49-F238E27FC236}">
                <a16:creationId xmlns:a16="http://schemas.microsoft.com/office/drawing/2014/main" id="{99859BA9-6052-4890-9077-5757E2594907}"/>
              </a:ext>
            </a:extLst>
          </p:cNvPr>
          <p:cNvSpPr txBox="1"/>
          <p:nvPr/>
        </p:nvSpPr>
        <p:spPr>
          <a:xfrm>
            <a:off x="5974804" y="3615395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B</a:t>
            </a:r>
            <a:r>
              <a:rPr lang="es-ES" sz="1200" b="1" baseline="-25000">
                <a:solidFill>
                  <a:schemeClr val="bg2"/>
                </a:solidFill>
                <a:latin typeface="Oxygen" panose="020B0604020202020204" charset="0"/>
              </a:rPr>
              <a:t>2</a:t>
            </a:r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B</a:t>
            </a:r>
            <a:r>
              <a:rPr lang="es-ES" sz="1200" b="1" baseline="-25000">
                <a:solidFill>
                  <a:schemeClr val="bg2"/>
                </a:solidFill>
                <a:latin typeface="Oxygen" panose="020B0604020202020204" charset="0"/>
              </a:rPr>
              <a:t>2</a:t>
            </a:r>
          </a:p>
        </p:txBody>
      </p:sp>
      <p:sp>
        <p:nvSpPr>
          <p:cNvPr id="160" name="CuadroTexto 159">
            <a:extLst>
              <a:ext uri="{FF2B5EF4-FFF2-40B4-BE49-F238E27FC236}">
                <a16:creationId xmlns:a16="http://schemas.microsoft.com/office/drawing/2014/main" id="{2AE790FF-7F2B-4D6D-BBFC-148F0805492C}"/>
              </a:ext>
            </a:extLst>
          </p:cNvPr>
          <p:cNvSpPr txBox="1"/>
          <p:nvPr/>
        </p:nvSpPr>
        <p:spPr>
          <a:xfrm>
            <a:off x="5534463" y="4659329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B</a:t>
            </a:r>
            <a:r>
              <a:rPr lang="es-ES" sz="1200" b="1" baseline="-25000">
                <a:solidFill>
                  <a:schemeClr val="bg2"/>
                </a:solidFill>
                <a:latin typeface="Oxygen" panose="020B0604020202020204" charset="0"/>
              </a:rPr>
              <a:t>1</a:t>
            </a:r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B</a:t>
            </a:r>
            <a:r>
              <a:rPr lang="es-ES" sz="1200" b="1" baseline="-25000">
                <a:solidFill>
                  <a:schemeClr val="bg2"/>
                </a:solidFill>
                <a:latin typeface="Oxygen" panose="020B0604020202020204" charset="0"/>
              </a:rPr>
              <a:t>2</a:t>
            </a:r>
          </a:p>
        </p:txBody>
      </p:sp>
      <p:sp>
        <p:nvSpPr>
          <p:cNvPr id="161" name="CuadroTexto 160">
            <a:extLst>
              <a:ext uri="{FF2B5EF4-FFF2-40B4-BE49-F238E27FC236}">
                <a16:creationId xmlns:a16="http://schemas.microsoft.com/office/drawing/2014/main" id="{C5D51AAB-F7EC-4BA6-95F9-581F4E59FFA5}"/>
              </a:ext>
            </a:extLst>
          </p:cNvPr>
          <p:cNvSpPr txBox="1"/>
          <p:nvPr/>
        </p:nvSpPr>
        <p:spPr>
          <a:xfrm>
            <a:off x="4525830" y="3316047"/>
            <a:ext cx="378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>
                <a:solidFill>
                  <a:schemeClr val="tx2"/>
                </a:solidFill>
                <a:latin typeface="Oxygen" panose="020B0604020202020204" charset="0"/>
              </a:rPr>
              <a:t>P.</a:t>
            </a:r>
          </a:p>
        </p:txBody>
      </p:sp>
      <p:sp>
        <p:nvSpPr>
          <p:cNvPr id="162" name="CuadroTexto 161">
            <a:extLst>
              <a:ext uri="{FF2B5EF4-FFF2-40B4-BE49-F238E27FC236}">
                <a16:creationId xmlns:a16="http://schemas.microsoft.com/office/drawing/2014/main" id="{BDA521A8-A6A7-4EA5-B00A-B5318E719826}"/>
              </a:ext>
            </a:extLst>
          </p:cNvPr>
          <p:cNvSpPr txBox="1"/>
          <p:nvPr/>
        </p:nvSpPr>
        <p:spPr>
          <a:xfrm>
            <a:off x="4542542" y="4350250"/>
            <a:ext cx="386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>
                <a:solidFill>
                  <a:schemeClr val="tx2"/>
                </a:solidFill>
                <a:latin typeface="Oxygen" panose="020B0604020202020204" charset="0"/>
              </a:rPr>
              <a:t>F1</a:t>
            </a:r>
          </a:p>
        </p:txBody>
      </p:sp>
      <p:sp>
        <p:nvSpPr>
          <p:cNvPr id="163" name="Signo de multiplicación 162">
            <a:extLst>
              <a:ext uri="{FF2B5EF4-FFF2-40B4-BE49-F238E27FC236}">
                <a16:creationId xmlns:a16="http://schemas.microsoft.com/office/drawing/2014/main" id="{4732EEAD-1E2A-4195-AAA3-CB2C1AF95045}"/>
              </a:ext>
            </a:extLst>
          </p:cNvPr>
          <p:cNvSpPr/>
          <p:nvPr/>
        </p:nvSpPr>
        <p:spPr>
          <a:xfrm>
            <a:off x="5660122" y="3342400"/>
            <a:ext cx="226828" cy="223446"/>
          </a:xfrm>
          <a:prstGeom prst="mathMultiply">
            <a:avLst>
              <a:gd name="adj1" fmla="val 14002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64" name="Conector recto 163">
            <a:extLst>
              <a:ext uri="{FF2B5EF4-FFF2-40B4-BE49-F238E27FC236}">
                <a16:creationId xmlns:a16="http://schemas.microsoft.com/office/drawing/2014/main" id="{CA55E9DA-A654-43DD-A561-3CE997CDA579}"/>
              </a:ext>
            </a:extLst>
          </p:cNvPr>
          <p:cNvCxnSpPr/>
          <p:nvPr/>
        </p:nvCxnSpPr>
        <p:spPr>
          <a:xfrm>
            <a:off x="5249215" y="3869803"/>
            <a:ext cx="483726" cy="184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Conector recto 164">
            <a:extLst>
              <a:ext uri="{FF2B5EF4-FFF2-40B4-BE49-F238E27FC236}">
                <a16:creationId xmlns:a16="http://schemas.microsoft.com/office/drawing/2014/main" id="{F7C2373B-D887-464D-9F8F-D22AEB321682}"/>
              </a:ext>
            </a:extLst>
          </p:cNvPr>
          <p:cNvCxnSpPr>
            <a:cxnSpLocks/>
          </p:cNvCxnSpPr>
          <p:nvPr/>
        </p:nvCxnSpPr>
        <p:spPr>
          <a:xfrm flipH="1">
            <a:off x="5732941" y="3869803"/>
            <a:ext cx="483726" cy="184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6" name="Conector recto 165">
            <a:extLst>
              <a:ext uri="{FF2B5EF4-FFF2-40B4-BE49-F238E27FC236}">
                <a16:creationId xmlns:a16="http://schemas.microsoft.com/office/drawing/2014/main" id="{ACFDD830-7556-4CB0-A0D5-C2121988E9CA}"/>
              </a:ext>
            </a:extLst>
          </p:cNvPr>
          <p:cNvCxnSpPr/>
          <p:nvPr/>
        </p:nvCxnSpPr>
        <p:spPr>
          <a:xfrm>
            <a:off x="5732941" y="4050914"/>
            <a:ext cx="0" cy="1209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151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51A0A510-1471-4216-AD0E-BFBB00C7ACCB}"/>
              </a:ext>
            </a:extLst>
          </p:cNvPr>
          <p:cNvSpPr/>
          <p:nvPr/>
        </p:nvSpPr>
        <p:spPr>
          <a:xfrm>
            <a:off x="141768" y="768876"/>
            <a:ext cx="7133603" cy="51411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63" name="Google Shape;1363;p43"/>
          <p:cNvSpPr txBox="1">
            <a:spLocks noGrp="1"/>
          </p:cNvSpPr>
          <p:nvPr>
            <p:ph type="title"/>
          </p:nvPr>
        </p:nvSpPr>
        <p:spPr>
          <a:xfrm>
            <a:off x="141768" y="196176"/>
            <a:ext cx="7724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tx2"/>
                </a:solidFill>
              </a:rPr>
              <a:t>1. </a:t>
            </a:r>
            <a:r>
              <a:rPr lang="es-ES"/>
              <a:t>MENDEL I L’ESTUDI DE L’HERÈNCIA</a:t>
            </a:r>
            <a:endParaRPr/>
          </a:p>
        </p:txBody>
      </p:sp>
      <p:sp>
        <p:nvSpPr>
          <p:cNvPr id="1364" name="Google Shape;1364;p43"/>
          <p:cNvSpPr txBox="1">
            <a:spLocks noGrp="1"/>
          </p:cNvSpPr>
          <p:nvPr>
            <p:ph type="body" idx="1"/>
          </p:nvPr>
        </p:nvSpPr>
        <p:spPr>
          <a:xfrm>
            <a:off x="141768" y="754700"/>
            <a:ext cx="7133603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uFill>
                  <a:solidFill>
                    <a:schemeClr val="tx2"/>
                  </a:solidFill>
                </a:uFill>
              </a:rPr>
              <a:t>L’</a:t>
            </a:r>
            <a:r>
              <a:rPr lang="es-ES" b="1">
                <a:uFill>
                  <a:solidFill>
                    <a:schemeClr val="tx2"/>
                  </a:solidFill>
                </a:uFill>
              </a:rPr>
              <a:t>herència</a:t>
            </a:r>
            <a:r>
              <a:rPr lang="es-ES">
                <a:uFill>
                  <a:solidFill>
                    <a:schemeClr val="tx2"/>
                  </a:solidFill>
                </a:uFill>
              </a:rPr>
              <a:t> és el procés pel qual es </a:t>
            </a:r>
            <a:r>
              <a:rPr lang="es-ES" u="sng">
                <a:uFill>
                  <a:solidFill>
                    <a:schemeClr val="tx2"/>
                  </a:solidFill>
                </a:uFill>
              </a:rPr>
              <a:t>transmeten</a:t>
            </a:r>
            <a:r>
              <a:rPr lang="es-ES">
                <a:uFill>
                  <a:solidFill>
                    <a:schemeClr val="tx2"/>
                  </a:solidFill>
                </a:uFill>
              </a:rPr>
              <a:t> les </a:t>
            </a:r>
            <a:r>
              <a:rPr lang="es-ES" b="1">
                <a:uFill>
                  <a:solidFill>
                    <a:schemeClr val="tx2"/>
                  </a:solidFill>
                </a:uFill>
              </a:rPr>
              <a:t>característiques biològiques </a:t>
            </a:r>
            <a:r>
              <a:rPr lang="es-ES">
                <a:uFill>
                  <a:solidFill>
                    <a:schemeClr val="tx2"/>
                  </a:solidFill>
                </a:uFill>
              </a:rPr>
              <a:t>dels organismes a la </a:t>
            </a:r>
            <a:r>
              <a:rPr lang="es-ES" u="sng">
                <a:uFill>
                  <a:solidFill>
                    <a:schemeClr val="tx2"/>
                  </a:solidFill>
                </a:uFill>
              </a:rPr>
              <a:t>descendència</a:t>
            </a:r>
            <a:r>
              <a:rPr lang="es-ES">
                <a:uFill>
                  <a:solidFill>
                    <a:schemeClr val="tx2"/>
                  </a:solidFill>
                </a:uFill>
              </a:rPr>
              <a:t>.</a:t>
            </a:r>
            <a:endParaRPr>
              <a:uFill>
                <a:solidFill>
                  <a:schemeClr val="tx2"/>
                </a:solidFill>
              </a:uFill>
            </a:endParaRPr>
          </a:p>
        </p:txBody>
      </p:sp>
      <p:sp>
        <p:nvSpPr>
          <p:cNvPr id="3" name="Flecha: hacia abajo 2">
            <a:extLst>
              <a:ext uri="{FF2B5EF4-FFF2-40B4-BE49-F238E27FC236}">
                <a16:creationId xmlns:a16="http://schemas.microsoft.com/office/drawing/2014/main" id="{83358029-FE23-440A-9D59-338EC2E6A3BF}"/>
              </a:ext>
            </a:extLst>
          </p:cNvPr>
          <p:cNvSpPr/>
          <p:nvPr/>
        </p:nvSpPr>
        <p:spPr>
          <a:xfrm>
            <a:off x="4664148" y="1029691"/>
            <a:ext cx="155945" cy="2320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DEB95B3-B41A-4F5F-9CAF-2E813F828655}"/>
              </a:ext>
            </a:extLst>
          </p:cNvPr>
          <p:cNvSpPr txBox="1"/>
          <p:nvPr/>
        </p:nvSpPr>
        <p:spPr>
          <a:xfrm>
            <a:off x="3866720" y="1280438"/>
            <a:ext cx="17508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bg2"/>
                </a:solidFill>
                <a:latin typeface="Oxygen" panose="020B0604020202020204" charset="0"/>
              </a:rPr>
              <a:t>carácter hereditari</a:t>
            </a:r>
          </a:p>
        </p:txBody>
      </p:sp>
      <p:sp>
        <p:nvSpPr>
          <p:cNvPr id="7" name="Google Shape;1363;p43">
            <a:extLst>
              <a:ext uri="{FF2B5EF4-FFF2-40B4-BE49-F238E27FC236}">
                <a16:creationId xmlns:a16="http://schemas.microsoft.com/office/drawing/2014/main" id="{A894BE69-68D8-415F-890D-0989E27361D7}"/>
              </a:ext>
            </a:extLst>
          </p:cNvPr>
          <p:cNvSpPr txBox="1">
            <a:spLocks/>
          </p:cNvSpPr>
          <p:nvPr/>
        </p:nvSpPr>
        <p:spPr>
          <a:xfrm>
            <a:off x="450052" y="1606923"/>
            <a:ext cx="7724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iro"/>
              <a:buNone/>
              <a:defRPr sz="3200" b="1" i="0" u="none" strike="noStrike" cap="none">
                <a:solidFill>
                  <a:schemeClr val="dk2"/>
                </a:solidFill>
                <a:latin typeface="Cairo"/>
                <a:ea typeface="Cairo"/>
                <a:cs typeface="Cairo"/>
                <a:sym typeface="Cai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ES" sz="2400" u="sng">
                <a:solidFill>
                  <a:schemeClr val="tx2"/>
                </a:solidFill>
                <a:uFill>
                  <a:solidFill>
                    <a:schemeClr val="bg2"/>
                  </a:solidFill>
                </a:uFill>
              </a:rPr>
              <a:t>EL MÈTODE EXPERIMENTAL DE MENDEL</a:t>
            </a:r>
          </a:p>
        </p:txBody>
      </p:sp>
      <p:grpSp>
        <p:nvGrpSpPr>
          <p:cNvPr id="8" name="Google Shape;1310;p42">
            <a:extLst>
              <a:ext uri="{FF2B5EF4-FFF2-40B4-BE49-F238E27FC236}">
                <a16:creationId xmlns:a16="http://schemas.microsoft.com/office/drawing/2014/main" id="{BEED479C-00BE-44D5-BE37-ADB203AF226E}"/>
              </a:ext>
            </a:extLst>
          </p:cNvPr>
          <p:cNvGrpSpPr/>
          <p:nvPr/>
        </p:nvGrpSpPr>
        <p:grpSpPr>
          <a:xfrm rot="5400000" flipH="1">
            <a:off x="202115" y="1627533"/>
            <a:ext cx="117847" cy="449746"/>
            <a:chOff x="9065175" y="1446600"/>
            <a:chExt cx="682175" cy="2603425"/>
          </a:xfrm>
        </p:grpSpPr>
        <p:sp>
          <p:nvSpPr>
            <p:cNvPr id="9" name="Google Shape;1311;p42">
              <a:extLst>
                <a:ext uri="{FF2B5EF4-FFF2-40B4-BE49-F238E27FC236}">
                  <a16:creationId xmlns:a16="http://schemas.microsoft.com/office/drawing/2014/main" id="{DAA17328-EDB1-413D-ADA8-055D4093D921}"/>
                </a:ext>
              </a:extLst>
            </p:cNvPr>
            <p:cNvSpPr/>
            <p:nvPr/>
          </p:nvSpPr>
          <p:spPr>
            <a:xfrm>
              <a:off x="9086850" y="1508200"/>
              <a:ext cx="610475" cy="2541825"/>
            </a:xfrm>
            <a:custGeom>
              <a:avLst/>
              <a:gdLst/>
              <a:ahLst/>
              <a:cxnLst/>
              <a:rect l="l" t="t" r="r" b="b"/>
              <a:pathLst>
                <a:path w="24419" h="101673" extrusionOk="0">
                  <a:moveTo>
                    <a:pt x="3036" y="0"/>
                  </a:moveTo>
                  <a:cubicBezTo>
                    <a:pt x="2703" y="0"/>
                    <a:pt x="2402" y="267"/>
                    <a:pt x="2402" y="601"/>
                  </a:cubicBezTo>
                  <a:cubicBezTo>
                    <a:pt x="2102" y="9474"/>
                    <a:pt x="7740" y="14010"/>
                    <a:pt x="13143" y="18380"/>
                  </a:cubicBezTo>
                  <a:cubicBezTo>
                    <a:pt x="18280" y="22550"/>
                    <a:pt x="23151" y="26452"/>
                    <a:pt x="22917" y="33824"/>
                  </a:cubicBezTo>
                  <a:cubicBezTo>
                    <a:pt x="22650" y="41997"/>
                    <a:pt x="17346" y="45633"/>
                    <a:pt x="11709" y="49502"/>
                  </a:cubicBezTo>
                  <a:cubicBezTo>
                    <a:pt x="6205" y="53305"/>
                    <a:pt x="534" y="57208"/>
                    <a:pt x="268" y="65614"/>
                  </a:cubicBezTo>
                  <a:cubicBezTo>
                    <a:pt x="1" y="73553"/>
                    <a:pt x="4804" y="77522"/>
                    <a:pt x="9908" y="81725"/>
                  </a:cubicBezTo>
                  <a:cubicBezTo>
                    <a:pt x="15378" y="86229"/>
                    <a:pt x="21049" y="90899"/>
                    <a:pt x="20715" y="101039"/>
                  </a:cubicBezTo>
                  <a:cubicBezTo>
                    <a:pt x="20715" y="101373"/>
                    <a:pt x="20982" y="101673"/>
                    <a:pt x="21316" y="101673"/>
                  </a:cubicBezTo>
                  <a:cubicBezTo>
                    <a:pt x="21683" y="101673"/>
                    <a:pt x="21950" y="101406"/>
                    <a:pt x="21950" y="101072"/>
                  </a:cubicBezTo>
                  <a:cubicBezTo>
                    <a:pt x="22283" y="90265"/>
                    <a:pt x="16146" y="85194"/>
                    <a:pt x="10708" y="80725"/>
                  </a:cubicBezTo>
                  <a:cubicBezTo>
                    <a:pt x="5838" y="76722"/>
                    <a:pt x="1268" y="72952"/>
                    <a:pt x="1502" y="65647"/>
                  </a:cubicBezTo>
                  <a:cubicBezTo>
                    <a:pt x="1769" y="57875"/>
                    <a:pt x="6939" y="54306"/>
                    <a:pt x="12410" y="50536"/>
                  </a:cubicBezTo>
                  <a:cubicBezTo>
                    <a:pt x="18047" y="46633"/>
                    <a:pt x="23851" y="42631"/>
                    <a:pt x="24151" y="33858"/>
                  </a:cubicBezTo>
                  <a:cubicBezTo>
                    <a:pt x="24418" y="25852"/>
                    <a:pt x="19081" y="21549"/>
                    <a:pt x="13944" y="17413"/>
                  </a:cubicBezTo>
                  <a:cubicBezTo>
                    <a:pt x="8507" y="13043"/>
                    <a:pt x="3370" y="8906"/>
                    <a:pt x="3637" y="634"/>
                  </a:cubicBezTo>
                  <a:cubicBezTo>
                    <a:pt x="3637" y="300"/>
                    <a:pt x="3370" y="0"/>
                    <a:pt x="30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312;p42">
              <a:extLst>
                <a:ext uri="{FF2B5EF4-FFF2-40B4-BE49-F238E27FC236}">
                  <a16:creationId xmlns:a16="http://schemas.microsoft.com/office/drawing/2014/main" id="{B2AF34DF-EBFE-41BD-95ED-8CEC1395CC92}"/>
                </a:ext>
              </a:extLst>
            </p:cNvPr>
            <p:cNvSpPr/>
            <p:nvPr/>
          </p:nvSpPr>
          <p:spPr>
            <a:xfrm>
              <a:off x="9065175" y="1446600"/>
              <a:ext cx="682175" cy="2586000"/>
            </a:xfrm>
            <a:custGeom>
              <a:avLst/>
              <a:gdLst/>
              <a:ahLst/>
              <a:cxnLst/>
              <a:rect l="l" t="t" r="r" b="b"/>
              <a:pathLst>
                <a:path w="27287" h="103440" extrusionOk="0">
                  <a:moveTo>
                    <a:pt x="25601" y="0"/>
                  </a:moveTo>
                  <a:cubicBezTo>
                    <a:pt x="25266" y="0"/>
                    <a:pt x="24931" y="246"/>
                    <a:pt x="24985" y="696"/>
                  </a:cubicBezTo>
                  <a:cubicBezTo>
                    <a:pt x="25952" y="9969"/>
                    <a:pt x="19948" y="14573"/>
                    <a:pt x="13610" y="19443"/>
                  </a:cubicBezTo>
                  <a:cubicBezTo>
                    <a:pt x="8140" y="23679"/>
                    <a:pt x="2469" y="28016"/>
                    <a:pt x="2202" y="35588"/>
                  </a:cubicBezTo>
                  <a:cubicBezTo>
                    <a:pt x="1902" y="45328"/>
                    <a:pt x="7639" y="49698"/>
                    <a:pt x="13210" y="53901"/>
                  </a:cubicBezTo>
                  <a:cubicBezTo>
                    <a:pt x="18213" y="57704"/>
                    <a:pt x="22983" y="61306"/>
                    <a:pt x="22717" y="68778"/>
                  </a:cubicBezTo>
                  <a:cubicBezTo>
                    <a:pt x="22483" y="76350"/>
                    <a:pt x="17513" y="80020"/>
                    <a:pt x="12242" y="83922"/>
                  </a:cubicBezTo>
                  <a:cubicBezTo>
                    <a:pt x="6405" y="88259"/>
                    <a:pt x="334" y="92762"/>
                    <a:pt x="0" y="102803"/>
                  </a:cubicBezTo>
                  <a:cubicBezTo>
                    <a:pt x="0" y="103136"/>
                    <a:pt x="267" y="103436"/>
                    <a:pt x="601" y="103436"/>
                  </a:cubicBezTo>
                  <a:cubicBezTo>
                    <a:pt x="622" y="103438"/>
                    <a:pt x="642" y="103439"/>
                    <a:pt x="662" y="103439"/>
                  </a:cubicBezTo>
                  <a:cubicBezTo>
                    <a:pt x="997" y="103439"/>
                    <a:pt x="1236" y="103182"/>
                    <a:pt x="1268" y="102836"/>
                  </a:cubicBezTo>
                  <a:cubicBezTo>
                    <a:pt x="1568" y="93429"/>
                    <a:pt x="7372" y="89126"/>
                    <a:pt x="13010" y="84957"/>
                  </a:cubicBezTo>
                  <a:cubicBezTo>
                    <a:pt x="18280" y="81054"/>
                    <a:pt x="23717" y="76951"/>
                    <a:pt x="23984" y="68845"/>
                  </a:cubicBezTo>
                  <a:cubicBezTo>
                    <a:pt x="24251" y="60706"/>
                    <a:pt x="19014" y="56770"/>
                    <a:pt x="13944" y="52934"/>
                  </a:cubicBezTo>
                  <a:cubicBezTo>
                    <a:pt x="8640" y="48897"/>
                    <a:pt x="3169" y="44761"/>
                    <a:pt x="3470" y="35621"/>
                  </a:cubicBezTo>
                  <a:cubicBezTo>
                    <a:pt x="3703" y="28650"/>
                    <a:pt x="8873" y="24680"/>
                    <a:pt x="14377" y="20444"/>
                  </a:cubicBezTo>
                  <a:cubicBezTo>
                    <a:pt x="20715" y="15573"/>
                    <a:pt x="27287" y="10570"/>
                    <a:pt x="26219" y="563"/>
                  </a:cubicBezTo>
                  <a:cubicBezTo>
                    <a:pt x="26173" y="179"/>
                    <a:pt x="25887" y="0"/>
                    <a:pt x="256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313;p42">
              <a:extLst>
                <a:ext uri="{FF2B5EF4-FFF2-40B4-BE49-F238E27FC236}">
                  <a16:creationId xmlns:a16="http://schemas.microsoft.com/office/drawing/2014/main" id="{1A7FE62D-9F50-4D1F-A7E9-560DA4A8D6F6}"/>
                </a:ext>
              </a:extLst>
            </p:cNvPr>
            <p:cNvSpPr/>
            <p:nvPr/>
          </p:nvSpPr>
          <p:spPr>
            <a:xfrm>
              <a:off x="9240300" y="3247475"/>
              <a:ext cx="393750" cy="199625"/>
            </a:xfrm>
            <a:custGeom>
              <a:avLst/>
              <a:gdLst/>
              <a:ahLst/>
              <a:cxnLst/>
              <a:rect l="l" t="t" r="r" b="b"/>
              <a:pathLst>
                <a:path w="15750" h="7985" extrusionOk="0">
                  <a:moveTo>
                    <a:pt x="15158" y="0"/>
                  </a:moveTo>
                  <a:cubicBezTo>
                    <a:pt x="15101" y="0"/>
                    <a:pt x="15040" y="14"/>
                    <a:pt x="14978" y="46"/>
                  </a:cubicBezTo>
                  <a:lnTo>
                    <a:pt x="401" y="7184"/>
                  </a:lnTo>
                  <a:cubicBezTo>
                    <a:pt x="0" y="7384"/>
                    <a:pt x="134" y="7985"/>
                    <a:pt x="601" y="7985"/>
                  </a:cubicBezTo>
                  <a:cubicBezTo>
                    <a:pt x="668" y="7951"/>
                    <a:pt x="701" y="7951"/>
                    <a:pt x="768" y="7918"/>
                  </a:cubicBezTo>
                  <a:lnTo>
                    <a:pt x="15345" y="813"/>
                  </a:lnTo>
                  <a:cubicBezTo>
                    <a:pt x="15749" y="582"/>
                    <a:pt x="15528" y="0"/>
                    <a:pt x="151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314;p42">
              <a:extLst>
                <a:ext uri="{FF2B5EF4-FFF2-40B4-BE49-F238E27FC236}">
                  <a16:creationId xmlns:a16="http://schemas.microsoft.com/office/drawing/2014/main" id="{9E552B4C-87DD-43C3-ABD2-36BA83C83C2F}"/>
                </a:ext>
              </a:extLst>
            </p:cNvPr>
            <p:cNvSpPr/>
            <p:nvPr/>
          </p:nvSpPr>
          <p:spPr>
            <a:xfrm>
              <a:off x="9142725" y="3083225"/>
              <a:ext cx="497100" cy="243800"/>
            </a:xfrm>
            <a:custGeom>
              <a:avLst/>
              <a:gdLst/>
              <a:ahLst/>
              <a:cxnLst/>
              <a:rect l="l" t="t" r="r" b="b"/>
              <a:pathLst>
                <a:path w="19884" h="9752" extrusionOk="0">
                  <a:moveTo>
                    <a:pt x="19267" y="1"/>
                  </a:moveTo>
                  <a:cubicBezTo>
                    <a:pt x="19208" y="1"/>
                    <a:pt x="19146" y="14"/>
                    <a:pt x="19081" y="44"/>
                  </a:cubicBezTo>
                  <a:lnTo>
                    <a:pt x="401" y="8951"/>
                  </a:lnTo>
                  <a:cubicBezTo>
                    <a:pt x="1" y="9151"/>
                    <a:pt x="167" y="9718"/>
                    <a:pt x="601" y="9751"/>
                  </a:cubicBezTo>
                  <a:cubicBezTo>
                    <a:pt x="668" y="9751"/>
                    <a:pt x="701" y="9718"/>
                    <a:pt x="768" y="9684"/>
                  </a:cubicBezTo>
                  <a:lnTo>
                    <a:pt x="19448" y="811"/>
                  </a:lnTo>
                  <a:cubicBezTo>
                    <a:pt x="19883" y="608"/>
                    <a:pt x="19662" y="1"/>
                    <a:pt x="192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15;p42">
              <a:extLst>
                <a:ext uri="{FF2B5EF4-FFF2-40B4-BE49-F238E27FC236}">
                  <a16:creationId xmlns:a16="http://schemas.microsoft.com/office/drawing/2014/main" id="{2621E2EF-BE0E-44FC-9645-4B50A25F19D6}"/>
                </a:ext>
              </a:extLst>
            </p:cNvPr>
            <p:cNvSpPr/>
            <p:nvPr/>
          </p:nvSpPr>
          <p:spPr>
            <a:xfrm>
              <a:off x="9113550" y="2938925"/>
              <a:ext cx="459600" cy="234650"/>
            </a:xfrm>
            <a:custGeom>
              <a:avLst/>
              <a:gdLst/>
              <a:ahLst/>
              <a:cxnLst/>
              <a:rect l="l" t="t" r="r" b="b"/>
              <a:pathLst>
                <a:path w="18384" h="9386" extrusionOk="0">
                  <a:moveTo>
                    <a:pt x="17794" y="0"/>
                  </a:moveTo>
                  <a:cubicBezTo>
                    <a:pt x="17736" y="0"/>
                    <a:pt x="17675" y="14"/>
                    <a:pt x="17613" y="45"/>
                  </a:cubicBezTo>
                  <a:lnTo>
                    <a:pt x="400" y="8585"/>
                  </a:lnTo>
                  <a:cubicBezTo>
                    <a:pt x="0" y="8785"/>
                    <a:pt x="134" y="9385"/>
                    <a:pt x="601" y="9385"/>
                  </a:cubicBezTo>
                  <a:cubicBezTo>
                    <a:pt x="667" y="9385"/>
                    <a:pt x="734" y="9352"/>
                    <a:pt x="801" y="9319"/>
                  </a:cubicBezTo>
                  <a:lnTo>
                    <a:pt x="17980" y="779"/>
                  </a:lnTo>
                  <a:cubicBezTo>
                    <a:pt x="18384" y="577"/>
                    <a:pt x="18163" y="0"/>
                    <a:pt x="177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316;p42">
              <a:extLst>
                <a:ext uri="{FF2B5EF4-FFF2-40B4-BE49-F238E27FC236}">
                  <a16:creationId xmlns:a16="http://schemas.microsoft.com/office/drawing/2014/main" id="{E8102A95-3CFE-4EA1-B9B6-5974475E7344}"/>
                </a:ext>
              </a:extLst>
            </p:cNvPr>
            <p:cNvSpPr/>
            <p:nvPr/>
          </p:nvSpPr>
          <p:spPr>
            <a:xfrm>
              <a:off x="9164400" y="2824375"/>
              <a:ext cx="297550" cy="156550"/>
            </a:xfrm>
            <a:custGeom>
              <a:avLst/>
              <a:gdLst/>
              <a:ahLst/>
              <a:cxnLst/>
              <a:rect l="l" t="t" r="r" b="b"/>
              <a:pathLst>
                <a:path w="11902" h="6262" extrusionOk="0">
                  <a:moveTo>
                    <a:pt x="11322" y="0"/>
                  </a:moveTo>
                  <a:cubicBezTo>
                    <a:pt x="11256" y="0"/>
                    <a:pt x="11184" y="18"/>
                    <a:pt x="11109" y="58"/>
                  </a:cubicBezTo>
                  <a:lnTo>
                    <a:pt x="368" y="5461"/>
                  </a:lnTo>
                  <a:cubicBezTo>
                    <a:pt x="1" y="5662"/>
                    <a:pt x="134" y="6262"/>
                    <a:pt x="568" y="6262"/>
                  </a:cubicBezTo>
                  <a:cubicBezTo>
                    <a:pt x="635" y="6262"/>
                    <a:pt x="701" y="6229"/>
                    <a:pt x="768" y="6195"/>
                  </a:cubicBezTo>
                  <a:lnTo>
                    <a:pt x="11476" y="791"/>
                  </a:lnTo>
                  <a:cubicBezTo>
                    <a:pt x="11901" y="564"/>
                    <a:pt x="11700" y="0"/>
                    <a:pt x="113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317;p42">
              <a:extLst>
                <a:ext uri="{FF2B5EF4-FFF2-40B4-BE49-F238E27FC236}">
                  <a16:creationId xmlns:a16="http://schemas.microsoft.com/office/drawing/2014/main" id="{1BA1027B-A52A-4C1C-9596-2B483842E947}"/>
                </a:ext>
              </a:extLst>
            </p:cNvPr>
            <p:cNvSpPr/>
            <p:nvPr/>
          </p:nvSpPr>
          <p:spPr>
            <a:xfrm>
              <a:off x="9388725" y="3076125"/>
              <a:ext cx="261250" cy="134975"/>
            </a:xfrm>
            <a:custGeom>
              <a:avLst/>
              <a:gdLst/>
              <a:ahLst/>
              <a:cxnLst/>
              <a:rect l="l" t="t" r="r" b="b"/>
              <a:pathLst>
                <a:path w="10450" h="5399" extrusionOk="0">
                  <a:moveTo>
                    <a:pt x="9540" y="1"/>
                  </a:moveTo>
                  <a:cubicBezTo>
                    <a:pt x="9456" y="1"/>
                    <a:pt x="9367" y="19"/>
                    <a:pt x="9274" y="61"/>
                  </a:cubicBezTo>
                  <a:lnTo>
                    <a:pt x="601" y="4198"/>
                  </a:lnTo>
                  <a:cubicBezTo>
                    <a:pt x="1" y="4498"/>
                    <a:pt x="201" y="5399"/>
                    <a:pt x="868" y="5399"/>
                  </a:cubicBezTo>
                  <a:cubicBezTo>
                    <a:pt x="968" y="5399"/>
                    <a:pt x="1035" y="5365"/>
                    <a:pt x="1135" y="5332"/>
                  </a:cubicBezTo>
                  <a:lnTo>
                    <a:pt x="9808" y="1196"/>
                  </a:lnTo>
                  <a:cubicBezTo>
                    <a:pt x="10449" y="904"/>
                    <a:pt x="10122" y="1"/>
                    <a:pt x="95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318;p42">
              <a:extLst>
                <a:ext uri="{FF2B5EF4-FFF2-40B4-BE49-F238E27FC236}">
                  <a16:creationId xmlns:a16="http://schemas.microsoft.com/office/drawing/2014/main" id="{09011274-3FA2-46C0-86CC-C94ECEC5A997}"/>
                </a:ext>
              </a:extLst>
            </p:cNvPr>
            <p:cNvSpPr/>
            <p:nvPr/>
          </p:nvSpPr>
          <p:spPr>
            <a:xfrm>
              <a:off x="9332025" y="2929875"/>
              <a:ext cx="253475" cy="135300"/>
            </a:xfrm>
            <a:custGeom>
              <a:avLst/>
              <a:gdLst/>
              <a:ahLst/>
              <a:cxnLst/>
              <a:rect l="l" t="t" r="r" b="b"/>
              <a:pathLst>
                <a:path w="10139" h="5412" extrusionOk="0">
                  <a:moveTo>
                    <a:pt x="9245" y="0"/>
                  </a:moveTo>
                  <a:cubicBezTo>
                    <a:pt x="9150" y="0"/>
                    <a:pt x="9048" y="23"/>
                    <a:pt x="8940" y="74"/>
                  </a:cubicBezTo>
                  <a:lnTo>
                    <a:pt x="568" y="4244"/>
                  </a:lnTo>
                  <a:cubicBezTo>
                    <a:pt x="1" y="4544"/>
                    <a:pt x="201" y="5411"/>
                    <a:pt x="868" y="5411"/>
                  </a:cubicBezTo>
                  <a:cubicBezTo>
                    <a:pt x="968" y="5411"/>
                    <a:pt x="1035" y="5411"/>
                    <a:pt x="1135" y="5344"/>
                  </a:cubicBezTo>
                  <a:lnTo>
                    <a:pt x="9507" y="1175"/>
                  </a:lnTo>
                  <a:cubicBezTo>
                    <a:pt x="10139" y="859"/>
                    <a:pt x="9832" y="0"/>
                    <a:pt x="9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319;p42">
              <a:extLst>
                <a:ext uri="{FF2B5EF4-FFF2-40B4-BE49-F238E27FC236}">
                  <a16:creationId xmlns:a16="http://schemas.microsoft.com/office/drawing/2014/main" id="{87ABAC80-3610-4265-BDE7-0E238B31219F}"/>
                </a:ext>
              </a:extLst>
            </p:cNvPr>
            <p:cNvSpPr/>
            <p:nvPr/>
          </p:nvSpPr>
          <p:spPr>
            <a:xfrm>
              <a:off x="9305350" y="2816175"/>
              <a:ext cx="167450" cy="93875"/>
            </a:xfrm>
            <a:custGeom>
              <a:avLst/>
              <a:gdLst/>
              <a:ahLst/>
              <a:cxnLst/>
              <a:rect l="l" t="t" r="r" b="b"/>
              <a:pathLst>
                <a:path w="6698" h="3755" extrusionOk="0">
                  <a:moveTo>
                    <a:pt x="5823" y="1"/>
                  </a:moveTo>
                  <a:cubicBezTo>
                    <a:pt x="5724" y="1"/>
                    <a:pt x="5617" y="27"/>
                    <a:pt x="5504" y="85"/>
                  </a:cubicBezTo>
                  <a:lnTo>
                    <a:pt x="567" y="2587"/>
                  </a:lnTo>
                  <a:cubicBezTo>
                    <a:pt x="0" y="2887"/>
                    <a:pt x="200" y="3755"/>
                    <a:pt x="868" y="3755"/>
                  </a:cubicBezTo>
                  <a:cubicBezTo>
                    <a:pt x="968" y="3755"/>
                    <a:pt x="1068" y="3721"/>
                    <a:pt x="1134" y="3688"/>
                  </a:cubicBezTo>
                  <a:lnTo>
                    <a:pt x="6071" y="1186"/>
                  </a:lnTo>
                  <a:cubicBezTo>
                    <a:pt x="6698" y="873"/>
                    <a:pt x="6401" y="1"/>
                    <a:pt x="58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320;p42">
              <a:extLst>
                <a:ext uri="{FF2B5EF4-FFF2-40B4-BE49-F238E27FC236}">
                  <a16:creationId xmlns:a16="http://schemas.microsoft.com/office/drawing/2014/main" id="{F96ED0AD-81DD-47F0-87D7-64F51311CE4E}"/>
                </a:ext>
              </a:extLst>
            </p:cNvPr>
            <p:cNvSpPr/>
            <p:nvPr/>
          </p:nvSpPr>
          <p:spPr>
            <a:xfrm>
              <a:off x="9427100" y="3236800"/>
              <a:ext cx="221025" cy="117725"/>
            </a:xfrm>
            <a:custGeom>
              <a:avLst/>
              <a:gdLst/>
              <a:ahLst/>
              <a:cxnLst/>
              <a:rect l="l" t="t" r="r" b="b"/>
              <a:pathLst>
                <a:path w="8841" h="4709" extrusionOk="0">
                  <a:moveTo>
                    <a:pt x="7937" y="0"/>
                  </a:moveTo>
                  <a:cubicBezTo>
                    <a:pt x="7844" y="0"/>
                    <a:pt x="7744" y="22"/>
                    <a:pt x="7639" y="72"/>
                  </a:cubicBezTo>
                  <a:lnTo>
                    <a:pt x="601" y="3541"/>
                  </a:lnTo>
                  <a:cubicBezTo>
                    <a:pt x="0" y="3808"/>
                    <a:pt x="201" y="4709"/>
                    <a:pt x="868" y="4709"/>
                  </a:cubicBezTo>
                  <a:cubicBezTo>
                    <a:pt x="968" y="4709"/>
                    <a:pt x="1068" y="4676"/>
                    <a:pt x="1135" y="4642"/>
                  </a:cubicBezTo>
                  <a:lnTo>
                    <a:pt x="8206" y="1206"/>
                  </a:lnTo>
                  <a:cubicBezTo>
                    <a:pt x="8840" y="890"/>
                    <a:pt x="8528" y="0"/>
                    <a:pt x="79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321;p42">
              <a:extLst>
                <a:ext uri="{FF2B5EF4-FFF2-40B4-BE49-F238E27FC236}">
                  <a16:creationId xmlns:a16="http://schemas.microsoft.com/office/drawing/2014/main" id="{3781BB52-4AC3-45D9-82EA-6D84ADA6AD61}"/>
                </a:ext>
              </a:extLst>
            </p:cNvPr>
            <p:cNvSpPr/>
            <p:nvPr/>
          </p:nvSpPr>
          <p:spPr>
            <a:xfrm>
              <a:off x="9149925" y="2478050"/>
              <a:ext cx="373100" cy="190150"/>
            </a:xfrm>
            <a:custGeom>
              <a:avLst/>
              <a:gdLst/>
              <a:ahLst/>
              <a:cxnLst/>
              <a:rect l="l" t="t" r="r" b="b"/>
              <a:pathLst>
                <a:path w="14924" h="7606" extrusionOk="0">
                  <a:moveTo>
                    <a:pt x="623" y="1"/>
                  </a:moveTo>
                  <a:cubicBezTo>
                    <a:pt x="236" y="1"/>
                    <a:pt x="0" y="604"/>
                    <a:pt x="480" y="801"/>
                  </a:cubicBezTo>
                  <a:lnTo>
                    <a:pt x="14156" y="7573"/>
                  </a:lnTo>
                  <a:cubicBezTo>
                    <a:pt x="14223" y="7606"/>
                    <a:pt x="14290" y="7606"/>
                    <a:pt x="14356" y="7606"/>
                  </a:cubicBezTo>
                  <a:cubicBezTo>
                    <a:pt x="14790" y="7606"/>
                    <a:pt x="14923" y="7006"/>
                    <a:pt x="14523" y="6805"/>
                  </a:cubicBezTo>
                  <a:lnTo>
                    <a:pt x="847" y="67"/>
                  </a:lnTo>
                  <a:cubicBezTo>
                    <a:pt x="769" y="21"/>
                    <a:pt x="694" y="1"/>
                    <a:pt x="6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322;p42">
              <a:extLst>
                <a:ext uri="{FF2B5EF4-FFF2-40B4-BE49-F238E27FC236}">
                  <a16:creationId xmlns:a16="http://schemas.microsoft.com/office/drawing/2014/main" id="{D55186B4-08FD-47F1-AC71-075FF1398006}"/>
                </a:ext>
              </a:extLst>
            </p:cNvPr>
            <p:cNvSpPr/>
            <p:nvPr/>
          </p:nvSpPr>
          <p:spPr>
            <a:xfrm>
              <a:off x="9130475" y="2302375"/>
              <a:ext cx="494300" cy="252425"/>
            </a:xfrm>
            <a:custGeom>
              <a:avLst/>
              <a:gdLst/>
              <a:ahLst/>
              <a:cxnLst/>
              <a:rect l="l" t="t" r="r" b="b"/>
              <a:pathLst>
                <a:path w="19772" h="10097" extrusionOk="0">
                  <a:moveTo>
                    <a:pt x="605" y="0"/>
                  </a:moveTo>
                  <a:cubicBezTo>
                    <a:pt x="203" y="0"/>
                    <a:pt x="1" y="595"/>
                    <a:pt x="457" y="823"/>
                  </a:cubicBezTo>
                  <a:lnTo>
                    <a:pt x="18970" y="10063"/>
                  </a:lnTo>
                  <a:cubicBezTo>
                    <a:pt x="19037" y="10063"/>
                    <a:pt x="19104" y="10096"/>
                    <a:pt x="19171" y="10096"/>
                  </a:cubicBezTo>
                  <a:cubicBezTo>
                    <a:pt x="19604" y="10096"/>
                    <a:pt x="19771" y="9496"/>
                    <a:pt x="19371" y="9296"/>
                  </a:cubicBezTo>
                  <a:lnTo>
                    <a:pt x="824" y="56"/>
                  </a:lnTo>
                  <a:cubicBezTo>
                    <a:pt x="747" y="17"/>
                    <a:pt x="673" y="0"/>
                    <a:pt x="6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323;p42">
              <a:extLst>
                <a:ext uri="{FF2B5EF4-FFF2-40B4-BE49-F238E27FC236}">
                  <a16:creationId xmlns:a16="http://schemas.microsoft.com/office/drawing/2014/main" id="{52B4D76A-F72B-4EB5-A84E-C6F383AB9A1F}"/>
                </a:ext>
              </a:extLst>
            </p:cNvPr>
            <p:cNvSpPr/>
            <p:nvPr/>
          </p:nvSpPr>
          <p:spPr>
            <a:xfrm>
              <a:off x="9197200" y="2152250"/>
              <a:ext cx="473425" cy="241600"/>
            </a:xfrm>
            <a:custGeom>
              <a:avLst/>
              <a:gdLst/>
              <a:ahLst/>
              <a:cxnLst/>
              <a:rect l="l" t="t" r="r" b="b"/>
              <a:pathLst>
                <a:path w="18937" h="9664" extrusionOk="0">
                  <a:moveTo>
                    <a:pt x="615" y="1"/>
                  </a:moveTo>
                  <a:cubicBezTo>
                    <a:pt x="227" y="1"/>
                    <a:pt x="0" y="591"/>
                    <a:pt x="457" y="790"/>
                  </a:cubicBezTo>
                  <a:lnTo>
                    <a:pt x="18169" y="9630"/>
                  </a:lnTo>
                  <a:cubicBezTo>
                    <a:pt x="18203" y="9663"/>
                    <a:pt x="18270" y="9663"/>
                    <a:pt x="18336" y="9663"/>
                  </a:cubicBezTo>
                  <a:cubicBezTo>
                    <a:pt x="18770" y="9663"/>
                    <a:pt x="18937" y="9063"/>
                    <a:pt x="18536" y="8863"/>
                  </a:cubicBezTo>
                  <a:lnTo>
                    <a:pt x="824" y="57"/>
                  </a:lnTo>
                  <a:cubicBezTo>
                    <a:pt x="751" y="18"/>
                    <a:pt x="681" y="1"/>
                    <a:pt x="6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324;p42">
              <a:extLst>
                <a:ext uri="{FF2B5EF4-FFF2-40B4-BE49-F238E27FC236}">
                  <a16:creationId xmlns:a16="http://schemas.microsoft.com/office/drawing/2014/main" id="{AD10B53E-C50C-4733-B9EA-D2B3844BC7B0}"/>
                </a:ext>
              </a:extLst>
            </p:cNvPr>
            <p:cNvSpPr/>
            <p:nvPr/>
          </p:nvSpPr>
          <p:spPr>
            <a:xfrm>
              <a:off x="9303950" y="2040525"/>
              <a:ext cx="343275" cy="177375"/>
            </a:xfrm>
            <a:custGeom>
              <a:avLst/>
              <a:gdLst/>
              <a:ahLst/>
              <a:cxnLst/>
              <a:rect l="l" t="t" r="r" b="b"/>
              <a:pathLst>
                <a:path w="13731" h="7095" extrusionOk="0">
                  <a:moveTo>
                    <a:pt x="615" y="0"/>
                  </a:moveTo>
                  <a:cubicBezTo>
                    <a:pt x="227" y="0"/>
                    <a:pt x="0" y="590"/>
                    <a:pt x="457" y="790"/>
                  </a:cubicBezTo>
                  <a:lnTo>
                    <a:pt x="12965" y="7061"/>
                  </a:lnTo>
                  <a:cubicBezTo>
                    <a:pt x="13024" y="7090"/>
                    <a:pt x="13082" y="7094"/>
                    <a:pt x="13141" y="7094"/>
                  </a:cubicBezTo>
                  <a:lnTo>
                    <a:pt x="13141" y="7094"/>
                  </a:lnTo>
                  <a:cubicBezTo>
                    <a:pt x="13601" y="7087"/>
                    <a:pt x="13730" y="6492"/>
                    <a:pt x="13332" y="6294"/>
                  </a:cubicBezTo>
                  <a:lnTo>
                    <a:pt x="823" y="56"/>
                  </a:lnTo>
                  <a:cubicBezTo>
                    <a:pt x="751" y="17"/>
                    <a:pt x="681" y="0"/>
                    <a:pt x="615" y="0"/>
                  </a:cubicBezTo>
                  <a:close/>
                  <a:moveTo>
                    <a:pt x="13141" y="7094"/>
                  </a:moveTo>
                  <a:lnTo>
                    <a:pt x="13141" y="7094"/>
                  </a:lnTo>
                  <a:cubicBezTo>
                    <a:pt x="13138" y="7094"/>
                    <a:pt x="13135" y="7094"/>
                    <a:pt x="13132" y="7094"/>
                  </a:cubicBezTo>
                  <a:lnTo>
                    <a:pt x="13166" y="7094"/>
                  </a:lnTo>
                  <a:cubicBezTo>
                    <a:pt x="13157" y="7094"/>
                    <a:pt x="13149" y="7094"/>
                    <a:pt x="13141" y="709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325;p42">
              <a:extLst>
                <a:ext uri="{FF2B5EF4-FFF2-40B4-BE49-F238E27FC236}">
                  <a16:creationId xmlns:a16="http://schemas.microsoft.com/office/drawing/2014/main" id="{1222D5CF-71C7-4D0B-8811-1FB0E735AA6E}"/>
                </a:ext>
              </a:extLst>
            </p:cNvPr>
            <p:cNvSpPr/>
            <p:nvPr/>
          </p:nvSpPr>
          <p:spPr>
            <a:xfrm>
              <a:off x="9290525" y="2032300"/>
              <a:ext cx="207475" cy="112200"/>
            </a:xfrm>
            <a:custGeom>
              <a:avLst/>
              <a:gdLst/>
              <a:ahLst/>
              <a:cxnLst/>
              <a:rect l="l" t="t" r="r" b="b"/>
              <a:pathLst>
                <a:path w="8299" h="4488" extrusionOk="0">
                  <a:moveTo>
                    <a:pt x="885" y="0"/>
                  </a:moveTo>
                  <a:cubicBezTo>
                    <a:pt x="322" y="0"/>
                    <a:pt x="0" y="872"/>
                    <a:pt x="627" y="1185"/>
                  </a:cubicBezTo>
                  <a:lnTo>
                    <a:pt x="7131" y="4421"/>
                  </a:lnTo>
                  <a:cubicBezTo>
                    <a:pt x="7231" y="4454"/>
                    <a:pt x="7331" y="4488"/>
                    <a:pt x="7431" y="4488"/>
                  </a:cubicBezTo>
                  <a:cubicBezTo>
                    <a:pt x="8065" y="4488"/>
                    <a:pt x="8299" y="3587"/>
                    <a:pt x="7698" y="3320"/>
                  </a:cubicBezTo>
                  <a:lnTo>
                    <a:pt x="1194" y="85"/>
                  </a:lnTo>
                  <a:cubicBezTo>
                    <a:pt x="1086" y="26"/>
                    <a:pt x="982" y="0"/>
                    <a:pt x="8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326;p42">
              <a:extLst>
                <a:ext uri="{FF2B5EF4-FFF2-40B4-BE49-F238E27FC236}">
                  <a16:creationId xmlns:a16="http://schemas.microsoft.com/office/drawing/2014/main" id="{A677721A-71DF-433B-8D38-EFC0CC13B566}"/>
                </a:ext>
              </a:extLst>
            </p:cNvPr>
            <p:cNvSpPr/>
            <p:nvPr/>
          </p:nvSpPr>
          <p:spPr>
            <a:xfrm>
              <a:off x="9190250" y="2146850"/>
              <a:ext cx="247725" cy="132750"/>
            </a:xfrm>
            <a:custGeom>
              <a:avLst/>
              <a:gdLst/>
              <a:ahLst/>
              <a:cxnLst/>
              <a:rect l="l" t="t" r="r" b="b"/>
              <a:pathLst>
                <a:path w="9909" h="5310" extrusionOk="0">
                  <a:moveTo>
                    <a:pt x="904" y="0"/>
                  </a:moveTo>
                  <a:cubicBezTo>
                    <a:pt x="313" y="0"/>
                    <a:pt x="1" y="890"/>
                    <a:pt x="635" y="1207"/>
                  </a:cubicBezTo>
                  <a:lnTo>
                    <a:pt x="8741" y="5243"/>
                  </a:lnTo>
                  <a:cubicBezTo>
                    <a:pt x="8841" y="5276"/>
                    <a:pt x="8941" y="5276"/>
                    <a:pt x="9041" y="5310"/>
                  </a:cubicBezTo>
                  <a:cubicBezTo>
                    <a:pt x="9708" y="5310"/>
                    <a:pt x="9908" y="4409"/>
                    <a:pt x="9308" y="4142"/>
                  </a:cubicBezTo>
                  <a:lnTo>
                    <a:pt x="1202" y="72"/>
                  </a:lnTo>
                  <a:cubicBezTo>
                    <a:pt x="1097" y="22"/>
                    <a:pt x="997" y="0"/>
                    <a:pt x="9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327;p42">
              <a:extLst>
                <a:ext uri="{FF2B5EF4-FFF2-40B4-BE49-F238E27FC236}">
                  <a16:creationId xmlns:a16="http://schemas.microsoft.com/office/drawing/2014/main" id="{CF316297-AFBF-472B-B31B-C2C3DAF172EA}"/>
                </a:ext>
              </a:extLst>
            </p:cNvPr>
            <p:cNvSpPr/>
            <p:nvPr/>
          </p:nvSpPr>
          <p:spPr>
            <a:xfrm>
              <a:off x="9121225" y="2297750"/>
              <a:ext cx="229175" cy="123625"/>
            </a:xfrm>
            <a:custGeom>
              <a:avLst/>
              <a:gdLst/>
              <a:ahLst/>
              <a:cxnLst/>
              <a:rect l="l" t="t" r="r" b="b"/>
              <a:pathLst>
                <a:path w="9167" h="4945" extrusionOk="0">
                  <a:moveTo>
                    <a:pt x="900" y="0"/>
                  </a:moveTo>
                  <a:cubicBezTo>
                    <a:pt x="328" y="0"/>
                    <a:pt x="0" y="864"/>
                    <a:pt x="660" y="1208"/>
                  </a:cubicBezTo>
                  <a:lnTo>
                    <a:pt x="8032" y="4878"/>
                  </a:lnTo>
                  <a:cubicBezTo>
                    <a:pt x="8132" y="4911"/>
                    <a:pt x="8199" y="4944"/>
                    <a:pt x="8299" y="4944"/>
                  </a:cubicBezTo>
                  <a:cubicBezTo>
                    <a:pt x="8966" y="4944"/>
                    <a:pt x="9167" y="4044"/>
                    <a:pt x="8599" y="3743"/>
                  </a:cubicBezTo>
                  <a:lnTo>
                    <a:pt x="1194" y="74"/>
                  </a:lnTo>
                  <a:cubicBezTo>
                    <a:pt x="1092" y="23"/>
                    <a:pt x="993" y="0"/>
                    <a:pt x="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328;p42">
              <a:extLst>
                <a:ext uri="{FF2B5EF4-FFF2-40B4-BE49-F238E27FC236}">
                  <a16:creationId xmlns:a16="http://schemas.microsoft.com/office/drawing/2014/main" id="{B927EE60-800A-4D1C-B80C-36B05164424D}"/>
                </a:ext>
              </a:extLst>
            </p:cNvPr>
            <p:cNvSpPr/>
            <p:nvPr/>
          </p:nvSpPr>
          <p:spPr>
            <a:xfrm>
              <a:off x="9143550" y="2472925"/>
              <a:ext cx="201850" cy="109400"/>
            </a:xfrm>
            <a:custGeom>
              <a:avLst/>
              <a:gdLst/>
              <a:ahLst/>
              <a:cxnLst/>
              <a:rect l="l" t="t" r="r" b="b"/>
              <a:pathLst>
                <a:path w="8074" h="4376" extrusionOk="0">
                  <a:moveTo>
                    <a:pt x="914" y="0"/>
                  </a:moveTo>
                  <a:cubicBezTo>
                    <a:pt x="338" y="0"/>
                    <a:pt x="1" y="889"/>
                    <a:pt x="635" y="1206"/>
                  </a:cubicBezTo>
                  <a:lnTo>
                    <a:pt x="6939" y="4308"/>
                  </a:lnTo>
                  <a:cubicBezTo>
                    <a:pt x="7006" y="4342"/>
                    <a:pt x="7106" y="4375"/>
                    <a:pt x="7206" y="4375"/>
                  </a:cubicBezTo>
                  <a:cubicBezTo>
                    <a:pt x="7873" y="4375"/>
                    <a:pt x="8073" y="3475"/>
                    <a:pt x="7473" y="3174"/>
                  </a:cubicBezTo>
                  <a:lnTo>
                    <a:pt x="1202" y="72"/>
                  </a:lnTo>
                  <a:cubicBezTo>
                    <a:pt x="1102" y="22"/>
                    <a:pt x="1005" y="0"/>
                    <a:pt x="9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329;p42">
              <a:extLst>
                <a:ext uri="{FF2B5EF4-FFF2-40B4-BE49-F238E27FC236}">
                  <a16:creationId xmlns:a16="http://schemas.microsoft.com/office/drawing/2014/main" id="{9ABF3D7F-22BC-482C-A91D-693C95F096BF}"/>
                </a:ext>
              </a:extLst>
            </p:cNvPr>
            <p:cNvSpPr/>
            <p:nvPr/>
          </p:nvSpPr>
          <p:spPr>
            <a:xfrm>
              <a:off x="9222975" y="3691050"/>
              <a:ext cx="352050" cy="104725"/>
            </a:xfrm>
            <a:custGeom>
              <a:avLst/>
              <a:gdLst/>
              <a:ahLst/>
              <a:cxnLst/>
              <a:rect l="l" t="t" r="r" b="b"/>
              <a:pathLst>
                <a:path w="14082" h="4189" extrusionOk="0">
                  <a:moveTo>
                    <a:pt x="577" y="0"/>
                  </a:moveTo>
                  <a:cubicBezTo>
                    <a:pt x="133" y="0"/>
                    <a:pt x="0" y="693"/>
                    <a:pt x="493" y="816"/>
                  </a:cubicBezTo>
                  <a:lnTo>
                    <a:pt x="13336" y="4152"/>
                  </a:lnTo>
                  <a:lnTo>
                    <a:pt x="13436" y="4152"/>
                  </a:lnTo>
                  <a:lnTo>
                    <a:pt x="13436" y="4185"/>
                  </a:lnTo>
                  <a:cubicBezTo>
                    <a:pt x="13458" y="4188"/>
                    <a:pt x="13479" y="4189"/>
                    <a:pt x="13499" y="4189"/>
                  </a:cubicBezTo>
                  <a:cubicBezTo>
                    <a:pt x="14010" y="4189"/>
                    <a:pt x="14081" y="3415"/>
                    <a:pt x="13536" y="3351"/>
                  </a:cubicBezTo>
                  <a:lnTo>
                    <a:pt x="693" y="15"/>
                  </a:lnTo>
                  <a:cubicBezTo>
                    <a:pt x="653" y="5"/>
                    <a:pt x="614" y="0"/>
                    <a:pt x="5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330;p42">
              <a:extLst>
                <a:ext uri="{FF2B5EF4-FFF2-40B4-BE49-F238E27FC236}">
                  <a16:creationId xmlns:a16="http://schemas.microsoft.com/office/drawing/2014/main" id="{4EA2826C-69F1-4D28-B275-5C0B9B8CDD84}"/>
                </a:ext>
              </a:extLst>
            </p:cNvPr>
            <p:cNvSpPr/>
            <p:nvPr/>
          </p:nvSpPr>
          <p:spPr>
            <a:xfrm>
              <a:off x="9118475" y="3844650"/>
              <a:ext cx="507450" cy="137925"/>
            </a:xfrm>
            <a:custGeom>
              <a:avLst/>
              <a:gdLst/>
              <a:ahLst/>
              <a:cxnLst/>
              <a:rect l="l" t="t" r="r" b="b"/>
              <a:pathLst>
                <a:path w="20298" h="5517" extrusionOk="0">
                  <a:moveTo>
                    <a:pt x="582" y="0"/>
                  </a:moveTo>
                  <a:cubicBezTo>
                    <a:pt x="148" y="0"/>
                    <a:pt x="0" y="684"/>
                    <a:pt x="470" y="810"/>
                  </a:cubicBezTo>
                  <a:lnTo>
                    <a:pt x="19551" y="5513"/>
                  </a:lnTo>
                  <a:lnTo>
                    <a:pt x="19684" y="5513"/>
                  </a:lnTo>
                  <a:cubicBezTo>
                    <a:pt x="19704" y="5516"/>
                    <a:pt x="19724" y="5517"/>
                    <a:pt x="19744" y="5517"/>
                  </a:cubicBezTo>
                  <a:cubicBezTo>
                    <a:pt x="20224" y="5517"/>
                    <a:pt x="20297" y="4743"/>
                    <a:pt x="19784" y="4679"/>
                  </a:cubicBezTo>
                  <a:lnTo>
                    <a:pt x="670" y="9"/>
                  </a:lnTo>
                  <a:cubicBezTo>
                    <a:pt x="640" y="3"/>
                    <a:pt x="611" y="0"/>
                    <a:pt x="5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331;p42">
              <a:extLst>
                <a:ext uri="{FF2B5EF4-FFF2-40B4-BE49-F238E27FC236}">
                  <a16:creationId xmlns:a16="http://schemas.microsoft.com/office/drawing/2014/main" id="{94F21C4C-0570-4130-936E-AF837841C6EC}"/>
                </a:ext>
              </a:extLst>
            </p:cNvPr>
            <p:cNvSpPr/>
            <p:nvPr/>
          </p:nvSpPr>
          <p:spPr>
            <a:xfrm>
              <a:off x="9263900" y="1734800"/>
              <a:ext cx="374250" cy="85325"/>
            </a:xfrm>
            <a:custGeom>
              <a:avLst/>
              <a:gdLst/>
              <a:ahLst/>
              <a:cxnLst/>
              <a:rect l="l" t="t" r="r" b="b"/>
              <a:pathLst>
                <a:path w="14970" h="3413" extrusionOk="0">
                  <a:moveTo>
                    <a:pt x="14387" y="1"/>
                  </a:moveTo>
                  <a:cubicBezTo>
                    <a:pt x="14360" y="1"/>
                    <a:pt x="14331" y="4"/>
                    <a:pt x="14301" y="9"/>
                  </a:cubicBezTo>
                  <a:lnTo>
                    <a:pt x="524" y="2578"/>
                  </a:lnTo>
                  <a:cubicBezTo>
                    <a:pt x="1" y="2610"/>
                    <a:pt x="55" y="3413"/>
                    <a:pt x="591" y="3413"/>
                  </a:cubicBezTo>
                  <a:cubicBezTo>
                    <a:pt x="602" y="3413"/>
                    <a:pt x="613" y="3412"/>
                    <a:pt x="624" y="3412"/>
                  </a:cubicBezTo>
                  <a:lnTo>
                    <a:pt x="691" y="3412"/>
                  </a:lnTo>
                  <a:lnTo>
                    <a:pt x="14434" y="843"/>
                  </a:lnTo>
                  <a:cubicBezTo>
                    <a:pt x="14969" y="749"/>
                    <a:pt x="14851" y="1"/>
                    <a:pt x="143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332;p42">
              <a:extLst>
                <a:ext uri="{FF2B5EF4-FFF2-40B4-BE49-F238E27FC236}">
                  <a16:creationId xmlns:a16="http://schemas.microsoft.com/office/drawing/2014/main" id="{48AB0A85-474B-4730-8936-790592BF41BE}"/>
                </a:ext>
              </a:extLst>
            </p:cNvPr>
            <p:cNvSpPr/>
            <p:nvPr/>
          </p:nvSpPr>
          <p:spPr>
            <a:xfrm>
              <a:off x="9169700" y="1534675"/>
              <a:ext cx="528475" cy="119500"/>
            </a:xfrm>
            <a:custGeom>
              <a:avLst/>
              <a:gdLst/>
              <a:ahLst/>
              <a:cxnLst/>
              <a:rect l="l" t="t" r="r" b="b"/>
              <a:pathLst>
                <a:path w="21139" h="4780" extrusionOk="0">
                  <a:moveTo>
                    <a:pt x="20557" y="0"/>
                  </a:moveTo>
                  <a:cubicBezTo>
                    <a:pt x="20529" y="0"/>
                    <a:pt x="20500" y="3"/>
                    <a:pt x="20470" y="9"/>
                  </a:cubicBezTo>
                  <a:lnTo>
                    <a:pt x="556" y="3945"/>
                  </a:lnTo>
                  <a:cubicBezTo>
                    <a:pt x="0" y="3977"/>
                    <a:pt x="53" y="4780"/>
                    <a:pt x="590" y="4780"/>
                  </a:cubicBezTo>
                  <a:cubicBezTo>
                    <a:pt x="601" y="4780"/>
                    <a:pt x="612" y="4779"/>
                    <a:pt x="623" y="4779"/>
                  </a:cubicBezTo>
                  <a:lnTo>
                    <a:pt x="723" y="4779"/>
                  </a:lnTo>
                  <a:lnTo>
                    <a:pt x="20604" y="842"/>
                  </a:lnTo>
                  <a:cubicBezTo>
                    <a:pt x="21139" y="748"/>
                    <a:pt x="21021" y="0"/>
                    <a:pt x="205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333;p42">
              <a:extLst>
                <a:ext uri="{FF2B5EF4-FFF2-40B4-BE49-F238E27FC236}">
                  <a16:creationId xmlns:a16="http://schemas.microsoft.com/office/drawing/2014/main" id="{6097D294-6952-43A6-BF88-694E1AD24F3F}"/>
                </a:ext>
              </a:extLst>
            </p:cNvPr>
            <p:cNvSpPr/>
            <p:nvPr/>
          </p:nvSpPr>
          <p:spPr>
            <a:xfrm>
              <a:off x="9476850" y="1529725"/>
              <a:ext cx="228000" cy="67775"/>
            </a:xfrm>
            <a:custGeom>
              <a:avLst/>
              <a:gdLst/>
              <a:ahLst/>
              <a:cxnLst/>
              <a:rect l="l" t="t" r="r" b="b"/>
              <a:pathLst>
                <a:path w="9120" h="2711" extrusionOk="0">
                  <a:moveTo>
                    <a:pt x="8245" y="0"/>
                  </a:moveTo>
                  <a:cubicBezTo>
                    <a:pt x="8215" y="0"/>
                    <a:pt x="8183" y="2"/>
                    <a:pt x="8151" y="6"/>
                  </a:cubicBezTo>
                  <a:lnTo>
                    <a:pt x="812" y="1441"/>
                  </a:lnTo>
                  <a:cubicBezTo>
                    <a:pt x="0" y="1538"/>
                    <a:pt x="106" y="2711"/>
                    <a:pt x="882" y="2711"/>
                  </a:cubicBezTo>
                  <a:cubicBezTo>
                    <a:pt x="902" y="2711"/>
                    <a:pt x="924" y="2710"/>
                    <a:pt x="946" y="2708"/>
                  </a:cubicBezTo>
                  <a:lnTo>
                    <a:pt x="1046" y="2675"/>
                  </a:lnTo>
                  <a:lnTo>
                    <a:pt x="8384" y="1241"/>
                  </a:lnTo>
                  <a:cubicBezTo>
                    <a:pt x="9119" y="1049"/>
                    <a:pt x="8936" y="0"/>
                    <a:pt x="8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334;p42">
              <a:extLst>
                <a:ext uri="{FF2B5EF4-FFF2-40B4-BE49-F238E27FC236}">
                  <a16:creationId xmlns:a16="http://schemas.microsoft.com/office/drawing/2014/main" id="{9F5DE62E-31B4-40FC-998E-7D96151C26A1}"/>
                </a:ext>
              </a:extLst>
            </p:cNvPr>
            <p:cNvSpPr/>
            <p:nvPr/>
          </p:nvSpPr>
          <p:spPr>
            <a:xfrm>
              <a:off x="9443500" y="1728925"/>
              <a:ext cx="201925" cy="61225"/>
            </a:xfrm>
            <a:custGeom>
              <a:avLst/>
              <a:gdLst/>
              <a:ahLst/>
              <a:cxnLst/>
              <a:rect l="l" t="t" r="r" b="b"/>
              <a:pathLst>
                <a:path w="8077" h="2449" extrusionOk="0">
                  <a:moveTo>
                    <a:pt x="7202" y="1"/>
                  </a:moveTo>
                  <a:cubicBezTo>
                    <a:pt x="7164" y="1"/>
                    <a:pt x="7124" y="4"/>
                    <a:pt x="7083" y="11"/>
                  </a:cubicBezTo>
                  <a:lnTo>
                    <a:pt x="812" y="1178"/>
                  </a:lnTo>
                  <a:cubicBezTo>
                    <a:pt x="0" y="1276"/>
                    <a:pt x="105" y="2448"/>
                    <a:pt x="881" y="2448"/>
                  </a:cubicBezTo>
                  <a:cubicBezTo>
                    <a:pt x="902" y="2448"/>
                    <a:pt x="924" y="2448"/>
                    <a:pt x="946" y="2446"/>
                  </a:cubicBezTo>
                  <a:lnTo>
                    <a:pt x="1046" y="2412"/>
                  </a:lnTo>
                  <a:lnTo>
                    <a:pt x="7317" y="1245"/>
                  </a:lnTo>
                  <a:cubicBezTo>
                    <a:pt x="8076" y="1118"/>
                    <a:pt x="7905" y="1"/>
                    <a:pt x="72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335;p42">
              <a:extLst>
                <a:ext uri="{FF2B5EF4-FFF2-40B4-BE49-F238E27FC236}">
                  <a16:creationId xmlns:a16="http://schemas.microsoft.com/office/drawing/2014/main" id="{183F07EF-E724-415F-AC4A-C435B4E66B65}"/>
                </a:ext>
              </a:extLst>
            </p:cNvPr>
            <p:cNvSpPr/>
            <p:nvPr/>
          </p:nvSpPr>
          <p:spPr>
            <a:xfrm>
              <a:off x="9206800" y="3682525"/>
              <a:ext cx="200350" cy="70775"/>
            </a:xfrm>
            <a:custGeom>
              <a:avLst/>
              <a:gdLst/>
              <a:ahLst/>
              <a:cxnLst/>
              <a:rect l="l" t="t" r="r" b="b"/>
              <a:pathLst>
                <a:path w="8014" h="2831" extrusionOk="0">
                  <a:moveTo>
                    <a:pt x="866" y="0"/>
                  </a:moveTo>
                  <a:cubicBezTo>
                    <a:pt x="200" y="0"/>
                    <a:pt x="1" y="1039"/>
                    <a:pt x="740" y="1224"/>
                  </a:cubicBezTo>
                  <a:lnTo>
                    <a:pt x="6911" y="2791"/>
                  </a:lnTo>
                  <a:lnTo>
                    <a:pt x="7078" y="2791"/>
                  </a:lnTo>
                  <a:lnTo>
                    <a:pt x="7044" y="2825"/>
                  </a:lnTo>
                  <a:cubicBezTo>
                    <a:pt x="7076" y="2829"/>
                    <a:pt x="7107" y="2830"/>
                    <a:pt x="7136" y="2830"/>
                  </a:cubicBezTo>
                  <a:cubicBezTo>
                    <a:pt x="7890" y="2830"/>
                    <a:pt x="8014" y="1653"/>
                    <a:pt x="7211" y="1557"/>
                  </a:cubicBezTo>
                  <a:lnTo>
                    <a:pt x="1040" y="23"/>
                  </a:lnTo>
                  <a:cubicBezTo>
                    <a:pt x="979" y="7"/>
                    <a:pt x="921" y="0"/>
                    <a:pt x="8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336;p42">
              <a:extLst>
                <a:ext uri="{FF2B5EF4-FFF2-40B4-BE49-F238E27FC236}">
                  <a16:creationId xmlns:a16="http://schemas.microsoft.com/office/drawing/2014/main" id="{F2C5A75E-9F8F-4A83-96AD-02D4B7FCA2CB}"/>
                </a:ext>
              </a:extLst>
            </p:cNvPr>
            <p:cNvSpPr/>
            <p:nvPr/>
          </p:nvSpPr>
          <p:spPr>
            <a:xfrm>
              <a:off x="9106700" y="3838475"/>
              <a:ext cx="275425" cy="89950"/>
            </a:xfrm>
            <a:custGeom>
              <a:avLst/>
              <a:gdLst/>
              <a:ahLst/>
              <a:cxnLst/>
              <a:rect l="l" t="t" r="r" b="b"/>
              <a:pathLst>
                <a:path w="11017" h="3598" extrusionOk="0">
                  <a:moveTo>
                    <a:pt x="871" y="1"/>
                  </a:moveTo>
                  <a:cubicBezTo>
                    <a:pt x="202" y="1"/>
                    <a:pt x="0" y="1072"/>
                    <a:pt x="741" y="1257"/>
                  </a:cubicBezTo>
                  <a:lnTo>
                    <a:pt x="9914" y="3558"/>
                  </a:lnTo>
                  <a:lnTo>
                    <a:pt x="10081" y="3558"/>
                  </a:lnTo>
                  <a:lnTo>
                    <a:pt x="10081" y="3592"/>
                  </a:lnTo>
                  <a:cubicBezTo>
                    <a:pt x="10113" y="3596"/>
                    <a:pt x="10143" y="3597"/>
                    <a:pt x="10173" y="3597"/>
                  </a:cubicBezTo>
                  <a:cubicBezTo>
                    <a:pt x="10924" y="3597"/>
                    <a:pt x="11017" y="2420"/>
                    <a:pt x="10215" y="2324"/>
                  </a:cubicBezTo>
                  <a:lnTo>
                    <a:pt x="1041" y="23"/>
                  </a:lnTo>
                  <a:cubicBezTo>
                    <a:pt x="982" y="8"/>
                    <a:pt x="925" y="1"/>
                    <a:pt x="8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D2D95FFC-8FE3-4F27-9E44-DF26A9067965}"/>
              </a:ext>
            </a:extLst>
          </p:cNvPr>
          <p:cNvCxnSpPr/>
          <p:nvPr/>
        </p:nvCxnSpPr>
        <p:spPr>
          <a:xfrm>
            <a:off x="300413" y="2007473"/>
            <a:ext cx="0" cy="31242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5" name="CuadroTexto 34">
            <a:extLst>
              <a:ext uri="{FF2B5EF4-FFF2-40B4-BE49-F238E27FC236}">
                <a16:creationId xmlns:a16="http://schemas.microsoft.com/office/drawing/2014/main" id="{48E3503B-B780-4A7F-BBB4-0FEC3E7EDD7B}"/>
              </a:ext>
            </a:extLst>
          </p:cNvPr>
          <p:cNvSpPr txBox="1"/>
          <p:nvPr/>
        </p:nvSpPr>
        <p:spPr>
          <a:xfrm>
            <a:off x="300108" y="2029967"/>
            <a:ext cx="72186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Gregor J.Mendel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va proposar una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hipòtesi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sobre la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transmisió de caràcters d’una generació a l’altra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.</a:t>
            </a:r>
            <a:endParaRPr lang="es-ES" sz="1200" b="1">
              <a:solidFill>
                <a:schemeClr val="tx1"/>
              </a:solidFill>
              <a:uFill>
                <a:solidFill>
                  <a:schemeClr val="tx2"/>
                </a:solidFill>
              </a:uFill>
              <a:latin typeface="Oxygen" panose="020B0604020202020204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7D9190B9-3911-4531-990C-10A4B7B5EB30}"/>
              </a:ext>
            </a:extLst>
          </p:cNvPr>
          <p:cNvSpPr txBox="1"/>
          <p:nvPr/>
        </p:nvSpPr>
        <p:spPr>
          <a:xfrm>
            <a:off x="2742855" y="2190960"/>
            <a:ext cx="502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tx2"/>
                </a:solidFill>
                <a:latin typeface="Oxygen" panose="020B0604020202020204" charset="0"/>
              </a:rPr>
              <a:t>1866</a:t>
            </a:r>
          </a:p>
        </p:txBody>
      </p:sp>
      <p:sp>
        <p:nvSpPr>
          <p:cNvPr id="37" name="Flecha: doblada hacia arriba 36">
            <a:extLst>
              <a:ext uri="{FF2B5EF4-FFF2-40B4-BE49-F238E27FC236}">
                <a16:creationId xmlns:a16="http://schemas.microsoft.com/office/drawing/2014/main" id="{60F84671-4D3F-4E68-B709-E4EAD8370270}"/>
              </a:ext>
            </a:extLst>
          </p:cNvPr>
          <p:cNvSpPr/>
          <p:nvPr/>
        </p:nvSpPr>
        <p:spPr>
          <a:xfrm rot="5400000">
            <a:off x="416210" y="2344419"/>
            <a:ext cx="380686" cy="249241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B65E1111-AD78-407D-B721-F1ACE7B151A5}"/>
              </a:ext>
            </a:extLst>
          </p:cNvPr>
          <p:cNvSpPr txBox="1"/>
          <p:nvPr/>
        </p:nvSpPr>
        <p:spPr>
          <a:xfrm>
            <a:off x="678828" y="2479296"/>
            <a:ext cx="6460423" cy="10732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tx1"/>
                </a:solidFill>
                <a:latin typeface="Oxygen" panose="020B0604020202020204" charset="0"/>
              </a:rPr>
              <a:t>En els seus experiments, va utilitzar una </a:t>
            </a:r>
            <a:r>
              <a:rPr lang="es-ES" sz="1200" b="1">
                <a:solidFill>
                  <a:schemeClr val="tx1"/>
                </a:solidFill>
                <a:latin typeface="Oxygen" panose="020B0604020202020204" charset="0"/>
              </a:rPr>
              <a:t>pesolera</a:t>
            </a:r>
            <a:r>
              <a:rPr lang="es-ES" sz="1200">
                <a:solidFill>
                  <a:schemeClr val="tx1"/>
                </a:solidFill>
                <a:latin typeface="Oxygen" panose="020B0604020202020204" charset="0"/>
              </a:rPr>
              <a:t> perquè:</a:t>
            </a:r>
          </a:p>
          <a:p>
            <a:pPr marL="266700" indent="-174625">
              <a:lnSpc>
                <a:spcPct val="150000"/>
              </a:lnSpc>
              <a:buClr>
                <a:schemeClr val="bg2"/>
              </a:buClr>
              <a:buFont typeface="Wingdings" panose="05000000000000000000" pitchFamily="2" charset="2"/>
              <a:buChar char=""/>
            </a:pPr>
            <a:r>
              <a:rPr lang="es-ES" sz="1200">
                <a:solidFill>
                  <a:schemeClr val="tx1"/>
                </a:solidFill>
                <a:latin typeface="Oxygen" panose="020B0604020202020204" charset="0"/>
              </a:rPr>
              <a:t>Planta </a:t>
            </a:r>
            <a:r>
              <a:rPr lang="es-ES" sz="1200" b="1">
                <a:solidFill>
                  <a:schemeClr val="tx1"/>
                </a:solidFill>
                <a:latin typeface="Oxygen" panose="020B0604020202020204" charset="0"/>
              </a:rPr>
              <a:t>fàcil de cultivar</a:t>
            </a:r>
            <a:r>
              <a:rPr lang="es-ES" sz="1200">
                <a:solidFill>
                  <a:schemeClr val="tx1"/>
                </a:solidFill>
                <a:latin typeface="Oxygen" panose="020B0604020202020204" charset="0"/>
              </a:rPr>
              <a:t> i de </a:t>
            </a:r>
            <a:r>
              <a:rPr lang="es-ES" sz="1200" b="1">
                <a:solidFill>
                  <a:schemeClr val="tx1"/>
                </a:solidFill>
                <a:latin typeface="Oxygen" panose="020B0604020202020204" charset="0"/>
              </a:rPr>
              <a:t>creixement ràpid</a:t>
            </a:r>
            <a:endParaRPr lang="es-ES" sz="1200">
              <a:solidFill>
                <a:schemeClr val="tx1"/>
              </a:solidFill>
              <a:latin typeface="Oxygen" panose="020B0604020202020204" charset="0"/>
            </a:endParaRPr>
          </a:p>
          <a:p>
            <a:pPr marL="266700" indent="-174625">
              <a:lnSpc>
                <a:spcPct val="150000"/>
              </a:lnSpc>
              <a:buClr>
                <a:schemeClr val="bg2"/>
              </a:buClr>
              <a:buFont typeface="Wingdings" panose="05000000000000000000" pitchFamily="2" charset="2"/>
              <a:buChar char=""/>
            </a:pPr>
            <a:r>
              <a:rPr lang="es-ES" sz="1200">
                <a:solidFill>
                  <a:schemeClr val="tx1"/>
                </a:solidFill>
                <a:latin typeface="Oxygen" panose="020B0604020202020204" charset="0"/>
              </a:rPr>
              <a:t>Té </a:t>
            </a:r>
            <a:r>
              <a:rPr lang="es-ES" sz="1200" b="1">
                <a:solidFill>
                  <a:schemeClr val="tx1"/>
                </a:solidFill>
                <a:latin typeface="Oxygen" panose="020B0604020202020204" charset="0"/>
              </a:rPr>
              <a:t>característiques fàcilment observables</a:t>
            </a:r>
            <a:endParaRPr lang="es-ES" sz="1200">
              <a:solidFill>
                <a:schemeClr val="tx1"/>
              </a:solidFill>
              <a:latin typeface="Oxygen" panose="020B0604020202020204" charset="0"/>
            </a:endParaRPr>
          </a:p>
          <a:p>
            <a:pPr marL="266700" indent="-174625">
              <a:lnSpc>
                <a:spcPct val="150000"/>
              </a:lnSpc>
              <a:buClr>
                <a:schemeClr val="bg2"/>
              </a:buClr>
              <a:buFont typeface="Wingdings" panose="05000000000000000000" pitchFamily="2" charset="2"/>
              <a:buChar char=""/>
            </a:pPr>
            <a:r>
              <a:rPr lang="es-ES" sz="1200">
                <a:solidFill>
                  <a:schemeClr val="tx1"/>
                </a:solidFill>
                <a:latin typeface="Oxygen" panose="020B0604020202020204" charset="0"/>
              </a:rPr>
              <a:t>Permet 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controlar la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pol·linització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</a:t>
            </a:r>
            <a:r>
              <a:rPr lang="es-ES" sz="1200">
                <a:solidFill>
                  <a:schemeClr val="tx1"/>
                </a:solidFill>
                <a:latin typeface="Oxygen" panose="020B0604020202020204" charset="0"/>
              </a:rPr>
              <a:t>per </a:t>
            </a:r>
            <a:r>
              <a:rPr lang="es-ES" sz="1200" b="1">
                <a:solidFill>
                  <a:schemeClr val="tx1"/>
                </a:solidFill>
                <a:latin typeface="Oxygen" panose="020B0604020202020204" charset="0"/>
              </a:rPr>
              <a:t>autofecundació</a:t>
            </a:r>
            <a:r>
              <a:rPr lang="es-ES" sz="1200">
                <a:solidFill>
                  <a:schemeClr val="tx1"/>
                </a:solidFill>
                <a:latin typeface="Oxygen" panose="020B0604020202020204" charset="0"/>
              </a:rPr>
              <a:t> i </a:t>
            </a:r>
            <a:r>
              <a:rPr lang="es-ES" sz="1200" b="1">
                <a:solidFill>
                  <a:schemeClr val="tx1"/>
                </a:solidFill>
                <a:latin typeface="Oxygen" panose="020B0604020202020204" charset="0"/>
              </a:rPr>
              <a:t>fecundació encreuada artificial</a:t>
            </a:r>
            <a:endParaRPr lang="es-ES" sz="1200">
              <a:solidFill>
                <a:schemeClr val="tx1"/>
              </a:solidFill>
              <a:latin typeface="Oxygen" panose="020B060402020202020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363;p43">
            <a:extLst>
              <a:ext uri="{FF2B5EF4-FFF2-40B4-BE49-F238E27FC236}">
                <a16:creationId xmlns:a16="http://schemas.microsoft.com/office/drawing/2014/main" id="{A894BE69-68D8-415F-890D-0989E27361D7}"/>
              </a:ext>
            </a:extLst>
          </p:cNvPr>
          <p:cNvSpPr txBox="1">
            <a:spLocks/>
          </p:cNvSpPr>
          <p:nvPr/>
        </p:nvSpPr>
        <p:spPr>
          <a:xfrm>
            <a:off x="208901" y="159123"/>
            <a:ext cx="7724400" cy="473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iro"/>
              <a:buNone/>
              <a:defRPr sz="3200" b="1" i="0" u="none" strike="noStrike" cap="none">
                <a:solidFill>
                  <a:schemeClr val="dk2"/>
                </a:solidFill>
                <a:latin typeface="Cairo"/>
                <a:ea typeface="Cairo"/>
                <a:cs typeface="Cairo"/>
                <a:sym typeface="Cai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ES" sz="2000" u="sng">
                <a:solidFill>
                  <a:schemeClr val="bg2"/>
                </a:solidFill>
                <a:uFill>
                  <a:solidFill>
                    <a:schemeClr val="tx2"/>
                  </a:solidFill>
                </a:uFill>
              </a:rPr>
              <a:t>1r GRUP D’EXPERIMENTS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B65E1111-AD78-407D-B721-F1ACE7B151A5}"/>
              </a:ext>
            </a:extLst>
          </p:cNvPr>
          <p:cNvSpPr txBox="1"/>
          <p:nvPr/>
        </p:nvSpPr>
        <p:spPr>
          <a:xfrm>
            <a:off x="381648" y="505716"/>
            <a:ext cx="5391541" cy="8890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2563" indent="-182563">
              <a:lnSpc>
                <a:spcPct val="150000"/>
              </a:lnSpc>
              <a:buClr>
                <a:schemeClr val="bg2"/>
              </a:buClr>
              <a:buFont typeface="+mj-lt"/>
              <a:buAutoNum type="arabicPeriod"/>
            </a:pP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Obtenció de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línies pures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de la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generació parental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</a:t>
            </a:r>
            <a:r>
              <a:rPr lang="es-ES" sz="1200" b="1">
                <a:solidFill>
                  <a:schemeClr val="bg2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(P)</a:t>
            </a:r>
            <a:endParaRPr lang="es-ES" sz="1200">
              <a:solidFill>
                <a:schemeClr val="bg2"/>
              </a:solidFill>
              <a:uFill>
                <a:solidFill>
                  <a:schemeClr val="tx2"/>
                </a:solidFill>
              </a:uFill>
              <a:latin typeface="Oxygen" panose="020B0604020202020204" charset="0"/>
            </a:endParaRPr>
          </a:p>
          <a:p>
            <a:pPr marL="182563" indent="-182563">
              <a:lnSpc>
                <a:spcPct val="150000"/>
              </a:lnSpc>
              <a:buClr>
                <a:schemeClr val="bg2"/>
              </a:buClr>
              <a:buFont typeface="+mj-lt"/>
              <a:buAutoNum type="arabicPeriod"/>
            </a:pP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Es fa l’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entrecreuament artificial</a:t>
            </a:r>
          </a:p>
          <a:p>
            <a:pPr marL="182563" indent="-182563">
              <a:lnSpc>
                <a:spcPct val="150000"/>
              </a:lnSpc>
              <a:buClr>
                <a:schemeClr val="bg2"/>
              </a:buClr>
              <a:buFont typeface="+mj-lt"/>
              <a:buAutoNum type="arabicPeriod"/>
            </a:pP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S’obté la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Primera Generació Filial </a:t>
            </a:r>
            <a:r>
              <a:rPr lang="es-ES" sz="1200" b="1">
                <a:solidFill>
                  <a:schemeClr val="bg2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(F1)</a:t>
            </a:r>
            <a:r>
              <a:rPr lang="es-ES" sz="1200">
                <a:solidFill>
                  <a:schemeClr val="bg2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de plantes híbrides </a:t>
            </a:r>
            <a:r>
              <a:rPr lang="es-ES" sz="1200">
                <a:solidFill>
                  <a:schemeClr val="tx2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forma llisa</a:t>
            </a:r>
            <a:endParaRPr lang="es-ES" sz="1200">
              <a:solidFill>
                <a:schemeClr val="tx1"/>
              </a:solidFill>
              <a:uFill>
                <a:solidFill>
                  <a:schemeClr val="tx2"/>
                </a:solidFill>
              </a:uFill>
              <a:latin typeface="Oxygen" panose="020B0604020202020204" charset="0"/>
            </a:endParaRPr>
          </a:p>
        </p:txBody>
      </p:sp>
      <p:sp>
        <p:nvSpPr>
          <p:cNvPr id="44" name="Google Shape;1363;p43">
            <a:extLst>
              <a:ext uri="{FF2B5EF4-FFF2-40B4-BE49-F238E27FC236}">
                <a16:creationId xmlns:a16="http://schemas.microsoft.com/office/drawing/2014/main" id="{DCA64435-5175-48E2-95AF-EB3CEC15BC73}"/>
              </a:ext>
            </a:extLst>
          </p:cNvPr>
          <p:cNvSpPr txBox="1">
            <a:spLocks/>
          </p:cNvSpPr>
          <p:nvPr/>
        </p:nvSpPr>
        <p:spPr>
          <a:xfrm>
            <a:off x="208901" y="1340813"/>
            <a:ext cx="7724400" cy="346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iro"/>
              <a:buNone/>
              <a:defRPr sz="3200" b="1" i="0" u="none" strike="noStrike" cap="none">
                <a:solidFill>
                  <a:schemeClr val="dk2"/>
                </a:solidFill>
                <a:latin typeface="Cairo"/>
                <a:ea typeface="Cairo"/>
                <a:cs typeface="Cairo"/>
                <a:sym typeface="Cai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ES" sz="1600">
                <a:solidFill>
                  <a:schemeClr val="tx2"/>
                </a:solidFill>
                <a:uFill>
                  <a:solidFill>
                    <a:schemeClr val="tx2"/>
                  </a:solidFill>
                </a:uFill>
              </a:rPr>
              <a:t>CONCLUSIÓ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464748AF-87FA-49DC-9513-30B42176A5E2}"/>
              </a:ext>
            </a:extLst>
          </p:cNvPr>
          <p:cNvSpPr txBox="1"/>
          <p:nvPr/>
        </p:nvSpPr>
        <p:spPr>
          <a:xfrm>
            <a:off x="313068" y="1633476"/>
            <a:ext cx="3927678" cy="611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63525" indent="-171450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−"/>
            </a:pPr>
            <a:r>
              <a:rPr lang="es-ES" sz="1200">
                <a:solidFill>
                  <a:schemeClr val="tx1"/>
                </a:solidFill>
                <a:latin typeface="Oxygen" panose="020B0604020202020204" charset="0"/>
              </a:rPr>
              <a:t>Els caràcters que apareixen en </a:t>
            </a:r>
            <a:r>
              <a:rPr lang="es-ES" sz="1200" b="1">
                <a:solidFill>
                  <a:schemeClr val="tx1"/>
                </a:solidFill>
                <a:latin typeface="Oxygen" panose="020B0604020202020204" charset="0"/>
              </a:rPr>
              <a:t>F1</a:t>
            </a:r>
            <a:r>
              <a:rPr lang="es-ES" sz="1200">
                <a:solidFill>
                  <a:schemeClr val="tx1"/>
                </a:solidFill>
                <a:latin typeface="Oxygen" panose="020B0604020202020204" charset="0"/>
              </a:rPr>
              <a:t> són </a:t>
            </a:r>
            <a:r>
              <a:rPr lang="es-ES" sz="1200" b="1">
                <a:solidFill>
                  <a:schemeClr val="tx1"/>
                </a:solidFill>
                <a:latin typeface="Oxygen" panose="020B0604020202020204" charset="0"/>
              </a:rPr>
              <a:t>dominants</a:t>
            </a:r>
          </a:p>
          <a:p>
            <a:pPr marL="263525" indent="-171450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−"/>
            </a:pPr>
            <a:r>
              <a:rPr lang="es-ES" sz="1200">
                <a:solidFill>
                  <a:schemeClr val="tx1"/>
                </a:solidFill>
                <a:latin typeface="Oxygen" panose="020B0604020202020204" charset="0"/>
              </a:rPr>
              <a:t>Els caràcters que </a:t>
            </a:r>
            <a:r>
              <a:rPr lang="es-ES" sz="1200" u="sng">
                <a:solidFill>
                  <a:schemeClr val="tx1"/>
                </a:solidFill>
                <a:latin typeface="Oxygen" panose="020B0604020202020204" charset="0"/>
              </a:rPr>
              <a:t>no</a:t>
            </a:r>
            <a:r>
              <a:rPr lang="es-ES" sz="1200">
                <a:solidFill>
                  <a:schemeClr val="tx1"/>
                </a:solidFill>
                <a:latin typeface="Oxygen" panose="020B0604020202020204" charset="0"/>
              </a:rPr>
              <a:t> apareixen en </a:t>
            </a:r>
            <a:r>
              <a:rPr lang="es-ES" sz="1200" b="1">
                <a:solidFill>
                  <a:schemeClr val="tx1"/>
                </a:solidFill>
                <a:latin typeface="Oxygen" panose="020B0604020202020204" charset="0"/>
              </a:rPr>
              <a:t>F1</a:t>
            </a:r>
            <a:r>
              <a:rPr lang="es-ES" sz="1200">
                <a:solidFill>
                  <a:schemeClr val="tx1"/>
                </a:solidFill>
                <a:latin typeface="Oxygen" panose="020B0604020202020204" charset="0"/>
              </a:rPr>
              <a:t> són </a:t>
            </a:r>
            <a:r>
              <a:rPr lang="es-ES" sz="1200" b="1">
                <a:solidFill>
                  <a:schemeClr val="tx1"/>
                </a:solidFill>
                <a:latin typeface="Oxygen" panose="020B0604020202020204" charset="0"/>
              </a:rPr>
              <a:t>recessius</a:t>
            </a:r>
            <a:endParaRPr lang="es-ES" sz="1200">
              <a:solidFill>
                <a:schemeClr val="tx1"/>
              </a:solidFill>
              <a:latin typeface="Oxygen" panose="020B0604020202020204" charset="0"/>
            </a:endParaRP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1AD4FB83-69E9-4D7F-8510-686D03690439}"/>
              </a:ext>
            </a:extLst>
          </p:cNvPr>
          <p:cNvSpPr/>
          <p:nvPr/>
        </p:nvSpPr>
        <p:spPr>
          <a:xfrm>
            <a:off x="2944194" y="2639709"/>
            <a:ext cx="2593104" cy="1767362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3BA7AD5D-B1CF-4388-8092-D50DD8FF9086}"/>
              </a:ext>
            </a:extLst>
          </p:cNvPr>
          <p:cNvSpPr txBox="1"/>
          <p:nvPr/>
        </p:nvSpPr>
        <p:spPr>
          <a:xfrm>
            <a:off x="3050874" y="2799986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>
                <a:solidFill>
                  <a:schemeClr val="tx2"/>
                </a:solidFill>
                <a:latin typeface="Oxygen" panose="020B0604020202020204" charset="0"/>
              </a:rPr>
              <a:t>P.</a:t>
            </a:r>
          </a:p>
        </p:txBody>
      </p:sp>
      <p:sp>
        <p:nvSpPr>
          <p:cNvPr id="46" name="Elipse 45">
            <a:extLst>
              <a:ext uri="{FF2B5EF4-FFF2-40B4-BE49-F238E27FC236}">
                <a16:creationId xmlns:a16="http://schemas.microsoft.com/office/drawing/2014/main" id="{049CB1DF-1741-43B7-AB4C-F4B317B36A24}"/>
              </a:ext>
            </a:extLst>
          </p:cNvPr>
          <p:cNvSpPr/>
          <p:nvPr/>
        </p:nvSpPr>
        <p:spPr>
          <a:xfrm>
            <a:off x="3744294" y="2822448"/>
            <a:ext cx="378630" cy="36933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Heptágono 48">
            <a:extLst>
              <a:ext uri="{FF2B5EF4-FFF2-40B4-BE49-F238E27FC236}">
                <a16:creationId xmlns:a16="http://schemas.microsoft.com/office/drawing/2014/main" id="{BFAE6F96-175C-4B37-BB64-895875DA70DA}"/>
              </a:ext>
            </a:extLst>
          </p:cNvPr>
          <p:cNvSpPr/>
          <p:nvPr/>
        </p:nvSpPr>
        <p:spPr>
          <a:xfrm>
            <a:off x="4859217" y="2799986"/>
            <a:ext cx="398145" cy="388069"/>
          </a:xfrm>
          <a:prstGeom prst="heptag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C8E15A02-F893-422E-820A-9FE798DEC90A}"/>
              </a:ext>
            </a:extLst>
          </p:cNvPr>
          <p:cNvSpPr txBox="1"/>
          <p:nvPr/>
        </p:nvSpPr>
        <p:spPr>
          <a:xfrm>
            <a:off x="3050874" y="3775389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>
                <a:solidFill>
                  <a:schemeClr val="tx2"/>
                </a:solidFill>
                <a:latin typeface="Oxygen" panose="020B0604020202020204" charset="0"/>
              </a:rPr>
              <a:t>F1</a:t>
            </a:r>
          </a:p>
        </p:txBody>
      </p:sp>
      <p:sp>
        <p:nvSpPr>
          <p:cNvPr id="52" name="Signo de multiplicación 51">
            <a:extLst>
              <a:ext uri="{FF2B5EF4-FFF2-40B4-BE49-F238E27FC236}">
                <a16:creationId xmlns:a16="http://schemas.microsoft.com/office/drawing/2014/main" id="{B36AE27D-E3CC-4C7A-AFD0-66DC86453F15}"/>
              </a:ext>
            </a:extLst>
          </p:cNvPr>
          <p:cNvSpPr/>
          <p:nvPr/>
        </p:nvSpPr>
        <p:spPr>
          <a:xfrm>
            <a:off x="4367714" y="2895391"/>
            <a:ext cx="226828" cy="223446"/>
          </a:xfrm>
          <a:prstGeom prst="mathMultiply">
            <a:avLst>
              <a:gd name="adj1" fmla="val 14002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FC1A8080-737B-4F6A-AE00-279C42623DCD}"/>
              </a:ext>
            </a:extLst>
          </p:cNvPr>
          <p:cNvCxnSpPr/>
          <p:nvPr/>
        </p:nvCxnSpPr>
        <p:spPr>
          <a:xfrm>
            <a:off x="3997402" y="3415015"/>
            <a:ext cx="483726" cy="184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A5BB5E93-DE81-45F2-B51F-C7A2DA324D2E}"/>
              </a:ext>
            </a:extLst>
          </p:cNvPr>
          <p:cNvCxnSpPr>
            <a:cxnSpLocks/>
          </p:cNvCxnSpPr>
          <p:nvPr/>
        </p:nvCxnSpPr>
        <p:spPr>
          <a:xfrm flipH="1">
            <a:off x="4481128" y="3415015"/>
            <a:ext cx="483726" cy="184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32993233-15FA-43BF-A282-7A13FA15CBB2}"/>
              </a:ext>
            </a:extLst>
          </p:cNvPr>
          <p:cNvCxnSpPr/>
          <p:nvPr/>
        </p:nvCxnSpPr>
        <p:spPr>
          <a:xfrm>
            <a:off x="4481128" y="3596126"/>
            <a:ext cx="0" cy="1209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Elipse 61">
            <a:extLst>
              <a:ext uri="{FF2B5EF4-FFF2-40B4-BE49-F238E27FC236}">
                <a16:creationId xmlns:a16="http://schemas.microsoft.com/office/drawing/2014/main" id="{05071726-C15E-46B6-86D5-3C6F7CE49066}"/>
              </a:ext>
            </a:extLst>
          </p:cNvPr>
          <p:cNvSpPr/>
          <p:nvPr/>
        </p:nvSpPr>
        <p:spPr>
          <a:xfrm>
            <a:off x="4291813" y="3769657"/>
            <a:ext cx="378630" cy="36933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86399E02-B3BD-4717-BB15-91ABFB947691}"/>
              </a:ext>
            </a:extLst>
          </p:cNvPr>
          <p:cNvSpPr txBox="1"/>
          <p:nvPr/>
        </p:nvSpPr>
        <p:spPr>
          <a:xfrm>
            <a:off x="3697800" y="3157954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LLIS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B3D9A95A-8560-4EF3-8634-79A90E40DFE0}"/>
              </a:ext>
            </a:extLst>
          </p:cNvPr>
          <p:cNvSpPr txBox="1"/>
          <p:nvPr/>
        </p:nvSpPr>
        <p:spPr>
          <a:xfrm>
            <a:off x="4713638" y="3169318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RUGÒS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0D21934D-6165-4BB7-9BF2-70ADB72E5849}"/>
              </a:ext>
            </a:extLst>
          </p:cNvPr>
          <p:cNvSpPr txBox="1"/>
          <p:nvPr/>
        </p:nvSpPr>
        <p:spPr>
          <a:xfrm>
            <a:off x="4234020" y="4130596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LLIS</a:t>
            </a:r>
          </a:p>
        </p:txBody>
      </p:sp>
    </p:spTree>
    <p:extLst>
      <p:ext uri="{BB962C8B-B14F-4D97-AF65-F5344CB8AC3E}">
        <p14:creationId xmlns:p14="http://schemas.microsoft.com/office/powerpoint/2010/main" val="44935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EDB5565E-5D6F-4D1E-8D93-BA43656169EB}"/>
              </a:ext>
            </a:extLst>
          </p:cNvPr>
          <p:cNvCxnSpPr/>
          <p:nvPr/>
        </p:nvCxnSpPr>
        <p:spPr>
          <a:xfrm flipV="1">
            <a:off x="3143250" y="1263650"/>
            <a:ext cx="0" cy="2635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Google Shape;1363;p43">
            <a:extLst>
              <a:ext uri="{FF2B5EF4-FFF2-40B4-BE49-F238E27FC236}">
                <a16:creationId xmlns:a16="http://schemas.microsoft.com/office/drawing/2014/main" id="{A894BE69-68D8-415F-890D-0989E27361D7}"/>
              </a:ext>
            </a:extLst>
          </p:cNvPr>
          <p:cNvSpPr txBox="1">
            <a:spLocks/>
          </p:cNvSpPr>
          <p:nvPr/>
        </p:nvSpPr>
        <p:spPr>
          <a:xfrm>
            <a:off x="208901" y="159123"/>
            <a:ext cx="7724400" cy="473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iro"/>
              <a:buNone/>
              <a:defRPr sz="3200" b="1" i="0" u="none" strike="noStrike" cap="none">
                <a:solidFill>
                  <a:schemeClr val="dk2"/>
                </a:solidFill>
                <a:latin typeface="Cairo"/>
                <a:ea typeface="Cairo"/>
                <a:cs typeface="Cairo"/>
                <a:sym typeface="Cai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ES" sz="2000" u="sng">
                <a:solidFill>
                  <a:schemeClr val="bg2"/>
                </a:solidFill>
                <a:uFill>
                  <a:solidFill>
                    <a:schemeClr val="tx2"/>
                  </a:solidFill>
                </a:uFill>
              </a:rPr>
              <a:t>2n GRUP D’EXPERIMENTS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B65E1111-AD78-407D-B721-F1ACE7B151A5}"/>
              </a:ext>
            </a:extLst>
          </p:cNvPr>
          <p:cNvSpPr txBox="1"/>
          <p:nvPr/>
        </p:nvSpPr>
        <p:spPr>
          <a:xfrm>
            <a:off x="381648" y="505716"/>
            <a:ext cx="4859344" cy="11655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2563" indent="-182563">
              <a:lnSpc>
                <a:spcPct val="150000"/>
              </a:lnSpc>
              <a:buClr>
                <a:schemeClr val="bg2"/>
              </a:buClr>
              <a:buFont typeface="+mj-lt"/>
              <a:buAutoNum type="arabicPeriod"/>
            </a:pP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Autofecundació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dels individus de la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1ª generació filial</a:t>
            </a:r>
            <a:endParaRPr lang="es-ES" sz="1200">
              <a:solidFill>
                <a:schemeClr val="tx1"/>
              </a:solidFill>
              <a:uFill>
                <a:solidFill>
                  <a:schemeClr val="tx2"/>
                </a:solidFill>
              </a:uFill>
              <a:latin typeface="Oxygen" panose="020B0604020202020204" charset="0"/>
            </a:endParaRPr>
          </a:p>
          <a:p>
            <a:pPr marL="182563" indent="-182563">
              <a:lnSpc>
                <a:spcPct val="150000"/>
              </a:lnSpc>
              <a:buClr>
                <a:schemeClr val="bg2"/>
              </a:buClr>
              <a:buFont typeface="+mj-lt"/>
              <a:buAutoNum type="arabicPeriod"/>
            </a:pP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El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caràcter recessiu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apareix en la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2ª generació filial</a:t>
            </a:r>
          </a:p>
          <a:p>
            <a:pPr marL="182563" indent="-182563">
              <a:lnSpc>
                <a:spcPct val="150000"/>
              </a:lnSpc>
              <a:buClr>
                <a:schemeClr val="bg2"/>
              </a:buClr>
              <a:buFont typeface="+mj-lt"/>
              <a:buAutoNum type="arabicPeriod"/>
            </a:pP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La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descendència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ja no és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uniforme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:     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¾ 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amb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caràcter dominant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                                                                    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¼ 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amb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caràcter recessiu</a:t>
            </a:r>
            <a:endParaRPr lang="es-ES" sz="1200">
              <a:solidFill>
                <a:schemeClr val="tx1"/>
              </a:solidFill>
              <a:uFill>
                <a:solidFill>
                  <a:schemeClr val="tx2"/>
                </a:solidFill>
              </a:uFill>
              <a:latin typeface="Oxygen" panose="020B0604020202020204" charset="0"/>
            </a:endParaRPr>
          </a:p>
        </p:txBody>
      </p:sp>
      <p:sp>
        <p:nvSpPr>
          <p:cNvPr id="44" name="Google Shape;1363;p43">
            <a:extLst>
              <a:ext uri="{FF2B5EF4-FFF2-40B4-BE49-F238E27FC236}">
                <a16:creationId xmlns:a16="http://schemas.microsoft.com/office/drawing/2014/main" id="{DCA64435-5175-48E2-95AF-EB3CEC15BC73}"/>
              </a:ext>
            </a:extLst>
          </p:cNvPr>
          <p:cNvSpPr txBox="1">
            <a:spLocks/>
          </p:cNvSpPr>
          <p:nvPr/>
        </p:nvSpPr>
        <p:spPr>
          <a:xfrm>
            <a:off x="208901" y="1425304"/>
            <a:ext cx="7724400" cy="346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iro"/>
              <a:buNone/>
              <a:defRPr sz="3200" b="1" i="0" u="none" strike="noStrike" cap="none">
                <a:solidFill>
                  <a:schemeClr val="dk2"/>
                </a:solidFill>
                <a:latin typeface="Cairo"/>
                <a:ea typeface="Cairo"/>
                <a:cs typeface="Cairo"/>
                <a:sym typeface="Cai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ES" sz="1600">
                <a:solidFill>
                  <a:schemeClr val="tx2"/>
                </a:solidFill>
                <a:uFill>
                  <a:solidFill>
                    <a:schemeClr val="tx2"/>
                  </a:solidFill>
                </a:uFill>
              </a:rPr>
              <a:t>CONCLUSIÓ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464748AF-87FA-49DC-9513-30B42176A5E2}"/>
              </a:ext>
            </a:extLst>
          </p:cNvPr>
          <p:cNvSpPr txBox="1"/>
          <p:nvPr/>
        </p:nvSpPr>
        <p:spPr>
          <a:xfrm>
            <a:off x="313068" y="1717967"/>
            <a:ext cx="6213560" cy="611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63525" indent="-171450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−"/>
            </a:pP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Cada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caràcter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està determinat per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dos factors hereditaris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</a:t>
            </a:r>
            <a:r>
              <a:rPr lang="es-ES" sz="1200">
                <a:solidFill>
                  <a:schemeClr val="bg2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 un de cada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progenitor</a:t>
            </a:r>
          </a:p>
          <a:p>
            <a:pPr marL="263525" indent="-171450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−"/>
            </a:pP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No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 s’hereten els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caràcters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bg2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 s’hereten els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factors hereditaris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 (es manifesten o no)</a:t>
            </a:r>
            <a:endParaRPr lang="es-ES" sz="1200" u="sng">
              <a:solidFill>
                <a:schemeClr val="tx1"/>
              </a:solidFill>
              <a:uFill>
                <a:solidFill>
                  <a:schemeClr val="tx2"/>
                </a:solidFill>
              </a:uFill>
              <a:latin typeface="Oxygen" panose="020B0604020202020204" charset="0"/>
            </a:endParaRP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1AD4FB83-69E9-4D7F-8510-686D03690439}"/>
              </a:ext>
            </a:extLst>
          </p:cNvPr>
          <p:cNvSpPr/>
          <p:nvPr/>
        </p:nvSpPr>
        <p:spPr>
          <a:xfrm>
            <a:off x="1580214" y="2689136"/>
            <a:ext cx="3090846" cy="2362924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C8E15A02-F893-422E-820A-9FE798DEC90A}"/>
              </a:ext>
            </a:extLst>
          </p:cNvPr>
          <p:cNvSpPr txBox="1"/>
          <p:nvPr/>
        </p:nvSpPr>
        <p:spPr>
          <a:xfrm>
            <a:off x="1712996" y="2883184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>
                <a:solidFill>
                  <a:schemeClr val="tx2"/>
                </a:solidFill>
                <a:latin typeface="Oxygen" panose="020B0604020202020204" charset="0"/>
              </a:rPr>
              <a:t>F1</a:t>
            </a:r>
          </a:p>
        </p:txBody>
      </p:sp>
      <p:sp>
        <p:nvSpPr>
          <p:cNvPr id="62" name="Elipse 61">
            <a:extLst>
              <a:ext uri="{FF2B5EF4-FFF2-40B4-BE49-F238E27FC236}">
                <a16:creationId xmlns:a16="http://schemas.microsoft.com/office/drawing/2014/main" id="{05071726-C15E-46B6-86D5-3C6F7CE49066}"/>
              </a:ext>
            </a:extLst>
          </p:cNvPr>
          <p:cNvSpPr/>
          <p:nvPr/>
        </p:nvSpPr>
        <p:spPr>
          <a:xfrm>
            <a:off x="2557695" y="2877452"/>
            <a:ext cx="378630" cy="36933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0D21934D-6165-4BB7-9BF2-70ADB72E5849}"/>
              </a:ext>
            </a:extLst>
          </p:cNvPr>
          <p:cNvSpPr txBox="1"/>
          <p:nvPr/>
        </p:nvSpPr>
        <p:spPr>
          <a:xfrm>
            <a:off x="2584145" y="3237867"/>
            <a:ext cx="3257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</a:t>
            </a:r>
          </a:p>
        </p:txBody>
      </p:sp>
      <p:cxnSp>
        <p:nvCxnSpPr>
          <p:cNvPr id="3" name="Conector recto de flecha 2">
            <a:extLst>
              <a:ext uri="{FF2B5EF4-FFF2-40B4-BE49-F238E27FC236}">
                <a16:creationId xmlns:a16="http://schemas.microsoft.com/office/drawing/2014/main" id="{E88E2B3F-3E65-41B0-89D0-5B03DF4FFCC7}"/>
              </a:ext>
            </a:extLst>
          </p:cNvPr>
          <p:cNvCxnSpPr>
            <a:cxnSpLocks/>
          </p:cNvCxnSpPr>
          <p:nvPr/>
        </p:nvCxnSpPr>
        <p:spPr>
          <a:xfrm>
            <a:off x="3092149" y="1260475"/>
            <a:ext cx="20985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0F112D19-774C-475B-A61C-04A2722ADB55}"/>
              </a:ext>
            </a:extLst>
          </p:cNvPr>
          <p:cNvCxnSpPr>
            <a:cxnSpLocks/>
          </p:cNvCxnSpPr>
          <p:nvPr/>
        </p:nvCxnSpPr>
        <p:spPr>
          <a:xfrm>
            <a:off x="3135759" y="1524000"/>
            <a:ext cx="17343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Flecha: hacia abajo 24">
            <a:extLst>
              <a:ext uri="{FF2B5EF4-FFF2-40B4-BE49-F238E27FC236}">
                <a16:creationId xmlns:a16="http://schemas.microsoft.com/office/drawing/2014/main" id="{D01B8DB2-B85D-4C15-A0E0-2D3680BFDF81}"/>
              </a:ext>
            </a:extLst>
          </p:cNvPr>
          <p:cNvSpPr/>
          <p:nvPr/>
        </p:nvSpPr>
        <p:spPr>
          <a:xfrm>
            <a:off x="2051345" y="2277334"/>
            <a:ext cx="120356" cy="1501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CEBEF90B-37D5-4583-A71A-96F34B2F155B}"/>
              </a:ext>
            </a:extLst>
          </p:cNvPr>
          <p:cNvSpPr txBox="1"/>
          <p:nvPr/>
        </p:nvSpPr>
        <p:spPr>
          <a:xfrm>
            <a:off x="1814807" y="2355452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bg2"/>
                </a:solidFill>
                <a:latin typeface="Oxygen" panose="020B0604020202020204" charset="0"/>
              </a:rPr>
              <a:t>gens</a:t>
            </a:r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3167E81A-F269-422F-B9F9-AAB47A172DFE}"/>
              </a:ext>
            </a:extLst>
          </p:cNvPr>
          <p:cNvSpPr/>
          <p:nvPr/>
        </p:nvSpPr>
        <p:spPr>
          <a:xfrm>
            <a:off x="3589577" y="2877452"/>
            <a:ext cx="378630" cy="36933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C3159813-16B2-4422-87C1-09370550DC85}"/>
              </a:ext>
            </a:extLst>
          </p:cNvPr>
          <p:cNvSpPr txBox="1"/>
          <p:nvPr/>
        </p:nvSpPr>
        <p:spPr>
          <a:xfrm>
            <a:off x="3616027" y="3237867"/>
            <a:ext cx="3257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</a:t>
            </a:r>
          </a:p>
        </p:txBody>
      </p: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B02D79FD-ABE2-4B52-B526-4C1DF3007559}"/>
              </a:ext>
            </a:extLst>
          </p:cNvPr>
          <p:cNvCxnSpPr/>
          <p:nvPr/>
        </p:nvCxnSpPr>
        <p:spPr>
          <a:xfrm>
            <a:off x="2766000" y="3514042"/>
            <a:ext cx="483726" cy="184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1F8BEF3D-A501-45CC-AE2B-0F429F08C267}"/>
              </a:ext>
            </a:extLst>
          </p:cNvPr>
          <p:cNvCxnSpPr>
            <a:cxnSpLocks/>
          </p:cNvCxnSpPr>
          <p:nvPr/>
        </p:nvCxnSpPr>
        <p:spPr>
          <a:xfrm flipH="1">
            <a:off x="3249726" y="3514042"/>
            <a:ext cx="483726" cy="184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45114960-D15D-4F43-A8A9-F6860319C184}"/>
              </a:ext>
            </a:extLst>
          </p:cNvPr>
          <p:cNvCxnSpPr/>
          <p:nvPr/>
        </p:nvCxnSpPr>
        <p:spPr>
          <a:xfrm>
            <a:off x="3249726" y="3695153"/>
            <a:ext cx="0" cy="1209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Elipse 31">
            <a:extLst>
              <a:ext uri="{FF2B5EF4-FFF2-40B4-BE49-F238E27FC236}">
                <a16:creationId xmlns:a16="http://schemas.microsoft.com/office/drawing/2014/main" id="{ED0A4034-20D9-4040-8F84-989C85BBA208}"/>
              </a:ext>
            </a:extLst>
          </p:cNvPr>
          <p:cNvSpPr/>
          <p:nvPr/>
        </p:nvSpPr>
        <p:spPr>
          <a:xfrm>
            <a:off x="2400470" y="3870695"/>
            <a:ext cx="378630" cy="36933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41F1AEF4-611C-4C4F-B8E2-5A97862E43A6}"/>
              </a:ext>
            </a:extLst>
          </p:cNvPr>
          <p:cNvSpPr/>
          <p:nvPr/>
        </p:nvSpPr>
        <p:spPr>
          <a:xfrm>
            <a:off x="2848182" y="3870695"/>
            <a:ext cx="378630" cy="36933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B85AACCF-F0F8-4D49-96AD-3EE8832844CA}"/>
              </a:ext>
            </a:extLst>
          </p:cNvPr>
          <p:cNvSpPr/>
          <p:nvPr/>
        </p:nvSpPr>
        <p:spPr>
          <a:xfrm>
            <a:off x="3302000" y="3870695"/>
            <a:ext cx="378630" cy="36933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Heptágono 34">
            <a:extLst>
              <a:ext uri="{FF2B5EF4-FFF2-40B4-BE49-F238E27FC236}">
                <a16:creationId xmlns:a16="http://schemas.microsoft.com/office/drawing/2014/main" id="{BE000D75-1F55-46C2-A159-284CD77D9BA4}"/>
              </a:ext>
            </a:extLst>
          </p:cNvPr>
          <p:cNvSpPr/>
          <p:nvPr/>
        </p:nvSpPr>
        <p:spPr>
          <a:xfrm>
            <a:off x="3755818" y="3858103"/>
            <a:ext cx="398145" cy="388069"/>
          </a:xfrm>
          <a:prstGeom prst="heptag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9EAF4C4A-A2AA-4AFF-8482-4F67F7EF27B4}"/>
              </a:ext>
            </a:extLst>
          </p:cNvPr>
          <p:cNvSpPr txBox="1"/>
          <p:nvPr/>
        </p:nvSpPr>
        <p:spPr>
          <a:xfrm>
            <a:off x="2410541" y="4202979"/>
            <a:ext cx="3513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AA126810-6A94-4117-A424-1BF3469D191D}"/>
              </a:ext>
            </a:extLst>
          </p:cNvPr>
          <p:cNvSpPr txBox="1"/>
          <p:nvPr/>
        </p:nvSpPr>
        <p:spPr>
          <a:xfrm>
            <a:off x="2869094" y="4202979"/>
            <a:ext cx="3257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DAE82B98-6953-459C-A00F-13E62F18E05A}"/>
              </a:ext>
            </a:extLst>
          </p:cNvPr>
          <p:cNvSpPr txBox="1"/>
          <p:nvPr/>
        </p:nvSpPr>
        <p:spPr>
          <a:xfrm>
            <a:off x="3316649" y="4201272"/>
            <a:ext cx="3257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471CC8D3-EE81-4229-AB21-03B83853BFF1}"/>
              </a:ext>
            </a:extLst>
          </p:cNvPr>
          <p:cNvSpPr txBox="1"/>
          <p:nvPr/>
        </p:nvSpPr>
        <p:spPr>
          <a:xfrm>
            <a:off x="3794069" y="4196569"/>
            <a:ext cx="3000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C4A39F91-CFD1-4E7D-99FA-81669B9E1D86}"/>
              </a:ext>
            </a:extLst>
          </p:cNvPr>
          <p:cNvSpPr txBox="1"/>
          <p:nvPr/>
        </p:nvSpPr>
        <p:spPr>
          <a:xfrm>
            <a:off x="1688161" y="3870695"/>
            <a:ext cx="428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>
                <a:solidFill>
                  <a:schemeClr val="tx2"/>
                </a:solidFill>
                <a:latin typeface="Oxygen" panose="020B0604020202020204" charset="0"/>
              </a:rPr>
              <a:t>F2</a:t>
            </a:r>
          </a:p>
        </p:txBody>
      </p:sp>
      <p:sp>
        <p:nvSpPr>
          <p:cNvPr id="47" name="Signo de multiplicación 46">
            <a:extLst>
              <a:ext uri="{FF2B5EF4-FFF2-40B4-BE49-F238E27FC236}">
                <a16:creationId xmlns:a16="http://schemas.microsoft.com/office/drawing/2014/main" id="{76E6E35C-5931-43DB-9FAC-593147EDC06A}"/>
              </a:ext>
            </a:extLst>
          </p:cNvPr>
          <p:cNvSpPr/>
          <p:nvPr/>
        </p:nvSpPr>
        <p:spPr>
          <a:xfrm>
            <a:off x="3160464" y="2989866"/>
            <a:ext cx="226828" cy="223446"/>
          </a:xfrm>
          <a:prstGeom prst="mathMultiply">
            <a:avLst>
              <a:gd name="adj1" fmla="val 14002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errar llave 7">
            <a:extLst>
              <a:ext uri="{FF2B5EF4-FFF2-40B4-BE49-F238E27FC236}">
                <a16:creationId xmlns:a16="http://schemas.microsoft.com/office/drawing/2014/main" id="{C4D9BABD-BC7C-44D6-8A6C-B76865F959DA}"/>
              </a:ext>
            </a:extLst>
          </p:cNvPr>
          <p:cNvSpPr/>
          <p:nvPr/>
        </p:nvSpPr>
        <p:spPr>
          <a:xfrm rot="5400000">
            <a:off x="2953194" y="3897974"/>
            <a:ext cx="133859" cy="1191806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Cerrar llave 47">
            <a:extLst>
              <a:ext uri="{FF2B5EF4-FFF2-40B4-BE49-F238E27FC236}">
                <a16:creationId xmlns:a16="http://schemas.microsoft.com/office/drawing/2014/main" id="{2689074F-BE8E-4676-B5B3-30F5989A71A0}"/>
              </a:ext>
            </a:extLst>
          </p:cNvPr>
          <p:cNvSpPr/>
          <p:nvPr/>
        </p:nvSpPr>
        <p:spPr>
          <a:xfrm rot="5400000">
            <a:off x="3900352" y="4270408"/>
            <a:ext cx="133860" cy="446938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B2265D3-DC4A-4329-BFE5-8700693449B3}"/>
              </a:ext>
            </a:extLst>
          </p:cNvPr>
          <p:cNvSpPr txBox="1"/>
          <p:nvPr/>
        </p:nvSpPr>
        <p:spPr>
          <a:xfrm>
            <a:off x="2731010" y="4572311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tx1"/>
                </a:solidFill>
                <a:latin typeface="Oxygen" panose="020B0604020202020204" charset="0"/>
              </a:rPr>
              <a:t>¾ llis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E9DE5CA1-E2A2-4093-A96A-5A47FFA32D0F}"/>
              </a:ext>
            </a:extLst>
          </p:cNvPr>
          <p:cNvSpPr txBox="1"/>
          <p:nvPr/>
        </p:nvSpPr>
        <p:spPr>
          <a:xfrm>
            <a:off x="3586408" y="4577011"/>
            <a:ext cx="761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tx1"/>
                </a:solidFill>
                <a:latin typeface="Oxygen" panose="020B0604020202020204" charset="0"/>
              </a:rPr>
              <a:t>¼ rugós</a:t>
            </a:r>
          </a:p>
        </p:txBody>
      </p:sp>
    </p:spTree>
    <p:extLst>
      <p:ext uri="{BB962C8B-B14F-4D97-AF65-F5344CB8AC3E}">
        <p14:creationId xmlns:p14="http://schemas.microsoft.com/office/powerpoint/2010/main" val="415781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363;p43">
            <a:extLst>
              <a:ext uri="{FF2B5EF4-FFF2-40B4-BE49-F238E27FC236}">
                <a16:creationId xmlns:a16="http://schemas.microsoft.com/office/drawing/2014/main" id="{A894BE69-68D8-415F-890D-0989E27361D7}"/>
              </a:ext>
            </a:extLst>
          </p:cNvPr>
          <p:cNvSpPr txBox="1">
            <a:spLocks/>
          </p:cNvSpPr>
          <p:nvPr/>
        </p:nvSpPr>
        <p:spPr>
          <a:xfrm>
            <a:off x="208901" y="159123"/>
            <a:ext cx="7724400" cy="473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iro"/>
              <a:buNone/>
              <a:defRPr sz="3200" b="1" i="0" u="none" strike="noStrike" cap="none">
                <a:solidFill>
                  <a:schemeClr val="dk2"/>
                </a:solidFill>
                <a:latin typeface="Cairo"/>
                <a:ea typeface="Cairo"/>
                <a:cs typeface="Cairo"/>
                <a:sym typeface="Cai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ES" sz="2000" u="sng">
                <a:solidFill>
                  <a:schemeClr val="bg2"/>
                </a:solidFill>
                <a:uFill>
                  <a:solidFill>
                    <a:schemeClr val="tx2"/>
                  </a:solidFill>
                </a:uFill>
              </a:rPr>
              <a:t>3r GRUP D’EXPERIMENTS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B65E1111-AD78-407D-B721-F1ACE7B151A5}"/>
              </a:ext>
            </a:extLst>
          </p:cNvPr>
          <p:cNvSpPr txBox="1"/>
          <p:nvPr/>
        </p:nvSpPr>
        <p:spPr>
          <a:xfrm>
            <a:off x="381648" y="505716"/>
            <a:ext cx="5771452" cy="2273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2563" indent="-182563">
              <a:lnSpc>
                <a:spcPct val="150000"/>
              </a:lnSpc>
              <a:buClr>
                <a:schemeClr val="bg2"/>
              </a:buClr>
              <a:buFont typeface="+mj-lt"/>
              <a:buAutoNum type="arabicPeriod"/>
            </a:pP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Encreuament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de dues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línies pures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     pésols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grocs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i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llisos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                                                                    pésols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verds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i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rugosos</a:t>
            </a:r>
            <a:endParaRPr lang="es-ES" sz="1200">
              <a:solidFill>
                <a:schemeClr val="tx1"/>
              </a:solidFill>
              <a:uFill>
                <a:solidFill>
                  <a:schemeClr val="tx2"/>
                </a:solidFill>
              </a:uFill>
              <a:latin typeface="Oxygen" panose="020B0604020202020204" charset="0"/>
            </a:endParaRPr>
          </a:p>
          <a:p>
            <a:pPr marL="182563" indent="-182563">
              <a:lnSpc>
                <a:spcPct val="150000"/>
              </a:lnSpc>
              <a:buClr>
                <a:schemeClr val="bg2"/>
              </a:buClr>
              <a:buFont typeface="+mj-lt"/>
              <a:buAutoNum type="arabicPeriod"/>
            </a:pP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Autofecundació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entre els individus obtinguts de la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1ª generació filial</a:t>
            </a:r>
            <a:endParaRPr lang="es-ES" sz="1200">
              <a:solidFill>
                <a:schemeClr val="tx1"/>
              </a:solidFill>
              <a:uFill>
                <a:solidFill>
                  <a:schemeClr val="tx2"/>
                </a:solidFill>
              </a:uFill>
              <a:latin typeface="Oxygen" panose="020B0604020202020204" charset="0"/>
            </a:endParaRPr>
          </a:p>
          <a:p>
            <a:pPr marL="182563" indent="-182563">
              <a:lnSpc>
                <a:spcPct val="150000"/>
              </a:lnSpc>
              <a:buClr>
                <a:schemeClr val="bg2"/>
              </a:buClr>
              <a:buFont typeface="+mj-lt"/>
              <a:buAutoNum type="arabicPeriod"/>
            </a:pP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Tota la descendència de la </a:t>
            </a:r>
            <a:r>
              <a:rPr lang="es-ES" sz="1200" b="1">
                <a:solidFill>
                  <a:schemeClr val="bg2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F1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presenta els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caràcters dominants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(llisos i grocs)</a:t>
            </a:r>
          </a:p>
          <a:p>
            <a:pPr marL="182563" indent="-182563">
              <a:lnSpc>
                <a:spcPct val="150000"/>
              </a:lnSpc>
              <a:buClr>
                <a:schemeClr val="bg2"/>
              </a:buClr>
              <a:buFont typeface="+mj-lt"/>
              <a:buAutoNum type="arabicPeriod"/>
            </a:pP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En </a:t>
            </a:r>
            <a:r>
              <a:rPr lang="es-ES" sz="1200" b="1">
                <a:solidFill>
                  <a:schemeClr val="bg2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F2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apareixen 16 exemplars:     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9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grocs i llisos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                                                          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3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grocs i rugosos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                                                          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3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verds i llisos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                                                          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1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verd i rugós</a:t>
            </a:r>
          </a:p>
        </p:txBody>
      </p:sp>
      <p:sp>
        <p:nvSpPr>
          <p:cNvPr id="44" name="Google Shape;1363;p43">
            <a:extLst>
              <a:ext uri="{FF2B5EF4-FFF2-40B4-BE49-F238E27FC236}">
                <a16:creationId xmlns:a16="http://schemas.microsoft.com/office/drawing/2014/main" id="{DCA64435-5175-48E2-95AF-EB3CEC15BC73}"/>
              </a:ext>
            </a:extLst>
          </p:cNvPr>
          <p:cNvSpPr txBox="1">
            <a:spLocks/>
          </p:cNvSpPr>
          <p:nvPr/>
        </p:nvSpPr>
        <p:spPr>
          <a:xfrm>
            <a:off x="292721" y="2497357"/>
            <a:ext cx="7724400" cy="346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iro"/>
              <a:buNone/>
              <a:defRPr sz="3200" b="1" i="0" u="none" strike="noStrike" cap="none">
                <a:solidFill>
                  <a:schemeClr val="dk2"/>
                </a:solidFill>
                <a:latin typeface="Cairo"/>
                <a:ea typeface="Cairo"/>
                <a:cs typeface="Cairo"/>
                <a:sym typeface="Cai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ES" sz="1600">
                <a:solidFill>
                  <a:schemeClr val="tx2"/>
                </a:solidFill>
                <a:uFill>
                  <a:solidFill>
                    <a:schemeClr val="tx2"/>
                  </a:solidFill>
                </a:uFill>
              </a:rPr>
              <a:t>CONCLUSIÓ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464748AF-87FA-49DC-9513-30B42176A5E2}"/>
              </a:ext>
            </a:extLst>
          </p:cNvPr>
          <p:cNvSpPr txBox="1"/>
          <p:nvPr/>
        </p:nvSpPr>
        <p:spPr>
          <a:xfrm>
            <a:off x="396888" y="2790020"/>
            <a:ext cx="5216493" cy="611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63525" indent="-171450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−"/>
            </a:pP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Els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dos caràcters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s’hereten de forma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independent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respecte als altres</a:t>
            </a:r>
          </a:p>
          <a:p>
            <a:pPr marL="263525" indent="-171450">
              <a:lnSpc>
                <a:spcPct val="150000"/>
              </a:lnSpc>
              <a:buClr>
                <a:schemeClr val="bg2"/>
              </a:buClr>
              <a:buFont typeface="Arial" panose="020B0604020202020204" pitchFamily="34" charset="0"/>
              <a:buChar char="−"/>
            </a:pP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Poden originar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combinacions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no presents a la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generació parental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</a:t>
            </a:r>
            <a:r>
              <a:rPr lang="es-ES" sz="1200">
                <a:solidFill>
                  <a:schemeClr val="bg2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(</a:t>
            </a:r>
            <a:r>
              <a:rPr lang="es-ES" sz="1200" b="1">
                <a:solidFill>
                  <a:schemeClr val="bg2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P</a:t>
            </a:r>
            <a:r>
              <a:rPr lang="es-ES" sz="1200">
                <a:solidFill>
                  <a:schemeClr val="bg2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)</a:t>
            </a:r>
          </a:p>
        </p:txBody>
      </p: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1DD34DEE-9585-449E-9BC0-A6283BD1858D}"/>
              </a:ext>
            </a:extLst>
          </p:cNvPr>
          <p:cNvCxnSpPr/>
          <p:nvPr/>
        </p:nvCxnSpPr>
        <p:spPr>
          <a:xfrm flipV="1">
            <a:off x="3112770" y="699770"/>
            <a:ext cx="0" cy="2635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Conector recto de flecha 45">
            <a:extLst>
              <a:ext uri="{FF2B5EF4-FFF2-40B4-BE49-F238E27FC236}">
                <a16:creationId xmlns:a16="http://schemas.microsoft.com/office/drawing/2014/main" id="{2DC107C4-1EB9-48AE-A763-50ACF581E26F}"/>
              </a:ext>
            </a:extLst>
          </p:cNvPr>
          <p:cNvCxnSpPr>
            <a:cxnSpLocks/>
          </p:cNvCxnSpPr>
          <p:nvPr/>
        </p:nvCxnSpPr>
        <p:spPr>
          <a:xfrm>
            <a:off x="3061669" y="696595"/>
            <a:ext cx="20985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9" name="Conector recto de flecha 48">
            <a:extLst>
              <a:ext uri="{FF2B5EF4-FFF2-40B4-BE49-F238E27FC236}">
                <a16:creationId xmlns:a16="http://schemas.microsoft.com/office/drawing/2014/main" id="{15B10955-F8B8-4085-943F-4B42AE4870DF}"/>
              </a:ext>
            </a:extLst>
          </p:cNvPr>
          <p:cNvCxnSpPr>
            <a:cxnSpLocks/>
          </p:cNvCxnSpPr>
          <p:nvPr/>
        </p:nvCxnSpPr>
        <p:spPr>
          <a:xfrm>
            <a:off x="3105279" y="960120"/>
            <a:ext cx="17343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7BB6BF08-EC30-4565-955D-18AD4DBE233F}"/>
              </a:ext>
            </a:extLst>
          </p:cNvPr>
          <p:cNvCxnSpPr>
            <a:cxnSpLocks/>
          </p:cNvCxnSpPr>
          <p:nvPr/>
        </p:nvCxnSpPr>
        <p:spPr>
          <a:xfrm flipV="1">
            <a:off x="2762250" y="1804671"/>
            <a:ext cx="0" cy="8223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2" name="Conector recto de flecha 51">
            <a:extLst>
              <a:ext uri="{FF2B5EF4-FFF2-40B4-BE49-F238E27FC236}">
                <a16:creationId xmlns:a16="http://schemas.microsoft.com/office/drawing/2014/main" id="{8B666647-6C75-4D72-AC24-4A2A7C48BC19}"/>
              </a:ext>
            </a:extLst>
          </p:cNvPr>
          <p:cNvCxnSpPr>
            <a:cxnSpLocks/>
          </p:cNvCxnSpPr>
          <p:nvPr/>
        </p:nvCxnSpPr>
        <p:spPr>
          <a:xfrm>
            <a:off x="2711149" y="1801495"/>
            <a:ext cx="20985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3" name="Conector recto de flecha 52">
            <a:extLst>
              <a:ext uri="{FF2B5EF4-FFF2-40B4-BE49-F238E27FC236}">
                <a16:creationId xmlns:a16="http://schemas.microsoft.com/office/drawing/2014/main" id="{3470D9C6-7F4C-48BE-877C-0B2AF5223E5A}"/>
              </a:ext>
            </a:extLst>
          </p:cNvPr>
          <p:cNvCxnSpPr>
            <a:cxnSpLocks/>
          </p:cNvCxnSpPr>
          <p:nvPr/>
        </p:nvCxnSpPr>
        <p:spPr>
          <a:xfrm>
            <a:off x="2754759" y="2065020"/>
            <a:ext cx="17343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5" name="Conector recto de flecha 54">
            <a:extLst>
              <a:ext uri="{FF2B5EF4-FFF2-40B4-BE49-F238E27FC236}">
                <a16:creationId xmlns:a16="http://schemas.microsoft.com/office/drawing/2014/main" id="{ACA8A783-5209-440E-96FE-8AF600D0F076}"/>
              </a:ext>
            </a:extLst>
          </p:cNvPr>
          <p:cNvCxnSpPr>
            <a:cxnSpLocks/>
          </p:cNvCxnSpPr>
          <p:nvPr/>
        </p:nvCxnSpPr>
        <p:spPr>
          <a:xfrm>
            <a:off x="2762250" y="2347595"/>
            <a:ext cx="17343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6" name="Conector recto de flecha 55">
            <a:extLst>
              <a:ext uri="{FF2B5EF4-FFF2-40B4-BE49-F238E27FC236}">
                <a16:creationId xmlns:a16="http://schemas.microsoft.com/office/drawing/2014/main" id="{0A0B0DEB-1634-44EB-B279-EA68BB0168DD}"/>
              </a:ext>
            </a:extLst>
          </p:cNvPr>
          <p:cNvCxnSpPr>
            <a:cxnSpLocks/>
          </p:cNvCxnSpPr>
          <p:nvPr/>
        </p:nvCxnSpPr>
        <p:spPr>
          <a:xfrm>
            <a:off x="2762250" y="2626995"/>
            <a:ext cx="17343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7537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1DC0CA4F-25D5-4F9E-AD4F-FD5CBF486B2F}"/>
              </a:ext>
            </a:extLst>
          </p:cNvPr>
          <p:cNvSpPr/>
          <p:nvPr/>
        </p:nvSpPr>
        <p:spPr>
          <a:xfrm>
            <a:off x="1943100" y="601618"/>
            <a:ext cx="5330135" cy="3940264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76B8A1A-8641-46DB-AF7D-010BBC691E71}"/>
              </a:ext>
            </a:extLst>
          </p:cNvPr>
          <p:cNvSpPr txBox="1"/>
          <p:nvPr/>
        </p:nvSpPr>
        <p:spPr>
          <a:xfrm>
            <a:off x="2021822" y="789934"/>
            <a:ext cx="378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>
                <a:solidFill>
                  <a:schemeClr val="tx2"/>
                </a:solidFill>
                <a:latin typeface="Oxygen" panose="020B0604020202020204" charset="0"/>
              </a:rPr>
              <a:t>P.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7E6B5D9E-E5EC-4AFC-818B-2BA490159C75}"/>
              </a:ext>
            </a:extLst>
          </p:cNvPr>
          <p:cNvSpPr/>
          <p:nvPr/>
        </p:nvSpPr>
        <p:spPr>
          <a:xfrm>
            <a:off x="3624495" y="789934"/>
            <a:ext cx="378630" cy="36933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7723F04-F969-4F8C-B5E5-6ADAC6C26E37}"/>
              </a:ext>
            </a:extLst>
          </p:cNvPr>
          <p:cNvSpPr txBox="1"/>
          <p:nvPr/>
        </p:nvSpPr>
        <p:spPr>
          <a:xfrm>
            <a:off x="3555246" y="1142058"/>
            <a:ext cx="546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403FF11-7D85-4506-8D41-10AD6E75D353}"/>
              </a:ext>
            </a:extLst>
          </p:cNvPr>
          <p:cNvSpPr txBox="1"/>
          <p:nvPr/>
        </p:nvSpPr>
        <p:spPr>
          <a:xfrm>
            <a:off x="4626898" y="1150832"/>
            <a:ext cx="4507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40FD7EE7-CB7F-4C4A-8244-6AE4A58BBFFD}"/>
              </a:ext>
            </a:extLst>
          </p:cNvPr>
          <p:cNvCxnSpPr/>
          <p:nvPr/>
        </p:nvCxnSpPr>
        <p:spPr>
          <a:xfrm>
            <a:off x="3832800" y="1598511"/>
            <a:ext cx="483726" cy="184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C85E8CC2-2105-45AB-A38E-70FC82DA7CD3}"/>
              </a:ext>
            </a:extLst>
          </p:cNvPr>
          <p:cNvCxnSpPr>
            <a:cxnSpLocks/>
          </p:cNvCxnSpPr>
          <p:nvPr/>
        </p:nvCxnSpPr>
        <p:spPr>
          <a:xfrm flipH="1">
            <a:off x="4316526" y="1598511"/>
            <a:ext cx="483726" cy="184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96F5AC6A-3F06-4E1E-BB13-90087C0AAE8E}"/>
              </a:ext>
            </a:extLst>
          </p:cNvPr>
          <p:cNvCxnSpPr/>
          <p:nvPr/>
        </p:nvCxnSpPr>
        <p:spPr>
          <a:xfrm>
            <a:off x="4316526" y="1779622"/>
            <a:ext cx="0" cy="1209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Heptágono 14">
            <a:extLst>
              <a:ext uri="{FF2B5EF4-FFF2-40B4-BE49-F238E27FC236}">
                <a16:creationId xmlns:a16="http://schemas.microsoft.com/office/drawing/2014/main" id="{273EA370-3834-4D6A-B956-FB3AF0A39066}"/>
              </a:ext>
            </a:extLst>
          </p:cNvPr>
          <p:cNvSpPr/>
          <p:nvPr/>
        </p:nvSpPr>
        <p:spPr>
          <a:xfrm>
            <a:off x="4653208" y="769394"/>
            <a:ext cx="398145" cy="388069"/>
          </a:xfrm>
          <a:prstGeom prst="heptagon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DCB1C3C8-BC7D-41EF-AB57-DFA087A5E775}"/>
              </a:ext>
            </a:extLst>
          </p:cNvPr>
          <p:cNvSpPr txBox="1"/>
          <p:nvPr/>
        </p:nvSpPr>
        <p:spPr>
          <a:xfrm>
            <a:off x="1969938" y="2028475"/>
            <a:ext cx="428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>
                <a:solidFill>
                  <a:schemeClr val="tx2"/>
                </a:solidFill>
                <a:latin typeface="Oxygen" panose="020B0604020202020204" charset="0"/>
              </a:rPr>
              <a:t>F1</a:t>
            </a:r>
          </a:p>
        </p:txBody>
      </p:sp>
      <p:sp>
        <p:nvSpPr>
          <p:cNvPr id="21" name="Signo de multiplicación 20">
            <a:extLst>
              <a:ext uri="{FF2B5EF4-FFF2-40B4-BE49-F238E27FC236}">
                <a16:creationId xmlns:a16="http://schemas.microsoft.com/office/drawing/2014/main" id="{1B69238E-1F99-49BD-9E2F-F99600A44C49}"/>
              </a:ext>
            </a:extLst>
          </p:cNvPr>
          <p:cNvSpPr/>
          <p:nvPr/>
        </p:nvSpPr>
        <p:spPr>
          <a:xfrm>
            <a:off x="4227264" y="902348"/>
            <a:ext cx="226828" cy="223446"/>
          </a:xfrm>
          <a:prstGeom prst="mathMultiply">
            <a:avLst>
              <a:gd name="adj1" fmla="val 14002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B0822088-2FB7-45A4-94A4-0B774C1170C9}"/>
              </a:ext>
            </a:extLst>
          </p:cNvPr>
          <p:cNvSpPr/>
          <p:nvPr/>
        </p:nvSpPr>
        <p:spPr>
          <a:xfrm>
            <a:off x="4102191" y="1968477"/>
            <a:ext cx="378630" cy="36933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8AE95E18-7BE4-4803-AAC0-DE37BB6EE6F0}"/>
              </a:ext>
            </a:extLst>
          </p:cNvPr>
          <p:cNvSpPr txBox="1"/>
          <p:nvPr/>
        </p:nvSpPr>
        <p:spPr>
          <a:xfrm>
            <a:off x="4054053" y="2347359"/>
            <a:ext cx="5227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C9362F4B-DE08-4E04-9D35-84A6C86A2452}"/>
              </a:ext>
            </a:extLst>
          </p:cNvPr>
          <p:cNvSpPr txBox="1"/>
          <p:nvPr/>
        </p:nvSpPr>
        <p:spPr>
          <a:xfrm>
            <a:off x="3587626" y="1321512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2"/>
                </a:solidFill>
                <a:latin typeface="Oxygen" panose="020B0604020202020204" charset="0"/>
              </a:rPr>
              <a:t>(FC)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04A300DA-D329-4901-BEEF-F53098B6C1EE}"/>
              </a:ext>
            </a:extLst>
          </p:cNvPr>
          <p:cNvSpPr txBox="1"/>
          <p:nvPr/>
        </p:nvSpPr>
        <p:spPr>
          <a:xfrm>
            <a:off x="4637028" y="1328143"/>
            <a:ext cx="399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2"/>
                </a:solidFill>
                <a:latin typeface="Oxygen" panose="020B0604020202020204" charset="0"/>
              </a:rPr>
              <a:t>(fc)</a:t>
            </a:r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BD7F72B3-EC8A-4413-A10A-BB1BE94CADE1}"/>
              </a:ext>
            </a:extLst>
          </p:cNvPr>
          <p:cNvSpPr/>
          <p:nvPr/>
        </p:nvSpPr>
        <p:spPr>
          <a:xfrm>
            <a:off x="5036496" y="1977045"/>
            <a:ext cx="378630" cy="36933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CB0B6A1B-4485-4920-B8DB-D37B4659AB89}"/>
              </a:ext>
            </a:extLst>
          </p:cNvPr>
          <p:cNvSpPr txBox="1"/>
          <p:nvPr/>
        </p:nvSpPr>
        <p:spPr>
          <a:xfrm>
            <a:off x="4988358" y="2355927"/>
            <a:ext cx="5227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37" name="Signo de multiplicación 36">
            <a:extLst>
              <a:ext uri="{FF2B5EF4-FFF2-40B4-BE49-F238E27FC236}">
                <a16:creationId xmlns:a16="http://schemas.microsoft.com/office/drawing/2014/main" id="{48A208E9-F7A1-4542-B475-A5555698CEB0}"/>
              </a:ext>
            </a:extLst>
          </p:cNvPr>
          <p:cNvSpPr/>
          <p:nvPr/>
        </p:nvSpPr>
        <p:spPr>
          <a:xfrm>
            <a:off x="4645244" y="2049988"/>
            <a:ext cx="226828" cy="223446"/>
          </a:xfrm>
          <a:prstGeom prst="mathMultiply">
            <a:avLst>
              <a:gd name="adj1" fmla="val 14002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E1BAD58A-9000-4E8F-AA75-418F4FFA0A3F}"/>
              </a:ext>
            </a:extLst>
          </p:cNvPr>
          <p:cNvSpPr txBox="1"/>
          <p:nvPr/>
        </p:nvSpPr>
        <p:spPr>
          <a:xfrm>
            <a:off x="3554180" y="2550482"/>
            <a:ext cx="12650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2"/>
                </a:solidFill>
                <a:latin typeface="Oxygen" panose="020B0604020202020204" charset="0"/>
              </a:rPr>
              <a:t>(FC) (Fc) (fC) (fc)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15502B34-8471-4442-9039-ED33BBAD1D2E}"/>
              </a:ext>
            </a:extLst>
          </p:cNvPr>
          <p:cNvSpPr txBox="1"/>
          <p:nvPr/>
        </p:nvSpPr>
        <p:spPr>
          <a:xfrm>
            <a:off x="4879264" y="2555915"/>
            <a:ext cx="12650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2"/>
                </a:solidFill>
                <a:latin typeface="Oxygen" panose="020B0604020202020204" charset="0"/>
              </a:rPr>
              <a:t>(FC) (Fc) (fC) (fc)</a:t>
            </a:r>
          </a:p>
        </p:txBody>
      </p: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C59F871F-8E75-41E8-9A80-DB85A7B28A67}"/>
              </a:ext>
            </a:extLst>
          </p:cNvPr>
          <p:cNvCxnSpPr/>
          <p:nvPr/>
        </p:nvCxnSpPr>
        <p:spPr>
          <a:xfrm>
            <a:off x="4276762" y="2824527"/>
            <a:ext cx="483726" cy="184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FD0D5EDC-FCD4-4D6C-911F-568BD40FBB14}"/>
              </a:ext>
            </a:extLst>
          </p:cNvPr>
          <p:cNvCxnSpPr>
            <a:cxnSpLocks/>
          </p:cNvCxnSpPr>
          <p:nvPr/>
        </p:nvCxnSpPr>
        <p:spPr>
          <a:xfrm flipH="1">
            <a:off x="4760488" y="2824527"/>
            <a:ext cx="483726" cy="184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164710FF-F1D3-4C4C-8E52-3760DBE4A296}"/>
              </a:ext>
            </a:extLst>
          </p:cNvPr>
          <p:cNvCxnSpPr/>
          <p:nvPr/>
        </p:nvCxnSpPr>
        <p:spPr>
          <a:xfrm>
            <a:off x="4760488" y="3005638"/>
            <a:ext cx="0" cy="1209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Elipse 44">
            <a:extLst>
              <a:ext uri="{FF2B5EF4-FFF2-40B4-BE49-F238E27FC236}">
                <a16:creationId xmlns:a16="http://schemas.microsoft.com/office/drawing/2014/main" id="{FFB0B46A-713F-43BB-8AC7-956FA887C7FC}"/>
              </a:ext>
            </a:extLst>
          </p:cNvPr>
          <p:cNvSpPr/>
          <p:nvPr/>
        </p:nvSpPr>
        <p:spPr>
          <a:xfrm>
            <a:off x="2448212" y="3182932"/>
            <a:ext cx="378630" cy="36933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Elipse 45">
            <a:extLst>
              <a:ext uri="{FF2B5EF4-FFF2-40B4-BE49-F238E27FC236}">
                <a16:creationId xmlns:a16="http://schemas.microsoft.com/office/drawing/2014/main" id="{90DCA39F-C814-4338-AAFA-B81A5FD06C5C}"/>
              </a:ext>
            </a:extLst>
          </p:cNvPr>
          <p:cNvSpPr/>
          <p:nvPr/>
        </p:nvSpPr>
        <p:spPr>
          <a:xfrm>
            <a:off x="2982534" y="3181712"/>
            <a:ext cx="378630" cy="36933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Elipse 46">
            <a:extLst>
              <a:ext uri="{FF2B5EF4-FFF2-40B4-BE49-F238E27FC236}">
                <a16:creationId xmlns:a16="http://schemas.microsoft.com/office/drawing/2014/main" id="{893C9858-AFAA-4C66-95EB-20B0873585DF}"/>
              </a:ext>
            </a:extLst>
          </p:cNvPr>
          <p:cNvSpPr/>
          <p:nvPr/>
        </p:nvSpPr>
        <p:spPr>
          <a:xfrm>
            <a:off x="3516856" y="3181712"/>
            <a:ext cx="378630" cy="36933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Elipse 47">
            <a:extLst>
              <a:ext uri="{FF2B5EF4-FFF2-40B4-BE49-F238E27FC236}">
                <a16:creationId xmlns:a16="http://schemas.microsoft.com/office/drawing/2014/main" id="{E08260B1-A847-4847-B194-93321D90EACC}"/>
              </a:ext>
            </a:extLst>
          </p:cNvPr>
          <p:cNvSpPr/>
          <p:nvPr/>
        </p:nvSpPr>
        <p:spPr>
          <a:xfrm>
            <a:off x="4049423" y="3177187"/>
            <a:ext cx="378630" cy="36933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Elipse 48">
            <a:extLst>
              <a:ext uri="{FF2B5EF4-FFF2-40B4-BE49-F238E27FC236}">
                <a16:creationId xmlns:a16="http://schemas.microsoft.com/office/drawing/2014/main" id="{AAF941C6-2FFD-4B3B-A4E5-910CC405F153}"/>
              </a:ext>
            </a:extLst>
          </p:cNvPr>
          <p:cNvSpPr/>
          <p:nvPr/>
        </p:nvSpPr>
        <p:spPr>
          <a:xfrm>
            <a:off x="4581990" y="3183476"/>
            <a:ext cx="378630" cy="36933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Elipse 49">
            <a:extLst>
              <a:ext uri="{FF2B5EF4-FFF2-40B4-BE49-F238E27FC236}">
                <a16:creationId xmlns:a16="http://schemas.microsoft.com/office/drawing/2014/main" id="{FB0EA15F-FFBF-4161-9FC0-3BCE7A3B9F60}"/>
              </a:ext>
            </a:extLst>
          </p:cNvPr>
          <p:cNvSpPr/>
          <p:nvPr/>
        </p:nvSpPr>
        <p:spPr>
          <a:xfrm>
            <a:off x="5114557" y="3181038"/>
            <a:ext cx="378630" cy="36933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Elipse 50">
            <a:extLst>
              <a:ext uri="{FF2B5EF4-FFF2-40B4-BE49-F238E27FC236}">
                <a16:creationId xmlns:a16="http://schemas.microsoft.com/office/drawing/2014/main" id="{CA8A1275-48E9-402F-89FF-8CAD5BA6491C}"/>
              </a:ext>
            </a:extLst>
          </p:cNvPr>
          <p:cNvSpPr/>
          <p:nvPr/>
        </p:nvSpPr>
        <p:spPr>
          <a:xfrm>
            <a:off x="5647124" y="3179077"/>
            <a:ext cx="378630" cy="36933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Elipse 51">
            <a:extLst>
              <a:ext uri="{FF2B5EF4-FFF2-40B4-BE49-F238E27FC236}">
                <a16:creationId xmlns:a16="http://schemas.microsoft.com/office/drawing/2014/main" id="{45E53BF8-3384-482F-8C46-4145CC6A3927}"/>
              </a:ext>
            </a:extLst>
          </p:cNvPr>
          <p:cNvSpPr/>
          <p:nvPr/>
        </p:nvSpPr>
        <p:spPr>
          <a:xfrm>
            <a:off x="6179691" y="3178291"/>
            <a:ext cx="378630" cy="36933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Elipse 52">
            <a:extLst>
              <a:ext uri="{FF2B5EF4-FFF2-40B4-BE49-F238E27FC236}">
                <a16:creationId xmlns:a16="http://schemas.microsoft.com/office/drawing/2014/main" id="{653260AC-469E-4C78-BC21-BD29A1E3DC31}"/>
              </a:ext>
            </a:extLst>
          </p:cNvPr>
          <p:cNvSpPr/>
          <p:nvPr/>
        </p:nvSpPr>
        <p:spPr>
          <a:xfrm>
            <a:off x="6712884" y="3175813"/>
            <a:ext cx="378630" cy="369332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Elipse 53">
            <a:extLst>
              <a:ext uri="{FF2B5EF4-FFF2-40B4-BE49-F238E27FC236}">
                <a16:creationId xmlns:a16="http://schemas.microsoft.com/office/drawing/2014/main" id="{6530B9BD-E87D-421F-8739-27767E5C2A3B}"/>
              </a:ext>
            </a:extLst>
          </p:cNvPr>
          <p:cNvSpPr/>
          <p:nvPr/>
        </p:nvSpPr>
        <p:spPr>
          <a:xfrm>
            <a:off x="2984865" y="3809846"/>
            <a:ext cx="378630" cy="369332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Elipse 54">
            <a:extLst>
              <a:ext uri="{FF2B5EF4-FFF2-40B4-BE49-F238E27FC236}">
                <a16:creationId xmlns:a16="http://schemas.microsoft.com/office/drawing/2014/main" id="{41BEAB13-296F-4465-A9CD-E6080FE7D985}"/>
              </a:ext>
            </a:extLst>
          </p:cNvPr>
          <p:cNvSpPr/>
          <p:nvPr/>
        </p:nvSpPr>
        <p:spPr>
          <a:xfrm>
            <a:off x="3519187" y="3808626"/>
            <a:ext cx="378630" cy="369332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Elipse 55">
            <a:extLst>
              <a:ext uri="{FF2B5EF4-FFF2-40B4-BE49-F238E27FC236}">
                <a16:creationId xmlns:a16="http://schemas.microsoft.com/office/drawing/2014/main" id="{860D3A7F-2CE9-4941-B172-BF3C18F3AE8F}"/>
              </a:ext>
            </a:extLst>
          </p:cNvPr>
          <p:cNvSpPr/>
          <p:nvPr/>
        </p:nvSpPr>
        <p:spPr>
          <a:xfrm>
            <a:off x="4053509" y="3808626"/>
            <a:ext cx="378630" cy="369332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Heptágono 56">
            <a:extLst>
              <a:ext uri="{FF2B5EF4-FFF2-40B4-BE49-F238E27FC236}">
                <a16:creationId xmlns:a16="http://schemas.microsoft.com/office/drawing/2014/main" id="{36EA43E9-1FA5-407B-959F-70ED62275E07}"/>
              </a:ext>
            </a:extLst>
          </p:cNvPr>
          <p:cNvSpPr/>
          <p:nvPr/>
        </p:nvSpPr>
        <p:spPr>
          <a:xfrm>
            <a:off x="4564844" y="3800644"/>
            <a:ext cx="398145" cy="388069"/>
          </a:xfrm>
          <a:prstGeom prst="heptagon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Heptágono 57">
            <a:extLst>
              <a:ext uri="{FF2B5EF4-FFF2-40B4-BE49-F238E27FC236}">
                <a16:creationId xmlns:a16="http://schemas.microsoft.com/office/drawing/2014/main" id="{F851F15C-B862-4C1D-AF5A-7C2D22654512}"/>
              </a:ext>
            </a:extLst>
          </p:cNvPr>
          <p:cNvSpPr/>
          <p:nvPr/>
        </p:nvSpPr>
        <p:spPr>
          <a:xfrm>
            <a:off x="5095042" y="3789889"/>
            <a:ext cx="398145" cy="388069"/>
          </a:xfrm>
          <a:prstGeom prst="heptagon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Heptágono 58">
            <a:extLst>
              <a:ext uri="{FF2B5EF4-FFF2-40B4-BE49-F238E27FC236}">
                <a16:creationId xmlns:a16="http://schemas.microsoft.com/office/drawing/2014/main" id="{A15098FA-0B18-4FF4-B11F-0327E7240770}"/>
              </a:ext>
            </a:extLst>
          </p:cNvPr>
          <p:cNvSpPr/>
          <p:nvPr/>
        </p:nvSpPr>
        <p:spPr>
          <a:xfrm>
            <a:off x="5631695" y="3789888"/>
            <a:ext cx="398145" cy="388069"/>
          </a:xfrm>
          <a:prstGeom prst="heptagon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Heptágono 59">
            <a:extLst>
              <a:ext uri="{FF2B5EF4-FFF2-40B4-BE49-F238E27FC236}">
                <a16:creationId xmlns:a16="http://schemas.microsoft.com/office/drawing/2014/main" id="{8338ACF5-13E9-4ADB-9D73-3AC28C88B2D2}"/>
              </a:ext>
            </a:extLst>
          </p:cNvPr>
          <p:cNvSpPr/>
          <p:nvPr/>
        </p:nvSpPr>
        <p:spPr>
          <a:xfrm>
            <a:off x="6174019" y="3789887"/>
            <a:ext cx="398145" cy="388069"/>
          </a:xfrm>
          <a:prstGeom prst="heptagon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91B461D1-F834-42CD-B897-70E810254975}"/>
              </a:ext>
            </a:extLst>
          </p:cNvPr>
          <p:cNvSpPr txBox="1"/>
          <p:nvPr/>
        </p:nvSpPr>
        <p:spPr>
          <a:xfrm>
            <a:off x="2358470" y="3531627"/>
            <a:ext cx="5726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120137DD-6001-4338-8A27-E636EC81D411}"/>
              </a:ext>
            </a:extLst>
          </p:cNvPr>
          <p:cNvSpPr txBox="1"/>
          <p:nvPr/>
        </p:nvSpPr>
        <p:spPr>
          <a:xfrm>
            <a:off x="2918477" y="3531627"/>
            <a:ext cx="5227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E9A27B7C-CE18-4D25-B361-FC51FD0A64B7}"/>
              </a:ext>
            </a:extLst>
          </p:cNvPr>
          <p:cNvSpPr txBox="1"/>
          <p:nvPr/>
        </p:nvSpPr>
        <p:spPr>
          <a:xfrm>
            <a:off x="3454885" y="3531627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93CCE086-A716-4379-9265-971A5E712BFD}"/>
              </a:ext>
            </a:extLst>
          </p:cNvPr>
          <p:cNvSpPr txBox="1"/>
          <p:nvPr/>
        </p:nvSpPr>
        <p:spPr>
          <a:xfrm>
            <a:off x="3995391" y="3538227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BD8D81C9-8D8F-4F08-B829-1DEEC125F457}"/>
              </a:ext>
            </a:extLst>
          </p:cNvPr>
          <p:cNvSpPr txBox="1"/>
          <p:nvPr/>
        </p:nvSpPr>
        <p:spPr>
          <a:xfrm>
            <a:off x="4503052" y="3523645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7207D1AA-EDEB-462A-AFFD-0DDB467357F0}"/>
              </a:ext>
            </a:extLst>
          </p:cNvPr>
          <p:cNvSpPr txBox="1"/>
          <p:nvPr/>
        </p:nvSpPr>
        <p:spPr>
          <a:xfrm>
            <a:off x="2925020" y="4155594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C0556E8B-993D-4A87-ACD0-709C6D27143D}"/>
              </a:ext>
            </a:extLst>
          </p:cNvPr>
          <p:cNvSpPr txBox="1"/>
          <p:nvPr/>
        </p:nvSpPr>
        <p:spPr>
          <a:xfrm>
            <a:off x="5045088" y="3523645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5C27D956-261D-4C1B-870A-71534A5EF047}"/>
              </a:ext>
            </a:extLst>
          </p:cNvPr>
          <p:cNvSpPr txBox="1"/>
          <p:nvPr/>
        </p:nvSpPr>
        <p:spPr>
          <a:xfrm>
            <a:off x="3478416" y="4160974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8451AE61-9EC4-48E7-A865-3AF45C32B3ED}"/>
              </a:ext>
            </a:extLst>
          </p:cNvPr>
          <p:cNvSpPr txBox="1"/>
          <p:nvPr/>
        </p:nvSpPr>
        <p:spPr>
          <a:xfrm>
            <a:off x="5548621" y="3518267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1FEAF466-5A03-41AF-94B1-07BEC61699AB}"/>
              </a:ext>
            </a:extLst>
          </p:cNvPr>
          <p:cNvSpPr txBox="1"/>
          <p:nvPr/>
        </p:nvSpPr>
        <p:spPr>
          <a:xfrm>
            <a:off x="6141215" y="3528123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2A2AFA30-72F1-45FC-BEE7-0A0F976B4D2D}"/>
              </a:ext>
            </a:extLst>
          </p:cNvPr>
          <p:cNvSpPr txBox="1"/>
          <p:nvPr/>
        </p:nvSpPr>
        <p:spPr>
          <a:xfrm>
            <a:off x="4497644" y="4174131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38F7A6A1-3CC2-4620-86FE-8391C45EF9A1}"/>
              </a:ext>
            </a:extLst>
          </p:cNvPr>
          <p:cNvSpPr txBox="1"/>
          <p:nvPr/>
        </p:nvSpPr>
        <p:spPr>
          <a:xfrm>
            <a:off x="5074982" y="4165834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090A6488-C844-4703-8718-DDDC768739EE}"/>
              </a:ext>
            </a:extLst>
          </p:cNvPr>
          <p:cNvSpPr txBox="1"/>
          <p:nvPr/>
        </p:nvSpPr>
        <p:spPr>
          <a:xfrm>
            <a:off x="6668830" y="3518267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5089DFE5-3210-41FB-AB3E-764D6E906555}"/>
              </a:ext>
            </a:extLst>
          </p:cNvPr>
          <p:cNvSpPr txBox="1"/>
          <p:nvPr/>
        </p:nvSpPr>
        <p:spPr>
          <a:xfrm>
            <a:off x="4009810" y="4150559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81444B59-63F8-4805-978F-0F09AB0DE955}"/>
              </a:ext>
            </a:extLst>
          </p:cNvPr>
          <p:cNvSpPr txBox="1"/>
          <p:nvPr/>
        </p:nvSpPr>
        <p:spPr>
          <a:xfrm>
            <a:off x="5609835" y="4166339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FAF877CD-E133-4B9D-A59A-BD71949EE62C}"/>
              </a:ext>
            </a:extLst>
          </p:cNvPr>
          <p:cNvSpPr txBox="1"/>
          <p:nvPr/>
        </p:nvSpPr>
        <p:spPr>
          <a:xfrm>
            <a:off x="6150216" y="4174130"/>
            <a:ext cx="60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ffcc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E43C0CD4-1401-4112-BDC3-24F482F9C707}"/>
              </a:ext>
            </a:extLst>
          </p:cNvPr>
          <p:cNvSpPr txBox="1"/>
          <p:nvPr/>
        </p:nvSpPr>
        <p:spPr>
          <a:xfrm>
            <a:off x="1969938" y="3184777"/>
            <a:ext cx="428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>
                <a:solidFill>
                  <a:schemeClr val="tx2"/>
                </a:solidFill>
                <a:latin typeface="Oxygen" panose="020B0604020202020204" charset="0"/>
              </a:rPr>
              <a:t>F2</a:t>
            </a:r>
          </a:p>
        </p:txBody>
      </p:sp>
      <p:sp>
        <p:nvSpPr>
          <p:cNvPr id="111" name="Rectángulo 110">
            <a:extLst>
              <a:ext uri="{FF2B5EF4-FFF2-40B4-BE49-F238E27FC236}">
                <a16:creationId xmlns:a16="http://schemas.microsoft.com/office/drawing/2014/main" id="{ABEEB438-B194-4D8F-B35F-6CE8ED2CF7FC}"/>
              </a:ext>
            </a:extLst>
          </p:cNvPr>
          <p:cNvSpPr/>
          <p:nvPr/>
        </p:nvSpPr>
        <p:spPr>
          <a:xfrm>
            <a:off x="7388455" y="1579566"/>
            <a:ext cx="1588711" cy="69386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100">
                <a:solidFill>
                  <a:schemeClr val="tx1"/>
                </a:solidFill>
                <a:latin typeface="Oxygen" panose="020B0604020202020204" charset="0"/>
              </a:rPr>
              <a:t>sempre es col·loca el </a:t>
            </a:r>
            <a:r>
              <a:rPr lang="es-ES" sz="1100" b="1">
                <a:solidFill>
                  <a:schemeClr val="tx1"/>
                </a:solidFill>
                <a:latin typeface="Oxygen" panose="020B0604020202020204" charset="0"/>
              </a:rPr>
              <a:t>dominant</a:t>
            </a:r>
            <a:r>
              <a:rPr lang="es-ES" sz="1100">
                <a:solidFill>
                  <a:schemeClr val="tx1"/>
                </a:solidFill>
                <a:latin typeface="Oxygen" panose="020B0604020202020204" charset="0"/>
              </a:rPr>
              <a:t> davant en cada </a:t>
            </a:r>
            <a:r>
              <a:rPr lang="es-ES" sz="1100" u="sng">
                <a:solidFill>
                  <a:schemeClr val="tx1"/>
                </a:solidFill>
                <a:latin typeface="Oxygen" panose="020B0604020202020204" charset="0"/>
              </a:rPr>
              <a:t>al·lel</a:t>
            </a:r>
            <a:endParaRPr lang="es-ES" sz="1100">
              <a:solidFill>
                <a:schemeClr val="tx1"/>
              </a:solidFill>
              <a:latin typeface="Oxygen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37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3" name="Google Shape;1363;p43"/>
          <p:cNvSpPr txBox="1">
            <a:spLocks noGrp="1"/>
          </p:cNvSpPr>
          <p:nvPr>
            <p:ph type="title"/>
          </p:nvPr>
        </p:nvSpPr>
        <p:spPr>
          <a:xfrm>
            <a:off x="141768" y="196176"/>
            <a:ext cx="7724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tx2"/>
                </a:solidFill>
              </a:rPr>
              <a:t>2. </a:t>
            </a:r>
            <a:r>
              <a:rPr lang="es-ES"/>
              <a:t>EL NAIXEMENT DE LA GENÈTICA</a:t>
            </a:r>
            <a:endParaRPr/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8F359C52-C85B-4C50-98B0-0946BD2DCAFB}"/>
              </a:ext>
            </a:extLst>
          </p:cNvPr>
          <p:cNvSpPr txBox="1"/>
          <p:nvPr/>
        </p:nvSpPr>
        <p:spPr>
          <a:xfrm>
            <a:off x="221628" y="680976"/>
            <a:ext cx="7420621" cy="8885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66700" indent="-174625">
              <a:lnSpc>
                <a:spcPct val="150000"/>
              </a:lnSpc>
              <a:buClr>
                <a:schemeClr val="bg2"/>
              </a:buClr>
              <a:buFont typeface="Wingdings" panose="05000000000000000000" pitchFamily="2" charset="2"/>
              <a:buChar char=""/>
            </a:pP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Sulton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i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Boveri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(</a:t>
            </a:r>
            <a:r>
              <a:rPr lang="es-ES" sz="1200">
                <a:solidFill>
                  <a:schemeClr val="tx2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1902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) </a:t>
            </a:r>
            <a:r>
              <a:rPr lang="es-ES" sz="1200">
                <a:solidFill>
                  <a:schemeClr val="bg2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 proposaren que els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cromosomes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 són els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portadors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 dels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factors hereditaris</a:t>
            </a:r>
            <a:endParaRPr lang="es-ES" sz="1200">
              <a:solidFill>
                <a:schemeClr val="tx1"/>
              </a:solidFill>
              <a:uFill>
                <a:solidFill>
                  <a:schemeClr val="tx2"/>
                </a:solidFill>
              </a:uFill>
              <a:latin typeface="Oxygen" panose="020B0604020202020204" charset="0"/>
              <a:sym typeface="Wingdings" panose="05000000000000000000" pitchFamily="2" charset="2"/>
            </a:endParaRPr>
          </a:p>
          <a:p>
            <a:pPr marL="266700" indent="-174625">
              <a:lnSpc>
                <a:spcPct val="150000"/>
              </a:lnSpc>
              <a:buClr>
                <a:schemeClr val="bg2"/>
              </a:buClr>
              <a:buFont typeface="Wingdings" panose="05000000000000000000" pitchFamily="2" charset="2"/>
              <a:buChar char=""/>
            </a:pP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Bateson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 (</a:t>
            </a:r>
            <a:r>
              <a:rPr lang="es-ES" sz="1200">
                <a:solidFill>
                  <a:schemeClr val="tx2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1905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) </a:t>
            </a:r>
            <a:r>
              <a:rPr lang="es-ES" sz="1200">
                <a:solidFill>
                  <a:schemeClr val="bg2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 anomenà el terme de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genética</a:t>
            </a:r>
            <a:endParaRPr lang="es-ES" sz="1200">
              <a:solidFill>
                <a:schemeClr val="tx1"/>
              </a:solidFill>
              <a:uFill>
                <a:solidFill>
                  <a:schemeClr val="tx2"/>
                </a:solidFill>
              </a:uFill>
              <a:latin typeface="Oxygen" panose="020B0604020202020204" charset="0"/>
              <a:sym typeface="Wingdings" panose="05000000000000000000" pitchFamily="2" charset="2"/>
            </a:endParaRPr>
          </a:p>
          <a:p>
            <a:pPr marL="266700" indent="-174625">
              <a:lnSpc>
                <a:spcPct val="150000"/>
              </a:lnSpc>
              <a:buClr>
                <a:schemeClr val="bg2"/>
              </a:buClr>
              <a:buFont typeface="Wingdings" panose="05000000000000000000" pitchFamily="2" charset="2"/>
              <a:buChar char=""/>
            </a:pP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Mendel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 és considerat el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fundador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 d’aquesta ciència</a:t>
            </a:r>
            <a:endParaRPr lang="es-ES" sz="1200" b="1">
              <a:solidFill>
                <a:schemeClr val="tx1"/>
              </a:solidFill>
              <a:uFill>
                <a:solidFill>
                  <a:schemeClr val="tx2"/>
                </a:solidFill>
              </a:uFill>
              <a:latin typeface="Oxygen" panose="020B0604020202020204" charset="0"/>
            </a:endParaRPr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18527E1C-BA89-45B7-ADEE-0B60BAB931BA}"/>
              </a:ext>
            </a:extLst>
          </p:cNvPr>
          <p:cNvSpPr/>
          <p:nvPr/>
        </p:nvSpPr>
        <p:spPr>
          <a:xfrm>
            <a:off x="541726" y="2403235"/>
            <a:ext cx="4835720" cy="35869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Google Shape;1364;p43">
            <a:extLst>
              <a:ext uri="{FF2B5EF4-FFF2-40B4-BE49-F238E27FC236}">
                <a16:creationId xmlns:a16="http://schemas.microsoft.com/office/drawing/2014/main" id="{1DD9F7C7-F678-461C-848D-A0F2D8B0588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41726" y="2389059"/>
            <a:ext cx="4835720" cy="3124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uFill>
                  <a:solidFill>
                    <a:schemeClr val="tx2"/>
                  </a:solidFill>
                </a:uFill>
              </a:rPr>
              <a:t>Un </a:t>
            </a:r>
            <a:r>
              <a:rPr lang="es-ES" b="1">
                <a:uFill>
                  <a:solidFill>
                    <a:schemeClr val="tx2"/>
                  </a:solidFill>
                </a:uFill>
              </a:rPr>
              <a:t>gen</a:t>
            </a:r>
            <a:r>
              <a:rPr lang="es-ES">
                <a:uFill>
                  <a:solidFill>
                    <a:schemeClr val="tx2"/>
                  </a:solidFill>
                </a:uFill>
              </a:rPr>
              <a:t> és un </a:t>
            </a:r>
            <a:r>
              <a:rPr lang="es-ES" b="1">
                <a:uFill>
                  <a:solidFill>
                    <a:schemeClr val="tx2"/>
                  </a:solidFill>
                </a:uFill>
              </a:rPr>
              <a:t>fragment d’ADN</a:t>
            </a:r>
            <a:r>
              <a:rPr lang="es-ES">
                <a:uFill>
                  <a:solidFill>
                    <a:schemeClr val="tx2"/>
                  </a:solidFill>
                </a:uFill>
              </a:rPr>
              <a:t> que controla un </a:t>
            </a:r>
            <a:r>
              <a:rPr lang="es-ES" u="sng">
                <a:uFill>
                  <a:solidFill>
                    <a:schemeClr val="tx2"/>
                  </a:solidFill>
                </a:uFill>
              </a:rPr>
              <a:t>determinat caràcter</a:t>
            </a:r>
            <a:endParaRPr>
              <a:uFill>
                <a:solidFill>
                  <a:schemeClr val="tx2"/>
                </a:solidFill>
              </a:uFill>
            </a:endParaRPr>
          </a:p>
        </p:txBody>
      </p:sp>
      <p:sp>
        <p:nvSpPr>
          <p:cNvPr id="45" name="Google Shape;1363;p43">
            <a:extLst>
              <a:ext uri="{FF2B5EF4-FFF2-40B4-BE49-F238E27FC236}">
                <a16:creationId xmlns:a16="http://schemas.microsoft.com/office/drawing/2014/main" id="{12C224CB-43C2-43AF-9323-C8363B74453D}"/>
              </a:ext>
            </a:extLst>
          </p:cNvPr>
          <p:cNvSpPr txBox="1">
            <a:spLocks/>
          </p:cNvSpPr>
          <p:nvPr/>
        </p:nvSpPr>
        <p:spPr>
          <a:xfrm>
            <a:off x="555654" y="1546603"/>
            <a:ext cx="7724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iro"/>
              <a:buNone/>
              <a:defRPr sz="3200" b="1" i="0" u="none" strike="noStrike" cap="none">
                <a:solidFill>
                  <a:schemeClr val="dk2"/>
                </a:solidFill>
                <a:latin typeface="Cairo"/>
                <a:ea typeface="Cairo"/>
                <a:cs typeface="Cairo"/>
                <a:sym typeface="Cai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ES" sz="2400" u="sng">
                <a:solidFill>
                  <a:schemeClr val="tx2"/>
                </a:solidFill>
                <a:uFill>
                  <a:solidFill>
                    <a:schemeClr val="bg2"/>
                  </a:solidFill>
                </a:uFill>
              </a:rPr>
              <a:t>GENS</a:t>
            </a:r>
          </a:p>
        </p:txBody>
      </p:sp>
      <p:grpSp>
        <p:nvGrpSpPr>
          <p:cNvPr id="46" name="Google Shape;1310;p42">
            <a:extLst>
              <a:ext uri="{FF2B5EF4-FFF2-40B4-BE49-F238E27FC236}">
                <a16:creationId xmlns:a16="http://schemas.microsoft.com/office/drawing/2014/main" id="{CA975864-B4F2-4A6B-91D6-29B41DE1F859}"/>
              </a:ext>
            </a:extLst>
          </p:cNvPr>
          <p:cNvGrpSpPr/>
          <p:nvPr/>
        </p:nvGrpSpPr>
        <p:grpSpPr>
          <a:xfrm rot="5400000" flipH="1">
            <a:off x="307717" y="1567213"/>
            <a:ext cx="117847" cy="449746"/>
            <a:chOff x="9065175" y="1446600"/>
            <a:chExt cx="682175" cy="2603425"/>
          </a:xfrm>
        </p:grpSpPr>
        <p:sp>
          <p:nvSpPr>
            <p:cNvPr id="47" name="Google Shape;1311;p42">
              <a:extLst>
                <a:ext uri="{FF2B5EF4-FFF2-40B4-BE49-F238E27FC236}">
                  <a16:creationId xmlns:a16="http://schemas.microsoft.com/office/drawing/2014/main" id="{1A795573-59A6-4DDD-A6DE-BBFEB61B255E}"/>
                </a:ext>
              </a:extLst>
            </p:cNvPr>
            <p:cNvSpPr/>
            <p:nvPr/>
          </p:nvSpPr>
          <p:spPr>
            <a:xfrm>
              <a:off x="9086850" y="1508200"/>
              <a:ext cx="610475" cy="2541825"/>
            </a:xfrm>
            <a:custGeom>
              <a:avLst/>
              <a:gdLst/>
              <a:ahLst/>
              <a:cxnLst/>
              <a:rect l="l" t="t" r="r" b="b"/>
              <a:pathLst>
                <a:path w="24419" h="101673" extrusionOk="0">
                  <a:moveTo>
                    <a:pt x="3036" y="0"/>
                  </a:moveTo>
                  <a:cubicBezTo>
                    <a:pt x="2703" y="0"/>
                    <a:pt x="2402" y="267"/>
                    <a:pt x="2402" y="601"/>
                  </a:cubicBezTo>
                  <a:cubicBezTo>
                    <a:pt x="2102" y="9474"/>
                    <a:pt x="7740" y="14010"/>
                    <a:pt x="13143" y="18380"/>
                  </a:cubicBezTo>
                  <a:cubicBezTo>
                    <a:pt x="18280" y="22550"/>
                    <a:pt x="23151" y="26452"/>
                    <a:pt x="22917" y="33824"/>
                  </a:cubicBezTo>
                  <a:cubicBezTo>
                    <a:pt x="22650" y="41997"/>
                    <a:pt x="17346" y="45633"/>
                    <a:pt x="11709" y="49502"/>
                  </a:cubicBezTo>
                  <a:cubicBezTo>
                    <a:pt x="6205" y="53305"/>
                    <a:pt x="534" y="57208"/>
                    <a:pt x="268" y="65614"/>
                  </a:cubicBezTo>
                  <a:cubicBezTo>
                    <a:pt x="1" y="73553"/>
                    <a:pt x="4804" y="77522"/>
                    <a:pt x="9908" y="81725"/>
                  </a:cubicBezTo>
                  <a:cubicBezTo>
                    <a:pt x="15378" y="86229"/>
                    <a:pt x="21049" y="90899"/>
                    <a:pt x="20715" y="101039"/>
                  </a:cubicBezTo>
                  <a:cubicBezTo>
                    <a:pt x="20715" y="101373"/>
                    <a:pt x="20982" y="101673"/>
                    <a:pt x="21316" y="101673"/>
                  </a:cubicBezTo>
                  <a:cubicBezTo>
                    <a:pt x="21683" y="101673"/>
                    <a:pt x="21950" y="101406"/>
                    <a:pt x="21950" y="101072"/>
                  </a:cubicBezTo>
                  <a:cubicBezTo>
                    <a:pt x="22283" y="90265"/>
                    <a:pt x="16146" y="85194"/>
                    <a:pt x="10708" y="80725"/>
                  </a:cubicBezTo>
                  <a:cubicBezTo>
                    <a:pt x="5838" y="76722"/>
                    <a:pt x="1268" y="72952"/>
                    <a:pt x="1502" y="65647"/>
                  </a:cubicBezTo>
                  <a:cubicBezTo>
                    <a:pt x="1769" y="57875"/>
                    <a:pt x="6939" y="54306"/>
                    <a:pt x="12410" y="50536"/>
                  </a:cubicBezTo>
                  <a:cubicBezTo>
                    <a:pt x="18047" y="46633"/>
                    <a:pt x="23851" y="42631"/>
                    <a:pt x="24151" y="33858"/>
                  </a:cubicBezTo>
                  <a:cubicBezTo>
                    <a:pt x="24418" y="25852"/>
                    <a:pt x="19081" y="21549"/>
                    <a:pt x="13944" y="17413"/>
                  </a:cubicBezTo>
                  <a:cubicBezTo>
                    <a:pt x="8507" y="13043"/>
                    <a:pt x="3370" y="8906"/>
                    <a:pt x="3637" y="634"/>
                  </a:cubicBezTo>
                  <a:cubicBezTo>
                    <a:pt x="3637" y="300"/>
                    <a:pt x="3370" y="0"/>
                    <a:pt x="30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312;p42">
              <a:extLst>
                <a:ext uri="{FF2B5EF4-FFF2-40B4-BE49-F238E27FC236}">
                  <a16:creationId xmlns:a16="http://schemas.microsoft.com/office/drawing/2014/main" id="{3BBE1249-2708-488B-801A-E9134D8D6C13}"/>
                </a:ext>
              </a:extLst>
            </p:cNvPr>
            <p:cNvSpPr/>
            <p:nvPr/>
          </p:nvSpPr>
          <p:spPr>
            <a:xfrm>
              <a:off x="9065175" y="1446600"/>
              <a:ext cx="682175" cy="2586000"/>
            </a:xfrm>
            <a:custGeom>
              <a:avLst/>
              <a:gdLst/>
              <a:ahLst/>
              <a:cxnLst/>
              <a:rect l="l" t="t" r="r" b="b"/>
              <a:pathLst>
                <a:path w="27287" h="103440" extrusionOk="0">
                  <a:moveTo>
                    <a:pt x="25601" y="0"/>
                  </a:moveTo>
                  <a:cubicBezTo>
                    <a:pt x="25266" y="0"/>
                    <a:pt x="24931" y="246"/>
                    <a:pt x="24985" y="696"/>
                  </a:cubicBezTo>
                  <a:cubicBezTo>
                    <a:pt x="25952" y="9969"/>
                    <a:pt x="19948" y="14573"/>
                    <a:pt x="13610" y="19443"/>
                  </a:cubicBezTo>
                  <a:cubicBezTo>
                    <a:pt x="8140" y="23679"/>
                    <a:pt x="2469" y="28016"/>
                    <a:pt x="2202" y="35588"/>
                  </a:cubicBezTo>
                  <a:cubicBezTo>
                    <a:pt x="1902" y="45328"/>
                    <a:pt x="7639" y="49698"/>
                    <a:pt x="13210" y="53901"/>
                  </a:cubicBezTo>
                  <a:cubicBezTo>
                    <a:pt x="18213" y="57704"/>
                    <a:pt x="22983" y="61306"/>
                    <a:pt x="22717" y="68778"/>
                  </a:cubicBezTo>
                  <a:cubicBezTo>
                    <a:pt x="22483" y="76350"/>
                    <a:pt x="17513" y="80020"/>
                    <a:pt x="12242" y="83922"/>
                  </a:cubicBezTo>
                  <a:cubicBezTo>
                    <a:pt x="6405" y="88259"/>
                    <a:pt x="334" y="92762"/>
                    <a:pt x="0" y="102803"/>
                  </a:cubicBezTo>
                  <a:cubicBezTo>
                    <a:pt x="0" y="103136"/>
                    <a:pt x="267" y="103436"/>
                    <a:pt x="601" y="103436"/>
                  </a:cubicBezTo>
                  <a:cubicBezTo>
                    <a:pt x="622" y="103438"/>
                    <a:pt x="642" y="103439"/>
                    <a:pt x="662" y="103439"/>
                  </a:cubicBezTo>
                  <a:cubicBezTo>
                    <a:pt x="997" y="103439"/>
                    <a:pt x="1236" y="103182"/>
                    <a:pt x="1268" y="102836"/>
                  </a:cubicBezTo>
                  <a:cubicBezTo>
                    <a:pt x="1568" y="93429"/>
                    <a:pt x="7372" y="89126"/>
                    <a:pt x="13010" y="84957"/>
                  </a:cubicBezTo>
                  <a:cubicBezTo>
                    <a:pt x="18280" y="81054"/>
                    <a:pt x="23717" y="76951"/>
                    <a:pt x="23984" y="68845"/>
                  </a:cubicBezTo>
                  <a:cubicBezTo>
                    <a:pt x="24251" y="60706"/>
                    <a:pt x="19014" y="56770"/>
                    <a:pt x="13944" y="52934"/>
                  </a:cubicBezTo>
                  <a:cubicBezTo>
                    <a:pt x="8640" y="48897"/>
                    <a:pt x="3169" y="44761"/>
                    <a:pt x="3470" y="35621"/>
                  </a:cubicBezTo>
                  <a:cubicBezTo>
                    <a:pt x="3703" y="28650"/>
                    <a:pt x="8873" y="24680"/>
                    <a:pt x="14377" y="20444"/>
                  </a:cubicBezTo>
                  <a:cubicBezTo>
                    <a:pt x="20715" y="15573"/>
                    <a:pt x="27287" y="10570"/>
                    <a:pt x="26219" y="563"/>
                  </a:cubicBezTo>
                  <a:cubicBezTo>
                    <a:pt x="26173" y="179"/>
                    <a:pt x="25887" y="0"/>
                    <a:pt x="256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313;p42">
              <a:extLst>
                <a:ext uri="{FF2B5EF4-FFF2-40B4-BE49-F238E27FC236}">
                  <a16:creationId xmlns:a16="http://schemas.microsoft.com/office/drawing/2014/main" id="{0BF4EE7A-08AF-4440-B943-654BE545191D}"/>
                </a:ext>
              </a:extLst>
            </p:cNvPr>
            <p:cNvSpPr/>
            <p:nvPr/>
          </p:nvSpPr>
          <p:spPr>
            <a:xfrm>
              <a:off x="9240300" y="3247475"/>
              <a:ext cx="393750" cy="199625"/>
            </a:xfrm>
            <a:custGeom>
              <a:avLst/>
              <a:gdLst/>
              <a:ahLst/>
              <a:cxnLst/>
              <a:rect l="l" t="t" r="r" b="b"/>
              <a:pathLst>
                <a:path w="15750" h="7985" extrusionOk="0">
                  <a:moveTo>
                    <a:pt x="15158" y="0"/>
                  </a:moveTo>
                  <a:cubicBezTo>
                    <a:pt x="15101" y="0"/>
                    <a:pt x="15040" y="14"/>
                    <a:pt x="14978" y="46"/>
                  </a:cubicBezTo>
                  <a:lnTo>
                    <a:pt x="401" y="7184"/>
                  </a:lnTo>
                  <a:cubicBezTo>
                    <a:pt x="0" y="7384"/>
                    <a:pt x="134" y="7985"/>
                    <a:pt x="601" y="7985"/>
                  </a:cubicBezTo>
                  <a:cubicBezTo>
                    <a:pt x="668" y="7951"/>
                    <a:pt x="701" y="7951"/>
                    <a:pt x="768" y="7918"/>
                  </a:cubicBezTo>
                  <a:lnTo>
                    <a:pt x="15345" y="813"/>
                  </a:lnTo>
                  <a:cubicBezTo>
                    <a:pt x="15749" y="582"/>
                    <a:pt x="15528" y="0"/>
                    <a:pt x="151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314;p42">
              <a:extLst>
                <a:ext uri="{FF2B5EF4-FFF2-40B4-BE49-F238E27FC236}">
                  <a16:creationId xmlns:a16="http://schemas.microsoft.com/office/drawing/2014/main" id="{D8E4C244-CB1C-481D-A674-5E95148556F2}"/>
                </a:ext>
              </a:extLst>
            </p:cNvPr>
            <p:cNvSpPr/>
            <p:nvPr/>
          </p:nvSpPr>
          <p:spPr>
            <a:xfrm>
              <a:off x="9142725" y="3083225"/>
              <a:ext cx="497100" cy="243800"/>
            </a:xfrm>
            <a:custGeom>
              <a:avLst/>
              <a:gdLst/>
              <a:ahLst/>
              <a:cxnLst/>
              <a:rect l="l" t="t" r="r" b="b"/>
              <a:pathLst>
                <a:path w="19884" h="9752" extrusionOk="0">
                  <a:moveTo>
                    <a:pt x="19267" y="1"/>
                  </a:moveTo>
                  <a:cubicBezTo>
                    <a:pt x="19208" y="1"/>
                    <a:pt x="19146" y="14"/>
                    <a:pt x="19081" y="44"/>
                  </a:cubicBezTo>
                  <a:lnTo>
                    <a:pt x="401" y="8951"/>
                  </a:lnTo>
                  <a:cubicBezTo>
                    <a:pt x="1" y="9151"/>
                    <a:pt x="167" y="9718"/>
                    <a:pt x="601" y="9751"/>
                  </a:cubicBezTo>
                  <a:cubicBezTo>
                    <a:pt x="668" y="9751"/>
                    <a:pt x="701" y="9718"/>
                    <a:pt x="768" y="9684"/>
                  </a:cubicBezTo>
                  <a:lnTo>
                    <a:pt x="19448" y="811"/>
                  </a:lnTo>
                  <a:cubicBezTo>
                    <a:pt x="19883" y="608"/>
                    <a:pt x="19662" y="1"/>
                    <a:pt x="192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315;p42">
              <a:extLst>
                <a:ext uri="{FF2B5EF4-FFF2-40B4-BE49-F238E27FC236}">
                  <a16:creationId xmlns:a16="http://schemas.microsoft.com/office/drawing/2014/main" id="{34BDA780-BC89-4334-A2C2-8B314734462F}"/>
                </a:ext>
              </a:extLst>
            </p:cNvPr>
            <p:cNvSpPr/>
            <p:nvPr/>
          </p:nvSpPr>
          <p:spPr>
            <a:xfrm>
              <a:off x="9113550" y="2938925"/>
              <a:ext cx="459600" cy="234650"/>
            </a:xfrm>
            <a:custGeom>
              <a:avLst/>
              <a:gdLst/>
              <a:ahLst/>
              <a:cxnLst/>
              <a:rect l="l" t="t" r="r" b="b"/>
              <a:pathLst>
                <a:path w="18384" h="9386" extrusionOk="0">
                  <a:moveTo>
                    <a:pt x="17794" y="0"/>
                  </a:moveTo>
                  <a:cubicBezTo>
                    <a:pt x="17736" y="0"/>
                    <a:pt x="17675" y="14"/>
                    <a:pt x="17613" y="45"/>
                  </a:cubicBezTo>
                  <a:lnTo>
                    <a:pt x="400" y="8585"/>
                  </a:lnTo>
                  <a:cubicBezTo>
                    <a:pt x="0" y="8785"/>
                    <a:pt x="134" y="9385"/>
                    <a:pt x="601" y="9385"/>
                  </a:cubicBezTo>
                  <a:cubicBezTo>
                    <a:pt x="667" y="9385"/>
                    <a:pt x="734" y="9352"/>
                    <a:pt x="801" y="9319"/>
                  </a:cubicBezTo>
                  <a:lnTo>
                    <a:pt x="17980" y="779"/>
                  </a:lnTo>
                  <a:cubicBezTo>
                    <a:pt x="18384" y="577"/>
                    <a:pt x="18163" y="0"/>
                    <a:pt x="177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316;p42">
              <a:extLst>
                <a:ext uri="{FF2B5EF4-FFF2-40B4-BE49-F238E27FC236}">
                  <a16:creationId xmlns:a16="http://schemas.microsoft.com/office/drawing/2014/main" id="{1F58DC3D-4D5C-4759-A019-36A17FBD94EA}"/>
                </a:ext>
              </a:extLst>
            </p:cNvPr>
            <p:cNvSpPr/>
            <p:nvPr/>
          </p:nvSpPr>
          <p:spPr>
            <a:xfrm>
              <a:off x="9164400" y="2824375"/>
              <a:ext cx="297550" cy="156550"/>
            </a:xfrm>
            <a:custGeom>
              <a:avLst/>
              <a:gdLst/>
              <a:ahLst/>
              <a:cxnLst/>
              <a:rect l="l" t="t" r="r" b="b"/>
              <a:pathLst>
                <a:path w="11902" h="6262" extrusionOk="0">
                  <a:moveTo>
                    <a:pt x="11322" y="0"/>
                  </a:moveTo>
                  <a:cubicBezTo>
                    <a:pt x="11256" y="0"/>
                    <a:pt x="11184" y="18"/>
                    <a:pt x="11109" y="58"/>
                  </a:cubicBezTo>
                  <a:lnTo>
                    <a:pt x="368" y="5461"/>
                  </a:lnTo>
                  <a:cubicBezTo>
                    <a:pt x="1" y="5662"/>
                    <a:pt x="134" y="6262"/>
                    <a:pt x="568" y="6262"/>
                  </a:cubicBezTo>
                  <a:cubicBezTo>
                    <a:pt x="635" y="6262"/>
                    <a:pt x="701" y="6229"/>
                    <a:pt x="768" y="6195"/>
                  </a:cubicBezTo>
                  <a:lnTo>
                    <a:pt x="11476" y="791"/>
                  </a:lnTo>
                  <a:cubicBezTo>
                    <a:pt x="11901" y="564"/>
                    <a:pt x="11700" y="0"/>
                    <a:pt x="113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317;p42">
              <a:extLst>
                <a:ext uri="{FF2B5EF4-FFF2-40B4-BE49-F238E27FC236}">
                  <a16:creationId xmlns:a16="http://schemas.microsoft.com/office/drawing/2014/main" id="{C31F6FB5-83C0-413E-9CB5-3A7FE525B38B}"/>
                </a:ext>
              </a:extLst>
            </p:cNvPr>
            <p:cNvSpPr/>
            <p:nvPr/>
          </p:nvSpPr>
          <p:spPr>
            <a:xfrm>
              <a:off x="9388725" y="3076125"/>
              <a:ext cx="261250" cy="134975"/>
            </a:xfrm>
            <a:custGeom>
              <a:avLst/>
              <a:gdLst/>
              <a:ahLst/>
              <a:cxnLst/>
              <a:rect l="l" t="t" r="r" b="b"/>
              <a:pathLst>
                <a:path w="10450" h="5399" extrusionOk="0">
                  <a:moveTo>
                    <a:pt x="9540" y="1"/>
                  </a:moveTo>
                  <a:cubicBezTo>
                    <a:pt x="9456" y="1"/>
                    <a:pt x="9367" y="19"/>
                    <a:pt x="9274" y="61"/>
                  </a:cubicBezTo>
                  <a:lnTo>
                    <a:pt x="601" y="4198"/>
                  </a:lnTo>
                  <a:cubicBezTo>
                    <a:pt x="1" y="4498"/>
                    <a:pt x="201" y="5399"/>
                    <a:pt x="868" y="5399"/>
                  </a:cubicBezTo>
                  <a:cubicBezTo>
                    <a:pt x="968" y="5399"/>
                    <a:pt x="1035" y="5365"/>
                    <a:pt x="1135" y="5332"/>
                  </a:cubicBezTo>
                  <a:lnTo>
                    <a:pt x="9808" y="1196"/>
                  </a:lnTo>
                  <a:cubicBezTo>
                    <a:pt x="10449" y="904"/>
                    <a:pt x="10122" y="1"/>
                    <a:pt x="95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318;p42">
              <a:extLst>
                <a:ext uri="{FF2B5EF4-FFF2-40B4-BE49-F238E27FC236}">
                  <a16:creationId xmlns:a16="http://schemas.microsoft.com/office/drawing/2014/main" id="{C3E484EC-6048-44BA-8F59-83485385378B}"/>
                </a:ext>
              </a:extLst>
            </p:cNvPr>
            <p:cNvSpPr/>
            <p:nvPr/>
          </p:nvSpPr>
          <p:spPr>
            <a:xfrm>
              <a:off x="9332025" y="2929875"/>
              <a:ext cx="253475" cy="135300"/>
            </a:xfrm>
            <a:custGeom>
              <a:avLst/>
              <a:gdLst/>
              <a:ahLst/>
              <a:cxnLst/>
              <a:rect l="l" t="t" r="r" b="b"/>
              <a:pathLst>
                <a:path w="10139" h="5412" extrusionOk="0">
                  <a:moveTo>
                    <a:pt x="9245" y="0"/>
                  </a:moveTo>
                  <a:cubicBezTo>
                    <a:pt x="9150" y="0"/>
                    <a:pt x="9048" y="23"/>
                    <a:pt x="8940" y="74"/>
                  </a:cubicBezTo>
                  <a:lnTo>
                    <a:pt x="568" y="4244"/>
                  </a:lnTo>
                  <a:cubicBezTo>
                    <a:pt x="1" y="4544"/>
                    <a:pt x="201" y="5411"/>
                    <a:pt x="868" y="5411"/>
                  </a:cubicBezTo>
                  <a:cubicBezTo>
                    <a:pt x="968" y="5411"/>
                    <a:pt x="1035" y="5411"/>
                    <a:pt x="1135" y="5344"/>
                  </a:cubicBezTo>
                  <a:lnTo>
                    <a:pt x="9507" y="1175"/>
                  </a:lnTo>
                  <a:cubicBezTo>
                    <a:pt x="10139" y="859"/>
                    <a:pt x="9832" y="0"/>
                    <a:pt x="9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319;p42">
              <a:extLst>
                <a:ext uri="{FF2B5EF4-FFF2-40B4-BE49-F238E27FC236}">
                  <a16:creationId xmlns:a16="http://schemas.microsoft.com/office/drawing/2014/main" id="{E3528662-0CC3-4F77-AD03-CC52582A4CC1}"/>
                </a:ext>
              </a:extLst>
            </p:cNvPr>
            <p:cNvSpPr/>
            <p:nvPr/>
          </p:nvSpPr>
          <p:spPr>
            <a:xfrm>
              <a:off x="9305350" y="2816175"/>
              <a:ext cx="167450" cy="93875"/>
            </a:xfrm>
            <a:custGeom>
              <a:avLst/>
              <a:gdLst/>
              <a:ahLst/>
              <a:cxnLst/>
              <a:rect l="l" t="t" r="r" b="b"/>
              <a:pathLst>
                <a:path w="6698" h="3755" extrusionOk="0">
                  <a:moveTo>
                    <a:pt x="5823" y="1"/>
                  </a:moveTo>
                  <a:cubicBezTo>
                    <a:pt x="5724" y="1"/>
                    <a:pt x="5617" y="27"/>
                    <a:pt x="5504" y="85"/>
                  </a:cubicBezTo>
                  <a:lnTo>
                    <a:pt x="567" y="2587"/>
                  </a:lnTo>
                  <a:cubicBezTo>
                    <a:pt x="0" y="2887"/>
                    <a:pt x="200" y="3755"/>
                    <a:pt x="868" y="3755"/>
                  </a:cubicBezTo>
                  <a:cubicBezTo>
                    <a:pt x="968" y="3755"/>
                    <a:pt x="1068" y="3721"/>
                    <a:pt x="1134" y="3688"/>
                  </a:cubicBezTo>
                  <a:lnTo>
                    <a:pt x="6071" y="1186"/>
                  </a:lnTo>
                  <a:cubicBezTo>
                    <a:pt x="6698" y="873"/>
                    <a:pt x="6401" y="1"/>
                    <a:pt x="58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320;p42">
              <a:extLst>
                <a:ext uri="{FF2B5EF4-FFF2-40B4-BE49-F238E27FC236}">
                  <a16:creationId xmlns:a16="http://schemas.microsoft.com/office/drawing/2014/main" id="{EE84DE9B-2CC6-4924-A3CB-06D8DFA544BF}"/>
                </a:ext>
              </a:extLst>
            </p:cNvPr>
            <p:cNvSpPr/>
            <p:nvPr/>
          </p:nvSpPr>
          <p:spPr>
            <a:xfrm>
              <a:off x="9427100" y="3236800"/>
              <a:ext cx="221025" cy="117725"/>
            </a:xfrm>
            <a:custGeom>
              <a:avLst/>
              <a:gdLst/>
              <a:ahLst/>
              <a:cxnLst/>
              <a:rect l="l" t="t" r="r" b="b"/>
              <a:pathLst>
                <a:path w="8841" h="4709" extrusionOk="0">
                  <a:moveTo>
                    <a:pt x="7937" y="0"/>
                  </a:moveTo>
                  <a:cubicBezTo>
                    <a:pt x="7844" y="0"/>
                    <a:pt x="7744" y="22"/>
                    <a:pt x="7639" y="72"/>
                  </a:cubicBezTo>
                  <a:lnTo>
                    <a:pt x="601" y="3541"/>
                  </a:lnTo>
                  <a:cubicBezTo>
                    <a:pt x="0" y="3808"/>
                    <a:pt x="201" y="4709"/>
                    <a:pt x="868" y="4709"/>
                  </a:cubicBezTo>
                  <a:cubicBezTo>
                    <a:pt x="968" y="4709"/>
                    <a:pt x="1068" y="4676"/>
                    <a:pt x="1135" y="4642"/>
                  </a:cubicBezTo>
                  <a:lnTo>
                    <a:pt x="8206" y="1206"/>
                  </a:lnTo>
                  <a:cubicBezTo>
                    <a:pt x="8840" y="890"/>
                    <a:pt x="8528" y="0"/>
                    <a:pt x="79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321;p42">
              <a:extLst>
                <a:ext uri="{FF2B5EF4-FFF2-40B4-BE49-F238E27FC236}">
                  <a16:creationId xmlns:a16="http://schemas.microsoft.com/office/drawing/2014/main" id="{5F363D29-EB7E-4144-AE2B-BD97986EBAA9}"/>
                </a:ext>
              </a:extLst>
            </p:cNvPr>
            <p:cNvSpPr/>
            <p:nvPr/>
          </p:nvSpPr>
          <p:spPr>
            <a:xfrm>
              <a:off x="9149925" y="2478050"/>
              <a:ext cx="373100" cy="190150"/>
            </a:xfrm>
            <a:custGeom>
              <a:avLst/>
              <a:gdLst/>
              <a:ahLst/>
              <a:cxnLst/>
              <a:rect l="l" t="t" r="r" b="b"/>
              <a:pathLst>
                <a:path w="14924" h="7606" extrusionOk="0">
                  <a:moveTo>
                    <a:pt x="623" y="1"/>
                  </a:moveTo>
                  <a:cubicBezTo>
                    <a:pt x="236" y="1"/>
                    <a:pt x="0" y="604"/>
                    <a:pt x="480" y="801"/>
                  </a:cubicBezTo>
                  <a:lnTo>
                    <a:pt x="14156" y="7573"/>
                  </a:lnTo>
                  <a:cubicBezTo>
                    <a:pt x="14223" y="7606"/>
                    <a:pt x="14290" y="7606"/>
                    <a:pt x="14356" y="7606"/>
                  </a:cubicBezTo>
                  <a:cubicBezTo>
                    <a:pt x="14790" y="7606"/>
                    <a:pt x="14923" y="7006"/>
                    <a:pt x="14523" y="6805"/>
                  </a:cubicBezTo>
                  <a:lnTo>
                    <a:pt x="847" y="67"/>
                  </a:lnTo>
                  <a:cubicBezTo>
                    <a:pt x="769" y="21"/>
                    <a:pt x="694" y="1"/>
                    <a:pt x="6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322;p42">
              <a:extLst>
                <a:ext uri="{FF2B5EF4-FFF2-40B4-BE49-F238E27FC236}">
                  <a16:creationId xmlns:a16="http://schemas.microsoft.com/office/drawing/2014/main" id="{2A91DCD5-83FA-40D9-A50A-63938EC12218}"/>
                </a:ext>
              </a:extLst>
            </p:cNvPr>
            <p:cNvSpPr/>
            <p:nvPr/>
          </p:nvSpPr>
          <p:spPr>
            <a:xfrm>
              <a:off x="9130475" y="2302375"/>
              <a:ext cx="494300" cy="252425"/>
            </a:xfrm>
            <a:custGeom>
              <a:avLst/>
              <a:gdLst/>
              <a:ahLst/>
              <a:cxnLst/>
              <a:rect l="l" t="t" r="r" b="b"/>
              <a:pathLst>
                <a:path w="19772" h="10097" extrusionOk="0">
                  <a:moveTo>
                    <a:pt x="605" y="0"/>
                  </a:moveTo>
                  <a:cubicBezTo>
                    <a:pt x="203" y="0"/>
                    <a:pt x="1" y="595"/>
                    <a:pt x="457" y="823"/>
                  </a:cubicBezTo>
                  <a:lnTo>
                    <a:pt x="18970" y="10063"/>
                  </a:lnTo>
                  <a:cubicBezTo>
                    <a:pt x="19037" y="10063"/>
                    <a:pt x="19104" y="10096"/>
                    <a:pt x="19171" y="10096"/>
                  </a:cubicBezTo>
                  <a:cubicBezTo>
                    <a:pt x="19604" y="10096"/>
                    <a:pt x="19771" y="9496"/>
                    <a:pt x="19371" y="9296"/>
                  </a:cubicBezTo>
                  <a:lnTo>
                    <a:pt x="824" y="56"/>
                  </a:lnTo>
                  <a:cubicBezTo>
                    <a:pt x="747" y="17"/>
                    <a:pt x="673" y="0"/>
                    <a:pt x="6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323;p42">
              <a:extLst>
                <a:ext uri="{FF2B5EF4-FFF2-40B4-BE49-F238E27FC236}">
                  <a16:creationId xmlns:a16="http://schemas.microsoft.com/office/drawing/2014/main" id="{C83FD275-173D-4EBD-99CE-B56D9C4E6007}"/>
                </a:ext>
              </a:extLst>
            </p:cNvPr>
            <p:cNvSpPr/>
            <p:nvPr/>
          </p:nvSpPr>
          <p:spPr>
            <a:xfrm>
              <a:off x="9197200" y="2152250"/>
              <a:ext cx="473425" cy="241600"/>
            </a:xfrm>
            <a:custGeom>
              <a:avLst/>
              <a:gdLst/>
              <a:ahLst/>
              <a:cxnLst/>
              <a:rect l="l" t="t" r="r" b="b"/>
              <a:pathLst>
                <a:path w="18937" h="9664" extrusionOk="0">
                  <a:moveTo>
                    <a:pt x="615" y="1"/>
                  </a:moveTo>
                  <a:cubicBezTo>
                    <a:pt x="227" y="1"/>
                    <a:pt x="0" y="591"/>
                    <a:pt x="457" y="790"/>
                  </a:cubicBezTo>
                  <a:lnTo>
                    <a:pt x="18169" y="9630"/>
                  </a:lnTo>
                  <a:cubicBezTo>
                    <a:pt x="18203" y="9663"/>
                    <a:pt x="18270" y="9663"/>
                    <a:pt x="18336" y="9663"/>
                  </a:cubicBezTo>
                  <a:cubicBezTo>
                    <a:pt x="18770" y="9663"/>
                    <a:pt x="18937" y="9063"/>
                    <a:pt x="18536" y="8863"/>
                  </a:cubicBezTo>
                  <a:lnTo>
                    <a:pt x="824" y="57"/>
                  </a:lnTo>
                  <a:cubicBezTo>
                    <a:pt x="751" y="18"/>
                    <a:pt x="681" y="1"/>
                    <a:pt x="6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324;p42">
              <a:extLst>
                <a:ext uri="{FF2B5EF4-FFF2-40B4-BE49-F238E27FC236}">
                  <a16:creationId xmlns:a16="http://schemas.microsoft.com/office/drawing/2014/main" id="{69C3B07E-0B54-4CCD-974B-58AED7CA113F}"/>
                </a:ext>
              </a:extLst>
            </p:cNvPr>
            <p:cNvSpPr/>
            <p:nvPr/>
          </p:nvSpPr>
          <p:spPr>
            <a:xfrm>
              <a:off x="9303950" y="2040525"/>
              <a:ext cx="343275" cy="177375"/>
            </a:xfrm>
            <a:custGeom>
              <a:avLst/>
              <a:gdLst/>
              <a:ahLst/>
              <a:cxnLst/>
              <a:rect l="l" t="t" r="r" b="b"/>
              <a:pathLst>
                <a:path w="13731" h="7095" extrusionOk="0">
                  <a:moveTo>
                    <a:pt x="615" y="0"/>
                  </a:moveTo>
                  <a:cubicBezTo>
                    <a:pt x="227" y="0"/>
                    <a:pt x="0" y="590"/>
                    <a:pt x="457" y="790"/>
                  </a:cubicBezTo>
                  <a:lnTo>
                    <a:pt x="12965" y="7061"/>
                  </a:lnTo>
                  <a:cubicBezTo>
                    <a:pt x="13024" y="7090"/>
                    <a:pt x="13082" y="7094"/>
                    <a:pt x="13141" y="7094"/>
                  </a:cubicBezTo>
                  <a:lnTo>
                    <a:pt x="13141" y="7094"/>
                  </a:lnTo>
                  <a:cubicBezTo>
                    <a:pt x="13601" y="7087"/>
                    <a:pt x="13730" y="6492"/>
                    <a:pt x="13332" y="6294"/>
                  </a:cubicBezTo>
                  <a:lnTo>
                    <a:pt x="823" y="56"/>
                  </a:lnTo>
                  <a:cubicBezTo>
                    <a:pt x="751" y="17"/>
                    <a:pt x="681" y="0"/>
                    <a:pt x="615" y="0"/>
                  </a:cubicBezTo>
                  <a:close/>
                  <a:moveTo>
                    <a:pt x="13141" y="7094"/>
                  </a:moveTo>
                  <a:lnTo>
                    <a:pt x="13141" y="7094"/>
                  </a:lnTo>
                  <a:cubicBezTo>
                    <a:pt x="13138" y="7094"/>
                    <a:pt x="13135" y="7094"/>
                    <a:pt x="13132" y="7094"/>
                  </a:cubicBezTo>
                  <a:lnTo>
                    <a:pt x="13166" y="7094"/>
                  </a:lnTo>
                  <a:cubicBezTo>
                    <a:pt x="13157" y="7094"/>
                    <a:pt x="13149" y="7094"/>
                    <a:pt x="13141" y="709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325;p42">
              <a:extLst>
                <a:ext uri="{FF2B5EF4-FFF2-40B4-BE49-F238E27FC236}">
                  <a16:creationId xmlns:a16="http://schemas.microsoft.com/office/drawing/2014/main" id="{0082224C-3440-4991-8E80-3E661DE17F65}"/>
                </a:ext>
              </a:extLst>
            </p:cNvPr>
            <p:cNvSpPr/>
            <p:nvPr/>
          </p:nvSpPr>
          <p:spPr>
            <a:xfrm>
              <a:off x="9290525" y="2032300"/>
              <a:ext cx="207475" cy="112200"/>
            </a:xfrm>
            <a:custGeom>
              <a:avLst/>
              <a:gdLst/>
              <a:ahLst/>
              <a:cxnLst/>
              <a:rect l="l" t="t" r="r" b="b"/>
              <a:pathLst>
                <a:path w="8299" h="4488" extrusionOk="0">
                  <a:moveTo>
                    <a:pt x="885" y="0"/>
                  </a:moveTo>
                  <a:cubicBezTo>
                    <a:pt x="322" y="0"/>
                    <a:pt x="0" y="872"/>
                    <a:pt x="627" y="1185"/>
                  </a:cubicBezTo>
                  <a:lnTo>
                    <a:pt x="7131" y="4421"/>
                  </a:lnTo>
                  <a:cubicBezTo>
                    <a:pt x="7231" y="4454"/>
                    <a:pt x="7331" y="4488"/>
                    <a:pt x="7431" y="4488"/>
                  </a:cubicBezTo>
                  <a:cubicBezTo>
                    <a:pt x="8065" y="4488"/>
                    <a:pt x="8299" y="3587"/>
                    <a:pt x="7698" y="3320"/>
                  </a:cubicBezTo>
                  <a:lnTo>
                    <a:pt x="1194" y="85"/>
                  </a:lnTo>
                  <a:cubicBezTo>
                    <a:pt x="1086" y="26"/>
                    <a:pt x="982" y="0"/>
                    <a:pt x="8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326;p42">
              <a:extLst>
                <a:ext uri="{FF2B5EF4-FFF2-40B4-BE49-F238E27FC236}">
                  <a16:creationId xmlns:a16="http://schemas.microsoft.com/office/drawing/2014/main" id="{2A3F2670-20F1-4798-93FB-82D6C2BF79DB}"/>
                </a:ext>
              </a:extLst>
            </p:cNvPr>
            <p:cNvSpPr/>
            <p:nvPr/>
          </p:nvSpPr>
          <p:spPr>
            <a:xfrm>
              <a:off x="9190250" y="2146850"/>
              <a:ext cx="247725" cy="132750"/>
            </a:xfrm>
            <a:custGeom>
              <a:avLst/>
              <a:gdLst/>
              <a:ahLst/>
              <a:cxnLst/>
              <a:rect l="l" t="t" r="r" b="b"/>
              <a:pathLst>
                <a:path w="9909" h="5310" extrusionOk="0">
                  <a:moveTo>
                    <a:pt x="904" y="0"/>
                  </a:moveTo>
                  <a:cubicBezTo>
                    <a:pt x="313" y="0"/>
                    <a:pt x="1" y="890"/>
                    <a:pt x="635" y="1207"/>
                  </a:cubicBezTo>
                  <a:lnTo>
                    <a:pt x="8741" y="5243"/>
                  </a:lnTo>
                  <a:cubicBezTo>
                    <a:pt x="8841" y="5276"/>
                    <a:pt x="8941" y="5276"/>
                    <a:pt x="9041" y="5310"/>
                  </a:cubicBezTo>
                  <a:cubicBezTo>
                    <a:pt x="9708" y="5310"/>
                    <a:pt x="9908" y="4409"/>
                    <a:pt x="9308" y="4142"/>
                  </a:cubicBezTo>
                  <a:lnTo>
                    <a:pt x="1202" y="72"/>
                  </a:lnTo>
                  <a:cubicBezTo>
                    <a:pt x="1097" y="22"/>
                    <a:pt x="997" y="0"/>
                    <a:pt x="9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327;p42">
              <a:extLst>
                <a:ext uri="{FF2B5EF4-FFF2-40B4-BE49-F238E27FC236}">
                  <a16:creationId xmlns:a16="http://schemas.microsoft.com/office/drawing/2014/main" id="{7C09CFC6-D625-4D07-AA5A-0CCB73C2AB71}"/>
                </a:ext>
              </a:extLst>
            </p:cNvPr>
            <p:cNvSpPr/>
            <p:nvPr/>
          </p:nvSpPr>
          <p:spPr>
            <a:xfrm>
              <a:off x="9121225" y="2297750"/>
              <a:ext cx="229175" cy="123625"/>
            </a:xfrm>
            <a:custGeom>
              <a:avLst/>
              <a:gdLst/>
              <a:ahLst/>
              <a:cxnLst/>
              <a:rect l="l" t="t" r="r" b="b"/>
              <a:pathLst>
                <a:path w="9167" h="4945" extrusionOk="0">
                  <a:moveTo>
                    <a:pt x="900" y="0"/>
                  </a:moveTo>
                  <a:cubicBezTo>
                    <a:pt x="328" y="0"/>
                    <a:pt x="0" y="864"/>
                    <a:pt x="660" y="1208"/>
                  </a:cubicBezTo>
                  <a:lnTo>
                    <a:pt x="8032" y="4878"/>
                  </a:lnTo>
                  <a:cubicBezTo>
                    <a:pt x="8132" y="4911"/>
                    <a:pt x="8199" y="4944"/>
                    <a:pt x="8299" y="4944"/>
                  </a:cubicBezTo>
                  <a:cubicBezTo>
                    <a:pt x="8966" y="4944"/>
                    <a:pt x="9167" y="4044"/>
                    <a:pt x="8599" y="3743"/>
                  </a:cubicBezTo>
                  <a:lnTo>
                    <a:pt x="1194" y="74"/>
                  </a:lnTo>
                  <a:cubicBezTo>
                    <a:pt x="1092" y="23"/>
                    <a:pt x="993" y="0"/>
                    <a:pt x="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328;p42">
              <a:extLst>
                <a:ext uri="{FF2B5EF4-FFF2-40B4-BE49-F238E27FC236}">
                  <a16:creationId xmlns:a16="http://schemas.microsoft.com/office/drawing/2014/main" id="{81EE59FA-0140-4A92-92A9-69992F8FB9EE}"/>
                </a:ext>
              </a:extLst>
            </p:cNvPr>
            <p:cNvSpPr/>
            <p:nvPr/>
          </p:nvSpPr>
          <p:spPr>
            <a:xfrm>
              <a:off x="9143550" y="2472925"/>
              <a:ext cx="201850" cy="109400"/>
            </a:xfrm>
            <a:custGeom>
              <a:avLst/>
              <a:gdLst/>
              <a:ahLst/>
              <a:cxnLst/>
              <a:rect l="l" t="t" r="r" b="b"/>
              <a:pathLst>
                <a:path w="8074" h="4376" extrusionOk="0">
                  <a:moveTo>
                    <a:pt x="914" y="0"/>
                  </a:moveTo>
                  <a:cubicBezTo>
                    <a:pt x="338" y="0"/>
                    <a:pt x="1" y="889"/>
                    <a:pt x="635" y="1206"/>
                  </a:cubicBezTo>
                  <a:lnTo>
                    <a:pt x="6939" y="4308"/>
                  </a:lnTo>
                  <a:cubicBezTo>
                    <a:pt x="7006" y="4342"/>
                    <a:pt x="7106" y="4375"/>
                    <a:pt x="7206" y="4375"/>
                  </a:cubicBezTo>
                  <a:cubicBezTo>
                    <a:pt x="7873" y="4375"/>
                    <a:pt x="8073" y="3475"/>
                    <a:pt x="7473" y="3174"/>
                  </a:cubicBezTo>
                  <a:lnTo>
                    <a:pt x="1202" y="72"/>
                  </a:lnTo>
                  <a:cubicBezTo>
                    <a:pt x="1102" y="22"/>
                    <a:pt x="1005" y="0"/>
                    <a:pt x="9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329;p42">
              <a:extLst>
                <a:ext uri="{FF2B5EF4-FFF2-40B4-BE49-F238E27FC236}">
                  <a16:creationId xmlns:a16="http://schemas.microsoft.com/office/drawing/2014/main" id="{160C2B49-A20C-42D5-8D5D-D5BEE928FCB5}"/>
                </a:ext>
              </a:extLst>
            </p:cNvPr>
            <p:cNvSpPr/>
            <p:nvPr/>
          </p:nvSpPr>
          <p:spPr>
            <a:xfrm>
              <a:off x="9222975" y="3691050"/>
              <a:ext cx="352050" cy="104725"/>
            </a:xfrm>
            <a:custGeom>
              <a:avLst/>
              <a:gdLst/>
              <a:ahLst/>
              <a:cxnLst/>
              <a:rect l="l" t="t" r="r" b="b"/>
              <a:pathLst>
                <a:path w="14082" h="4189" extrusionOk="0">
                  <a:moveTo>
                    <a:pt x="577" y="0"/>
                  </a:moveTo>
                  <a:cubicBezTo>
                    <a:pt x="133" y="0"/>
                    <a:pt x="0" y="693"/>
                    <a:pt x="493" y="816"/>
                  </a:cubicBezTo>
                  <a:lnTo>
                    <a:pt x="13336" y="4152"/>
                  </a:lnTo>
                  <a:lnTo>
                    <a:pt x="13436" y="4152"/>
                  </a:lnTo>
                  <a:lnTo>
                    <a:pt x="13436" y="4185"/>
                  </a:lnTo>
                  <a:cubicBezTo>
                    <a:pt x="13458" y="4188"/>
                    <a:pt x="13479" y="4189"/>
                    <a:pt x="13499" y="4189"/>
                  </a:cubicBezTo>
                  <a:cubicBezTo>
                    <a:pt x="14010" y="4189"/>
                    <a:pt x="14081" y="3415"/>
                    <a:pt x="13536" y="3351"/>
                  </a:cubicBezTo>
                  <a:lnTo>
                    <a:pt x="693" y="15"/>
                  </a:lnTo>
                  <a:cubicBezTo>
                    <a:pt x="653" y="5"/>
                    <a:pt x="614" y="0"/>
                    <a:pt x="5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330;p42">
              <a:extLst>
                <a:ext uri="{FF2B5EF4-FFF2-40B4-BE49-F238E27FC236}">
                  <a16:creationId xmlns:a16="http://schemas.microsoft.com/office/drawing/2014/main" id="{9209450B-4791-4244-B7CE-15B37E5625EF}"/>
                </a:ext>
              </a:extLst>
            </p:cNvPr>
            <p:cNvSpPr/>
            <p:nvPr/>
          </p:nvSpPr>
          <p:spPr>
            <a:xfrm>
              <a:off x="9118475" y="3844650"/>
              <a:ext cx="507450" cy="137925"/>
            </a:xfrm>
            <a:custGeom>
              <a:avLst/>
              <a:gdLst/>
              <a:ahLst/>
              <a:cxnLst/>
              <a:rect l="l" t="t" r="r" b="b"/>
              <a:pathLst>
                <a:path w="20298" h="5517" extrusionOk="0">
                  <a:moveTo>
                    <a:pt x="582" y="0"/>
                  </a:moveTo>
                  <a:cubicBezTo>
                    <a:pt x="148" y="0"/>
                    <a:pt x="0" y="684"/>
                    <a:pt x="470" y="810"/>
                  </a:cubicBezTo>
                  <a:lnTo>
                    <a:pt x="19551" y="5513"/>
                  </a:lnTo>
                  <a:lnTo>
                    <a:pt x="19684" y="5513"/>
                  </a:lnTo>
                  <a:cubicBezTo>
                    <a:pt x="19704" y="5516"/>
                    <a:pt x="19724" y="5517"/>
                    <a:pt x="19744" y="5517"/>
                  </a:cubicBezTo>
                  <a:cubicBezTo>
                    <a:pt x="20224" y="5517"/>
                    <a:pt x="20297" y="4743"/>
                    <a:pt x="19784" y="4679"/>
                  </a:cubicBezTo>
                  <a:lnTo>
                    <a:pt x="670" y="9"/>
                  </a:lnTo>
                  <a:cubicBezTo>
                    <a:pt x="640" y="3"/>
                    <a:pt x="611" y="0"/>
                    <a:pt x="5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331;p42">
              <a:extLst>
                <a:ext uri="{FF2B5EF4-FFF2-40B4-BE49-F238E27FC236}">
                  <a16:creationId xmlns:a16="http://schemas.microsoft.com/office/drawing/2014/main" id="{3D4A319D-D09F-4D4A-BB34-DAC14353F336}"/>
                </a:ext>
              </a:extLst>
            </p:cNvPr>
            <p:cNvSpPr/>
            <p:nvPr/>
          </p:nvSpPr>
          <p:spPr>
            <a:xfrm>
              <a:off x="9263900" y="1734800"/>
              <a:ext cx="374250" cy="85325"/>
            </a:xfrm>
            <a:custGeom>
              <a:avLst/>
              <a:gdLst/>
              <a:ahLst/>
              <a:cxnLst/>
              <a:rect l="l" t="t" r="r" b="b"/>
              <a:pathLst>
                <a:path w="14970" h="3413" extrusionOk="0">
                  <a:moveTo>
                    <a:pt x="14387" y="1"/>
                  </a:moveTo>
                  <a:cubicBezTo>
                    <a:pt x="14360" y="1"/>
                    <a:pt x="14331" y="4"/>
                    <a:pt x="14301" y="9"/>
                  </a:cubicBezTo>
                  <a:lnTo>
                    <a:pt x="524" y="2578"/>
                  </a:lnTo>
                  <a:cubicBezTo>
                    <a:pt x="1" y="2610"/>
                    <a:pt x="55" y="3413"/>
                    <a:pt x="591" y="3413"/>
                  </a:cubicBezTo>
                  <a:cubicBezTo>
                    <a:pt x="602" y="3413"/>
                    <a:pt x="613" y="3412"/>
                    <a:pt x="624" y="3412"/>
                  </a:cubicBezTo>
                  <a:lnTo>
                    <a:pt x="691" y="3412"/>
                  </a:lnTo>
                  <a:lnTo>
                    <a:pt x="14434" y="843"/>
                  </a:lnTo>
                  <a:cubicBezTo>
                    <a:pt x="14969" y="749"/>
                    <a:pt x="14851" y="1"/>
                    <a:pt x="143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332;p42">
              <a:extLst>
                <a:ext uri="{FF2B5EF4-FFF2-40B4-BE49-F238E27FC236}">
                  <a16:creationId xmlns:a16="http://schemas.microsoft.com/office/drawing/2014/main" id="{8F1AC567-5083-4335-8F50-7D9BA759C95A}"/>
                </a:ext>
              </a:extLst>
            </p:cNvPr>
            <p:cNvSpPr/>
            <p:nvPr/>
          </p:nvSpPr>
          <p:spPr>
            <a:xfrm>
              <a:off x="9169700" y="1534675"/>
              <a:ext cx="528475" cy="119500"/>
            </a:xfrm>
            <a:custGeom>
              <a:avLst/>
              <a:gdLst/>
              <a:ahLst/>
              <a:cxnLst/>
              <a:rect l="l" t="t" r="r" b="b"/>
              <a:pathLst>
                <a:path w="21139" h="4780" extrusionOk="0">
                  <a:moveTo>
                    <a:pt x="20557" y="0"/>
                  </a:moveTo>
                  <a:cubicBezTo>
                    <a:pt x="20529" y="0"/>
                    <a:pt x="20500" y="3"/>
                    <a:pt x="20470" y="9"/>
                  </a:cubicBezTo>
                  <a:lnTo>
                    <a:pt x="556" y="3945"/>
                  </a:lnTo>
                  <a:cubicBezTo>
                    <a:pt x="0" y="3977"/>
                    <a:pt x="53" y="4780"/>
                    <a:pt x="590" y="4780"/>
                  </a:cubicBezTo>
                  <a:cubicBezTo>
                    <a:pt x="601" y="4780"/>
                    <a:pt x="612" y="4779"/>
                    <a:pt x="623" y="4779"/>
                  </a:cubicBezTo>
                  <a:lnTo>
                    <a:pt x="723" y="4779"/>
                  </a:lnTo>
                  <a:lnTo>
                    <a:pt x="20604" y="842"/>
                  </a:lnTo>
                  <a:cubicBezTo>
                    <a:pt x="21139" y="748"/>
                    <a:pt x="21021" y="0"/>
                    <a:pt x="205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333;p42">
              <a:extLst>
                <a:ext uri="{FF2B5EF4-FFF2-40B4-BE49-F238E27FC236}">
                  <a16:creationId xmlns:a16="http://schemas.microsoft.com/office/drawing/2014/main" id="{F73AE4A0-41DD-4802-A54F-6AD5BB967D0D}"/>
                </a:ext>
              </a:extLst>
            </p:cNvPr>
            <p:cNvSpPr/>
            <p:nvPr/>
          </p:nvSpPr>
          <p:spPr>
            <a:xfrm>
              <a:off x="9476850" y="1529725"/>
              <a:ext cx="228000" cy="67775"/>
            </a:xfrm>
            <a:custGeom>
              <a:avLst/>
              <a:gdLst/>
              <a:ahLst/>
              <a:cxnLst/>
              <a:rect l="l" t="t" r="r" b="b"/>
              <a:pathLst>
                <a:path w="9120" h="2711" extrusionOk="0">
                  <a:moveTo>
                    <a:pt x="8245" y="0"/>
                  </a:moveTo>
                  <a:cubicBezTo>
                    <a:pt x="8215" y="0"/>
                    <a:pt x="8183" y="2"/>
                    <a:pt x="8151" y="6"/>
                  </a:cubicBezTo>
                  <a:lnTo>
                    <a:pt x="812" y="1441"/>
                  </a:lnTo>
                  <a:cubicBezTo>
                    <a:pt x="0" y="1538"/>
                    <a:pt x="106" y="2711"/>
                    <a:pt x="882" y="2711"/>
                  </a:cubicBezTo>
                  <a:cubicBezTo>
                    <a:pt x="902" y="2711"/>
                    <a:pt x="924" y="2710"/>
                    <a:pt x="946" y="2708"/>
                  </a:cubicBezTo>
                  <a:lnTo>
                    <a:pt x="1046" y="2675"/>
                  </a:lnTo>
                  <a:lnTo>
                    <a:pt x="8384" y="1241"/>
                  </a:lnTo>
                  <a:cubicBezTo>
                    <a:pt x="9119" y="1049"/>
                    <a:pt x="8936" y="0"/>
                    <a:pt x="8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334;p42">
              <a:extLst>
                <a:ext uri="{FF2B5EF4-FFF2-40B4-BE49-F238E27FC236}">
                  <a16:creationId xmlns:a16="http://schemas.microsoft.com/office/drawing/2014/main" id="{F5AEEB13-48C0-4753-BB13-DBB1351611EB}"/>
                </a:ext>
              </a:extLst>
            </p:cNvPr>
            <p:cNvSpPr/>
            <p:nvPr/>
          </p:nvSpPr>
          <p:spPr>
            <a:xfrm>
              <a:off x="9443500" y="1728925"/>
              <a:ext cx="201925" cy="61225"/>
            </a:xfrm>
            <a:custGeom>
              <a:avLst/>
              <a:gdLst/>
              <a:ahLst/>
              <a:cxnLst/>
              <a:rect l="l" t="t" r="r" b="b"/>
              <a:pathLst>
                <a:path w="8077" h="2449" extrusionOk="0">
                  <a:moveTo>
                    <a:pt x="7202" y="1"/>
                  </a:moveTo>
                  <a:cubicBezTo>
                    <a:pt x="7164" y="1"/>
                    <a:pt x="7124" y="4"/>
                    <a:pt x="7083" y="11"/>
                  </a:cubicBezTo>
                  <a:lnTo>
                    <a:pt x="812" y="1178"/>
                  </a:lnTo>
                  <a:cubicBezTo>
                    <a:pt x="0" y="1276"/>
                    <a:pt x="105" y="2448"/>
                    <a:pt x="881" y="2448"/>
                  </a:cubicBezTo>
                  <a:cubicBezTo>
                    <a:pt x="902" y="2448"/>
                    <a:pt x="924" y="2448"/>
                    <a:pt x="946" y="2446"/>
                  </a:cubicBezTo>
                  <a:lnTo>
                    <a:pt x="1046" y="2412"/>
                  </a:lnTo>
                  <a:lnTo>
                    <a:pt x="7317" y="1245"/>
                  </a:lnTo>
                  <a:cubicBezTo>
                    <a:pt x="8076" y="1118"/>
                    <a:pt x="7905" y="1"/>
                    <a:pt x="72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335;p42">
              <a:extLst>
                <a:ext uri="{FF2B5EF4-FFF2-40B4-BE49-F238E27FC236}">
                  <a16:creationId xmlns:a16="http://schemas.microsoft.com/office/drawing/2014/main" id="{CA5DF4F2-79A4-4A06-B466-ECCF1AD25B4A}"/>
                </a:ext>
              </a:extLst>
            </p:cNvPr>
            <p:cNvSpPr/>
            <p:nvPr/>
          </p:nvSpPr>
          <p:spPr>
            <a:xfrm>
              <a:off x="9206800" y="3682525"/>
              <a:ext cx="200350" cy="70775"/>
            </a:xfrm>
            <a:custGeom>
              <a:avLst/>
              <a:gdLst/>
              <a:ahLst/>
              <a:cxnLst/>
              <a:rect l="l" t="t" r="r" b="b"/>
              <a:pathLst>
                <a:path w="8014" h="2831" extrusionOk="0">
                  <a:moveTo>
                    <a:pt x="866" y="0"/>
                  </a:moveTo>
                  <a:cubicBezTo>
                    <a:pt x="200" y="0"/>
                    <a:pt x="1" y="1039"/>
                    <a:pt x="740" y="1224"/>
                  </a:cubicBezTo>
                  <a:lnTo>
                    <a:pt x="6911" y="2791"/>
                  </a:lnTo>
                  <a:lnTo>
                    <a:pt x="7078" y="2791"/>
                  </a:lnTo>
                  <a:lnTo>
                    <a:pt x="7044" y="2825"/>
                  </a:lnTo>
                  <a:cubicBezTo>
                    <a:pt x="7076" y="2829"/>
                    <a:pt x="7107" y="2830"/>
                    <a:pt x="7136" y="2830"/>
                  </a:cubicBezTo>
                  <a:cubicBezTo>
                    <a:pt x="7890" y="2830"/>
                    <a:pt x="8014" y="1653"/>
                    <a:pt x="7211" y="1557"/>
                  </a:cubicBezTo>
                  <a:lnTo>
                    <a:pt x="1040" y="23"/>
                  </a:lnTo>
                  <a:cubicBezTo>
                    <a:pt x="979" y="7"/>
                    <a:pt x="921" y="0"/>
                    <a:pt x="8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336;p42">
              <a:extLst>
                <a:ext uri="{FF2B5EF4-FFF2-40B4-BE49-F238E27FC236}">
                  <a16:creationId xmlns:a16="http://schemas.microsoft.com/office/drawing/2014/main" id="{B97B40DC-3563-45A2-8EC1-326D16BB091A}"/>
                </a:ext>
              </a:extLst>
            </p:cNvPr>
            <p:cNvSpPr/>
            <p:nvPr/>
          </p:nvSpPr>
          <p:spPr>
            <a:xfrm>
              <a:off x="9106700" y="3838475"/>
              <a:ext cx="275425" cy="89950"/>
            </a:xfrm>
            <a:custGeom>
              <a:avLst/>
              <a:gdLst/>
              <a:ahLst/>
              <a:cxnLst/>
              <a:rect l="l" t="t" r="r" b="b"/>
              <a:pathLst>
                <a:path w="11017" h="3598" extrusionOk="0">
                  <a:moveTo>
                    <a:pt x="871" y="1"/>
                  </a:moveTo>
                  <a:cubicBezTo>
                    <a:pt x="202" y="1"/>
                    <a:pt x="0" y="1072"/>
                    <a:pt x="741" y="1257"/>
                  </a:cubicBezTo>
                  <a:lnTo>
                    <a:pt x="9914" y="3558"/>
                  </a:lnTo>
                  <a:lnTo>
                    <a:pt x="10081" y="3558"/>
                  </a:lnTo>
                  <a:lnTo>
                    <a:pt x="10081" y="3592"/>
                  </a:lnTo>
                  <a:cubicBezTo>
                    <a:pt x="10113" y="3596"/>
                    <a:pt x="10143" y="3597"/>
                    <a:pt x="10173" y="3597"/>
                  </a:cubicBezTo>
                  <a:cubicBezTo>
                    <a:pt x="10924" y="3597"/>
                    <a:pt x="11017" y="2420"/>
                    <a:pt x="10215" y="2324"/>
                  </a:cubicBezTo>
                  <a:lnTo>
                    <a:pt x="1041" y="23"/>
                  </a:lnTo>
                  <a:cubicBezTo>
                    <a:pt x="982" y="8"/>
                    <a:pt x="925" y="1"/>
                    <a:pt x="8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id="{238AA76E-706F-4310-8F87-CA8EA28D5CC0}"/>
              </a:ext>
            </a:extLst>
          </p:cNvPr>
          <p:cNvCxnSpPr/>
          <p:nvPr/>
        </p:nvCxnSpPr>
        <p:spPr>
          <a:xfrm>
            <a:off x="591819" y="1989931"/>
            <a:ext cx="0" cy="31242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4" name="CuadroTexto 73">
            <a:extLst>
              <a:ext uri="{FF2B5EF4-FFF2-40B4-BE49-F238E27FC236}">
                <a16:creationId xmlns:a16="http://schemas.microsoft.com/office/drawing/2014/main" id="{9D50EFBC-9909-47C1-BD0B-2C20AC91CEFC}"/>
              </a:ext>
            </a:extLst>
          </p:cNvPr>
          <p:cNvSpPr txBox="1"/>
          <p:nvPr/>
        </p:nvSpPr>
        <p:spPr>
          <a:xfrm>
            <a:off x="591514" y="2012425"/>
            <a:ext cx="24625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Johannsen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designà el terme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 gen</a:t>
            </a:r>
            <a:endParaRPr lang="es-ES" sz="1200" b="1">
              <a:solidFill>
                <a:schemeClr val="tx1"/>
              </a:solidFill>
              <a:uFill>
                <a:solidFill>
                  <a:schemeClr val="tx2"/>
                </a:solidFill>
              </a:uFill>
              <a:latin typeface="Oxygen" panose="020B0604020202020204" charset="0"/>
            </a:endParaRPr>
          </a:p>
        </p:txBody>
      </p:sp>
      <p:sp>
        <p:nvSpPr>
          <p:cNvPr id="40" name="Flecha: doblada hacia arriba 39">
            <a:extLst>
              <a:ext uri="{FF2B5EF4-FFF2-40B4-BE49-F238E27FC236}">
                <a16:creationId xmlns:a16="http://schemas.microsoft.com/office/drawing/2014/main" id="{6E8CD446-3738-46F7-815E-05AAA44AE5EC}"/>
              </a:ext>
            </a:extLst>
          </p:cNvPr>
          <p:cNvSpPr/>
          <p:nvPr/>
        </p:nvSpPr>
        <p:spPr>
          <a:xfrm rot="5400000">
            <a:off x="631535" y="2827473"/>
            <a:ext cx="160020" cy="160020"/>
          </a:xfrm>
          <a:prstGeom prst="bent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CE1AF216-EC36-44C8-846D-180AC6288595}"/>
              </a:ext>
            </a:extLst>
          </p:cNvPr>
          <p:cNvSpPr txBox="1"/>
          <p:nvPr/>
        </p:nvSpPr>
        <p:spPr>
          <a:xfrm>
            <a:off x="752671" y="2801114"/>
            <a:ext cx="5782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Cada gen està situat al llarg de cada un dels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cromosomes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</a:t>
            </a:r>
            <a:r>
              <a:rPr lang="es-ES" sz="1200">
                <a:solidFill>
                  <a:schemeClr val="bg2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locus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 (loci en plural)</a:t>
            </a:r>
            <a:endParaRPr lang="es-ES" sz="1200">
              <a:solidFill>
                <a:schemeClr val="tx1"/>
              </a:solidFill>
              <a:uFill>
                <a:solidFill>
                  <a:schemeClr val="tx2"/>
                </a:solidFill>
              </a:uFill>
              <a:latin typeface="Oxygen" panose="020B0604020202020204" charset="0"/>
            </a:endParaRPr>
          </a:p>
        </p:txBody>
      </p:sp>
      <p:sp>
        <p:nvSpPr>
          <p:cNvPr id="78" name="Google Shape;1363;p43">
            <a:extLst>
              <a:ext uri="{FF2B5EF4-FFF2-40B4-BE49-F238E27FC236}">
                <a16:creationId xmlns:a16="http://schemas.microsoft.com/office/drawing/2014/main" id="{5FE1F919-E2E6-4EC0-A0E8-5CCB10A4AA49}"/>
              </a:ext>
            </a:extLst>
          </p:cNvPr>
          <p:cNvSpPr txBox="1">
            <a:spLocks/>
          </p:cNvSpPr>
          <p:nvPr/>
        </p:nvSpPr>
        <p:spPr>
          <a:xfrm>
            <a:off x="567306" y="3006141"/>
            <a:ext cx="7724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iro"/>
              <a:buNone/>
              <a:defRPr sz="3200" b="1" i="0" u="none" strike="noStrike" cap="none">
                <a:solidFill>
                  <a:schemeClr val="dk2"/>
                </a:solidFill>
                <a:latin typeface="Cairo"/>
                <a:ea typeface="Cairo"/>
                <a:cs typeface="Cairo"/>
                <a:sym typeface="Cai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ES" sz="2400" u="sng">
                <a:solidFill>
                  <a:schemeClr val="tx2"/>
                </a:solidFill>
                <a:uFill>
                  <a:solidFill>
                    <a:schemeClr val="bg2"/>
                  </a:solidFill>
                </a:uFill>
              </a:rPr>
              <a:t>AL·LELS</a:t>
            </a:r>
          </a:p>
        </p:txBody>
      </p:sp>
      <p:grpSp>
        <p:nvGrpSpPr>
          <p:cNvPr id="79" name="Google Shape;1310;p42">
            <a:extLst>
              <a:ext uri="{FF2B5EF4-FFF2-40B4-BE49-F238E27FC236}">
                <a16:creationId xmlns:a16="http://schemas.microsoft.com/office/drawing/2014/main" id="{19A60C49-B414-4325-B976-2192ED6E18AB}"/>
              </a:ext>
            </a:extLst>
          </p:cNvPr>
          <p:cNvGrpSpPr/>
          <p:nvPr/>
        </p:nvGrpSpPr>
        <p:grpSpPr>
          <a:xfrm rot="5400000" flipH="1">
            <a:off x="319369" y="3026751"/>
            <a:ext cx="117847" cy="449746"/>
            <a:chOff x="9065175" y="1446600"/>
            <a:chExt cx="682175" cy="2603425"/>
          </a:xfrm>
        </p:grpSpPr>
        <p:sp>
          <p:nvSpPr>
            <p:cNvPr id="80" name="Google Shape;1311;p42">
              <a:extLst>
                <a:ext uri="{FF2B5EF4-FFF2-40B4-BE49-F238E27FC236}">
                  <a16:creationId xmlns:a16="http://schemas.microsoft.com/office/drawing/2014/main" id="{B7141676-99FF-44F6-916F-EEC457CCB359}"/>
                </a:ext>
              </a:extLst>
            </p:cNvPr>
            <p:cNvSpPr/>
            <p:nvPr/>
          </p:nvSpPr>
          <p:spPr>
            <a:xfrm>
              <a:off x="9086850" y="1508200"/>
              <a:ext cx="610475" cy="2541825"/>
            </a:xfrm>
            <a:custGeom>
              <a:avLst/>
              <a:gdLst/>
              <a:ahLst/>
              <a:cxnLst/>
              <a:rect l="l" t="t" r="r" b="b"/>
              <a:pathLst>
                <a:path w="24419" h="101673" extrusionOk="0">
                  <a:moveTo>
                    <a:pt x="3036" y="0"/>
                  </a:moveTo>
                  <a:cubicBezTo>
                    <a:pt x="2703" y="0"/>
                    <a:pt x="2402" y="267"/>
                    <a:pt x="2402" y="601"/>
                  </a:cubicBezTo>
                  <a:cubicBezTo>
                    <a:pt x="2102" y="9474"/>
                    <a:pt x="7740" y="14010"/>
                    <a:pt x="13143" y="18380"/>
                  </a:cubicBezTo>
                  <a:cubicBezTo>
                    <a:pt x="18280" y="22550"/>
                    <a:pt x="23151" y="26452"/>
                    <a:pt x="22917" y="33824"/>
                  </a:cubicBezTo>
                  <a:cubicBezTo>
                    <a:pt x="22650" y="41997"/>
                    <a:pt x="17346" y="45633"/>
                    <a:pt x="11709" y="49502"/>
                  </a:cubicBezTo>
                  <a:cubicBezTo>
                    <a:pt x="6205" y="53305"/>
                    <a:pt x="534" y="57208"/>
                    <a:pt x="268" y="65614"/>
                  </a:cubicBezTo>
                  <a:cubicBezTo>
                    <a:pt x="1" y="73553"/>
                    <a:pt x="4804" y="77522"/>
                    <a:pt x="9908" y="81725"/>
                  </a:cubicBezTo>
                  <a:cubicBezTo>
                    <a:pt x="15378" y="86229"/>
                    <a:pt x="21049" y="90899"/>
                    <a:pt x="20715" y="101039"/>
                  </a:cubicBezTo>
                  <a:cubicBezTo>
                    <a:pt x="20715" y="101373"/>
                    <a:pt x="20982" y="101673"/>
                    <a:pt x="21316" y="101673"/>
                  </a:cubicBezTo>
                  <a:cubicBezTo>
                    <a:pt x="21683" y="101673"/>
                    <a:pt x="21950" y="101406"/>
                    <a:pt x="21950" y="101072"/>
                  </a:cubicBezTo>
                  <a:cubicBezTo>
                    <a:pt x="22283" y="90265"/>
                    <a:pt x="16146" y="85194"/>
                    <a:pt x="10708" y="80725"/>
                  </a:cubicBezTo>
                  <a:cubicBezTo>
                    <a:pt x="5838" y="76722"/>
                    <a:pt x="1268" y="72952"/>
                    <a:pt x="1502" y="65647"/>
                  </a:cubicBezTo>
                  <a:cubicBezTo>
                    <a:pt x="1769" y="57875"/>
                    <a:pt x="6939" y="54306"/>
                    <a:pt x="12410" y="50536"/>
                  </a:cubicBezTo>
                  <a:cubicBezTo>
                    <a:pt x="18047" y="46633"/>
                    <a:pt x="23851" y="42631"/>
                    <a:pt x="24151" y="33858"/>
                  </a:cubicBezTo>
                  <a:cubicBezTo>
                    <a:pt x="24418" y="25852"/>
                    <a:pt x="19081" y="21549"/>
                    <a:pt x="13944" y="17413"/>
                  </a:cubicBezTo>
                  <a:cubicBezTo>
                    <a:pt x="8507" y="13043"/>
                    <a:pt x="3370" y="8906"/>
                    <a:pt x="3637" y="634"/>
                  </a:cubicBezTo>
                  <a:cubicBezTo>
                    <a:pt x="3637" y="300"/>
                    <a:pt x="3370" y="0"/>
                    <a:pt x="30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312;p42">
              <a:extLst>
                <a:ext uri="{FF2B5EF4-FFF2-40B4-BE49-F238E27FC236}">
                  <a16:creationId xmlns:a16="http://schemas.microsoft.com/office/drawing/2014/main" id="{CB5BE525-CFA8-47E5-ACFC-49FBC2A62F4D}"/>
                </a:ext>
              </a:extLst>
            </p:cNvPr>
            <p:cNvSpPr/>
            <p:nvPr/>
          </p:nvSpPr>
          <p:spPr>
            <a:xfrm>
              <a:off x="9065175" y="1446600"/>
              <a:ext cx="682175" cy="2586000"/>
            </a:xfrm>
            <a:custGeom>
              <a:avLst/>
              <a:gdLst/>
              <a:ahLst/>
              <a:cxnLst/>
              <a:rect l="l" t="t" r="r" b="b"/>
              <a:pathLst>
                <a:path w="27287" h="103440" extrusionOk="0">
                  <a:moveTo>
                    <a:pt x="25601" y="0"/>
                  </a:moveTo>
                  <a:cubicBezTo>
                    <a:pt x="25266" y="0"/>
                    <a:pt x="24931" y="246"/>
                    <a:pt x="24985" y="696"/>
                  </a:cubicBezTo>
                  <a:cubicBezTo>
                    <a:pt x="25952" y="9969"/>
                    <a:pt x="19948" y="14573"/>
                    <a:pt x="13610" y="19443"/>
                  </a:cubicBezTo>
                  <a:cubicBezTo>
                    <a:pt x="8140" y="23679"/>
                    <a:pt x="2469" y="28016"/>
                    <a:pt x="2202" y="35588"/>
                  </a:cubicBezTo>
                  <a:cubicBezTo>
                    <a:pt x="1902" y="45328"/>
                    <a:pt x="7639" y="49698"/>
                    <a:pt x="13210" y="53901"/>
                  </a:cubicBezTo>
                  <a:cubicBezTo>
                    <a:pt x="18213" y="57704"/>
                    <a:pt x="22983" y="61306"/>
                    <a:pt x="22717" y="68778"/>
                  </a:cubicBezTo>
                  <a:cubicBezTo>
                    <a:pt x="22483" y="76350"/>
                    <a:pt x="17513" y="80020"/>
                    <a:pt x="12242" y="83922"/>
                  </a:cubicBezTo>
                  <a:cubicBezTo>
                    <a:pt x="6405" y="88259"/>
                    <a:pt x="334" y="92762"/>
                    <a:pt x="0" y="102803"/>
                  </a:cubicBezTo>
                  <a:cubicBezTo>
                    <a:pt x="0" y="103136"/>
                    <a:pt x="267" y="103436"/>
                    <a:pt x="601" y="103436"/>
                  </a:cubicBezTo>
                  <a:cubicBezTo>
                    <a:pt x="622" y="103438"/>
                    <a:pt x="642" y="103439"/>
                    <a:pt x="662" y="103439"/>
                  </a:cubicBezTo>
                  <a:cubicBezTo>
                    <a:pt x="997" y="103439"/>
                    <a:pt x="1236" y="103182"/>
                    <a:pt x="1268" y="102836"/>
                  </a:cubicBezTo>
                  <a:cubicBezTo>
                    <a:pt x="1568" y="93429"/>
                    <a:pt x="7372" y="89126"/>
                    <a:pt x="13010" y="84957"/>
                  </a:cubicBezTo>
                  <a:cubicBezTo>
                    <a:pt x="18280" y="81054"/>
                    <a:pt x="23717" y="76951"/>
                    <a:pt x="23984" y="68845"/>
                  </a:cubicBezTo>
                  <a:cubicBezTo>
                    <a:pt x="24251" y="60706"/>
                    <a:pt x="19014" y="56770"/>
                    <a:pt x="13944" y="52934"/>
                  </a:cubicBezTo>
                  <a:cubicBezTo>
                    <a:pt x="8640" y="48897"/>
                    <a:pt x="3169" y="44761"/>
                    <a:pt x="3470" y="35621"/>
                  </a:cubicBezTo>
                  <a:cubicBezTo>
                    <a:pt x="3703" y="28650"/>
                    <a:pt x="8873" y="24680"/>
                    <a:pt x="14377" y="20444"/>
                  </a:cubicBezTo>
                  <a:cubicBezTo>
                    <a:pt x="20715" y="15573"/>
                    <a:pt x="27287" y="10570"/>
                    <a:pt x="26219" y="563"/>
                  </a:cubicBezTo>
                  <a:cubicBezTo>
                    <a:pt x="26173" y="179"/>
                    <a:pt x="25887" y="0"/>
                    <a:pt x="256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313;p42">
              <a:extLst>
                <a:ext uri="{FF2B5EF4-FFF2-40B4-BE49-F238E27FC236}">
                  <a16:creationId xmlns:a16="http://schemas.microsoft.com/office/drawing/2014/main" id="{64F4EEE2-0B11-46CC-AE7D-DB62DAE455FA}"/>
                </a:ext>
              </a:extLst>
            </p:cNvPr>
            <p:cNvSpPr/>
            <p:nvPr/>
          </p:nvSpPr>
          <p:spPr>
            <a:xfrm>
              <a:off x="9240300" y="3247475"/>
              <a:ext cx="393750" cy="199625"/>
            </a:xfrm>
            <a:custGeom>
              <a:avLst/>
              <a:gdLst/>
              <a:ahLst/>
              <a:cxnLst/>
              <a:rect l="l" t="t" r="r" b="b"/>
              <a:pathLst>
                <a:path w="15750" h="7985" extrusionOk="0">
                  <a:moveTo>
                    <a:pt x="15158" y="0"/>
                  </a:moveTo>
                  <a:cubicBezTo>
                    <a:pt x="15101" y="0"/>
                    <a:pt x="15040" y="14"/>
                    <a:pt x="14978" y="46"/>
                  </a:cubicBezTo>
                  <a:lnTo>
                    <a:pt x="401" y="7184"/>
                  </a:lnTo>
                  <a:cubicBezTo>
                    <a:pt x="0" y="7384"/>
                    <a:pt x="134" y="7985"/>
                    <a:pt x="601" y="7985"/>
                  </a:cubicBezTo>
                  <a:cubicBezTo>
                    <a:pt x="668" y="7951"/>
                    <a:pt x="701" y="7951"/>
                    <a:pt x="768" y="7918"/>
                  </a:cubicBezTo>
                  <a:lnTo>
                    <a:pt x="15345" y="813"/>
                  </a:lnTo>
                  <a:cubicBezTo>
                    <a:pt x="15749" y="582"/>
                    <a:pt x="15528" y="0"/>
                    <a:pt x="151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314;p42">
              <a:extLst>
                <a:ext uri="{FF2B5EF4-FFF2-40B4-BE49-F238E27FC236}">
                  <a16:creationId xmlns:a16="http://schemas.microsoft.com/office/drawing/2014/main" id="{ADDB9DF3-9288-4A09-AA91-3D286BB1D967}"/>
                </a:ext>
              </a:extLst>
            </p:cNvPr>
            <p:cNvSpPr/>
            <p:nvPr/>
          </p:nvSpPr>
          <p:spPr>
            <a:xfrm>
              <a:off x="9142725" y="3083225"/>
              <a:ext cx="497100" cy="243800"/>
            </a:xfrm>
            <a:custGeom>
              <a:avLst/>
              <a:gdLst/>
              <a:ahLst/>
              <a:cxnLst/>
              <a:rect l="l" t="t" r="r" b="b"/>
              <a:pathLst>
                <a:path w="19884" h="9752" extrusionOk="0">
                  <a:moveTo>
                    <a:pt x="19267" y="1"/>
                  </a:moveTo>
                  <a:cubicBezTo>
                    <a:pt x="19208" y="1"/>
                    <a:pt x="19146" y="14"/>
                    <a:pt x="19081" y="44"/>
                  </a:cubicBezTo>
                  <a:lnTo>
                    <a:pt x="401" y="8951"/>
                  </a:lnTo>
                  <a:cubicBezTo>
                    <a:pt x="1" y="9151"/>
                    <a:pt x="167" y="9718"/>
                    <a:pt x="601" y="9751"/>
                  </a:cubicBezTo>
                  <a:cubicBezTo>
                    <a:pt x="668" y="9751"/>
                    <a:pt x="701" y="9718"/>
                    <a:pt x="768" y="9684"/>
                  </a:cubicBezTo>
                  <a:lnTo>
                    <a:pt x="19448" y="811"/>
                  </a:lnTo>
                  <a:cubicBezTo>
                    <a:pt x="19883" y="608"/>
                    <a:pt x="19662" y="1"/>
                    <a:pt x="192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1315;p42">
              <a:extLst>
                <a:ext uri="{FF2B5EF4-FFF2-40B4-BE49-F238E27FC236}">
                  <a16:creationId xmlns:a16="http://schemas.microsoft.com/office/drawing/2014/main" id="{4F73D3F1-F292-4DCA-8B40-D7289DF79179}"/>
                </a:ext>
              </a:extLst>
            </p:cNvPr>
            <p:cNvSpPr/>
            <p:nvPr/>
          </p:nvSpPr>
          <p:spPr>
            <a:xfrm>
              <a:off x="9113550" y="2938925"/>
              <a:ext cx="459600" cy="234650"/>
            </a:xfrm>
            <a:custGeom>
              <a:avLst/>
              <a:gdLst/>
              <a:ahLst/>
              <a:cxnLst/>
              <a:rect l="l" t="t" r="r" b="b"/>
              <a:pathLst>
                <a:path w="18384" h="9386" extrusionOk="0">
                  <a:moveTo>
                    <a:pt x="17794" y="0"/>
                  </a:moveTo>
                  <a:cubicBezTo>
                    <a:pt x="17736" y="0"/>
                    <a:pt x="17675" y="14"/>
                    <a:pt x="17613" y="45"/>
                  </a:cubicBezTo>
                  <a:lnTo>
                    <a:pt x="400" y="8585"/>
                  </a:lnTo>
                  <a:cubicBezTo>
                    <a:pt x="0" y="8785"/>
                    <a:pt x="134" y="9385"/>
                    <a:pt x="601" y="9385"/>
                  </a:cubicBezTo>
                  <a:cubicBezTo>
                    <a:pt x="667" y="9385"/>
                    <a:pt x="734" y="9352"/>
                    <a:pt x="801" y="9319"/>
                  </a:cubicBezTo>
                  <a:lnTo>
                    <a:pt x="17980" y="779"/>
                  </a:lnTo>
                  <a:cubicBezTo>
                    <a:pt x="18384" y="577"/>
                    <a:pt x="18163" y="0"/>
                    <a:pt x="177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1316;p42">
              <a:extLst>
                <a:ext uri="{FF2B5EF4-FFF2-40B4-BE49-F238E27FC236}">
                  <a16:creationId xmlns:a16="http://schemas.microsoft.com/office/drawing/2014/main" id="{16AD8ECC-CC98-468B-A9D9-F396024A6132}"/>
                </a:ext>
              </a:extLst>
            </p:cNvPr>
            <p:cNvSpPr/>
            <p:nvPr/>
          </p:nvSpPr>
          <p:spPr>
            <a:xfrm>
              <a:off x="9164400" y="2824375"/>
              <a:ext cx="297550" cy="156550"/>
            </a:xfrm>
            <a:custGeom>
              <a:avLst/>
              <a:gdLst/>
              <a:ahLst/>
              <a:cxnLst/>
              <a:rect l="l" t="t" r="r" b="b"/>
              <a:pathLst>
                <a:path w="11902" h="6262" extrusionOk="0">
                  <a:moveTo>
                    <a:pt x="11322" y="0"/>
                  </a:moveTo>
                  <a:cubicBezTo>
                    <a:pt x="11256" y="0"/>
                    <a:pt x="11184" y="18"/>
                    <a:pt x="11109" y="58"/>
                  </a:cubicBezTo>
                  <a:lnTo>
                    <a:pt x="368" y="5461"/>
                  </a:lnTo>
                  <a:cubicBezTo>
                    <a:pt x="1" y="5662"/>
                    <a:pt x="134" y="6262"/>
                    <a:pt x="568" y="6262"/>
                  </a:cubicBezTo>
                  <a:cubicBezTo>
                    <a:pt x="635" y="6262"/>
                    <a:pt x="701" y="6229"/>
                    <a:pt x="768" y="6195"/>
                  </a:cubicBezTo>
                  <a:lnTo>
                    <a:pt x="11476" y="791"/>
                  </a:lnTo>
                  <a:cubicBezTo>
                    <a:pt x="11901" y="564"/>
                    <a:pt x="11700" y="0"/>
                    <a:pt x="113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1317;p42">
              <a:extLst>
                <a:ext uri="{FF2B5EF4-FFF2-40B4-BE49-F238E27FC236}">
                  <a16:creationId xmlns:a16="http://schemas.microsoft.com/office/drawing/2014/main" id="{00A31C71-8CC2-4DEF-9630-2AF11A524C6C}"/>
                </a:ext>
              </a:extLst>
            </p:cNvPr>
            <p:cNvSpPr/>
            <p:nvPr/>
          </p:nvSpPr>
          <p:spPr>
            <a:xfrm>
              <a:off x="9388725" y="3076125"/>
              <a:ext cx="261250" cy="134975"/>
            </a:xfrm>
            <a:custGeom>
              <a:avLst/>
              <a:gdLst/>
              <a:ahLst/>
              <a:cxnLst/>
              <a:rect l="l" t="t" r="r" b="b"/>
              <a:pathLst>
                <a:path w="10450" h="5399" extrusionOk="0">
                  <a:moveTo>
                    <a:pt x="9540" y="1"/>
                  </a:moveTo>
                  <a:cubicBezTo>
                    <a:pt x="9456" y="1"/>
                    <a:pt x="9367" y="19"/>
                    <a:pt x="9274" y="61"/>
                  </a:cubicBezTo>
                  <a:lnTo>
                    <a:pt x="601" y="4198"/>
                  </a:lnTo>
                  <a:cubicBezTo>
                    <a:pt x="1" y="4498"/>
                    <a:pt x="201" y="5399"/>
                    <a:pt x="868" y="5399"/>
                  </a:cubicBezTo>
                  <a:cubicBezTo>
                    <a:pt x="968" y="5399"/>
                    <a:pt x="1035" y="5365"/>
                    <a:pt x="1135" y="5332"/>
                  </a:cubicBezTo>
                  <a:lnTo>
                    <a:pt x="9808" y="1196"/>
                  </a:lnTo>
                  <a:cubicBezTo>
                    <a:pt x="10449" y="904"/>
                    <a:pt x="10122" y="1"/>
                    <a:pt x="95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1318;p42">
              <a:extLst>
                <a:ext uri="{FF2B5EF4-FFF2-40B4-BE49-F238E27FC236}">
                  <a16:creationId xmlns:a16="http://schemas.microsoft.com/office/drawing/2014/main" id="{104E3E0C-58A1-4749-ABC6-01B8358BB21B}"/>
                </a:ext>
              </a:extLst>
            </p:cNvPr>
            <p:cNvSpPr/>
            <p:nvPr/>
          </p:nvSpPr>
          <p:spPr>
            <a:xfrm>
              <a:off x="9332025" y="2929875"/>
              <a:ext cx="253475" cy="135300"/>
            </a:xfrm>
            <a:custGeom>
              <a:avLst/>
              <a:gdLst/>
              <a:ahLst/>
              <a:cxnLst/>
              <a:rect l="l" t="t" r="r" b="b"/>
              <a:pathLst>
                <a:path w="10139" h="5412" extrusionOk="0">
                  <a:moveTo>
                    <a:pt x="9245" y="0"/>
                  </a:moveTo>
                  <a:cubicBezTo>
                    <a:pt x="9150" y="0"/>
                    <a:pt x="9048" y="23"/>
                    <a:pt x="8940" y="74"/>
                  </a:cubicBezTo>
                  <a:lnTo>
                    <a:pt x="568" y="4244"/>
                  </a:lnTo>
                  <a:cubicBezTo>
                    <a:pt x="1" y="4544"/>
                    <a:pt x="201" y="5411"/>
                    <a:pt x="868" y="5411"/>
                  </a:cubicBezTo>
                  <a:cubicBezTo>
                    <a:pt x="968" y="5411"/>
                    <a:pt x="1035" y="5411"/>
                    <a:pt x="1135" y="5344"/>
                  </a:cubicBezTo>
                  <a:lnTo>
                    <a:pt x="9507" y="1175"/>
                  </a:lnTo>
                  <a:cubicBezTo>
                    <a:pt x="10139" y="859"/>
                    <a:pt x="9832" y="0"/>
                    <a:pt x="9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319;p42">
              <a:extLst>
                <a:ext uri="{FF2B5EF4-FFF2-40B4-BE49-F238E27FC236}">
                  <a16:creationId xmlns:a16="http://schemas.microsoft.com/office/drawing/2014/main" id="{12C8BC4B-EE0C-44D0-AF44-A7E366BD34FB}"/>
                </a:ext>
              </a:extLst>
            </p:cNvPr>
            <p:cNvSpPr/>
            <p:nvPr/>
          </p:nvSpPr>
          <p:spPr>
            <a:xfrm>
              <a:off x="9305350" y="2816175"/>
              <a:ext cx="167450" cy="93875"/>
            </a:xfrm>
            <a:custGeom>
              <a:avLst/>
              <a:gdLst/>
              <a:ahLst/>
              <a:cxnLst/>
              <a:rect l="l" t="t" r="r" b="b"/>
              <a:pathLst>
                <a:path w="6698" h="3755" extrusionOk="0">
                  <a:moveTo>
                    <a:pt x="5823" y="1"/>
                  </a:moveTo>
                  <a:cubicBezTo>
                    <a:pt x="5724" y="1"/>
                    <a:pt x="5617" y="27"/>
                    <a:pt x="5504" y="85"/>
                  </a:cubicBezTo>
                  <a:lnTo>
                    <a:pt x="567" y="2587"/>
                  </a:lnTo>
                  <a:cubicBezTo>
                    <a:pt x="0" y="2887"/>
                    <a:pt x="200" y="3755"/>
                    <a:pt x="868" y="3755"/>
                  </a:cubicBezTo>
                  <a:cubicBezTo>
                    <a:pt x="968" y="3755"/>
                    <a:pt x="1068" y="3721"/>
                    <a:pt x="1134" y="3688"/>
                  </a:cubicBezTo>
                  <a:lnTo>
                    <a:pt x="6071" y="1186"/>
                  </a:lnTo>
                  <a:cubicBezTo>
                    <a:pt x="6698" y="873"/>
                    <a:pt x="6401" y="1"/>
                    <a:pt x="58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1320;p42">
              <a:extLst>
                <a:ext uri="{FF2B5EF4-FFF2-40B4-BE49-F238E27FC236}">
                  <a16:creationId xmlns:a16="http://schemas.microsoft.com/office/drawing/2014/main" id="{D9991C32-6A6C-4E5C-BA5B-3639D0AD901E}"/>
                </a:ext>
              </a:extLst>
            </p:cNvPr>
            <p:cNvSpPr/>
            <p:nvPr/>
          </p:nvSpPr>
          <p:spPr>
            <a:xfrm>
              <a:off x="9427100" y="3236800"/>
              <a:ext cx="221025" cy="117725"/>
            </a:xfrm>
            <a:custGeom>
              <a:avLst/>
              <a:gdLst/>
              <a:ahLst/>
              <a:cxnLst/>
              <a:rect l="l" t="t" r="r" b="b"/>
              <a:pathLst>
                <a:path w="8841" h="4709" extrusionOk="0">
                  <a:moveTo>
                    <a:pt x="7937" y="0"/>
                  </a:moveTo>
                  <a:cubicBezTo>
                    <a:pt x="7844" y="0"/>
                    <a:pt x="7744" y="22"/>
                    <a:pt x="7639" y="72"/>
                  </a:cubicBezTo>
                  <a:lnTo>
                    <a:pt x="601" y="3541"/>
                  </a:lnTo>
                  <a:cubicBezTo>
                    <a:pt x="0" y="3808"/>
                    <a:pt x="201" y="4709"/>
                    <a:pt x="868" y="4709"/>
                  </a:cubicBezTo>
                  <a:cubicBezTo>
                    <a:pt x="968" y="4709"/>
                    <a:pt x="1068" y="4676"/>
                    <a:pt x="1135" y="4642"/>
                  </a:cubicBezTo>
                  <a:lnTo>
                    <a:pt x="8206" y="1206"/>
                  </a:lnTo>
                  <a:cubicBezTo>
                    <a:pt x="8840" y="890"/>
                    <a:pt x="8528" y="0"/>
                    <a:pt x="79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321;p42">
              <a:extLst>
                <a:ext uri="{FF2B5EF4-FFF2-40B4-BE49-F238E27FC236}">
                  <a16:creationId xmlns:a16="http://schemas.microsoft.com/office/drawing/2014/main" id="{0ECC0C21-41A9-4234-A795-C48E147906B5}"/>
                </a:ext>
              </a:extLst>
            </p:cNvPr>
            <p:cNvSpPr/>
            <p:nvPr/>
          </p:nvSpPr>
          <p:spPr>
            <a:xfrm>
              <a:off x="9149925" y="2478050"/>
              <a:ext cx="373100" cy="190150"/>
            </a:xfrm>
            <a:custGeom>
              <a:avLst/>
              <a:gdLst/>
              <a:ahLst/>
              <a:cxnLst/>
              <a:rect l="l" t="t" r="r" b="b"/>
              <a:pathLst>
                <a:path w="14924" h="7606" extrusionOk="0">
                  <a:moveTo>
                    <a:pt x="623" y="1"/>
                  </a:moveTo>
                  <a:cubicBezTo>
                    <a:pt x="236" y="1"/>
                    <a:pt x="0" y="604"/>
                    <a:pt x="480" y="801"/>
                  </a:cubicBezTo>
                  <a:lnTo>
                    <a:pt x="14156" y="7573"/>
                  </a:lnTo>
                  <a:cubicBezTo>
                    <a:pt x="14223" y="7606"/>
                    <a:pt x="14290" y="7606"/>
                    <a:pt x="14356" y="7606"/>
                  </a:cubicBezTo>
                  <a:cubicBezTo>
                    <a:pt x="14790" y="7606"/>
                    <a:pt x="14923" y="7006"/>
                    <a:pt x="14523" y="6805"/>
                  </a:cubicBezTo>
                  <a:lnTo>
                    <a:pt x="847" y="67"/>
                  </a:lnTo>
                  <a:cubicBezTo>
                    <a:pt x="769" y="21"/>
                    <a:pt x="694" y="1"/>
                    <a:pt x="6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1322;p42">
              <a:extLst>
                <a:ext uri="{FF2B5EF4-FFF2-40B4-BE49-F238E27FC236}">
                  <a16:creationId xmlns:a16="http://schemas.microsoft.com/office/drawing/2014/main" id="{0B1AB5A6-2E82-4BD9-BB88-125ED60D6627}"/>
                </a:ext>
              </a:extLst>
            </p:cNvPr>
            <p:cNvSpPr/>
            <p:nvPr/>
          </p:nvSpPr>
          <p:spPr>
            <a:xfrm>
              <a:off x="9130475" y="2302375"/>
              <a:ext cx="494300" cy="252425"/>
            </a:xfrm>
            <a:custGeom>
              <a:avLst/>
              <a:gdLst/>
              <a:ahLst/>
              <a:cxnLst/>
              <a:rect l="l" t="t" r="r" b="b"/>
              <a:pathLst>
                <a:path w="19772" h="10097" extrusionOk="0">
                  <a:moveTo>
                    <a:pt x="605" y="0"/>
                  </a:moveTo>
                  <a:cubicBezTo>
                    <a:pt x="203" y="0"/>
                    <a:pt x="1" y="595"/>
                    <a:pt x="457" y="823"/>
                  </a:cubicBezTo>
                  <a:lnTo>
                    <a:pt x="18970" y="10063"/>
                  </a:lnTo>
                  <a:cubicBezTo>
                    <a:pt x="19037" y="10063"/>
                    <a:pt x="19104" y="10096"/>
                    <a:pt x="19171" y="10096"/>
                  </a:cubicBezTo>
                  <a:cubicBezTo>
                    <a:pt x="19604" y="10096"/>
                    <a:pt x="19771" y="9496"/>
                    <a:pt x="19371" y="9296"/>
                  </a:cubicBezTo>
                  <a:lnTo>
                    <a:pt x="824" y="56"/>
                  </a:lnTo>
                  <a:cubicBezTo>
                    <a:pt x="747" y="17"/>
                    <a:pt x="673" y="0"/>
                    <a:pt x="6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1323;p42">
              <a:extLst>
                <a:ext uri="{FF2B5EF4-FFF2-40B4-BE49-F238E27FC236}">
                  <a16:creationId xmlns:a16="http://schemas.microsoft.com/office/drawing/2014/main" id="{D84026B9-6376-44E6-B6C4-89A3E59A9C18}"/>
                </a:ext>
              </a:extLst>
            </p:cNvPr>
            <p:cNvSpPr/>
            <p:nvPr/>
          </p:nvSpPr>
          <p:spPr>
            <a:xfrm>
              <a:off x="9197200" y="2152250"/>
              <a:ext cx="473425" cy="241600"/>
            </a:xfrm>
            <a:custGeom>
              <a:avLst/>
              <a:gdLst/>
              <a:ahLst/>
              <a:cxnLst/>
              <a:rect l="l" t="t" r="r" b="b"/>
              <a:pathLst>
                <a:path w="18937" h="9664" extrusionOk="0">
                  <a:moveTo>
                    <a:pt x="615" y="1"/>
                  </a:moveTo>
                  <a:cubicBezTo>
                    <a:pt x="227" y="1"/>
                    <a:pt x="0" y="591"/>
                    <a:pt x="457" y="790"/>
                  </a:cubicBezTo>
                  <a:lnTo>
                    <a:pt x="18169" y="9630"/>
                  </a:lnTo>
                  <a:cubicBezTo>
                    <a:pt x="18203" y="9663"/>
                    <a:pt x="18270" y="9663"/>
                    <a:pt x="18336" y="9663"/>
                  </a:cubicBezTo>
                  <a:cubicBezTo>
                    <a:pt x="18770" y="9663"/>
                    <a:pt x="18937" y="9063"/>
                    <a:pt x="18536" y="8863"/>
                  </a:cubicBezTo>
                  <a:lnTo>
                    <a:pt x="824" y="57"/>
                  </a:lnTo>
                  <a:cubicBezTo>
                    <a:pt x="751" y="18"/>
                    <a:pt x="681" y="1"/>
                    <a:pt x="6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1324;p42">
              <a:extLst>
                <a:ext uri="{FF2B5EF4-FFF2-40B4-BE49-F238E27FC236}">
                  <a16:creationId xmlns:a16="http://schemas.microsoft.com/office/drawing/2014/main" id="{710D3930-8C4F-4DC1-A474-2A64C32B71FC}"/>
                </a:ext>
              </a:extLst>
            </p:cNvPr>
            <p:cNvSpPr/>
            <p:nvPr/>
          </p:nvSpPr>
          <p:spPr>
            <a:xfrm>
              <a:off x="9303950" y="2040525"/>
              <a:ext cx="343275" cy="177375"/>
            </a:xfrm>
            <a:custGeom>
              <a:avLst/>
              <a:gdLst/>
              <a:ahLst/>
              <a:cxnLst/>
              <a:rect l="l" t="t" r="r" b="b"/>
              <a:pathLst>
                <a:path w="13731" h="7095" extrusionOk="0">
                  <a:moveTo>
                    <a:pt x="615" y="0"/>
                  </a:moveTo>
                  <a:cubicBezTo>
                    <a:pt x="227" y="0"/>
                    <a:pt x="0" y="590"/>
                    <a:pt x="457" y="790"/>
                  </a:cubicBezTo>
                  <a:lnTo>
                    <a:pt x="12965" y="7061"/>
                  </a:lnTo>
                  <a:cubicBezTo>
                    <a:pt x="13024" y="7090"/>
                    <a:pt x="13082" y="7094"/>
                    <a:pt x="13141" y="7094"/>
                  </a:cubicBezTo>
                  <a:lnTo>
                    <a:pt x="13141" y="7094"/>
                  </a:lnTo>
                  <a:cubicBezTo>
                    <a:pt x="13601" y="7087"/>
                    <a:pt x="13730" y="6492"/>
                    <a:pt x="13332" y="6294"/>
                  </a:cubicBezTo>
                  <a:lnTo>
                    <a:pt x="823" y="56"/>
                  </a:lnTo>
                  <a:cubicBezTo>
                    <a:pt x="751" y="17"/>
                    <a:pt x="681" y="0"/>
                    <a:pt x="615" y="0"/>
                  </a:cubicBezTo>
                  <a:close/>
                  <a:moveTo>
                    <a:pt x="13141" y="7094"/>
                  </a:moveTo>
                  <a:lnTo>
                    <a:pt x="13141" y="7094"/>
                  </a:lnTo>
                  <a:cubicBezTo>
                    <a:pt x="13138" y="7094"/>
                    <a:pt x="13135" y="7094"/>
                    <a:pt x="13132" y="7094"/>
                  </a:cubicBezTo>
                  <a:lnTo>
                    <a:pt x="13166" y="7094"/>
                  </a:lnTo>
                  <a:cubicBezTo>
                    <a:pt x="13157" y="7094"/>
                    <a:pt x="13149" y="7094"/>
                    <a:pt x="13141" y="709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1325;p42">
              <a:extLst>
                <a:ext uri="{FF2B5EF4-FFF2-40B4-BE49-F238E27FC236}">
                  <a16:creationId xmlns:a16="http://schemas.microsoft.com/office/drawing/2014/main" id="{8F5BE7B9-6D2F-45D7-8A01-E4E3869BB615}"/>
                </a:ext>
              </a:extLst>
            </p:cNvPr>
            <p:cNvSpPr/>
            <p:nvPr/>
          </p:nvSpPr>
          <p:spPr>
            <a:xfrm>
              <a:off x="9290525" y="2032300"/>
              <a:ext cx="207475" cy="112200"/>
            </a:xfrm>
            <a:custGeom>
              <a:avLst/>
              <a:gdLst/>
              <a:ahLst/>
              <a:cxnLst/>
              <a:rect l="l" t="t" r="r" b="b"/>
              <a:pathLst>
                <a:path w="8299" h="4488" extrusionOk="0">
                  <a:moveTo>
                    <a:pt x="885" y="0"/>
                  </a:moveTo>
                  <a:cubicBezTo>
                    <a:pt x="322" y="0"/>
                    <a:pt x="0" y="872"/>
                    <a:pt x="627" y="1185"/>
                  </a:cubicBezTo>
                  <a:lnTo>
                    <a:pt x="7131" y="4421"/>
                  </a:lnTo>
                  <a:cubicBezTo>
                    <a:pt x="7231" y="4454"/>
                    <a:pt x="7331" y="4488"/>
                    <a:pt x="7431" y="4488"/>
                  </a:cubicBezTo>
                  <a:cubicBezTo>
                    <a:pt x="8065" y="4488"/>
                    <a:pt x="8299" y="3587"/>
                    <a:pt x="7698" y="3320"/>
                  </a:cubicBezTo>
                  <a:lnTo>
                    <a:pt x="1194" y="85"/>
                  </a:lnTo>
                  <a:cubicBezTo>
                    <a:pt x="1086" y="26"/>
                    <a:pt x="982" y="0"/>
                    <a:pt x="8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1326;p42">
              <a:extLst>
                <a:ext uri="{FF2B5EF4-FFF2-40B4-BE49-F238E27FC236}">
                  <a16:creationId xmlns:a16="http://schemas.microsoft.com/office/drawing/2014/main" id="{F3BE3BDE-AC49-4CE8-8955-99196D1DACEB}"/>
                </a:ext>
              </a:extLst>
            </p:cNvPr>
            <p:cNvSpPr/>
            <p:nvPr/>
          </p:nvSpPr>
          <p:spPr>
            <a:xfrm>
              <a:off x="9190250" y="2146850"/>
              <a:ext cx="247725" cy="132750"/>
            </a:xfrm>
            <a:custGeom>
              <a:avLst/>
              <a:gdLst/>
              <a:ahLst/>
              <a:cxnLst/>
              <a:rect l="l" t="t" r="r" b="b"/>
              <a:pathLst>
                <a:path w="9909" h="5310" extrusionOk="0">
                  <a:moveTo>
                    <a:pt x="904" y="0"/>
                  </a:moveTo>
                  <a:cubicBezTo>
                    <a:pt x="313" y="0"/>
                    <a:pt x="1" y="890"/>
                    <a:pt x="635" y="1207"/>
                  </a:cubicBezTo>
                  <a:lnTo>
                    <a:pt x="8741" y="5243"/>
                  </a:lnTo>
                  <a:cubicBezTo>
                    <a:pt x="8841" y="5276"/>
                    <a:pt x="8941" y="5276"/>
                    <a:pt x="9041" y="5310"/>
                  </a:cubicBezTo>
                  <a:cubicBezTo>
                    <a:pt x="9708" y="5310"/>
                    <a:pt x="9908" y="4409"/>
                    <a:pt x="9308" y="4142"/>
                  </a:cubicBezTo>
                  <a:lnTo>
                    <a:pt x="1202" y="72"/>
                  </a:lnTo>
                  <a:cubicBezTo>
                    <a:pt x="1097" y="22"/>
                    <a:pt x="997" y="0"/>
                    <a:pt x="9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1327;p42">
              <a:extLst>
                <a:ext uri="{FF2B5EF4-FFF2-40B4-BE49-F238E27FC236}">
                  <a16:creationId xmlns:a16="http://schemas.microsoft.com/office/drawing/2014/main" id="{EC32C972-8F79-4C30-84C0-D9B57E8C0B90}"/>
                </a:ext>
              </a:extLst>
            </p:cNvPr>
            <p:cNvSpPr/>
            <p:nvPr/>
          </p:nvSpPr>
          <p:spPr>
            <a:xfrm>
              <a:off x="9121225" y="2297750"/>
              <a:ext cx="229175" cy="123625"/>
            </a:xfrm>
            <a:custGeom>
              <a:avLst/>
              <a:gdLst/>
              <a:ahLst/>
              <a:cxnLst/>
              <a:rect l="l" t="t" r="r" b="b"/>
              <a:pathLst>
                <a:path w="9167" h="4945" extrusionOk="0">
                  <a:moveTo>
                    <a:pt x="900" y="0"/>
                  </a:moveTo>
                  <a:cubicBezTo>
                    <a:pt x="328" y="0"/>
                    <a:pt x="0" y="864"/>
                    <a:pt x="660" y="1208"/>
                  </a:cubicBezTo>
                  <a:lnTo>
                    <a:pt x="8032" y="4878"/>
                  </a:lnTo>
                  <a:cubicBezTo>
                    <a:pt x="8132" y="4911"/>
                    <a:pt x="8199" y="4944"/>
                    <a:pt x="8299" y="4944"/>
                  </a:cubicBezTo>
                  <a:cubicBezTo>
                    <a:pt x="8966" y="4944"/>
                    <a:pt x="9167" y="4044"/>
                    <a:pt x="8599" y="3743"/>
                  </a:cubicBezTo>
                  <a:lnTo>
                    <a:pt x="1194" y="74"/>
                  </a:lnTo>
                  <a:cubicBezTo>
                    <a:pt x="1092" y="23"/>
                    <a:pt x="993" y="0"/>
                    <a:pt x="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1328;p42">
              <a:extLst>
                <a:ext uri="{FF2B5EF4-FFF2-40B4-BE49-F238E27FC236}">
                  <a16:creationId xmlns:a16="http://schemas.microsoft.com/office/drawing/2014/main" id="{58E3CDF2-1840-4D31-8488-1A9CE2BAC036}"/>
                </a:ext>
              </a:extLst>
            </p:cNvPr>
            <p:cNvSpPr/>
            <p:nvPr/>
          </p:nvSpPr>
          <p:spPr>
            <a:xfrm>
              <a:off x="9143550" y="2472925"/>
              <a:ext cx="201850" cy="109400"/>
            </a:xfrm>
            <a:custGeom>
              <a:avLst/>
              <a:gdLst/>
              <a:ahLst/>
              <a:cxnLst/>
              <a:rect l="l" t="t" r="r" b="b"/>
              <a:pathLst>
                <a:path w="8074" h="4376" extrusionOk="0">
                  <a:moveTo>
                    <a:pt x="914" y="0"/>
                  </a:moveTo>
                  <a:cubicBezTo>
                    <a:pt x="338" y="0"/>
                    <a:pt x="1" y="889"/>
                    <a:pt x="635" y="1206"/>
                  </a:cubicBezTo>
                  <a:lnTo>
                    <a:pt x="6939" y="4308"/>
                  </a:lnTo>
                  <a:cubicBezTo>
                    <a:pt x="7006" y="4342"/>
                    <a:pt x="7106" y="4375"/>
                    <a:pt x="7206" y="4375"/>
                  </a:cubicBezTo>
                  <a:cubicBezTo>
                    <a:pt x="7873" y="4375"/>
                    <a:pt x="8073" y="3475"/>
                    <a:pt x="7473" y="3174"/>
                  </a:cubicBezTo>
                  <a:lnTo>
                    <a:pt x="1202" y="72"/>
                  </a:lnTo>
                  <a:cubicBezTo>
                    <a:pt x="1102" y="22"/>
                    <a:pt x="1005" y="0"/>
                    <a:pt x="9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1329;p42">
              <a:extLst>
                <a:ext uri="{FF2B5EF4-FFF2-40B4-BE49-F238E27FC236}">
                  <a16:creationId xmlns:a16="http://schemas.microsoft.com/office/drawing/2014/main" id="{E570B9D2-6259-470D-925C-BF034E5473E9}"/>
                </a:ext>
              </a:extLst>
            </p:cNvPr>
            <p:cNvSpPr/>
            <p:nvPr/>
          </p:nvSpPr>
          <p:spPr>
            <a:xfrm>
              <a:off x="9222975" y="3691050"/>
              <a:ext cx="352050" cy="104725"/>
            </a:xfrm>
            <a:custGeom>
              <a:avLst/>
              <a:gdLst/>
              <a:ahLst/>
              <a:cxnLst/>
              <a:rect l="l" t="t" r="r" b="b"/>
              <a:pathLst>
                <a:path w="14082" h="4189" extrusionOk="0">
                  <a:moveTo>
                    <a:pt x="577" y="0"/>
                  </a:moveTo>
                  <a:cubicBezTo>
                    <a:pt x="133" y="0"/>
                    <a:pt x="0" y="693"/>
                    <a:pt x="493" y="816"/>
                  </a:cubicBezTo>
                  <a:lnTo>
                    <a:pt x="13336" y="4152"/>
                  </a:lnTo>
                  <a:lnTo>
                    <a:pt x="13436" y="4152"/>
                  </a:lnTo>
                  <a:lnTo>
                    <a:pt x="13436" y="4185"/>
                  </a:lnTo>
                  <a:cubicBezTo>
                    <a:pt x="13458" y="4188"/>
                    <a:pt x="13479" y="4189"/>
                    <a:pt x="13499" y="4189"/>
                  </a:cubicBezTo>
                  <a:cubicBezTo>
                    <a:pt x="14010" y="4189"/>
                    <a:pt x="14081" y="3415"/>
                    <a:pt x="13536" y="3351"/>
                  </a:cubicBezTo>
                  <a:lnTo>
                    <a:pt x="693" y="15"/>
                  </a:lnTo>
                  <a:cubicBezTo>
                    <a:pt x="653" y="5"/>
                    <a:pt x="614" y="0"/>
                    <a:pt x="5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1330;p42">
              <a:extLst>
                <a:ext uri="{FF2B5EF4-FFF2-40B4-BE49-F238E27FC236}">
                  <a16:creationId xmlns:a16="http://schemas.microsoft.com/office/drawing/2014/main" id="{7BEED1D4-E905-43A5-919B-8650AA718A24}"/>
                </a:ext>
              </a:extLst>
            </p:cNvPr>
            <p:cNvSpPr/>
            <p:nvPr/>
          </p:nvSpPr>
          <p:spPr>
            <a:xfrm>
              <a:off x="9118475" y="3844650"/>
              <a:ext cx="507450" cy="137925"/>
            </a:xfrm>
            <a:custGeom>
              <a:avLst/>
              <a:gdLst/>
              <a:ahLst/>
              <a:cxnLst/>
              <a:rect l="l" t="t" r="r" b="b"/>
              <a:pathLst>
                <a:path w="20298" h="5517" extrusionOk="0">
                  <a:moveTo>
                    <a:pt x="582" y="0"/>
                  </a:moveTo>
                  <a:cubicBezTo>
                    <a:pt x="148" y="0"/>
                    <a:pt x="0" y="684"/>
                    <a:pt x="470" y="810"/>
                  </a:cubicBezTo>
                  <a:lnTo>
                    <a:pt x="19551" y="5513"/>
                  </a:lnTo>
                  <a:lnTo>
                    <a:pt x="19684" y="5513"/>
                  </a:lnTo>
                  <a:cubicBezTo>
                    <a:pt x="19704" y="5516"/>
                    <a:pt x="19724" y="5517"/>
                    <a:pt x="19744" y="5517"/>
                  </a:cubicBezTo>
                  <a:cubicBezTo>
                    <a:pt x="20224" y="5517"/>
                    <a:pt x="20297" y="4743"/>
                    <a:pt x="19784" y="4679"/>
                  </a:cubicBezTo>
                  <a:lnTo>
                    <a:pt x="670" y="9"/>
                  </a:lnTo>
                  <a:cubicBezTo>
                    <a:pt x="640" y="3"/>
                    <a:pt x="611" y="0"/>
                    <a:pt x="5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331;p42">
              <a:extLst>
                <a:ext uri="{FF2B5EF4-FFF2-40B4-BE49-F238E27FC236}">
                  <a16:creationId xmlns:a16="http://schemas.microsoft.com/office/drawing/2014/main" id="{C3813A17-10FF-4D7B-98A7-2B797C4344A9}"/>
                </a:ext>
              </a:extLst>
            </p:cNvPr>
            <p:cNvSpPr/>
            <p:nvPr/>
          </p:nvSpPr>
          <p:spPr>
            <a:xfrm>
              <a:off x="9263900" y="1734800"/>
              <a:ext cx="374250" cy="85325"/>
            </a:xfrm>
            <a:custGeom>
              <a:avLst/>
              <a:gdLst/>
              <a:ahLst/>
              <a:cxnLst/>
              <a:rect l="l" t="t" r="r" b="b"/>
              <a:pathLst>
                <a:path w="14970" h="3413" extrusionOk="0">
                  <a:moveTo>
                    <a:pt x="14387" y="1"/>
                  </a:moveTo>
                  <a:cubicBezTo>
                    <a:pt x="14360" y="1"/>
                    <a:pt x="14331" y="4"/>
                    <a:pt x="14301" y="9"/>
                  </a:cubicBezTo>
                  <a:lnTo>
                    <a:pt x="524" y="2578"/>
                  </a:lnTo>
                  <a:cubicBezTo>
                    <a:pt x="1" y="2610"/>
                    <a:pt x="55" y="3413"/>
                    <a:pt x="591" y="3413"/>
                  </a:cubicBezTo>
                  <a:cubicBezTo>
                    <a:pt x="602" y="3413"/>
                    <a:pt x="613" y="3412"/>
                    <a:pt x="624" y="3412"/>
                  </a:cubicBezTo>
                  <a:lnTo>
                    <a:pt x="691" y="3412"/>
                  </a:lnTo>
                  <a:lnTo>
                    <a:pt x="14434" y="843"/>
                  </a:lnTo>
                  <a:cubicBezTo>
                    <a:pt x="14969" y="749"/>
                    <a:pt x="14851" y="1"/>
                    <a:pt x="143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332;p42">
              <a:extLst>
                <a:ext uri="{FF2B5EF4-FFF2-40B4-BE49-F238E27FC236}">
                  <a16:creationId xmlns:a16="http://schemas.microsoft.com/office/drawing/2014/main" id="{F6F0C24D-1228-4A05-803D-4910E1085FE7}"/>
                </a:ext>
              </a:extLst>
            </p:cNvPr>
            <p:cNvSpPr/>
            <p:nvPr/>
          </p:nvSpPr>
          <p:spPr>
            <a:xfrm>
              <a:off x="9169700" y="1534675"/>
              <a:ext cx="528475" cy="119500"/>
            </a:xfrm>
            <a:custGeom>
              <a:avLst/>
              <a:gdLst/>
              <a:ahLst/>
              <a:cxnLst/>
              <a:rect l="l" t="t" r="r" b="b"/>
              <a:pathLst>
                <a:path w="21139" h="4780" extrusionOk="0">
                  <a:moveTo>
                    <a:pt x="20557" y="0"/>
                  </a:moveTo>
                  <a:cubicBezTo>
                    <a:pt x="20529" y="0"/>
                    <a:pt x="20500" y="3"/>
                    <a:pt x="20470" y="9"/>
                  </a:cubicBezTo>
                  <a:lnTo>
                    <a:pt x="556" y="3945"/>
                  </a:lnTo>
                  <a:cubicBezTo>
                    <a:pt x="0" y="3977"/>
                    <a:pt x="53" y="4780"/>
                    <a:pt x="590" y="4780"/>
                  </a:cubicBezTo>
                  <a:cubicBezTo>
                    <a:pt x="601" y="4780"/>
                    <a:pt x="612" y="4779"/>
                    <a:pt x="623" y="4779"/>
                  </a:cubicBezTo>
                  <a:lnTo>
                    <a:pt x="723" y="4779"/>
                  </a:lnTo>
                  <a:lnTo>
                    <a:pt x="20604" y="842"/>
                  </a:lnTo>
                  <a:cubicBezTo>
                    <a:pt x="21139" y="748"/>
                    <a:pt x="21021" y="0"/>
                    <a:pt x="205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333;p42">
              <a:extLst>
                <a:ext uri="{FF2B5EF4-FFF2-40B4-BE49-F238E27FC236}">
                  <a16:creationId xmlns:a16="http://schemas.microsoft.com/office/drawing/2014/main" id="{03DA8222-C49B-403E-A325-0D9CC02A060E}"/>
                </a:ext>
              </a:extLst>
            </p:cNvPr>
            <p:cNvSpPr/>
            <p:nvPr/>
          </p:nvSpPr>
          <p:spPr>
            <a:xfrm>
              <a:off x="9476850" y="1529725"/>
              <a:ext cx="228000" cy="67775"/>
            </a:xfrm>
            <a:custGeom>
              <a:avLst/>
              <a:gdLst/>
              <a:ahLst/>
              <a:cxnLst/>
              <a:rect l="l" t="t" r="r" b="b"/>
              <a:pathLst>
                <a:path w="9120" h="2711" extrusionOk="0">
                  <a:moveTo>
                    <a:pt x="8245" y="0"/>
                  </a:moveTo>
                  <a:cubicBezTo>
                    <a:pt x="8215" y="0"/>
                    <a:pt x="8183" y="2"/>
                    <a:pt x="8151" y="6"/>
                  </a:cubicBezTo>
                  <a:lnTo>
                    <a:pt x="812" y="1441"/>
                  </a:lnTo>
                  <a:cubicBezTo>
                    <a:pt x="0" y="1538"/>
                    <a:pt x="106" y="2711"/>
                    <a:pt x="882" y="2711"/>
                  </a:cubicBezTo>
                  <a:cubicBezTo>
                    <a:pt x="902" y="2711"/>
                    <a:pt x="924" y="2710"/>
                    <a:pt x="946" y="2708"/>
                  </a:cubicBezTo>
                  <a:lnTo>
                    <a:pt x="1046" y="2675"/>
                  </a:lnTo>
                  <a:lnTo>
                    <a:pt x="8384" y="1241"/>
                  </a:lnTo>
                  <a:cubicBezTo>
                    <a:pt x="9119" y="1049"/>
                    <a:pt x="8936" y="0"/>
                    <a:pt x="8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334;p42">
              <a:extLst>
                <a:ext uri="{FF2B5EF4-FFF2-40B4-BE49-F238E27FC236}">
                  <a16:creationId xmlns:a16="http://schemas.microsoft.com/office/drawing/2014/main" id="{92714571-33B1-4DBD-9FFF-34E21AF0B322}"/>
                </a:ext>
              </a:extLst>
            </p:cNvPr>
            <p:cNvSpPr/>
            <p:nvPr/>
          </p:nvSpPr>
          <p:spPr>
            <a:xfrm>
              <a:off x="9443500" y="1728925"/>
              <a:ext cx="201925" cy="61225"/>
            </a:xfrm>
            <a:custGeom>
              <a:avLst/>
              <a:gdLst/>
              <a:ahLst/>
              <a:cxnLst/>
              <a:rect l="l" t="t" r="r" b="b"/>
              <a:pathLst>
                <a:path w="8077" h="2449" extrusionOk="0">
                  <a:moveTo>
                    <a:pt x="7202" y="1"/>
                  </a:moveTo>
                  <a:cubicBezTo>
                    <a:pt x="7164" y="1"/>
                    <a:pt x="7124" y="4"/>
                    <a:pt x="7083" y="11"/>
                  </a:cubicBezTo>
                  <a:lnTo>
                    <a:pt x="812" y="1178"/>
                  </a:lnTo>
                  <a:cubicBezTo>
                    <a:pt x="0" y="1276"/>
                    <a:pt x="105" y="2448"/>
                    <a:pt x="881" y="2448"/>
                  </a:cubicBezTo>
                  <a:cubicBezTo>
                    <a:pt x="902" y="2448"/>
                    <a:pt x="924" y="2448"/>
                    <a:pt x="946" y="2446"/>
                  </a:cubicBezTo>
                  <a:lnTo>
                    <a:pt x="1046" y="2412"/>
                  </a:lnTo>
                  <a:lnTo>
                    <a:pt x="7317" y="1245"/>
                  </a:lnTo>
                  <a:cubicBezTo>
                    <a:pt x="8076" y="1118"/>
                    <a:pt x="7905" y="1"/>
                    <a:pt x="72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335;p42">
              <a:extLst>
                <a:ext uri="{FF2B5EF4-FFF2-40B4-BE49-F238E27FC236}">
                  <a16:creationId xmlns:a16="http://schemas.microsoft.com/office/drawing/2014/main" id="{1077C259-08D1-47E1-AD27-39F635A88FDE}"/>
                </a:ext>
              </a:extLst>
            </p:cNvPr>
            <p:cNvSpPr/>
            <p:nvPr/>
          </p:nvSpPr>
          <p:spPr>
            <a:xfrm>
              <a:off x="9206800" y="3682525"/>
              <a:ext cx="200350" cy="70775"/>
            </a:xfrm>
            <a:custGeom>
              <a:avLst/>
              <a:gdLst/>
              <a:ahLst/>
              <a:cxnLst/>
              <a:rect l="l" t="t" r="r" b="b"/>
              <a:pathLst>
                <a:path w="8014" h="2831" extrusionOk="0">
                  <a:moveTo>
                    <a:pt x="866" y="0"/>
                  </a:moveTo>
                  <a:cubicBezTo>
                    <a:pt x="200" y="0"/>
                    <a:pt x="1" y="1039"/>
                    <a:pt x="740" y="1224"/>
                  </a:cubicBezTo>
                  <a:lnTo>
                    <a:pt x="6911" y="2791"/>
                  </a:lnTo>
                  <a:lnTo>
                    <a:pt x="7078" y="2791"/>
                  </a:lnTo>
                  <a:lnTo>
                    <a:pt x="7044" y="2825"/>
                  </a:lnTo>
                  <a:cubicBezTo>
                    <a:pt x="7076" y="2829"/>
                    <a:pt x="7107" y="2830"/>
                    <a:pt x="7136" y="2830"/>
                  </a:cubicBezTo>
                  <a:cubicBezTo>
                    <a:pt x="7890" y="2830"/>
                    <a:pt x="8014" y="1653"/>
                    <a:pt x="7211" y="1557"/>
                  </a:cubicBezTo>
                  <a:lnTo>
                    <a:pt x="1040" y="23"/>
                  </a:lnTo>
                  <a:cubicBezTo>
                    <a:pt x="979" y="7"/>
                    <a:pt x="921" y="0"/>
                    <a:pt x="8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336;p42">
              <a:extLst>
                <a:ext uri="{FF2B5EF4-FFF2-40B4-BE49-F238E27FC236}">
                  <a16:creationId xmlns:a16="http://schemas.microsoft.com/office/drawing/2014/main" id="{776E485F-443B-4827-BB07-0FBAEA628616}"/>
                </a:ext>
              </a:extLst>
            </p:cNvPr>
            <p:cNvSpPr/>
            <p:nvPr/>
          </p:nvSpPr>
          <p:spPr>
            <a:xfrm>
              <a:off x="9106700" y="3838475"/>
              <a:ext cx="275425" cy="89950"/>
            </a:xfrm>
            <a:custGeom>
              <a:avLst/>
              <a:gdLst/>
              <a:ahLst/>
              <a:cxnLst/>
              <a:rect l="l" t="t" r="r" b="b"/>
              <a:pathLst>
                <a:path w="11017" h="3598" extrusionOk="0">
                  <a:moveTo>
                    <a:pt x="871" y="1"/>
                  </a:moveTo>
                  <a:cubicBezTo>
                    <a:pt x="202" y="1"/>
                    <a:pt x="0" y="1072"/>
                    <a:pt x="741" y="1257"/>
                  </a:cubicBezTo>
                  <a:lnTo>
                    <a:pt x="9914" y="3558"/>
                  </a:lnTo>
                  <a:lnTo>
                    <a:pt x="10081" y="3558"/>
                  </a:lnTo>
                  <a:lnTo>
                    <a:pt x="10081" y="3592"/>
                  </a:lnTo>
                  <a:cubicBezTo>
                    <a:pt x="10113" y="3596"/>
                    <a:pt x="10143" y="3597"/>
                    <a:pt x="10173" y="3597"/>
                  </a:cubicBezTo>
                  <a:cubicBezTo>
                    <a:pt x="10924" y="3597"/>
                    <a:pt x="11017" y="2420"/>
                    <a:pt x="10215" y="2324"/>
                  </a:cubicBezTo>
                  <a:lnTo>
                    <a:pt x="1041" y="23"/>
                  </a:lnTo>
                  <a:cubicBezTo>
                    <a:pt x="982" y="8"/>
                    <a:pt x="925" y="1"/>
                    <a:pt x="8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6" name="Rectángulo 105">
            <a:extLst>
              <a:ext uri="{FF2B5EF4-FFF2-40B4-BE49-F238E27FC236}">
                <a16:creationId xmlns:a16="http://schemas.microsoft.com/office/drawing/2014/main" id="{C668A609-CE64-4E49-AD71-BEC92839BB0F}"/>
              </a:ext>
            </a:extLst>
          </p:cNvPr>
          <p:cNvSpPr/>
          <p:nvPr/>
        </p:nvSpPr>
        <p:spPr>
          <a:xfrm>
            <a:off x="557447" y="3475169"/>
            <a:ext cx="6104672" cy="35869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Google Shape;1364;p43">
            <a:extLst>
              <a:ext uri="{FF2B5EF4-FFF2-40B4-BE49-F238E27FC236}">
                <a16:creationId xmlns:a16="http://schemas.microsoft.com/office/drawing/2014/main" id="{4DBDBF70-B5C5-4FB5-8699-E52AB4805BE0}"/>
              </a:ext>
            </a:extLst>
          </p:cNvPr>
          <p:cNvSpPr txBox="1">
            <a:spLocks/>
          </p:cNvSpPr>
          <p:nvPr/>
        </p:nvSpPr>
        <p:spPr>
          <a:xfrm>
            <a:off x="557446" y="3460993"/>
            <a:ext cx="6094813" cy="3124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xygen"/>
              <a:buAutoNum type="arabicPeriod"/>
              <a:defRPr sz="1200" b="0" i="0" u="none" strike="noStrike" cap="none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ygen"/>
              <a:buAutoNum type="alphaLcPeriod"/>
              <a:defRPr sz="1400" b="0" i="0" u="none" strike="noStrike" cap="none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ygen"/>
              <a:buAutoNum type="romanLcPeriod"/>
              <a:defRPr sz="1400" b="0" i="0" u="none" strike="noStrike" cap="none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ygen"/>
              <a:buAutoNum type="arabicPeriod"/>
              <a:defRPr sz="1400" b="0" i="0" u="none" strike="noStrike" cap="none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ygen"/>
              <a:buAutoNum type="alphaLcPeriod"/>
              <a:defRPr sz="1400" b="0" i="0" u="none" strike="noStrike" cap="none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ygen"/>
              <a:buAutoNum type="romanLcPeriod"/>
              <a:defRPr sz="1400" b="0" i="0" u="none" strike="noStrike" cap="none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ygen"/>
              <a:buAutoNum type="arabicPeriod"/>
              <a:defRPr sz="1400" b="0" i="0" u="none" strike="noStrike" cap="none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ygen"/>
              <a:buAutoNum type="alphaLcPeriod"/>
              <a:defRPr sz="1400" b="0" i="0" u="none" strike="noStrike" cap="none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ygen"/>
              <a:buAutoNum type="romanLcPeriod"/>
              <a:defRPr sz="1400" b="0" i="0" u="none" strike="noStrike" cap="none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9pPr>
          </a:lstStyle>
          <a:p>
            <a:pPr marL="0" indent="0">
              <a:buFont typeface="Oxygen"/>
              <a:buNone/>
            </a:pPr>
            <a:r>
              <a:rPr lang="es-ES">
                <a:uFill>
                  <a:solidFill>
                    <a:schemeClr val="tx2"/>
                  </a:solidFill>
                </a:uFill>
              </a:rPr>
              <a:t>Cada una de les </a:t>
            </a:r>
            <a:r>
              <a:rPr lang="es-ES" u="sng">
                <a:uFill>
                  <a:solidFill>
                    <a:schemeClr val="tx2"/>
                  </a:solidFill>
                </a:uFill>
              </a:rPr>
              <a:t>possibilitats</a:t>
            </a:r>
            <a:r>
              <a:rPr lang="es-ES">
                <a:uFill>
                  <a:solidFill>
                    <a:schemeClr val="tx2"/>
                  </a:solidFill>
                </a:uFill>
              </a:rPr>
              <a:t> que pot presentar un gen s’anomena </a:t>
            </a:r>
            <a:r>
              <a:rPr lang="es-ES" b="1">
                <a:uFill>
                  <a:solidFill>
                    <a:schemeClr val="tx2"/>
                  </a:solidFill>
                </a:uFill>
              </a:rPr>
              <a:t>al·lel</a:t>
            </a:r>
            <a:r>
              <a:rPr lang="es-ES">
                <a:uFill>
                  <a:solidFill>
                    <a:schemeClr val="tx2"/>
                  </a:solidFill>
                </a:uFill>
              </a:rPr>
              <a:t> o </a:t>
            </a:r>
            <a:r>
              <a:rPr lang="es-ES" b="1">
                <a:uFill>
                  <a:solidFill>
                    <a:schemeClr val="tx2"/>
                  </a:solidFill>
                </a:uFill>
              </a:rPr>
              <a:t>al·lelmorof</a:t>
            </a:r>
            <a:endParaRPr lang="es-ES">
              <a:uFill>
                <a:solidFill>
                  <a:schemeClr val="tx2"/>
                </a:solidFill>
              </a:uFill>
            </a:endParaRPr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BBA5148D-FE80-4A6E-9301-CC8B1F3597FA}"/>
              </a:ext>
            </a:extLst>
          </p:cNvPr>
          <p:cNvSpPr txBox="1"/>
          <p:nvPr/>
        </p:nvSpPr>
        <p:spPr>
          <a:xfrm>
            <a:off x="469611" y="3836482"/>
            <a:ext cx="4955203" cy="6120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66700" indent="-174625">
              <a:lnSpc>
                <a:spcPct val="15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L’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al·lel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que es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manifesta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</a:t>
            </a:r>
            <a:r>
              <a:rPr lang="es-ES" sz="1200">
                <a:solidFill>
                  <a:schemeClr val="bg2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dominant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 (A,A / A,a)</a:t>
            </a:r>
          </a:p>
          <a:p>
            <a:pPr marL="266700" indent="-174625">
              <a:lnSpc>
                <a:spcPct val="150000"/>
              </a:lnSpc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L’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al·lel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 que només s’expressa quan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l’altre és igual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bg2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recessiu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 (aa)</a:t>
            </a:r>
            <a:endParaRPr lang="es-ES" sz="1200">
              <a:solidFill>
                <a:schemeClr val="tx1"/>
              </a:solidFill>
              <a:uFill>
                <a:solidFill>
                  <a:schemeClr val="tx2"/>
                </a:solidFill>
              </a:uFill>
              <a:latin typeface="Oxygen" panose="020B0604020202020204" charset="0"/>
            </a:endParaRPr>
          </a:p>
        </p:txBody>
      </p:sp>
      <p:sp>
        <p:nvSpPr>
          <p:cNvPr id="1344" name="Rectángulo 1343">
            <a:extLst>
              <a:ext uri="{FF2B5EF4-FFF2-40B4-BE49-F238E27FC236}">
                <a16:creationId xmlns:a16="http://schemas.microsoft.com/office/drawing/2014/main" id="{5137CF84-BB94-4DE7-BAF2-F8662933B261}"/>
              </a:ext>
            </a:extLst>
          </p:cNvPr>
          <p:cNvSpPr/>
          <p:nvPr/>
        </p:nvSpPr>
        <p:spPr>
          <a:xfrm>
            <a:off x="6861867" y="2336076"/>
            <a:ext cx="2008602" cy="6938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100">
                <a:solidFill>
                  <a:schemeClr val="tx1"/>
                </a:solidFill>
                <a:latin typeface="Oxygen" panose="020B0604020202020204" charset="0"/>
              </a:rPr>
              <a:t>carácter o gen </a:t>
            </a:r>
            <a:r>
              <a:rPr lang="es-ES" sz="1100">
                <a:solidFill>
                  <a:schemeClr val="tx2"/>
                </a:solidFill>
                <a:latin typeface="Oxygen" panose="020B0604020202020204" charset="0"/>
                <a:sym typeface="Wingdings" panose="05000000000000000000" pitchFamily="2" charset="2"/>
              </a:rPr>
              <a:t></a:t>
            </a:r>
            <a:r>
              <a:rPr lang="es-ES" sz="1100">
                <a:solidFill>
                  <a:schemeClr val="tx1"/>
                </a:solidFill>
                <a:latin typeface="Oxygen" panose="020B0604020202020204" charset="0"/>
                <a:sym typeface="Wingdings" panose="05000000000000000000" pitchFamily="2" charset="2"/>
              </a:rPr>
              <a:t> </a:t>
            </a:r>
            <a:r>
              <a:rPr lang="es-ES" sz="1100" b="1">
                <a:solidFill>
                  <a:schemeClr val="tx1"/>
                </a:solidFill>
                <a:latin typeface="Oxygen" panose="020B0604020202020204" charset="0"/>
                <a:sym typeface="Wingdings" panose="05000000000000000000" pitchFamily="2" charset="2"/>
              </a:rPr>
              <a:t>lletra</a:t>
            </a:r>
            <a:endParaRPr lang="es-ES" sz="1100">
              <a:solidFill>
                <a:schemeClr val="tx1"/>
              </a:solidFill>
              <a:latin typeface="Oxygen" panose="020B0604020202020204" charset="0"/>
            </a:endParaRPr>
          </a:p>
          <a:p>
            <a:pPr algn="ctr"/>
            <a:r>
              <a:rPr lang="es-ES" sz="1100">
                <a:solidFill>
                  <a:schemeClr val="tx1"/>
                </a:solidFill>
                <a:latin typeface="Oxygen" panose="020B0604020202020204" charset="0"/>
              </a:rPr>
              <a:t>al·lel dominant </a:t>
            </a:r>
            <a:r>
              <a:rPr lang="es-ES" sz="1100">
                <a:solidFill>
                  <a:schemeClr val="tx2"/>
                </a:solidFill>
                <a:latin typeface="Oxygen" panose="020B0604020202020204" charset="0"/>
                <a:sym typeface="Wingdings" panose="05000000000000000000" pitchFamily="2" charset="2"/>
              </a:rPr>
              <a:t> </a:t>
            </a:r>
            <a:r>
              <a:rPr lang="es-ES" sz="1100" b="1">
                <a:solidFill>
                  <a:schemeClr val="tx1"/>
                </a:solidFill>
                <a:latin typeface="Oxygen" panose="020B0604020202020204" charset="0"/>
                <a:sym typeface="Wingdings" panose="05000000000000000000" pitchFamily="2" charset="2"/>
              </a:rPr>
              <a:t>majúscula</a:t>
            </a:r>
            <a:endParaRPr lang="es-ES" sz="1100">
              <a:solidFill>
                <a:schemeClr val="tx1"/>
              </a:solidFill>
              <a:latin typeface="Oxygen" panose="020B0604020202020204" charset="0"/>
              <a:sym typeface="Wingdings" panose="05000000000000000000" pitchFamily="2" charset="2"/>
            </a:endParaRPr>
          </a:p>
          <a:p>
            <a:pPr algn="ctr"/>
            <a:r>
              <a:rPr lang="es-ES" sz="1100">
                <a:solidFill>
                  <a:schemeClr val="tx1"/>
                </a:solidFill>
                <a:latin typeface="Oxygen" panose="020B0604020202020204" charset="0"/>
                <a:sym typeface="Wingdings" panose="05000000000000000000" pitchFamily="2" charset="2"/>
              </a:rPr>
              <a:t>al·lel recessiu </a:t>
            </a:r>
            <a:r>
              <a:rPr lang="es-ES" sz="1100">
                <a:solidFill>
                  <a:schemeClr val="tx2"/>
                </a:solidFill>
                <a:latin typeface="Oxygen" panose="020B0604020202020204" charset="0"/>
                <a:sym typeface="Wingdings" panose="05000000000000000000" pitchFamily="2" charset="2"/>
              </a:rPr>
              <a:t></a:t>
            </a:r>
            <a:r>
              <a:rPr lang="es-ES" sz="1100">
                <a:solidFill>
                  <a:schemeClr val="tx1"/>
                </a:solidFill>
                <a:latin typeface="Oxygen" panose="020B0604020202020204" charset="0"/>
                <a:sym typeface="Wingdings" panose="05000000000000000000" pitchFamily="2" charset="2"/>
              </a:rPr>
              <a:t> </a:t>
            </a:r>
            <a:r>
              <a:rPr lang="es-ES" sz="1100" b="1">
                <a:solidFill>
                  <a:schemeClr val="tx1"/>
                </a:solidFill>
                <a:latin typeface="Oxygen" panose="020B0604020202020204" charset="0"/>
                <a:sym typeface="Wingdings" panose="05000000000000000000" pitchFamily="2" charset="2"/>
              </a:rPr>
              <a:t>minúscula</a:t>
            </a:r>
            <a:endParaRPr lang="es-ES" sz="1100">
              <a:solidFill>
                <a:schemeClr val="tx1"/>
              </a:solidFill>
              <a:latin typeface="Oxygen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449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2D715B5A-3961-4A1C-91AB-CC42582FE58A}"/>
              </a:ext>
            </a:extLst>
          </p:cNvPr>
          <p:cNvSpPr/>
          <p:nvPr/>
        </p:nvSpPr>
        <p:spPr>
          <a:xfrm>
            <a:off x="187487" y="175260"/>
            <a:ext cx="8857453" cy="9829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5" name="Google Shape;1363;p43">
            <a:extLst>
              <a:ext uri="{FF2B5EF4-FFF2-40B4-BE49-F238E27FC236}">
                <a16:creationId xmlns:a16="http://schemas.microsoft.com/office/drawing/2014/main" id="{525D61B0-C10A-4B6A-9C0F-5D83A295383F}"/>
              </a:ext>
            </a:extLst>
          </p:cNvPr>
          <p:cNvSpPr txBox="1">
            <a:spLocks/>
          </p:cNvSpPr>
          <p:nvPr/>
        </p:nvSpPr>
        <p:spPr>
          <a:xfrm>
            <a:off x="601374" y="166349"/>
            <a:ext cx="7724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iro"/>
              <a:buNone/>
              <a:defRPr sz="3200" b="1" i="0" u="none" strike="noStrike" cap="none">
                <a:solidFill>
                  <a:schemeClr val="dk2"/>
                </a:solidFill>
                <a:latin typeface="Cairo"/>
                <a:ea typeface="Cairo"/>
                <a:cs typeface="Cairo"/>
                <a:sym typeface="Cai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ES" sz="2400" u="sng">
                <a:solidFill>
                  <a:schemeClr val="tx2"/>
                </a:solidFill>
                <a:uFill>
                  <a:solidFill>
                    <a:schemeClr val="bg2"/>
                  </a:solidFill>
                </a:uFill>
              </a:rPr>
              <a:t>HOMOZIGÒTIC I HETEROZIGÒTIC</a:t>
            </a:r>
          </a:p>
        </p:txBody>
      </p:sp>
      <p:grpSp>
        <p:nvGrpSpPr>
          <p:cNvPr id="76" name="Google Shape;1310;p42">
            <a:extLst>
              <a:ext uri="{FF2B5EF4-FFF2-40B4-BE49-F238E27FC236}">
                <a16:creationId xmlns:a16="http://schemas.microsoft.com/office/drawing/2014/main" id="{86D4AA87-A31F-4927-B31A-7D947AC418D2}"/>
              </a:ext>
            </a:extLst>
          </p:cNvPr>
          <p:cNvGrpSpPr/>
          <p:nvPr/>
        </p:nvGrpSpPr>
        <p:grpSpPr>
          <a:xfrm rot="5400000" flipH="1">
            <a:off x="353437" y="203233"/>
            <a:ext cx="117847" cy="449746"/>
            <a:chOff x="9065175" y="1446600"/>
            <a:chExt cx="682175" cy="2603425"/>
          </a:xfrm>
        </p:grpSpPr>
        <p:sp>
          <p:nvSpPr>
            <p:cNvPr id="77" name="Google Shape;1311;p42">
              <a:extLst>
                <a:ext uri="{FF2B5EF4-FFF2-40B4-BE49-F238E27FC236}">
                  <a16:creationId xmlns:a16="http://schemas.microsoft.com/office/drawing/2014/main" id="{C452CF0D-CB1F-41FE-887B-C1BC1ABF3786}"/>
                </a:ext>
              </a:extLst>
            </p:cNvPr>
            <p:cNvSpPr/>
            <p:nvPr/>
          </p:nvSpPr>
          <p:spPr>
            <a:xfrm>
              <a:off x="9086850" y="1508200"/>
              <a:ext cx="610475" cy="2541825"/>
            </a:xfrm>
            <a:custGeom>
              <a:avLst/>
              <a:gdLst/>
              <a:ahLst/>
              <a:cxnLst/>
              <a:rect l="l" t="t" r="r" b="b"/>
              <a:pathLst>
                <a:path w="24419" h="101673" extrusionOk="0">
                  <a:moveTo>
                    <a:pt x="3036" y="0"/>
                  </a:moveTo>
                  <a:cubicBezTo>
                    <a:pt x="2703" y="0"/>
                    <a:pt x="2402" y="267"/>
                    <a:pt x="2402" y="601"/>
                  </a:cubicBezTo>
                  <a:cubicBezTo>
                    <a:pt x="2102" y="9474"/>
                    <a:pt x="7740" y="14010"/>
                    <a:pt x="13143" y="18380"/>
                  </a:cubicBezTo>
                  <a:cubicBezTo>
                    <a:pt x="18280" y="22550"/>
                    <a:pt x="23151" y="26452"/>
                    <a:pt x="22917" y="33824"/>
                  </a:cubicBezTo>
                  <a:cubicBezTo>
                    <a:pt x="22650" y="41997"/>
                    <a:pt x="17346" y="45633"/>
                    <a:pt x="11709" y="49502"/>
                  </a:cubicBezTo>
                  <a:cubicBezTo>
                    <a:pt x="6205" y="53305"/>
                    <a:pt x="534" y="57208"/>
                    <a:pt x="268" y="65614"/>
                  </a:cubicBezTo>
                  <a:cubicBezTo>
                    <a:pt x="1" y="73553"/>
                    <a:pt x="4804" y="77522"/>
                    <a:pt x="9908" y="81725"/>
                  </a:cubicBezTo>
                  <a:cubicBezTo>
                    <a:pt x="15378" y="86229"/>
                    <a:pt x="21049" y="90899"/>
                    <a:pt x="20715" y="101039"/>
                  </a:cubicBezTo>
                  <a:cubicBezTo>
                    <a:pt x="20715" y="101373"/>
                    <a:pt x="20982" y="101673"/>
                    <a:pt x="21316" y="101673"/>
                  </a:cubicBezTo>
                  <a:cubicBezTo>
                    <a:pt x="21683" y="101673"/>
                    <a:pt x="21950" y="101406"/>
                    <a:pt x="21950" y="101072"/>
                  </a:cubicBezTo>
                  <a:cubicBezTo>
                    <a:pt x="22283" y="90265"/>
                    <a:pt x="16146" y="85194"/>
                    <a:pt x="10708" y="80725"/>
                  </a:cubicBezTo>
                  <a:cubicBezTo>
                    <a:pt x="5838" y="76722"/>
                    <a:pt x="1268" y="72952"/>
                    <a:pt x="1502" y="65647"/>
                  </a:cubicBezTo>
                  <a:cubicBezTo>
                    <a:pt x="1769" y="57875"/>
                    <a:pt x="6939" y="54306"/>
                    <a:pt x="12410" y="50536"/>
                  </a:cubicBezTo>
                  <a:cubicBezTo>
                    <a:pt x="18047" y="46633"/>
                    <a:pt x="23851" y="42631"/>
                    <a:pt x="24151" y="33858"/>
                  </a:cubicBezTo>
                  <a:cubicBezTo>
                    <a:pt x="24418" y="25852"/>
                    <a:pt x="19081" y="21549"/>
                    <a:pt x="13944" y="17413"/>
                  </a:cubicBezTo>
                  <a:cubicBezTo>
                    <a:pt x="8507" y="13043"/>
                    <a:pt x="3370" y="8906"/>
                    <a:pt x="3637" y="634"/>
                  </a:cubicBezTo>
                  <a:cubicBezTo>
                    <a:pt x="3637" y="300"/>
                    <a:pt x="3370" y="0"/>
                    <a:pt x="30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312;p42">
              <a:extLst>
                <a:ext uri="{FF2B5EF4-FFF2-40B4-BE49-F238E27FC236}">
                  <a16:creationId xmlns:a16="http://schemas.microsoft.com/office/drawing/2014/main" id="{9F65409D-E2A7-4D22-B986-FCFC158B19E5}"/>
                </a:ext>
              </a:extLst>
            </p:cNvPr>
            <p:cNvSpPr/>
            <p:nvPr/>
          </p:nvSpPr>
          <p:spPr>
            <a:xfrm>
              <a:off x="9065175" y="1446600"/>
              <a:ext cx="682175" cy="2586000"/>
            </a:xfrm>
            <a:custGeom>
              <a:avLst/>
              <a:gdLst/>
              <a:ahLst/>
              <a:cxnLst/>
              <a:rect l="l" t="t" r="r" b="b"/>
              <a:pathLst>
                <a:path w="27287" h="103440" extrusionOk="0">
                  <a:moveTo>
                    <a:pt x="25601" y="0"/>
                  </a:moveTo>
                  <a:cubicBezTo>
                    <a:pt x="25266" y="0"/>
                    <a:pt x="24931" y="246"/>
                    <a:pt x="24985" y="696"/>
                  </a:cubicBezTo>
                  <a:cubicBezTo>
                    <a:pt x="25952" y="9969"/>
                    <a:pt x="19948" y="14573"/>
                    <a:pt x="13610" y="19443"/>
                  </a:cubicBezTo>
                  <a:cubicBezTo>
                    <a:pt x="8140" y="23679"/>
                    <a:pt x="2469" y="28016"/>
                    <a:pt x="2202" y="35588"/>
                  </a:cubicBezTo>
                  <a:cubicBezTo>
                    <a:pt x="1902" y="45328"/>
                    <a:pt x="7639" y="49698"/>
                    <a:pt x="13210" y="53901"/>
                  </a:cubicBezTo>
                  <a:cubicBezTo>
                    <a:pt x="18213" y="57704"/>
                    <a:pt x="22983" y="61306"/>
                    <a:pt x="22717" y="68778"/>
                  </a:cubicBezTo>
                  <a:cubicBezTo>
                    <a:pt x="22483" y="76350"/>
                    <a:pt x="17513" y="80020"/>
                    <a:pt x="12242" y="83922"/>
                  </a:cubicBezTo>
                  <a:cubicBezTo>
                    <a:pt x="6405" y="88259"/>
                    <a:pt x="334" y="92762"/>
                    <a:pt x="0" y="102803"/>
                  </a:cubicBezTo>
                  <a:cubicBezTo>
                    <a:pt x="0" y="103136"/>
                    <a:pt x="267" y="103436"/>
                    <a:pt x="601" y="103436"/>
                  </a:cubicBezTo>
                  <a:cubicBezTo>
                    <a:pt x="622" y="103438"/>
                    <a:pt x="642" y="103439"/>
                    <a:pt x="662" y="103439"/>
                  </a:cubicBezTo>
                  <a:cubicBezTo>
                    <a:pt x="997" y="103439"/>
                    <a:pt x="1236" y="103182"/>
                    <a:pt x="1268" y="102836"/>
                  </a:cubicBezTo>
                  <a:cubicBezTo>
                    <a:pt x="1568" y="93429"/>
                    <a:pt x="7372" y="89126"/>
                    <a:pt x="13010" y="84957"/>
                  </a:cubicBezTo>
                  <a:cubicBezTo>
                    <a:pt x="18280" y="81054"/>
                    <a:pt x="23717" y="76951"/>
                    <a:pt x="23984" y="68845"/>
                  </a:cubicBezTo>
                  <a:cubicBezTo>
                    <a:pt x="24251" y="60706"/>
                    <a:pt x="19014" y="56770"/>
                    <a:pt x="13944" y="52934"/>
                  </a:cubicBezTo>
                  <a:cubicBezTo>
                    <a:pt x="8640" y="48897"/>
                    <a:pt x="3169" y="44761"/>
                    <a:pt x="3470" y="35621"/>
                  </a:cubicBezTo>
                  <a:cubicBezTo>
                    <a:pt x="3703" y="28650"/>
                    <a:pt x="8873" y="24680"/>
                    <a:pt x="14377" y="20444"/>
                  </a:cubicBezTo>
                  <a:cubicBezTo>
                    <a:pt x="20715" y="15573"/>
                    <a:pt x="27287" y="10570"/>
                    <a:pt x="26219" y="563"/>
                  </a:cubicBezTo>
                  <a:cubicBezTo>
                    <a:pt x="26173" y="179"/>
                    <a:pt x="25887" y="0"/>
                    <a:pt x="256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313;p42">
              <a:extLst>
                <a:ext uri="{FF2B5EF4-FFF2-40B4-BE49-F238E27FC236}">
                  <a16:creationId xmlns:a16="http://schemas.microsoft.com/office/drawing/2014/main" id="{751FBEBD-F96E-4573-9C49-D11C2D4A6231}"/>
                </a:ext>
              </a:extLst>
            </p:cNvPr>
            <p:cNvSpPr/>
            <p:nvPr/>
          </p:nvSpPr>
          <p:spPr>
            <a:xfrm>
              <a:off x="9240300" y="3247475"/>
              <a:ext cx="393750" cy="199625"/>
            </a:xfrm>
            <a:custGeom>
              <a:avLst/>
              <a:gdLst/>
              <a:ahLst/>
              <a:cxnLst/>
              <a:rect l="l" t="t" r="r" b="b"/>
              <a:pathLst>
                <a:path w="15750" h="7985" extrusionOk="0">
                  <a:moveTo>
                    <a:pt x="15158" y="0"/>
                  </a:moveTo>
                  <a:cubicBezTo>
                    <a:pt x="15101" y="0"/>
                    <a:pt x="15040" y="14"/>
                    <a:pt x="14978" y="46"/>
                  </a:cubicBezTo>
                  <a:lnTo>
                    <a:pt x="401" y="7184"/>
                  </a:lnTo>
                  <a:cubicBezTo>
                    <a:pt x="0" y="7384"/>
                    <a:pt x="134" y="7985"/>
                    <a:pt x="601" y="7985"/>
                  </a:cubicBezTo>
                  <a:cubicBezTo>
                    <a:pt x="668" y="7951"/>
                    <a:pt x="701" y="7951"/>
                    <a:pt x="768" y="7918"/>
                  </a:cubicBezTo>
                  <a:lnTo>
                    <a:pt x="15345" y="813"/>
                  </a:lnTo>
                  <a:cubicBezTo>
                    <a:pt x="15749" y="582"/>
                    <a:pt x="15528" y="0"/>
                    <a:pt x="151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314;p42">
              <a:extLst>
                <a:ext uri="{FF2B5EF4-FFF2-40B4-BE49-F238E27FC236}">
                  <a16:creationId xmlns:a16="http://schemas.microsoft.com/office/drawing/2014/main" id="{9D5BF25B-5E21-454F-BEBF-9D2BBE62B717}"/>
                </a:ext>
              </a:extLst>
            </p:cNvPr>
            <p:cNvSpPr/>
            <p:nvPr/>
          </p:nvSpPr>
          <p:spPr>
            <a:xfrm>
              <a:off x="9142725" y="3083225"/>
              <a:ext cx="497100" cy="243800"/>
            </a:xfrm>
            <a:custGeom>
              <a:avLst/>
              <a:gdLst/>
              <a:ahLst/>
              <a:cxnLst/>
              <a:rect l="l" t="t" r="r" b="b"/>
              <a:pathLst>
                <a:path w="19884" h="9752" extrusionOk="0">
                  <a:moveTo>
                    <a:pt x="19267" y="1"/>
                  </a:moveTo>
                  <a:cubicBezTo>
                    <a:pt x="19208" y="1"/>
                    <a:pt x="19146" y="14"/>
                    <a:pt x="19081" y="44"/>
                  </a:cubicBezTo>
                  <a:lnTo>
                    <a:pt x="401" y="8951"/>
                  </a:lnTo>
                  <a:cubicBezTo>
                    <a:pt x="1" y="9151"/>
                    <a:pt x="167" y="9718"/>
                    <a:pt x="601" y="9751"/>
                  </a:cubicBezTo>
                  <a:cubicBezTo>
                    <a:pt x="668" y="9751"/>
                    <a:pt x="701" y="9718"/>
                    <a:pt x="768" y="9684"/>
                  </a:cubicBezTo>
                  <a:lnTo>
                    <a:pt x="19448" y="811"/>
                  </a:lnTo>
                  <a:cubicBezTo>
                    <a:pt x="19883" y="608"/>
                    <a:pt x="19662" y="1"/>
                    <a:pt x="192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315;p42">
              <a:extLst>
                <a:ext uri="{FF2B5EF4-FFF2-40B4-BE49-F238E27FC236}">
                  <a16:creationId xmlns:a16="http://schemas.microsoft.com/office/drawing/2014/main" id="{15DD9F7D-A995-4F0F-84FC-0217E13DADB1}"/>
                </a:ext>
              </a:extLst>
            </p:cNvPr>
            <p:cNvSpPr/>
            <p:nvPr/>
          </p:nvSpPr>
          <p:spPr>
            <a:xfrm>
              <a:off x="9113550" y="2938925"/>
              <a:ext cx="459600" cy="234650"/>
            </a:xfrm>
            <a:custGeom>
              <a:avLst/>
              <a:gdLst/>
              <a:ahLst/>
              <a:cxnLst/>
              <a:rect l="l" t="t" r="r" b="b"/>
              <a:pathLst>
                <a:path w="18384" h="9386" extrusionOk="0">
                  <a:moveTo>
                    <a:pt x="17794" y="0"/>
                  </a:moveTo>
                  <a:cubicBezTo>
                    <a:pt x="17736" y="0"/>
                    <a:pt x="17675" y="14"/>
                    <a:pt x="17613" y="45"/>
                  </a:cubicBezTo>
                  <a:lnTo>
                    <a:pt x="400" y="8585"/>
                  </a:lnTo>
                  <a:cubicBezTo>
                    <a:pt x="0" y="8785"/>
                    <a:pt x="134" y="9385"/>
                    <a:pt x="601" y="9385"/>
                  </a:cubicBezTo>
                  <a:cubicBezTo>
                    <a:pt x="667" y="9385"/>
                    <a:pt x="734" y="9352"/>
                    <a:pt x="801" y="9319"/>
                  </a:cubicBezTo>
                  <a:lnTo>
                    <a:pt x="17980" y="779"/>
                  </a:lnTo>
                  <a:cubicBezTo>
                    <a:pt x="18384" y="577"/>
                    <a:pt x="18163" y="0"/>
                    <a:pt x="177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316;p42">
              <a:extLst>
                <a:ext uri="{FF2B5EF4-FFF2-40B4-BE49-F238E27FC236}">
                  <a16:creationId xmlns:a16="http://schemas.microsoft.com/office/drawing/2014/main" id="{74F8446E-9D1D-4084-ABA7-BC9C1B6D63A8}"/>
                </a:ext>
              </a:extLst>
            </p:cNvPr>
            <p:cNvSpPr/>
            <p:nvPr/>
          </p:nvSpPr>
          <p:spPr>
            <a:xfrm>
              <a:off x="9164400" y="2824375"/>
              <a:ext cx="297550" cy="156550"/>
            </a:xfrm>
            <a:custGeom>
              <a:avLst/>
              <a:gdLst/>
              <a:ahLst/>
              <a:cxnLst/>
              <a:rect l="l" t="t" r="r" b="b"/>
              <a:pathLst>
                <a:path w="11902" h="6262" extrusionOk="0">
                  <a:moveTo>
                    <a:pt x="11322" y="0"/>
                  </a:moveTo>
                  <a:cubicBezTo>
                    <a:pt x="11256" y="0"/>
                    <a:pt x="11184" y="18"/>
                    <a:pt x="11109" y="58"/>
                  </a:cubicBezTo>
                  <a:lnTo>
                    <a:pt x="368" y="5461"/>
                  </a:lnTo>
                  <a:cubicBezTo>
                    <a:pt x="1" y="5662"/>
                    <a:pt x="134" y="6262"/>
                    <a:pt x="568" y="6262"/>
                  </a:cubicBezTo>
                  <a:cubicBezTo>
                    <a:pt x="635" y="6262"/>
                    <a:pt x="701" y="6229"/>
                    <a:pt x="768" y="6195"/>
                  </a:cubicBezTo>
                  <a:lnTo>
                    <a:pt x="11476" y="791"/>
                  </a:lnTo>
                  <a:cubicBezTo>
                    <a:pt x="11901" y="564"/>
                    <a:pt x="11700" y="0"/>
                    <a:pt x="113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317;p42">
              <a:extLst>
                <a:ext uri="{FF2B5EF4-FFF2-40B4-BE49-F238E27FC236}">
                  <a16:creationId xmlns:a16="http://schemas.microsoft.com/office/drawing/2014/main" id="{EA633592-E8B4-443C-A594-7BC57F0D266C}"/>
                </a:ext>
              </a:extLst>
            </p:cNvPr>
            <p:cNvSpPr/>
            <p:nvPr/>
          </p:nvSpPr>
          <p:spPr>
            <a:xfrm>
              <a:off x="9388725" y="3076125"/>
              <a:ext cx="261250" cy="134975"/>
            </a:xfrm>
            <a:custGeom>
              <a:avLst/>
              <a:gdLst/>
              <a:ahLst/>
              <a:cxnLst/>
              <a:rect l="l" t="t" r="r" b="b"/>
              <a:pathLst>
                <a:path w="10450" h="5399" extrusionOk="0">
                  <a:moveTo>
                    <a:pt x="9540" y="1"/>
                  </a:moveTo>
                  <a:cubicBezTo>
                    <a:pt x="9456" y="1"/>
                    <a:pt x="9367" y="19"/>
                    <a:pt x="9274" y="61"/>
                  </a:cubicBezTo>
                  <a:lnTo>
                    <a:pt x="601" y="4198"/>
                  </a:lnTo>
                  <a:cubicBezTo>
                    <a:pt x="1" y="4498"/>
                    <a:pt x="201" y="5399"/>
                    <a:pt x="868" y="5399"/>
                  </a:cubicBezTo>
                  <a:cubicBezTo>
                    <a:pt x="968" y="5399"/>
                    <a:pt x="1035" y="5365"/>
                    <a:pt x="1135" y="5332"/>
                  </a:cubicBezTo>
                  <a:lnTo>
                    <a:pt x="9808" y="1196"/>
                  </a:lnTo>
                  <a:cubicBezTo>
                    <a:pt x="10449" y="904"/>
                    <a:pt x="10122" y="1"/>
                    <a:pt x="95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318;p42">
              <a:extLst>
                <a:ext uri="{FF2B5EF4-FFF2-40B4-BE49-F238E27FC236}">
                  <a16:creationId xmlns:a16="http://schemas.microsoft.com/office/drawing/2014/main" id="{0A8815D7-A5B8-40D2-A43C-4C6872B2D9D8}"/>
                </a:ext>
              </a:extLst>
            </p:cNvPr>
            <p:cNvSpPr/>
            <p:nvPr/>
          </p:nvSpPr>
          <p:spPr>
            <a:xfrm>
              <a:off x="9332025" y="2929875"/>
              <a:ext cx="253475" cy="135300"/>
            </a:xfrm>
            <a:custGeom>
              <a:avLst/>
              <a:gdLst/>
              <a:ahLst/>
              <a:cxnLst/>
              <a:rect l="l" t="t" r="r" b="b"/>
              <a:pathLst>
                <a:path w="10139" h="5412" extrusionOk="0">
                  <a:moveTo>
                    <a:pt x="9245" y="0"/>
                  </a:moveTo>
                  <a:cubicBezTo>
                    <a:pt x="9150" y="0"/>
                    <a:pt x="9048" y="23"/>
                    <a:pt x="8940" y="74"/>
                  </a:cubicBezTo>
                  <a:lnTo>
                    <a:pt x="568" y="4244"/>
                  </a:lnTo>
                  <a:cubicBezTo>
                    <a:pt x="1" y="4544"/>
                    <a:pt x="201" y="5411"/>
                    <a:pt x="868" y="5411"/>
                  </a:cubicBezTo>
                  <a:cubicBezTo>
                    <a:pt x="968" y="5411"/>
                    <a:pt x="1035" y="5411"/>
                    <a:pt x="1135" y="5344"/>
                  </a:cubicBezTo>
                  <a:lnTo>
                    <a:pt x="9507" y="1175"/>
                  </a:lnTo>
                  <a:cubicBezTo>
                    <a:pt x="10139" y="859"/>
                    <a:pt x="9832" y="0"/>
                    <a:pt x="9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319;p42">
              <a:extLst>
                <a:ext uri="{FF2B5EF4-FFF2-40B4-BE49-F238E27FC236}">
                  <a16:creationId xmlns:a16="http://schemas.microsoft.com/office/drawing/2014/main" id="{87A97671-08F9-4922-824E-582AF2CB0E67}"/>
                </a:ext>
              </a:extLst>
            </p:cNvPr>
            <p:cNvSpPr/>
            <p:nvPr/>
          </p:nvSpPr>
          <p:spPr>
            <a:xfrm>
              <a:off x="9305350" y="2816175"/>
              <a:ext cx="167450" cy="93875"/>
            </a:xfrm>
            <a:custGeom>
              <a:avLst/>
              <a:gdLst/>
              <a:ahLst/>
              <a:cxnLst/>
              <a:rect l="l" t="t" r="r" b="b"/>
              <a:pathLst>
                <a:path w="6698" h="3755" extrusionOk="0">
                  <a:moveTo>
                    <a:pt x="5823" y="1"/>
                  </a:moveTo>
                  <a:cubicBezTo>
                    <a:pt x="5724" y="1"/>
                    <a:pt x="5617" y="27"/>
                    <a:pt x="5504" y="85"/>
                  </a:cubicBezTo>
                  <a:lnTo>
                    <a:pt x="567" y="2587"/>
                  </a:lnTo>
                  <a:cubicBezTo>
                    <a:pt x="0" y="2887"/>
                    <a:pt x="200" y="3755"/>
                    <a:pt x="868" y="3755"/>
                  </a:cubicBezTo>
                  <a:cubicBezTo>
                    <a:pt x="968" y="3755"/>
                    <a:pt x="1068" y="3721"/>
                    <a:pt x="1134" y="3688"/>
                  </a:cubicBezTo>
                  <a:lnTo>
                    <a:pt x="6071" y="1186"/>
                  </a:lnTo>
                  <a:cubicBezTo>
                    <a:pt x="6698" y="873"/>
                    <a:pt x="6401" y="1"/>
                    <a:pt x="58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320;p42">
              <a:extLst>
                <a:ext uri="{FF2B5EF4-FFF2-40B4-BE49-F238E27FC236}">
                  <a16:creationId xmlns:a16="http://schemas.microsoft.com/office/drawing/2014/main" id="{9F68C42C-66C8-4ADC-915C-99DC5BFCB57E}"/>
                </a:ext>
              </a:extLst>
            </p:cNvPr>
            <p:cNvSpPr/>
            <p:nvPr/>
          </p:nvSpPr>
          <p:spPr>
            <a:xfrm>
              <a:off x="9427100" y="3236800"/>
              <a:ext cx="221025" cy="117725"/>
            </a:xfrm>
            <a:custGeom>
              <a:avLst/>
              <a:gdLst/>
              <a:ahLst/>
              <a:cxnLst/>
              <a:rect l="l" t="t" r="r" b="b"/>
              <a:pathLst>
                <a:path w="8841" h="4709" extrusionOk="0">
                  <a:moveTo>
                    <a:pt x="7937" y="0"/>
                  </a:moveTo>
                  <a:cubicBezTo>
                    <a:pt x="7844" y="0"/>
                    <a:pt x="7744" y="22"/>
                    <a:pt x="7639" y="72"/>
                  </a:cubicBezTo>
                  <a:lnTo>
                    <a:pt x="601" y="3541"/>
                  </a:lnTo>
                  <a:cubicBezTo>
                    <a:pt x="0" y="3808"/>
                    <a:pt x="201" y="4709"/>
                    <a:pt x="868" y="4709"/>
                  </a:cubicBezTo>
                  <a:cubicBezTo>
                    <a:pt x="968" y="4709"/>
                    <a:pt x="1068" y="4676"/>
                    <a:pt x="1135" y="4642"/>
                  </a:cubicBezTo>
                  <a:lnTo>
                    <a:pt x="8206" y="1206"/>
                  </a:lnTo>
                  <a:cubicBezTo>
                    <a:pt x="8840" y="890"/>
                    <a:pt x="8528" y="0"/>
                    <a:pt x="79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321;p42">
              <a:extLst>
                <a:ext uri="{FF2B5EF4-FFF2-40B4-BE49-F238E27FC236}">
                  <a16:creationId xmlns:a16="http://schemas.microsoft.com/office/drawing/2014/main" id="{06181179-2009-4EF6-BB15-618A4CE535F4}"/>
                </a:ext>
              </a:extLst>
            </p:cNvPr>
            <p:cNvSpPr/>
            <p:nvPr/>
          </p:nvSpPr>
          <p:spPr>
            <a:xfrm>
              <a:off x="9149925" y="2478050"/>
              <a:ext cx="373100" cy="190150"/>
            </a:xfrm>
            <a:custGeom>
              <a:avLst/>
              <a:gdLst/>
              <a:ahLst/>
              <a:cxnLst/>
              <a:rect l="l" t="t" r="r" b="b"/>
              <a:pathLst>
                <a:path w="14924" h="7606" extrusionOk="0">
                  <a:moveTo>
                    <a:pt x="623" y="1"/>
                  </a:moveTo>
                  <a:cubicBezTo>
                    <a:pt x="236" y="1"/>
                    <a:pt x="0" y="604"/>
                    <a:pt x="480" y="801"/>
                  </a:cubicBezTo>
                  <a:lnTo>
                    <a:pt x="14156" y="7573"/>
                  </a:lnTo>
                  <a:cubicBezTo>
                    <a:pt x="14223" y="7606"/>
                    <a:pt x="14290" y="7606"/>
                    <a:pt x="14356" y="7606"/>
                  </a:cubicBezTo>
                  <a:cubicBezTo>
                    <a:pt x="14790" y="7606"/>
                    <a:pt x="14923" y="7006"/>
                    <a:pt x="14523" y="6805"/>
                  </a:cubicBezTo>
                  <a:lnTo>
                    <a:pt x="847" y="67"/>
                  </a:lnTo>
                  <a:cubicBezTo>
                    <a:pt x="769" y="21"/>
                    <a:pt x="694" y="1"/>
                    <a:pt x="6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322;p42">
              <a:extLst>
                <a:ext uri="{FF2B5EF4-FFF2-40B4-BE49-F238E27FC236}">
                  <a16:creationId xmlns:a16="http://schemas.microsoft.com/office/drawing/2014/main" id="{AED6B81E-2964-468B-9CEF-6C965CC3CB28}"/>
                </a:ext>
              </a:extLst>
            </p:cNvPr>
            <p:cNvSpPr/>
            <p:nvPr/>
          </p:nvSpPr>
          <p:spPr>
            <a:xfrm>
              <a:off x="9130475" y="2302375"/>
              <a:ext cx="494300" cy="252425"/>
            </a:xfrm>
            <a:custGeom>
              <a:avLst/>
              <a:gdLst/>
              <a:ahLst/>
              <a:cxnLst/>
              <a:rect l="l" t="t" r="r" b="b"/>
              <a:pathLst>
                <a:path w="19772" h="10097" extrusionOk="0">
                  <a:moveTo>
                    <a:pt x="605" y="0"/>
                  </a:moveTo>
                  <a:cubicBezTo>
                    <a:pt x="203" y="0"/>
                    <a:pt x="1" y="595"/>
                    <a:pt x="457" y="823"/>
                  </a:cubicBezTo>
                  <a:lnTo>
                    <a:pt x="18970" y="10063"/>
                  </a:lnTo>
                  <a:cubicBezTo>
                    <a:pt x="19037" y="10063"/>
                    <a:pt x="19104" y="10096"/>
                    <a:pt x="19171" y="10096"/>
                  </a:cubicBezTo>
                  <a:cubicBezTo>
                    <a:pt x="19604" y="10096"/>
                    <a:pt x="19771" y="9496"/>
                    <a:pt x="19371" y="9296"/>
                  </a:cubicBezTo>
                  <a:lnTo>
                    <a:pt x="824" y="56"/>
                  </a:lnTo>
                  <a:cubicBezTo>
                    <a:pt x="747" y="17"/>
                    <a:pt x="673" y="0"/>
                    <a:pt x="6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323;p42">
              <a:extLst>
                <a:ext uri="{FF2B5EF4-FFF2-40B4-BE49-F238E27FC236}">
                  <a16:creationId xmlns:a16="http://schemas.microsoft.com/office/drawing/2014/main" id="{87E3BED5-1174-43E3-A662-8C4B66FABA98}"/>
                </a:ext>
              </a:extLst>
            </p:cNvPr>
            <p:cNvSpPr/>
            <p:nvPr/>
          </p:nvSpPr>
          <p:spPr>
            <a:xfrm>
              <a:off x="9197200" y="2152250"/>
              <a:ext cx="473425" cy="241600"/>
            </a:xfrm>
            <a:custGeom>
              <a:avLst/>
              <a:gdLst/>
              <a:ahLst/>
              <a:cxnLst/>
              <a:rect l="l" t="t" r="r" b="b"/>
              <a:pathLst>
                <a:path w="18937" h="9664" extrusionOk="0">
                  <a:moveTo>
                    <a:pt x="615" y="1"/>
                  </a:moveTo>
                  <a:cubicBezTo>
                    <a:pt x="227" y="1"/>
                    <a:pt x="0" y="591"/>
                    <a:pt x="457" y="790"/>
                  </a:cubicBezTo>
                  <a:lnTo>
                    <a:pt x="18169" y="9630"/>
                  </a:lnTo>
                  <a:cubicBezTo>
                    <a:pt x="18203" y="9663"/>
                    <a:pt x="18270" y="9663"/>
                    <a:pt x="18336" y="9663"/>
                  </a:cubicBezTo>
                  <a:cubicBezTo>
                    <a:pt x="18770" y="9663"/>
                    <a:pt x="18937" y="9063"/>
                    <a:pt x="18536" y="8863"/>
                  </a:cubicBezTo>
                  <a:lnTo>
                    <a:pt x="824" y="57"/>
                  </a:lnTo>
                  <a:cubicBezTo>
                    <a:pt x="751" y="18"/>
                    <a:pt x="681" y="1"/>
                    <a:pt x="6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324;p42">
              <a:extLst>
                <a:ext uri="{FF2B5EF4-FFF2-40B4-BE49-F238E27FC236}">
                  <a16:creationId xmlns:a16="http://schemas.microsoft.com/office/drawing/2014/main" id="{FEEBB369-E72E-495D-A4CC-05B630C2C393}"/>
                </a:ext>
              </a:extLst>
            </p:cNvPr>
            <p:cNvSpPr/>
            <p:nvPr/>
          </p:nvSpPr>
          <p:spPr>
            <a:xfrm>
              <a:off x="9303950" y="2040525"/>
              <a:ext cx="343275" cy="177375"/>
            </a:xfrm>
            <a:custGeom>
              <a:avLst/>
              <a:gdLst/>
              <a:ahLst/>
              <a:cxnLst/>
              <a:rect l="l" t="t" r="r" b="b"/>
              <a:pathLst>
                <a:path w="13731" h="7095" extrusionOk="0">
                  <a:moveTo>
                    <a:pt x="615" y="0"/>
                  </a:moveTo>
                  <a:cubicBezTo>
                    <a:pt x="227" y="0"/>
                    <a:pt x="0" y="590"/>
                    <a:pt x="457" y="790"/>
                  </a:cubicBezTo>
                  <a:lnTo>
                    <a:pt x="12965" y="7061"/>
                  </a:lnTo>
                  <a:cubicBezTo>
                    <a:pt x="13024" y="7090"/>
                    <a:pt x="13082" y="7094"/>
                    <a:pt x="13141" y="7094"/>
                  </a:cubicBezTo>
                  <a:lnTo>
                    <a:pt x="13141" y="7094"/>
                  </a:lnTo>
                  <a:cubicBezTo>
                    <a:pt x="13601" y="7087"/>
                    <a:pt x="13730" y="6492"/>
                    <a:pt x="13332" y="6294"/>
                  </a:cubicBezTo>
                  <a:lnTo>
                    <a:pt x="823" y="56"/>
                  </a:lnTo>
                  <a:cubicBezTo>
                    <a:pt x="751" y="17"/>
                    <a:pt x="681" y="0"/>
                    <a:pt x="615" y="0"/>
                  </a:cubicBezTo>
                  <a:close/>
                  <a:moveTo>
                    <a:pt x="13141" y="7094"/>
                  </a:moveTo>
                  <a:lnTo>
                    <a:pt x="13141" y="7094"/>
                  </a:lnTo>
                  <a:cubicBezTo>
                    <a:pt x="13138" y="7094"/>
                    <a:pt x="13135" y="7094"/>
                    <a:pt x="13132" y="7094"/>
                  </a:cubicBezTo>
                  <a:lnTo>
                    <a:pt x="13166" y="7094"/>
                  </a:lnTo>
                  <a:cubicBezTo>
                    <a:pt x="13157" y="7094"/>
                    <a:pt x="13149" y="7094"/>
                    <a:pt x="13141" y="709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325;p42">
              <a:extLst>
                <a:ext uri="{FF2B5EF4-FFF2-40B4-BE49-F238E27FC236}">
                  <a16:creationId xmlns:a16="http://schemas.microsoft.com/office/drawing/2014/main" id="{F0F75281-F7FE-4A83-832A-1563A018D7BA}"/>
                </a:ext>
              </a:extLst>
            </p:cNvPr>
            <p:cNvSpPr/>
            <p:nvPr/>
          </p:nvSpPr>
          <p:spPr>
            <a:xfrm>
              <a:off x="9290525" y="2032300"/>
              <a:ext cx="207475" cy="112200"/>
            </a:xfrm>
            <a:custGeom>
              <a:avLst/>
              <a:gdLst/>
              <a:ahLst/>
              <a:cxnLst/>
              <a:rect l="l" t="t" r="r" b="b"/>
              <a:pathLst>
                <a:path w="8299" h="4488" extrusionOk="0">
                  <a:moveTo>
                    <a:pt x="885" y="0"/>
                  </a:moveTo>
                  <a:cubicBezTo>
                    <a:pt x="322" y="0"/>
                    <a:pt x="0" y="872"/>
                    <a:pt x="627" y="1185"/>
                  </a:cubicBezTo>
                  <a:lnTo>
                    <a:pt x="7131" y="4421"/>
                  </a:lnTo>
                  <a:cubicBezTo>
                    <a:pt x="7231" y="4454"/>
                    <a:pt x="7331" y="4488"/>
                    <a:pt x="7431" y="4488"/>
                  </a:cubicBezTo>
                  <a:cubicBezTo>
                    <a:pt x="8065" y="4488"/>
                    <a:pt x="8299" y="3587"/>
                    <a:pt x="7698" y="3320"/>
                  </a:cubicBezTo>
                  <a:lnTo>
                    <a:pt x="1194" y="85"/>
                  </a:lnTo>
                  <a:cubicBezTo>
                    <a:pt x="1086" y="26"/>
                    <a:pt x="982" y="0"/>
                    <a:pt x="8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326;p42">
              <a:extLst>
                <a:ext uri="{FF2B5EF4-FFF2-40B4-BE49-F238E27FC236}">
                  <a16:creationId xmlns:a16="http://schemas.microsoft.com/office/drawing/2014/main" id="{A06A99A9-545C-4BB8-B32A-4DD35E654EBA}"/>
                </a:ext>
              </a:extLst>
            </p:cNvPr>
            <p:cNvSpPr/>
            <p:nvPr/>
          </p:nvSpPr>
          <p:spPr>
            <a:xfrm>
              <a:off x="9190250" y="2146850"/>
              <a:ext cx="247725" cy="132750"/>
            </a:xfrm>
            <a:custGeom>
              <a:avLst/>
              <a:gdLst/>
              <a:ahLst/>
              <a:cxnLst/>
              <a:rect l="l" t="t" r="r" b="b"/>
              <a:pathLst>
                <a:path w="9909" h="5310" extrusionOk="0">
                  <a:moveTo>
                    <a:pt x="904" y="0"/>
                  </a:moveTo>
                  <a:cubicBezTo>
                    <a:pt x="313" y="0"/>
                    <a:pt x="1" y="890"/>
                    <a:pt x="635" y="1207"/>
                  </a:cubicBezTo>
                  <a:lnTo>
                    <a:pt x="8741" y="5243"/>
                  </a:lnTo>
                  <a:cubicBezTo>
                    <a:pt x="8841" y="5276"/>
                    <a:pt x="8941" y="5276"/>
                    <a:pt x="9041" y="5310"/>
                  </a:cubicBezTo>
                  <a:cubicBezTo>
                    <a:pt x="9708" y="5310"/>
                    <a:pt x="9908" y="4409"/>
                    <a:pt x="9308" y="4142"/>
                  </a:cubicBezTo>
                  <a:lnTo>
                    <a:pt x="1202" y="72"/>
                  </a:lnTo>
                  <a:cubicBezTo>
                    <a:pt x="1097" y="22"/>
                    <a:pt x="997" y="0"/>
                    <a:pt x="9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327;p42">
              <a:extLst>
                <a:ext uri="{FF2B5EF4-FFF2-40B4-BE49-F238E27FC236}">
                  <a16:creationId xmlns:a16="http://schemas.microsoft.com/office/drawing/2014/main" id="{422F0D92-4FC6-47ED-9996-D57263EC50E3}"/>
                </a:ext>
              </a:extLst>
            </p:cNvPr>
            <p:cNvSpPr/>
            <p:nvPr/>
          </p:nvSpPr>
          <p:spPr>
            <a:xfrm>
              <a:off x="9121225" y="2297750"/>
              <a:ext cx="229175" cy="123625"/>
            </a:xfrm>
            <a:custGeom>
              <a:avLst/>
              <a:gdLst/>
              <a:ahLst/>
              <a:cxnLst/>
              <a:rect l="l" t="t" r="r" b="b"/>
              <a:pathLst>
                <a:path w="9167" h="4945" extrusionOk="0">
                  <a:moveTo>
                    <a:pt x="900" y="0"/>
                  </a:moveTo>
                  <a:cubicBezTo>
                    <a:pt x="328" y="0"/>
                    <a:pt x="0" y="864"/>
                    <a:pt x="660" y="1208"/>
                  </a:cubicBezTo>
                  <a:lnTo>
                    <a:pt x="8032" y="4878"/>
                  </a:lnTo>
                  <a:cubicBezTo>
                    <a:pt x="8132" y="4911"/>
                    <a:pt x="8199" y="4944"/>
                    <a:pt x="8299" y="4944"/>
                  </a:cubicBezTo>
                  <a:cubicBezTo>
                    <a:pt x="8966" y="4944"/>
                    <a:pt x="9167" y="4044"/>
                    <a:pt x="8599" y="3743"/>
                  </a:cubicBezTo>
                  <a:lnTo>
                    <a:pt x="1194" y="74"/>
                  </a:lnTo>
                  <a:cubicBezTo>
                    <a:pt x="1092" y="23"/>
                    <a:pt x="993" y="0"/>
                    <a:pt x="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328;p42">
              <a:extLst>
                <a:ext uri="{FF2B5EF4-FFF2-40B4-BE49-F238E27FC236}">
                  <a16:creationId xmlns:a16="http://schemas.microsoft.com/office/drawing/2014/main" id="{A4BB80D8-2EE8-481A-8366-5405DEDF0188}"/>
                </a:ext>
              </a:extLst>
            </p:cNvPr>
            <p:cNvSpPr/>
            <p:nvPr/>
          </p:nvSpPr>
          <p:spPr>
            <a:xfrm>
              <a:off x="9143550" y="2472925"/>
              <a:ext cx="201850" cy="109400"/>
            </a:xfrm>
            <a:custGeom>
              <a:avLst/>
              <a:gdLst/>
              <a:ahLst/>
              <a:cxnLst/>
              <a:rect l="l" t="t" r="r" b="b"/>
              <a:pathLst>
                <a:path w="8074" h="4376" extrusionOk="0">
                  <a:moveTo>
                    <a:pt x="914" y="0"/>
                  </a:moveTo>
                  <a:cubicBezTo>
                    <a:pt x="338" y="0"/>
                    <a:pt x="1" y="889"/>
                    <a:pt x="635" y="1206"/>
                  </a:cubicBezTo>
                  <a:lnTo>
                    <a:pt x="6939" y="4308"/>
                  </a:lnTo>
                  <a:cubicBezTo>
                    <a:pt x="7006" y="4342"/>
                    <a:pt x="7106" y="4375"/>
                    <a:pt x="7206" y="4375"/>
                  </a:cubicBezTo>
                  <a:cubicBezTo>
                    <a:pt x="7873" y="4375"/>
                    <a:pt x="8073" y="3475"/>
                    <a:pt x="7473" y="3174"/>
                  </a:cubicBezTo>
                  <a:lnTo>
                    <a:pt x="1202" y="72"/>
                  </a:lnTo>
                  <a:cubicBezTo>
                    <a:pt x="1102" y="22"/>
                    <a:pt x="1005" y="0"/>
                    <a:pt x="9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329;p42">
              <a:extLst>
                <a:ext uri="{FF2B5EF4-FFF2-40B4-BE49-F238E27FC236}">
                  <a16:creationId xmlns:a16="http://schemas.microsoft.com/office/drawing/2014/main" id="{5B0890D3-09CB-49E7-95C1-F933117B60B6}"/>
                </a:ext>
              </a:extLst>
            </p:cNvPr>
            <p:cNvSpPr/>
            <p:nvPr/>
          </p:nvSpPr>
          <p:spPr>
            <a:xfrm>
              <a:off x="9222975" y="3691050"/>
              <a:ext cx="352050" cy="104725"/>
            </a:xfrm>
            <a:custGeom>
              <a:avLst/>
              <a:gdLst/>
              <a:ahLst/>
              <a:cxnLst/>
              <a:rect l="l" t="t" r="r" b="b"/>
              <a:pathLst>
                <a:path w="14082" h="4189" extrusionOk="0">
                  <a:moveTo>
                    <a:pt x="577" y="0"/>
                  </a:moveTo>
                  <a:cubicBezTo>
                    <a:pt x="133" y="0"/>
                    <a:pt x="0" y="693"/>
                    <a:pt x="493" y="816"/>
                  </a:cubicBezTo>
                  <a:lnTo>
                    <a:pt x="13336" y="4152"/>
                  </a:lnTo>
                  <a:lnTo>
                    <a:pt x="13436" y="4152"/>
                  </a:lnTo>
                  <a:lnTo>
                    <a:pt x="13436" y="4185"/>
                  </a:lnTo>
                  <a:cubicBezTo>
                    <a:pt x="13458" y="4188"/>
                    <a:pt x="13479" y="4189"/>
                    <a:pt x="13499" y="4189"/>
                  </a:cubicBezTo>
                  <a:cubicBezTo>
                    <a:pt x="14010" y="4189"/>
                    <a:pt x="14081" y="3415"/>
                    <a:pt x="13536" y="3351"/>
                  </a:cubicBezTo>
                  <a:lnTo>
                    <a:pt x="693" y="15"/>
                  </a:lnTo>
                  <a:cubicBezTo>
                    <a:pt x="653" y="5"/>
                    <a:pt x="614" y="0"/>
                    <a:pt x="5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330;p42">
              <a:extLst>
                <a:ext uri="{FF2B5EF4-FFF2-40B4-BE49-F238E27FC236}">
                  <a16:creationId xmlns:a16="http://schemas.microsoft.com/office/drawing/2014/main" id="{AB207817-FE85-4338-A962-DF71CB0CDECD}"/>
                </a:ext>
              </a:extLst>
            </p:cNvPr>
            <p:cNvSpPr/>
            <p:nvPr/>
          </p:nvSpPr>
          <p:spPr>
            <a:xfrm>
              <a:off x="9118475" y="3844650"/>
              <a:ext cx="507450" cy="137925"/>
            </a:xfrm>
            <a:custGeom>
              <a:avLst/>
              <a:gdLst/>
              <a:ahLst/>
              <a:cxnLst/>
              <a:rect l="l" t="t" r="r" b="b"/>
              <a:pathLst>
                <a:path w="20298" h="5517" extrusionOk="0">
                  <a:moveTo>
                    <a:pt x="582" y="0"/>
                  </a:moveTo>
                  <a:cubicBezTo>
                    <a:pt x="148" y="0"/>
                    <a:pt x="0" y="684"/>
                    <a:pt x="470" y="810"/>
                  </a:cubicBezTo>
                  <a:lnTo>
                    <a:pt x="19551" y="5513"/>
                  </a:lnTo>
                  <a:lnTo>
                    <a:pt x="19684" y="5513"/>
                  </a:lnTo>
                  <a:cubicBezTo>
                    <a:pt x="19704" y="5516"/>
                    <a:pt x="19724" y="5517"/>
                    <a:pt x="19744" y="5517"/>
                  </a:cubicBezTo>
                  <a:cubicBezTo>
                    <a:pt x="20224" y="5517"/>
                    <a:pt x="20297" y="4743"/>
                    <a:pt x="19784" y="4679"/>
                  </a:cubicBezTo>
                  <a:lnTo>
                    <a:pt x="670" y="9"/>
                  </a:lnTo>
                  <a:cubicBezTo>
                    <a:pt x="640" y="3"/>
                    <a:pt x="611" y="0"/>
                    <a:pt x="5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331;p42">
              <a:extLst>
                <a:ext uri="{FF2B5EF4-FFF2-40B4-BE49-F238E27FC236}">
                  <a16:creationId xmlns:a16="http://schemas.microsoft.com/office/drawing/2014/main" id="{C7D777BC-8C75-4F68-A12F-BBD1B0180E80}"/>
                </a:ext>
              </a:extLst>
            </p:cNvPr>
            <p:cNvSpPr/>
            <p:nvPr/>
          </p:nvSpPr>
          <p:spPr>
            <a:xfrm>
              <a:off x="9263900" y="1734800"/>
              <a:ext cx="374250" cy="85325"/>
            </a:xfrm>
            <a:custGeom>
              <a:avLst/>
              <a:gdLst/>
              <a:ahLst/>
              <a:cxnLst/>
              <a:rect l="l" t="t" r="r" b="b"/>
              <a:pathLst>
                <a:path w="14970" h="3413" extrusionOk="0">
                  <a:moveTo>
                    <a:pt x="14387" y="1"/>
                  </a:moveTo>
                  <a:cubicBezTo>
                    <a:pt x="14360" y="1"/>
                    <a:pt x="14331" y="4"/>
                    <a:pt x="14301" y="9"/>
                  </a:cubicBezTo>
                  <a:lnTo>
                    <a:pt x="524" y="2578"/>
                  </a:lnTo>
                  <a:cubicBezTo>
                    <a:pt x="1" y="2610"/>
                    <a:pt x="55" y="3413"/>
                    <a:pt x="591" y="3413"/>
                  </a:cubicBezTo>
                  <a:cubicBezTo>
                    <a:pt x="602" y="3413"/>
                    <a:pt x="613" y="3412"/>
                    <a:pt x="624" y="3412"/>
                  </a:cubicBezTo>
                  <a:lnTo>
                    <a:pt x="691" y="3412"/>
                  </a:lnTo>
                  <a:lnTo>
                    <a:pt x="14434" y="843"/>
                  </a:lnTo>
                  <a:cubicBezTo>
                    <a:pt x="14969" y="749"/>
                    <a:pt x="14851" y="1"/>
                    <a:pt x="143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332;p42">
              <a:extLst>
                <a:ext uri="{FF2B5EF4-FFF2-40B4-BE49-F238E27FC236}">
                  <a16:creationId xmlns:a16="http://schemas.microsoft.com/office/drawing/2014/main" id="{39A42F85-86F3-4280-A435-10439025ABBD}"/>
                </a:ext>
              </a:extLst>
            </p:cNvPr>
            <p:cNvSpPr/>
            <p:nvPr/>
          </p:nvSpPr>
          <p:spPr>
            <a:xfrm>
              <a:off x="9169700" y="1534675"/>
              <a:ext cx="528475" cy="119500"/>
            </a:xfrm>
            <a:custGeom>
              <a:avLst/>
              <a:gdLst/>
              <a:ahLst/>
              <a:cxnLst/>
              <a:rect l="l" t="t" r="r" b="b"/>
              <a:pathLst>
                <a:path w="21139" h="4780" extrusionOk="0">
                  <a:moveTo>
                    <a:pt x="20557" y="0"/>
                  </a:moveTo>
                  <a:cubicBezTo>
                    <a:pt x="20529" y="0"/>
                    <a:pt x="20500" y="3"/>
                    <a:pt x="20470" y="9"/>
                  </a:cubicBezTo>
                  <a:lnTo>
                    <a:pt x="556" y="3945"/>
                  </a:lnTo>
                  <a:cubicBezTo>
                    <a:pt x="0" y="3977"/>
                    <a:pt x="53" y="4780"/>
                    <a:pt x="590" y="4780"/>
                  </a:cubicBezTo>
                  <a:cubicBezTo>
                    <a:pt x="601" y="4780"/>
                    <a:pt x="612" y="4779"/>
                    <a:pt x="623" y="4779"/>
                  </a:cubicBezTo>
                  <a:lnTo>
                    <a:pt x="723" y="4779"/>
                  </a:lnTo>
                  <a:lnTo>
                    <a:pt x="20604" y="842"/>
                  </a:lnTo>
                  <a:cubicBezTo>
                    <a:pt x="21139" y="748"/>
                    <a:pt x="21021" y="0"/>
                    <a:pt x="205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33;p42">
              <a:extLst>
                <a:ext uri="{FF2B5EF4-FFF2-40B4-BE49-F238E27FC236}">
                  <a16:creationId xmlns:a16="http://schemas.microsoft.com/office/drawing/2014/main" id="{B6E2DEFF-0490-4462-8381-AA01D40F5A6C}"/>
                </a:ext>
              </a:extLst>
            </p:cNvPr>
            <p:cNvSpPr/>
            <p:nvPr/>
          </p:nvSpPr>
          <p:spPr>
            <a:xfrm>
              <a:off x="9476850" y="1529725"/>
              <a:ext cx="228000" cy="67775"/>
            </a:xfrm>
            <a:custGeom>
              <a:avLst/>
              <a:gdLst/>
              <a:ahLst/>
              <a:cxnLst/>
              <a:rect l="l" t="t" r="r" b="b"/>
              <a:pathLst>
                <a:path w="9120" h="2711" extrusionOk="0">
                  <a:moveTo>
                    <a:pt x="8245" y="0"/>
                  </a:moveTo>
                  <a:cubicBezTo>
                    <a:pt x="8215" y="0"/>
                    <a:pt x="8183" y="2"/>
                    <a:pt x="8151" y="6"/>
                  </a:cubicBezTo>
                  <a:lnTo>
                    <a:pt x="812" y="1441"/>
                  </a:lnTo>
                  <a:cubicBezTo>
                    <a:pt x="0" y="1538"/>
                    <a:pt x="106" y="2711"/>
                    <a:pt x="882" y="2711"/>
                  </a:cubicBezTo>
                  <a:cubicBezTo>
                    <a:pt x="902" y="2711"/>
                    <a:pt x="924" y="2710"/>
                    <a:pt x="946" y="2708"/>
                  </a:cubicBezTo>
                  <a:lnTo>
                    <a:pt x="1046" y="2675"/>
                  </a:lnTo>
                  <a:lnTo>
                    <a:pt x="8384" y="1241"/>
                  </a:lnTo>
                  <a:cubicBezTo>
                    <a:pt x="9119" y="1049"/>
                    <a:pt x="8936" y="0"/>
                    <a:pt x="8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34;p42">
              <a:extLst>
                <a:ext uri="{FF2B5EF4-FFF2-40B4-BE49-F238E27FC236}">
                  <a16:creationId xmlns:a16="http://schemas.microsoft.com/office/drawing/2014/main" id="{75FE1A4E-C6CF-4D1B-99EE-4020D14EF211}"/>
                </a:ext>
              </a:extLst>
            </p:cNvPr>
            <p:cNvSpPr/>
            <p:nvPr/>
          </p:nvSpPr>
          <p:spPr>
            <a:xfrm>
              <a:off x="9443500" y="1728925"/>
              <a:ext cx="201925" cy="61225"/>
            </a:xfrm>
            <a:custGeom>
              <a:avLst/>
              <a:gdLst/>
              <a:ahLst/>
              <a:cxnLst/>
              <a:rect l="l" t="t" r="r" b="b"/>
              <a:pathLst>
                <a:path w="8077" h="2449" extrusionOk="0">
                  <a:moveTo>
                    <a:pt x="7202" y="1"/>
                  </a:moveTo>
                  <a:cubicBezTo>
                    <a:pt x="7164" y="1"/>
                    <a:pt x="7124" y="4"/>
                    <a:pt x="7083" y="11"/>
                  </a:cubicBezTo>
                  <a:lnTo>
                    <a:pt x="812" y="1178"/>
                  </a:lnTo>
                  <a:cubicBezTo>
                    <a:pt x="0" y="1276"/>
                    <a:pt x="105" y="2448"/>
                    <a:pt x="881" y="2448"/>
                  </a:cubicBezTo>
                  <a:cubicBezTo>
                    <a:pt x="902" y="2448"/>
                    <a:pt x="924" y="2448"/>
                    <a:pt x="946" y="2446"/>
                  </a:cubicBezTo>
                  <a:lnTo>
                    <a:pt x="1046" y="2412"/>
                  </a:lnTo>
                  <a:lnTo>
                    <a:pt x="7317" y="1245"/>
                  </a:lnTo>
                  <a:cubicBezTo>
                    <a:pt x="8076" y="1118"/>
                    <a:pt x="7905" y="1"/>
                    <a:pt x="72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35;p42">
              <a:extLst>
                <a:ext uri="{FF2B5EF4-FFF2-40B4-BE49-F238E27FC236}">
                  <a16:creationId xmlns:a16="http://schemas.microsoft.com/office/drawing/2014/main" id="{CAAF5C79-BEE9-48FF-8B04-89E119FF9124}"/>
                </a:ext>
              </a:extLst>
            </p:cNvPr>
            <p:cNvSpPr/>
            <p:nvPr/>
          </p:nvSpPr>
          <p:spPr>
            <a:xfrm>
              <a:off x="9206800" y="3682525"/>
              <a:ext cx="200350" cy="70775"/>
            </a:xfrm>
            <a:custGeom>
              <a:avLst/>
              <a:gdLst/>
              <a:ahLst/>
              <a:cxnLst/>
              <a:rect l="l" t="t" r="r" b="b"/>
              <a:pathLst>
                <a:path w="8014" h="2831" extrusionOk="0">
                  <a:moveTo>
                    <a:pt x="866" y="0"/>
                  </a:moveTo>
                  <a:cubicBezTo>
                    <a:pt x="200" y="0"/>
                    <a:pt x="1" y="1039"/>
                    <a:pt x="740" y="1224"/>
                  </a:cubicBezTo>
                  <a:lnTo>
                    <a:pt x="6911" y="2791"/>
                  </a:lnTo>
                  <a:lnTo>
                    <a:pt x="7078" y="2791"/>
                  </a:lnTo>
                  <a:lnTo>
                    <a:pt x="7044" y="2825"/>
                  </a:lnTo>
                  <a:cubicBezTo>
                    <a:pt x="7076" y="2829"/>
                    <a:pt x="7107" y="2830"/>
                    <a:pt x="7136" y="2830"/>
                  </a:cubicBezTo>
                  <a:cubicBezTo>
                    <a:pt x="7890" y="2830"/>
                    <a:pt x="8014" y="1653"/>
                    <a:pt x="7211" y="1557"/>
                  </a:cubicBezTo>
                  <a:lnTo>
                    <a:pt x="1040" y="23"/>
                  </a:lnTo>
                  <a:cubicBezTo>
                    <a:pt x="979" y="7"/>
                    <a:pt x="921" y="0"/>
                    <a:pt x="8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6;p42">
              <a:extLst>
                <a:ext uri="{FF2B5EF4-FFF2-40B4-BE49-F238E27FC236}">
                  <a16:creationId xmlns:a16="http://schemas.microsoft.com/office/drawing/2014/main" id="{B89B1D90-C575-43C2-8C97-20795F144DBC}"/>
                </a:ext>
              </a:extLst>
            </p:cNvPr>
            <p:cNvSpPr/>
            <p:nvPr/>
          </p:nvSpPr>
          <p:spPr>
            <a:xfrm>
              <a:off x="9106700" y="3838475"/>
              <a:ext cx="275425" cy="89950"/>
            </a:xfrm>
            <a:custGeom>
              <a:avLst/>
              <a:gdLst/>
              <a:ahLst/>
              <a:cxnLst/>
              <a:rect l="l" t="t" r="r" b="b"/>
              <a:pathLst>
                <a:path w="11017" h="3598" extrusionOk="0">
                  <a:moveTo>
                    <a:pt x="871" y="1"/>
                  </a:moveTo>
                  <a:cubicBezTo>
                    <a:pt x="202" y="1"/>
                    <a:pt x="0" y="1072"/>
                    <a:pt x="741" y="1257"/>
                  </a:cubicBezTo>
                  <a:lnTo>
                    <a:pt x="9914" y="3558"/>
                  </a:lnTo>
                  <a:lnTo>
                    <a:pt x="10081" y="3558"/>
                  </a:lnTo>
                  <a:lnTo>
                    <a:pt x="10081" y="3592"/>
                  </a:lnTo>
                  <a:cubicBezTo>
                    <a:pt x="10113" y="3596"/>
                    <a:pt x="10143" y="3597"/>
                    <a:pt x="10173" y="3597"/>
                  </a:cubicBezTo>
                  <a:cubicBezTo>
                    <a:pt x="10924" y="3597"/>
                    <a:pt x="11017" y="2420"/>
                    <a:pt x="10215" y="2324"/>
                  </a:cubicBezTo>
                  <a:lnTo>
                    <a:pt x="1041" y="23"/>
                  </a:lnTo>
                  <a:cubicBezTo>
                    <a:pt x="982" y="8"/>
                    <a:pt x="925" y="1"/>
                    <a:pt x="8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4" name="CuadroTexto 133">
            <a:extLst>
              <a:ext uri="{FF2B5EF4-FFF2-40B4-BE49-F238E27FC236}">
                <a16:creationId xmlns:a16="http://schemas.microsoft.com/office/drawing/2014/main" id="{E6E1385B-3CCB-47A0-9015-9CFB3DC2B902}"/>
              </a:ext>
            </a:extLst>
          </p:cNvPr>
          <p:cNvSpPr txBox="1"/>
          <p:nvPr/>
        </p:nvSpPr>
        <p:spPr>
          <a:xfrm>
            <a:off x="560903" y="546662"/>
            <a:ext cx="7805342" cy="611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66700" indent="-174625">
              <a:lnSpc>
                <a:spcPct val="150000"/>
              </a:lnSpc>
              <a:buClr>
                <a:schemeClr val="bg2"/>
              </a:buClr>
              <a:buFont typeface="Wingdings" panose="05000000000000000000" pitchFamily="2" charset="2"/>
              <a:buChar char=""/>
            </a:pP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Si un gen té el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mateix al·lel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en cada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cromosoma homòleg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</a:t>
            </a:r>
            <a:r>
              <a:rPr lang="es-ES" sz="1200" b="1">
                <a:solidFill>
                  <a:schemeClr val="tx2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(AA, aa) </a:t>
            </a:r>
            <a:r>
              <a:rPr lang="es-ES" sz="1200">
                <a:solidFill>
                  <a:schemeClr val="bg2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 individu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homozigòtic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 o de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raça pura</a:t>
            </a:r>
            <a:endParaRPr lang="es-ES" sz="1200">
              <a:solidFill>
                <a:schemeClr val="tx1"/>
              </a:solidFill>
              <a:uFill>
                <a:solidFill>
                  <a:schemeClr val="tx2"/>
                </a:solidFill>
              </a:uFill>
              <a:latin typeface="Oxygen" panose="020B0604020202020204" charset="0"/>
              <a:sym typeface="Wingdings" panose="05000000000000000000" pitchFamily="2" charset="2"/>
            </a:endParaRPr>
          </a:p>
          <a:p>
            <a:pPr marL="266700" indent="-174625">
              <a:lnSpc>
                <a:spcPct val="150000"/>
              </a:lnSpc>
              <a:buClr>
                <a:schemeClr val="bg2"/>
              </a:buClr>
              <a:buFont typeface="Wingdings" panose="05000000000000000000" pitchFamily="2" charset="2"/>
              <a:buChar char=""/>
            </a:pP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Si un gen té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diferents al·lels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 en cada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cromosoma homòleg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 b="1">
                <a:solidFill>
                  <a:schemeClr val="tx2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(Aa)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bg2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 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individu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heterozigòtic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 o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híbrid</a:t>
            </a:r>
            <a:endParaRPr lang="es-ES" sz="1200">
              <a:solidFill>
                <a:schemeClr val="tx1"/>
              </a:solidFill>
              <a:uFill>
                <a:solidFill>
                  <a:schemeClr val="tx2"/>
                </a:solidFill>
              </a:uFill>
              <a:latin typeface="Oxygen" panose="020B0604020202020204" charset="0"/>
            </a:endParaRPr>
          </a:p>
        </p:txBody>
      </p:sp>
      <p:pic>
        <p:nvPicPr>
          <p:cNvPr id="135" name="Picture 4" descr="Cromatina - Wikipedia, la enciclopedia libre">
            <a:extLst>
              <a:ext uri="{FF2B5EF4-FFF2-40B4-BE49-F238E27FC236}">
                <a16:creationId xmlns:a16="http://schemas.microsoft.com/office/drawing/2014/main" id="{674A31A9-889D-4351-9E06-7B06787F8B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745" b="88686" l="80936" r="97747">
                        <a14:foregroundMark x1="83882" y1="21168" x2="82842" y2="17153"/>
                        <a14:foregroundMark x1="82669" y1="14599" x2="82496" y2="9124"/>
                        <a14:foregroundMark x1="82496" y1="8029" x2="82496" y2="8029"/>
                        <a14:foregroundMark x1="81976" y1="4745" x2="82149" y2="23723"/>
                        <a14:foregroundMark x1="82149" y1="23723" x2="89255" y2="57664"/>
                        <a14:foregroundMark x1="97227" y1="6204" x2="94454" y2="43431"/>
                        <a14:foregroundMark x1="94454" y1="43431" x2="84749" y2="74453"/>
                        <a14:foregroundMark x1="84749" y1="74453" x2="84575" y2="8868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0137" b="9965"/>
          <a:stretch/>
        </p:blipFill>
        <p:spPr bwMode="auto">
          <a:xfrm rot="10800000">
            <a:off x="7599836" y="1217872"/>
            <a:ext cx="406363" cy="176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7" name="Picture 4" descr="Cromatina - Wikipedia, la enciclopedia libre">
            <a:extLst>
              <a:ext uri="{FF2B5EF4-FFF2-40B4-BE49-F238E27FC236}">
                <a16:creationId xmlns:a16="http://schemas.microsoft.com/office/drawing/2014/main" id="{B29C9BD8-197E-43DF-9D72-4991C6A9CB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745" b="88686" l="80936" r="97747">
                        <a14:foregroundMark x1="83882" y1="21168" x2="82842" y2="17153"/>
                        <a14:foregroundMark x1="82669" y1="14599" x2="82496" y2="9124"/>
                        <a14:foregroundMark x1="82496" y1="8029" x2="82496" y2="8029"/>
                        <a14:foregroundMark x1="81976" y1="4745" x2="82149" y2="23723"/>
                        <a14:foregroundMark x1="82149" y1="23723" x2="89255" y2="57664"/>
                        <a14:foregroundMark x1="97227" y1="6204" x2="94454" y2="43431"/>
                        <a14:foregroundMark x1="94454" y1="43431" x2="84749" y2="74453"/>
                        <a14:foregroundMark x1="84749" y1="74453" x2="84575" y2="8868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9367" r="10770" b="9965"/>
          <a:stretch/>
        </p:blipFill>
        <p:spPr bwMode="auto">
          <a:xfrm rot="10800000">
            <a:off x="8236289" y="1217872"/>
            <a:ext cx="406364" cy="176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errar llave 10">
            <a:extLst>
              <a:ext uri="{FF2B5EF4-FFF2-40B4-BE49-F238E27FC236}">
                <a16:creationId xmlns:a16="http://schemas.microsoft.com/office/drawing/2014/main" id="{E6CBEF5B-D0AD-48CE-890C-CF9C40F44D56}"/>
              </a:ext>
            </a:extLst>
          </p:cNvPr>
          <p:cNvSpPr/>
          <p:nvPr/>
        </p:nvSpPr>
        <p:spPr>
          <a:xfrm rot="5400000">
            <a:off x="8116955" y="2648711"/>
            <a:ext cx="62388" cy="104929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A7BD7743-3B14-4982-8DF9-FD9248B4AC4E}"/>
              </a:ext>
            </a:extLst>
          </p:cNvPr>
          <p:cNvSpPr txBox="1"/>
          <p:nvPr/>
        </p:nvSpPr>
        <p:spPr>
          <a:xfrm>
            <a:off x="7476337" y="3173356"/>
            <a:ext cx="1343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>
                <a:solidFill>
                  <a:schemeClr val="tx1"/>
                </a:solidFill>
                <a:latin typeface="Oxygen" panose="020B0604020202020204" charset="0"/>
              </a:rPr>
              <a:t>cromosomes homòlegs</a:t>
            </a:r>
          </a:p>
        </p:txBody>
      </p:sp>
      <p:sp>
        <p:nvSpPr>
          <p:cNvPr id="138" name="CuadroTexto 137">
            <a:extLst>
              <a:ext uri="{FF2B5EF4-FFF2-40B4-BE49-F238E27FC236}">
                <a16:creationId xmlns:a16="http://schemas.microsoft.com/office/drawing/2014/main" id="{0DF946DF-3D6E-4234-882E-C3EC110BA931}"/>
              </a:ext>
            </a:extLst>
          </p:cNvPr>
          <p:cNvSpPr txBox="1"/>
          <p:nvPr/>
        </p:nvSpPr>
        <p:spPr>
          <a:xfrm>
            <a:off x="7436288" y="2914842"/>
            <a:ext cx="6075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>
                <a:solidFill>
                  <a:schemeClr val="tx1"/>
                </a:solidFill>
                <a:latin typeface="Oxygen" panose="020B0604020202020204" charset="0"/>
              </a:rPr>
              <a:t>M</a:t>
            </a:r>
          </a:p>
        </p:txBody>
      </p:sp>
      <p:sp>
        <p:nvSpPr>
          <p:cNvPr id="139" name="CuadroTexto 138">
            <a:extLst>
              <a:ext uri="{FF2B5EF4-FFF2-40B4-BE49-F238E27FC236}">
                <a16:creationId xmlns:a16="http://schemas.microsoft.com/office/drawing/2014/main" id="{BF411BF0-6E56-4DE2-ACC9-05CEC84D68F7}"/>
              </a:ext>
            </a:extLst>
          </p:cNvPr>
          <p:cNvSpPr txBox="1"/>
          <p:nvPr/>
        </p:nvSpPr>
        <p:spPr>
          <a:xfrm>
            <a:off x="8222416" y="2905600"/>
            <a:ext cx="6075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>
                <a:solidFill>
                  <a:schemeClr val="tx1"/>
                </a:solidFill>
                <a:latin typeface="Oxygen" panose="020B0604020202020204" charset="0"/>
              </a:rPr>
              <a:t>P</a:t>
            </a:r>
          </a:p>
        </p:txBody>
      </p:sp>
      <p:sp>
        <p:nvSpPr>
          <p:cNvPr id="13" name="Cerrar llave 12">
            <a:extLst>
              <a:ext uri="{FF2B5EF4-FFF2-40B4-BE49-F238E27FC236}">
                <a16:creationId xmlns:a16="http://schemas.microsoft.com/office/drawing/2014/main" id="{68596B2D-A6CD-4E2F-B714-326AE440580D}"/>
              </a:ext>
            </a:extLst>
          </p:cNvPr>
          <p:cNvSpPr/>
          <p:nvPr/>
        </p:nvSpPr>
        <p:spPr>
          <a:xfrm>
            <a:off x="8627075" y="2298960"/>
            <a:ext cx="45719" cy="276999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8C2D1BF-E1EE-41AE-BF9E-D413E0ED5E2B}"/>
              </a:ext>
            </a:extLst>
          </p:cNvPr>
          <p:cNvSpPr txBox="1"/>
          <p:nvPr/>
        </p:nvSpPr>
        <p:spPr>
          <a:xfrm>
            <a:off x="8627075" y="2305166"/>
            <a:ext cx="4475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tx1"/>
                </a:solidFill>
                <a:latin typeface="Oxygen" panose="020B0604020202020204" charset="0"/>
              </a:rPr>
              <a:t>gen</a:t>
            </a: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C2196598-34C5-40E2-978E-9B66B375C6A6}"/>
              </a:ext>
            </a:extLst>
          </p:cNvPr>
          <p:cNvSpPr/>
          <p:nvPr/>
        </p:nvSpPr>
        <p:spPr>
          <a:xfrm rot="21165539">
            <a:off x="8373280" y="2311298"/>
            <a:ext cx="167640" cy="27699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Rectángulo: esquinas redondeadas 139">
            <a:extLst>
              <a:ext uri="{FF2B5EF4-FFF2-40B4-BE49-F238E27FC236}">
                <a16:creationId xmlns:a16="http://schemas.microsoft.com/office/drawing/2014/main" id="{E214B586-C6C1-493C-ADAC-59750E96E351}"/>
              </a:ext>
            </a:extLst>
          </p:cNvPr>
          <p:cNvSpPr/>
          <p:nvPr/>
        </p:nvSpPr>
        <p:spPr>
          <a:xfrm rot="586608">
            <a:off x="7700762" y="2305166"/>
            <a:ext cx="167640" cy="27699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1" name="Google Shape;1363;p43">
            <a:extLst>
              <a:ext uri="{FF2B5EF4-FFF2-40B4-BE49-F238E27FC236}">
                <a16:creationId xmlns:a16="http://schemas.microsoft.com/office/drawing/2014/main" id="{3303646F-F66A-4D34-850A-6CAF9CD83117}"/>
              </a:ext>
            </a:extLst>
          </p:cNvPr>
          <p:cNvSpPr txBox="1">
            <a:spLocks/>
          </p:cNvSpPr>
          <p:nvPr/>
        </p:nvSpPr>
        <p:spPr>
          <a:xfrm>
            <a:off x="613026" y="1149111"/>
            <a:ext cx="7724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iro"/>
              <a:buNone/>
              <a:defRPr sz="3200" b="1" i="0" u="none" strike="noStrike" cap="none">
                <a:solidFill>
                  <a:schemeClr val="dk2"/>
                </a:solidFill>
                <a:latin typeface="Cairo"/>
                <a:ea typeface="Cairo"/>
                <a:cs typeface="Cairo"/>
                <a:sym typeface="Cai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ES" sz="2400" u="sng">
                <a:solidFill>
                  <a:schemeClr val="tx2"/>
                </a:solidFill>
                <a:uFill>
                  <a:solidFill>
                    <a:schemeClr val="bg2"/>
                  </a:solidFill>
                </a:uFill>
              </a:rPr>
              <a:t>GENOTIP I FENOTIP</a:t>
            </a:r>
          </a:p>
        </p:txBody>
      </p:sp>
      <p:grpSp>
        <p:nvGrpSpPr>
          <p:cNvPr id="142" name="Google Shape;1310;p42">
            <a:extLst>
              <a:ext uri="{FF2B5EF4-FFF2-40B4-BE49-F238E27FC236}">
                <a16:creationId xmlns:a16="http://schemas.microsoft.com/office/drawing/2014/main" id="{B07CAE5A-9961-4E32-8793-FE06E6C4A241}"/>
              </a:ext>
            </a:extLst>
          </p:cNvPr>
          <p:cNvGrpSpPr/>
          <p:nvPr/>
        </p:nvGrpSpPr>
        <p:grpSpPr>
          <a:xfrm rot="5400000" flipH="1">
            <a:off x="365089" y="1185995"/>
            <a:ext cx="117847" cy="449746"/>
            <a:chOff x="9065175" y="1446600"/>
            <a:chExt cx="682175" cy="2603425"/>
          </a:xfrm>
        </p:grpSpPr>
        <p:sp>
          <p:nvSpPr>
            <p:cNvPr id="143" name="Google Shape;1311;p42">
              <a:extLst>
                <a:ext uri="{FF2B5EF4-FFF2-40B4-BE49-F238E27FC236}">
                  <a16:creationId xmlns:a16="http://schemas.microsoft.com/office/drawing/2014/main" id="{193F985E-F270-4853-9E5D-CE1809E14615}"/>
                </a:ext>
              </a:extLst>
            </p:cNvPr>
            <p:cNvSpPr/>
            <p:nvPr/>
          </p:nvSpPr>
          <p:spPr>
            <a:xfrm>
              <a:off x="9086850" y="1508200"/>
              <a:ext cx="610475" cy="2541825"/>
            </a:xfrm>
            <a:custGeom>
              <a:avLst/>
              <a:gdLst/>
              <a:ahLst/>
              <a:cxnLst/>
              <a:rect l="l" t="t" r="r" b="b"/>
              <a:pathLst>
                <a:path w="24419" h="101673" extrusionOk="0">
                  <a:moveTo>
                    <a:pt x="3036" y="0"/>
                  </a:moveTo>
                  <a:cubicBezTo>
                    <a:pt x="2703" y="0"/>
                    <a:pt x="2402" y="267"/>
                    <a:pt x="2402" y="601"/>
                  </a:cubicBezTo>
                  <a:cubicBezTo>
                    <a:pt x="2102" y="9474"/>
                    <a:pt x="7740" y="14010"/>
                    <a:pt x="13143" y="18380"/>
                  </a:cubicBezTo>
                  <a:cubicBezTo>
                    <a:pt x="18280" y="22550"/>
                    <a:pt x="23151" y="26452"/>
                    <a:pt x="22917" y="33824"/>
                  </a:cubicBezTo>
                  <a:cubicBezTo>
                    <a:pt x="22650" y="41997"/>
                    <a:pt x="17346" y="45633"/>
                    <a:pt x="11709" y="49502"/>
                  </a:cubicBezTo>
                  <a:cubicBezTo>
                    <a:pt x="6205" y="53305"/>
                    <a:pt x="534" y="57208"/>
                    <a:pt x="268" y="65614"/>
                  </a:cubicBezTo>
                  <a:cubicBezTo>
                    <a:pt x="1" y="73553"/>
                    <a:pt x="4804" y="77522"/>
                    <a:pt x="9908" y="81725"/>
                  </a:cubicBezTo>
                  <a:cubicBezTo>
                    <a:pt x="15378" y="86229"/>
                    <a:pt x="21049" y="90899"/>
                    <a:pt x="20715" y="101039"/>
                  </a:cubicBezTo>
                  <a:cubicBezTo>
                    <a:pt x="20715" y="101373"/>
                    <a:pt x="20982" y="101673"/>
                    <a:pt x="21316" y="101673"/>
                  </a:cubicBezTo>
                  <a:cubicBezTo>
                    <a:pt x="21683" y="101673"/>
                    <a:pt x="21950" y="101406"/>
                    <a:pt x="21950" y="101072"/>
                  </a:cubicBezTo>
                  <a:cubicBezTo>
                    <a:pt x="22283" y="90265"/>
                    <a:pt x="16146" y="85194"/>
                    <a:pt x="10708" y="80725"/>
                  </a:cubicBezTo>
                  <a:cubicBezTo>
                    <a:pt x="5838" y="76722"/>
                    <a:pt x="1268" y="72952"/>
                    <a:pt x="1502" y="65647"/>
                  </a:cubicBezTo>
                  <a:cubicBezTo>
                    <a:pt x="1769" y="57875"/>
                    <a:pt x="6939" y="54306"/>
                    <a:pt x="12410" y="50536"/>
                  </a:cubicBezTo>
                  <a:cubicBezTo>
                    <a:pt x="18047" y="46633"/>
                    <a:pt x="23851" y="42631"/>
                    <a:pt x="24151" y="33858"/>
                  </a:cubicBezTo>
                  <a:cubicBezTo>
                    <a:pt x="24418" y="25852"/>
                    <a:pt x="19081" y="21549"/>
                    <a:pt x="13944" y="17413"/>
                  </a:cubicBezTo>
                  <a:cubicBezTo>
                    <a:pt x="8507" y="13043"/>
                    <a:pt x="3370" y="8906"/>
                    <a:pt x="3637" y="634"/>
                  </a:cubicBezTo>
                  <a:cubicBezTo>
                    <a:pt x="3637" y="300"/>
                    <a:pt x="3370" y="0"/>
                    <a:pt x="30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312;p42">
              <a:extLst>
                <a:ext uri="{FF2B5EF4-FFF2-40B4-BE49-F238E27FC236}">
                  <a16:creationId xmlns:a16="http://schemas.microsoft.com/office/drawing/2014/main" id="{4E59A2DF-7E12-4B84-B569-8A53B3A182E0}"/>
                </a:ext>
              </a:extLst>
            </p:cNvPr>
            <p:cNvSpPr/>
            <p:nvPr/>
          </p:nvSpPr>
          <p:spPr>
            <a:xfrm>
              <a:off x="9065175" y="1446600"/>
              <a:ext cx="682175" cy="2586000"/>
            </a:xfrm>
            <a:custGeom>
              <a:avLst/>
              <a:gdLst/>
              <a:ahLst/>
              <a:cxnLst/>
              <a:rect l="l" t="t" r="r" b="b"/>
              <a:pathLst>
                <a:path w="27287" h="103440" extrusionOk="0">
                  <a:moveTo>
                    <a:pt x="25601" y="0"/>
                  </a:moveTo>
                  <a:cubicBezTo>
                    <a:pt x="25266" y="0"/>
                    <a:pt x="24931" y="246"/>
                    <a:pt x="24985" y="696"/>
                  </a:cubicBezTo>
                  <a:cubicBezTo>
                    <a:pt x="25952" y="9969"/>
                    <a:pt x="19948" y="14573"/>
                    <a:pt x="13610" y="19443"/>
                  </a:cubicBezTo>
                  <a:cubicBezTo>
                    <a:pt x="8140" y="23679"/>
                    <a:pt x="2469" y="28016"/>
                    <a:pt x="2202" y="35588"/>
                  </a:cubicBezTo>
                  <a:cubicBezTo>
                    <a:pt x="1902" y="45328"/>
                    <a:pt x="7639" y="49698"/>
                    <a:pt x="13210" y="53901"/>
                  </a:cubicBezTo>
                  <a:cubicBezTo>
                    <a:pt x="18213" y="57704"/>
                    <a:pt x="22983" y="61306"/>
                    <a:pt x="22717" y="68778"/>
                  </a:cubicBezTo>
                  <a:cubicBezTo>
                    <a:pt x="22483" y="76350"/>
                    <a:pt x="17513" y="80020"/>
                    <a:pt x="12242" y="83922"/>
                  </a:cubicBezTo>
                  <a:cubicBezTo>
                    <a:pt x="6405" y="88259"/>
                    <a:pt x="334" y="92762"/>
                    <a:pt x="0" y="102803"/>
                  </a:cubicBezTo>
                  <a:cubicBezTo>
                    <a:pt x="0" y="103136"/>
                    <a:pt x="267" y="103436"/>
                    <a:pt x="601" y="103436"/>
                  </a:cubicBezTo>
                  <a:cubicBezTo>
                    <a:pt x="622" y="103438"/>
                    <a:pt x="642" y="103439"/>
                    <a:pt x="662" y="103439"/>
                  </a:cubicBezTo>
                  <a:cubicBezTo>
                    <a:pt x="997" y="103439"/>
                    <a:pt x="1236" y="103182"/>
                    <a:pt x="1268" y="102836"/>
                  </a:cubicBezTo>
                  <a:cubicBezTo>
                    <a:pt x="1568" y="93429"/>
                    <a:pt x="7372" y="89126"/>
                    <a:pt x="13010" y="84957"/>
                  </a:cubicBezTo>
                  <a:cubicBezTo>
                    <a:pt x="18280" y="81054"/>
                    <a:pt x="23717" y="76951"/>
                    <a:pt x="23984" y="68845"/>
                  </a:cubicBezTo>
                  <a:cubicBezTo>
                    <a:pt x="24251" y="60706"/>
                    <a:pt x="19014" y="56770"/>
                    <a:pt x="13944" y="52934"/>
                  </a:cubicBezTo>
                  <a:cubicBezTo>
                    <a:pt x="8640" y="48897"/>
                    <a:pt x="3169" y="44761"/>
                    <a:pt x="3470" y="35621"/>
                  </a:cubicBezTo>
                  <a:cubicBezTo>
                    <a:pt x="3703" y="28650"/>
                    <a:pt x="8873" y="24680"/>
                    <a:pt x="14377" y="20444"/>
                  </a:cubicBezTo>
                  <a:cubicBezTo>
                    <a:pt x="20715" y="15573"/>
                    <a:pt x="27287" y="10570"/>
                    <a:pt x="26219" y="563"/>
                  </a:cubicBezTo>
                  <a:cubicBezTo>
                    <a:pt x="26173" y="179"/>
                    <a:pt x="25887" y="0"/>
                    <a:pt x="256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313;p42">
              <a:extLst>
                <a:ext uri="{FF2B5EF4-FFF2-40B4-BE49-F238E27FC236}">
                  <a16:creationId xmlns:a16="http://schemas.microsoft.com/office/drawing/2014/main" id="{50821900-0BA0-4603-8CA6-68AC9E41E5DE}"/>
                </a:ext>
              </a:extLst>
            </p:cNvPr>
            <p:cNvSpPr/>
            <p:nvPr/>
          </p:nvSpPr>
          <p:spPr>
            <a:xfrm>
              <a:off x="9240300" y="3247475"/>
              <a:ext cx="393750" cy="199625"/>
            </a:xfrm>
            <a:custGeom>
              <a:avLst/>
              <a:gdLst/>
              <a:ahLst/>
              <a:cxnLst/>
              <a:rect l="l" t="t" r="r" b="b"/>
              <a:pathLst>
                <a:path w="15750" h="7985" extrusionOk="0">
                  <a:moveTo>
                    <a:pt x="15158" y="0"/>
                  </a:moveTo>
                  <a:cubicBezTo>
                    <a:pt x="15101" y="0"/>
                    <a:pt x="15040" y="14"/>
                    <a:pt x="14978" y="46"/>
                  </a:cubicBezTo>
                  <a:lnTo>
                    <a:pt x="401" y="7184"/>
                  </a:lnTo>
                  <a:cubicBezTo>
                    <a:pt x="0" y="7384"/>
                    <a:pt x="134" y="7985"/>
                    <a:pt x="601" y="7985"/>
                  </a:cubicBezTo>
                  <a:cubicBezTo>
                    <a:pt x="668" y="7951"/>
                    <a:pt x="701" y="7951"/>
                    <a:pt x="768" y="7918"/>
                  </a:cubicBezTo>
                  <a:lnTo>
                    <a:pt x="15345" y="813"/>
                  </a:lnTo>
                  <a:cubicBezTo>
                    <a:pt x="15749" y="582"/>
                    <a:pt x="15528" y="0"/>
                    <a:pt x="151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314;p42">
              <a:extLst>
                <a:ext uri="{FF2B5EF4-FFF2-40B4-BE49-F238E27FC236}">
                  <a16:creationId xmlns:a16="http://schemas.microsoft.com/office/drawing/2014/main" id="{948AE706-F514-454A-93E0-E7BC3AE28C55}"/>
                </a:ext>
              </a:extLst>
            </p:cNvPr>
            <p:cNvSpPr/>
            <p:nvPr/>
          </p:nvSpPr>
          <p:spPr>
            <a:xfrm>
              <a:off x="9142725" y="3083225"/>
              <a:ext cx="497100" cy="243800"/>
            </a:xfrm>
            <a:custGeom>
              <a:avLst/>
              <a:gdLst/>
              <a:ahLst/>
              <a:cxnLst/>
              <a:rect l="l" t="t" r="r" b="b"/>
              <a:pathLst>
                <a:path w="19884" h="9752" extrusionOk="0">
                  <a:moveTo>
                    <a:pt x="19267" y="1"/>
                  </a:moveTo>
                  <a:cubicBezTo>
                    <a:pt x="19208" y="1"/>
                    <a:pt x="19146" y="14"/>
                    <a:pt x="19081" y="44"/>
                  </a:cubicBezTo>
                  <a:lnTo>
                    <a:pt x="401" y="8951"/>
                  </a:lnTo>
                  <a:cubicBezTo>
                    <a:pt x="1" y="9151"/>
                    <a:pt x="167" y="9718"/>
                    <a:pt x="601" y="9751"/>
                  </a:cubicBezTo>
                  <a:cubicBezTo>
                    <a:pt x="668" y="9751"/>
                    <a:pt x="701" y="9718"/>
                    <a:pt x="768" y="9684"/>
                  </a:cubicBezTo>
                  <a:lnTo>
                    <a:pt x="19448" y="811"/>
                  </a:lnTo>
                  <a:cubicBezTo>
                    <a:pt x="19883" y="608"/>
                    <a:pt x="19662" y="1"/>
                    <a:pt x="192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315;p42">
              <a:extLst>
                <a:ext uri="{FF2B5EF4-FFF2-40B4-BE49-F238E27FC236}">
                  <a16:creationId xmlns:a16="http://schemas.microsoft.com/office/drawing/2014/main" id="{F0635A53-A98D-4B40-A2E1-6AE5AACA457E}"/>
                </a:ext>
              </a:extLst>
            </p:cNvPr>
            <p:cNvSpPr/>
            <p:nvPr/>
          </p:nvSpPr>
          <p:spPr>
            <a:xfrm>
              <a:off x="9113550" y="2938925"/>
              <a:ext cx="459600" cy="234650"/>
            </a:xfrm>
            <a:custGeom>
              <a:avLst/>
              <a:gdLst/>
              <a:ahLst/>
              <a:cxnLst/>
              <a:rect l="l" t="t" r="r" b="b"/>
              <a:pathLst>
                <a:path w="18384" h="9386" extrusionOk="0">
                  <a:moveTo>
                    <a:pt x="17794" y="0"/>
                  </a:moveTo>
                  <a:cubicBezTo>
                    <a:pt x="17736" y="0"/>
                    <a:pt x="17675" y="14"/>
                    <a:pt x="17613" y="45"/>
                  </a:cubicBezTo>
                  <a:lnTo>
                    <a:pt x="400" y="8585"/>
                  </a:lnTo>
                  <a:cubicBezTo>
                    <a:pt x="0" y="8785"/>
                    <a:pt x="134" y="9385"/>
                    <a:pt x="601" y="9385"/>
                  </a:cubicBezTo>
                  <a:cubicBezTo>
                    <a:pt x="667" y="9385"/>
                    <a:pt x="734" y="9352"/>
                    <a:pt x="801" y="9319"/>
                  </a:cubicBezTo>
                  <a:lnTo>
                    <a:pt x="17980" y="779"/>
                  </a:lnTo>
                  <a:cubicBezTo>
                    <a:pt x="18384" y="577"/>
                    <a:pt x="18163" y="0"/>
                    <a:pt x="177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316;p42">
              <a:extLst>
                <a:ext uri="{FF2B5EF4-FFF2-40B4-BE49-F238E27FC236}">
                  <a16:creationId xmlns:a16="http://schemas.microsoft.com/office/drawing/2014/main" id="{8DC37842-5F44-4D07-919D-0C90071F410B}"/>
                </a:ext>
              </a:extLst>
            </p:cNvPr>
            <p:cNvSpPr/>
            <p:nvPr/>
          </p:nvSpPr>
          <p:spPr>
            <a:xfrm>
              <a:off x="9164400" y="2824375"/>
              <a:ext cx="297550" cy="156550"/>
            </a:xfrm>
            <a:custGeom>
              <a:avLst/>
              <a:gdLst/>
              <a:ahLst/>
              <a:cxnLst/>
              <a:rect l="l" t="t" r="r" b="b"/>
              <a:pathLst>
                <a:path w="11902" h="6262" extrusionOk="0">
                  <a:moveTo>
                    <a:pt x="11322" y="0"/>
                  </a:moveTo>
                  <a:cubicBezTo>
                    <a:pt x="11256" y="0"/>
                    <a:pt x="11184" y="18"/>
                    <a:pt x="11109" y="58"/>
                  </a:cubicBezTo>
                  <a:lnTo>
                    <a:pt x="368" y="5461"/>
                  </a:lnTo>
                  <a:cubicBezTo>
                    <a:pt x="1" y="5662"/>
                    <a:pt x="134" y="6262"/>
                    <a:pt x="568" y="6262"/>
                  </a:cubicBezTo>
                  <a:cubicBezTo>
                    <a:pt x="635" y="6262"/>
                    <a:pt x="701" y="6229"/>
                    <a:pt x="768" y="6195"/>
                  </a:cubicBezTo>
                  <a:lnTo>
                    <a:pt x="11476" y="791"/>
                  </a:lnTo>
                  <a:cubicBezTo>
                    <a:pt x="11901" y="564"/>
                    <a:pt x="11700" y="0"/>
                    <a:pt x="113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317;p42">
              <a:extLst>
                <a:ext uri="{FF2B5EF4-FFF2-40B4-BE49-F238E27FC236}">
                  <a16:creationId xmlns:a16="http://schemas.microsoft.com/office/drawing/2014/main" id="{AF386996-FCF6-43B1-914E-463D65075B83}"/>
                </a:ext>
              </a:extLst>
            </p:cNvPr>
            <p:cNvSpPr/>
            <p:nvPr/>
          </p:nvSpPr>
          <p:spPr>
            <a:xfrm>
              <a:off x="9388725" y="3076125"/>
              <a:ext cx="261250" cy="134975"/>
            </a:xfrm>
            <a:custGeom>
              <a:avLst/>
              <a:gdLst/>
              <a:ahLst/>
              <a:cxnLst/>
              <a:rect l="l" t="t" r="r" b="b"/>
              <a:pathLst>
                <a:path w="10450" h="5399" extrusionOk="0">
                  <a:moveTo>
                    <a:pt x="9540" y="1"/>
                  </a:moveTo>
                  <a:cubicBezTo>
                    <a:pt x="9456" y="1"/>
                    <a:pt x="9367" y="19"/>
                    <a:pt x="9274" y="61"/>
                  </a:cubicBezTo>
                  <a:lnTo>
                    <a:pt x="601" y="4198"/>
                  </a:lnTo>
                  <a:cubicBezTo>
                    <a:pt x="1" y="4498"/>
                    <a:pt x="201" y="5399"/>
                    <a:pt x="868" y="5399"/>
                  </a:cubicBezTo>
                  <a:cubicBezTo>
                    <a:pt x="968" y="5399"/>
                    <a:pt x="1035" y="5365"/>
                    <a:pt x="1135" y="5332"/>
                  </a:cubicBezTo>
                  <a:lnTo>
                    <a:pt x="9808" y="1196"/>
                  </a:lnTo>
                  <a:cubicBezTo>
                    <a:pt x="10449" y="904"/>
                    <a:pt x="10122" y="1"/>
                    <a:pt x="95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318;p42">
              <a:extLst>
                <a:ext uri="{FF2B5EF4-FFF2-40B4-BE49-F238E27FC236}">
                  <a16:creationId xmlns:a16="http://schemas.microsoft.com/office/drawing/2014/main" id="{DC0C41F0-03F5-4E5D-8F9C-0524B9ACD729}"/>
                </a:ext>
              </a:extLst>
            </p:cNvPr>
            <p:cNvSpPr/>
            <p:nvPr/>
          </p:nvSpPr>
          <p:spPr>
            <a:xfrm>
              <a:off x="9332025" y="2929875"/>
              <a:ext cx="253475" cy="135300"/>
            </a:xfrm>
            <a:custGeom>
              <a:avLst/>
              <a:gdLst/>
              <a:ahLst/>
              <a:cxnLst/>
              <a:rect l="l" t="t" r="r" b="b"/>
              <a:pathLst>
                <a:path w="10139" h="5412" extrusionOk="0">
                  <a:moveTo>
                    <a:pt x="9245" y="0"/>
                  </a:moveTo>
                  <a:cubicBezTo>
                    <a:pt x="9150" y="0"/>
                    <a:pt x="9048" y="23"/>
                    <a:pt x="8940" y="74"/>
                  </a:cubicBezTo>
                  <a:lnTo>
                    <a:pt x="568" y="4244"/>
                  </a:lnTo>
                  <a:cubicBezTo>
                    <a:pt x="1" y="4544"/>
                    <a:pt x="201" y="5411"/>
                    <a:pt x="868" y="5411"/>
                  </a:cubicBezTo>
                  <a:cubicBezTo>
                    <a:pt x="968" y="5411"/>
                    <a:pt x="1035" y="5411"/>
                    <a:pt x="1135" y="5344"/>
                  </a:cubicBezTo>
                  <a:lnTo>
                    <a:pt x="9507" y="1175"/>
                  </a:lnTo>
                  <a:cubicBezTo>
                    <a:pt x="10139" y="859"/>
                    <a:pt x="9832" y="0"/>
                    <a:pt x="9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319;p42">
              <a:extLst>
                <a:ext uri="{FF2B5EF4-FFF2-40B4-BE49-F238E27FC236}">
                  <a16:creationId xmlns:a16="http://schemas.microsoft.com/office/drawing/2014/main" id="{F955E0EC-EADB-407E-B304-0BDFA1928A56}"/>
                </a:ext>
              </a:extLst>
            </p:cNvPr>
            <p:cNvSpPr/>
            <p:nvPr/>
          </p:nvSpPr>
          <p:spPr>
            <a:xfrm>
              <a:off x="9305350" y="2816175"/>
              <a:ext cx="167450" cy="93875"/>
            </a:xfrm>
            <a:custGeom>
              <a:avLst/>
              <a:gdLst/>
              <a:ahLst/>
              <a:cxnLst/>
              <a:rect l="l" t="t" r="r" b="b"/>
              <a:pathLst>
                <a:path w="6698" h="3755" extrusionOk="0">
                  <a:moveTo>
                    <a:pt x="5823" y="1"/>
                  </a:moveTo>
                  <a:cubicBezTo>
                    <a:pt x="5724" y="1"/>
                    <a:pt x="5617" y="27"/>
                    <a:pt x="5504" y="85"/>
                  </a:cubicBezTo>
                  <a:lnTo>
                    <a:pt x="567" y="2587"/>
                  </a:lnTo>
                  <a:cubicBezTo>
                    <a:pt x="0" y="2887"/>
                    <a:pt x="200" y="3755"/>
                    <a:pt x="868" y="3755"/>
                  </a:cubicBezTo>
                  <a:cubicBezTo>
                    <a:pt x="968" y="3755"/>
                    <a:pt x="1068" y="3721"/>
                    <a:pt x="1134" y="3688"/>
                  </a:cubicBezTo>
                  <a:lnTo>
                    <a:pt x="6071" y="1186"/>
                  </a:lnTo>
                  <a:cubicBezTo>
                    <a:pt x="6698" y="873"/>
                    <a:pt x="6401" y="1"/>
                    <a:pt x="58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320;p42">
              <a:extLst>
                <a:ext uri="{FF2B5EF4-FFF2-40B4-BE49-F238E27FC236}">
                  <a16:creationId xmlns:a16="http://schemas.microsoft.com/office/drawing/2014/main" id="{4BD31071-6E21-4C78-88C4-023C52FD5671}"/>
                </a:ext>
              </a:extLst>
            </p:cNvPr>
            <p:cNvSpPr/>
            <p:nvPr/>
          </p:nvSpPr>
          <p:spPr>
            <a:xfrm>
              <a:off x="9427100" y="3236800"/>
              <a:ext cx="221025" cy="117725"/>
            </a:xfrm>
            <a:custGeom>
              <a:avLst/>
              <a:gdLst/>
              <a:ahLst/>
              <a:cxnLst/>
              <a:rect l="l" t="t" r="r" b="b"/>
              <a:pathLst>
                <a:path w="8841" h="4709" extrusionOk="0">
                  <a:moveTo>
                    <a:pt x="7937" y="0"/>
                  </a:moveTo>
                  <a:cubicBezTo>
                    <a:pt x="7844" y="0"/>
                    <a:pt x="7744" y="22"/>
                    <a:pt x="7639" y="72"/>
                  </a:cubicBezTo>
                  <a:lnTo>
                    <a:pt x="601" y="3541"/>
                  </a:lnTo>
                  <a:cubicBezTo>
                    <a:pt x="0" y="3808"/>
                    <a:pt x="201" y="4709"/>
                    <a:pt x="868" y="4709"/>
                  </a:cubicBezTo>
                  <a:cubicBezTo>
                    <a:pt x="968" y="4709"/>
                    <a:pt x="1068" y="4676"/>
                    <a:pt x="1135" y="4642"/>
                  </a:cubicBezTo>
                  <a:lnTo>
                    <a:pt x="8206" y="1206"/>
                  </a:lnTo>
                  <a:cubicBezTo>
                    <a:pt x="8840" y="890"/>
                    <a:pt x="8528" y="0"/>
                    <a:pt x="79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321;p42">
              <a:extLst>
                <a:ext uri="{FF2B5EF4-FFF2-40B4-BE49-F238E27FC236}">
                  <a16:creationId xmlns:a16="http://schemas.microsoft.com/office/drawing/2014/main" id="{EEE0B68F-4D00-4777-882C-6DA7F64EA776}"/>
                </a:ext>
              </a:extLst>
            </p:cNvPr>
            <p:cNvSpPr/>
            <p:nvPr/>
          </p:nvSpPr>
          <p:spPr>
            <a:xfrm>
              <a:off x="9149925" y="2478050"/>
              <a:ext cx="373100" cy="190150"/>
            </a:xfrm>
            <a:custGeom>
              <a:avLst/>
              <a:gdLst/>
              <a:ahLst/>
              <a:cxnLst/>
              <a:rect l="l" t="t" r="r" b="b"/>
              <a:pathLst>
                <a:path w="14924" h="7606" extrusionOk="0">
                  <a:moveTo>
                    <a:pt x="623" y="1"/>
                  </a:moveTo>
                  <a:cubicBezTo>
                    <a:pt x="236" y="1"/>
                    <a:pt x="0" y="604"/>
                    <a:pt x="480" y="801"/>
                  </a:cubicBezTo>
                  <a:lnTo>
                    <a:pt x="14156" y="7573"/>
                  </a:lnTo>
                  <a:cubicBezTo>
                    <a:pt x="14223" y="7606"/>
                    <a:pt x="14290" y="7606"/>
                    <a:pt x="14356" y="7606"/>
                  </a:cubicBezTo>
                  <a:cubicBezTo>
                    <a:pt x="14790" y="7606"/>
                    <a:pt x="14923" y="7006"/>
                    <a:pt x="14523" y="6805"/>
                  </a:cubicBezTo>
                  <a:lnTo>
                    <a:pt x="847" y="67"/>
                  </a:lnTo>
                  <a:cubicBezTo>
                    <a:pt x="769" y="21"/>
                    <a:pt x="694" y="1"/>
                    <a:pt x="6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322;p42">
              <a:extLst>
                <a:ext uri="{FF2B5EF4-FFF2-40B4-BE49-F238E27FC236}">
                  <a16:creationId xmlns:a16="http://schemas.microsoft.com/office/drawing/2014/main" id="{F58FAC72-3E1F-43CB-923F-E56E262C2C6F}"/>
                </a:ext>
              </a:extLst>
            </p:cNvPr>
            <p:cNvSpPr/>
            <p:nvPr/>
          </p:nvSpPr>
          <p:spPr>
            <a:xfrm>
              <a:off x="9130475" y="2302375"/>
              <a:ext cx="494300" cy="252425"/>
            </a:xfrm>
            <a:custGeom>
              <a:avLst/>
              <a:gdLst/>
              <a:ahLst/>
              <a:cxnLst/>
              <a:rect l="l" t="t" r="r" b="b"/>
              <a:pathLst>
                <a:path w="19772" h="10097" extrusionOk="0">
                  <a:moveTo>
                    <a:pt x="605" y="0"/>
                  </a:moveTo>
                  <a:cubicBezTo>
                    <a:pt x="203" y="0"/>
                    <a:pt x="1" y="595"/>
                    <a:pt x="457" y="823"/>
                  </a:cubicBezTo>
                  <a:lnTo>
                    <a:pt x="18970" y="10063"/>
                  </a:lnTo>
                  <a:cubicBezTo>
                    <a:pt x="19037" y="10063"/>
                    <a:pt x="19104" y="10096"/>
                    <a:pt x="19171" y="10096"/>
                  </a:cubicBezTo>
                  <a:cubicBezTo>
                    <a:pt x="19604" y="10096"/>
                    <a:pt x="19771" y="9496"/>
                    <a:pt x="19371" y="9296"/>
                  </a:cubicBezTo>
                  <a:lnTo>
                    <a:pt x="824" y="56"/>
                  </a:lnTo>
                  <a:cubicBezTo>
                    <a:pt x="747" y="17"/>
                    <a:pt x="673" y="0"/>
                    <a:pt x="6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323;p42">
              <a:extLst>
                <a:ext uri="{FF2B5EF4-FFF2-40B4-BE49-F238E27FC236}">
                  <a16:creationId xmlns:a16="http://schemas.microsoft.com/office/drawing/2014/main" id="{1B62AA1D-CED8-491C-B670-5A27EFF12ADF}"/>
                </a:ext>
              </a:extLst>
            </p:cNvPr>
            <p:cNvSpPr/>
            <p:nvPr/>
          </p:nvSpPr>
          <p:spPr>
            <a:xfrm>
              <a:off x="9197200" y="2152250"/>
              <a:ext cx="473425" cy="241600"/>
            </a:xfrm>
            <a:custGeom>
              <a:avLst/>
              <a:gdLst/>
              <a:ahLst/>
              <a:cxnLst/>
              <a:rect l="l" t="t" r="r" b="b"/>
              <a:pathLst>
                <a:path w="18937" h="9664" extrusionOk="0">
                  <a:moveTo>
                    <a:pt x="615" y="1"/>
                  </a:moveTo>
                  <a:cubicBezTo>
                    <a:pt x="227" y="1"/>
                    <a:pt x="0" y="591"/>
                    <a:pt x="457" y="790"/>
                  </a:cubicBezTo>
                  <a:lnTo>
                    <a:pt x="18169" y="9630"/>
                  </a:lnTo>
                  <a:cubicBezTo>
                    <a:pt x="18203" y="9663"/>
                    <a:pt x="18270" y="9663"/>
                    <a:pt x="18336" y="9663"/>
                  </a:cubicBezTo>
                  <a:cubicBezTo>
                    <a:pt x="18770" y="9663"/>
                    <a:pt x="18937" y="9063"/>
                    <a:pt x="18536" y="8863"/>
                  </a:cubicBezTo>
                  <a:lnTo>
                    <a:pt x="824" y="57"/>
                  </a:lnTo>
                  <a:cubicBezTo>
                    <a:pt x="751" y="18"/>
                    <a:pt x="681" y="1"/>
                    <a:pt x="6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324;p42">
              <a:extLst>
                <a:ext uri="{FF2B5EF4-FFF2-40B4-BE49-F238E27FC236}">
                  <a16:creationId xmlns:a16="http://schemas.microsoft.com/office/drawing/2014/main" id="{641D1BED-9375-4FA1-A2F6-86E1F7F7C0B6}"/>
                </a:ext>
              </a:extLst>
            </p:cNvPr>
            <p:cNvSpPr/>
            <p:nvPr/>
          </p:nvSpPr>
          <p:spPr>
            <a:xfrm>
              <a:off x="9303950" y="2040525"/>
              <a:ext cx="343275" cy="177375"/>
            </a:xfrm>
            <a:custGeom>
              <a:avLst/>
              <a:gdLst/>
              <a:ahLst/>
              <a:cxnLst/>
              <a:rect l="l" t="t" r="r" b="b"/>
              <a:pathLst>
                <a:path w="13731" h="7095" extrusionOk="0">
                  <a:moveTo>
                    <a:pt x="615" y="0"/>
                  </a:moveTo>
                  <a:cubicBezTo>
                    <a:pt x="227" y="0"/>
                    <a:pt x="0" y="590"/>
                    <a:pt x="457" y="790"/>
                  </a:cubicBezTo>
                  <a:lnTo>
                    <a:pt x="12965" y="7061"/>
                  </a:lnTo>
                  <a:cubicBezTo>
                    <a:pt x="13024" y="7090"/>
                    <a:pt x="13082" y="7094"/>
                    <a:pt x="13141" y="7094"/>
                  </a:cubicBezTo>
                  <a:lnTo>
                    <a:pt x="13141" y="7094"/>
                  </a:lnTo>
                  <a:cubicBezTo>
                    <a:pt x="13601" y="7087"/>
                    <a:pt x="13730" y="6492"/>
                    <a:pt x="13332" y="6294"/>
                  </a:cubicBezTo>
                  <a:lnTo>
                    <a:pt x="823" y="56"/>
                  </a:lnTo>
                  <a:cubicBezTo>
                    <a:pt x="751" y="17"/>
                    <a:pt x="681" y="0"/>
                    <a:pt x="615" y="0"/>
                  </a:cubicBezTo>
                  <a:close/>
                  <a:moveTo>
                    <a:pt x="13141" y="7094"/>
                  </a:moveTo>
                  <a:lnTo>
                    <a:pt x="13141" y="7094"/>
                  </a:lnTo>
                  <a:cubicBezTo>
                    <a:pt x="13138" y="7094"/>
                    <a:pt x="13135" y="7094"/>
                    <a:pt x="13132" y="7094"/>
                  </a:cubicBezTo>
                  <a:lnTo>
                    <a:pt x="13166" y="7094"/>
                  </a:lnTo>
                  <a:cubicBezTo>
                    <a:pt x="13157" y="7094"/>
                    <a:pt x="13149" y="7094"/>
                    <a:pt x="13141" y="709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325;p42">
              <a:extLst>
                <a:ext uri="{FF2B5EF4-FFF2-40B4-BE49-F238E27FC236}">
                  <a16:creationId xmlns:a16="http://schemas.microsoft.com/office/drawing/2014/main" id="{64BDDE0D-854F-459C-B95F-DC92A2C88D39}"/>
                </a:ext>
              </a:extLst>
            </p:cNvPr>
            <p:cNvSpPr/>
            <p:nvPr/>
          </p:nvSpPr>
          <p:spPr>
            <a:xfrm>
              <a:off x="9290525" y="2032300"/>
              <a:ext cx="207475" cy="112200"/>
            </a:xfrm>
            <a:custGeom>
              <a:avLst/>
              <a:gdLst/>
              <a:ahLst/>
              <a:cxnLst/>
              <a:rect l="l" t="t" r="r" b="b"/>
              <a:pathLst>
                <a:path w="8299" h="4488" extrusionOk="0">
                  <a:moveTo>
                    <a:pt x="885" y="0"/>
                  </a:moveTo>
                  <a:cubicBezTo>
                    <a:pt x="322" y="0"/>
                    <a:pt x="0" y="872"/>
                    <a:pt x="627" y="1185"/>
                  </a:cubicBezTo>
                  <a:lnTo>
                    <a:pt x="7131" y="4421"/>
                  </a:lnTo>
                  <a:cubicBezTo>
                    <a:pt x="7231" y="4454"/>
                    <a:pt x="7331" y="4488"/>
                    <a:pt x="7431" y="4488"/>
                  </a:cubicBezTo>
                  <a:cubicBezTo>
                    <a:pt x="8065" y="4488"/>
                    <a:pt x="8299" y="3587"/>
                    <a:pt x="7698" y="3320"/>
                  </a:cubicBezTo>
                  <a:lnTo>
                    <a:pt x="1194" y="85"/>
                  </a:lnTo>
                  <a:cubicBezTo>
                    <a:pt x="1086" y="26"/>
                    <a:pt x="982" y="0"/>
                    <a:pt x="8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326;p42">
              <a:extLst>
                <a:ext uri="{FF2B5EF4-FFF2-40B4-BE49-F238E27FC236}">
                  <a16:creationId xmlns:a16="http://schemas.microsoft.com/office/drawing/2014/main" id="{A289DC3B-216E-4111-8A83-743929A5E825}"/>
                </a:ext>
              </a:extLst>
            </p:cNvPr>
            <p:cNvSpPr/>
            <p:nvPr/>
          </p:nvSpPr>
          <p:spPr>
            <a:xfrm>
              <a:off x="9190250" y="2146850"/>
              <a:ext cx="247725" cy="132750"/>
            </a:xfrm>
            <a:custGeom>
              <a:avLst/>
              <a:gdLst/>
              <a:ahLst/>
              <a:cxnLst/>
              <a:rect l="l" t="t" r="r" b="b"/>
              <a:pathLst>
                <a:path w="9909" h="5310" extrusionOk="0">
                  <a:moveTo>
                    <a:pt x="904" y="0"/>
                  </a:moveTo>
                  <a:cubicBezTo>
                    <a:pt x="313" y="0"/>
                    <a:pt x="1" y="890"/>
                    <a:pt x="635" y="1207"/>
                  </a:cubicBezTo>
                  <a:lnTo>
                    <a:pt x="8741" y="5243"/>
                  </a:lnTo>
                  <a:cubicBezTo>
                    <a:pt x="8841" y="5276"/>
                    <a:pt x="8941" y="5276"/>
                    <a:pt x="9041" y="5310"/>
                  </a:cubicBezTo>
                  <a:cubicBezTo>
                    <a:pt x="9708" y="5310"/>
                    <a:pt x="9908" y="4409"/>
                    <a:pt x="9308" y="4142"/>
                  </a:cubicBezTo>
                  <a:lnTo>
                    <a:pt x="1202" y="72"/>
                  </a:lnTo>
                  <a:cubicBezTo>
                    <a:pt x="1097" y="22"/>
                    <a:pt x="997" y="0"/>
                    <a:pt x="9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327;p42">
              <a:extLst>
                <a:ext uri="{FF2B5EF4-FFF2-40B4-BE49-F238E27FC236}">
                  <a16:creationId xmlns:a16="http://schemas.microsoft.com/office/drawing/2014/main" id="{4D93CCE6-C146-46D1-A25C-E00835E21AEB}"/>
                </a:ext>
              </a:extLst>
            </p:cNvPr>
            <p:cNvSpPr/>
            <p:nvPr/>
          </p:nvSpPr>
          <p:spPr>
            <a:xfrm>
              <a:off x="9121225" y="2297750"/>
              <a:ext cx="229175" cy="123625"/>
            </a:xfrm>
            <a:custGeom>
              <a:avLst/>
              <a:gdLst/>
              <a:ahLst/>
              <a:cxnLst/>
              <a:rect l="l" t="t" r="r" b="b"/>
              <a:pathLst>
                <a:path w="9167" h="4945" extrusionOk="0">
                  <a:moveTo>
                    <a:pt x="900" y="0"/>
                  </a:moveTo>
                  <a:cubicBezTo>
                    <a:pt x="328" y="0"/>
                    <a:pt x="0" y="864"/>
                    <a:pt x="660" y="1208"/>
                  </a:cubicBezTo>
                  <a:lnTo>
                    <a:pt x="8032" y="4878"/>
                  </a:lnTo>
                  <a:cubicBezTo>
                    <a:pt x="8132" y="4911"/>
                    <a:pt x="8199" y="4944"/>
                    <a:pt x="8299" y="4944"/>
                  </a:cubicBezTo>
                  <a:cubicBezTo>
                    <a:pt x="8966" y="4944"/>
                    <a:pt x="9167" y="4044"/>
                    <a:pt x="8599" y="3743"/>
                  </a:cubicBezTo>
                  <a:lnTo>
                    <a:pt x="1194" y="74"/>
                  </a:lnTo>
                  <a:cubicBezTo>
                    <a:pt x="1092" y="23"/>
                    <a:pt x="993" y="0"/>
                    <a:pt x="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328;p42">
              <a:extLst>
                <a:ext uri="{FF2B5EF4-FFF2-40B4-BE49-F238E27FC236}">
                  <a16:creationId xmlns:a16="http://schemas.microsoft.com/office/drawing/2014/main" id="{45B54AF0-E4FF-40BA-A664-E9025C941A00}"/>
                </a:ext>
              </a:extLst>
            </p:cNvPr>
            <p:cNvSpPr/>
            <p:nvPr/>
          </p:nvSpPr>
          <p:spPr>
            <a:xfrm>
              <a:off x="9143550" y="2472925"/>
              <a:ext cx="201850" cy="109400"/>
            </a:xfrm>
            <a:custGeom>
              <a:avLst/>
              <a:gdLst/>
              <a:ahLst/>
              <a:cxnLst/>
              <a:rect l="l" t="t" r="r" b="b"/>
              <a:pathLst>
                <a:path w="8074" h="4376" extrusionOk="0">
                  <a:moveTo>
                    <a:pt x="914" y="0"/>
                  </a:moveTo>
                  <a:cubicBezTo>
                    <a:pt x="338" y="0"/>
                    <a:pt x="1" y="889"/>
                    <a:pt x="635" y="1206"/>
                  </a:cubicBezTo>
                  <a:lnTo>
                    <a:pt x="6939" y="4308"/>
                  </a:lnTo>
                  <a:cubicBezTo>
                    <a:pt x="7006" y="4342"/>
                    <a:pt x="7106" y="4375"/>
                    <a:pt x="7206" y="4375"/>
                  </a:cubicBezTo>
                  <a:cubicBezTo>
                    <a:pt x="7873" y="4375"/>
                    <a:pt x="8073" y="3475"/>
                    <a:pt x="7473" y="3174"/>
                  </a:cubicBezTo>
                  <a:lnTo>
                    <a:pt x="1202" y="72"/>
                  </a:lnTo>
                  <a:cubicBezTo>
                    <a:pt x="1102" y="22"/>
                    <a:pt x="1005" y="0"/>
                    <a:pt x="9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329;p42">
              <a:extLst>
                <a:ext uri="{FF2B5EF4-FFF2-40B4-BE49-F238E27FC236}">
                  <a16:creationId xmlns:a16="http://schemas.microsoft.com/office/drawing/2014/main" id="{C5B57269-2D4C-43D1-A01B-68293C1E98BE}"/>
                </a:ext>
              </a:extLst>
            </p:cNvPr>
            <p:cNvSpPr/>
            <p:nvPr/>
          </p:nvSpPr>
          <p:spPr>
            <a:xfrm>
              <a:off x="9222975" y="3691050"/>
              <a:ext cx="352050" cy="104725"/>
            </a:xfrm>
            <a:custGeom>
              <a:avLst/>
              <a:gdLst/>
              <a:ahLst/>
              <a:cxnLst/>
              <a:rect l="l" t="t" r="r" b="b"/>
              <a:pathLst>
                <a:path w="14082" h="4189" extrusionOk="0">
                  <a:moveTo>
                    <a:pt x="577" y="0"/>
                  </a:moveTo>
                  <a:cubicBezTo>
                    <a:pt x="133" y="0"/>
                    <a:pt x="0" y="693"/>
                    <a:pt x="493" y="816"/>
                  </a:cubicBezTo>
                  <a:lnTo>
                    <a:pt x="13336" y="4152"/>
                  </a:lnTo>
                  <a:lnTo>
                    <a:pt x="13436" y="4152"/>
                  </a:lnTo>
                  <a:lnTo>
                    <a:pt x="13436" y="4185"/>
                  </a:lnTo>
                  <a:cubicBezTo>
                    <a:pt x="13458" y="4188"/>
                    <a:pt x="13479" y="4189"/>
                    <a:pt x="13499" y="4189"/>
                  </a:cubicBezTo>
                  <a:cubicBezTo>
                    <a:pt x="14010" y="4189"/>
                    <a:pt x="14081" y="3415"/>
                    <a:pt x="13536" y="3351"/>
                  </a:cubicBezTo>
                  <a:lnTo>
                    <a:pt x="693" y="15"/>
                  </a:lnTo>
                  <a:cubicBezTo>
                    <a:pt x="653" y="5"/>
                    <a:pt x="614" y="0"/>
                    <a:pt x="5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330;p42">
              <a:extLst>
                <a:ext uri="{FF2B5EF4-FFF2-40B4-BE49-F238E27FC236}">
                  <a16:creationId xmlns:a16="http://schemas.microsoft.com/office/drawing/2014/main" id="{F6FBEE0C-774F-430F-961C-96E13DD74A44}"/>
                </a:ext>
              </a:extLst>
            </p:cNvPr>
            <p:cNvSpPr/>
            <p:nvPr/>
          </p:nvSpPr>
          <p:spPr>
            <a:xfrm>
              <a:off x="9118475" y="3844650"/>
              <a:ext cx="507450" cy="137925"/>
            </a:xfrm>
            <a:custGeom>
              <a:avLst/>
              <a:gdLst/>
              <a:ahLst/>
              <a:cxnLst/>
              <a:rect l="l" t="t" r="r" b="b"/>
              <a:pathLst>
                <a:path w="20298" h="5517" extrusionOk="0">
                  <a:moveTo>
                    <a:pt x="582" y="0"/>
                  </a:moveTo>
                  <a:cubicBezTo>
                    <a:pt x="148" y="0"/>
                    <a:pt x="0" y="684"/>
                    <a:pt x="470" y="810"/>
                  </a:cubicBezTo>
                  <a:lnTo>
                    <a:pt x="19551" y="5513"/>
                  </a:lnTo>
                  <a:lnTo>
                    <a:pt x="19684" y="5513"/>
                  </a:lnTo>
                  <a:cubicBezTo>
                    <a:pt x="19704" y="5516"/>
                    <a:pt x="19724" y="5517"/>
                    <a:pt x="19744" y="5517"/>
                  </a:cubicBezTo>
                  <a:cubicBezTo>
                    <a:pt x="20224" y="5517"/>
                    <a:pt x="20297" y="4743"/>
                    <a:pt x="19784" y="4679"/>
                  </a:cubicBezTo>
                  <a:lnTo>
                    <a:pt x="670" y="9"/>
                  </a:lnTo>
                  <a:cubicBezTo>
                    <a:pt x="640" y="3"/>
                    <a:pt x="611" y="0"/>
                    <a:pt x="5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331;p42">
              <a:extLst>
                <a:ext uri="{FF2B5EF4-FFF2-40B4-BE49-F238E27FC236}">
                  <a16:creationId xmlns:a16="http://schemas.microsoft.com/office/drawing/2014/main" id="{237145BA-AF05-4A76-A8FE-84F69FF01D47}"/>
                </a:ext>
              </a:extLst>
            </p:cNvPr>
            <p:cNvSpPr/>
            <p:nvPr/>
          </p:nvSpPr>
          <p:spPr>
            <a:xfrm>
              <a:off x="9263900" y="1734800"/>
              <a:ext cx="374250" cy="85325"/>
            </a:xfrm>
            <a:custGeom>
              <a:avLst/>
              <a:gdLst/>
              <a:ahLst/>
              <a:cxnLst/>
              <a:rect l="l" t="t" r="r" b="b"/>
              <a:pathLst>
                <a:path w="14970" h="3413" extrusionOk="0">
                  <a:moveTo>
                    <a:pt x="14387" y="1"/>
                  </a:moveTo>
                  <a:cubicBezTo>
                    <a:pt x="14360" y="1"/>
                    <a:pt x="14331" y="4"/>
                    <a:pt x="14301" y="9"/>
                  </a:cubicBezTo>
                  <a:lnTo>
                    <a:pt x="524" y="2578"/>
                  </a:lnTo>
                  <a:cubicBezTo>
                    <a:pt x="1" y="2610"/>
                    <a:pt x="55" y="3413"/>
                    <a:pt x="591" y="3413"/>
                  </a:cubicBezTo>
                  <a:cubicBezTo>
                    <a:pt x="602" y="3413"/>
                    <a:pt x="613" y="3412"/>
                    <a:pt x="624" y="3412"/>
                  </a:cubicBezTo>
                  <a:lnTo>
                    <a:pt x="691" y="3412"/>
                  </a:lnTo>
                  <a:lnTo>
                    <a:pt x="14434" y="843"/>
                  </a:lnTo>
                  <a:cubicBezTo>
                    <a:pt x="14969" y="749"/>
                    <a:pt x="14851" y="1"/>
                    <a:pt x="143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332;p42">
              <a:extLst>
                <a:ext uri="{FF2B5EF4-FFF2-40B4-BE49-F238E27FC236}">
                  <a16:creationId xmlns:a16="http://schemas.microsoft.com/office/drawing/2014/main" id="{362E22B6-760A-4923-B274-F9B2B7DA6C98}"/>
                </a:ext>
              </a:extLst>
            </p:cNvPr>
            <p:cNvSpPr/>
            <p:nvPr/>
          </p:nvSpPr>
          <p:spPr>
            <a:xfrm>
              <a:off x="9169700" y="1534675"/>
              <a:ext cx="528475" cy="119500"/>
            </a:xfrm>
            <a:custGeom>
              <a:avLst/>
              <a:gdLst/>
              <a:ahLst/>
              <a:cxnLst/>
              <a:rect l="l" t="t" r="r" b="b"/>
              <a:pathLst>
                <a:path w="21139" h="4780" extrusionOk="0">
                  <a:moveTo>
                    <a:pt x="20557" y="0"/>
                  </a:moveTo>
                  <a:cubicBezTo>
                    <a:pt x="20529" y="0"/>
                    <a:pt x="20500" y="3"/>
                    <a:pt x="20470" y="9"/>
                  </a:cubicBezTo>
                  <a:lnTo>
                    <a:pt x="556" y="3945"/>
                  </a:lnTo>
                  <a:cubicBezTo>
                    <a:pt x="0" y="3977"/>
                    <a:pt x="53" y="4780"/>
                    <a:pt x="590" y="4780"/>
                  </a:cubicBezTo>
                  <a:cubicBezTo>
                    <a:pt x="601" y="4780"/>
                    <a:pt x="612" y="4779"/>
                    <a:pt x="623" y="4779"/>
                  </a:cubicBezTo>
                  <a:lnTo>
                    <a:pt x="723" y="4779"/>
                  </a:lnTo>
                  <a:lnTo>
                    <a:pt x="20604" y="842"/>
                  </a:lnTo>
                  <a:cubicBezTo>
                    <a:pt x="21139" y="748"/>
                    <a:pt x="21021" y="0"/>
                    <a:pt x="205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333;p42">
              <a:extLst>
                <a:ext uri="{FF2B5EF4-FFF2-40B4-BE49-F238E27FC236}">
                  <a16:creationId xmlns:a16="http://schemas.microsoft.com/office/drawing/2014/main" id="{69D31584-E5EC-4AEE-BAD0-8085B69B1C47}"/>
                </a:ext>
              </a:extLst>
            </p:cNvPr>
            <p:cNvSpPr/>
            <p:nvPr/>
          </p:nvSpPr>
          <p:spPr>
            <a:xfrm>
              <a:off x="9476850" y="1529725"/>
              <a:ext cx="228000" cy="67775"/>
            </a:xfrm>
            <a:custGeom>
              <a:avLst/>
              <a:gdLst/>
              <a:ahLst/>
              <a:cxnLst/>
              <a:rect l="l" t="t" r="r" b="b"/>
              <a:pathLst>
                <a:path w="9120" h="2711" extrusionOk="0">
                  <a:moveTo>
                    <a:pt x="8245" y="0"/>
                  </a:moveTo>
                  <a:cubicBezTo>
                    <a:pt x="8215" y="0"/>
                    <a:pt x="8183" y="2"/>
                    <a:pt x="8151" y="6"/>
                  </a:cubicBezTo>
                  <a:lnTo>
                    <a:pt x="812" y="1441"/>
                  </a:lnTo>
                  <a:cubicBezTo>
                    <a:pt x="0" y="1538"/>
                    <a:pt x="106" y="2711"/>
                    <a:pt x="882" y="2711"/>
                  </a:cubicBezTo>
                  <a:cubicBezTo>
                    <a:pt x="902" y="2711"/>
                    <a:pt x="924" y="2710"/>
                    <a:pt x="946" y="2708"/>
                  </a:cubicBezTo>
                  <a:lnTo>
                    <a:pt x="1046" y="2675"/>
                  </a:lnTo>
                  <a:lnTo>
                    <a:pt x="8384" y="1241"/>
                  </a:lnTo>
                  <a:cubicBezTo>
                    <a:pt x="9119" y="1049"/>
                    <a:pt x="8936" y="0"/>
                    <a:pt x="8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334;p42">
              <a:extLst>
                <a:ext uri="{FF2B5EF4-FFF2-40B4-BE49-F238E27FC236}">
                  <a16:creationId xmlns:a16="http://schemas.microsoft.com/office/drawing/2014/main" id="{4B474C4B-0284-496F-A07F-D097EEE3FA90}"/>
                </a:ext>
              </a:extLst>
            </p:cNvPr>
            <p:cNvSpPr/>
            <p:nvPr/>
          </p:nvSpPr>
          <p:spPr>
            <a:xfrm>
              <a:off x="9443500" y="1728925"/>
              <a:ext cx="201925" cy="61225"/>
            </a:xfrm>
            <a:custGeom>
              <a:avLst/>
              <a:gdLst/>
              <a:ahLst/>
              <a:cxnLst/>
              <a:rect l="l" t="t" r="r" b="b"/>
              <a:pathLst>
                <a:path w="8077" h="2449" extrusionOk="0">
                  <a:moveTo>
                    <a:pt x="7202" y="1"/>
                  </a:moveTo>
                  <a:cubicBezTo>
                    <a:pt x="7164" y="1"/>
                    <a:pt x="7124" y="4"/>
                    <a:pt x="7083" y="11"/>
                  </a:cubicBezTo>
                  <a:lnTo>
                    <a:pt x="812" y="1178"/>
                  </a:lnTo>
                  <a:cubicBezTo>
                    <a:pt x="0" y="1276"/>
                    <a:pt x="105" y="2448"/>
                    <a:pt x="881" y="2448"/>
                  </a:cubicBezTo>
                  <a:cubicBezTo>
                    <a:pt x="902" y="2448"/>
                    <a:pt x="924" y="2448"/>
                    <a:pt x="946" y="2446"/>
                  </a:cubicBezTo>
                  <a:lnTo>
                    <a:pt x="1046" y="2412"/>
                  </a:lnTo>
                  <a:lnTo>
                    <a:pt x="7317" y="1245"/>
                  </a:lnTo>
                  <a:cubicBezTo>
                    <a:pt x="8076" y="1118"/>
                    <a:pt x="7905" y="1"/>
                    <a:pt x="72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335;p42">
              <a:extLst>
                <a:ext uri="{FF2B5EF4-FFF2-40B4-BE49-F238E27FC236}">
                  <a16:creationId xmlns:a16="http://schemas.microsoft.com/office/drawing/2014/main" id="{EB76B84A-3103-4A6A-983E-6E3AD8BD3013}"/>
                </a:ext>
              </a:extLst>
            </p:cNvPr>
            <p:cNvSpPr/>
            <p:nvPr/>
          </p:nvSpPr>
          <p:spPr>
            <a:xfrm>
              <a:off x="9206800" y="3682525"/>
              <a:ext cx="200350" cy="70775"/>
            </a:xfrm>
            <a:custGeom>
              <a:avLst/>
              <a:gdLst/>
              <a:ahLst/>
              <a:cxnLst/>
              <a:rect l="l" t="t" r="r" b="b"/>
              <a:pathLst>
                <a:path w="8014" h="2831" extrusionOk="0">
                  <a:moveTo>
                    <a:pt x="866" y="0"/>
                  </a:moveTo>
                  <a:cubicBezTo>
                    <a:pt x="200" y="0"/>
                    <a:pt x="1" y="1039"/>
                    <a:pt x="740" y="1224"/>
                  </a:cubicBezTo>
                  <a:lnTo>
                    <a:pt x="6911" y="2791"/>
                  </a:lnTo>
                  <a:lnTo>
                    <a:pt x="7078" y="2791"/>
                  </a:lnTo>
                  <a:lnTo>
                    <a:pt x="7044" y="2825"/>
                  </a:lnTo>
                  <a:cubicBezTo>
                    <a:pt x="7076" y="2829"/>
                    <a:pt x="7107" y="2830"/>
                    <a:pt x="7136" y="2830"/>
                  </a:cubicBezTo>
                  <a:cubicBezTo>
                    <a:pt x="7890" y="2830"/>
                    <a:pt x="8014" y="1653"/>
                    <a:pt x="7211" y="1557"/>
                  </a:cubicBezTo>
                  <a:lnTo>
                    <a:pt x="1040" y="23"/>
                  </a:lnTo>
                  <a:cubicBezTo>
                    <a:pt x="979" y="7"/>
                    <a:pt x="921" y="0"/>
                    <a:pt x="8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336;p42">
              <a:extLst>
                <a:ext uri="{FF2B5EF4-FFF2-40B4-BE49-F238E27FC236}">
                  <a16:creationId xmlns:a16="http://schemas.microsoft.com/office/drawing/2014/main" id="{C39C9510-D1CB-4471-AE2D-3417E47FC4C8}"/>
                </a:ext>
              </a:extLst>
            </p:cNvPr>
            <p:cNvSpPr/>
            <p:nvPr/>
          </p:nvSpPr>
          <p:spPr>
            <a:xfrm>
              <a:off x="9106700" y="3838475"/>
              <a:ext cx="275425" cy="89950"/>
            </a:xfrm>
            <a:custGeom>
              <a:avLst/>
              <a:gdLst/>
              <a:ahLst/>
              <a:cxnLst/>
              <a:rect l="l" t="t" r="r" b="b"/>
              <a:pathLst>
                <a:path w="11017" h="3598" extrusionOk="0">
                  <a:moveTo>
                    <a:pt x="871" y="1"/>
                  </a:moveTo>
                  <a:cubicBezTo>
                    <a:pt x="202" y="1"/>
                    <a:pt x="0" y="1072"/>
                    <a:pt x="741" y="1257"/>
                  </a:cubicBezTo>
                  <a:lnTo>
                    <a:pt x="9914" y="3558"/>
                  </a:lnTo>
                  <a:lnTo>
                    <a:pt x="10081" y="3558"/>
                  </a:lnTo>
                  <a:lnTo>
                    <a:pt x="10081" y="3592"/>
                  </a:lnTo>
                  <a:cubicBezTo>
                    <a:pt x="10113" y="3596"/>
                    <a:pt x="10143" y="3597"/>
                    <a:pt x="10173" y="3597"/>
                  </a:cubicBezTo>
                  <a:cubicBezTo>
                    <a:pt x="10924" y="3597"/>
                    <a:pt x="11017" y="2420"/>
                    <a:pt x="10215" y="2324"/>
                  </a:cubicBezTo>
                  <a:lnTo>
                    <a:pt x="1041" y="23"/>
                  </a:lnTo>
                  <a:cubicBezTo>
                    <a:pt x="982" y="8"/>
                    <a:pt x="925" y="1"/>
                    <a:pt x="8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9" name="CuadroTexto 168">
            <a:extLst>
              <a:ext uri="{FF2B5EF4-FFF2-40B4-BE49-F238E27FC236}">
                <a16:creationId xmlns:a16="http://schemas.microsoft.com/office/drawing/2014/main" id="{160B1139-5B33-4EB0-8927-2522C806FEC8}"/>
              </a:ext>
            </a:extLst>
          </p:cNvPr>
          <p:cNvSpPr txBox="1"/>
          <p:nvPr/>
        </p:nvSpPr>
        <p:spPr>
          <a:xfrm>
            <a:off x="534632" y="1531986"/>
            <a:ext cx="7002558" cy="14430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66700" indent="-174625">
              <a:lnSpc>
                <a:spcPct val="150000"/>
              </a:lnSpc>
              <a:buClr>
                <a:schemeClr val="bg2"/>
              </a:buClr>
              <a:buFont typeface="Wingdings" panose="05000000000000000000" pitchFamily="2" charset="2"/>
              <a:buChar char=""/>
            </a:pP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GENOTIP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: conjunt de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gens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que té un individu </a:t>
            </a:r>
            <a:r>
              <a:rPr lang="es-ES" sz="1200" b="1">
                <a:solidFill>
                  <a:schemeClr val="tx2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(AA,  Aa, aa)</a:t>
            </a:r>
          </a:p>
          <a:p>
            <a:pPr marL="449263" lvl="1" indent="-182563">
              <a:lnSpc>
                <a:spcPct val="150000"/>
              </a:lnSpc>
              <a:buClr>
                <a:schemeClr val="bg2"/>
              </a:buClr>
              <a:buFont typeface="Wingdings" panose="05000000000000000000" pitchFamily="2" charset="2"/>
              <a:buChar char=""/>
            </a:pP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es manté al llarg de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tota la vida</a:t>
            </a:r>
            <a:endParaRPr lang="es-ES" sz="1200">
              <a:solidFill>
                <a:schemeClr val="tx1"/>
              </a:solidFill>
              <a:uFill>
                <a:solidFill>
                  <a:schemeClr val="tx2"/>
                </a:solidFill>
              </a:uFill>
              <a:latin typeface="Oxygen" panose="020B0604020202020204" charset="0"/>
            </a:endParaRPr>
          </a:p>
          <a:p>
            <a:pPr marL="449263" lvl="1" indent="-182563">
              <a:lnSpc>
                <a:spcPct val="150000"/>
              </a:lnSpc>
              <a:buClr>
                <a:schemeClr val="bg2"/>
              </a:buClr>
              <a:buFont typeface="Wingdings" panose="05000000000000000000" pitchFamily="2" charset="2"/>
              <a:buChar char=""/>
            </a:pP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es idèntic en totes les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cèl·lules somàtiques</a:t>
            </a:r>
            <a:endParaRPr lang="es-ES" sz="1200">
              <a:solidFill>
                <a:schemeClr val="tx1"/>
              </a:solidFill>
              <a:uFill>
                <a:solidFill>
                  <a:schemeClr val="tx2"/>
                </a:solidFill>
              </a:uFill>
              <a:latin typeface="Oxygen" panose="020B0604020202020204" charset="0"/>
            </a:endParaRPr>
          </a:p>
          <a:p>
            <a:pPr marL="266700" indent="-174625">
              <a:lnSpc>
                <a:spcPct val="150000"/>
              </a:lnSpc>
              <a:buClr>
                <a:schemeClr val="bg2"/>
              </a:buClr>
              <a:buFont typeface="Wingdings" panose="05000000000000000000" pitchFamily="2" charset="2"/>
              <a:buChar char=""/>
            </a:pP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FENOTIP: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conjunt de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qualitats físiques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observables en un organisme</a:t>
            </a:r>
          </a:p>
          <a:p>
            <a:pPr marL="449263" lvl="1" indent="-182563">
              <a:lnSpc>
                <a:spcPct val="150000"/>
              </a:lnSpc>
              <a:buClr>
                <a:schemeClr val="bg2"/>
              </a:buClr>
              <a:buFont typeface="Wingdings" panose="05000000000000000000" pitchFamily="2" charset="2"/>
              <a:buChar char=""/>
            </a:pP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pot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variar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durant la vida de l’organisme </a:t>
            </a:r>
            <a:r>
              <a:rPr lang="es-ES" sz="1200">
                <a:solidFill>
                  <a:schemeClr val="bg2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 perquè l’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ambient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  <a:sym typeface="Wingdings" panose="05000000000000000000" pitchFamily="2" charset="2"/>
              </a:rPr>
              <a:t> influeix en l’expressió dels gens</a:t>
            </a:r>
            <a:endParaRPr lang="es-ES" sz="1200">
              <a:solidFill>
                <a:schemeClr val="tx1"/>
              </a:solidFill>
              <a:uFill>
                <a:solidFill>
                  <a:schemeClr val="tx2"/>
                </a:solidFill>
              </a:uFill>
              <a:latin typeface="Oxygen" panose="020B0604020202020204" charset="0"/>
            </a:endParaRPr>
          </a:p>
        </p:txBody>
      </p: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5B8542A3-F9EC-488E-81C5-AD2C09331D48}"/>
              </a:ext>
            </a:extLst>
          </p:cNvPr>
          <p:cNvCxnSpPr/>
          <p:nvPr/>
        </p:nvCxnSpPr>
        <p:spPr>
          <a:xfrm flipV="1">
            <a:off x="4884420" y="1600200"/>
            <a:ext cx="137160" cy="1216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0" name="Conector recto de flecha 169">
            <a:extLst>
              <a:ext uri="{FF2B5EF4-FFF2-40B4-BE49-F238E27FC236}">
                <a16:creationId xmlns:a16="http://schemas.microsoft.com/office/drawing/2014/main" id="{A50E307E-84C6-4F97-A935-06B4A378DC2F}"/>
              </a:ext>
            </a:extLst>
          </p:cNvPr>
          <p:cNvCxnSpPr>
            <a:cxnSpLocks/>
          </p:cNvCxnSpPr>
          <p:nvPr/>
        </p:nvCxnSpPr>
        <p:spPr>
          <a:xfrm>
            <a:off x="4884420" y="1732991"/>
            <a:ext cx="137160" cy="1216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8574AB07-C99D-4BD6-A8C5-66D8A6304ACD}"/>
              </a:ext>
            </a:extLst>
          </p:cNvPr>
          <p:cNvSpPr txBox="1"/>
          <p:nvPr/>
        </p:nvSpPr>
        <p:spPr>
          <a:xfrm>
            <a:off x="4968219" y="1447186"/>
            <a:ext cx="4956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tx1"/>
                </a:solidFill>
                <a:latin typeface="Oxygen" panose="020B0604020202020204" charset="0"/>
              </a:rPr>
              <a:t>pare</a:t>
            </a:r>
          </a:p>
        </p:txBody>
      </p:sp>
      <p:sp>
        <p:nvSpPr>
          <p:cNvPr id="171" name="CuadroTexto 170">
            <a:extLst>
              <a:ext uri="{FF2B5EF4-FFF2-40B4-BE49-F238E27FC236}">
                <a16:creationId xmlns:a16="http://schemas.microsoft.com/office/drawing/2014/main" id="{85ABAB1B-4114-4B0C-93F0-1EA04709E1D9}"/>
              </a:ext>
            </a:extLst>
          </p:cNvPr>
          <p:cNvSpPr txBox="1"/>
          <p:nvPr/>
        </p:nvSpPr>
        <p:spPr>
          <a:xfrm>
            <a:off x="4968105" y="1691727"/>
            <a:ext cx="5389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tx1"/>
                </a:solidFill>
                <a:latin typeface="Oxygen" panose="020B0604020202020204" charset="0"/>
              </a:rPr>
              <a:t>mare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5F73C75-6CA2-4E2B-AF57-6F387C896C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4712402"/>
              </p:ext>
            </p:extLst>
          </p:nvPr>
        </p:nvGraphicFramePr>
        <p:xfrm>
          <a:off x="833001" y="3134751"/>
          <a:ext cx="6163015" cy="10002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80807482-3172-4EA8-9A35-A6BB6984A55A}"/>
              </a:ext>
            </a:extLst>
          </p:cNvPr>
          <p:cNvSpPr txBox="1"/>
          <p:nvPr/>
        </p:nvSpPr>
        <p:spPr>
          <a:xfrm>
            <a:off x="1695345" y="3505832"/>
            <a:ext cx="6864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/>
              <a:t>controla</a:t>
            </a: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62D8FF98-E57A-42AA-8551-350BD6E61A5A}"/>
              </a:ext>
            </a:extLst>
          </p:cNvPr>
          <p:cNvSpPr txBox="1"/>
          <p:nvPr/>
        </p:nvSpPr>
        <p:spPr>
          <a:xfrm>
            <a:off x="3480564" y="3504074"/>
            <a:ext cx="1091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/>
              <a:t>determinat per</a:t>
            </a:r>
          </a:p>
        </p:txBody>
      </p:sp>
    </p:spTree>
    <p:extLst>
      <p:ext uri="{BB962C8B-B14F-4D97-AF65-F5344CB8AC3E}">
        <p14:creationId xmlns:p14="http://schemas.microsoft.com/office/powerpoint/2010/main" val="3205852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ángulo 133">
            <a:extLst>
              <a:ext uri="{FF2B5EF4-FFF2-40B4-BE49-F238E27FC236}">
                <a16:creationId xmlns:a16="http://schemas.microsoft.com/office/drawing/2014/main" id="{E69BBDD1-1FDB-442E-823A-50A83A1B4A10}"/>
              </a:ext>
            </a:extLst>
          </p:cNvPr>
          <p:cNvSpPr/>
          <p:nvPr/>
        </p:nvSpPr>
        <p:spPr>
          <a:xfrm>
            <a:off x="591514" y="1212689"/>
            <a:ext cx="5780750" cy="646331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63" name="Google Shape;1363;p43"/>
          <p:cNvSpPr txBox="1">
            <a:spLocks noGrp="1"/>
          </p:cNvSpPr>
          <p:nvPr>
            <p:ph type="title"/>
          </p:nvPr>
        </p:nvSpPr>
        <p:spPr>
          <a:xfrm>
            <a:off x="141768" y="196176"/>
            <a:ext cx="7724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tx2"/>
                </a:solidFill>
              </a:rPr>
              <a:t>3. </a:t>
            </a:r>
            <a:r>
              <a:rPr lang="es-ES"/>
              <a:t>LLEIS DE MENDEL</a:t>
            </a:r>
            <a:endParaRPr/>
          </a:p>
        </p:txBody>
      </p:sp>
      <p:sp>
        <p:nvSpPr>
          <p:cNvPr id="75" name="Google Shape;1363;p43">
            <a:extLst>
              <a:ext uri="{FF2B5EF4-FFF2-40B4-BE49-F238E27FC236}">
                <a16:creationId xmlns:a16="http://schemas.microsoft.com/office/drawing/2014/main" id="{CF1C781C-6131-4F47-B624-E1BA3FFD4AE5}"/>
              </a:ext>
            </a:extLst>
          </p:cNvPr>
          <p:cNvSpPr txBox="1">
            <a:spLocks/>
          </p:cNvSpPr>
          <p:nvPr/>
        </p:nvSpPr>
        <p:spPr>
          <a:xfrm>
            <a:off x="555654" y="692129"/>
            <a:ext cx="7724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iro"/>
              <a:buNone/>
              <a:defRPr sz="3200" b="1" i="0" u="none" strike="noStrike" cap="none">
                <a:solidFill>
                  <a:schemeClr val="dk2"/>
                </a:solidFill>
                <a:latin typeface="Cairo"/>
                <a:ea typeface="Cairo"/>
                <a:cs typeface="Cairo"/>
                <a:sym typeface="Cai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ES" sz="2400" u="sng">
                <a:solidFill>
                  <a:schemeClr val="tx2"/>
                </a:solidFill>
                <a:uFill>
                  <a:solidFill>
                    <a:schemeClr val="bg2"/>
                  </a:solidFill>
                </a:uFill>
              </a:rPr>
              <a:t>1ª LLEI DE MENDEL:</a:t>
            </a:r>
            <a:r>
              <a:rPr lang="es-ES" sz="2400">
                <a:solidFill>
                  <a:schemeClr val="tx2"/>
                </a:solidFill>
                <a:uFill>
                  <a:solidFill>
                    <a:schemeClr val="bg2"/>
                  </a:solidFill>
                </a:uFill>
              </a:rPr>
              <a:t> </a:t>
            </a:r>
            <a:r>
              <a:rPr lang="es-ES" sz="2000">
                <a:solidFill>
                  <a:schemeClr val="bg2"/>
                </a:solidFill>
                <a:uFill>
                  <a:solidFill>
                    <a:schemeClr val="bg2"/>
                  </a:solidFill>
                </a:uFill>
              </a:rPr>
              <a:t>PRINCIPI DE LA UNIFORMITAT</a:t>
            </a:r>
            <a:endParaRPr lang="es-ES" sz="2400" u="sng">
              <a:solidFill>
                <a:schemeClr val="bg2"/>
              </a:solidFill>
              <a:uFill>
                <a:solidFill>
                  <a:schemeClr val="bg2"/>
                </a:solidFill>
              </a:uFill>
            </a:endParaRPr>
          </a:p>
        </p:txBody>
      </p:sp>
      <p:grpSp>
        <p:nvGrpSpPr>
          <p:cNvPr id="76" name="Google Shape;1310;p42">
            <a:extLst>
              <a:ext uri="{FF2B5EF4-FFF2-40B4-BE49-F238E27FC236}">
                <a16:creationId xmlns:a16="http://schemas.microsoft.com/office/drawing/2014/main" id="{0CB3BD35-C733-47F4-B33B-A49224569D5E}"/>
              </a:ext>
            </a:extLst>
          </p:cNvPr>
          <p:cNvGrpSpPr/>
          <p:nvPr/>
        </p:nvGrpSpPr>
        <p:grpSpPr>
          <a:xfrm rot="5400000" flipH="1">
            <a:off x="307717" y="729013"/>
            <a:ext cx="117847" cy="449746"/>
            <a:chOff x="9065175" y="1446600"/>
            <a:chExt cx="682175" cy="2603425"/>
          </a:xfrm>
        </p:grpSpPr>
        <p:sp>
          <p:nvSpPr>
            <p:cNvPr id="77" name="Google Shape;1311;p42">
              <a:extLst>
                <a:ext uri="{FF2B5EF4-FFF2-40B4-BE49-F238E27FC236}">
                  <a16:creationId xmlns:a16="http://schemas.microsoft.com/office/drawing/2014/main" id="{D46F40A8-C505-466B-9D97-9DF7A14B17FF}"/>
                </a:ext>
              </a:extLst>
            </p:cNvPr>
            <p:cNvSpPr/>
            <p:nvPr/>
          </p:nvSpPr>
          <p:spPr>
            <a:xfrm>
              <a:off x="9086850" y="1508200"/>
              <a:ext cx="610475" cy="2541825"/>
            </a:xfrm>
            <a:custGeom>
              <a:avLst/>
              <a:gdLst/>
              <a:ahLst/>
              <a:cxnLst/>
              <a:rect l="l" t="t" r="r" b="b"/>
              <a:pathLst>
                <a:path w="24419" h="101673" extrusionOk="0">
                  <a:moveTo>
                    <a:pt x="3036" y="0"/>
                  </a:moveTo>
                  <a:cubicBezTo>
                    <a:pt x="2703" y="0"/>
                    <a:pt x="2402" y="267"/>
                    <a:pt x="2402" y="601"/>
                  </a:cubicBezTo>
                  <a:cubicBezTo>
                    <a:pt x="2102" y="9474"/>
                    <a:pt x="7740" y="14010"/>
                    <a:pt x="13143" y="18380"/>
                  </a:cubicBezTo>
                  <a:cubicBezTo>
                    <a:pt x="18280" y="22550"/>
                    <a:pt x="23151" y="26452"/>
                    <a:pt x="22917" y="33824"/>
                  </a:cubicBezTo>
                  <a:cubicBezTo>
                    <a:pt x="22650" y="41997"/>
                    <a:pt x="17346" y="45633"/>
                    <a:pt x="11709" y="49502"/>
                  </a:cubicBezTo>
                  <a:cubicBezTo>
                    <a:pt x="6205" y="53305"/>
                    <a:pt x="534" y="57208"/>
                    <a:pt x="268" y="65614"/>
                  </a:cubicBezTo>
                  <a:cubicBezTo>
                    <a:pt x="1" y="73553"/>
                    <a:pt x="4804" y="77522"/>
                    <a:pt x="9908" y="81725"/>
                  </a:cubicBezTo>
                  <a:cubicBezTo>
                    <a:pt x="15378" y="86229"/>
                    <a:pt x="21049" y="90899"/>
                    <a:pt x="20715" y="101039"/>
                  </a:cubicBezTo>
                  <a:cubicBezTo>
                    <a:pt x="20715" y="101373"/>
                    <a:pt x="20982" y="101673"/>
                    <a:pt x="21316" y="101673"/>
                  </a:cubicBezTo>
                  <a:cubicBezTo>
                    <a:pt x="21683" y="101673"/>
                    <a:pt x="21950" y="101406"/>
                    <a:pt x="21950" y="101072"/>
                  </a:cubicBezTo>
                  <a:cubicBezTo>
                    <a:pt x="22283" y="90265"/>
                    <a:pt x="16146" y="85194"/>
                    <a:pt x="10708" y="80725"/>
                  </a:cubicBezTo>
                  <a:cubicBezTo>
                    <a:pt x="5838" y="76722"/>
                    <a:pt x="1268" y="72952"/>
                    <a:pt x="1502" y="65647"/>
                  </a:cubicBezTo>
                  <a:cubicBezTo>
                    <a:pt x="1769" y="57875"/>
                    <a:pt x="6939" y="54306"/>
                    <a:pt x="12410" y="50536"/>
                  </a:cubicBezTo>
                  <a:cubicBezTo>
                    <a:pt x="18047" y="46633"/>
                    <a:pt x="23851" y="42631"/>
                    <a:pt x="24151" y="33858"/>
                  </a:cubicBezTo>
                  <a:cubicBezTo>
                    <a:pt x="24418" y="25852"/>
                    <a:pt x="19081" y="21549"/>
                    <a:pt x="13944" y="17413"/>
                  </a:cubicBezTo>
                  <a:cubicBezTo>
                    <a:pt x="8507" y="13043"/>
                    <a:pt x="3370" y="8906"/>
                    <a:pt x="3637" y="634"/>
                  </a:cubicBezTo>
                  <a:cubicBezTo>
                    <a:pt x="3637" y="300"/>
                    <a:pt x="3370" y="0"/>
                    <a:pt x="30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312;p42">
              <a:extLst>
                <a:ext uri="{FF2B5EF4-FFF2-40B4-BE49-F238E27FC236}">
                  <a16:creationId xmlns:a16="http://schemas.microsoft.com/office/drawing/2014/main" id="{9B7E29D2-14FA-4ED9-A345-C4813487270F}"/>
                </a:ext>
              </a:extLst>
            </p:cNvPr>
            <p:cNvSpPr/>
            <p:nvPr/>
          </p:nvSpPr>
          <p:spPr>
            <a:xfrm>
              <a:off x="9065175" y="1446600"/>
              <a:ext cx="682175" cy="2586000"/>
            </a:xfrm>
            <a:custGeom>
              <a:avLst/>
              <a:gdLst/>
              <a:ahLst/>
              <a:cxnLst/>
              <a:rect l="l" t="t" r="r" b="b"/>
              <a:pathLst>
                <a:path w="27287" h="103440" extrusionOk="0">
                  <a:moveTo>
                    <a:pt x="25601" y="0"/>
                  </a:moveTo>
                  <a:cubicBezTo>
                    <a:pt x="25266" y="0"/>
                    <a:pt x="24931" y="246"/>
                    <a:pt x="24985" y="696"/>
                  </a:cubicBezTo>
                  <a:cubicBezTo>
                    <a:pt x="25952" y="9969"/>
                    <a:pt x="19948" y="14573"/>
                    <a:pt x="13610" y="19443"/>
                  </a:cubicBezTo>
                  <a:cubicBezTo>
                    <a:pt x="8140" y="23679"/>
                    <a:pt x="2469" y="28016"/>
                    <a:pt x="2202" y="35588"/>
                  </a:cubicBezTo>
                  <a:cubicBezTo>
                    <a:pt x="1902" y="45328"/>
                    <a:pt x="7639" y="49698"/>
                    <a:pt x="13210" y="53901"/>
                  </a:cubicBezTo>
                  <a:cubicBezTo>
                    <a:pt x="18213" y="57704"/>
                    <a:pt x="22983" y="61306"/>
                    <a:pt x="22717" y="68778"/>
                  </a:cubicBezTo>
                  <a:cubicBezTo>
                    <a:pt x="22483" y="76350"/>
                    <a:pt x="17513" y="80020"/>
                    <a:pt x="12242" y="83922"/>
                  </a:cubicBezTo>
                  <a:cubicBezTo>
                    <a:pt x="6405" y="88259"/>
                    <a:pt x="334" y="92762"/>
                    <a:pt x="0" y="102803"/>
                  </a:cubicBezTo>
                  <a:cubicBezTo>
                    <a:pt x="0" y="103136"/>
                    <a:pt x="267" y="103436"/>
                    <a:pt x="601" y="103436"/>
                  </a:cubicBezTo>
                  <a:cubicBezTo>
                    <a:pt x="622" y="103438"/>
                    <a:pt x="642" y="103439"/>
                    <a:pt x="662" y="103439"/>
                  </a:cubicBezTo>
                  <a:cubicBezTo>
                    <a:pt x="997" y="103439"/>
                    <a:pt x="1236" y="103182"/>
                    <a:pt x="1268" y="102836"/>
                  </a:cubicBezTo>
                  <a:cubicBezTo>
                    <a:pt x="1568" y="93429"/>
                    <a:pt x="7372" y="89126"/>
                    <a:pt x="13010" y="84957"/>
                  </a:cubicBezTo>
                  <a:cubicBezTo>
                    <a:pt x="18280" y="81054"/>
                    <a:pt x="23717" y="76951"/>
                    <a:pt x="23984" y="68845"/>
                  </a:cubicBezTo>
                  <a:cubicBezTo>
                    <a:pt x="24251" y="60706"/>
                    <a:pt x="19014" y="56770"/>
                    <a:pt x="13944" y="52934"/>
                  </a:cubicBezTo>
                  <a:cubicBezTo>
                    <a:pt x="8640" y="48897"/>
                    <a:pt x="3169" y="44761"/>
                    <a:pt x="3470" y="35621"/>
                  </a:cubicBezTo>
                  <a:cubicBezTo>
                    <a:pt x="3703" y="28650"/>
                    <a:pt x="8873" y="24680"/>
                    <a:pt x="14377" y="20444"/>
                  </a:cubicBezTo>
                  <a:cubicBezTo>
                    <a:pt x="20715" y="15573"/>
                    <a:pt x="27287" y="10570"/>
                    <a:pt x="26219" y="563"/>
                  </a:cubicBezTo>
                  <a:cubicBezTo>
                    <a:pt x="26173" y="179"/>
                    <a:pt x="25887" y="0"/>
                    <a:pt x="256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313;p42">
              <a:extLst>
                <a:ext uri="{FF2B5EF4-FFF2-40B4-BE49-F238E27FC236}">
                  <a16:creationId xmlns:a16="http://schemas.microsoft.com/office/drawing/2014/main" id="{0FDA672A-0A2C-4B96-AD98-05C15C801B5F}"/>
                </a:ext>
              </a:extLst>
            </p:cNvPr>
            <p:cNvSpPr/>
            <p:nvPr/>
          </p:nvSpPr>
          <p:spPr>
            <a:xfrm>
              <a:off x="9240300" y="3247475"/>
              <a:ext cx="393750" cy="199625"/>
            </a:xfrm>
            <a:custGeom>
              <a:avLst/>
              <a:gdLst/>
              <a:ahLst/>
              <a:cxnLst/>
              <a:rect l="l" t="t" r="r" b="b"/>
              <a:pathLst>
                <a:path w="15750" h="7985" extrusionOk="0">
                  <a:moveTo>
                    <a:pt x="15158" y="0"/>
                  </a:moveTo>
                  <a:cubicBezTo>
                    <a:pt x="15101" y="0"/>
                    <a:pt x="15040" y="14"/>
                    <a:pt x="14978" y="46"/>
                  </a:cubicBezTo>
                  <a:lnTo>
                    <a:pt x="401" y="7184"/>
                  </a:lnTo>
                  <a:cubicBezTo>
                    <a:pt x="0" y="7384"/>
                    <a:pt x="134" y="7985"/>
                    <a:pt x="601" y="7985"/>
                  </a:cubicBezTo>
                  <a:cubicBezTo>
                    <a:pt x="668" y="7951"/>
                    <a:pt x="701" y="7951"/>
                    <a:pt x="768" y="7918"/>
                  </a:cubicBezTo>
                  <a:lnTo>
                    <a:pt x="15345" y="813"/>
                  </a:lnTo>
                  <a:cubicBezTo>
                    <a:pt x="15749" y="582"/>
                    <a:pt x="15528" y="0"/>
                    <a:pt x="151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314;p42">
              <a:extLst>
                <a:ext uri="{FF2B5EF4-FFF2-40B4-BE49-F238E27FC236}">
                  <a16:creationId xmlns:a16="http://schemas.microsoft.com/office/drawing/2014/main" id="{FCD00985-41C9-40AB-A8BC-0A76834FA7B0}"/>
                </a:ext>
              </a:extLst>
            </p:cNvPr>
            <p:cNvSpPr/>
            <p:nvPr/>
          </p:nvSpPr>
          <p:spPr>
            <a:xfrm>
              <a:off x="9142725" y="3083225"/>
              <a:ext cx="497100" cy="243800"/>
            </a:xfrm>
            <a:custGeom>
              <a:avLst/>
              <a:gdLst/>
              <a:ahLst/>
              <a:cxnLst/>
              <a:rect l="l" t="t" r="r" b="b"/>
              <a:pathLst>
                <a:path w="19884" h="9752" extrusionOk="0">
                  <a:moveTo>
                    <a:pt x="19267" y="1"/>
                  </a:moveTo>
                  <a:cubicBezTo>
                    <a:pt x="19208" y="1"/>
                    <a:pt x="19146" y="14"/>
                    <a:pt x="19081" y="44"/>
                  </a:cubicBezTo>
                  <a:lnTo>
                    <a:pt x="401" y="8951"/>
                  </a:lnTo>
                  <a:cubicBezTo>
                    <a:pt x="1" y="9151"/>
                    <a:pt x="167" y="9718"/>
                    <a:pt x="601" y="9751"/>
                  </a:cubicBezTo>
                  <a:cubicBezTo>
                    <a:pt x="668" y="9751"/>
                    <a:pt x="701" y="9718"/>
                    <a:pt x="768" y="9684"/>
                  </a:cubicBezTo>
                  <a:lnTo>
                    <a:pt x="19448" y="811"/>
                  </a:lnTo>
                  <a:cubicBezTo>
                    <a:pt x="19883" y="608"/>
                    <a:pt x="19662" y="1"/>
                    <a:pt x="192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315;p42">
              <a:extLst>
                <a:ext uri="{FF2B5EF4-FFF2-40B4-BE49-F238E27FC236}">
                  <a16:creationId xmlns:a16="http://schemas.microsoft.com/office/drawing/2014/main" id="{1CADFC87-E9CA-40CB-9B81-5C0C0496BB91}"/>
                </a:ext>
              </a:extLst>
            </p:cNvPr>
            <p:cNvSpPr/>
            <p:nvPr/>
          </p:nvSpPr>
          <p:spPr>
            <a:xfrm>
              <a:off x="9113550" y="2938925"/>
              <a:ext cx="459600" cy="234650"/>
            </a:xfrm>
            <a:custGeom>
              <a:avLst/>
              <a:gdLst/>
              <a:ahLst/>
              <a:cxnLst/>
              <a:rect l="l" t="t" r="r" b="b"/>
              <a:pathLst>
                <a:path w="18384" h="9386" extrusionOk="0">
                  <a:moveTo>
                    <a:pt x="17794" y="0"/>
                  </a:moveTo>
                  <a:cubicBezTo>
                    <a:pt x="17736" y="0"/>
                    <a:pt x="17675" y="14"/>
                    <a:pt x="17613" y="45"/>
                  </a:cubicBezTo>
                  <a:lnTo>
                    <a:pt x="400" y="8585"/>
                  </a:lnTo>
                  <a:cubicBezTo>
                    <a:pt x="0" y="8785"/>
                    <a:pt x="134" y="9385"/>
                    <a:pt x="601" y="9385"/>
                  </a:cubicBezTo>
                  <a:cubicBezTo>
                    <a:pt x="667" y="9385"/>
                    <a:pt x="734" y="9352"/>
                    <a:pt x="801" y="9319"/>
                  </a:cubicBezTo>
                  <a:lnTo>
                    <a:pt x="17980" y="779"/>
                  </a:lnTo>
                  <a:cubicBezTo>
                    <a:pt x="18384" y="577"/>
                    <a:pt x="18163" y="0"/>
                    <a:pt x="177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316;p42">
              <a:extLst>
                <a:ext uri="{FF2B5EF4-FFF2-40B4-BE49-F238E27FC236}">
                  <a16:creationId xmlns:a16="http://schemas.microsoft.com/office/drawing/2014/main" id="{DB13EA69-C2D9-4C12-BD3B-0A9C9FBD1FF3}"/>
                </a:ext>
              </a:extLst>
            </p:cNvPr>
            <p:cNvSpPr/>
            <p:nvPr/>
          </p:nvSpPr>
          <p:spPr>
            <a:xfrm>
              <a:off x="9164400" y="2824375"/>
              <a:ext cx="297550" cy="156550"/>
            </a:xfrm>
            <a:custGeom>
              <a:avLst/>
              <a:gdLst/>
              <a:ahLst/>
              <a:cxnLst/>
              <a:rect l="l" t="t" r="r" b="b"/>
              <a:pathLst>
                <a:path w="11902" h="6262" extrusionOk="0">
                  <a:moveTo>
                    <a:pt x="11322" y="0"/>
                  </a:moveTo>
                  <a:cubicBezTo>
                    <a:pt x="11256" y="0"/>
                    <a:pt x="11184" y="18"/>
                    <a:pt x="11109" y="58"/>
                  </a:cubicBezTo>
                  <a:lnTo>
                    <a:pt x="368" y="5461"/>
                  </a:lnTo>
                  <a:cubicBezTo>
                    <a:pt x="1" y="5662"/>
                    <a:pt x="134" y="6262"/>
                    <a:pt x="568" y="6262"/>
                  </a:cubicBezTo>
                  <a:cubicBezTo>
                    <a:pt x="635" y="6262"/>
                    <a:pt x="701" y="6229"/>
                    <a:pt x="768" y="6195"/>
                  </a:cubicBezTo>
                  <a:lnTo>
                    <a:pt x="11476" y="791"/>
                  </a:lnTo>
                  <a:cubicBezTo>
                    <a:pt x="11901" y="564"/>
                    <a:pt x="11700" y="0"/>
                    <a:pt x="113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317;p42">
              <a:extLst>
                <a:ext uri="{FF2B5EF4-FFF2-40B4-BE49-F238E27FC236}">
                  <a16:creationId xmlns:a16="http://schemas.microsoft.com/office/drawing/2014/main" id="{70F62049-3C72-4B4B-AE0C-951AC5CC068D}"/>
                </a:ext>
              </a:extLst>
            </p:cNvPr>
            <p:cNvSpPr/>
            <p:nvPr/>
          </p:nvSpPr>
          <p:spPr>
            <a:xfrm>
              <a:off x="9388725" y="3076125"/>
              <a:ext cx="261250" cy="134975"/>
            </a:xfrm>
            <a:custGeom>
              <a:avLst/>
              <a:gdLst/>
              <a:ahLst/>
              <a:cxnLst/>
              <a:rect l="l" t="t" r="r" b="b"/>
              <a:pathLst>
                <a:path w="10450" h="5399" extrusionOk="0">
                  <a:moveTo>
                    <a:pt x="9540" y="1"/>
                  </a:moveTo>
                  <a:cubicBezTo>
                    <a:pt x="9456" y="1"/>
                    <a:pt x="9367" y="19"/>
                    <a:pt x="9274" y="61"/>
                  </a:cubicBezTo>
                  <a:lnTo>
                    <a:pt x="601" y="4198"/>
                  </a:lnTo>
                  <a:cubicBezTo>
                    <a:pt x="1" y="4498"/>
                    <a:pt x="201" y="5399"/>
                    <a:pt x="868" y="5399"/>
                  </a:cubicBezTo>
                  <a:cubicBezTo>
                    <a:pt x="968" y="5399"/>
                    <a:pt x="1035" y="5365"/>
                    <a:pt x="1135" y="5332"/>
                  </a:cubicBezTo>
                  <a:lnTo>
                    <a:pt x="9808" y="1196"/>
                  </a:lnTo>
                  <a:cubicBezTo>
                    <a:pt x="10449" y="904"/>
                    <a:pt x="10122" y="1"/>
                    <a:pt x="95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318;p42">
              <a:extLst>
                <a:ext uri="{FF2B5EF4-FFF2-40B4-BE49-F238E27FC236}">
                  <a16:creationId xmlns:a16="http://schemas.microsoft.com/office/drawing/2014/main" id="{38A89C69-88B4-4A7E-A905-D4AEDA9D0054}"/>
                </a:ext>
              </a:extLst>
            </p:cNvPr>
            <p:cNvSpPr/>
            <p:nvPr/>
          </p:nvSpPr>
          <p:spPr>
            <a:xfrm>
              <a:off x="9332025" y="2929875"/>
              <a:ext cx="253475" cy="135300"/>
            </a:xfrm>
            <a:custGeom>
              <a:avLst/>
              <a:gdLst/>
              <a:ahLst/>
              <a:cxnLst/>
              <a:rect l="l" t="t" r="r" b="b"/>
              <a:pathLst>
                <a:path w="10139" h="5412" extrusionOk="0">
                  <a:moveTo>
                    <a:pt x="9245" y="0"/>
                  </a:moveTo>
                  <a:cubicBezTo>
                    <a:pt x="9150" y="0"/>
                    <a:pt x="9048" y="23"/>
                    <a:pt x="8940" y="74"/>
                  </a:cubicBezTo>
                  <a:lnTo>
                    <a:pt x="568" y="4244"/>
                  </a:lnTo>
                  <a:cubicBezTo>
                    <a:pt x="1" y="4544"/>
                    <a:pt x="201" y="5411"/>
                    <a:pt x="868" y="5411"/>
                  </a:cubicBezTo>
                  <a:cubicBezTo>
                    <a:pt x="968" y="5411"/>
                    <a:pt x="1035" y="5411"/>
                    <a:pt x="1135" y="5344"/>
                  </a:cubicBezTo>
                  <a:lnTo>
                    <a:pt x="9507" y="1175"/>
                  </a:lnTo>
                  <a:cubicBezTo>
                    <a:pt x="10139" y="859"/>
                    <a:pt x="9832" y="0"/>
                    <a:pt x="9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319;p42">
              <a:extLst>
                <a:ext uri="{FF2B5EF4-FFF2-40B4-BE49-F238E27FC236}">
                  <a16:creationId xmlns:a16="http://schemas.microsoft.com/office/drawing/2014/main" id="{413C51FD-1D54-4E14-8815-3A0ADCC9439C}"/>
                </a:ext>
              </a:extLst>
            </p:cNvPr>
            <p:cNvSpPr/>
            <p:nvPr/>
          </p:nvSpPr>
          <p:spPr>
            <a:xfrm>
              <a:off x="9305350" y="2816175"/>
              <a:ext cx="167450" cy="93875"/>
            </a:xfrm>
            <a:custGeom>
              <a:avLst/>
              <a:gdLst/>
              <a:ahLst/>
              <a:cxnLst/>
              <a:rect l="l" t="t" r="r" b="b"/>
              <a:pathLst>
                <a:path w="6698" h="3755" extrusionOk="0">
                  <a:moveTo>
                    <a:pt x="5823" y="1"/>
                  </a:moveTo>
                  <a:cubicBezTo>
                    <a:pt x="5724" y="1"/>
                    <a:pt x="5617" y="27"/>
                    <a:pt x="5504" y="85"/>
                  </a:cubicBezTo>
                  <a:lnTo>
                    <a:pt x="567" y="2587"/>
                  </a:lnTo>
                  <a:cubicBezTo>
                    <a:pt x="0" y="2887"/>
                    <a:pt x="200" y="3755"/>
                    <a:pt x="868" y="3755"/>
                  </a:cubicBezTo>
                  <a:cubicBezTo>
                    <a:pt x="968" y="3755"/>
                    <a:pt x="1068" y="3721"/>
                    <a:pt x="1134" y="3688"/>
                  </a:cubicBezTo>
                  <a:lnTo>
                    <a:pt x="6071" y="1186"/>
                  </a:lnTo>
                  <a:cubicBezTo>
                    <a:pt x="6698" y="873"/>
                    <a:pt x="6401" y="1"/>
                    <a:pt x="58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320;p42">
              <a:extLst>
                <a:ext uri="{FF2B5EF4-FFF2-40B4-BE49-F238E27FC236}">
                  <a16:creationId xmlns:a16="http://schemas.microsoft.com/office/drawing/2014/main" id="{9AC28CBB-90D8-4AF9-91D8-DC485A47065A}"/>
                </a:ext>
              </a:extLst>
            </p:cNvPr>
            <p:cNvSpPr/>
            <p:nvPr/>
          </p:nvSpPr>
          <p:spPr>
            <a:xfrm>
              <a:off x="9427100" y="3236800"/>
              <a:ext cx="221025" cy="117725"/>
            </a:xfrm>
            <a:custGeom>
              <a:avLst/>
              <a:gdLst/>
              <a:ahLst/>
              <a:cxnLst/>
              <a:rect l="l" t="t" r="r" b="b"/>
              <a:pathLst>
                <a:path w="8841" h="4709" extrusionOk="0">
                  <a:moveTo>
                    <a:pt x="7937" y="0"/>
                  </a:moveTo>
                  <a:cubicBezTo>
                    <a:pt x="7844" y="0"/>
                    <a:pt x="7744" y="22"/>
                    <a:pt x="7639" y="72"/>
                  </a:cubicBezTo>
                  <a:lnTo>
                    <a:pt x="601" y="3541"/>
                  </a:lnTo>
                  <a:cubicBezTo>
                    <a:pt x="0" y="3808"/>
                    <a:pt x="201" y="4709"/>
                    <a:pt x="868" y="4709"/>
                  </a:cubicBezTo>
                  <a:cubicBezTo>
                    <a:pt x="968" y="4709"/>
                    <a:pt x="1068" y="4676"/>
                    <a:pt x="1135" y="4642"/>
                  </a:cubicBezTo>
                  <a:lnTo>
                    <a:pt x="8206" y="1206"/>
                  </a:lnTo>
                  <a:cubicBezTo>
                    <a:pt x="8840" y="890"/>
                    <a:pt x="8528" y="0"/>
                    <a:pt x="79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321;p42">
              <a:extLst>
                <a:ext uri="{FF2B5EF4-FFF2-40B4-BE49-F238E27FC236}">
                  <a16:creationId xmlns:a16="http://schemas.microsoft.com/office/drawing/2014/main" id="{6C3DCA0F-634E-48D0-9771-1E93D38984CA}"/>
                </a:ext>
              </a:extLst>
            </p:cNvPr>
            <p:cNvSpPr/>
            <p:nvPr/>
          </p:nvSpPr>
          <p:spPr>
            <a:xfrm>
              <a:off x="9149925" y="2478050"/>
              <a:ext cx="373100" cy="190150"/>
            </a:xfrm>
            <a:custGeom>
              <a:avLst/>
              <a:gdLst/>
              <a:ahLst/>
              <a:cxnLst/>
              <a:rect l="l" t="t" r="r" b="b"/>
              <a:pathLst>
                <a:path w="14924" h="7606" extrusionOk="0">
                  <a:moveTo>
                    <a:pt x="623" y="1"/>
                  </a:moveTo>
                  <a:cubicBezTo>
                    <a:pt x="236" y="1"/>
                    <a:pt x="0" y="604"/>
                    <a:pt x="480" y="801"/>
                  </a:cubicBezTo>
                  <a:lnTo>
                    <a:pt x="14156" y="7573"/>
                  </a:lnTo>
                  <a:cubicBezTo>
                    <a:pt x="14223" y="7606"/>
                    <a:pt x="14290" y="7606"/>
                    <a:pt x="14356" y="7606"/>
                  </a:cubicBezTo>
                  <a:cubicBezTo>
                    <a:pt x="14790" y="7606"/>
                    <a:pt x="14923" y="7006"/>
                    <a:pt x="14523" y="6805"/>
                  </a:cubicBezTo>
                  <a:lnTo>
                    <a:pt x="847" y="67"/>
                  </a:lnTo>
                  <a:cubicBezTo>
                    <a:pt x="769" y="21"/>
                    <a:pt x="694" y="1"/>
                    <a:pt x="6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322;p42">
              <a:extLst>
                <a:ext uri="{FF2B5EF4-FFF2-40B4-BE49-F238E27FC236}">
                  <a16:creationId xmlns:a16="http://schemas.microsoft.com/office/drawing/2014/main" id="{D646783A-22C0-4792-8E2E-40E6299E1254}"/>
                </a:ext>
              </a:extLst>
            </p:cNvPr>
            <p:cNvSpPr/>
            <p:nvPr/>
          </p:nvSpPr>
          <p:spPr>
            <a:xfrm>
              <a:off x="9130475" y="2302375"/>
              <a:ext cx="494300" cy="252425"/>
            </a:xfrm>
            <a:custGeom>
              <a:avLst/>
              <a:gdLst/>
              <a:ahLst/>
              <a:cxnLst/>
              <a:rect l="l" t="t" r="r" b="b"/>
              <a:pathLst>
                <a:path w="19772" h="10097" extrusionOk="0">
                  <a:moveTo>
                    <a:pt x="605" y="0"/>
                  </a:moveTo>
                  <a:cubicBezTo>
                    <a:pt x="203" y="0"/>
                    <a:pt x="1" y="595"/>
                    <a:pt x="457" y="823"/>
                  </a:cubicBezTo>
                  <a:lnTo>
                    <a:pt x="18970" y="10063"/>
                  </a:lnTo>
                  <a:cubicBezTo>
                    <a:pt x="19037" y="10063"/>
                    <a:pt x="19104" y="10096"/>
                    <a:pt x="19171" y="10096"/>
                  </a:cubicBezTo>
                  <a:cubicBezTo>
                    <a:pt x="19604" y="10096"/>
                    <a:pt x="19771" y="9496"/>
                    <a:pt x="19371" y="9296"/>
                  </a:cubicBezTo>
                  <a:lnTo>
                    <a:pt x="824" y="56"/>
                  </a:lnTo>
                  <a:cubicBezTo>
                    <a:pt x="747" y="17"/>
                    <a:pt x="673" y="0"/>
                    <a:pt x="6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323;p42">
              <a:extLst>
                <a:ext uri="{FF2B5EF4-FFF2-40B4-BE49-F238E27FC236}">
                  <a16:creationId xmlns:a16="http://schemas.microsoft.com/office/drawing/2014/main" id="{019AF2AC-91F3-4135-B08B-3E8F83598B80}"/>
                </a:ext>
              </a:extLst>
            </p:cNvPr>
            <p:cNvSpPr/>
            <p:nvPr/>
          </p:nvSpPr>
          <p:spPr>
            <a:xfrm>
              <a:off x="9197200" y="2152250"/>
              <a:ext cx="473425" cy="241600"/>
            </a:xfrm>
            <a:custGeom>
              <a:avLst/>
              <a:gdLst/>
              <a:ahLst/>
              <a:cxnLst/>
              <a:rect l="l" t="t" r="r" b="b"/>
              <a:pathLst>
                <a:path w="18937" h="9664" extrusionOk="0">
                  <a:moveTo>
                    <a:pt x="615" y="1"/>
                  </a:moveTo>
                  <a:cubicBezTo>
                    <a:pt x="227" y="1"/>
                    <a:pt x="0" y="591"/>
                    <a:pt x="457" y="790"/>
                  </a:cubicBezTo>
                  <a:lnTo>
                    <a:pt x="18169" y="9630"/>
                  </a:lnTo>
                  <a:cubicBezTo>
                    <a:pt x="18203" y="9663"/>
                    <a:pt x="18270" y="9663"/>
                    <a:pt x="18336" y="9663"/>
                  </a:cubicBezTo>
                  <a:cubicBezTo>
                    <a:pt x="18770" y="9663"/>
                    <a:pt x="18937" y="9063"/>
                    <a:pt x="18536" y="8863"/>
                  </a:cubicBezTo>
                  <a:lnTo>
                    <a:pt x="824" y="57"/>
                  </a:lnTo>
                  <a:cubicBezTo>
                    <a:pt x="751" y="18"/>
                    <a:pt x="681" y="1"/>
                    <a:pt x="6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324;p42">
              <a:extLst>
                <a:ext uri="{FF2B5EF4-FFF2-40B4-BE49-F238E27FC236}">
                  <a16:creationId xmlns:a16="http://schemas.microsoft.com/office/drawing/2014/main" id="{93D09ECF-856F-47EB-ACCC-AD180EE6D309}"/>
                </a:ext>
              </a:extLst>
            </p:cNvPr>
            <p:cNvSpPr/>
            <p:nvPr/>
          </p:nvSpPr>
          <p:spPr>
            <a:xfrm>
              <a:off x="9303950" y="2040525"/>
              <a:ext cx="343275" cy="177375"/>
            </a:xfrm>
            <a:custGeom>
              <a:avLst/>
              <a:gdLst/>
              <a:ahLst/>
              <a:cxnLst/>
              <a:rect l="l" t="t" r="r" b="b"/>
              <a:pathLst>
                <a:path w="13731" h="7095" extrusionOk="0">
                  <a:moveTo>
                    <a:pt x="615" y="0"/>
                  </a:moveTo>
                  <a:cubicBezTo>
                    <a:pt x="227" y="0"/>
                    <a:pt x="0" y="590"/>
                    <a:pt x="457" y="790"/>
                  </a:cubicBezTo>
                  <a:lnTo>
                    <a:pt x="12965" y="7061"/>
                  </a:lnTo>
                  <a:cubicBezTo>
                    <a:pt x="13024" y="7090"/>
                    <a:pt x="13082" y="7094"/>
                    <a:pt x="13141" y="7094"/>
                  </a:cubicBezTo>
                  <a:lnTo>
                    <a:pt x="13141" y="7094"/>
                  </a:lnTo>
                  <a:cubicBezTo>
                    <a:pt x="13601" y="7087"/>
                    <a:pt x="13730" y="6492"/>
                    <a:pt x="13332" y="6294"/>
                  </a:cubicBezTo>
                  <a:lnTo>
                    <a:pt x="823" y="56"/>
                  </a:lnTo>
                  <a:cubicBezTo>
                    <a:pt x="751" y="17"/>
                    <a:pt x="681" y="0"/>
                    <a:pt x="615" y="0"/>
                  </a:cubicBezTo>
                  <a:close/>
                  <a:moveTo>
                    <a:pt x="13141" y="7094"/>
                  </a:moveTo>
                  <a:lnTo>
                    <a:pt x="13141" y="7094"/>
                  </a:lnTo>
                  <a:cubicBezTo>
                    <a:pt x="13138" y="7094"/>
                    <a:pt x="13135" y="7094"/>
                    <a:pt x="13132" y="7094"/>
                  </a:cubicBezTo>
                  <a:lnTo>
                    <a:pt x="13166" y="7094"/>
                  </a:lnTo>
                  <a:cubicBezTo>
                    <a:pt x="13157" y="7094"/>
                    <a:pt x="13149" y="7094"/>
                    <a:pt x="13141" y="709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325;p42">
              <a:extLst>
                <a:ext uri="{FF2B5EF4-FFF2-40B4-BE49-F238E27FC236}">
                  <a16:creationId xmlns:a16="http://schemas.microsoft.com/office/drawing/2014/main" id="{C01E5E23-DC91-4430-BD34-E973C0CA1CB4}"/>
                </a:ext>
              </a:extLst>
            </p:cNvPr>
            <p:cNvSpPr/>
            <p:nvPr/>
          </p:nvSpPr>
          <p:spPr>
            <a:xfrm>
              <a:off x="9290525" y="2032300"/>
              <a:ext cx="207475" cy="112200"/>
            </a:xfrm>
            <a:custGeom>
              <a:avLst/>
              <a:gdLst/>
              <a:ahLst/>
              <a:cxnLst/>
              <a:rect l="l" t="t" r="r" b="b"/>
              <a:pathLst>
                <a:path w="8299" h="4488" extrusionOk="0">
                  <a:moveTo>
                    <a:pt x="885" y="0"/>
                  </a:moveTo>
                  <a:cubicBezTo>
                    <a:pt x="322" y="0"/>
                    <a:pt x="0" y="872"/>
                    <a:pt x="627" y="1185"/>
                  </a:cubicBezTo>
                  <a:lnTo>
                    <a:pt x="7131" y="4421"/>
                  </a:lnTo>
                  <a:cubicBezTo>
                    <a:pt x="7231" y="4454"/>
                    <a:pt x="7331" y="4488"/>
                    <a:pt x="7431" y="4488"/>
                  </a:cubicBezTo>
                  <a:cubicBezTo>
                    <a:pt x="8065" y="4488"/>
                    <a:pt x="8299" y="3587"/>
                    <a:pt x="7698" y="3320"/>
                  </a:cubicBezTo>
                  <a:lnTo>
                    <a:pt x="1194" y="85"/>
                  </a:lnTo>
                  <a:cubicBezTo>
                    <a:pt x="1086" y="26"/>
                    <a:pt x="982" y="0"/>
                    <a:pt x="8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326;p42">
              <a:extLst>
                <a:ext uri="{FF2B5EF4-FFF2-40B4-BE49-F238E27FC236}">
                  <a16:creationId xmlns:a16="http://schemas.microsoft.com/office/drawing/2014/main" id="{D9BCC02C-0936-42ED-860B-9BB9B3D1C35C}"/>
                </a:ext>
              </a:extLst>
            </p:cNvPr>
            <p:cNvSpPr/>
            <p:nvPr/>
          </p:nvSpPr>
          <p:spPr>
            <a:xfrm>
              <a:off x="9190250" y="2146850"/>
              <a:ext cx="247725" cy="132750"/>
            </a:xfrm>
            <a:custGeom>
              <a:avLst/>
              <a:gdLst/>
              <a:ahLst/>
              <a:cxnLst/>
              <a:rect l="l" t="t" r="r" b="b"/>
              <a:pathLst>
                <a:path w="9909" h="5310" extrusionOk="0">
                  <a:moveTo>
                    <a:pt x="904" y="0"/>
                  </a:moveTo>
                  <a:cubicBezTo>
                    <a:pt x="313" y="0"/>
                    <a:pt x="1" y="890"/>
                    <a:pt x="635" y="1207"/>
                  </a:cubicBezTo>
                  <a:lnTo>
                    <a:pt x="8741" y="5243"/>
                  </a:lnTo>
                  <a:cubicBezTo>
                    <a:pt x="8841" y="5276"/>
                    <a:pt x="8941" y="5276"/>
                    <a:pt x="9041" y="5310"/>
                  </a:cubicBezTo>
                  <a:cubicBezTo>
                    <a:pt x="9708" y="5310"/>
                    <a:pt x="9908" y="4409"/>
                    <a:pt x="9308" y="4142"/>
                  </a:cubicBezTo>
                  <a:lnTo>
                    <a:pt x="1202" y="72"/>
                  </a:lnTo>
                  <a:cubicBezTo>
                    <a:pt x="1097" y="22"/>
                    <a:pt x="997" y="0"/>
                    <a:pt x="9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327;p42">
              <a:extLst>
                <a:ext uri="{FF2B5EF4-FFF2-40B4-BE49-F238E27FC236}">
                  <a16:creationId xmlns:a16="http://schemas.microsoft.com/office/drawing/2014/main" id="{71FA14A0-CA6C-49E8-99A1-852A2ADDC5F5}"/>
                </a:ext>
              </a:extLst>
            </p:cNvPr>
            <p:cNvSpPr/>
            <p:nvPr/>
          </p:nvSpPr>
          <p:spPr>
            <a:xfrm>
              <a:off x="9121225" y="2297750"/>
              <a:ext cx="229175" cy="123625"/>
            </a:xfrm>
            <a:custGeom>
              <a:avLst/>
              <a:gdLst/>
              <a:ahLst/>
              <a:cxnLst/>
              <a:rect l="l" t="t" r="r" b="b"/>
              <a:pathLst>
                <a:path w="9167" h="4945" extrusionOk="0">
                  <a:moveTo>
                    <a:pt x="900" y="0"/>
                  </a:moveTo>
                  <a:cubicBezTo>
                    <a:pt x="328" y="0"/>
                    <a:pt x="0" y="864"/>
                    <a:pt x="660" y="1208"/>
                  </a:cubicBezTo>
                  <a:lnTo>
                    <a:pt x="8032" y="4878"/>
                  </a:lnTo>
                  <a:cubicBezTo>
                    <a:pt x="8132" y="4911"/>
                    <a:pt x="8199" y="4944"/>
                    <a:pt x="8299" y="4944"/>
                  </a:cubicBezTo>
                  <a:cubicBezTo>
                    <a:pt x="8966" y="4944"/>
                    <a:pt x="9167" y="4044"/>
                    <a:pt x="8599" y="3743"/>
                  </a:cubicBezTo>
                  <a:lnTo>
                    <a:pt x="1194" y="74"/>
                  </a:lnTo>
                  <a:cubicBezTo>
                    <a:pt x="1092" y="23"/>
                    <a:pt x="993" y="0"/>
                    <a:pt x="9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328;p42">
              <a:extLst>
                <a:ext uri="{FF2B5EF4-FFF2-40B4-BE49-F238E27FC236}">
                  <a16:creationId xmlns:a16="http://schemas.microsoft.com/office/drawing/2014/main" id="{DE6720B5-9118-4141-9480-11BEFE514FB7}"/>
                </a:ext>
              </a:extLst>
            </p:cNvPr>
            <p:cNvSpPr/>
            <p:nvPr/>
          </p:nvSpPr>
          <p:spPr>
            <a:xfrm>
              <a:off x="9143550" y="2472925"/>
              <a:ext cx="201850" cy="109400"/>
            </a:xfrm>
            <a:custGeom>
              <a:avLst/>
              <a:gdLst/>
              <a:ahLst/>
              <a:cxnLst/>
              <a:rect l="l" t="t" r="r" b="b"/>
              <a:pathLst>
                <a:path w="8074" h="4376" extrusionOk="0">
                  <a:moveTo>
                    <a:pt x="914" y="0"/>
                  </a:moveTo>
                  <a:cubicBezTo>
                    <a:pt x="338" y="0"/>
                    <a:pt x="1" y="889"/>
                    <a:pt x="635" y="1206"/>
                  </a:cubicBezTo>
                  <a:lnTo>
                    <a:pt x="6939" y="4308"/>
                  </a:lnTo>
                  <a:cubicBezTo>
                    <a:pt x="7006" y="4342"/>
                    <a:pt x="7106" y="4375"/>
                    <a:pt x="7206" y="4375"/>
                  </a:cubicBezTo>
                  <a:cubicBezTo>
                    <a:pt x="7873" y="4375"/>
                    <a:pt x="8073" y="3475"/>
                    <a:pt x="7473" y="3174"/>
                  </a:cubicBezTo>
                  <a:lnTo>
                    <a:pt x="1202" y="72"/>
                  </a:lnTo>
                  <a:cubicBezTo>
                    <a:pt x="1102" y="22"/>
                    <a:pt x="1005" y="0"/>
                    <a:pt x="9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329;p42">
              <a:extLst>
                <a:ext uri="{FF2B5EF4-FFF2-40B4-BE49-F238E27FC236}">
                  <a16:creationId xmlns:a16="http://schemas.microsoft.com/office/drawing/2014/main" id="{2D0F1CED-60BA-4B84-8DC5-7DC4BC3331D5}"/>
                </a:ext>
              </a:extLst>
            </p:cNvPr>
            <p:cNvSpPr/>
            <p:nvPr/>
          </p:nvSpPr>
          <p:spPr>
            <a:xfrm>
              <a:off x="9222975" y="3691050"/>
              <a:ext cx="352050" cy="104725"/>
            </a:xfrm>
            <a:custGeom>
              <a:avLst/>
              <a:gdLst/>
              <a:ahLst/>
              <a:cxnLst/>
              <a:rect l="l" t="t" r="r" b="b"/>
              <a:pathLst>
                <a:path w="14082" h="4189" extrusionOk="0">
                  <a:moveTo>
                    <a:pt x="577" y="0"/>
                  </a:moveTo>
                  <a:cubicBezTo>
                    <a:pt x="133" y="0"/>
                    <a:pt x="0" y="693"/>
                    <a:pt x="493" y="816"/>
                  </a:cubicBezTo>
                  <a:lnTo>
                    <a:pt x="13336" y="4152"/>
                  </a:lnTo>
                  <a:lnTo>
                    <a:pt x="13436" y="4152"/>
                  </a:lnTo>
                  <a:lnTo>
                    <a:pt x="13436" y="4185"/>
                  </a:lnTo>
                  <a:cubicBezTo>
                    <a:pt x="13458" y="4188"/>
                    <a:pt x="13479" y="4189"/>
                    <a:pt x="13499" y="4189"/>
                  </a:cubicBezTo>
                  <a:cubicBezTo>
                    <a:pt x="14010" y="4189"/>
                    <a:pt x="14081" y="3415"/>
                    <a:pt x="13536" y="3351"/>
                  </a:cubicBezTo>
                  <a:lnTo>
                    <a:pt x="693" y="15"/>
                  </a:lnTo>
                  <a:cubicBezTo>
                    <a:pt x="653" y="5"/>
                    <a:pt x="614" y="0"/>
                    <a:pt x="5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330;p42">
              <a:extLst>
                <a:ext uri="{FF2B5EF4-FFF2-40B4-BE49-F238E27FC236}">
                  <a16:creationId xmlns:a16="http://schemas.microsoft.com/office/drawing/2014/main" id="{427BDA95-D227-407F-A15C-B5D00D5D0216}"/>
                </a:ext>
              </a:extLst>
            </p:cNvPr>
            <p:cNvSpPr/>
            <p:nvPr/>
          </p:nvSpPr>
          <p:spPr>
            <a:xfrm>
              <a:off x="9118475" y="3844650"/>
              <a:ext cx="507450" cy="137925"/>
            </a:xfrm>
            <a:custGeom>
              <a:avLst/>
              <a:gdLst/>
              <a:ahLst/>
              <a:cxnLst/>
              <a:rect l="l" t="t" r="r" b="b"/>
              <a:pathLst>
                <a:path w="20298" h="5517" extrusionOk="0">
                  <a:moveTo>
                    <a:pt x="582" y="0"/>
                  </a:moveTo>
                  <a:cubicBezTo>
                    <a:pt x="148" y="0"/>
                    <a:pt x="0" y="684"/>
                    <a:pt x="470" y="810"/>
                  </a:cubicBezTo>
                  <a:lnTo>
                    <a:pt x="19551" y="5513"/>
                  </a:lnTo>
                  <a:lnTo>
                    <a:pt x="19684" y="5513"/>
                  </a:lnTo>
                  <a:cubicBezTo>
                    <a:pt x="19704" y="5516"/>
                    <a:pt x="19724" y="5517"/>
                    <a:pt x="19744" y="5517"/>
                  </a:cubicBezTo>
                  <a:cubicBezTo>
                    <a:pt x="20224" y="5517"/>
                    <a:pt x="20297" y="4743"/>
                    <a:pt x="19784" y="4679"/>
                  </a:cubicBezTo>
                  <a:lnTo>
                    <a:pt x="670" y="9"/>
                  </a:lnTo>
                  <a:cubicBezTo>
                    <a:pt x="640" y="3"/>
                    <a:pt x="611" y="0"/>
                    <a:pt x="5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331;p42">
              <a:extLst>
                <a:ext uri="{FF2B5EF4-FFF2-40B4-BE49-F238E27FC236}">
                  <a16:creationId xmlns:a16="http://schemas.microsoft.com/office/drawing/2014/main" id="{F7367F4D-A4BC-4554-8F30-8F0AE487252A}"/>
                </a:ext>
              </a:extLst>
            </p:cNvPr>
            <p:cNvSpPr/>
            <p:nvPr/>
          </p:nvSpPr>
          <p:spPr>
            <a:xfrm>
              <a:off x="9263900" y="1734800"/>
              <a:ext cx="374250" cy="85325"/>
            </a:xfrm>
            <a:custGeom>
              <a:avLst/>
              <a:gdLst/>
              <a:ahLst/>
              <a:cxnLst/>
              <a:rect l="l" t="t" r="r" b="b"/>
              <a:pathLst>
                <a:path w="14970" h="3413" extrusionOk="0">
                  <a:moveTo>
                    <a:pt x="14387" y="1"/>
                  </a:moveTo>
                  <a:cubicBezTo>
                    <a:pt x="14360" y="1"/>
                    <a:pt x="14331" y="4"/>
                    <a:pt x="14301" y="9"/>
                  </a:cubicBezTo>
                  <a:lnTo>
                    <a:pt x="524" y="2578"/>
                  </a:lnTo>
                  <a:cubicBezTo>
                    <a:pt x="1" y="2610"/>
                    <a:pt x="55" y="3413"/>
                    <a:pt x="591" y="3413"/>
                  </a:cubicBezTo>
                  <a:cubicBezTo>
                    <a:pt x="602" y="3413"/>
                    <a:pt x="613" y="3412"/>
                    <a:pt x="624" y="3412"/>
                  </a:cubicBezTo>
                  <a:lnTo>
                    <a:pt x="691" y="3412"/>
                  </a:lnTo>
                  <a:lnTo>
                    <a:pt x="14434" y="843"/>
                  </a:lnTo>
                  <a:cubicBezTo>
                    <a:pt x="14969" y="749"/>
                    <a:pt x="14851" y="1"/>
                    <a:pt x="143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332;p42">
              <a:extLst>
                <a:ext uri="{FF2B5EF4-FFF2-40B4-BE49-F238E27FC236}">
                  <a16:creationId xmlns:a16="http://schemas.microsoft.com/office/drawing/2014/main" id="{91B8D13F-003A-4D4A-B63D-69B7816F89BE}"/>
                </a:ext>
              </a:extLst>
            </p:cNvPr>
            <p:cNvSpPr/>
            <p:nvPr/>
          </p:nvSpPr>
          <p:spPr>
            <a:xfrm>
              <a:off x="9169700" y="1534675"/>
              <a:ext cx="528475" cy="119500"/>
            </a:xfrm>
            <a:custGeom>
              <a:avLst/>
              <a:gdLst/>
              <a:ahLst/>
              <a:cxnLst/>
              <a:rect l="l" t="t" r="r" b="b"/>
              <a:pathLst>
                <a:path w="21139" h="4780" extrusionOk="0">
                  <a:moveTo>
                    <a:pt x="20557" y="0"/>
                  </a:moveTo>
                  <a:cubicBezTo>
                    <a:pt x="20529" y="0"/>
                    <a:pt x="20500" y="3"/>
                    <a:pt x="20470" y="9"/>
                  </a:cubicBezTo>
                  <a:lnTo>
                    <a:pt x="556" y="3945"/>
                  </a:lnTo>
                  <a:cubicBezTo>
                    <a:pt x="0" y="3977"/>
                    <a:pt x="53" y="4780"/>
                    <a:pt x="590" y="4780"/>
                  </a:cubicBezTo>
                  <a:cubicBezTo>
                    <a:pt x="601" y="4780"/>
                    <a:pt x="612" y="4779"/>
                    <a:pt x="623" y="4779"/>
                  </a:cubicBezTo>
                  <a:lnTo>
                    <a:pt x="723" y="4779"/>
                  </a:lnTo>
                  <a:lnTo>
                    <a:pt x="20604" y="842"/>
                  </a:lnTo>
                  <a:cubicBezTo>
                    <a:pt x="21139" y="748"/>
                    <a:pt x="21021" y="0"/>
                    <a:pt x="205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33;p42">
              <a:extLst>
                <a:ext uri="{FF2B5EF4-FFF2-40B4-BE49-F238E27FC236}">
                  <a16:creationId xmlns:a16="http://schemas.microsoft.com/office/drawing/2014/main" id="{316F1AE1-82AD-44CF-8519-CAF23DEBF9F4}"/>
                </a:ext>
              </a:extLst>
            </p:cNvPr>
            <p:cNvSpPr/>
            <p:nvPr/>
          </p:nvSpPr>
          <p:spPr>
            <a:xfrm>
              <a:off x="9476850" y="1529725"/>
              <a:ext cx="228000" cy="67775"/>
            </a:xfrm>
            <a:custGeom>
              <a:avLst/>
              <a:gdLst/>
              <a:ahLst/>
              <a:cxnLst/>
              <a:rect l="l" t="t" r="r" b="b"/>
              <a:pathLst>
                <a:path w="9120" h="2711" extrusionOk="0">
                  <a:moveTo>
                    <a:pt x="8245" y="0"/>
                  </a:moveTo>
                  <a:cubicBezTo>
                    <a:pt x="8215" y="0"/>
                    <a:pt x="8183" y="2"/>
                    <a:pt x="8151" y="6"/>
                  </a:cubicBezTo>
                  <a:lnTo>
                    <a:pt x="812" y="1441"/>
                  </a:lnTo>
                  <a:cubicBezTo>
                    <a:pt x="0" y="1538"/>
                    <a:pt x="106" y="2711"/>
                    <a:pt x="882" y="2711"/>
                  </a:cubicBezTo>
                  <a:cubicBezTo>
                    <a:pt x="902" y="2711"/>
                    <a:pt x="924" y="2710"/>
                    <a:pt x="946" y="2708"/>
                  </a:cubicBezTo>
                  <a:lnTo>
                    <a:pt x="1046" y="2675"/>
                  </a:lnTo>
                  <a:lnTo>
                    <a:pt x="8384" y="1241"/>
                  </a:lnTo>
                  <a:cubicBezTo>
                    <a:pt x="9119" y="1049"/>
                    <a:pt x="8936" y="0"/>
                    <a:pt x="82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34;p42">
              <a:extLst>
                <a:ext uri="{FF2B5EF4-FFF2-40B4-BE49-F238E27FC236}">
                  <a16:creationId xmlns:a16="http://schemas.microsoft.com/office/drawing/2014/main" id="{894971BA-4559-4B5F-9C3B-C146989BDEB4}"/>
                </a:ext>
              </a:extLst>
            </p:cNvPr>
            <p:cNvSpPr/>
            <p:nvPr/>
          </p:nvSpPr>
          <p:spPr>
            <a:xfrm>
              <a:off x="9443500" y="1728925"/>
              <a:ext cx="201925" cy="61225"/>
            </a:xfrm>
            <a:custGeom>
              <a:avLst/>
              <a:gdLst/>
              <a:ahLst/>
              <a:cxnLst/>
              <a:rect l="l" t="t" r="r" b="b"/>
              <a:pathLst>
                <a:path w="8077" h="2449" extrusionOk="0">
                  <a:moveTo>
                    <a:pt x="7202" y="1"/>
                  </a:moveTo>
                  <a:cubicBezTo>
                    <a:pt x="7164" y="1"/>
                    <a:pt x="7124" y="4"/>
                    <a:pt x="7083" y="11"/>
                  </a:cubicBezTo>
                  <a:lnTo>
                    <a:pt x="812" y="1178"/>
                  </a:lnTo>
                  <a:cubicBezTo>
                    <a:pt x="0" y="1276"/>
                    <a:pt x="105" y="2448"/>
                    <a:pt x="881" y="2448"/>
                  </a:cubicBezTo>
                  <a:cubicBezTo>
                    <a:pt x="902" y="2448"/>
                    <a:pt x="924" y="2448"/>
                    <a:pt x="946" y="2446"/>
                  </a:cubicBezTo>
                  <a:lnTo>
                    <a:pt x="1046" y="2412"/>
                  </a:lnTo>
                  <a:lnTo>
                    <a:pt x="7317" y="1245"/>
                  </a:lnTo>
                  <a:cubicBezTo>
                    <a:pt x="8076" y="1118"/>
                    <a:pt x="7905" y="1"/>
                    <a:pt x="72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35;p42">
              <a:extLst>
                <a:ext uri="{FF2B5EF4-FFF2-40B4-BE49-F238E27FC236}">
                  <a16:creationId xmlns:a16="http://schemas.microsoft.com/office/drawing/2014/main" id="{ADF0C3DE-82A6-45D1-AD1B-624DB8437502}"/>
                </a:ext>
              </a:extLst>
            </p:cNvPr>
            <p:cNvSpPr/>
            <p:nvPr/>
          </p:nvSpPr>
          <p:spPr>
            <a:xfrm>
              <a:off x="9206800" y="3682525"/>
              <a:ext cx="200350" cy="70775"/>
            </a:xfrm>
            <a:custGeom>
              <a:avLst/>
              <a:gdLst/>
              <a:ahLst/>
              <a:cxnLst/>
              <a:rect l="l" t="t" r="r" b="b"/>
              <a:pathLst>
                <a:path w="8014" h="2831" extrusionOk="0">
                  <a:moveTo>
                    <a:pt x="866" y="0"/>
                  </a:moveTo>
                  <a:cubicBezTo>
                    <a:pt x="200" y="0"/>
                    <a:pt x="1" y="1039"/>
                    <a:pt x="740" y="1224"/>
                  </a:cubicBezTo>
                  <a:lnTo>
                    <a:pt x="6911" y="2791"/>
                  </a:lnTo>
                  <a:lnTo>
                    <a:pt x="7078" y="2791"/>
                  </a:lnTo>
                  <a:lnTo>
                    <a:pt x="7044" y="2825"/>
                  </a:lnTo>
                  <a:cubicBezTo>
                    <a:pt x="7076" y="2829"/>
                    <a:pt x="7107" y="2830"/>
                    <a:pt x="7136" y="2830"/>
                  </a:cubicBezTo>
                  <a:cubicBezTo>
                    <a:pt x="7890" y="2830"/>
                    <a:pt x="8014" y="1653"/>
                    <a:pt x="7211" y="1557"/>
                  </a:cubicBezTo>
                  <a:lnTo>
                    <a:pt x="1040" y="23"/>
                  </a:lnTo>
                  <a:cubicBezTo>
                    <a:pt x="979" y="7"/>
                    <a:pt x="921" y="0"/>
                    <a:pt x="8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6;p42">
              <a:extLst>
                <a:ext uri="{FF2B5EF4-FFF2-40B4-BE49-F238E27FC236}">
                  <a16:creationId xmlns:a16="http://schemas.microsoft.com/office/drawing/2014/main" id="{99131F62-203F-4CCE-8F12-EFAD51C33A11}"/>
                </a:ext>
              </a:extLst>
            </p:cNvPr>
            <p:cNvSpPr/>
            <p:nvPr/>
          </p:nvSpPr>
          <p:spPr>
            <a:xfrm>
              <a:off x="9106700" y="3838475"/>
              <a:ext cx="275425" cy="89950"/>
            </a:xfrm>
            <a:custGeom>
              <a:avLst/>
              <a:gdLst/>
              <a:ahLst/>
              <a:cxnLst/>
              <a:rect l="l" t="t" r="r" b="b"/>
              <a:pathLst>
                <a:path w="11017" h="3598" extrusionOk="0">
                  <a:moveTo>
                    <a:pt x="871" y="1"/>
                  </a:moveTo>
                  <a:cubicBezTo>
                    <a:pt x="202" y="1"/>
                    <a:pt x="0" y="1072"/>
                    <a:pt x="741" y="1257"/>
                  </a:cubicBezTo>
                  <a:lnTo>
                    <a:pt x="9914" y="3558"/>
                  </a:lnTo>
                  <a:lnTo>
                    <a:pt x="10081" y="3558"/>
                  </a:lnTo>
                  <a:lnTo>
                    <a:pt x="10081" y="3592"/>
                  </a:lnTo>
                  <a:cubicBezTo>
                    <a:pt x="10113" y="3596"/>
                    <a:pt x="10143" y="3597"/>
                    <a:pt x="10173" y="3597"/>
                  </a:cubicBezTo>
                  <a:cubicBezTo>
                    <a:pt x="10924" y="3597"/>
                    <a:pt x="11017" y="2420"/>
                    <a:pt x="10215" y="2324"/>
                  </a:cubicBezTo>
                  <a:lnTo>
                    <a:pt x="1041" y="23"/>
                  </a:lnTo>
                  <a:cubicBezTo>
                    <a:pt x="982" y="8"/>
                    <a:pt x="925" y="1"/>
                    <a:pt x="8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7FAAE01B-5D0B-4A1E-B756-0FB3C459796A}"/>
              </a:ext>
            </a:extLst>
          </p:cNvPr>
          <p:cNvSpPr txBox="1"/>
          <p:nvPr/>
        </p:nvSpPr>
        <p:spPr>
          <a:xfrm>
            <a:off x="591514" y="1212689"/>
            <a:ext cx="5780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Quan se creuen dos individus de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línies pures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per a un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determinat caràcter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,</a:t>
            </a:r>
          </a:p>
          <a:p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tota la descendència resultant està formada per individus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heterozigòtics/híbrids</a:t>
            </a:r>
            <a:endParaRPr lang="es-ES" sz="1200">
              <a:solidFill>
                <a:schemeClr val="tx1"/>
              </a:solidFill>
              <a:uFill>
                <a:solidFill>
                  <a:schemeClr val="tx2"/>
                </a:solidFill>
              </a:uFill>
              <a:latin typeface="Oxygen" panose="020B0604020202020204" charset="0"/>
            </a:endParaRPr>
          </a:p>
          <a:p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que presenten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uniformitat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: són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iguals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Oxygen" panose="020B0604020202020204" charset="0"/>
              </a:rPr>
              <a:t> entre ells tant en genotip com fenotip</a:t>
            </a:r>
          </a:p>
        </p:txBody>
      </p:sp>
      <p:sp>
        <p:nvSpPr>
          <p:cNvPr id="135" name="Rectángulo 134">
            <a:extLst>
              <a:ext uri="{FF2B5EF4-FFF2-40B4-BE49-F238E27FC236}">
                <a16:creationId xmlns:a16="http://schemas.microsoft.com/office/drawing/2014/main" id="{C1EC3702-4D20-44B8-8B17-BA3C3BA041F9}"/>
              </a:ext>
            </a:extLst>
          </p:cNvPr>
          <p:cNvSpPr/>
          <p:nvPr/>
        </p:nvSpPr>
        <p:spPr>
          <a:xfrm>
            <a:off x="719154" y="2058899"/>
            <a:ext cx="2593104" cy="1767362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6" name="CuadroTexto 135">
            <a:extLst>
              <a:ext uri="{FF2B5EF4-FFF2-40B4-BE49-F238E27FC236}">
                <a16:creationId xmlns:a16="http://schemas.microsoft.com/office/drawing/2014/main" id="{7114597C-FB5F-48A0-A7FD-1259778E2215}"/>
              </a:ext>
            </a:extLst>
          </p:cNvPr>
          <p:cNvSpPr txBox="1"/>
          <p:nvPr/>
        </p:nvSpPr>
        <p:spPr>
          <a:xfrm>
            <a:off x="825834" y="2219176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>
                <a:solidFill>
                  <a:schemeClr val="tx2"/>
                </a:solidFill>
                <a:latin typeface="Oxygen" panose="020B0604020202020204" charset="0"/>
              </a:rPr>
              <a:t>P.</a:t>
            </a:r>
          </a:p>
        </p:txBody>
      </p:sp>
      <p:sp>
        <p:nvSpPr>
          <p:cNvPr id="137" name="Elipse 136">
            <a:extLst>
              <a:ext uri="{FF2B5EF4-FFF2-40B4-BE49-F238E27FC236}">
                <a16:creationId xmlns:a16="http://schemas.microsoft.com/office/drawing/2014/main" id="{A7E59F79-29CD-412E-B2FC-B6AE51B71724}"/>
              </a:ext>
            </a:extLst>
          </p:cNvPr>
          <p:cNvSpPr/>
          <p:nvPr/>
        </p:nvSpPr>
        <p:spPr>
          <a:xfrm>
            <a:off x="1519254" y="2241638"/>
            <a:ext cx="378630" cy="36933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Heptágono 137">
            <a:extLst>
              <a:ext uri="{FF2B5EF4-FFF2-40B4-BE49-F238E27FC236}">
                <a16:creationId xmlns:a16="http://schemas.microsoft.com/office/drawing/2014/main" id="{0BD887CC-224D-4DD8-9B70-23D2582DB3FA}"/>
              </a:ext>
            </a:extLst>
          </p:cNvPr>
          <p:cNvSpPr/>
          <p:nvPr/>
        </p:nvSpPr>
        <p:spPr>
          <a:xfrm>
            <a:off x="2634177" y="2219176"/>
            <a:ext cx="398145" cy="388069"/>
          </a:xfrm>
          <a:prstGeom prst="heptag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9" name="CuadroTexto 138">
            <a:extLst>
              <a:ext uri="{FF2B5EF4-FFF2-40B4-BE49-F238E27FC236}">
                <a16:creationId xmlns:a16="http://schemas.microsoft.com/office/drawing/2014/main" id="{33590C19-60E2-4274-AFAB-7CCF540BFFEF}"/>
              </a:ext>
            </a:extLst>
          </p:cNvPr>
          <p:cNvSpPr txBox="1"/>
          <p:nvPr/>
        </p:nvSpPr>
        <p:spPr>
          <a:xfrm>
            <a:off x="825834" y="3194579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800" b="1">
                <a:solidFill>
                  <a:schemeClr val="tx2"/>
                </a:solidFill>
                <a:latin typeface="Oxygen" panose="020B0604020202020204" charset="0"/>
              </a:rPr>
              <a:t>F1</a:t>
            </a:r>
          </a:p>
        </p:txBody>
      </p:sp>
      <p:sp>
        <p:nvSpPr>
          <p:cNvPr id="140" name="Signo de multiplicación 139">
            <a:extLst>
              <a:ext uri="{FF2B5EF4-FFF2-40B4-BE49-F238E27FC236}">
                <a16:creationId xmlns:a16="http://schemas.microsoft.com/office/drawing/2014/main" id="{637CAF43-F27A-4C3E-A944-1223A2702B74}"/>
              </a:ext>
            </a:extLst>
          </p:cNvPr>
          <p:cNvSpPr/>
          <p:nvPr/>
        </p:nvSpPr>
        <p:spPr>
          <a:xfrm>
            <a:off x="2142674" y="2314581"/>
            <a:ext cx="226828" cy="223446"/>
          </a:xfrm>
          <a:prstGeom prst="mathMultiply">
            <a:avLst>
              <a:gd name="adj1" fmla="val 14002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41" name="Conector recto 140">
            <a:extLst>
              <a:ext uri="{FF2B5EF4-FFF2-40B4-BE49-F238E27FC236}">
                <a16:creationId xmlns:a16="http://schemas.microsoft.com/office/drawing/2014/main" id="{A278DFA2-6FEF-4D9F-B47D-CDD5C4B4E2C4}"/>
              </a:ext>
            </a:extLst>
          </p:cNvPr>
          <p:cNvCxnSpPr/>
          <p:nvPr/>
        </p:nvCxnSpPr>
        <p:spPr>
          <a:xfrm>
            <a:off x="1772362" y="2834205"/>
            <a:ext cx="483726" cy="184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Conector recto 141">
            <a:extLst>
              <a:ext uri="{FF2B5EF4-FFF2-40B4-BE49-F238E27FC236}">
                <a16:creationId xmlns:a16="http://schemas.microsoft.com/office/drawing/2014/main" id="{24D9CBCB-AEA7-45D2-A82E-B56B70FEA4FD}"/>
              </a:ext>
            </a:extLst>
          </p:cNvPr>
          <p:cNvCxnSpPr>
            <a:cxnSpLocks/>
          </p:cNvCxnSpPr>
          <p:nvPr/>
        </p:nvCxnSpPr>
        <p:spPr>
          <a:xfrm flipH="1">
            <a:off x="2256088" y="2834205"/>
            <a:ext cx="483726" cy="184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Conector recto 142">
            <a:extLst>
              <a:ext uri="{FF2B5EF4-FFF2-40B4-BE49-F238E27FC236}">
                <a16:creationId xmlns:a16="http://schemas.microsoft.com/office/drawing/2014/main" id="{172018D0-1234-4611-8935-239465252ECC}"/>
              </a:ext>
            </a:extLst>
          </p:cNvPr>
          <p:cNvCxnSpPr/>
          <p:nvPr/>
        </p:nvCxnSpPr>
        <p:spPr>
          <a:xfrm>
            <a:off x="2256088" y="3015316"/>
            <a:ext cx="0" cy="1209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4" name="Elipse 143">
            <a:extLst>
              <a:ext uri="{FF2B5EF4-FFF2-40B4-BE49-F238E27FC236}">
                <a16:creationId xmlns:a16="http://schemas.microsoft.com/office/drawing/2014/main" id="{2E7ADB8D-A2E7-48D2-A36B-C24BF0B50815}"/>
              </a:ext>
            </a:extLst>
          </p:cNvPr>
          <p:cNvSpPr/>
          <p:nvPr/>
        </p:nvSpPr>
        <p:spPr>
          <a:xfrm>
            <a:off x="2066773" y="3188847"/>
            <a:ext cx="378630" cy="36933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5" name="CuadroTexto 144">
            <a:extLst>
              <a:ext uri="{FF2B5EF4-FFF2-40B4-BE49-F238E27FC236}">
                <a16:creationId xmlns:a16="http://schemas.microsoft.com/office/drawing/2014/main" id="{BFA52507-B071-44A5-999F-40F3E1671E02}"/>
              </a:ext>
            </a:extLst>
          </p:cNvPr>
          <p:cNvSpPr txBox="1"/>
          <p:nvPr/>
        </p:nvSpPr>
        <p:spPr>
          <a:xfrm>
            <a:off x="1536086" y="2577438"/>
            <a:ext cx="3513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</a:t>
            </a:r>
          </a:p>
        </p:txBody>
      </p:sp>
      <p:sp>
        <p:nvSpPr>
          <p:cNvPr id="146" name="CuadroTexto 145">
            <a:extLst>
              <a:ext uri="{FF2B5EF4-FFF2-40B4-BE49-F238E27FC236}">
                <a16:creationId xmlns:a16="http://schemas.microsoft.com/office/drawing/2014/main" id="{BFEBBF8D-7C7F-4747-938F-04D01016F789}"/>
              </a:ext>
            </a:extLst>
          </p:cNvPr>
          <p:cNvSpPr txBox="1"/>
          <p:nvPr/>
        </p:nvSpPr>
        <p:spPr>
          <a:xfrm>
            <a:off x="2683208" y="2588508"/>
            <a:ext cx="3000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</a:t>
            </a:r>
          </a:p>
        </p:txBody>
      </p:sp>
      <p:sp>
        <p:nvSpPr>
          <p:cNvPr id="147" name="CuadroTexto 146">
            <a:extLst>
              <a:ext uri="{FF2B5EF4-FFF2-40B4-BE49-F238E27FC236}">
                <a16:creationId xmlns:a16="http://schemas.microsoft.com/office/drawing/2014/main" id="{D6447A67-B8DA-4F76-8692-19CA8A12C4C8}"/>
              </a:ext>
            </a:extLst>
          </p:cNvPr>
          <p:cNvSpPr txBox="1"/>
          <p:nvPr/>
        </p:nvSpPr>
        <p:spPr>
          <a:xfrm>
            <a:off x="2093223" y="3549262"/>
            <a:ext cx="3257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bg2"/>
                </a:solidFill>
                <a:latin typeface="Oxygen" panose="020B0604020202020204" charset="0"/>
              </a:rPr>
              <a:t>Ff</a:t>
            </a:r>
          </a:p>
        </p:txBody>
      </p:sp>
    </p:spTree>
    <p:extLst>
      <p:ext uri="{BB962C8B-B14F-4D97-AF65-F5344CB8AC3E}">
        <p14:creationId xmlns:p14="http://schemas.microsoft.com/office/powerpoint/2010/main" val="2097675787"/>
      </p:ext>
    </p:extLst>
  </p:cSld>
  <p:clrMapOvr>
    <a:masterClrMapping/>
  </p:clrMapOvr>
</p:sld>
</file>

<file path=ppt/theme/theme1.xml><?xml version="1.0" encoding="utf-8"?>
<a:theme xmlns:a="http://schemas.openxmlformats.org/drawingml/2006/main" name="Science Subject for High School - 9th Grade: Molecular Genetics by Slidesgo">
  <a:themeElements>
    <a:clrScheme name="Simple Light">
      <a:dk1>
        <a:srgbClr val="2B292E"/>
      </a:dk1>
      <a:lt1>
        <a:srgbClr val="BAC5FF"/>
      </a:lt1>
      <a:dk2>
        <a:srgbClr val="E54E55"/>
      </a:dk2>
      <a:lt2>
        <a:srgbClr val="4A66DD"/>
      </a:lt2>
      <a:accent1>
        <a:srgbClr val="788BF1"/>
      </a:accent1>
      <a:accent2>
        <a:srgbClr val="FF7C67"/>
      </a:accent2>
      <a:accent3>
        <a:srgbClr val="FA9E84"/>
      </a:accent3>
      <a:accent4>
        <a:srgbClr val="FFFFFF"/>
      </a:accent4>
      <a:accent5>
        <a:srgbClr val="FFFFFF"/>
      </a:accent5>
      <a:accent6>
        <a:srgbClr val="FFFFFF"/>
      </a:accent6>
      <a:hlink>
        <a:srgbClr val="2B292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854</Words>
  <Application>Microsoft Office PowerPoint</Application>
  <PresentationFormat>Presentación en pantalla (16:9)</PresentationFormat>
  <Paragraphs>182</Paragraphs>
  <Slides>12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Wingdings</vt:lpstr>
      <vt:lpstr>Oxygen</vt:lpstr>
      <vt:lpstr>Cairo</vt:lpstr>
      <vt:lpstr>Science Subject for High School - 9th Grade: Molecular Genetics by Slidesgo</vt:lpstr>
      <vt:lpstr>BIOLOGIA Tema 2 Herència i genètica</vt:lpstr>
      <vt:lpstr>1. MENDEL I L’ESTUDI DE L’HERÈNCIA</vt:lpstr>
      <vt:lpstr>Presentación de PowerPoint</vt:lpstr>
      <vt:lpstr>Presentación de PowerPoint</vt:lpstr>
      <vt:lpstr>Presentación de PowerPoint</vt:lpstr>
      <vt:lpstr>Presentación de PowerPoint</vt:lpstr>
      <vt:lpstr>2. EL NAIXEMENT DE LA GENÈTICA</vt:lpstr>
      <vt:lpstr>Presentación de PowerPoint</vt:lpstr>
      <vt:lpstr>3. LLEIS DE MENDEL</vt:lpstr>
      <vt:lpstr>Presentación de PowerPoint</vt:lpstr>
      <vt:lpstr>Presentación de PowerPoint</vt:lpstr>
      <vt:lpstr>4. DOMINÀNCIA INCOMPLETA O CODOMINÀNCIA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BIOLOGIA Tema 2 Herència i genètica</dc:title>
  <cp:lastModifiedBy>Eva Arnau</cp:lastModifiedBy>
  <cp:revision>29</cp:revision>
  <dcterms:modified xsi:type="dcterms:W3CDTF">2022-12-05T13:04:43Z</dcterms:modified>
</cp:coreProperties>
</file>