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57" r:id="rId1"/>
  </p:sldMasterIdLst>
  <p:notesMasterIdLst>
    <p:notesMasterId r:id="rId25"/>
  </p:notesMasterIdLst>
  <p:sldIdLst>
    <p:sldId id="256" r:id="rId2"/>
    <p:sldId id="257" r:id="rId3"/>
    <p:sldId id="284" r:id="rId4"/>
    <p:sldId id="285" r:id="rId5"/>
    <p:sldId id="286" r:id="rId6"/>
    <p:sldId id="287" r:id="rId7"/>
    <p:sldId id="288" r:id="rId8"/>
    <p:sldId id="290" r:id="rId9"/>
    <p:sldId id="291" r:id="rId10"/>
    <p:sldId id="294" r:id="rId11"/>
    <p:sldId id="293" r:id="rId12"/>
    <p:sldId id="292" r:id="rId13"/>
    <p:sldId id="295" r:id="rId14"/>
    <p:sldId id="296" r:id="rId15"/>
    <p:sldId id="297" r:id="rId16"/>
    <p:sldId id="298" r:id="rId17"/>
    <p:sldId id="299" r:id="rId18"/>
    <p:sldId id="300" r:id="rId19"/>
    <p:sldId id="301" r:id="rId20"/>
    <p:sldId id="302" r:id="rId21"/>
    <p:sldId id="303" r:id="rId22"/>
    <p:sldId id="304" r:id="rId23"/>
    <p:sldId id="305" r:id="rId24"/>
  </p:sldIdLst>
  <p:sldSz cx="9144000" cy="5143500" type="screen16x9"/>
  <p:notesSz cx="6858000" cy="9144000"/>
  <p:embeddedFontLst>
    <p:embeddedFont>
      <p:font typeface="Caladea" panose="02040503050406030204" pitchFamily="18" charset="0"/>
      <p:regular r:id="rId26"/>
      <p:bold r:id="rId27"/>
      <p:italic r:id="rId28"/>
      <p:boldItalic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Gilda Display" panose="020B0604020202020204" charset="0"/>
      <p:regular r:id="rId34"/>
    </p:embeddedFont>
    <p:embeddedFont>
      <p:font typeface="Oxygen" panose="020B0604020202020204" charset="0"/>
      <p:regular r:id="rId35"/>
      <p:bold r:id="rId36"/>
    </p:embeddedFont>
    <p:embeddedFont>
      <p:font typeface="Oxygen Light" panose="020B0604020202020204" charset="0"/>
      <p:regular r:id="rId37"/>
      <p:bold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AA77F"/>
    <a:srgbClr val="F5C9BE"/>
    <a:srgbClr val="6600CC"/>
    <a:srgbClr val="889AE4"/>
    <a:srgbClr val="94B6D2"/>
    <a:srgbClr val="A67BA7"/>
    <a:srgbClr val="DC4040"/>
    <a:srgbClr val="FF66FF"/>
    <a:srgbClr val="CCFFCC"/>
    <a:srgbClr val="F6F6E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083E6E3-FA7D-4D7B-A595-EF9225AFEA82}" styleName="Estilo claro 1 - Acento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6374" autoAdjust="0"/>
  </p:normalViewPr>
  <p:slideViewPr>
    <p:cSldViewPr snapToGrid="0">
      <p:cViewPr varScale="1">
        <p:scale>
          <a:sx n="141" d="100"/>
          <a:sy n="141" d="100"/>
        </p:scale>
        <p:origin x="666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1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9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4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gf5a57be6f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0" name="Google Shape;680;gf5a57be6f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530511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4571774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425635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707452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8492288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218898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745689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309601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101862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6565026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299745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411210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70356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476549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f5a57be6f9_0_2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gf5a57be6f9_0_2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541747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accen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2403741" y="-1643625"/>
            <a:ext cx="13951482" cy="8591508"/>
            <a:chOff x="-2218467" y="-1643625"/>
            <a:chExt cx="13951482" cy="8591508"/>
          </a:xfrm>
        </p:grpSpPr>
        <p:grpSp>
          <p:nvGrpSpPr>
            <p:cNvPr id="11" name="Google Shape;11;p2"/>
            <p:cNvGrpSpPr/>
            <p:nvPr/>
          </p:nvGrpSpPr>
          <p:grpSpPr>
            <a:xfrm>
              <a:off x="-2218467" y="-1643625"/>
              <a:ext cx="5188482" cy="8591508"/>
              <a:chOff x="575981" y="217737"/>
              <a:chExt cx="13835952" cy="22910689"/>
            </a:xfrm>
          </p:grpSpPr>
          <p:sp>
            <p:nvSpPr>
              <p:cNvPr id="12" name="Google Shape;12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 flipH="1">
              <a:off x="6544533" y="-1643625"/>
              <a:ext cx="5188482" cy="8591508"/>
              <a:chOff x="575981" y="217737"/>
              <a:chExt cx="13835952" cy="22910689"/>
            </a:xfrm>
          </p:grpSpPr>
          <p:sp>
            <p:nvSpPr>
              <p:cNvPr id="67" name="Google Shape;67;p2"/>
              <p:cNvSpPr/>
              <p:nvPr/>
            </p:nvSpPr>
            <p:spPr>
              <a:xfrm rot="1790023">
                <a:off x="4407466" y="6644054"/>
                <a:ext cx="1839110" cy="379733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 rot="1790023">
                <a:off x="3584705" y="6459829"/>
                <a:ext cx="2762180" cy="6528622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 rot="1790023">
                <a:off x="3692365" y="5945896"/>
                <a:ext cx="2862177" cy="3912253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 rot="1790023">
                <a:off x="3438340" y="10348556"/>
                <a:ext cx="4041774" cy="3287219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 rot="1790023">
                <a:off x="4816163" y="13234425"/>
                <a:ext cx="1511563" cy="60970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 rot="1790023">
                <a:off x="2008703" y="8892573"/>
                <a:ext cx="5182605" cy="7140485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 rot="1790023">
                <a:off x="2173465" y="9189958"/>
                <a:ext cx="1606933" cy="3956466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 rot="1790023">
                <a:off x="6069583" y="7768978"/>
                <a:ext cx="3532854" cy="339483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 rot="1790023">
                <a:off x="6456955" y="8067091"/>
                <a:ext cx="2806958" cy="2820814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 rot="1790023">
                <a:off x="6016631" y="8052468"/>
                <a:ext cx="3380846" cy="3234788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 rot="1790023">
                <a:off x="6296618" y="8286123"/>
                <a:ext cx="2801640" cy="2668974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 rot="1790023">
                <a:off x="7597329" y="9354915"/>
                <a:ext cx="329333" cy="32491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 rot="1790023">
                <a:off x="6734774" y="11625216"/>
                <a:ext cx="2658756" cy="255486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 rot="1790023">
                <a:off x="7024477" y="11847806"/>
                <a:ext cx="2116295" cy="2126299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 rot="1790023">
                <a:off x="6694870" y="11838454"/>
                <a:ext cx="2544356" cy="2434459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 rot="1790023">
                <a:off x="6903935" y="12012614"/>
                <a:ext cx="2111957" cy="2012086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 rot="1790023">
                <a:off x="7884574" y="12818754"/>
                <a:ext cx="247884" cy="244524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 rot="1790023">
                <a:off x="4733155" y="10111931"/>
                <a:ext cx="2179890" cy="358875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 rot="5528855">
                <a:off x="11008944" y="299586"/>
                <a:ext cx="1840346" cy="3799887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 rot="5528855">
                <a:off x="9332251" y="-837584"/>
                <a:ext cx="2764035" cy="6533007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 rot="5528855">
                <a:off x="10970153" y="-235307"/>
                <a:ext cx="2864100" cy="391488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 rot="5528855">
                <a:off x="6913708" y="2274115"/>
                <a:ext cx="4044489" cy="328942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 rot="5528855">
                <a:off x="6862212" y="4430570"/>
                <a:ext cx="1512578" cy="610116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 rot="5528855">
                <a:off x="5526018" y="-195215"/>
                <a:ext cx="5186086" cy="7145281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 rot="5528855">
                <a:off x="7708561" y="-642538"/>
                <a:ext cx="1608012" cy="3959123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 rot="5528855">
                <a:off x="10508764" y="3152503"/>
                <a:ext cx="3535227" cy="3397110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 rot="5528855">
                <a:off x="10873527" y="3466141"/>
                <a:ext cx="2808843" cy="2822709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 rot="5528855">
                <a:off x="10344763" y="3212751"/>
                <a:ext cx="3383116" cy="3236961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 rot="5528855">
                <a:off x="10673810" y="3464167"/>
                <a:ext cx="2803521" cy="2670767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 rot="5528855">
                <a:off x="12032565" y="4644964"/>
                <a:ext cx="329554" cy="325134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 rot="5528855">
                <a:off x="8008730" y="5369800"/>
                <a:ext cx="2660542" cy="2556583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 rot="5528855">
                <a:off x="8281412" y="5604184"/>
                <a:ext cx="2117716" cy="2127727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 rot="5528855">
                <a:off x="7885362" y="5415031"/>
                <a:ext cx="2546064" cy="2436094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 rot="5528855">
                <a:off x="8131258" y="5602627"/>
                <a:ext cx="2113375" cy="2013437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 rot="5528855">
                <a:off x="9155525" y="6493047"/>
                <a:ext cx="248050" cy="244688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 rot="5528855">
                <a:off x="8089826" y="2405075"/>
                <a:ext cx="2181354" cy="3591165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5979978" y="13897680"/>
                <a:ext cx="1839053" cy="3797218"/>
              </a:xfrm>
              <a:custGeom>
                <a:avLst/>
                <a:gdLst/>
                <a:ahLst/>
                <a:cxnLst/>
                <a:rect l="l" t="t" r="r" b="b"/>
                <a:pathLst>
                  <a:path w="1839053" h="3797218" extrusionOk="0">
                    <a:moveTo>
                      <a:pt x="1838616" y="3489771"/>
                    </a:moveTo>
                    <a:cubicBezTo>
                      <a:pt x="1842703" y="3621811"/>
                      <a:pt x="1817645" y="3692339"/>
                      <a:pt x="1785275" y="3797219"/>
                    </a:cubicBezTo>
                    <a:lnTo>
                      <a:pt x="1784845" y="3781331"/>
                    </a:lnTo>
                    <a:cubicBezTo>
                      <a:pt x="1776242" y="3752669"/>
                      <a:pt x="1768929" y="3724221"/>
                      <a:pt x="1761616" y="3695667"/>
                    </a:cubicBezTo>
                    <a:lnTo>
                      <a:pt x="1661818" y="3504693"/>
                    </a:lnTo>
                    <a:cubicBezTo>
                      <a:pt x="1612994" y="3371258"/>
                      <a:pt x="1558793" y="3232993"/>
                      <a:pt x="1546426" y="3081202"/>
                    </a:cubicBezTo>
                    <a:cubicBezTo>
                      <a:pt x="1544060" y="3052647"/>
                      <a:pt x="1535672" y="2918139"/>
                      <a:pt x="1579871" y="2922540"/>
                    </a:cubicBezTo>
                    <a:cubicBezTo>
                      <a:pt x="1615898" y="2926190"/>
                      <a:pt x="1641708" y="3016363"/>
                      <a:pt x="1654505" y="3050607"/>
                    </a:cubicBezTo>
                    <a:cubicBezTo>
                      <a:pt x="1680423" y="3119955"/>
                      <a:pt x="1701608" y="3192844"/>
                      <a:pt x="1719138" y="3267452"/>
                    </a:cubicBezTo>
                    <a:cubicBezTo>
                      <a:pt x="1720643" y="3244264"/>
                      <a:pt x="1721826" y="3220970"/>
                      <a:pt x="1725697" y="3198427"/>
                    </a:cubicBezTo>
                    <a:cubicBezTo>
                      <a:pt x="1729031" y="3178674"/>
                      <a:pt x="1734516" y="3159244"/>
                      <a:pt x="1740001" y="3140351"/>
                    </a:cubicBezTo>
                    <a:cubicBezTo>
                      <a:pt x="1802267" y="2925975"/>
                      <a:pt x="1822270" y="3238253"/>
                      <a:pt x="1827432" y="3301589"/>
                    </a:cubicBezTo>
                    <a:cubicBezTo>
                      <a:pt x="1832594" y="3364066"/>
                      <a:pt x="1836680" y="3426865"/>
                      <a:pt x="1838616" y="3489771"/>
                    </a:cubicBezTo>
                    <a:close/>
                    <a:moveTo>
                      <a:pt x="1564170" y="3487410"/>
                    </a:moveTo>
                    <a:lnTo>
                      <a:pt x="1535564" y="3425040"/>
                    </a:lnTo>
                    <a:cubicBezTo>
                      <a:pt x="1542877" y="3377592"/>
                      <a:pt x="1491795" y="3295148"/>
                      <a:pt x="1475879" y="3261655"/>
                    </a:cubicBezTo>
                    <a:cubicBezTo>
                      <a:pt x="1401890" y="3105785"/>
                      <a:pt x="1306931" y="2958931"/>
                      <a:pt x="1193798" y="2851904"/>
                    </a:cubicBezTo>
                    <a:cubicBezTo>
                      <a:pt x="1160030" y="2820022"/>
                      <a:pt x="963014" y="2661897"/>
                      <a:pt x="1019151" y="2841169"/>
                    </a:cubicBezTo>
                    <a:cubicBezTo>
                      <a:pt x="1024635" y="2858560"/>
                      <a:pt x="1031195" y="2875092"/>
                      <a:pt x="1038293" y="2891301"/>
                    </a:cubicBezTo>
                    <a:cubicBezTo>
                      <a:pt x="1050660" y="2919749"/>
                      <a:pt x="1064748" y="2946693"/>
                      <a:pt x="1079481" y="2972994"/>
                    </a:cubicBezTo>
                    <a:cubicBezTo>
                      <a:pt x="1096365" y="3002837"/>
                      <a:pt x="1115293" y="3030533"/>
                      <a:pt x="1134220" y="3058229"/>
                    </a:cubicBezTo>
                    <a:cubicBezTo>
                      <a:pt x="1094322" y="3039121"/>
                      <a:pt x="1054532" y="3020979"/>
                      <a:pt x="1016462" y="3003803"/>
                    </a:cubicBezTo>
                    <a:cubicBezTo>
                      <a:pt x="1004202" y="2998221"/>
                      <a:pt x="892144" y="2935100"/>
                      <a:pt x="883756" y="2959146"/>
                    </a:cubicBezTo>
                    <a:cubicBezTo>
                      <a:pt x="868915" y="3001656"/>
                      <a:pt x="1003880" y="3144967"/>
                      <a:pt x="1021624" y="3165792"/>
                    </a:cubicBezTo>
                    <a:cubicBezTo>
                      <a:pt x="1173042" y="3344206"/>
                      <a:pt x="1379522" y="3496749"/>
                      <a:pt x="1588045" y="3524338"/>
                    </a:cubicBezTo>
                    <a:lnTo>
                      <a:pt x="1545136" y="3469697"/>
                    </a:lnTo>
                    <a:cubicBezTo>
                      <a:pt x="1551373" y="3475709"/>
                      <a:pt x="1558040" y="3481076"/>
                      <a:pt x="1564170" y="3487410"/>
                    </a:cubicBezTo>
                    <a:close/>
                    <a:moveTo>
                      <a:pt x="1285531" y="2804456"/>
                    </a:moveTo>
                    <a:cubicBezTo>
                      <a:pt x="1304888" y="2763771"/>
                      <a:pt x="1360057" y="2657281"/>
                      <a:pt x="1376188" y="2614234"/>
                    </a:cubicBezTo>
                    <a:cubicBezTo>
                      <a:pt x="1424689" y="2484879"/>
                      <a:pt x="1449746" y="2347579"/>
                      <a:pt x="1449101" y="2205557"/>
                    </a:cubicBezTo>
                    <a:cubicBezTo>
                      <a:pt x="1448993" y="2177539"/>
                      <a:pt x="1453295" y="2085219"/>
                      <a:pt x="1426625" y="2072122"/>
                    </a:cubicBezTo>
                    <a:cubicBezTo>
                      <a:pt x="1385867" y="2052263"/>
                      <a:pt x="1348980" y="2174426"/>
                      <a:pt x="1339839" y="2206308"/>
                    </a:cubicBezTo>
                    <a:cubicBezTo>
                      <a:pt x="1328225" y="2246886"/>
                      <a:pt x="1318116" y="2291758"/>
                      <a:pt x="1309297" y="2338884"/>
                    </a:cubicBezTo>
                    <a:cubicBezTo>
                      <a:pt x="1297360" y="2240230"/>
                      <a:pt x="1275744" y="2144797"/>
                      <a:pt x="1234449" y="2078348"/>
                    </a:cubicBezTo>
                    <a:cubicBezTo>
                      <a:pt x="1191539" y="2009001"/>
                      <a:pt x="1170031" y="2238620"/>
                      <a:pt x="1168848" y="2263525"/>
                    </a:cubicBezTo>
                    <a:cubicBezTo>
                      <a:pt x="1161428" y="2430775"/>
                      <a:pt x="1202831" y="2656959"/>
                      <a:pt x="1265851" y="2800162"/>
                    </a:cubicBezTo>
                    <a:cubicBezTo>
                      <a:pt x="1267786" y="2826463"/>
                      <a:pt x="1276927" y="2822598"/>
                      <a:pt x="1285531" y="2804456"/>
                    </a:cubicBezTo>
                    <a:close/>
                    <a:moveTo>
                      <a:pt x="972262" y="2340280"/>
                    </a:moveTo>
                    <a:cubicBezTo>
                      <a:pt x="984845" y="2347687"/>
                      <a:pt x="991835" y="2351122"/>
                      <a:pt x="989899" y="2348223"/>
                    </a:cubicBezTo>
                    <a:cubicBezTo>
                      <a:pt x="988071" y="2345647"/>
                      <a:pt x="985920" y="2341997"/>
                      <a:pt x="983985" y="2339206"/>
                    </a:cubicBezTo>
                    <a:cubicBezTo>
                      <a:pt x="992050" y="2338133"/>
                      <a:pt x="996029" y="2336630"/>
                      <a:pt x="994416" y="2334805"/>
                    </a:cubicBezTo>
                    <a:cubicBezTo>
                      <a:pt x="984952" y="2324177"/>
                      <a:pt x="973446" y="2314301"/>
                      <a:pt x="961508" y="2304747"/>
                    </a:cubicBezTo>
                    <a:cubicBezTo>
                      <a:pt x="885154" y="2184302"/>
                      <a:pt x="772128" y="1983881"/>
                      <a:pt x="691364" y="1911957"/>
                    </a:cubicBezTo>
                    <a:cubicBezTo>
                      <a:pt x="657812" y="1882222"/>
                      <a:pt x="607375" y="1831124"/>
                      <a:pt x="562530" y="1840141"/>
                    </a:cubicBezTo>
                    <a:cubicBezTo>
                      <a:pt x="486928" y="1855385"/>
                      <a:pt x="602858" y="2032188"/>
                      <a:pt x="615763" y="2049364"/>
                    </a:cubicBezTo>
                    <a:cubicBezTo>
                      <a:pt x="627055" y="2064393"/>
                      <a:pt x="641465" y="2080495"/>
                      <a:pt x="657812" y="2097027"/>
                    </a:cubicBezTo>
                    <a:cubicBezTo>
                      <a:pt x="632432" y="2084145"/>
                      <a:pt x="606837" y="2072337"/>
                      <a:pt x="580812" y="2062353"/>
                    </a:cubicBezTo>
                    <a:cubicBezTo>
                      <a:pt x="556292" y="2052799"/>
                      <a:pt x="478432" y="2016945"/>
                      <a:pt x="460688" y="2067291"/>
                    </a:cubicBezTo>
                    <a:cubicBezTo>
                      <a:pt x="437674" y="2132452"/>
                      <a:pt x="525321" y="2210065"/>
                      <a:pt x="555110" y="2234541"/>
                    </a:cubicBezTo>
                    <a:cubicBezTo>
                      <a:pt x="667813" y="2326968"/>
                      <a:pt x="899672" y="2344788"/>
                      <a:pt x="972262" y="2340280"/>
                    </a:cubicBezTo>
                    <a:close/>
                    <a:moveTo>
                      <a:pt x="906232" y="1971858"/>
                    </a:moveTo>
                    <a:cubicBezTo>
                      <a:pt x="906340" y="1971429"/>
                      <a:pt x="906340" y="1970999"/>
                      <a:pt x="906340" y="1970570"/>
                    </a:cubicBezTo>
                    <a:cubicBezTo>
                      <a:pt x="917847" y="1943196"/>
                      <a:pt x="942904" y="1837243"/>
                      <a:pt x="950001" y="1808151"/>
                    </a:cubicBezTo>
                    <a:cubicBezTo>
                      <a:pt x="985275" y="1660976"/>
                      <a:pt x="1026786" y="1502636"/>
                      <a:pt x="1026463" y="1348483"/>
                    </a:cubicBezTo>
                    <a:cubicBezTo>
                      <a:pt x="1026356" y="1331630"/>
                      <a:pt x="1025603" y="1314883"/>
                      <a:pt x="1023130" y="1298566"/>
                    </a:cubicBezTo>
                    <a:cubicBezTo>
                      <a:pt x="1016032" y="1253157"/>
                      <a:pt x="990867" y="1229433"/>
                      <a:pt x="961939" y="1267757"/>
                    </a:cubicBezTo>
                    <a:cubicBezTo>
                      <a:pt x="939785" y="1297170"/>
                      <a:pt x="917847" y="1615567"/>
                      <a:pt x="907200" y="1815880"/>
                    </a:cubicBezTo>
                    <a:cubicBezTo>
                      <a:pt x="895478" y="1620827"/>
                      <a:pt x="861925" y="1242315"/>
                      <a:pt x="829125" y="1243603"/>
                    </a:cubicBezTo>
                    <a:cubicBezTo>
                      <a:pt x="774386" y="1245643"/>
                      <a:pt x="768149" y="1372315"/>
                      <a:pt x="766966" y="1421051"/>
                    </a:cubicBezTo>
                    <a:cubicBezTo>
                      <a:pt x="762557" y="1606335"/>
                      <a:pt x="876658" y="1899720"/>
                      <a:pt x="899887" y="1991503"/>
                    </a:cubicBezTo>
                    <a:cubicBezTo>
                      <a:pt x="901500" y="1998051"/>
                      <a:pt x="905157" y="1978836"/>
                      <a:pt x="906232" y="1971858"/>
                    </a:cubicBezTo>
                    <a:close/>
                    <a:moveTo>
                      <a:pt x="127632" y="761822"/>
                    </a:moveTo>
                    <a:cubicBezTo>
                      <a:pt x="113867" y="750121"/>
                      <a:pt x="21167" y="665100"/>
                      <a:pt x="1702" y="710831"/>
                    </a:cubicBezTo>
                    <a:cubicBezTo>
                      <a:pt x="-5074" y="726611"/>
                      <a:pt x="10197" y="751516"/>
                      <a:pt x="15789" y="762680"/>
                    </a:cubicBezTo>
                    <a:cubicBezTo>
                      <a:pt x="43105" y="816784"/>
                      <a:pt x="75152" y="867238"/>
                      <a:pt x="107200" y="916189"/>
                    </a:cubicBezTo>
                    <a:cubicBezTo>
                      <a:pt x="244853" y="1126915"/>
                      <a:pt x="466388" y="1164702"/>
                      <a:pt x="438857" y="1124553"/>
                    </a:cubicBezTo>
                    <a:cubicBezTo>
                      <a:pt x="345834" y="988972"/>
                      <a:pt x="244100" y="861441"/>
                      <a:pt x="127632" y="761822"/>
                    </a:cubicBezTo>
                    <a:close/>
                    <a:moveTo>
                      <a:pt x="435416" y="700311"/>
                    </a:moveTo>
                    <a:cubicBezTo>
                      <a:pt x="430899" y="518462"/>
                      <a:pt x="417241" y="337364"/>
                      <a:pt x="383796" y="162707"/>
                    </a:cubicBezTo>
                    <a:cubicBezTo>
                      <a:pt x="377344" y="129322"/>
                      <a:pt x="360782" y="-5616"/>
                      <a:pt x="318949" y="181"/>
                    </a:cubicBezTo>
                    <a:cubicBezTo>
                      <a:pt x="270340" y="6837"/>
                      <a:pt x="266253" y="195342"/>
                      <a:pt x="264640" y="235919"/>
                    </a:cubicBezTo>
                    <a:cubicBezTo>
                      <a:pt x="255284" y="464465"/>
                      <a:pt x="384764" y="908997"/>
                      <a:pt x="413262" y="986395"/>
                    </a:cubicBezTo>
                    <a:cubicBezTo>
                      <a:pt x="441761" y="1063794"/>
                      <a:pt x="436169" y="729188"/>
                      <a:pt x="435416" y="7003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5792914" y="13736488"/>
                <a:ext cx="2762094" cy="6528418"/>
              </a:xfrm>
              <a:custGeom>
                <a:avLst/>
                <a:gdLst/>
                <a:ahLst/>
                <a:cxnLst/>
                <a:rect l="l" t="t" r="r" b="b"/>
                <a:pathLst>
                  <a:path w="2762094" h="6528418" extrusionOk="0">
                    <a:moveTo>
                      <a:pt x="3579" y="52095"/>
                    </a:moveTo>
                    <a:cubicBezTo>
                      <a:pt x="-5131" y="33953"/>
                      <a:pt x="2612" y="12268"/>
                      <a:pt x="20786" y="3573"/>
                    </a:cubicBezTo>
                    <a:cubicBezTo>
                      <a:pt x="38853" y="-5122"/>
                      <a:pt x="60684" y="2607"/>
                      <a:pt x="69395" y="20749"/>
                    </a:cubicBezTo>
                    <a:lnTo>
                      <a:pt x="556665" y="1020704"/>
                    </a:lnTo>
                    <a:cubicBezTo>
                      <a:pt x="837455" y="1597811"/>
                      <a:pt x="1182878" y="2329179"/>
                      <a:pt x="1465927" y="2906287"/>
                    </a:cubicBezTo>
                    <a:cubicBezTo>
                      <a:pt x="1632401" y="3245617"/>
                      <a:pt x="1776829" y="3531702"/>
                      <a:pt x="1875983" y="3699595"/>
                    </a:cubicBezTo>
                    <a:cubicBezTo>
                      <a:pt x="2153009" y="4172682"/>
                      <a:pt x="2335184" y="4635141"/>
                      <a:pt x="2459072" y="5049292"/>
                    </a:cubicBezTo>
                    <a:cubicBezTo>
                      <a:pt x="2651464" y="5692420"/>
                      <a:pt x="2703836" y="6218107"/>
                      <a:pt x="2761156" y="6482186"/>
                    </a:cubicBezTo>
                    <a:cubicBezTo>
                      <a:pt x="2765780" y="6502689"/>
                      <a:pt x="2752875" y="6522978"/>
                      <a:pt x="2732335" y="6527487"/>
                    </a:cubicBezTo>
                    <a:cubicBezTo>
                      <a:pt x="2711794" y="6532103"/>
                      <a:pt x="2691469" y="6519113"/>
                      <a:pt x="2686952" y="6498717"/>
                    </a:cubicBezTo>
                    <a:cubicBezTo>
                      <a:pt x="2626944" y="6236464"/>
                      <a:pt x="2568119" y="5714319"/>
                      <a:pt x="2370888" y="5076022"/>
                    </a:cubicBezTo>
                    <a:cubicBezTo>
                      <a:pt x="2245280" y="4669492"/>
                      <a:pt x="2063642" y="4215299"/>
                      <a:pt x="1787799" y="3751552"/>
                    </a:cubicBezTo>
                    <a:cubicBezTo>
                      <a:pt x="1687785" y="3581941"/>
                      <a:pt x="1540776" y="3293924"/>
                      <a:pt x="1374302" y="2950837"/>
                    </a:cubicBezTo>
                    <a:cubicBezTo>
                      <a:pt x="1093619" y="2372333"/>
                      <a:pt x="756154" y="1637101"/>
                      <a:pt x="479880" y="1057524"/>
                    </a:cubicBezTo>
                    <a:lnTo>
                      <a:pt x="3579" y="52095"/>
                    </a:lnTo>
                    <a:lnTo>
                      <a:pt x="3579" y="5209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973399" y="13385148"/>
                <a:ext cx="2862088" cy="3912131"/>
              </a:xfrm>
              <a:custGeom>
                <a:avLst/>
                <a:gdLst/>
                <a:ahLst/>
                <a:cxnLst/>
                <a:rect l="l" t="t" r="r" b="b"/>
                <a:pathLst>
                  <a:path w="2862088" h="3912131" extrusionOk="0">
                    <a:moveTo>
                      <a:pt x="2267483" y="3498409"/>
                    </a:moveTo>
                    <a:cubicBezTo>
                      <a:pt x="2280173" y="3529110"/>
                      <a:pt x="2297164" y="3582248"/>
                      <a:pt x="2272430" y="3614023"/>
                    </a:cubicBezTo>
                    <a:cubicBezTo>
                      <a:pt x="2248771" y="3644296"/>
                      <a:pt x="2203711" y="3613594"/>
                      <a:pt x="2182310" y="3598458"/>
                    </a:cubicBezTo>
                    <a:cubicBezTo>
                      <a:pt x="2104880" y="3543388"/>
                      <a:pt x="2033473" y="3459548"/>
                      <a:pt x="1980670" y="3366691"/>
                    </a:cubicBezTo>
                    <a:cubicBezTo>
                      <a:pt x="1959484" y="3329656"/>
                      <a:pt x="1939374" y="3254082"/>
                      <a:pt x="1969485" y="3229714"/>
                    </a:cubicBezTo>
                    <a:cubicBezTo>
                      <a:pt x="1999597" y="3205346"/>
                      <a:pt x="2036591" y="3227352"/>
                      <a:pt x="2036914" y="3227567"/>
                    </a:cubicBezTo>
                    <a:cubicBezTo>
                      <a:pt x="2066918" y="3243240"/>
                      <a:pt x="2095201" y="3263959"/>
                      <a:pt x="2121119" y="3288756"/>
                    </a:cubicBezTo>
                    <a:cubicBezTo>
                      <a:pt x="2178976" y="3343933"/>
                      <a:pt x="2232855" y="3414462"/>
                      <a:pt x="2267483" y="3498409"/>
                    </a:cubicBezTo>
                    <a:close/>
                    <a:moveTo>
                      <a:pt x="1893454" y="3397286"/>
                    </a:moveTo>
                    <a:cubicBezTo>
                      <a:pt x="1869364" y="3381613"/>
                      <a:pt x="1860224" y="3373776"/>
                      <a:pt x="1818175" y="3359177"/>
                    </a:cubicBezTo>
                    <a:cubicBezTo>
                      <a:pt x="1776126" y="3344578"/>
                      <a:pt x="1747197" y="3364974"/>
                      <a:pt x="1747197" y="3364974"/>
                    </a:cubicBezTo>
                    <a:cubicBezTo>
                      <a:pt x="1715258" y="3422942"/>
                      <a:pt x="1770749" y="3494007"/>
                      <a:pt x="1797312" y="3530291"/>
                    </a:cubicBezTo>
                    <a:cubicBezTo>
                      <a:pt x="1868074" y="3627335"/>
                      <a:pt x="1959807" y="3705377"/>
                      <a:pt x="2058315" y="3745096"/>
                    </a:cubicBezTo>
                    <a:cubicBezTo>
                      <a:pt x="2086168" y="3756368"/>
                      <a:pt x="2145101" y="3781917"/>
                      <a:pt x="2170481" y="3744345"/>
                    </a:cubicBezTo>
                    <a:cubicBezTo>
                      <a:pt x="2197043" y="3704840"/>
                      <a:pt x="2150370" y="3643866"/>
                      <a:pt x="2132841" y="3620035"/>
                    </a:cubicBezTo>
                    <a:cubicBezTo>
                      <a:pt x="2065305" y="3528466"/>
                      <a:pt x="1980132" y="3453644"/>
                      <a:pt x="1893454" y="3397286"/>
                    </a:cubicBezTo>
                    <a:close/>
                    <a:moveTo>
                      <a:pt x="2574944" y="3323859"/>
                    </a:moveTo>
                    <a:cubicBezTo>
                      <a:pt x="2569029" y="3314198"/>
                      <a:pt x="2562791" y="3304751"/>
                      <a:pt x="2555586" y="3296593"/>
                    </a:cubicBezTo>
                    <a:cubicBezTo>
                      <a:pt x="2529454" y="3267179"/>
                      <a:pt x="2508376" y="3289293"/>
                      <a:pt x="2498267" y="3329227"/>
                    </a:cubicBezTo>
                    <a:cubicBezTo>
                      <a:pt x="2484071" y="3384941"/>
                      <a:pt x="2489986" y="3448813"/>
                      <a:pt x="2497514" y="3504098"/>
                    </a:cubicBezTo>
                    <a:cubicBezTo>
                      <a:pt x="2505042" y="3558846"/>
                      <a:pt x="2518162" y="3611876"/>
                      <a:pt x="2532895" y="3663511"/>
                    </a:cubicBezTo>
                    <a:cubicBezTo>
                      <a:pt x="2552790" y="3733610"/>
                      <a:pt x="2579998" y="3816268"/>
                      <a:pt x="2634414" y="3847937"/>
                    </a:cubicBezTo>
                    <a:lnTo>
                      <a:pt x="2695282" y="3837309"/>
                    </a:lnTo>
                    <a:cubicBezTo>
                      <a:pt x="2721092" y="3806929"/>
                      <a:pt x="2700444" y="3708705"/>
                      <a:pt x="2695175" y="3676178"/>
                    </a:cubicBezTo>
                    <a:cubicBezTo>
                      <a:pt x="2674635" y="3550687"/>
                      <a:pt x="2635489" y="3422513"/>
                      <a:pt x="2574944" y="3323859"/>
                    </a:cubicBezTo>
                    <a:close/>
                    <a:moveTo>
                      <a:pt x="2848959" y="3555626"/>
                    </a:moveTo>
                    <a:cubicBezTo>
                      <a:pt x="2841861" y="3521489"/>
                      <a:pt x="2832075" y="3488318"/>
                      <a:pt x="2820783" y="3456650"/>
                    </a:cubicBezTo>
                    <a:cubicBezTo>
                      <a:pt x="2813685" y="3436790"/>
                      <a:pt x="2805835" y="3417253"/>
                      <a:pt x="2796909" y="3398789"/>
                    </a:cubicBezTo>
                    <a:cubicBezTo>
                      <a:pt x="2791962" y="3388376"/>
                      <a:pt x="2786585" y="3378070"/>
                      <a:pt x="2780132" y="3369160"/>
                    </a:cubicBezTo>
                    <a:cubicBezTo>
                      <a:pt x="2738407" y="3311622"/>
                      <a:pt x="2716683" y="3443124"/>
                      <a:pt x="2712812" y="3478227"/>
                    </a:cubicBezTo>
                    <a:cubicBezTo>
                      <a:pt x="2711736" y="3488210"/>
                      <a:pt x="2710338" y="3503883"/>
                      <a:pt x="2709693" y="3513867"/>
                    </a:cubicBezTo>
                    <a:cubicBezTo>
                      <a:pt x="2703778" y="3605650"/>
                      <a:pt x="2705821" y="3704518"/>
                      <a:pt x="2722060" y="3792759"/>
                    </a:cubicBezTo>
                    <a:cubicBezTo>
                      <a:pt x="2729911" y="3835484"/>
                      <a:pt x="2742708" y="3877135"/>
                      <a:pt x="2769809" y="3903007"/>
                    </a:cubicBezTo>
                    <a:lnTo>
                      <a:pt x="2810889" y="3912131"/>
                    </a:lnTo>
                    <a:cubicBezTo>
                      <a:pt x="2840786" y="3847937"/>
                      <a:pt x="2858423" y="3793188"/>
                      <a:pt x="2861541" y="3714180"/>
                    </a:cubicBezTo>
                    <a:cubicBezTo>
                      <a:pt x="2863692" y="3660505"/>
                      <a:pt x="2859498" y="3606616"/>
                      <a:pt x="2848959" y="3555626"/>
                    </a:cubicBezTo>
                    <a:close/>
                    <a:moveTo>
                      <a:pt x="1197446" y="1157129"/>
                    </a:moveTo>
                    <a:cubicBezTo>
                      <a:pt x="1183251" y="1073290"/>
                      <a:pt x="764054" y="606537"/>
                      <a:pt x="433687" y="251212"/>
                    </a:cubicBezTo>
                    <a:cubicBezTo>
                      <a:pt x="220863" y="22237"/>
                      <a:pt x="8683" y="-10397"/>
                      <a:pt x="4059" y="2377"/>
                    </a:cubicBezTo>
                    <a:cubicBezTo>
                      <a:pt x="-39495" y="125292"/>
                      <a:pt x="280118" y="406975"/>
                      <a:pt x="356795" y="485340"/>
                    </a:cubicBezTo>
                    <a:cubicBezTo>
                      <a:pt x="647049" y="782160"/>
                      <a:pt x="1210458" y="1233991"/>
                      <a:pt x="1197446" y="1157129"/>
                    </a:cubicBezTo>
                    <a:lnTo>
                      <a:pt x="1197446" y="1157129"/>
                    </a:lnTo>
                    <a:close/>
                    <a:moveTo>
                      <a:pt x="1299180" y="887791"/>
                    </a:moveTo>
                    <a:cubicBezTo>
                      <a:pt x="1328109" y="941573"/>
                      <a:pt x="1430273" y="1016717"/>
                      <a:pt x="1437263" y="910120"/>
                    </a:cubicBezTo>
                    <a:cubicBezTo>
                      <a:pt x="1449630" y="718394"/>
                      <a:pt x="1408012" y="360386"/>
                      <a:pt x="1341659" y="194317"/>
                    </a:cubicBezTo>
                    <a:cubicBezTo>
                      <a:pt x="1314989" y="127654"/>
                      <a:pt x="1257239" y="232748"/>
                      <a:pt x="1240247" y="390873"/>
                    </a:cubicBezTo>
                    <a:cubicBezTo>
                      <a:pt x="1221965" y="561236"/>
                      <a:pt x="1247345" y="791499"/>
                      <a:pt x="1299180" y="887791"/>
                    </a:cubicBezTo>
                    <a:lnTo>
                      <a:pt x="1299180" y="887791"/>
                    </a:lnTo>
                    <a:close/>
                    <a:moveTo>
                      <a:pt x="850087" y="1098410"/>
                    </a:moveTo>
                    <a:cubicBezTo>
                      <a:pt x="643608" y="1134586"/>
                      <a:pt x="1201425" y="1638589"/>
                      <a:pt x="1260358" y="1527376"/>
                    </a:cubicBezTo>
                    <a:cubicBezTo>
                      <a:pt x="1276274" y="1497318"/>
                      <a:pt x="1186799" y="1321695"/>
                      <a:pt x="1081086" y="1213595"/>
                    </a:cubicBezTo>
                    <a:cubicBezTo>
                      <a:pt x="1000968" y="1131473"/>
                      <a:pt x="863207" y="1096155"/>
                      <a:pt x="850087" y="1098410"/>
                    </a:cubicBezTo>
                    <a:lnTo>
                      <a:pt x="850087" y="1098410"/>
                    </a:lnTo>
                    <a:close/>
                    <a:moveTo>
                      <a:pt x="1850867" y="1521579"/>
                    </a:moveTo>
                    <a:cubicBezTo>
                      <a:pt x="1773760" y="1360770"/>
                      <a:pt x="1755908" y="1569349"/>
                      <a:pt x="1751284" y="1610356"/>
                    </a:cubicBezTo>
                    <a:cubicBezTo>
                      <a:pt x="1737304" y="1736599"/>
                      <a:pt x="1772255" y="2058216"/>
                      <a:pt x="1793978" y="2085268"/>
                    </a:cubicBezTo>
                    <a:cubicBezTo>
                      <a:pt x="1859578" y="2167604"/>
                      <a:pt x="1870978" y="2026119"/>
                      <a:pt x="1874419" y="2001858"/>
                    </a:cubicBezTo>
                    <a:cubicBezTo>
                      <a:pt x="1890335" y="1889893"/>
                      <a:pt x="1879258" y="1580835"/>
                      <a:pt x="1850867" y="1521579"/>
                    </a:cubicBezTo>
                    <a:lnTo>
                      <a:pt x="1850867" y="1521579"/>
                    </a:lnTo>
                    <a:close/>
                    <a:moveTo>
                      <a:pt x="2083372" y="1591248"/>
                    </a:moveTo>
                    <a:cubicBezTo>
                      <a:pt x="2056379" y="1356798"/>
                      <a:pt x="1952171" y="1542834"/>
                      <a:pt x="1942278" y="1629357"/>
                    </a:cubicBezTo>
                    <a:cubicBezTo>
                      <a:pt x="1927114" y="1760215"/>
                      <a:pt x="1923780" y="1885813"/>
                      <a:pt x="1930448" y="2010016"/>
                    </a:cubicBezTo>
                    <a:cubicBezTo>
                      <a:pt x="1931416" y="2027836"/>
                      <a:pt x="1933029" y="2045441"/>
                      <a:pt x="1936363" y="2062617"/>
                    </a:cubicBezTo>
                    <a:cubicBezTo>
                      <a:pt x="1962603" y="2199487"/>
                      <a:pt x="2088534" y="1901379"/>
                      <a:pt x="2083372" y="1591248"/>
                    </a:cubicBezTo>
                    <a:lnTo>
                      <a:pt x="2083372" y="1591248"/>
                    </a:lnTo>
                    <a:close/>
                    <a:moveTo>
                      <a:pt x="1474903" y="2267009"/>
                    </a:moveTo>
                    <a:cubicBezTo>
                      <a:pt x="1356607" y="2243500"/>
                      <a:pt x="1401882" y="2358793"/>
                      <a:pt x="1433284" y="2395828"/>
                    </a:cubicBezTo>
                    <a:cubicBezTo>
                      <a:pt x="1512542" y="2488900"/>
                      <a:pt x="1628472" y="2612995"/>
                      <a:pt x="1739454" y="2628131"/>
                    </a:cubicBezTo>
                    <a:cubicBezTo>
                      <a:pt x="1818390" y="2638759"/>
                      <a:pt x="1743541" y="2507256"/>
                      <a:pt x="1724829" y="2480956"/>
                    </a:cubicBezTo>
                    <a:cubicBezTo>
                      <a:pt x="1663315" y="2394003"/>
                      <a:pt x="1568571" y="2285688"/>
                      <a:pt x="1474903" y="2267009"/>
                    </a:cubicBezTo>
                    <a:lnTo>
                      <a:pt x="1474903" y="2267009"/>
                    </a:lnTo>
                    <a:close/>
                    <a:moveTo>
                      <a:pt x="1342734" y="2650567"/>
                    </a:moveTo>
                    <a:cubicBezTo>
                      <a:pt x="1445436" y="2699733"/>
                      <a:pt x="1732464" y="2824043"/>
                      <a:pt x="1750854" y="2789369"/>
                    </a:cubicBezTo>
                    <a:cubicBezTo>
                      <a:pt x="1769674" y="2754051"/>
                      <a:pt x="1721280" y="2694687"/>
                      <a:pt x="1706224" y="2675794"/>
                    </a:cubicBezTo>
                    <a:cubicBezTo>
                      <a:pt x="1634817" y="2586480"/>
                      <a:pt x="1379621" y="2452938"/>
                      <a:pt x="1356177" y="2458520"/>
                    </a:cubicBezTo>
                    <a:cubicBezTo>
                      <a:pt x="1247023" y="2484391"/>
                      <a:pt x="1280683" y="2620831"/>
                      <a:pt x="1342734" y="2650567"/>
                    </a:cubicBezTo>
                    <a:lnTo>
                      <a:pt x="1342734" y="2650567"/>
                    </a:lnTo>
                    <a:close/>
                    <a:moveTo>
                      <a:pt x="2313941" y="2796776"/>
                    </a:moveTo>
                    <a:cubicBezTo>
                      <a:pt x="2312758" y="2827478"/>
                      <a:pt x="2323189" y="2926239"/>
                      <a:pt x="2352225" y="2935686"/>
                    </a:cubicBezTo>
                    <a:cubicBezTo>
                      <a:pt x="2388359" y="2947387"/>
                      <a:pt x="2445356" y="2863762"/>
                      <a:pt x="2450196" y="2841004"/>
                    </a:cubicBezTo>
                    <a:cubicBezTo>
                      <a:pt x="2472672" y="2736661"/>
                      <a:pt x="2492890" y="2555563"/>
                      <a:pt x="2483641" y="2448644"/>
                    </a:cubicBezTo>
                    <a:cubicBezTo>
                      <a:pt x="2480737" y="2414507"/>
                      <a:pt x="2471704" y="2340329"/>
                      <a:pt x="2436645" y="2339148"/>
                    </a:cubicBezTo>
                    <a:cubicBezTo>
                      <a:pt x="2404813" y="2337967"/>
                      <a:pt x="2385348" y="2404845"/>
                      <a:pt x="2375669" y="2435547"/>
                    </a:cubicBezTo>
                    <a:cubicBezTo>
                      <a:pt x="2340396" y="2547942"/>
                      <a:pt x="2318673" y="2666991"/>
                      <a:pt x="2313941" y="2796776"/>
                    </a:cubicBezTo>
                    <a:lnTo>
                      <a:pt x="2313941" y="2796776"/>
                    </a:lnTo>
                    <a:close/>
                    <a:moveTo>
                      <a:pt x="2253395" y="2985925"/>
                    </a:moveTo>
                    <a:cubicBezTo>
                      <a:pt x="2253180" y="2990219"/>
                      <a:pt x="2300928" y="2854315"/>
                      <a:pt x="2299960" y="2758131"/>
                    </a:cubicBezTo>
                    <a:cubicBezTo>
                      <a:pt x="2298885" y="2643053"/>
                      <a:pt x="2304369" y="2592706"/>
                      <a:pt x="2276624" y="2506290"/>
                    </a:cubicBezTo>
                    <a:cubicBezTo>
                      <a:pt x="2267053" y="2476447"/>
                      <a:pt x="2249954" y="2428248"/>
                      <a:pt x="2219627" y="2433293"/>
                    </a:cubicBezTo>
                    <a:cubicBezTo>
                      <a:pt x="2184246" y="2439197"/>
                      <a:pt x="2164781" y="2490295"/>
                      <a:pt x="2155640" y="2530551"/>
                    </a:cubicBezTo>
                    <a:cubicBezTo>
                      <a:pt x="2132518" y="2632103"/>
                      <a:pt x="2142950" y="2747288"/>
                      <a:pt x="2161339" y="2845835"/>
                    </a:cubicBezTo>
                    <a:cubicBezTo>
                      <a:pt x="2168007" y="2881474"/>
                      <a:pt x="2211239" y="3018881"/>
                      <a:pt x="2253395" y="2985925"/>
                    </a:cubicBezTo>
                    <a:lnTo>
                      <a:pt x="2253395" y="2985925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707623" y="17079667"/>
                <a:ext cx="4041648" cy="3287116"/>
              </a:xfrm>
              <a:custGeom>
                <a:avLst/>
                <a:gdLst/>
                <a:ahLst/>
                <a:cxnLst/>
                <a:rect l="l" t="t" r="r" b="b"/>
                <a:pathLst>
                  <a:path w="4041648" h="3287116" extrusionOk="0">
                    <a:moveTo>
                      <a:pt x="4041473" y="82674"/>
                    </a:moveTo>
                    <a:cubicBezTo>
                      <a:pt x="4045022" y="101568"/>
                      <a:pt x="3993510" y="151163"/>
                      <a:pt x="3983616" y="163615"/>
                    </a:cubicBezTo>
                    <a:cubicBezTo>
                      <a:pt x="3913391" y="251749"/>
                      <a:pt x="3844458" y="341707"/>
                      <a:pt x="3765845" y="422326"/>
                    </a:cubicBezTo>
                    <a:cubicBezTo>
                      <a:pt x="3452039" y="744588"/>
                      <a:pt x="2857550" y="968624"/>
                      <a:pt x="2454808" y="657742"/>
                    </a:cubicBezTo>
                    <a:cubicBezTo>
                      <a:pt x="2438139" y="647652"/>
                      <a:pt x="2469541" y="509386"/>
                      <a:pt x="2475456" y="493820"/>
                    </a:cubicBezTo>
                    <a:cubicBezTo>
                      <a:pt x="2515784" y="388726"/>
                      <a:pt x="2592783" y="303061"/>
                      <a:pt x="2675267" y="230279"/>
                    </a:cubicBezTo>
                    <a:cubicBezTo>
                      <a:pt x="2960467" y="-21132"/>
                      <a:pt x="3371598" y="-26392"/>
                      <a:pt x="3726054" y="27497"/>
                    </a:cubicBezTo>
                    <a:cubicBezTo>
                      <a:pt x="3811012" y="40486"/>
                      <a:pt x="3895862" y="53905"/>
                      <a:pt x="3980282" y="70651"/>
                    </a:cubicBezTo>
                    <a:cubicBezTo>
                      <a:pt x="3985229" y="71617"/>
                      <a:pt x="4040613" y="78058"/>
                      <a:pt x="4041473" y="82674"/>
                    </a:cubicBezTo>
                    <a:close/>
                    <a:moveTo>
                      <a:pt x="393347" y="1185255"/>
                    </a:moveTo>
                    <a:cubicBezTo>
                      <a:pt x="292150" y="1181282"/>
                      <a:pt x="190309" y="1189441"/>
                      <a:pt x="89112" y="1195560"/>
                    </a:cubicBezTo>
                    <a:cubicBezTo>
                      <a:pt x="74809" y="1196419"/>
                      <a:pt x="10607" y="1191910"/>
                      <a:pt x="176" y="1205544"/>
                    </a:cubicBezTo>
                    <a:cubicBezTo>
                      <a:pt x="-2513" y="1208979"/>
                      <a:pt x="26523" y="1249771"/>
                      <a:pt x="28781" y="1253636"/>
                    </a:cubicBezTo>
                    <a:cubicBezTo>
                      <a:pt x="68357" y="1319978"/>
                      <a:pt x="110405" y="1384816"/>
                      <a:pt x="152777" y="1449226"/>
                    </a:cubicBezTo>
                    <a:cubicBezTo>
                      <a:pt x="329790" y="1718349"/>
                      <a:pt x="580576" y="1989620"/>
                      <a:pt x="920407" y="2028802"/>
                    </a:cubicBezTo>
                    <a:cubicBezTo>
                      <a:pt x="1018700" y="2040181"/>
                      <a:pt x="1122477" y="2040074"/>
                      <a:pt x="1217114" y="2003790"/>
                    </a:cubicBezTo>
                    <a:cubicBezTo>
                      <a:pt x="1231094" y="1998315"/>
                      <a:pt x="1342615" y="1936160"/>
                      <a:pt x="1339388" y="1918984"/>
                    </a:cubicBezTo>
                    <a:cubicBezTo>
                      <a:pt x="1305513" y="1463181"/>
                      <a:pt x="797918" y="1201035"/>
                      <a:pt x="393347" y="1185255"/>
                    </a:cubicBezTo>
                    <a:close/>
                    <a:moveTo>
                      <a:pt x="3553988" y="2576711"/>
                    </a:moveTo>
                    <a:cubicBezTo>
                      <a:pt x="3234590" y="2532483"/>
                      <a:pt x="2864970" y="2542145"/>
                      <a:pt x="2611711" y="2771764"/>
                    </a:cubicBezTo>
                    <a:cubicBezTo>
                      <a:pt x="2538367" y="2838105"/>
                      <a:pt x="2470186" y="2916148"/>
                      <a:pt x="2435235" y="3011152"/>
                    </a:cubicBezTo>
                    <a:cubicBezTo>
                      <a:pt x="2429966" y="3025214"/>
                      <a:pt x="2403403" y="3149846"/>
                      <a:pt x="2418566" y="3158756"/>
                    </a:cubicBezTo>
                    <a:cubicBezTo>
                      <a:pt x="2784530" y="3433462"/>
                      <a:pt x="3316429" y="3224776"/>
                      <a:pt x="3594639" y="2931284"/>
                    </a:cubicBezTo>
                    <a:cubicBezTo>
                      <a:pt x="3664326" y="2857750"/>
                      <a:pt x="3725302" y="2775951"/>
                      <a:pt x="3787245" y="2695868"/>
                    </a:cubicBezTo>
                    <a:cubicBezTo>
                      <a:pt x="3796064" y="2684596"/>
                      <a:pt x="3841769" y="2639295"/>
                      <a:pt x="3838328" y="2622442"/>
                    </a:cubicBezTo>
                    <a:cubicBezTo>
                      <a:pt x="3837468" y="2618255"/>
                      <a:pt x="3787568" y="2613102"/>
                      <a:pt x="3783159" y="2612351"/>
                    </a:cubicBezTo>
                    <a:cubicBezTo>
                      <a:pt x="3707127" y="2598288"/>
                      <a:pt x="3630558" y="2587231"/>
                      <a:pt x="3553988" y="25767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8838727" y="19705603"/>
                <a:ext cx="1511516" cy="609687"/>
              </a:xfrm>
              <a:custGeom>
                <a:avLst/>
                <a:gdLst/>
                <a:ahLst/>
                <a:cxnLst/>
                <a:rect l="l" t="t" r="r" b="b"/>
                <a:pathLst>
                  <a:path w="1511516" h="609687" extrusionOk="0">
                    <a:moveTo>
                      <a:pt x="1508595" y="64459"/>
                    </a:moveTo>
                    <a:cubicBezTo>
                      <a:pt x="1502465" y="53294"/>
                      <a:pt x="1488377" y="49215"/>
                      <a:pt x="1477193" y="55334"/>
                    </a:cubicBezTo>
                    <a:cubicBezTo>
                      <a:pt x="1435682" y="77233"/>
                      <a:pt x="1390729" y="95268"/>
                      <a:pt x="1344164" y="111263"/>
                    </a:cubicBezTo>
                    <a:cubicBezTo>
                      <a:pt x="1234687" y="149049"/>
                      <a:pt x="1116714" y="175457"/>
                      <a:pt x="1012721" y="209379"/>
                    </a:cubicBezTo>
                    <a:cubicBezTo>
                      <a:pt x="939701" y="233748"/>
                      <a:pt x="866787" y="257794"/>
                      <a:pt x="793982" y="282055"/>
                    </a:cubicBezTo>
                    <a:cubicBezTo>
                      <a:pt x="813447" y="253178"/>
                      <a:pt x="840655" y="221832"/>
                      <a:pt x="871197" y="189842"/>
                    </a:cubicBezTo>
                    <a:cubicBezTo>
                      <a:pt x="880875" y="179644"/>
                      <a:pt x="890877" y="169446"/>
                      <a:pt x="900878" y="159248"/>
                    </a:cubicBezTo>
                    <a:cubicBezTo>
                      <a:pt x="910879" y="149049"/>
                      <a:pt x="920881" y="138959"/>
                      <a:pt x="930882" y="129083"/>
                    </a:cubicBezTo>
                    <a:cubicBezTo>
                      <a:pt x="967446" y="93228"/>
                      <a:pt x="1004656" y="61238"/>
                      <a:pt x="1040145" y="44492"/>
                    </a:cubicBezTo>
                    <a:cubicBezTo>
                      <a:pt x="1052082" y="39768"/>
                      <a:pt x="1057781" y="26350"/>
                      <a:pt x="1053049" y="14541"/>
                    </a:cubicBezTo>
                    <a:cubicBezTo>
                      <a:pt x="1048318" y="2626"/>
                      <a:pt x="1034767" y="-3064"/>
                      <a:pt x="1022938" y="1660"/>
                    </a:cubicBezTo>
                    <a:cubicBezTo>
                      <a:pt x="994977" y="10784"/>
                      <a:pt x="964758" y="26457"/>
                      <a:pt x="934646" y="46960"/>
                    </a:cubicBezTo>
                    <a:cubicBezTo>
                      <a:pt x="908944" y="64351"/>
                      <a:pt x="883241" y="84962"/>
                      <a:pt x="859690" y="108042"/>
                    </a:cubicBezTo>
                    <a:cubicBezTo>
                      <a:pt x="841193" y="126184"/>
                      <a:pt x="824201" y="145829"/>
                      <a:pt x="808930" y="165689"/>
                    </a:cubicBezTo>
                    <a:cubicBezTo>
                      <a:pt x="782905" y="199611"/>
                      <a:pt x="762150" y="234070"/>
                      <a:pt x="747524" y="264020"/>
                    </a:cubicBezTo>
                    <a:cubicBezTo>
                      <a:pt x="741395" y="274862"/>
                      <a:pt x="745373" y="287851"/>
                      <a:pt x="755160" y="294937"/>
                    </a:cubicBezTo>
                    <a:cubicBezTo>
                      <a:pt x="740642" y="299767"/>
                      <a:pt x="726123" y="304491"/>
                      <a:pt x="711713" y="309428"/>
                    </a:cubicBezTo>
                    <a:cubicBezTo>
                      <a:pt x="644930" y="332079"/>
                      <a:pt x="578362" y="355374"/>
                      <a:pt x="512008" y="378991"/>
                    </a:cubicBezTo>
                    <a:cubicBezTo>
                      <a:pt x="510933" y="379420"/>
                      <a:pt x="509750" y="379850"/>
                      <a:pt x="508675" y="380279"/>
                    </a:cubicBezTo>
                    <a:cubicBezTo>
                      <a:pt x="511579" y="376951"/>
                      <a:pt x="514697" y="373731"/>
                      <a:pt x="517601" y="370295"/>
                    </a:cubicBezTo>
                    <a:cubicBezTo>
                      <a:pt x="527602" y="358702"/>
                      <a:pt x="537496" y="347108"/>
                      <a:pt x="546959" y="335085"/>
                    </a:cubicBezTo>
                    <a:cubicBezTo>
                      <a:pt x="554918" y="325101"/>
                      <a:pt x="562446" y="314796"/>
                      <a:pt x="569758" y="304383"/>
                    </a:cubicBezTo>
                    <a:cubicBezTo>
                      <a:pt x="577071" y="293863"/>
                      <a:pt x="583739" y="283128"/>
                      <a:pt x="590729" y="272393"/>
                    </a:cubicBezTo>
                    <a:cubicBezTo>
                      <a:pt x="592557" y="269602"/>
                      <a:pt x="622884" y="223549"/>
                      <a:pt x="636219" y="206588"/>
                    </a:cubicBezTo>
                    <a:cubicBezTo>
                      <a:pt x="636756" y="205944"/>
                      <a:pt x="637079" y="205193"/>
                      <a:pt x="637402" y="204442"/>
                    </a:cubicBezTo>
                    <a:lnTo>
                      <a:pt x="637187" y="204549"/>
                    </a:lnTo>
                    <a:lnTo>
                      <a:pt x="637509" y="204334"/>
                    </a:lnTo>
                    <a:cubicBezTo>
                      <a:pt x="637832" y="203582"/>
                      <a:pt x="638155" y="203046"/>
                      <a:pt x="638585" y="203368"/>
                    </a:cubicBezTo>
                    <a:cubicBezTo>
                      <a:pt x="638585" y="203475"/>
                      <a:pt x="638692" y="203582"/>
                      <a:pt x="638692" y="203582"/>
                    </a:cubicBezTo>
                    <a:cubicBezTo>
                      <a:pt x="648801" y="196712"/>
                      <a:pt x="651920" y="182972"/>
                      <a:pt x="645467" y="172452"/>
                    </a:cubicBezTo>
                    <a:cubicBezTo>
                      <a:pt x="641381" y="164186"/>
                      <a:pt x="631379" y="156671"/>
                      <a:pt x="613743" y="164186"/>
                    </a:cubicBezTo>
                    <a:cubicBezTo>
                      <a:pt x="611485" y="165152"/>
                      <a:pt x="607075" y="168587"/>
                      <a:pt x="601268" y="173847"/>
                    </a:cubicBezTo>
                    <a:cubicBezTo>
                      <a:pt x="583846" y="189520"/>
                      <a:pt x="543841" y="233855"/>
                      <a:pt x="541583" y="236539"/>
                    </a:cubicBezTo>
                    <a:cubicBezTo>
                      <a:pt x="533517" y="246415"/>
                      <a:pt x="525236" y="255969"/>
                      <a:pt x="517493" y="265952"/>
                    </a:cubicBezTo>
                    <a:cubicBezTo>
                      <a:pt x="509750" y="275936"/>
                      <a:pt x="502115" y="286134"/>
                      <a:pt x="494909" y="296439"/>
                    </a:cubicBezTo>
                    <a:cubicBezTo>
                      <a:pt x="486091" y="308892"/>
                      <a:pt x="477811" y="321666"/>
                      <a:pt x="469530" y="334441"/>
                    </a:cubicBezTo>
                    <a:cubicBezTo>
                      <a:pt x="457163" y="353656"/>
                      <a:pt x="445333" y="373087"/>
                      <a:pt x="432966" y="392517"/>
                    </a:cubicBezTo>
                    <a:cubicBezTo>
                      <a:pt x="428987" y="397670"/>
                      <a:pt x="427696" y="404003"/>
                      <a:pt x="428449" y="410014"/>
                    </a:cubicBezTo>
                    <a:cubicBezTo>
                      <a:pt x="290581" y="459717"/>
                      <a:pt x="152928" y="510171"/>
                      <a:pt x="15813" y="562987"/>
                    </a:cubicBezTo>
                    <a:cubicBezTo>
                      <a:pt x="3230" y="567603"/>
                      <a:pt x="-3114" y="581451"/>
                      <a:pt x="1510" y="593904"/>
                    </a:cubicBezTo>
                    <a:cubicBezTo>
                      <a:pt x="6134" y="606463"/>
                      <a:pt x="20007" y="612796"/>
                      <a:pt x="32481" y="608181"/>
                    </a:cubicBezTo>
                    <a:cubicBezTo>
                      <a:pt x="172178" y="559015"/>
                      <a:pt x="312412" y="512425"/>
                      <a:pt x="452431" y="465514"/>
                    </a:cubicBezTo>
                    <a:cubicBezTo>
                      <a:pt x="452968" y="465299"/>
                      <a:pt x="453506" y="465192"/>
                      <a:pt x="454044" y="464977"/>
                    </a:cubicBezTo>
                    <a:cubicBezTo>
                      <a:pt x="454151" y="471418"/>
                      <a:pt x="456302" y="478503"/>
                      <a:pt x="464905" y="486447"/>
                    </a:cubicBezTo>
                    <a:cubicBezTo>
                      <a:pt x="472649" y="493640"/>
                      <a:pt x="496523" y="509527"/>
                      <a:pt x="498996" y="510815"/>
                    </a:cubicBezTo>
                    <a:cubicBezTo>
                      <a:pt x="509965" y="516397"/>
                      <a:pt x="521257" y="521013"/>
                      <a:pt x="532764" y="525307"/>
                    </a:cubicBezTo>
                    <a:cubicBezTo>
                      <a:pt x="543733" y="529279"/>
                      <a:pt x="554918" y="532822"/>
                      <a:pt x="566102" y="536364"/>
                    </a:cubicBezTo>
                    <a:cubicBezTo>
                      <a:pt x="580083" y="540551"/>
                      <a:pt x="594063" y="544845"/>
                      <a:pt x="608366" y="548495"/>
                    </a:cubicBezTo>
                    <a:cubicBezTo>
                      <a:pt x="622454" y="552037"/>
                      <a:pt x="636649" y="555258"/>
                      <a:pt x="650844" y="557941"/>
                    </a:cubicBezTo>
                    <a:cubicBezTo>
                      <a:pt x="667836" y="561269"/>
                      <a:pt x="684935" y="563845"/>
                      <a:pt x="702034" y="566529"/>
                    </a:cubicBezTo>
                    <a:cubicBezTo>
                      <a:pt x="727522" y="570501"/>
                      <a:pt x="752901" y="573829"/>
                      <a:pt x="778281" y="578230"/>
                    </a:cubicBezTo>
                    <a:cubicBezTo>
                      <a:pt x="791186" y="581558"/>
                      <a:pt x="804306" y="573722"/>
                      <a:pt x="807640" y="560732"/>
                    </a:cubicBezTo>
                    <a:cubicBezTo>
                      <a:pt x="810866" y="547850"/>
                      <a:pt x="803016" y="534754"/>
                      <a:pt x="790111" y="531426"/>
                    </a:cubicBezTo>
                    <a:cubicBezTo>
                      <a:pt x="755375" y="520154"/>
                      <a:pt x="720854" y="509420"/>
                      <a:pt x="685580" y="500080"/>
                    </a:cubicBezTo>
                    <a:cubicBezTo>
                      <a:pt x="671707" y="496323"/>
                      <a:pt x="657835" y="492780"/>
                      <a:pt x="643854" y="489775"/>
                    </a:cubicBezTo>
                    <a:cubicBezTo>
                      <a:pt x="622991" y="485159"/>
                      <a:pt x="602021" y="481831"/>
                      <a:pt x="581265" y="477215"/>
                    </a:cubicBezTo>
                    <a:cubicBezTo>
                      <a:pt x="568468" y="474746"/>
                      <a:pt x="555670" y="472277"/>
                      <a:pt x="543088" y="469164"/>
                    </a:cubicBezTo>
                    <a:cubicBezTo>
                      <a:pt x="535022" y="467231"/>
                      <a:pt x="527065" y="465192"/>
                      <a:pt x="519214" y="462616"/>
                    </a:cubicBezTo>
                    <a:cubicBezTo>
                      <a:pt x="518031" y="462186"/>
                      <a:pt x="505664" y="459287"/>
                      <a:pt x="498566" y="455638"/>
                    </a:cubicBezTo>
                    <a:lnTo>
                      <a:pt x="498243" y="454887"/>
                    </a:lnTo>
                    <a:lnTo>
                      <a:pt x="497921" y="454350"/>
                    </a:lnTo>
                    <a:lnTo>
                      <a:pt x="498243" y="455423"/>
                    </a:lnTo>
                    <a:cubicBezTo>
                      <a:pt x="495662" y="454027"/>
                      <a:pt x="495340" y="452632"/>
                      <a:pt x="495125" y="451129"/>
                    </a:cubicBezTo>
                    <a:cubicBezTo>
                      <a:pt x="495232" y="451129"/>
                      <a:pt x="495340" y="451022"/>
                      <a:pt x="495447" y="451022"/>
                    </a:cubicBezTo>
                    <a:cubicBezTo>
                      <a:pt x="496307" y="452095"/>
                      <a:pt x="497276" y="453061"/>
                      <a:pt x="497921" y="454350"/>
                    </a:cubicBezTo>
                    <a:cubicBezTo>
                      <a:pt x="497598" y="453061"/>
                      <a:pt x="497060" y="451773"/>
                      <a:pt x="496630" y="450700"/>
                    </a:cubicBezTo>
                    <a:cubicBezTo>
                      <a:pt x="575458" y="424399"/>
                      <a:pt x="654286" y="398206"/>
                      <a:pt x="732899" y="371261"/>
                    </a:cubicBezTo>
                    <a:cubicBezTo>
                      <a:pt x="751288" y="365035"/>
                      <a:pt x="769570" y="358380"/>
                      <a:pt x="787852" y="352046"/>
                    </a:cubicBezTo>
                    <a:cubicBezTo>
                      <a:pt x="789573" y="356018"/>
                      <a:pt x="791186" y="360312"/>
                      <a:pt x="795057" y="362888"/>
                    </a:cubicBezTo>
                    <a:cubicBezTo>
                      <a:pt x="804414" y="369007"/>
                      <a:pt x="869907" y="393912"/>
                      <a:pt x="882381" y="397562"/>
                    </a:cubicBezTo>
                    <a:cubicBezTo>
                      <a:pt x="909482" y="404862"/>
                      <a:pt x="936904" y="412054"/>
                      <a:pt x="964758" y="417314"/>
                    </a:cubicBezTo>
                    <a:cubicBezTo>
                      <a:pt x="983255" y="420750"/>
                      <a:pt x="1001859" y="423433"/>
                      <a:pt x="1020572" y="425365"/>
                    </a:cubicBezTo>
                    <a:cubicBezTo>
                      <a:pt x="1067567" y="430196"/>
                      <a:pt x="1114563" y="430947"/>
                      <a:pt x="1160913" y="431055"/>
                    </a:cubicBezTo>
                    <a:cubicBezTo>
                      <a:pt x="1174248" y="431914"/>
                      <a:pt x="1185756" y="421716"/>
                      <a:pt x="1186508" y="408512"/>
                    </a:cubicBezTo>
                    <a:cubicBezTo>
                      <a:pt x="1187369" y="395200"/>
                      <a:pt x="1177152" y="383714"/>
                      <a:pt x="1163924" y="382963"/>
                    </a:cubicBezTo>
                    <a:lnTo>
                      <a:pt x="895394" y="340882"/>
                    </a:lnTo>
                    <a:cubicBezTo>
                      <a:pt x="885930" y="339271"/>
                      <a:pt x="874853" y="332187"/>
                      <a:pt x="864099" y="326497"/>
                    </a:cubicBezTo>
                    <a:cubicBezTo>
                      <a:pt x="863669" y="326282"/>
                      <a:pt x="863239" y="326175"/>
                      <a:pt x="862809" y="325853"/>
                    </a:cubicBezTo>
                    <a:cubicBezTo>
                      <a:pt x="919268" y="306101"/>
                      <a:pt x="975834" y="286456"/>
                      <a:pt x="1032401" y="266704"/>
                    </a:cubicBezTo>
                    <a:cubicBezTo>
                      <a:pt x="1135533" y="229776"/>
                      <a:pt x="1253184" y="200362"/>
                      <a:pt x="1361586" y="159355"/>
                    </a:cubicBezTo>
                    <a:cubicBezTo>
                      <a:pt x="1410087" y="140998"/>
                      <a:pt x="1456652" y="120280"/>
                      <a:pt x="1499561" y="95804"/>
                    </a:cubicBezTo>
                    <a:cubicBezTo>
                      <a:pt x="1510746" y="89686"/>
                      <a:pt x="1514832" y="75623"/>
                      <a:pt x="1508595" y="64459"/>
                    </a:cubicBezTo>
                    <a:close/>
                    <a:moveTo>
                      <a:pt x="500502" y="461650"/>
                    </a:moveTo>
                    <a:cubicBezTo>
                      <a:pt x="500609" y="462616"/>
                      <a:pt x="500717" y="463689"/>
                      <a:pt x="500717" y="464763"/>
                    </a:cubicBezTo>
                    <a:cubicBezTo>
                      <a:pt x="500824" y="467983"/>
                      <a:pt x="500287" y="470989"/>
                      <a:pt x="499211" y="473780"/>
                    </a:cubicBezTo>
                    <a:cubicBezTo>
                      <a:pt x="500932" y="470237"/>
                      <a:pt x="501685" y="466158"/>
                      <a:pt x="500502" y="461650"/>
                    </a:cubicBezTo>
                    <a:close/>
                    <a:moveTo>
                      <a:pt x="637509" y="204334"/>
                    </a:moveTo>
                    <a:lnTo>
                      <a:pt x="638692" y="203582"/>
                    </a:lnTo>
                    <a:cubicBezTo>
                      <a:pt x="638907" y="204012"/>
                      <a:pt x="638155" y="204227"/>
                      <a:pt x="637402" y="204442"/>
                    </a:cubicBezTo>
                    <a:lnTo>
                      <a:pt x="637509" y="204334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5626598" y="15988164"/>
                <a:ext cx="5182443" cy="7140262"/>
              </a:xfrm>
              <a:custGeom>
                <a:avLst/>
                <a:gdLst/>
                <a:ahLst/>
                <a:cxnLst/>
                <a:rect l="l" t="t" r="r" b="b"/>
                <a:pathLst>
                  <a:path w="5182443" h="7140262" extrusionOk="0">
                    <a:moveTo>
                      <a:pt x="3707469" y="3755381"/>
                    </a:moveTo>
                    <a:cubicBezTo>
                      <a:pt x="4118062" y="3271560"/>
                      <a:pt x="4611247" y="2858911"/>
                      <a:pt x="5163472" y="2584634"/>
                    </a:cubicBezTo>
                    <a:cubicBezTo>
                      <a:pt x="5180249" y="2576369"/>
                      <a:pt x="5187239" y="2556079"/>
                      <a:pt x="5178958" y="2539333"/>
                    </a:cubicBezTo>
                    <a:cubicBezTo>
                      <a:pt x="5170785" y="2522587"/>
                      <a:pt x="5150460" y="2515609"/>
                      <a:pt x="5133683" y="2523875"/>
                    </a:cubicBezTo>
                    <a:cubicBezTo>
                      <a:pt x="4568984" y="2796541"/>
                      <a:pt x="4061281" y="3209190"/>
                      <a:pt x="3640041" y="3697950"/>
                    </a:cubicBezTo>
                    <a:cubicBezTo>
                      <a:pt x="3599606" y="3744861"/>
                      <a:pt x="3562504" y="3794564"/>
                      <a:pt x="3523574" y="3842871"/>
                    </a:cubicBezTo>
                    <a:cubicBezTo>
                      <a:pt x="3538629" y="3772664"/>
                      <a:pt x="3546588" y="3700955"/>
                      <a:pt x="3550029" y="3628280"/>
                    </a:cubicBezTo>
                    <a:cubicBezTo>
                      <a:pt x="3557664" y="3465647"/>
                      <a:pt x="3542393" y="3298182"/>
                      <a:pt x="3534220" y="3133402"/>
                    </a:cubicBezTo>
                    <a:cubicBezTo>
                      <a:pt x="3526047" y="2970124"/>
                      <a:pt x="3524541" y="2809423"/>
                      <a:pt x="3564655" y="2658705"/>
                    </a:cubicBezTo>
                    <a:cubicBezTo>
                      <a:pt x="3587346" y="2570572"/>
                      <a:pt x="3647999" y="2448945"/>
                      <a:pt x="3733602" y="2387005"/>
                    </a:cubicBezTo>
                    <a:cubicBezTo>
                      <a:pt x="3784361" y="2350184"/>
                      <a:pt x="3844692" y="2336337"/>
                      <a:pt x="3910938" y="2372728"/>
                    </a:cubicBezTo>
                    <a:cubicBezTo>
                      <a:pt x="3977398" y="2409012"/>
                      <a:pt x="4010198" y="2495106"/>
                      <a:pt x="4007832" y="2575724"/>
                    </a:cubicBezTo>
                    <a:cubicBezTo>
                      <a:pt x="4005467" y="2655055"/>
                      <a:pt x="3968365" y="2731810"/>
                      <a:pt x="3884590" y="2748771"/>
                    </a:cubicBezTo>
                    <a:cubicBezTo>
                      <a:pt x="3858242" y="2754245"/>
                      <a:pt x="3835766" y="2743296"/>
                      <a:pt x="3818882" y="2727301"/>
                    </a:cubicBezTo>
                    <a:cubicBezTo>
                      <a:pt x="3802966" y="2712165"/>
                      <a:pt x="3791352" y="2692842"/>
                      <a:pt x="3785760" y="2675237"/>
                    </a:cubicBezTo>
                    <a:cubicBezTo>
                      <a:pt x="3784576" y="2671372"/>
                      <a:pt x="3783716" y="2666434"/>
                      <a:pt x="3783286" y="2662248"/>
                    </a:cubicBezTo>
                    <a:cubicBezTo>
                      <a:pt x="3796729" y="2661496"/>
                      <a:pt x="3808881" y="2652157"/>
                      <a:pt x="3812645" y="2638416"/>
                    </a:cubicBezTo>
                    <a:cubicBezTo>
                      <a:pt x="3817269" y="2621133"/>
                      <a:pt x="3807053" y="2603313"/>
                      <a:pt x="3789738" y="2598697"/>
                    </a:cubicBezTo>
                    <a:cubicBezTo>
                      <a:pt x="3770704" y="2593222"/>
                      <a:pt x="3755863" y="2596443"/>
                      <a:pt x="3744571" y="2602562"/>
                    </a:cubicBezTo>
                    <a:cubicBezTo>
                      <a:pt x="3730806" y="2610076"/>
                      <a:pt x="3721020" y="2623709"/>
                      <a:pt x="3717363" y="2642710"/>
                    </a:cubicBezTo>
                    <a:cubicBezTo>
                      <a:pt x="3713492" y="2663643"/>
                      <a:pt x="3718654" y="2694452"/>
                      <a:pt x="3733602" y="2724725"/>
                    </a:cubicBezTo>
                    <a:cubicBezTo>
                      <a:pt x="3761240" y="2780761"/>
                      <a:pt x="3821463" y="2832718"/>
                      <a:pt x="3898140" y="2819084"/>
                    </a:cubicBezTo>
                    <a:cubicBezTo>
                      <a:pt x="4018802" y="2797400"/>
                      <a:pt x="4080100" y="2692627"/>
                      <a:pt x="4085908" y="2578838"/>
                    </a:cubicBezTo>
                    <a:cubicBezTo>
                      <a:pt x="4091607" y="2468053"/>
                      <a:pt x="4042353" y="2351473"/>
                      <a:pt x="3952019" y="2299731"/>
                    </a:cubicBezTo>
                    <a:cubicBezTo>
                      <a:pt x="3852435" y="2242835"/>
                      <a:pt x="3760165" y="2260870"/>
                      <a:pt x="3682412" y="2315511"/>
                    </a:cubicBezTo>
                    <a:cubicBezTo>
                      <a:pt x="3579603" y="2387971"/>
                      <a:pt x="3504109" y="2530960"/>
                      <a:pt x="3476040" y="2635518"/>
                    </a:cubicBezTo>
                    <a:cubicBezTo>
                      <a:pt x="3434744" y="2795360"/>
                      <a:pt x="3435282" y="2965616"/>
                      <a:pt x="3446144" y="3138340"/>
                    </a:cubicBezTo>
                    <a:cubicBezTo>
                      <a:pt x="3456360" y="3300651"/>
                      <a:pt x="3475610" y="3465217"/>
                      <a:pt x="3471739" y="3625596"/>
                    </a:cubicBezTo>
                    <a:cubicBezTo>
                      <a:pt x="3468727" y="3752054"/>
                      <a:pt x="3450446" y="3875612"/>
                      <a:pt x="3402697" y="3993374"/>
                    </a:cubicBezTo>
                    <a:cubicBezTo>
                      <a:pt x="3325483" y="4096536"/>
                      <a:pt x="3251924" y="4202060"/>
                      <a:pt x="3182452" y="4309731"/>
                    </a:cubicBezTo>
                    <a:cubicBezTo>
                      <a:pt x="3062114" y="4496411"/>
                      <a:pt x="2955325" y="4689317"/>
                      <a:pt x="2859613" y="4885013"/>
                    </a:cubicBezTo>
                    <a:cubicBezTo>
                      <a:pt x="2873809" y="4784535"/>
                      <a:pt x="2889832" y="4663339"/>
                      <a:pt x="2907362" y="4525288"/>
                    </a:cubicBezTo>
                    <a:cubicBezTo>
                      <a:pt x="2958981" y="4118757"/>
                      <a:pt x="3027163" y="3566233"/>
                      <a:pt x="3111690" y="2985046"/>
                    </a:cubicBezTo>
                    <a:cubicBezTo>
                      <a:pt x="3139758" y="2791925"/>
                      <a:pt x="3169655" y="2595584"/>
                      <a:pt x="3201057" y="2400424"/>
                    </a:cubicBezTo>
                    <a:cubicBezTo>
                      <a:pt x="3233104" y="2200540"/>
                      <a:pt x="3267087" y="2002374"/>
                      <a:pt x="3303006" y="1809468"/>
                    </a:cubicBezTo>
                    <a:cubicBezTo>
                      <a:pt x="3441520" y="1763093"/>
                      <a:pt x="3580356" y="1718222"/>
                      <a:pt x="3719191" y="1673565"/>
                    </a:cubicBezTo>
                    <a:cubicBezTo>
                      <a:pt x="3721234" y="1672920"/>
                      <a:pt x="3723385" y="1672276"/>
                      <a:pt x="3725429" y="1671525"/>
                    </a:cubicBezTo>
                    <a:cubicBezTo>
                      <a:pt x="3723385" y="1679039"/>
                      <a:pt x="3724461" y="1687949"/>
                      <a:pt x="3735430" y="1698255"/>
                    </a:cubicBezTo>
                    <a:cubicBezTo>
                      <a:pt x="3743926" y="1706198"/>
                      <a:pt x="3769844" y="1723804"/>
                      <a:pt x="3772532" y="1725199"/>
                    </a:cubicBezTo>
                    <a:cubicBezTo>
                      <a:pt x="3784576" y="1731425"/>
                      <a:pt x="3797051" y="1736578"/>
                      <a:pt x="3809634" y="1741409"/>
                    </a:cubicBezTo>
                    <a:cubicBezTo>
                      <a:pt x="3821786" y="1746025"/>
                      <a:pt x="3834153" y="1749997"/>
                      <a:pt x="3846413" y="1753969"/>
                    </a:cubicBezTo>
                    <a:cubicBezTo>
                      <a:pt x="3862006" y="1758799"/>
                      <a:pt x="3877492" y="1763738"/>
                      <a:pt x="3893193" y="1767924"/>
                    </a:cubicBezTo>
                    <a:cubicBezTo>
                      <a:pt x="3908787" y="1772111"/>
                      <a:pt x="3924488" y="1775761"/>
                      <a:pt x="3940297" y="1779088"/>
                    </a:cubicBezTo>
                    <a:cubicBezTo>
                      <a:pt x="3959116" y="1783060"/>
                      <a:pt x="3978043" y="1786281"/>
                      <a:pt x="3996971" y="1789608"/>
                    </a:cubicBezTo>
                    <a:cubicBezTo>
                      <a:pt x="4025254" y="1794547"/>
                      <a:pt x="4053430" y="1798948"/>
                      <a:pt x="4081498" y="1804423"/>
                    </a:cubicBezTo>
                    <a:cubicBezTo>
                      <a:pt x="4094403" y="1807858"/>
                      <a:pt x="4107631" y="1800236"/>
                      <a:pt x="4111072" y="1787354"/>
                    </a:cubicBezTo>
                    <a:cubicBezTo>
                      <a:pt x="4114513" y="1774580"/>
                      <a:pt x="4106878" y="1761268"/>
                      <a:pt x="4093973" y="1757833"/>
                    </a:cubicBezTo>
                    <a:cubicBezTo>
                      <a:pt x="4055581" y="1745059"/>
                      <a:pt x="4017189" y="1732928"/>
                      <a:pt x="3978151" y="1722193"/>
                    </a:cubicBezTo>
                    <a:cubicBezTo>
                      <a:pt x="3962773" y="1717899"/>
                      <a:pt x="3947394" y="1713820"/>
                      <a:pt x="3931801" y="1710278"/>
                    </a:cubicBezTo>
                    <a:cubicBezTo>
                      <a:pt x="3908787" y="1704803"/>
                      <a:pt x="3885450" y="1700509"/>
                      <a:pt x="3862329" y="1695034"/>
                    </a:cubicBezTo>
                    <a:cubicBezTo>
                      <a:pt x="3848241" y="1692028"/>
                      <a:pt x="3834046" y="1689022"/>
                      <a:pt x="3819958" y="1685265"/>
                    </a:cubicBezTo>
                    <a:cubicBezTo>
                      <a:pt x="3811032" y="1682796"/>
                      <a:pt x="3802106" y="1680435"/>
                      <a:pt x="3793395" y="1677214"/>
                    </a:cubicBezTo>
                    <a:cubicBezTo>
                      <a:pt x="3792104" y="1676785"/>
                      <a:pt x="3777694" y="1673028"/>
                      <a:pt x="3769736" y="1668626"/>
                    </a:cubicBezTo>
                    <a:lnTo>
                      <a:pt x="3769413" y="1667875"/>
                    </a:lnTo>
                    <a:cubicBezTo>
                      <a:pt x="3769306" y="1667445"/>
                      <a:pt x="3769091" y="1667123"/>
                      <a:pt x="3768983" y="1666802"/>
                    </a:cubicBezTo>
                    <a:lnTo>
                      <a:pt x="3768660" y="1666157"/>
                    </a:lnTo>
                    <a:lnTo>
                      <a:pt x="3769198" y="1668304"/>
                    </a:lnTo>
                    <a:cubicBezTo>
                      <a:pt x="3765649" y="1666265"/>
                      <a:pt x="3763606" y="1664010"/>
                      <a:pt x="3765111" y="1661971"/>
                    </a:cubicBezTo>
                    <a:lnTo>
                      <a:pt x="3765327" y="1661649"/>
                    </a:lnTo>
                    <a:cubicBezTo>
                      <a:pt x="3764359" y="1660575"/>
                      <a:pt x="3762638" y="1660790"/>
                      <a:pt x="3761455" y="1659931"/>
                    </a:cubicBezTo>
                    <a:cubicBezTo>
                      <a:pt x="3851790" y="1631054"/>
                      <a:pt x="3942232" y="1602285"/>
                      <a:pt x="4032352" y="1572871"/>
                    </a:cubicBezTo>
                    <a:cubicBezTo>
                      <a:pt x="4053322" y="1566001"/>
                      <a:pt x="4074293" y="1558809"/>
                      <a:pt x="4095263" y="1551831"/>
                    </a:cubicBezTo>
                    <a:cubicBezTo>
                      <a:pt x="4096554" y="1557198"/>
                      <a:pt x="4099350" y="1562243"/>
                      <a:pt x="4104297" y="1565679"/>
                    </a:cubicBezTo>
                    <a:cubicBezTo>
                      <a:pt x="4114084" y="1572442"/>
                      <a:pt x="4186566" y="1600460"/>
                      <a:pt x="4200117" y="1604539"/>
                    </a:cubicBezTo>
                    <a:cubicBezTo>
                      <a:pt x="4230121" y="1613019"/>
                      <a:pt x="4260340" y="1621178"/>
                      <a:pt x="4291312" y="1627404"/>
                    </a:cubicBezTo>
                    <a:cubicBezTo>
                      <a:pt x="4311744" y="1631484"/>
                      <a:pt x="4332393" y="1634704"/>
                      <a:pt x="4353040" y="1637173"/>
                    </a:cubicBezTo>
                    <a:cubicBezTo>
                      <a:pt x="4405090" y="1643399"/>
                      <a:pt x="4457356" y="1645332"/>
                      <a:pt x="4508760" y="1646512"/>
                    </a:cubicBezTo>
                    <a:cubicBezTo>
                      <a:pt x="4522096" y="1647479"/>
                      <a:pt x="4533602" y="1637495"/>
                      <a:pt x="4534678" y="1624184"/>
                    </a:cubicBezTo>
                    <a:cubicBezTo>
                      <a:pt x="4535646" y="1610980"/>
                      <a:pt x="4525645" y="1599386"/>
                      <a:pt x="4512309" y="1598420"/>
                    </a:cubicBezTo>
                    <a:cubicBezTo>
                      <a:pt x="4482413" y="1594341"/>
                      <a:pt x="4452516" y="1589188"/>
                      <a:pt x="4422190" y="1584250"/>
                    </a:cubicBezTo>
                    <a:cubicBezTo>
                      <a:pt x="4387454" y="1578561"/>
                      <a:pt x="4352718" y="1572012"/>
                      <a:pt x="4317982" y="1566001"/>
                    </a:cubicBezTo>
                    <a:cubicBezTo>
                      <a:pt x="4283031" y="1559989"/>
                      <a:pt x="4248080" y="1555159"/>
                      <a:pt x="4213882" y="1548073"/>
                    </a:cubicBezTo>
                    <a:cubicBezTo>
                      <a:pt x="4203128" y="1546034"/>
                      <a:pt x="4190545" y="1537661"/>
                      <a:pt x="4178501" y="1530898"/>
                    </a:cubicBezTo>
                    <a:cubicBezTo>
                      <a:pt x="4175705" y="1529395"/>
                      <a:pt x="4173124" y="1528214"/>
                      <a:pt x="4170328" y="1526819"/>
                    </a:cubicBezTo>
                    <a:cubicBezTo>
                      <a:pt x="4235821" y="1504919"/>
                      <a:pt x="4301420" y="1483127"/>
                      <a:pt x="4367021" y="1461228"/>
                    </a:cubicBezTo>
                    <a:cubicBezTo>
                      <a:pt x="4482305" y="1421939"/>
                      <a:pt x="4613613" y="1391237"/>
                      <a:pt x="4734705" y="1347331"/>
                    </a:cubicBezTo>
                    <a:cubicBezTo>
                      <a:pt x="4788798" y="1327794"/>
                      <a:pt x="4840848" y="1305572"/>
                      <a:pt x="4888812" y="1279272"/>
                    </a:cubicBezTo>
                    <a:cubicBezTo>
                      <a:pt x="4900103" y="1273261"/>
                      <a:pt x="4904405" y="1259198"/>
                      <a:pt x="4898383" y="1247926"/>
                    </a:cubicBezTo>
                    <a:cubicBezTo>
                      <a:pt x="4892361" y="1236655"/>
                      <a:pt x="4878380" y="1232468"/>
                      <a:pt x="4867088" y="1238372"/>
                    </a:cubicBezTo>
                    <a:cubicBezTo>
                      <a:pt x="4820523" y="1262311"/>
                      <a:pt x="4770086" y="1281741"/>
                      <a:pt x="4717928" y="1299024"/>
                    </a:cubicBezTo>
                    <a:cubicBezTo>
                      <a:pt x="4595869" y="1339495"/>
                      <a:pt x="4464238" y="1367298"/>
                      <a:pt x="4348094" y="1403689"/>
                    </a:cubicBezTo>
                    <a:cubicBezTo>
                      <a:pt x="4263028" y="1430956"/>
                      <a:pt x="4177963" y="1457793"/>
                      <a:pt x="4093005" y="1484845"/>
                    </a:cubicBezTo>
                    <a:cubicBezTo>
                      <a:pt x="4093650" y="1483986"/>
                      <a:pt x="4094941" y="1483879"/>
                      <a:pt x="4095586" y="1482913"/>
                    </a:cubicBezTo>
                    <a:cubicBezTo>
                      <a:pt x="4117525" y="1449313"/>
                      <a:pt x="4150755" y="1411848"/>
                      <a:pt x="4187319" y="1374276"/>
                    </a:cubicBezTo>
                    <a:cubicBezTo>
                      <a:pt x="4198288" y="1363004"/>
                      <a:pt x="4209580" y="1351732"/>
                      <a:pt x="4220872" y="1340461"/>
                    </a:cubicBezTo>
                    <a:cubicBezTo>
                      <a:pt x="4232164" y="1329297"/>
                      <a:pt x="4243563" y="1318132"/>
                      <a:pt x="4254963" y="1307290"/>
                    </a:cubicBezTo>
                    <a:cubicBezTo>
                      <a:pt x="4296581" y="1267893"/>
                      <a:pt x="4339060" y="1233005"/>
                      <a:pt x="4379173" y="1215185"/>
                    </a:cubicBezTo>
                    <a:cubicBezTo>
                      <a:pt x="4391110" y="1210569"/>
                      <a:pt x="4397025" y="1197258"/>
                      <a:pt x="4392401" y="1185342"/>
                    </a:cubicBezTo>
                    <a:cubicBezTo>
                      <a:pt x="4387884" y="1173426"/>
                      <a:pt x="4374441" y="1167415"/>
                      <a:pt x="4362504" y="1172030"/>
                    </a:cubicBezTo>
                    <a:cubicBezTo>
                      <a:pt x="4331532" y="1181906"/>
                      <a:pt x="4298087" y="1198975"/>
                      <a:pt x="4264641" y="1221304"/>
                    </a:cubicBezTo>
                    <a:cubicBezTo>
                      <a:pt x="4236035" y="1240304"/>
                      <a:pt x="4207322" y="1262848"/>
                      <a:pt x="4180974" y="1288075"/>
                    </a:cubicBezTo>
                    <a:cubicBezTo>
                      <a:pt x="4160326" y="1307934"/>
                      <a:pt x="4141184" y="1329404"/>
                      <a:pt x="4123870" y="1351088"/>
                    </a:cubicBezTo>
                    <a:cubicBezTo>
                      <a:pt x="4094296" y="1388124"/>
                      <a:pt x="4070529" y="1425803"/>
                      <a:pt x="4053753" y="1458652"/>
                    </a:cubicBezTo>
                    <a:cubicBezTo>
                      <a:pt x="4047085" y="1470138"/>
                      <a:pt x="4050957" y="1484953"/>
                      <a:pt x="4062463" y="1491608"/>
                    </a:cubicBezTo>
                    <a:cubicBezTo>
                      <a:pt x="4064507" y="1492789"/>
                      <a:pt x="4066765" y="1491930"/>
                      <a:pt x="4069023" y="1492467"/>
                    </a:cubicBezTo>
                    <a:cubicBezTo>
                      <a:pt x="4050096" y="1498586"/>
                      <a:pt x="4030954" y="1504490"/>
                      <a:pt x="4012027" y="1510609"/>
                    </a:cubicBezTo>
                    <a:cubicBezTo>
                      <a:pt x="3937500" y="1534870"/>
                      <a:pt x="3863082" y="1559667"/>
                      <a:pt x="3788878" y="1584894"/>
                    </a:cubicBezTo>
                    <a:cubicBezTo>
                      <a:pt x="3783501" y="1586719"/>
                      <a:pt x="3778124" y="1588759"/>
                      <a:pt x="3772639" y="1590584"/>
                    </a:cubicBezTo>
                    <a:cubicBezTo>
                      <a:pt x="3778877" y="1583713"/>
                      <a:pt x="3785222" y="1576950"/>
                      <a:pt x="3791459" y="1569973"/>
                    </a:cubicBezTo>
                    <a:cubicBezTo>
                      <a:pt x="3802751" y="1557091"/>
                      <a:pt x="3813828" y="1544316"/>
                      <a:pt x="3824475" y="1531005"/>
                    </a:cubicBezTo>
                    <a:cubicBezTo>
                      <a:pt x="3833400" y="1519948"/>
                      <a:pt x="3841896" y="1508676"/>
                      <a:pt x="3850177" y="1497190"/>
                    </a:cubicBezTo>
                    <a:cubicBezTo>
                      <a:pt x="3858457" y="1485704"/>
                      <a:pt x="3866201" y="1473896"/>
                      <a:pt x="3874266" y="1462194"/>
                    </a:cubicBezTo>
                    <a:cubicBezTo>
                      <a:pt x="3876309" y="1459081"/>
                      <a:pt x="3911260" y="1408413"/>
                      <a:pt x="3926639" y="1389841"/>
                    </a:cubicBezTo>
                    <a:cubicBezTo>
                      <a:pt x="3927176" y="1389090"/>
                      <a:pt x="3927714" y="1388124"/>
                      <a:pt x="3928144" y="1387265"/>
                    </a:cubicBezTo>
                    <a:cubicBezTo>
                      <a:pt x="3928682" y="1386299"/>
                      <a:pt x="3929112" y="1385762"/>
                      <a:pt x="3929435" y="1386191"/>
                    </a:cubicBezTo>
                    <a:cubicBezTo>
                      <a:pt x="3929542" y="1386299"/>
                      <a:pt x="3929650" y="1386299"/>
                      <a:pt x="3929650" y="1386406"/>
                    </a:cubicBezTo>
                    <a:cubicBezTo>
                      <a:pt x="3940082" y="1379751"/>
                      <a:pt x="3943415" y="1365903"/>
                      <a:pt x="3936963" y="1355168"/>
                    </a:cubicBezTo>
                    <a:cubicBezTo>
                      <a:pt x="3932984" y="1346902"/>
                      <a:pt x="3922982" y="1339065"/>
                      <a:pt x="3905346" y="1346472"/>
                    </a:cubicBezTo>
                    <a:cubicBezTo>
                      <a:pt x="3902980" y="1347546"/>
                      <a:pt x="3898248" y="1351088"/>
                      <a:pt x="3892010" y="1356671"/>
                    </a:cubicBezTo>
                    <a:cubicBezTo>
                      <a:pt x="3872760" y="1373846"/>
                      <a:pt x="3828131" y="1422583"/>
                      <a:pt x="3825550" y="1425588"/>
                    </a:cubicBezTo>
                    <a:cubicBezTo>
                      <a:pt x="3816516" y="1436431"/>
                      <a:pt x="3807268" y="1447058"/>
                      <a:pt x="3798449" y="1458115"/>
                    </a:cubicBezTo>
                    <a:cubicBezTo>
                      <a:pt x="3789738" y="1469172"/>
                      <a:pt x="3781135" y="1480336"/>
                      <a:pt x="3772855" y="1491715"/>
                    </a:cubicBezTo>
                    <a:cubicBezTo>
                      <a:pt x="3762961" y="1505349"/>
                      <a:pt x="3753497" y="1519411"/>
                      <a:pt x="3743926" y="1533367"/>
                    </a:cubicBezTo>
                    <a:cubicBezTo>
                      <a:pt x="3729623" y="1554514"/>
                      <a:pt x="3716073" y="1575769"/>
                      <a:pt x="3701877" y="1597025"/>
                    </a:cubicBezTo>
                    <a:cubicBezTo>
                      <a:pt x="3697253" y="1603036"/>
                      <a:pt x="3696608" y="1610121"/>
                      <a:pt x="3698221" y="1616992"/>
                    </a:cubicBezTo>
                    <a:cubicBezTo>
                      <a:pt x="3569601" y="1661219"/>
                      <a:pt x="3441305" y="1706521"/>
                      <a:pt x="3313330" y="1753110"/>
                    </a:cubicBezTo>
                    <a:cubicBezTo>
                      <a:pt x="3327741" y="1676999"/>
                      <a:pt x="3342366" y="1601748"/>
                      <a:pt x="3357422" y="1527999"/>
                    </a:cubicBezTo>
                    <a:cubicBezTo>
                      <a:pt x="3494752" y="854707"/>
                      <a:pt x="3658430" y="288442"/>
                      <a:pt x="3861684" y="56246"/>
                    </a:cubicBezTo>
                    <a:cubicBezTo>
                      <a:pt x="3874051" y="42183"/>
                      <a:pt x="3872760" y="20821"/>
                      <a:pt x="3858780" y="8476"/>
                    </a:cubicBezTo>
                    <a:cubicBezTo>
                      <a:pt x="3844800" y="-3869"/>
                      <a:pt x="3823291" y="-2581"/>
                      <a:pt x="3810924" y="11374"/>
                    </a:cubicBezTo>
                    <a:cubicBezTo>
                      <a:pt x="3599928" y="246576"/>
                      <a:pt x="3418936" y="822288"/>
                      <a:pt x="3272249" y="1510287"/>
                    </a:cubicBezTo>
                    <a:cubicBezTo>
                      <a:pt x="3219877" y="1755472"/>
                      <a:pt x="3172021" y="2015149"/>
                      <a:pt x="3128251" y="2278261"/>
                    </a:cubicBezTo>
                    <a:cubicBezTo>
                      <a:pt x="3126638" y="2229310"/>
                      <a:pt x="3124810" y="2180251"/>
                      <a:pt x="3120831" y="2131622"/>
                    </a:cubicBezTo>
                    <a:cubicBezTo>
                      <a:pt x="3107173" y="1964373"/>
                      <a:pt x="3077815" y="1800880"/>
                      <a:pt x="3025227" y="1650055"/>
                    </a:cubicBezTo>
                    <a:cubicBezTo>
                      <a:pt x="2992964" y="1560311"/>
                      <a:pt x="2923170" y="1440617"/>
                      <a:pt x="2831330" y="1377174"/>
                    </a:cubicBezTo>
                    <a:cubicBezTo>
                      <a:pt x="2761320" y="1328760"/>
                      <a:pt x="2679374" y="1310725"/>
                      <a:pt x="2591405" y="1352269"/>
                    </a:cubicBezTo>
                    <a:cubicBezTo>
                      <a:pt x="2509028" y="1391237"/>
                      <a:pt x="2455688" y="1486455"/>
                      <a:pt x="2449665" y="1582103"/>
                    </a:cubicBezTo>
                    <a:cubicBezTo>
                      <a:pt x="2443428" y="1681186"/>
                      <a:pt x="2485799" y="1778015"/>
                      <a:pt x="2586458" y="1812259"/>
                    </a:cubicBezTo>
                    <a:cubicBezTo>
                      <a:pt x="2656790" y="1836091"/>
                      <a:pt x="2713464" y="1809790"/>
                      <a:pt x="2746265" y="1762342"/>
                    </a:cubicBezTo>
                    <a:cubicBezTo>
                      <a:pt x="2776268" y="1719188"/>
                      <a:pt x="2785732" y="1657355"/>
                      <a:pt x="2764009" y="1602607"/>
                    </a:cubicBezTo>
                    <a:cubicBezTo>
                      <a:pt x="2758847" y="1589725"/>
                      <a:pt x="2723466" y="1529180"/>
                      <a:pt x="2703463" y="1513937"/>
                    </a:cubicBezTo>
                    <a:cubicBezTo>
                      <a:pt x="2682600" y="1498049"/>
                      <a:pt x="2664103" y="1502772"/>
                      <a:pt x="2652596" y="1513507"/>
                    </a:cubicBezTo>
                    <a:cubicBezTo>
                      <a:pt x="2639261" y="1525530"/>
                      <a:pt x="2638293" y="1546034"/>
                      <a:pt x="2650230" y="1559345"/>
                    </a:cubicBezTo>
                    <a:cubicBezTo>
                      <a:pt x="2653779" y="1563210"/>
                      <a:pt x="2658833" y="1563317"/>
                      <a:pt x="2663458" y="1565142"/>
                    </a:cubicBezTo>
                    <a:cubicBezTo>
                      <a:pt x="2666254" y="1562029"/>
                      <a:pt x="2669910" y="1564069"/>
                      <a:pt x="2673889" y="1569006"/>
                    </a:cubicBezTo>
                    <a:cubicBezTo>
                      <a:pt x="2673352" y="1569006"/>
                      <a:pt x="2672706" y="1568899"/>
                      <a:pt x="2672169" y="1568899"/>
                    </a:cubicBezTo>
                    <a:cubicBezTo>
                      <a:pt x="2673029" y="1569006"/>
                      <a:pt x="2673674" y="1569973"/>
                      <a:pt x="2674642" y="1569973"/>
                    </a:cubicBezTo>
                    <a:cubicBezTo>
                      <a:pt x="2685611" y="1584787"/>
                      <a:pt x="2698409" y="1620427"/>
                      <a:pt x="2700667" y="1626653"/>
                    </a:cubicBezTo>
                    <a:cubicBezTo>
                      <a:pt x="2712604" y="1659394"/>
                      <a:pt x="2706474" y="1695893"/>
                      <a:pt x="2688085" y="1721012"/>
                    </a:cubicBezTo>
                    <a:cubicBezTo>
                      <a:pt x="2671953" y="1743019"/>
                      <a:pt x="2644530" y="1753861"/>
                      <a:pt x="2611515" y="1741731"/>
                    </a:cubicBezTo>
                    <a:cubicBezTo>
                      <a:pt x="2546668" y="1717899"/>
                      <a:pt x="2524729" y="1652309"/>
                      <a:pt x="2530321" y="1588007"/>
                    </a:cubicBezTo>
                    <a:cubicBezTo>
                      <a:pt x="2535914" y="1522417"/>
                      <a:pt x="2570112" y="1455539"/>
                      <a:pt x="2627324" y="1429883"/>
                    </a:cubicBezTo>
                    <a:cubicBezTo>
                      <a:pt x="2683998" y="1404334"/>
                      <a:pt x="2735725" y="1418611"/>
                      <a:pt x="2780032" y="1450171"/>
                    </a:cubicBezTo>
                    <a:cubicBezTo>
                      <a:pt x="2856064" y="1504168"/>
                      <a:pt x="2912201" y="1605505"/>
                      <a:pt x="2938548" y="1680757"/>
                    </a:cubicBezTo>
                    <a:cubicBezTo>
                      <a:pt x="2990491" y="1824068"/>
                      <a:pt x="3019097" y="1979938"/>
                      <a:pt x="3035121" y="2139351"/>
                    </a:cubicBezTo>
                    <a:cubicBezTo>
                      <a:pt x="3057274" y="2360812"/>
                      <a:pt x="3054586" y="2588499"/>
                      <a:pt x="3048563" y="2800513"/>
                    </a:cubicBezTo>
                    <a:cubicBezTo>
                      <a:pt x="3040283" y="2857730"/>
                      <a:pt x="3030819" y="2915591"/>
                      <a:pt x="3022968" y="2972486"/>
                    </a:cubicBezTo>
                    <a:cubicBezTo>
                      <a:pt x="2926827" y="3668214"/>
                      <a:pt x="2857785" y="4323472"/>
                      <a:pt x="2808423" y="4736980"/>
                    </a:cubicBezTo>
                    <a:cubicBezTo>
                      <a:pt x="2788958" y="4900149"/>
                      <a:pt x="2773580" y="5023494"/>
                      <a:pt x="2760675" y="5096705"/>
                    </a:cubicBezTo>
                    <a:cubicBezTo>
                      <a:pt x="2726692" y="5174319"/>
                      <a:pt x="2693999" y="5252147"/>
                      <a:pt x="2664103" y="5330082"/>
                    </a:cubicBezTo>
                    <a:cubicBezTo>
                      <a:pt x="2592373" y="5517943"/>
                      <a:pt x="2526988" y="5707950"/>
                      <a:pt x="2468162" y="5899997"/>
                    </a:cubicBezTo>
                    <a:cubicBezTo>
                      <a:pt x="2409445" y="6091937"/>
                      <a:pt x="2357180" y="6285809"/>
                      <a:pt x="2310937" y="6481399"/>
                    </a:cubicBezTo>
                    <a:cubicBezTo>
                      <a:pt x="2294376" y="6551927"/>
                      <a:pt x="2278567" y="6622777"/>
                      <a:pt x="2264371" y="6693842"/>
                    </a:cubicBezTo>
                    <a:cubicBezTo>
                      <a:pt x="2250069" y="6765014"/>
                      <a:pt x="2237271" y="6836616"/>
                      <a:pt x="2226624" y="6908540"/>
                    </a:cubicBezTo>
                    <a:cubicBezTo>
                      <a:pt x="2220925" y="6947293"/>
                      <a:pt x="2220602" y="7035749"/>
                      <a:pt x="2219419" y="7079868"/>
                    </a:cubicBezTo>
                    <a:cubicBezTo>
                      <a:pt x="2216085" y="7085665"/>
                      <a:pt x="2214472" y="7092536"/>
                      <a:pt x="2215333" y="7099729"/>
                    </a:cubicBezTo>
                    <a:cubicBezTo>
                      <a:pt x="2218882" y="7133221"/>
                      <a:pt x="2242003" y="7139770"/>
                      <a:pt x="2244476" y="7140199"/>
                    </a:cubicBezTo>
                    <a:cubicBezTo>
                      <a:pt x="2248133" y="7140843"/>
                      <a:pt x="2281040" y="7137193"/>
                      <a:pt x="2283729" y="7102412"/>
                    </a:cubicBezTo>
                    <a:cubicBezTo>
                      <a:pt x="2286095" y="7072032"/>
                      <a:pt x="2286310" y="6962537"/>
                      <a:pt x="2293408" y="6918845"/>
                    </a:cubicBezTo>
                    <a:cubicBezTo>
                      <a:pt x="2304807" y="6848210"/>
                      <a:pt x="2318250" y="6777897"/>
                      <a:pt x="2333198" y="6708012"/>
                    </a:cubicBezTo>
                    <a:cubicBezTo>
                      <a:pt x="2348146" y="6637914"/>
                      <a:pt x="2364600" y="6568137"/>
                      <a:pt x="2381914" y="6498467"/>
                    </a:cubicBezTo>
                    <a:cubicBezTo>
                      <a:pt x="2429985" y="6305132"/>
                      <a:pt x="2484186" y="6113407"/>
                      <a:pt x="2544409" y="5923721"/>
                    </a:cubicBezTo>
                    <a:cubicBezTo>
                      <a:pt x="2584630" y="5797157"/>
                      <a:pt x="2628507" y="5671881"/>
                      <a:pt x="2674212" y="5547249"/>
                    </a:cubicBezTo>
                    <a:cubicBezTo>
                      <a:pt x="2703248" y="5502377"/>
                      <a:pt x="2738091" y="5460403"/>
                      <a:pt x="2776806" y="5420899"/>
                    </a:cubicBezTo>
                    <a:cubicBezTo>
                      <a:pt x="2840471" y="5355953"/>
                      <a:pt x="2912631" y="5297341"/>
                      <a:pt x="2979092" y="5242271"/>
                    </a:cubicBezTo>
                    <a:cubicBezTo>
                      <a:pt x="3210198" y="5050116"/>
                      <a:pt x="3569494" y="4827582"/>
                      <a:pt x="3917283" y="4770043"/>
                    </a:cubicBezTo>
                    <a:cubicBezTo>
                      <a:pt x="4146776" y="4732149"/>
                      <a:pt x="4371645" y="4766715"/>
                      <a:pt x="4547690" y="4939976"/>
                    </a:cubicBezTo>
                    <a:cubicBezTo>
                      <a:pt x="4665771" y="5054625"/>
                      <a:pt x="4643725" y="5219513"/>
                      <a:pt x="4558767" y="5343501"/>
                    </a:cubicBezTo>
                    <a:cubicBezTo>
                      <a:pt x="4473164" y="5468348"/>
                      <a:pt x="4322499" y="5555729"/>
                      <a:pt x="4171295" y="5510428"/>
                    </a:cubicBezTo>
                    <a:cubicBezTo>
                      <a:pt x="4152045" y="5504739"/>
                      <a:pt x="4135699" y="5494648"/>
                      <a:pt x="4122579" y="5481229"/>
                    </a:cubicBezTo>
                    <a:cubicBezTo>
                      <a:pt x="4108706" y="5467060"/>
                      <a:pt x="4098060" y="5449561"/>
                      <a:pt x="4091070" y="5430131"/>
                    </a:cubicBezTo>
                    <a:cubicBezTo>
                      <a:pt x="4073648" y="5381825"/>
                      <a:pt x="4077197" y="5316234"/>
                      <a:pt x="4100426" y="5263526"/>
                    </a:cubicBezTo>
                    <a:cubicBezTo>
                      <a:pt x="4121826" y="5215004"/>
                      <a:pt x="4160541" y="5176466"/>
                      <a:pt x="4218829" y="5180330"/>
                    </a:cubicBezTo>
                    <a:cubicBezTo>
                      <a:pt x="4246789" y="5182048"/>
                      <a:pt x="4284644" y="5194179"/>
                      <a:pt x="4311422" y="5214467"/>
                    </a:cubicBezTo>
                    <a:cubicBezTo>
                      <a:pt x="4331532" y="5229711"/>
                      <a:pt x="4345943" y="5250214"/>
                      <a:pt x="4332285" y="5275979"/>
                    </a:cubicBezTo>
                    <a:cubicBezTo>
                      <a:pt x="4323467" y="5292403"/>
                      <a:pt x="4329596" y="5312906"/>
                      <a:pt x="4346050" y="5321816"/>
                    </a:cubicBezTo>
                    <a:cubicBezTo>
                      <a:pt x="4362504" y="5330726"/>
                      <a:pt x="4383045" y="5324607"/>
                      <a:pt x="4391971" y="5308183"/>
                    </a:cubicBezTo>
                    <a:cubicBezTo>
                      <a:pt x="4419501" y="5258373"/>
                      <a:pt x="4407241" y="5214682"/>
                      <a:pt x="4376485" y="5179901"/>
                    </a:cubicBezTo>
                    <a:cubicBezTo>
                      <a:pt x="4340028" y="5138679"/>
                      <a:pt x="4272169" y="5112271"/>
                      <a:pt x="4224098" y="5108407"/>
                    </a:cubicBezTo>
                    <a:cubicBezTo>
                      <a:pt x="4149357" y="5102288"/>
                      <a:pt x="4092468" y="5137820"/>
                      <a:pt x="4054613" y="5192031"/>
                    </a:cubicBezTo>
                    <a:cubicBezTo>
                      <a:pt x="4002778" y="5266210"/>
                      <a:pt x="3989658" y="5377638"/>
                      <a:pt x="4016543" y="5456217"/>
                    </a:cubicBezTo>
                    <a:cubicBezTo>
                      <a:pt x="4026975" y="5486919"/>
                      <a:pt x="4043429" y="5514400"/>
                      <a:pt x="4064937" y="5536944"/>
                    </a:cubicBezTo>
                    <a:cubicBezTo>
                      <a:pt x="4086983" y="5560131"/>
                      <a:pt x="4114728" y="5577843"/>
                      <a:pt x="4147421" y="5588149"/>
                    </a:cubicBezTo>
                    <a:cubicBezTo>
                      <a:pt x="4333575" y="5646547"/>
                      <a:pt x="4523816" y="5546712"/>
                      <a:pt x="4631143" y="5393418"/>
                    </a:cubicBezTo>
                    <a:cubicBezTo>
                      <a:pt x="4742017" y="5235078"/>
                      <a:pt x="4762558" y="5023279"/>
                      <a:pt x="4611893" y="4874708"/>
                    </a:cubicBezTo>
                    <a:cubicBezTo>
                      <a:pt x="4412726" y="4680729"/>
                      <a:pt x="4160326" y="4638219"/>
                      <a:pt x="3902442" y="4683412"/>
                    </a:cubicBezTo>
                    <a:cubicBezTo>
                      <a:pt x="3541103" y="4746749"/>
                      <a:pt x="3169655" y="4983345"/>
                      <a:pt x="2931989" y="5186557"/>
                    </a:cubicBezTo>
                    <a:cubicBezTo>
                      <a:pt x="2870798" y="5239265"/>
                      <a:pt x="2805412" y="5295623"/>
                      <a:pt x="2745727" y="5356382"/>
                    </a:cubicBezTo>
                    <a:cubicBezTo>
                      <a:pt x="2878971" y="5016194"/>
                      <a:pt x="3052973" y="4679656"/>
                      <a:pt x="3259775" y="4359541"/>
                    </a:cubicBezTo>
                    <a:cubicBezTo>
                      <a:pt x="3395277" y="4149781"/>
                      <a:pt x="3544867" y="3946999"/>
                      <a:pt x="3707469" y="3755381"/>
                    </a:cubicBezTo>
                    <a:close/>
                    <a:moveTo>
                      <a:pt x="3771134" y="2660959"/>
                    </a:moveTo>
                    <a:cubicBezTo>
                      <a:pt x="3771134" y="2660530"/>
                      <a:pt x="3772209" y="2661067"/>
                      <a:pt x="3772747" y="2661282"/>
                    </a:cubicBezTo>
                    <a:lnTo>
                      <a:pt x="3773822" y="2661496"/>
                    </a:lnTo>
                    <a:cubicBezTo>
                      <a:pt x="3772317" y="2662355"/>
                      <a:pt x="3771026" y="2662570"/>
                      <a:pt x="3771134" y="2660959"/>
                    </a:cubicBezTo>
                    <a:close/>
                    <a:moveTo>
                      <a:pt x="3771241" y="1674745"/>
                    </a:moveTo>
                    <a:cubicBezTo>
                      <a:pt x="3771349" y="1675389"/>
                      <a:pt x="3771457" y="1676141"/>
                      <a:pt x="3771457" y="1676785"/>
                    </a:cubicBezTo>
                    <a:cubicBezTo>
                      <a:pt x="3771457" y="1679898"/>
                      <a:pt x="3770919" y="1682796"/>
                      <a:pt x="3769844" y="1685480"/>
                    </a:cubicBezTo>
                    <a:cubicBezTo>
                      <a:pt x="3771349" y="1682260"/>
                      <a:pt x="3771994" y="1678717"/>
                      <a:pt x="3771241" y="1674745"/>
                    </a:cubicBezTo>
                    <a:close/>
                    <a:moveTo>
                      <a:pt x="3923520" y="1389197"/>
                    </a:moveTo>
                    <a:lnTo>
                      <a:pt x="3922445" y="1389519"/>
                    </a:lnTo>
                    <a:lnTo>
                      <a:pt x="3921477" y="1389734"/>
                    </a:lnTo>
                    <a:cubicBezTo>
                      <a:pt x="3922122" y="1389627"/>
                      <a:pt x="3922767" y="1389412"/>
                      <a:pt x="3923520" y="1389197"/>
                    </a:cubicBezTo>
                    <a:close/>
                    <a:moveTo>
                      <a:pt x="3928897" y="1386836"/>
                    </a:moveTo>
                    <a:lnTo>
                      <a:pt x="3929650" y="1386406"/>
                    </a:lnTo>
                    <a:cubicBezTo>
                      <a:pt x="3929758" y="1386836"/>
                      <a:pt x="3929005" y="1387050"/>
                      <a:pt x="3928359" y="1387157"/>
                    </a:cubicBezTo>
                    <a:lnTo>
                      <a:pt x="3928897" y="1386836"/>
                    </a:lnTo>
                    <a:close/>
                    <a:moveTo>
                      <a:pt x="3768660" y="1666157"/>
                    </a:moveTo>
                    <a:cubicBezTo>
                      <a:pt x="3767693" y="1664547"/>
                      <a:pt x="3766617" y="1662937"/>
                      <a:pt x="3765327" y="1661649"/>
                    </a:cubicBezTo>
                    <a:cubicBezTo>
                      <a:pt x="3766940" y="1659931"/>
                      <a:pt x="3767908" y="1663366"/>
                      <a:pt x="3768660" y="1666157"/>
                    </a:cubicBezTo>
                    <a:close/>
                    <a:moveTo>
                      <a:pt x="1276927" y="2431126"/>
                    </a:moveTo>
                    <a:cubicBezTo>
                      <a:pt x="1320803" y="2447872"/>
                      <a:pt x="1363927" y="2469878"/>
                      <a:pt x="1406729" y="2494247"/>
                    </a:cubicBezTo>
                    <a:cubicBezTo>
                      <a:pt x="1507280" y="2551571"/>
                      <a:pt x="1604928" y="2622958"/>
                      <a:pt x="1698919" y="2678672"/>
                    </a:cubicBezTo>
                    <a:cubicBezTo>
                      <a:pt x="1765379" y="2717425"/>
                      <a:pt x="1831517" y="2756393"/>
                      <a:pt x="1897870" y="2795145"/>
                    </a:cubicBezTo>
                    <a:cubicBezTo>
                      <a:pt x="1863350" y="2799547"/>
                      <a:pt x="1821731" y="2799761"/>
                      <a:pt x="1777424" y="2797829"/>
                    </a:cubicBezTo>
                    <a:cubicBezTo>
                      <a:pt x="1763336" y="2797185"/>
                      <a:pt x="1749033" y="2796434"/>
                      <a:pt x="1734838" y="2795682"/>
                    </a:cubicBezTo>
                    <a:cubicBezTo>
                      <a:pt x="1720535" y="2794824"/>
                      <a:pt x="1706339" y="2794072"/>
                      <a:pt x="1692251" y="2792998"/>
                    </a:cubicBezTo>
                    <a:cubicBezTo>
                      <a:pt x="1641169" y="2789134"/>
                      <a:pt x="1592560" y="2782264"/>
                      <a:pt x="1556642" y="2766591"/>
                    </a:cubicBezTo>
                    <a:cubicBezTo>
                      <a:pt x="1545242" y="2760794"/>
                      <a:pt x="1531262" y="2765302"/>
                      <a:pt x="1525455" y="2776681"/>
                    </a:cubicBezTo>
                    <a:cubicBezTo>
                      <a:pt x="1519647" y="2788061"/>
                      <a:pt x="1524164" y="2801908"/>
                      <a:pt x="1535564" y="2807705"/>
                    </a:cubicBezTo>
                    <a:cubicBezTo>
                      <a:pt x="1560943" y="2822734"/>
                      <a:pt x="1592560" y="2835079"/>
                      <a:pt x="1627942" y="2844311"/>
                    </a:cubicBezTo>
                    <a:cubicBezTo>
                      <a:pt x="1657946" y="2852041"/>
                      <a:pt x="1690423" y="2857837"/>
                      <a:pt x="1723331" y="2860306"/>
                    </a:cubicBezTo>
                    <a:cubicBezTo>
                      <a:pt x="1749141" y="2862239"/>
                      <a:pt x="1775166" y="2862024"/>
                      <a:pt x="1800223" y="2860414"/>
                    </a:cubicBezTo>
                    <a:cubicBezTo>
                      <a:pt x="1842917" y="2857730"/>
                      <a:pt x="1882600" y="2850645"/>
                      <a:pt x="1914754" y="2841842"/>
                    </a:cubicBezTo>
                    <a:cubicBezTo>
                      <a:pt x="1927014" y="2839373"/>
                      <a:pt x="1934219" y="2827780"/>
                      <a:pt x="1933036" y="2815757"/>
                    </a:cubicBezTo>
                    <a:cubicBezTo>
                      <a:pt x="1946156" y="2823378"/>
                      <a:pt x="1959384" y="2831215"/>
                      <a:pt x="1972504" y="2838837"/>
                    </a:cubicBezTo>
                    <a:cubicBezTo>
                      <a:pt x="2033588" y="2874154"/>
                      <a:pt x="2094994" y="2908828"/>
                      <a:pt x="2156508" y="2943180"/>
                    </a:cubicBezTo>
                    <a:cubicBezTo>
                      <a:pt x="2157475" y="2943716"/>
                      <a:pt x="2158443" y="2944253"/>
                      <a:pt x="2159411" y="2944683"/>
                    </a:cubicBezTo>
                    <a:cubicBezTo>
                      <a:pt x="2155002" y="2944683"/>
                      <a:pt x="2150700" y="2944468"/>
                      <a:pt x="2146291" y="2944468"/>
                    </a:cubicBezTo>
                    <a:cubicBezTo>
                      <a:pt x="2131020" y="2944575"/>
                      <a:pt x="2115749" y="2944790"/>
                      <a:pt x="2100371" y="2945649"/>
                    </a:cubicBezTo>
                    <a:cubicBezTo>
                      <a:pt x="2087681" y="2946293"/>
                      <a:pt x="2074884" y="2947366"/>
                      <a:pt x="2062301" y="2948762"/>
                    </a:cubicBezTo>
                    <a:cubicBezTo>
                      <a:pt x="2049504" y="2950157"/>
                      <a:pt x="2037029" y="2952197"/>
                      <a:pt x="2024339" y="2954022"/>
                    </a:cubicBezTo>
                    <a:cubicBezTo>
                      <a:pt x="2021005" y="2954559"/>
                      <a:pt x="1966374" y="2962073"/>
                      <a:pt x="1944651" y="2963254"/>
                    </a:cubicBezTo>
                    <a:cubicBezTo>
                      <a:pt x="1944006" y="2963254"/>
                      <a:pt x="1943038" y="2963469"/>
                      <a:pt x="1942393" y="2963683"/>
                    </a:cubicBezTo>
                    <a:lnTo>
                      <a:pt x="1942608" y="2963790"/>
                    </a:lnTo>
                    <a:lnTo>
                      <a:pt x="1942285" y="2963683"/>
                    </a:lnTo>
                    <a:cubicBezTo>
                      <a:pt x="1941425" y="2963898"/>
                      <a:pt x="1940780" y="2964005"/>
                      <a:pt x="1940780" y="2963576"/>
                    </a:cubicBezTo>
                    <a:cubicBezTo>
                      <a:pt x="1940780" y="2963469"/>
                      <a:pt x="1940887" y="2963361"/>
                      <a:pt x="1940887" y="2963361"/>
                    </a:cubicBezTo>
                    <a:cubicBezTo>
                      <a:pt x="1929057" y="2960248"/>
                      <a:pt x="1916690" y="2967011"/>
                      <a:pt x="1912926" y="2978820"/>
                    </a:cubicBezTo>
                    <a:cubicBezTo>
                      <a:pt x="1909377" y="2987300"/>
                      <a:pt x="1910345" y="2999753"/>
                      <a:pt x="1927552" y="3008018"/>
                    </a:cubicBezTo>
                    <a:cubicBezTo>
                      <a:pt x="1929810" y="3009092"/>
                      <a:pt x="1935295" y="3010166"/>
                      <a:pt x="1943145" y="3011024"/>
                    </a:cubicBezTo>
                    <a:cubicBezTo>
                      <a:pt x="1966374" y="3013815"/>
                      <a:pt x="2026060" y="3014674"/>
                      <a:pt x="2029716" y="3014674"/>
                    </a:cubicBezTo>
                    <a:cubicBezTo>
                      <a:pt x="2042406" y="3014137"/>
                      <a:pt x="2054988" y="3014030"/>
                      <a:pt x="2067678" y="3013279"/>
                    </a:cubicBezTo>
                    <a:cubicBezTo>
                      <a:pt x="2080368" y="3012527"/>
                      <a:pt x="2092950" y="3011561"/>
                      <a:pt x="2105533" y="3010273"/>
                    </a:cubicBezTo>
                    <a:cubicBezTo>
                      <a:pt x="2120696" y="3008663"/>
                      <a:pt x="2135752" y="3006408"/>
                      <a:pt x="2150915" y="3004261"/>
                    </a:cubicBezTo>
                    <a:cubicBezTo>
                      <a:pt x="2173607" y="3000933"/>
                      <a:pt x="2195975" y="2996961"/>
                      <a:pt x="2218666" y="2993419"/>
                    </a:cubicBezTo>
                    <a:cubicBezTo>
                      <a:pt x="2225119" y="2992990"/>
                      <a:pt x="2230819" y="2989876"/>
                      <a:pt x="2234798" y="2985475"/>
                    </a:cubicBezTo>
                    <a:cubicBezTo>
                      <a:pt x="2363202" y="3056326"/>
                      <a:pt x="2491822" y="3126424"/>
                      <a:pt x="2621947" y="3194698"/>
                    </a:cubicBezTo>
                    <a:cubicBezTo>
                      <a:pt x="2633669" y="3201032"/>
                      <a:pt x="2648402" y="3196738"/>
                      <a:pt x="2654747" y="3185037"/>
                    </a:cubicBezTo>
                    <a:cubicBezTo>
                      <a:pt x="2661199" y="3173335"/>
                      <a:pt x="2656790" y="3158629"/>
                      <a:pt x="2645068" y="3152295"/>
                    </a:cubicBezTo>
                    <a:cubicBezTo>
                      <a:pt x="2516018" y="3079727"/>
                      <a:pt x="2388582" y="3005120"/>
                      <a:pt x="2260930" y="2930727"/>
                    </a:cubicBezTo>
                    <a:cubicBezTo>
                      <a:pt x="2260500" y="2930405"/>
                      <a:pt x="2259962" y="2930190"/>
                      <a:pt x="2259532" y="2929868"/>
                    </a:cubicBezTo>
                    <a:cubicBezTo>
                      <a:pt x="2264371" y="2925574"/>
                      <a:pt x="2268243" y="2919241"/>
                      <a:pt x="2268566" y="2907647"/>
                    </a:cubicBezTo>
                    <a:cubicBezTo>
                      <a:pt x="2268888" y="2897020"/>
                      <a:pt x="2265124" y="2868680"/>
                      <a:pt x="2264479" y="2865996"/>
                    </a:cubicBezTo>
                    <a:cubicBezTo>
                      <a:pt x="2261468" y="2854080"/>
                      <a:pt x="2257489" y="2842594"/>
                      <a:pt x="2253080" y="2831107"/>
                    </a:cubicBezTo>
                    <a:cubicBezTo>
                      <a:pt x="2248993" y="2820158"/>
                      <a:pt x="2244261" y="2809530"/>
                      <a:pt x="2239530" y="2798795"/>
                    </a:cubicBezTo>
                    <a:cubicBezTo>
                      <a:pt x="2233507" y="2785484"/>
                      <a:pt x="2227592" y="2772065"/>
                      <a:pt x="2220925" y="2759076"/>
                    </a:cubicBezTo>
                    <a:cubicBezTo>
                      <a:pt x="2214365" y="2746087"/>
                      <a:pt x="2207375" y="2733312"/>
                      <a:pt x="2200062" y="2720860"/>
                    </a:cubicBezTo>
                    <a:cubicBezTo>
                      <a:pt x="2191351" y="2705939"/>
                      <a:pt x="2181995" y="2691339"/>
                      <a:pt x="2172746" y="2676740"/>
                    </a:cubicBezTo>
                    <a:cubicBezTo>
                      <a:pt x="2158981" y="2655055"/>
                      <a:pt x="2144786" y="2633800"/>
                      <a:pt x="2131450" y="2611794"/>
                    </a:cubicBezTo>
                    <a:cubicBezTo>
                      <a:pt x="2125428" y="2599878"/>
                      <a:pt x="2110802" y="2595155"/>
                      <a:pt x="2098973" y="2601273"/>
                    </a:cubicBezTo>
                    <a:cubicBezTo>
                      <a:pt x="2087036" y="2607285"/>
                      <a:pt x="2082304" y="2621777"/>
                      <a:pt x="2088326" y="2633693"/>
                    </a:cubicBezTo>
                    <a:cubicBezTo>
                      <a:pt x="2102629" y="2667186"/>
                      <a:pt x="2117363" y="2700249"/>
                      <a:pt x="2133494" y="2732883"/>
                    </a:cubicBezTo>
                    <a:cubicBezTo>
                      <a:pt x="2139839" y="2745765"/>
                      <a:pt x="2146291" y="2758540"/>
                      <a:pt x="2153281" y="2771099"/>
                    </a:cubicBezTo>
                    <a:cubicBezTo>
                      <a:pt x="2163498" y="2789671"/>
                      <a:pt x="2174790" y="2807705"/>
                      <a:pt x="2185006" y="2826384"/>
                    </a:cubicBezTo>
                    <a:cubicBezTo>
                      <a:pt x="2191566" y="2837548"/>
                      <a:pt x="2198126" y="2848713"/>
                      <a:pt x="2204041" y="2860306"/>
                    </a:cubicBezTo>
                    <a:cubicBezTo>
                      <a:pt x="2207912" y="2867606"/>
                      <a:pt x="2211569" y="2874906"/>
                      <a:pt x="2214795" y="2882527"/>
                    </a:cubicBezTo>
                    <a:cubicBezTo>
                      <a:pt x="2215225" y="2883708"/>
                      <a:pt x="2221247" y="2894873"/>
                      <a:pt x="2223183" y="2902602"/>
                    </a:cubicBezTo>
                    <a:lnTo>
                      <a:pt x="2222861" y="2903460"/>
                    </a:lnTo>
                    <a:lnTo>
                      <a:pt x="2222646" y="2903997"/>
                    </a:lnTo>
                    <a:lnTo>
                      <a:pt x="2223291" y="2903031"/>
                    </a:lnTo>
                    <a:cubicBezTo>
                      <a:pt x="2223936" y="2905822"/>
                      <a:pt x="2223076" y="2907110"/>
                      <a:pt x="2222108" y="2908184"/>
                    </a:cubicBezTo>
                    <a:cubicBezTo>
                      <a:pt x="2222000" y="2908077"/>
                      <a:pt x="2221893" y="2908077"/>
                      <a:pt x="2221678" y="2907969"/>
                    </a:cubicBezTo>
                    <a:cubicBezTo>
                      <a:pt x="2221893" y="2906681"/>
                      <a:pt x="2222108" y="2905286"/>
                      <a:pt x="2222646" y="2903997"/>
                    </a:cubicBezTo>
                    <a:cubicBezTo>
                      <a:pt x="2221893" y="2905071"/>
                      <a:pt x="2221247" y="2906252"/>
                      <a:pt x="2220710" y="2907325"/>
                    </a:cubicBezTo>
                    <a:cubicBezTo>
                      <a:pt x="2148980" y="2865459"/>
                      <a:pt x="2077357" y="2823486"/>
                      <a:pt x="2005304" y="2782156"/>
                    </a:cubicBezTo>
                    <a:cubicBezTo>
                      <a:pt x="1988528" y="2772495"/>
                      <a:pt x="1971429" y="2763048"/>
                      <a:pt x="1954545" y="2753494"/>
                    </a:cubicBezTo>
                    <a:cubicBezTo>
                      <a:pt x="1956481" y="2749630"/>
                      <a:pt x="1958524" y="2745658"/>
                      <a:pt x="1957986" y="2740934"/>
                    </a:cubicBezTo>
                    <a:cubicBezTo>
                      <a:pt x="1956481" y="2729878"/>
                      <a:pt x="1932069" y="2664287"/>
                      <a:pt x="1926584" y="2652479"/>
                    </a:cubicBezTo>
                    <a:cubicBezTo>
                      <a:pt x="1914324" y="2627359"/>
                      <a:pt x="1901742" y="2602025"/>
                      <a:pt x="1887224" y="2577657"/>
                    </a:cubicBezTo>
                    <a:cubicBezTo>
                      <a:pt x="1877760" y="2561447"/>
                      <a:pt x="1867544" y="2545667"/>
                      <a:pt x="1856682" y="2530423"/>
                    </a:cubicBezTo>
                    <a:cubicBezTo>
                      <a:pt x="1829367" y="2491885"/>
                      <a:pt x="1798932" y="2456138"/>
                      <a:pt x="1768498" y="2421142"/>
                    </a:cubicBezTo>
                    <a:cubicBezTo>
                      <a:pt x="1760325" y="2410622"/>
                      <a:pt x="1745162" y="2408690"/>
                      <a:pt x="1734623" y="2416848"/>
                    </a:cubicBezTo>
                    <a:cubicBezTo>
                      <a:pt x="1724084" y="2425007"/>
                      <a:pt x="1722148" y="2440143"/>
                      <a:pt x="1730213" y="2450663"/>
                    </a:cubicBezTo>
                    <a:lnTo>
                      <a:pt x="1875287" y="2680068"/>
                    </a:lnTo>
                    <a:cubicBezTo>
                      <a:pt x="1880449" y="2688226"/>
                      <a:pt x="1882384" y="2701322"/>
                      <a:pt x="1885073" y="2713024"/>
                    </a:cubicBezTo>
                    <a:cubicBezTo>
                      <a:pt x="1885181" y="2713453"/>
                      <a:pt x="1885288" y="2713882"/>
                      <a:pt x="1885396" y="2714312"/>
                    </a:cubicBezTo>
                    <a:cubicBezTo>
                      <a:pt x="1833346" y="2684898"/>
                      <a:pt x="1781296" y="2655377"/>
                      <a:pt x="1729246" y="2625964"/>
                    </a:cubicBezTo>
                    <a:cubicBezTo>
                      <a:pt x="1633426" y="2572826"/>
                      <a:pt x="1533843" y="2503801"/>
                      <a:pt x="1431464" y="2449375"/>
                    </a:cubicBezTo>
                    <a:cubicBezTo>
                      <a:pt x="1385758" y="2425114"/>
                      <a:pt x="1339408" y="2403644"/>
                      <a:pt x="1292843" y="2387542"/>
                    </a:cubicBezTo>
                    <a:cubicBezTo>
                      <a:pt x="1280798" y="2383248"/>
                      <a:pt x="1267463" y="2389367"/>
                      <a:pt x="1263161" y="2401390"/>
                    </a:cubicBezTo>
                    <a:cubicBezTo>
                      <a:pt x="1258752" y="2413520"/>
                      <a:pt x="1264989" y="2426724"/>
                      <a:pt x="1276927" y="2431126"/>
                    </a:cubicBezTo>
                    <a:close/>
                    <a:moveTo>
                      <a:pt x="2250176" y="2889613"/>
                    </a:moveTo>
                    <a:lnTo>
                      <a:pt x="2249961" y="2889613"/>
                    </a:lnTo>
                    <a:lnTo>
                      <a:pt x="2249854" y="2889505"/>
                    </a:lnTo>
                    <a:lnTo>
                      <a:pt x="2250176" y="2889613"/>
                    </a:lnTo>
                    <a:close/>
                    <a:moveTo>
                      <a:pt x="2228668" y="2895087"/>
                    </a:moveTo>
                    <a:cubicBezTo>
                      <a:pt x="2230926" y="2892940"/>
                      <a:pt x="2233615" y="2891330"/>
                      <a:pt x="2236411" y="2890364"/>
                    </a:cubicBezTo>
                    <a:cubicBezTo>
                      <a:pt x="2232647" y="2891437"/>
                      <a:pt x="2229098" y="2893477"/>
                      <a:pt x="2226409" y="2897342"/>
                    </a:cubicBezTo>
                    <a:cubicBezTo>
                      <a:pt x="2227055" y="2896590"/>
                      <a:pt x="2227808" y="2895839"/>
                      <a:pt x="2228668" y="2895087"/>
                    </a:cubicBezTo>
                    <a:close/>
                    <a:moveTo>
                      <a:pt x="1942285" y="2963790"/>
                    </a:moveTo>
                    <a:lnTo>
                      <a:pt x="1940887" y="2963469"/>
                    </a:lnTo>
                    <a:cubicBezTo>
                      <a:pt x="1941102" y="2963039"/>
                      <a:pt x="1941747" y="2963361"/>
                      <a:pt x="1942393" y="2963790"/>
                    </a:cubicBezTo>
                    <a:lnTo>
                      <a:pt x="1942285" y="2963790"/>
                    </a:lnTo>
                    <a:close/>
                    <a:moveTo>
                      <a:pt x="2663350" y="1565142"/>
                    </a:moveTo>
                    <a:cubicBezTo>
                      <a:pt x="2666361" y="1566323"/>
                      <a:pt x="2668942" y="1568685"/>
                      <a:pt x="2672169" y="1569006"/>
                    </a:cubicBezTo>
                    <a:cubicBezTo>
                      <a:pt x="2667222" y="1569006"/>
                      <a:pt x="2660446" y="1568685"/>
                      <a:pt x="2663243" y="1565249"/>
                    </a:cubicBezTo>
                    <a:cubicBezTo>
                      <a:pt x="2663243" y="1565142"/>
                      <a:pt x="2663350" y="1565142"/>
                      <a:pt x="2663350" y="1565142"/>
                    </a:cubicBezTo>
                    <a:close/>
                    <a:moveTo>
                      <a:pt x="2252434" y="3775026"/>
                    </a:moveTo>
                    <a:cubicBezTo>
                      <a:pt x="2185651" y="3791128"/>
                      <a:pt x="2121019" y="3825158"/>
                      <a:pt x="2063699" y="3857792"/>
                    </a:cubicBezTo>
                    <a:cubicBezTo>
                      <a:pt x="2032190" y="3875504"/>
                      <a:pt x="2002401" y="3895364"/>
                      <a:pt x="1973150" y="3915975"/>
                    </a:cubicBezTo>
                    <a:cubicBezTo>
                      <a:pt x="1972289" y="3919196"/>
                      <a:pt x="1973257" y="3922631"/>
                      <a:pt x="1971321" y="3925637"/>
                    </a:cubicBezTo>
                    <a:cubicBezTo>
                      <a:pt x="1922497" y="4004967"/>
                      <a:pt x="1890343" y="4094819"/>
                      <a:pt x="1861952" y="4187568"/>
                    </a:cubicBezTo>
                    <a:cubicBezTo>
                      <a:pt x="1843024" y="4249294"/>
                      <a:pt x="1826033" y="4312307"/>
                      <a:pt x="1807536" y="4374784"/>
                    </a:cubicBezTo>
                    <a:cubicBezTo>
                      <a:pt x="1794953" y="4417402"/>
                      <a:pt x="1781941" y="4459697"/>
                      <a:pt x="1766885" y="4501027"/>
                    </a:cubicBezTo>
                    <a:cubicBezTo>
                      <a:pt x="1743333" y="4565651"/>
                      <a:pt x="1715588" y="4627806"/>
                      <a:pt x="1681067" y="4685237"/>
                    </a:cubicBezTo>
                    <a:cubicBezTo>
                      <a:pt x="1619231" y="4788077"/>
                      <a:pt x="1535886" y="4875996"/>
                      <a:pt x="1414042" y="4936434"/>
                    </a:cubicBezTo>
                    <a:cubicBezTo>
                      <a:pt x="1397588" y="4945237"/>
                      <a:pt x="1377048" y="4938902"/>
                      <a:pt x="1368229" y="4922478"/>
                    </a:cubicBezTo>
                    <a:cubicBezTo>
                      <a:pt x="1359411" y="4905946"/>
                      <a:pt x="1365756" y="4885443"/>
                      <a:pt x="1382210" y="4876748"/>
                    </a:cubicBezTo>
                    <a:cubicBezTo>
                      <a:pt x="1486847" y="4817384"/>
                      <a:pt x="1554598" y="4735048"/>
                      <a:pt x="1605573" y="4642083"/>
                    </a:cubicBezTo>
                    <a:cubicBezTo>
                      <a:pt x="1635254" y="4587765"/>
                      <a:pt x="1658914" y="4529582"/>
                      <a:pt x="1680422" y="4469788"/>
                    </a:cubicBezTo>
                    <a:cubicBezTo>
                      <a:pt x="1694832" y="4429747"/>
                      <a:pt x="1708490" y="4389169"/>
                      <a:pt x="1721933" y="4348269"/>
                    </a:cubicBezTo>
                    <a:cubicBezTo>
                      <a:pt x="1759357" y="4234694"/>
                      <a:pt x="1795921" y="4120260"/>
                      <a:pt x="1846035" y="4015702"/>
                    </a:cubicBezTo>
                    <a:cubicBezTo>
                      <a:pt x="1822807" y="4035133"/>
                      <a:pt x="1799148" y="4054026"/>
                      <a:pt x="1776026" y="4073671"/>
                    </a:cubicBezTo>
                    <a:cubicBezTo>
                      <a:pt x="1707307" y="4132176"/>
                      <a:pt x="1638050" y="4190144"/>
                      <a:pt x="1564922" y="4242960"/>
                    </a:cubicBezTo>
                    <a:cubicBezTo>
                      <a:pt x="1505344" y="4285041"/>
                      <a:pt x="1444368" y="4327873"/>
                      <a:pt x="1378230" y="4358038"/>
                    </a:cubicBezTo>
                    <a:cubicBezTo>
                      <a:pt x="1331880" y="4379078"/>
                      <a:pt x="1283271" y="4394214"/>
                      <a:pt x="1231114" y="4399260"/>
                    </a:cubicBezTo>
                    <a:cubicBezTo>
                      <a:pt x="1212617" y="4401514"/>
                      <a:pt x="1195625" y="4388310"/>
                      <a:pt x="1193367" y="4369739"/>
                    </a:cubicBezTo>
                    <a:cubicBezTo>
                      <a:pt x="1191108" y="4351167"/>
                      <a:pt x="1204336" y="4334314"/>
                      <a:pt x="1222941" y="4332059"/>
                    </a:cubicBezTo>
                    <a:cubicBezTo>
                      <a:pt x="1266710" y="4325511"/>
                      <a:pt x="1307038" y="4310161"/>
                      <a:pt x="1345323" y="4290408"/>
                    </a:cubicBezTo>
                    <a:cubicBezTo>
                      <a:pt x="1405546" y="4259277"/>
                      <a:pt x="1460500" y="4216552"/>
                      <a:pt x="1514163" y="4174686"/>
                    </a:cubicBezTo>
                    <a:cubicBezTo>
                      <a:pt x="1584387" y="4121334"/>
                      <a:pt x="1649450" y="4061648"/>
                      <a:pt x="1716341" y="4004109"/>
                    </a:cubicBezTo>
                    <a:cubicBezTo>
                      <a:pt x="1762153" y="3964712"/>
                      <a:pt x="1808826" y="3926388"/>
                      <a:pt x="1857327" y="3890641"/>
                    </a:cubicBezTo>
                    <a:cubicBezTo>
                      <a:pt x="1910130" y="3851458"/>
                      <a:pt x="1965406" y="3815819"/>
                      <a:pt x="2024447" y="3785224"/>
                    </a:cubicBezTo>
                    <a:cubicBezTo>
                      <a:pt x="2089294" y="3752161"/>
                      <a:pt x="2162530" y="3718346"/>
                      <a:pt x="2237056" y="3704176"/>
                    </a:cubicBezTo>
                    <a:cubicBezTo>
                      <a:pt x="2254585" y="3700848"/>
                      <a:pt x="2272115" y="3700419"/>
                      <a:pt x="2289644" y="3699345"/>
                    </a:cubicBezTo>
                    <a:cubicBezTo>
                      <a:pt x="2264157" y="3680345"/>
                      <a:pt x="2239960" y="3662310"/>
                      <a:pt x="2218882" y="3648032"/>
                    </a:cubicBezTo>
                    <a:cubicBezTo>
                      <a:pt x="2100694" y="3567950"/>
                      <a:pt x="1965514" y="3485291"/>
                      <a:pt x="1822376" y="3416588"/>
                    </a:cubicBezTo>
                    <a:cubicBezTo>
                      <a:pt x="1684508" y="3350461"/>
                      <a:pt x="1539112" y="3297861"/>
                      <a:pt x="1394147" y="3274673"/>
                    </a:cubicBezTo>
                    <a:cubicBezTo>
                      <a:pt x="1200034" y="3243542"/>
                      <a:pt x="1006245" y="3265441"/>
                      <a:pt x="832781" y="3385672"/>
                    </a:cubicBezTo>
                    <a:cubicBezTo>
                      <a:pt x="708785" y="3471121"/>
                      <a:pt x="657273" y="3552706"/>
                      <a:pt x="652326" y="3623986"/>
                    </a:cubicBezTo>
                    <a:cubicBezTo>
                      <a:pt x="648025" y="3686141"/>
                      <a:pt x="680502" y="3737347"/>
                      <a:pt x="722766" y="3768478"/>
                    </a:cubicBezTo>
                    <a:cubicBezTo>
                      <a:pt x="754813" y="3791987"/>
                      <a:pt x="792453" y="3804977"/>
                      <a:pt x="824607" y="3800468"/>
                    </a:cubicBezTo>
                    <a:cubicBezTo>
                      <a:pt x="890853" y="3791021"/>
                      <a:pt x="936558" y="3747867"/>
                      <a:pt x="934945" y="3707718"/>
                    </a:cubicBezTo>
                    <a:cubicBezTo>
                      <a:pt x="934407" y="3693763"/>
                      <a:pt x="925589" y="3681740"/>
                      <a:pt x="908920" y="3674225"/>
                    </a:cubicBezTo>
                    <a:cubicBezTo>
                      <a:pt x="885583" y="3663812"/>
                      <a:pt x="851170" y="3660914"/>
                      <a:pt x="804282" y="3667462"/>
                    </a:cubicBezTo>
                    <a:cubicBezTo>
                      <a:pt x="786538" y="3670146"/>
                      <a:pt x="769976" y="3658016"/>
                      <a:pt x="767288" y="3640303"/>
                    </a:cubicBezTo>
                    <a:cubicBezTo>
                      <a:pt x="764599" y="3622698"/>
                      <a:pt x="776752" y="3606166"/>
                      <a:pt x="794496" y="3603375"/>
                    </a:cubicBezTo>
                    <a:cubicBezTo>
                      <a:pt x="942258" y="3579222"/>
                      <a:pt x="1000545" y="3642558"/>
                      <a:pt x="1004309" y="3704283"/>
                    </a:cubicBezTo>
                    <a:cubicBezTo>
                      <a:pt x="1008396" y="3770625"/>
                      <a:pt x="945054" y="3855430"/>
                      <a:pt x="835792" y="3873250"/>
                    </a:cubicBezTo>
                    <a:cubicBezTo>
                      <a:pt x="786645" y="3881301"/>
                      <a:pt x="727820" y="3865414"/>
                      <a:pt x="678028" y="3830311"/>
                    </a:cubicBezTo>
                    <a:cubicBezTo>
                      <a:pt x="614902" y="3785868"/>
                      <a:pt x="567261" y="3710724"/>
                      <a:pt x="571993" y="3619156"/>
                    </a:cubicBezTo>
                    <a:cubicBezTo>
                      <a:pt x="576509" y="3530807"/>
                      <a:pt x="631571" y="3423566"/>
                      <a:pt x="783419" y="3315465"/>
                    </a:cubicBezTo>
                    <a:cubicBezTo>
                      <a:pt x="894617" y="3236779"/>
                      <a:pt x="1013773" y="3194591"/>
                      <a:pt x="1136370" y="3178918"/>
                    </a:cubicBezTo>
                    <a:cubicBezTo>
                      <a:pt x="1030119" y="3119017"/>
                      <a:pt x="932686" y="3053427"/>
                      <a:pt x="842889" y="2981933"/>
                    </a:cubicBezTo>
                    <a:cubicBezTo>
                      <a:pt x="713625" y="2878878"/>
                      <a:pt x="599416" y="2764766"/>
                      <a:pt x="497359" y="2639704"/>
                    </a:cubicBezTo>
                    <a:cubicBezTo>
                      <a:pt x="416273" y="2540514"/>
                      <a:pt x="342930" y="2434346"/>
                      <a:pt x="274318" y="2322381"/>
                    </a:cubicBezTo>
                    <a:cubicBezTo>
                      <a:pt x="176886" y="2163612"/>
                      <a:pt x="89777" y="1992605"/>
                      <a:pt x="3529" y="1812259"/>
                    </a:cubicBezTo>
                    <a:cubicBezTo>
                      <a:pt x="-4752" y="1795513"/>
                      <a:pt x="2023" y="1775224"/>
                      <a:pt x="18800" y="1766851"/>
                    </a:cubicBezTo>
                    <a:cubicBezTo>
                      <a:pt x="35576" y="1758585"/>
                      <a:pt x="55902" y="1765348"/>
                      <a:pt x="64290" y="1782094"/>
                    </a:cubicBezTo>
                    <a:cubicBezTo>
                      <a:pt x="173874" y="1993357"/>
                      <a:pt x="286255" y="2189698"/>
                      <a:pt x="410896" y="2370581"/>
                    </a:cubicBezTo>
                    <a:cubicBezTo>
                      <a:pt x="449718" y="2426831"/>
                      <a:pt x="490046" y="2481043"/>
                      <a:pt x="531450" y="2534288"/>
                    </a:cubicBezTo>
                    <a:cubicBezTo>
                      <a:pt x="529406" y="2528169"/>
                      <a:pt x="526610" y="2522265"/>
                      <a:pt x="524675" y="2516146"/>
                    </a:cubicBezTo>
                    <a:cubicBezTo>
                      <a:pt x="510909" y="2472455"/>
                      <a:pt x="499617" y="2428120"/>
                      <a:pt x="490261" y="2383784"/>
                    </a:cubicBezTo>
                    <a:cubicBezTo>
                      <a:pt x="473807" y="2302414"/>
                      <a:pt x="463376" y="2220400"/>
                      <a:pt x="458214" y="2137741"/>
                    </a:cubicBezTo>
                    <a:cubicBezTo>
                      <a:pt x="453375" y="2061953"/>
                      <a:pt x="452729" y="1985842"/>
                      <a:pt x="452084" y="1909732"/>
                    </a:cubicBezTo>
                    <a:cubicBezTo>
                      <a:pt x="451009" y="1797338"/>
                      <a:pt x="451331" y="1685051"/>
                      <a:pt x="440577" y="1573408"/>
                    </a:cubicBezTo>
                    <a:cubicBezTo>
                      <a:pt x="438319" y="1554944"/>
                      <a:pt x="451546" y="1537983"/>
                      <a:pt x="470151" y="1535729"/>
                    </a:cubicBezTo>
                    <a:cubicBezTo>
                      <a:pt x="488648" y="1533474"/>
                      <a:pt x="505640" y="1546678"/>
                      <a:pt x="507898" y="1565249"/>
                    </a:cubicBezTo>
                    <a:cubicBezTo>
                      <a:pt x="527148" y="1694283"/>
                      <a:pt x="534246" y="1825034"/>
                      <a:pt x="540268" y="1955677"/>
                    </a:cubicBezTo>
                    <a:cubicBezTo>
                      <a:pt x="544247" y="2041020"/>
                      <a:pt x="548011" y="2126362"/>
                      <a:pt x="555754" y="2211168"/>
                    </a:cubicBezTo>
                    <a:cubicBezTo>
                      <a:pt x="560486" y="2263554"/>
                      <a:pt x="565970" y="2315833"/>
                      <a:pt x="575004" y="2367790"/>
                    </a:cubicBezTo>
                    <a:cubicBezTo>
                      <a:pt x="582102" y="2409870"/>
                      <a:pt x="591243" y="2452059"/>
                      <a:pt x="602212" y="2493710"/>
                    </a:cubicBezTo>
                    <a:cubicBezTo>
                      <a:pt x="613289" y="2535361"/>
                      <a:pt x="625979" y="2576476"/>
                      <a:pt x="641034" y="2616517"/>
                    </a:cubicBezTo>
                    <a:cubicBezTo>
                      <a:pt x="646734" y="2631546"/>
                      <a:pt x="652434" y="2646575"/>
                      <a:pt x="658779" y="2661389"/>
                    </a:cubicBezTo>
                    <a:cubicBezTo>
                      <a:pt x="664801" y="2675881"/>
                      <a:pt x="671253" y="2690265"/>
                      <a:pt x="678351" y="2704221"/>
                    </a:cubicBezTo>
                    <a:cubicBezTo>
                      <a:pt x="679212" y="2705939"/>
                      <a:pt x="680072" y="2709159"/>
                      <a:pt x="681040" y="2712272"/>
                    </a:cubicBezTo>
                    <a:cubicBezTo>
                      <a:pt x="684588" y="2716137"/>
                      <a:pt x="687707" y="2720431"/>
                      <a:pt x="691256" y="2724295"/>
                    </a:cubicBezTo>
                    <a:cubicBezTo>
                      <a:pt x="849987" y="2895410"/>
                      <a:pt x="1035173" y="3046127"/>
                      <a:pt x="1263591" y="3171618"/>
                    </a:cubicBezTo>
                    <a:cubicBezTo>
                      <a:pt x="1311770" y="3172477"/>
                      <a:pt x="1360164" y="3176342"/>
                      <a:pt x="1408557" y="3184071"/>
                    </a:cubicBezTo>
                    <a:cubicBezTo>
                      <a:pt x="1562234" y="3208439"/>
                      <a:pt x="1716018" y="3265334"/>
                      <a:pt x="1861199" y="3337043"/>
                    </a:cubicBezTo>
                    <a:cubicBezTo>
                      <a:pt x="2007563" y="3409288"/>
                      <a:pt x="2145001" y="3496993"/>
                      <a:pt x="2265124" y="3581262"/>
                    </a:cubicBezTo>
                    <a:cubicBezTo>
                      <a:pt x="2343845" y="3636653"/>
                      <a:pt x="2457086" y="3737239"/>
                      <a:pt x="2574628" y="3810237"/>
                    </a:cubicBezTo>
                    <a:cubicBezTo>
                      <a:pt x="2649585" y="3856826"/>
                      <a:pt x="2725939" y="3892895"/>
                      <a:pt x="2795841" y="3893647"/>
                    </a:cubicBezTo>
                    <a:cubicBezTo>
                      <a:pt x="2814553" y="3893647"/>
                      <a:pt x="2829824" y="3908783"/>
                      <a:pt x="2829824" y="3927461"/>
                    </a:cubicBezTo>
                    <a:cubicBezTo>
                      <a:pt x="2829824" y="3946140"/>
                      <a:pt x="2814553" y="3961276"/>
                      <a:pt x="2795841" y="3961276"/>
                    </a:cubicBezTo>
                    <a:cubicBezTo>
                      <a:pt x="2732714" y="3962028"/>
                      <a:pt x="2664103" y="3939914"/>
                      <a:pt x="2595169" y="3905347"/>
                    </a:cubicBezTo>
                    <a:cubicBezTo>
                      <a:pt x="2523224" y="3869171"/>
                      <a:pt x="2451063" y="3819361"/>
                      <a:pt x="2385033" y="3770625"/>
                    </a:cubicBezTo>
                    <a:cubicBezTo>
                      <a:pt x="2383312" y="3770410"/>
                      <a:pt x="2381807" y="3771698"/>
                      <a:pt x="2380086" y="3771269"/>
                    </a:cubicBezTo>
                    <a:cubicBezTo>
                      <a:pt x="2337607" y="3761178"/>
                      <a:pt x="2294591" y="3764828"/>
                      <a:pt x="2252434" y="3775026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5361703" y="17264431"/>
                <a:ext cx="1606883" cy="3956342"/>
              </a:xfrm>
              <a:custGeom>
                <a:avLst/>
                <a:gdLst/>
                <a:ahLst/>
                <a:cxnLst/>
                <a:rect l="l" t="t" r="r" b="b"/>
                <a:pathLst>
                  <a:path w="1606883" h="3956342" extrusionOk="0">
                    <a:moveTo>
                      <a:pt x="839038" y="115185"/>
                    </a:moveTo>
                    <a:cubicBezTo>
                      <a:pt x="839038" y="178736"/>
                      <a:pt x="791505" y="230263"/>
                      <a:pt x="733002" y="230263"/>
                    </a:cubicBezTo>
                    <a:cubicBezTo>
                      <a:pt x="674500" y="230263"/>
                      <a:pt x="627074" y="178736"/>
                      <a:pt x="627074" y="115185"/>
                    </a:cubicBezTo>
                    <a:cubicBezTo>
                      <a:pt x="627074" y="51635"/>
                      <a:pt x="674500" y="0"/>
                      <a:pt x="733002" y="0"/>
                    </a:cubicBezTo>
                    <a:cubicBezTo>
                      <a:pt x="791505" y="0"/>
                      <a:pt x="839038" y="51635"/>
                      <a:pt x="839038" y="115185"/>
                    </a:cubicBezTo>
                    <a:close/>
                    <a:moveTo>
                      <a:pt x="105928" y="245077"/>
                    </a:moveTo>
                    <a:cubicBezTo>
                      <a:pt x="47533" y="245077"/>
                      <a:pt x="0" y="296605"/>
                      <a:pt x="0" y="360155"/>
                    </a:cubicBezTo>
                    <a:cubicBezTo>
                      <a:pt x="0" y="423706"/>
                      <a:pt x="47533" y="475233"/>
                      <a:pt x="105928" y="475233"/>
                    </a:cubicBezTo>
                    <a:cubicBezTo>
                      <a:pt x="164431" y="475233"/>
                      <a:pt x="211964" y="423706"/>
                      <a:pt x="211964" y="360155"/>
                    </a:cubicBezTo>
                    <a:cubicBezTo>
                      <a:pt x="211964" y="296605"/>
                      <a:pt x="164431" y="245077"/>
                      <a:pt x="105928" y="245077"/>
                    </a:cubicBezTo>
                    <a:close/>
                    <a:moveTo>
                      <a:pt x="1264041" y="3053646"/>
                    </a:moveTo>
                    <a:cubicBezTo>
                      <a:pt x="1205539" y="3053646"/>
                      <a:pt x="1158006" y="3105281"/>
                      <a:pt x="1158006" y="3168831"/>
                    </a:cubicBezTo>
                    <a:cubicBezTo>
                      <a:pt x="1158006" y="3232275"/>
                      <a:pt x="1205539" y="3283909"/>
                      <a:pt x="1264041" y="3283909"/>
                    </a:cubicBezTo>
                    <a:cubicBezTo>
                      <a:pt x="1322544" y="3283909"/>
                      <a:pt x="1370077" y="3232275"/>
                      <a:pt x="1370077" y="3168831"/>
                    </a:cubicBezTo>
                    <a:cubicBezTo>
                      <a:pt x="1370077" y="3105281"/>
                      <a:pt x="1322544" y="3053646"/>
                      <a:pt x="1264041" y="3053646"/>
                    </a:cubicBezTo>
                    <a:close/>
                    <a:moveTo>
                      <a:pt x="1500955" y="3726080"/>
                    </a:moveTo>
                    <a:cubicBezTo>
                      <a:pt x="1442453" y="3726080"/>
                      <a:pt x="1394919" y="3777715"/>
                      <a:pt x="1394919" y="3841265"/>
                    </a:cubicBezTo>
                    <a:cubicBezTo>
                      <a:pt x="1394919" y="3904708"/>
                      <a:pt x="1442453" y="3956343"/>
                      <a:pt x="1500955" y="3956343"/>
                    </a:cubicBezTo>
                    <a:cubicBezTo>
                      <a:pt x="1559458" y="3956343"/>
                      <a:pt x="1606883" y="3904708"/>
                      <a:pt x="1606883" y="3841265"/>
                    </a:cubicBezTo>
                    <a:cubicBezTo>
                      <a:pt x="1606883" y="3777715"/>
                      <a:pt x="1559458" y="3726080"/>
                      <a:pt x="1500955" y="372608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7769232" y="13652994"/>
                <a:ext cx="3532744" cy="3394724"/>
              </a:xfrm>
              <a:custGeom>
                <a:avLst/>
                <a:gdLst/>
                <a:ahLst/>
                <a:cxnLst/>
                <a:rect l="l" t="t" r="r" b="b"/>
                <a:pathLst>
                  <a:path w="3532744" h="3394724" extrusionOk="0">
                    <a:moveTo>
                      <a:pt x="3110635" y="1485929"/>
                    </a:moveTo>
                    <a:cubicBezTo>
                      <a:pt x="2989006" y="1470578"/>
                      <a:pt x="2900500" y="1389207"/>
                      <a:pt x="2815219" y="1378365"/>
                    </a:cubicBezTo>
                    <a:cubicBezTo>
                      <a:pt x="2408282" y="1326623"/>
                      <a:pt x="2163196" y="1366664"/>
                      <a:pt x="2019628" y="1441486"/>
                    </a:cubicBezTo>
                    <a:cubicBezTo>
                      <a:pt x="2100822" y="1278101"/>
                      <a:pt x="2131686" y="1031414"/>
                      <a:pt x="2028447" y="684677"/>
                    </a:cubicBezTo>
                    <a:cubicBezTo>
                      <a:pt x="2000701" y="591605"/>
                      <a:pt x="1916066" y="499822"/>
                      <a:pt x="1893482" y="413406"/>
                    </a:cubicBezTo>
                    <a:cubicBezTo>
                      <a:pt x="1833151" y="182928"/>
                      <a:pt x="1877351" y="1401"/>
                      <a:pt x="1853369" y="5"/>
                    </a:cubicBezTo>
                    <a:cubicBezTo>
                      <a:pt x="1829495" y="-1283"/>
                      <a:pt x="1829818" y="225545"/>
                      <a:pt x="1749807" y="405462"/>
                    </a:cubicBezTo>
                    <a:cubicBezTo>
                      <a:pt x="1700337" y="516676"/>
                      <a:pt x="1596453" y="577650"/>
                      <a:pt x="1561824" y="655585"/>
                    </a:cubicBezTo>
                    <a:cubicBezTo>
                      <a:pt x="1428043" y="956269"/>
                      <a:pt x="1383306" y="1172255"/>
                      <a:pt x="1387500" y="1327696"/>
                    </a:cubicBezTo>
                    <a:cubicBezTo>
                      <a:pt x="1247696" y="1226144"/>
                      <a:pt x="1031860" y="1150141"/>
                      <a:pt x="712785" y="1149819"/>
                    </a:cubicBezTo>
                    <a:cubicBezTo>
                      <a:pt x="614707" y="1149712"/>
                      <a:pt x="501897" y="1204138"/>
                      <a:pt x="411884" y="1201132"/>
                    </a:cubicBezTo>
                    <a:cubicBezTo>
                      <a:pt x="171637" y="1193081"/>
                      <a:pt x="8282" y="1099580"/>
                      <a:pt x="216" y="1122016"/>
                    </a:cubicBezTo>
                    <a:cubicBezTo>
                      <a:pt x="-7850" y="1144345"/>
                      <a:pt x="211857" y="1208217"/>
                      <a:pt x="363491" y="1335318"/>
                    </a:cubicBezTo>
                    <a:cubicBezTo>
                      <a:pt x="457052" y="1413790"/>
                      <a:pt x="486733" y="1529727"/>
                      <a:pt x="552333" y="1584690"/>
                    </a:cubicBezTo>
                    <a:cubicBezTo>
                      <a:pt x="843555" y="1828801"/>
                      <a:pt x="1059821" y="1929816"/>
                      <a:pt x="1218875" y="1954507"/>
                    </a:cubicBezTo>
                    <a:cubicBezTo>
                      <a:pt x="1069607" y="2053268"/>
                      <a:pt x="920232" y="2241557"/>
                      <a:pt x="822262" y="2568972"/>
                    </a:cubicBezTo>
                    <a:cubicBezTo>
                      <a:pt x="794409" y="2662043"/>
                      <a:pt x="815057" y="2784635"/>
                      <a:pt x="786666" y="2869226"/>
                    </a:cubicBezTo>
                    <a:cubicBezTo>
                      <a:pt x="710742" y="3095196"/>
                      <a:pt x="573949" y="3223800"/>
                      <a:pt x="593307" y="3237863"/>
                    </a:cubicBezTo>
                    <a:cubicBezTo>
                      <a:pt x="612664" y="3251818"/>
                      <a:pt x="736874" y="3061273"/>
                      <a:pt x="902811" y="2953281"/>
                    </a:cubicBezTo>
                    <a:cubicBezTo>
                      <a:pt x="1005405" y="2886617"/>
                      <a:pt x="1126067" y="2891340"/>
                      <a:pt x="1197904" y="2844643"/>
                    </a:cubicBezTo>
                    <a:cubicBezTo>
                      <a:pt x="1458369" y="2675247"/>
                      <a:pt x="1611616" y="2526354"/>
                      <a:pt x="1697326" y="2398824"/>
                    </a:cubicBezTo>
                    <a:cubicBezTo>
                      <a:pt x="1747656" y="2553513"/>
                      <a:pt x="1862080" y="2730210"/>
                      <a:pt x="2078023" y="2913776"/>
                    </a:cubicBezTo>
                    <a:cubicBezTo>
                      <a:pt x="2152442" y="2977005"/>
                      <a:pt x="2273856" y="3008458"/>
                      <a:pt x="2340209" y="3068681"/>
                    </a:cubicBezTo>
                    <a:cubicBezTo>
                      <a:pt x="2517329" y="3229704"/>
                      <a:pt x="2579919" y="3405971"/>
                      <a:pt x="2600674" y="3394162"/>
                    </a:cubicBezTo>
                    <a:cubicBezTo>
                      <a:pt x="2621537" y="3382354"/>
                      <a:pt x="2496682" y="3192239"/>
                      <a:pt x="2465172" y="2998045"/>
                    </a:cubicBezTo>
                    <a:cubicBezTo>
                      <a:pt x="2445599" y="2878136"/>
                      <a:pt x="2499263" y="2771002"/>
                      <a:pt x="2485605" y="2686948"/>
                    </a:cubicBezTo>
                    <a:cubicBezTo>
                      <a:pt x="2434845" y="2375100"/>
                      <a:pt x="2358061" y="2173713"/>
                      <a:pt x="2273318" y="2044572"/>
                    </a:cubicBezTo>
                    <a:cubicBezTo>
                      <a:pt x="2443879" y="2049940"/>
                      <a:pt x="2660467" y="1995621"/>
                      <a:pt x="2919319" y="1829767"/>
                    </a:cubicBezTo>
                    <a:cubicBezTo>
                      <a:pt x="3001589" y="1777059"/>
                      <a:pt x="3066436" y="1670569"/>
                      <a:pt x="3143651" y="1624731"/>
                    </a:cubicBezTo>
                    <a:cubicBezTo>
                      <a:pt x="3349807" y="1502031"/>
                      <a:pt x="3538112" y="1492584"/>
                      <a:pt x="3532628" y="1469504"/>
                    </a:cubicBezTo>
                    <a:cubicBezTo>
                      <a:pt x="3527143" y="1446317"/>
                      <a:pt x="3307544" y="1511048"/>
                      <a:pt x="3110635" y="1485929"/>
                    </a:cubicBezTo>
                    <a:close/>
                    <a:moveTo>
                      <a:pt x="1729482" y="1965778"/>
                    </a:moveTo>
                    <a:cubicBezTo>
                      <a:pt x="1711522" y="1942913"/>
                      <a:pt x="1691734" y="1924019"/>
                      <a:pt x="1672269" y="1910171"/>
                    </a:cubicBezTo>
                    <a:cubicBezTo>
                      <a:pt x="1638609" y="1886233"/>
                      <a:pt x="1590646" y="1870023"/>
                      <a:pt x="1534617" y="1864978"/>
                    </a:cubicBezTo>
                    <a:cubicBezTo>
                      <a:pt x="1562362" y="1834383"/>
                      <a:pt x="1580967" y="1800676"/>
                      <a:pt x="1591613" y="1770403"/>
                    </a:cubicBezTo>
                    <a:cubicBezTo>
                      <a:pt x="1600539" y="1745069"/>
                      <a:pt x="1604303" y="1714582"/>
                      <a:pt x="1603120" y="1681411"/>
                    </a:cubicBezTo>
                    <a:cubicBezTo>
                      <a:pt x="1628930" y="1689784"/>
                      <a:pt x="1654095" y="1694186"/>
                      <a:pt x="1676571" y="1695366"/>
                    </a:cubicBezTo>
                    <a:cubicBezTo>
                      <a:pt x="1725180" y="1697728"/>
                      <a:pt x="1784542" y="1681411"/>
                      <a:pt x="1843153" y="1644805"/>
                    </a:cubicBezTo>
                    <a:cubicBezTo>
                      <a:pt x="1829818" y="1695366"/>
                      <a:pt x="1831646" y="1743995"/>
                      <a:pt x="1841002" y="1782104"/>
                    </a:cubicBezTo>
                    <a:cubicBezTo>
                      <a:pt x="1846594" y="1804862"/>
                      <a:pt x="1857456" y="1828908"/>
                      <a:pt x="1872834" y="1852740"/>
                    </a:cubicBezTo>
                    <a:cubicBezTo>
                      <a:pt x="1852724" y="1859181"/>
                      <a:pt x="1834119" y="1867017"/>
                      <a:pt x="1818526" y="1876035"/>
                    </a:cubicBezTo>
                    <a:cubicBezTo>
                      <a:pt x="1786586" y="1894391"/>
                      <a:pt x="1755399" y="1924986"/>
                      <a:pt x="1729482" y="196577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8158735" y="13937700"/>
                <a:ext cx="2806870" cy="2820726"/>
              </a:xfrm>
              <a:custGeom>
                <a:avLst/>
                <a:gdLst/>
                <a:ahLst/>
                <a:cxnLst/>
                <a:rect l="l" t="t" r="r" b="b"/>
                <a:pathLst>
                  <a:path w="2806870" h="2820726" extrusionOk="0">
                    <a:moveTo>
                      <a:pt x="1028001" y="1763516"/>
                    </a:moveTo>
                    <a:cubicBezTo>
                      <a:pt x="1002944" y="1769742"/>
                      <a:pt x="978209" y="1776612"/>
                      <a:pt x="953582" y="1783804"/>
                    </a:cubicBezTo>
                    <a:cubicBezTo>
                      <a:pt x="928848" y="1790997"/>
                      <a:pt x="904221" y="1798619"/>
                      <a:pt x="879809" y="1806562"/>
                    </a:cubicBezTo>
                    <a:cubicBezTo>
                      <a:pt x="830985" y="1822665"/>
                      <a:pt x="782806" y="1840485"/>
                      <a:pt x="735273" y="1860774"/>
                    </a:cubicBezTo>
                    <a:cubicBezTo>
                      <a:pt x="731617" y="1862384"/>
                      <a:pt x="727423" y="1860774"/>
                      <a:pt x="725809" y="1857124"/>
                    </a:cubicBezTo>
                    <a:cubicBezTo>
                      <a:pt x="724304" y="1853581"/>
                      <a:pt x="725917" y="1849287"/>
                      <a:pt x="729466" y="1847784"/>
                    </a:cubicBezTo>
                    <a:cubicBezTo>
                      <a:pt x="776892" y="1825885"/>
                      <a:pt x="824855" y="1806133"/>
                      <a:pt x="873786" y="1788957"/>
                    </a:cubicBezTo>
                    <a:cubicBezTo>
                      <a:pt x="898413" y="1780477"/>
                      <a:pt x="923148" y="1772533"/>
                      <a:pt x="948205" y="1765340"/>
                    </a:cubicBezTo>
                    <a:cubicBezTo>
                      <a:pt x="973155" y="1758148"/>
                      <a:pt x="998319" y="1751814"/>
                      <a:pt x="1023699" y="1745910"/>
                    </a:cubicBezTo>
                    <a:cubicBezTo>
                      <a:pt x="1033593" y="1743656"/>
                      <a:pt x="1043379" y="1741509"/>
                      <a:pt x="1053273" y="1739469"/>
                    </a:cubicBezTo>
                    <a:cubicBezTo>
                      <a:pt x="1076179" y="1734746"/>
                      <a:pt x="1099193" y="1730345"/>
                      <a:pt x="1122100" y="1725407"/>
                    </a:cubicBezTo>
                    <a:lnTo>
                      <a:pt x="1160492" y="1717248"/>
                    </a:lnTo>
                    <a:cubicBezTo>
                      <a:pt x="1163718" y="1716711"/>
                      <a:pt x="1169848" y="1714135"/>
                      <a:pt x="1173827" y="1713062"/>
                    </a:cubicBezTo>
                    <a:cubicBezTo>
                      <a:pt x="1177268" y="1712203"/>
                      <a:pt x="1180064" y="1712310"/>
                      <a:pt x="1181462" y="1712847"/>
                    </a:cubicBezTo>
                    <a:cubicBezTo>
                      <a:pt x="1183936" y="1713706"/>
                      <a:pt x="1185442" y="1715316"/>
                      <a:pt x="1186194" y="1717356"/>
                    </a:cubicBezTo>
                    <a:cubicBezTo>
                      <a:pt x="1186732" y="1718858"/>
                      <a:pt x="1187162" y="1721327"/>
                      <a:pt x="1185334" y="1724441"/>
                    </a:cubicBezTo>
                    <a:cubicBezTo>
                      <a:pt x="1183398" y="1727661"/>
                      <a:pt x="1179419" y="1728734"/>
                      <a:pt x="1176193" y="1727017"/>
                    </a:cubicBezTo>
                    <a:cubicBezTo>
                      <a:pt x="1172536" y="1728412"/>
                      <a:pt x="1166084" y="1730667"/>
                      <a:pt x="1163288" y="1731311"/>
                    </a:cubicBezTo>
                    <a:lnTo>
                      <a:pt x="1125541" y="1740543"/>
                    </a:lnTo>
                    <a:lnTo>
                      <a:pt x="1028001" y="1763516"/>
                    </a:lnTo>
                    <a:close/>
                    <a:moveTo>
                      <a:pt x="975951" y="1955670"/>
                    </a:moveTo>
                    <a:cubicBezTo>
                      <a:pt x="976489" y="1956207"/>
                      <a:pt x="976918" y="1956744"/>
                      <a:pt x="977134" y="1956314"/>
                    </a:cubicBezTo>
                    <a:cubicBezTo>
                      <a:pt x="976811" y="1956099"/>
                      <a:pt x="976489" y="1955885"/>
                      <a:pt x="976166" y="1955670"/>
                    </a:cubicBezTo>
                    <a:lnTo>
                      <a:pt x="975951" y="1955670"/>
                    </a:lnTo>
                    <a:close/>
                    <a:moveTo>
                      <a:pt x="850342" y="1978321"/>
                    </a:moveTo>
                    <a:cubicBezTo>
                      <a:pt x="812918" y="1989592"/>
                      <a:pt x="776031" y="2002045"/>
                      <a:pt x="739897" y="2016000"/>
                    </a:cubicBezTo>
                    <a:cubicBezTo>
                      <a:pt x="715701" y="2025447"/>
                      <a:pt x="691827" y="2035430"/>
                      <a:pt x="668167" y="2046165"/>
                    </a:cubicBezTo>
                    <a:cubicBezTo>
                      <a:pt x="609342" y="2072788"/>
                      <a:pt x="552345" y="2103167"/>
                      <a:pt x="495993" y="2135801"/>
                    </a:cubicBezTo>
                    <a:cubicBezTo>
                      <a:pt x="492660" y="2137734"/>
                      <a:pt x="491369" y="2142135"/>
                      <a:pt x="493305" y="2145570"/>
                    </a:cubicBezTo>
                    <a:cubicBezTo>
                      <a:pt x="495241" y="2149005"/>
                      <a:pt x="499650" y="2150186"/>
                      <a:pt x="503091" y="2148254"/>
                    </a:cubicBezTo>
                    <a:cubicBezTo>
                      <a:pt x="559658" y="2117230"/>
                      <a:pt x="617193" y="2088997"/>
                      <a:pt x="675910" y="2063448"/>
                    </a:cubicBezTo>
                    <a:cubicBezTo>
                      <a:pt x="699354" y="2053143"/>
                      <a:pt x="723013" y="2043267"/>
                      <a:pt x="746887" y="2033820"/>
                    </a:cubicBezTo>
                    <a:cubicBezTo>
                      <a:pt x="782484" y="2019757"/>
                      <a:pt x="818618" y="2006553"/>
                      <a:pt x="855504" y="1994745"/>
                    </a:cubicBezTo>
                    <a:cubicBezTo>
                      <a:pt x="861419" y="1992813"/>
                      <a:pt x="898413" y="1978643"/>
                      <a:pt x="930999" y="1967908"/>
                    </a:cubicBezTo>
                    <a:cubicBezTo>
                      <a:pt x="946807" y="1962648"/>
                      <a:pt x="961540" y="1958246"/>
                      <a:pt x="971004" y="1956744"/>
                    </a:cubicBezTo>
                    <a:cubicBezTo>
                      <a:pt x="972725" y="1956421"/>
                      <a:pt x="974768" y="1955777"/>
                      <a:pt x="975951" y="1955670"/>
                    </a:cubicBezTo>
                    <a:cubicBezTo>
                      <a:pt x="975736" y="1955455"/>
                      <a:pt x="975628" y="1955133"/>
                      <a:pt x="975413" y="1955026"/>
                    </a:cubicBezTo>
                    <a:cubicBezTo>
                      <a:pt x="975628" y="1955241"/>
                      <a:pt x="975843" y="1955455"/>
                      <a:pt x="976166" y="1955670"/>
                    </a:cubicBezTo>
                    <a:cubicBezTo>
                      <a:pt x="976811" y="1955563"/>
                      <a:pt x="977241" y="1955670"/>
                      <a:pt x="977134" y="1956207"/>
                    </a:cubicBezTo>
                    <a:lnTo>
                      <a:pt x="977134" y="1956314"/>
                    </a:lnTo>
                    <a:cubicBezTo>
                      <a:pt x="979715" y="1957710"/>
                      <a:pt x="982941" y="1957388"/>
                      <a:pt x="985092" y="1955348"/>
                    </a:cubicBezTo>
                    <a:cubicBezTo>
                      <a:pt x="987888" y="1952772"/>
                      <a:pt x="987995" y="1948478"/>
                      <a:pt x="985415" y="1945687"/>
                    </a:cubicBezTo>
                    <a:cubicBezTo>
                      <a:pt x="984124" y="1944291"/>
                      <a:pt x="982081" y="1943110"/>
                      <a:pt x="978962" y="1942573"/>
                    </a:cubicBezTo>
                    <a:cubicBezTo>
                      <a:pt x="974230" y="1941929"/>
                      <a:pt x="964551" y="1943218"/>
                      <a:pt x="952507" y="1946223"/>
                    </a:cubicBezTo>
                    <a:cubicBezTo>
                      <a:pt x="917126" y="1954811"/>
                      <a:pt x="858085" y="1976066"/>
                      <a:pt x="850342" y="1978321"/>
                    </a:cubicBezTo>
                    <a:close/>
                    <a:moveTo>
                      <a:pt x="1858220" y="1739040"/>
                    </a:moveTo>
                    <a:cubicBezTo>
                      <a:pt x="1855424" y="1735819"/>
                      <a:pt x="1852628" y="1732706"/>
                      <a:pt x="1849832" y="1729593"/>
                    </a:cubicBezTo>
                    <a:cubicBezTo>
                      <a:pt x="1845530" y="1724977"/>
                      <a:pt x="1841229" y="1720469"/>
                      <a:pt x="1836820" y="1716067"/>
                    </a:cubicBezTo>
                    <a:cubicBezTo>
                      <a:pt x="1826281" y="1705333"/>
                      <a:pt x="1815204" y="1695349"/>
                      <a:pt x="1803589" y="1685795"/>
                    </a:cubicBezTo>
                    <a:cubicBezTo>
                      <a:pt x="1792082" y="1676348"/>
                      <a:pt x="1780145" y="1667331"/>
                      <a:pt x="1767993" y="1658743"/>
                    </a:cubicBezTo>
                    <a:cubicBezTo>
                      <a:pt x="1748743" y="1645217"/>
                      <a:pt x="1730246" y="1633731"/>
                      <a:pt x="1711641" y="1624284"/>
                    </a:cubicBezTo>
                    <a:cubicBezTo>
                      <a:pt x="1691424" y="1613871"/>
                      <a:pt x="1671206" y="1605713"/>
                      <a:pt x="1650558" y="1598950"/>
                    </a:cubicBezTo>
                    <a:cubicBezTo>
                      <a:pt x="1611198" y="1586068"/>
                      <a:pt x="1569902" y="1578768"/>
                      <a:pt x="1522369" y="1572112"/>
                    </a:cubicBezTo>
                    <a:cubicBezTo>
                      <a:pt x="1518497" y="1571576"/>
                      <a:pt x="1514841" y="1574152"/>
                      <a:pt x="1514196" y="1578017"/>
                    </a:cubicBezTo>
                    <a:cubicBezTo>
                      <a:pt x="1513658" y="1581989"/>
                      <a:pt x="1516239" y="1585638"/>
                      <a:pt x="1520218" y="1586175"/>
                    </a:cubicBezTo>
                    <a:cubicBezTo>
                      <a:pt x="1566461" y="1594334"/>
                      <a:pt x="1606358" y="1603136"/>
                      <a:pt x="1644643" y="1616555"/>
                    </a:cubicBezTo>
                    <a:cubicBezTo>
                      <a:pt x="1664323" y="1623425"/>
                      <a:pt x="1683465" y="1631584"/>
                      <a:pt x="1702931" y="1641460"/>
                    </a:cubicBezTo>
                    <a:cubicBezTo>
                      <a:pt x="1720782" y="1650477"/>
                      <a:pt x="1738957" y="1660997"/>
                      <a:pt x="1757669" y="1673665"/>
                    </a:cubicBezTo>
                    <a:cubicBezTo>
                      <a:pt x="1769714" y="1681716"/>
                      <a:pt x="1781543" y="1690089"/>
                      <a:pt x="1793050" y="1698999"/>
                    </a:cubicBezTo>
                    <a:cubicBezTo>
                      <a:pt x="1804449" y="1707801"/>
                      <a:pt x="1815526" y="1717034"/>
                      <a:pt x="1826065" y="1727017"/>
                    </a:cubicBezTo>
                    <a:cubicBezTo>
                      <a:pt x="1830475" y="1731204"/>
                      <a:pt x="1834884" y="1735390"/>
                      <a:pt x="1839185" y="1739684"/>
                    </a:cubicBezTo>
                    <a:cubicBezTo>
                      <a:pt x="1841982" y="1742582"/>
                      <a:pt x="1844777" y="1745481"/>
                      <a:pt x="1847466" y="1748379"/>
                    </a:cubicBezTo>
                    <a:cubicBezTo>
                      <a:pt x="1849187" y="1750312"/>
                      <a:pt x="1852843" y="1755035"/>
                      <a:pt x="1854564" y="1757397"/>
                    </a:cubicBezTo>
                    <a:cubicBezTo>
                      <a:pt x="1854779" y="1757719"/>
                      <a:pt x="1854994" y="1758148"/>
                      <a:pt x="1855317" y="1758470"/>
                    </a:cubicBezTo>
                    <a:cubicBezTo>
                      <a:pt x="1855747" y="1759007"/>
                      <a:pt x="1855962" y="1759329"/>
                      <a:pt x="1856070" y="1759544"/>
                    </a:cubicBezTo>
                    <a:cubicBezTo>
                      <a:pt x="1856822" y="1760295"/>
                      <a:pt x="1857575" y="1760724"/>
                      <a:pt x="1857790" y="1760832"/>
                    </a:cubicBezTo>
                    <a:cubicBezTo>
                      <a:pt x="1859618" y="1761905"/>
                      <a:pt x="1861124" y="1761798"/>
                      <a:pt x="1862092" y="1761691"/>
                    </a:cubicBezTo>
                    <a:cubicBezTo>
                      <a:pt x="1864458" y="1761369"/>
                      <a:pt x="1866178" y="1760080"/>
                      <a:pt x="1867254" y="1758148"/>
                    </a:cubicBezTo>
                    <a:cubicBezTo>
                      <a:pt x="1867791" y="1757289"/>
                      <a:pt x="1868544" y="1755464"/>
                      <a:pt x="1867791" y="1752888"/>
                    </a:cubicBezTo>
                    <a:cubicBezTo>
                      <a:pt x="1867684" y="1752673"/>
                      <a:pt x="1867361" y="1751814"/>
                      <a:pt x="1866609" y="1750526"/>
                    </a:cubicBezTo>
                    <a:cubicBezTo>
                      <a:pt x="1865211" y="1748487"/>
                      <a:pt x="1860371" y="1741616"/>
                      <a:pt x="1858220" y="1739040"/>
                    </a:cubicBezTo>
                    <a:close/>
                    <a:moveTo>
                      <a:pt x="1615715" y="1151305"/>
                    </a:moveTo>
                    <a:lnTo>
                      <a:pt x="1615715" y="1151305"/>
                    </a:lnTo>
                    <a:cubicBezTo>
                      <a:pt x="1615822" y="1151520"/>
                      <a:pt x="1615607" y="1151627"/>
                      <a:pt x="1615284" y="1151734"/>
                    </a:cubicBezTo>
                    <a:cubicBezTo>
                      <a:pt x="1614531" y="1152593"/>
                      <a:pt x="1613886" y="1153667"/>
                      <a:pt x="1613671" y="1154740"/>
                    </a:cubicBezTo>
                    <a:cubicBezTo>
                      <a:pt x="1613671" y="1153989"/>
                      <a:pt x="1613671" y="1153237"/>
                      <a:pt x="1613779" y="1152593"/>
                    </a:cubicBezTo>
                    <a:cubicBezTo>
                      <a:pt x="1608294" y="1155921"/>
                      <a:pt x="1596572" y="1162469"/>
                      <a:pt x="1595389" y="1163221"/>
                    </a:cubicBezTo>
                    <a:cubicBezTo>
                      <a:pt x="1588076" y="1168373"/>
                      <a:pt x="1581194" y="1173956"/>
                      <a:pt x="1574526" y="1179860"/>
                    </a:cubicBezTo>
                    <a:cubicBezTo>
                      <a:pt x="1567859" y="1185656"/>
                      <a:pt x="1561621" y="1191883"/>
                      <a:pt x="1555384" y="1198002"/>
                    </a:cubicBezTo>
                    <a:cubicBezTo>
                      <a:pt x="1543339" y="1210239"/>
                      <a:pt x="1530649" y="1222907"/>
                      <a:pt x="1518605" y="1236540"/>
                    </a:cubicBezTo>
                    <a:cubicBezTo>
                      <a:pt x="1506668" y="1249959"/>
                      <a:pt x="1495376" y="1264129"/>
                      <a:pt x="1485374" y="1278943"/>
                    </a:cubicBezTo>
                    <a:cubicBezTo>
                      <a:pt x="1471394" y="1299446"/>
                      <a:pt x="1459994" y="1321238"/>
                      <a:pt x="1453004" y="1343996"/>
                    </a:cubicBezTo>
                    <a:cubicBezTo>
                      <a:pt x="1451714" y="1347646"/>
                      <a:pt x="1453757" y="1351725"/>
                      <a:pt x="1457521" y="1353013"/>
                    </a:cubicBezTo>
                    <a:cubicBezTo>
                      <a:pt x="1461178" y="1354194"/>
                      <a:pt x="1465264" y="1352262"/>
                      <a:pt x="1466555" y="1348505"/>
                    </a:cubicBezTo>
                    <a:cubicBezTo>
                      <a:pt x="1474297" y="1327679"/>
                      <a:pt x="1486342" y="1308142"/>
                      <a:pt x="1500108" y="1289356"/>
                    </a:cubicBezTo>
                    <a:cubicBezTo>
                      <a:pt x="1510324" y="1275507"/>
                      <a:pt x="1521616" y="1262196"/>
                      <a:pt x="1533015" y="1249314"/>
                    </a:cubicBezTo>
                    <a:cubicBezTo>
                      <a:pt x="1544952" y="1235788"/>
                      <a:pt x="1556782" y="1222584"/>
                      <a:pt x="1568181" y="1210239"/>
                    </a:cubicBezTo>
                    <a:cubicBezTo>
                      <a:pt x="1575064" y="1202725"/>
                      <a:pt x="1582054" y="1195425"/>
                      <a:pt x="1589367" y="1188448"/>
                    </a:cubicBezTo>
                    <a:cubicBezTo>
                      <a:pt x="1594206" y="1183832"/>
                      <a:pt x="1599153" y="1179430"/>
                      <a:pt x="1604423" y="1175351"/>
                    </a:cubicBezTo>
                    <a:cubicBezTo>
                      <a:pt x="1605498" y="1174492"/>
                      <a:pt x="1617435" y="1166870"/>
                      <a:pt x="1622059" y="1163650"/>
                    </a:cubicBezTo>
                    <a:cubicBezTo>
                      <a:pt x="1623242" y="1162899"/>
                      <a:pt x="1624103" y="1162254"/>
                      <a:pt x="1624533" y="1161932"/>
                    </a:cubicBezTo>
                    <a:cubicBezTo>
                      <a:pt x="1628189" y="1158605"/>
                      <a:pt x="1627006" y="1154955"/>
                      <a:pt x="1626576" y="1154096"/>
                    </a:cubicBezTo>
                    <a:cubicBezTo>
                      <a:pt x="1625286" y="1150553"/>
                      <a:pt x="1621307" y="1148836"/>
                      <a:pt x="1617865" y="1150124"/>
                    </a:cubicBezTo>
                    <a:cubicBezTo>
                      <a:pt x="1617005" y="1150446"/>
                      <a:pt x="1616360" y="1150875"/>
                      <a:pt x="1615715" y="1151305"/>
                    </a:cubicBezTo>
                    <a:close/>
                    <a:moveTo>
                      <a:pt x="1615284" y="1151734"/>
                    </a:moveTo>
                    <a:lnTo>
                      <a:pt x="1615715" y="1151305"/>
                    </a:lnTo>
                    <a:cubicBezTo>
                      <a:pt x="1614531" y="1149695"/>
                      <a:pt x="1613994" y="1150768"/>
                      <a:pt x="1613779" y="1152593"/>
                    </a:cubicBezTo>
                    <a:lnTo>
                      <a:pt x="1614531" y="1152164"/>
                    </a:lnTo>
                    <a:cubicBezTo>
                      <a:pt x="1614746" y="1151949"/>
                      <a:pt x="1615069" y="1151842"/>
                      <a:pt x="1615284" y="1151734"/>
                    </a:cubicBezTo>
                    <a:close/>
                    <a:moveTo>
                      <a:pt x="1111561" y="1213889"/>
                    </a:moveTo>
                    <a:cubicBezTo>
                      <a:pt x="1125111" y="1236969"/>
                      <a:pt x="1138016" y="1260157"/>
                      <a:pt x="1149738" y="1282700"/>
                    </a:cubicBezTo>
                    <a:cubicBezTo>
                      <a:pt x="1170385" y="1322526"/>
                      <a:pt x="1187377" y="1359991"/>
                      <a:pt x="1197056" y="1390049"/>
                    </a:cubicBezTo>
                    <a:cubicBezTo>
                      <a:pt x="1198131" y="1393806"/>
                      <a:pt x="1202110" y="1395953"/>
                      <a:pt x="1205874" y="1394880"/>
                    </a:cubicBezTo>
                    <a:cubicBezTo>
                      <a:pt x="1209638" y="1393699"/>
                      <a:pt x="1211789" y="1389727"/>
                      <a:pt x="1210713" y="1385970"/>
                    </a:cubicBezTo>
                    <a:cubicBezTo>
                      <a:pt x="1201895" y="1354838"/>
                      <a:pt x="1186302" y="1315763"/>
                      <a:pt x="1166084" y="1274434"/>
                    </a:cubicBezTo>
                    <a:cubicBezTo>
                      <a:pt x="1154684" y="1251354"/>
                      <a:pt x="1141995" y="1227523"/>
                      <a:pt x="1128122" y="1204121"/>
                    </a:cubicBezTo>
                    <a:cubicBezTo>
                      <a:pt x="1110915" y="1175244"/>
                      <a:pt x="1092096" y="1146904"/>
                      <a:pt x="1072953" y="1120925"/>
                    </a:cubicBezTo>
                    <a:cubicBezTo>
                      <a:pt x="1051445" y="1091619"/>
                      <a:pt x="1029184" y="1065318"/>
                      <a:pt x="1008106" y="1044493"/>
                    </a:cubicBezTo>
                    <a:cubicBezTo>
                      <a:pt x="1005417" y="1041809"/>
                      <a:pt x="1001116" y="1041809"/>
                      <a:pt x="998427" y="1044385"/>
                    </a:cubicBezTo>
                    <a:cubicBezTo>
                      <a:pt x="995739" y="1047069"/>
                      <a:pt x="995631" y="1051363"/>
                      <a:pt x="998319" y="1054047"/>
                    </a:cubicBezTo>
                    <a:cubicBezTo>
                      <a:pt x="1018215" y="1075087"/>
                      <a:pt x="1038755" y="1101602"/>
                      <a:pt x="1058973" y="1130909"/>
                    </a:cubicBezTo>
                    <a:cubicBezTo>
                      <a:pt x="1077040" y="1156994"/>
                      <a:pt x="1094784" y="1185334"/>
                      <a:pt x="1111561" y="1213889"/>
                    </a:cubicBezTo>
                    <a:close/>
                    <a:moveTo>
                      <a:pt x="2038998" y="2780754"/>
                    </a:moveTo>
                    <a:cubicBezTo>
                      <a:pt x="2025340" y="2754560"/>
                      <a:pt x="2014586" y="2721068"/>
                      <a:pt x="2004907" y="2701852"/>
                    </a:cubicBezTo>
                    <a:cubicBezTo>
                      <a:pt x="1968988" y="2630680"/>
                      <a:pt x="1937478" y="2557575"/>
                      <a:pt x="1903280" y="2485652"/>
                    </a:cubicBezTo>
                    <a:cubicBezTo>
                      <a:pt x="1894677" y="2467617"/>
                      <a:pt x="1885966" y="2449582"/>
                      <a:pt x="1876933" y="2431762"/>
                    </a:cubicBezTo>
                    <a:cubicBezTo>
                      <a:pt x="1829184" y="2337617"/>
                      <a:pt x="1781221" y="2243580"/>
                      <a:pt x="1732182" y="2150079"/>
                    </a:cubicBezTo>
                    <a:cubicBezTo>
                      <a:pt x="1683143" y="2056578"/>
                      <a:pt x="1633029" y="1963721"/>
                      <a:pt x="1582377" y="1871079"/>
                    </a:cubicBezTo>
                    <a:cubicBezTo>
                      <a:pt x="1551727" y="1815472"/>
                      <a:pt x="1516346" y="1761691"/>
                      <a:pt x="1484192" y="1706621"/>
                    </a:cubicBezTo>
                    <a:cubicBezTo>
                      <a:pt x="1470426" y="1683111"/>
                      <a:pt x="1457306" y="1659387"/>
                      <a:pt x="1445369" y="1635019"/>
                    </a:cubicBezTo>
                    <a:cubicBezTo>
                      <a:pt x="1443648" y="1631476"/>
                      <a:pt x="1439454" y="1630081"/>
                      <a:pt x="1435905" y="1631798"/>
                    </a:cubicBezTo>
                    <a:cubicBezTo>
                      <a:pt x="1432356" y="1633409"/>
                      <a:pt x="1430851" y="1637703"/>
                      <a:pt x="1432572" y="1641245"/>
                    </a:cubicBezTo>
                    <a:cubicBezTo>
                      <a:pt x="1444293" y="1666043"/>
                      <a:pt x="1457306" y="1690196"/>
                      <a:pt x="1470964" y="1714242"/>
                    </a:cubicBezTo>
                    <a:cubicBezTo>
                      <a:pt x="1502473" y="1769527"/>
                      <a:pt x="1537317" y="1823524"/>
                      <a:pt x="1567213" y="1879238"/>
                    </a:cubicBezTo>
                    <a:cubicBezTo>
                      <a:pt x="1607111" y="1953630"/>
                      <a:pt x="1646471" y="2028238"/>
                      <a:pt x="1685724" y="2102953"/>
                    </a:cubicBezTo>
                    <a:cubicBezTo>
                      <a:pt x="1715190" y="2158989"/>
                      <a:pt x="1744441" y="2215132"/>
                      <a:pt x="1773585" y="2271276"/>
                    </a:cubicBezTo>
                    <a:cubicBezTo>
                      <a:pt x="1802836" y="2327419"/>
                      <a:pt x="1831980" y="2383563"/>
                      <a:pt x="1860909" y="2439814"/>
                    </a:cubicBezTo>
                    <a:cubicBezTo>
                      <a:pt x="1897473" y="2510664"/>
                      <a:pt x="1929735" y="2583446"/>
                      <a:pt x="1964579" y="2655048"/>
                    </a:cubicBezTo>
                    <a:cubicBezTo>
                      <a:pt x="1973290" y="2672975"/>
                      <a:pt x="1982215" y="2690903"/>
                      <a:pt x="1991464" y="2708615"/>
                    </a:cubicBezTo>
                    <a:cubicBezTo>
                      <a:pt x="2001358" y="2727831"/>
                      <a:pt x="2012542" y="2761216"/>
                      <a:pt x="2026523" y="2787302"/>
                    </a:cubicBezTo>
                    <a:cubicBezTo>
                      <a:pt x="2033513" y="2800398"/>
                      <a:pt x="2041256" y="2811670"/>
                      <a:pt x="2049644" y="2818970"/>
                    </a:cubicBezTo>
                    <a:cubicBezTo>
                      <a:pt x="2052440" y="2821546"/>
                      <a:pt x="2056849" y="2821224"/>
                      <a:pt x="2059323" y="2818433"/>
                    </a:cubicBezTo>
                    <a:cubicBezTo>
                      <a:pt x="2061796" y="2815535"/>
                      <a:pt x="2061474" y="2811241"/>
                      <a:pt x="2058677" y="2808772"/>
                    </a:cubicBezTo>
                    <a:cubicBezTo>
                      <a:pt x="2051365" y="2802331"/>
                      <a:pt x="2044912" y="2792240"/>
                      <a:pt x="2038998" y="2780754"/>
                    </a:cubicBezTo>
                    <a:close/>
                    <a:moveTo>
                      <a:pt x="2035126" y="2409219"/>
                    </a:moveTo>
                    <a:cubicBezTo>
                      <a:pt x="2034696" y="2410185"/>
                      <a:pt x="2034696" y="2411044"/>
                      <a:pt x="2035341" y="2410937"/>
                    </a:cubicBezTo>
                    <a:cubicBezTo>
                      <a:pt x="2035341" y="2410400"/>
                      <a:pt x="2035341" y="2409971"/>
                      <a:pt x="2035341" y="2409541"/>
                    </a:cubicBezTo>
                    <a:cubicBezTo>
                      <a:pt x="2035233" y="2409434"/>
                      <a:pt x="2035233" y="2409326"/>
                      <a:pt x="2035126" y="2409219"/>
                    </a:cubicBezTo>
                    <a:close/>
                    <a:moveTo>
                      <a:pt x="1918658" y="2278683"/>
                    </a:moveTo>
                    <a:cubicBezTo>
                      <a:pt x="1903926" y="2265801"/>
                      <a:pt x="1888869" y="2253241"/>
                      <a:pt x="1873706" y="2241004"/>
                    </a:cubicBezTo>
                    <a:cubicBezTo>
                      <a:pt x="1835529" y="2210409"/>
                      <a:pt x="1795846" y="2181639"/>
                      <a:pt x="1755518" y="2154373"/>
                    </a:cubicBezTo>
                    <a:cubicBezTo>
                      <a:pt x="1752292" y="2152119"/>
                      <a:pt x="1747775" y="2152870"/>
                      <a:pt x="1745517" y="2156090"/>
                    </a:cubicBezTo>
                    <a:cubicBezTo>
                      <a:pt x="1743259" y="2159311"/>
                      <a:pt x="1744012" y="2163712"/>
                      <a:pt x="1747238" y="2165966"/>
                    </a:cubicBezTo>
                    <a:cubicBezTo>
                      <a:pt x="1778640" y="2188724"/>
                      <a:pt x="1809074" y="2212663"/>
                      <a:pt x="1839185" y="2237246"/>
                    </a:cubicBezTo>
                    <a:cubicBezTo>
                      <a:pt x="1857252" y="2251846"/>
                      <a:pt x="1874997" y="2266874"/>
                      <a:pt x="1892741" y="2281903"/>
                    </a:cubicBezTo>
                    <a:cubicBezTo>
                      <a:pt x="1919519" y="2304447"/>
                      <a:pt x="1946082" y="2327097"/>
                      <a:pt x="1971784" y="2350499"/>
                    </a:cubicBezTo>
                    <a:cubicBezTo>
                      <a:pt x="1975333" y="2353612"/>
                      <a:pt x="2018457" y="2390004"/>
                      <a:pt x="2032545" y="2406643"/>
                    </a:cubicBezTo>
                    <a:cubicBezTo>
                      <a:pt x="2033298" y="2407501"/>
                      <a:pt x="2034373" y="2408468"/>
                      <a:pt x="2035126" y="2409219"/>
                    </a:cubicBezTo>
                    <a:cubicBezTo>
                      <a:pt x="2035341" y="2408575"/>
                      <a:pt x="2035664" y="2407824"/>
                      <a:pt x="2035986" y="2407287"/>
                    </a:cubicBezTo>
                    <a:cubicBezTo>
                      <a:pt x="2035664" y="2408038"/>
                      <a:pt x="2035449" y="2408790"/>
                      <a:pt x="2035341" y="2409541"/>
                    </a:cubicBezTo>
                    <a:cubicBezTo>
                      <a:pt x="2035879" y="2410185"/>
                      <a:pt x="2036094" y="2410615"/>
                      <a:pt x="2035664" y="2410829"/>
                    </a:cubicBezTo>
                    <a:cubicBezTo>
                      <a:pt x="2035556" y="2410829"/>
                      <a:pt x="2035449" y="2410829"/>
                      <a:pt x="2035341" y="2410937"/>
                    </a:cubicBezTo>
                    <a:cubicBezTo>
                      <a:pt x="2035556" y="2412654"/>
                      <a:pt x="2036524" y="2414479"/>
                      <a:pt x="2038029" y="2415660"/>
                    </a:cubicBezTo>
                    <a:cubicBezTo>
                      <a:pt x="2041041" y="2417914"/>
                      <a:pt x="2045342" y="2417270"/>
                      <a:pt x="2047601" y="2414264"/>
                    </a:cubicBezTo>
                    <a:cubicBezTo>
                      <a:pt x="2048784" y="2412869"/>
                      <a:pt x="2049429" y="2410937"/>
                      <a:pt x="2049214" y="2408575"/>
                    </a:cubicBezTo>
                    <a:cubicBezTo>
                      <a:pt x="2048999" y="2406428"/>
                      <a:pt x="2047170" y="2402563"/>
                      <a:pt x="2043514" y="2397840"/>
                    </a:cubicBezTo>
                    <a:cubicBezTo>
                      <a:pt x="2029641" y="2380235"/>
                      <a:pt x="1986947" y="2341267"/>
                      <a:pt x="1983506" y="2337940"/>
                    </a:cubicBezTo>
                    <a:cubicBezTo>
                      <a:pt x="1962213" y="2317865"/>
                      <a:pt x="1940705" y="2297898"/>
                      <a:pt x="1918658" y="2278683"/>
                    </a:cubicBezTo>
                    <a:close/>
                    <a:moveTo>
                      <a:pt x="1896505" y="2030707"/>
                    </a:moveTo>
                    <a:cubicBezTo>
                      <a:pt x="1866393" y="2009452"/>
                      <a:pt x="1835852" y="1988734"/>
                      <a:pt x="1803805" y="1971021"/>
                    </a:cubicBezTo>
                    <a:cubicBezTo>
                      <a:pt x="1750571" y="1941715"/>
                      <a:pt x="1693252" y="1920782"/>
                      <a:pt x="1627329" y="1917239"/>
                    </a:cubicBezTo>
                    <a:cubicBezTo>
                      <a:pt x="1623457" y="1917024"/>
                      <a:pt x="1620016" y="1919923"/>
                      <a:pt x="1619801" y="1923895"/>
                    </a:cubicBezTo>
                    <a:cubicBezTo>
                      <a:pt x="1619479" y="1927867"/>
                      <a:pt x="1622490" y="1931194"/>
                      <a:pt x="1626469" y="1931516"/>
                    </a:cubicBezTo>
                    <a:cubicBezTo>
                      <a:pt x="1673464" y="1935381"/>
                      <a:pt x="1715405" y="1948800"/>
                      <a:pt x="1754766" y="1967156"/>
                    </a:cubicBezTo>
                    <a:cubicBezTo>
                      <a:pt x="1777457" y="1977784"/>
                      <a:pt x="1799395" y="1990129"/>
                      <a:pt x="1820796" y="2003333"/>
                    </a:cubicBezTo>
                    <a:cubicBezTo>
                      <a:pt x="1835207" y="2012136"/>
                      <a:pt x="1849402" y="2021260"/>
                      <a:pt x="1863490" y="2030600"/>
                    </a:cubicBezTo>
                    <a:cubicBezTo>
                      <a:pt x="1916938" y="2065917"/>
                      <a:pt x="1969203" y="2103919"/>
                      <a:pt x="2026092" y="2132903"/>
                    </a:cubicBezTo>
                    <a:cubicBezTo>
                      <a:pt x="2029426" y="2134728"/>
                      <a:pt x="2033513" y="2133440"/>
                      <a:pt x="2035341" y="2130112"/>
                    </a:cubicBezTo>
                    <a:cubicBezTo>
                      <a:pt x="2037062" y="2126784"/>
                      <a:pt x="2035771" y="2122598"/>
                      <a:pt x="2032437" y="2120880"/>
                    </a:cubicBezTo>
                    <a:cubicBezTo>
                      <a:pt x="1984904" y="2094902"/>
                      <a:pt x="1941135" y="2062053"/>
                      <a:pt x="1896505" y="2030707"/>
                    </a:cubicBezTo>
                    <a:close/>
                    <a:moveTo>
                      <a:pt x="1859941" y="1830716"/>
                    </a:moveTo>
                    <a:cubicBezTo>
                      <a:pt x="1833271" y="1816546"/>
                      <a:pt x="1803805" y="1794647"/>
                      <a:pt x="1784232" y="1785952"/>
                    </a:cubicBezTo>
                    <a:cubicBezTo>
                      <a:pt x="1768961" y="1779189"/>
                      <a:pt x="1753475" y="1772962"/>
                      <a:pt x="1737989" y="1767380"/>
                    </a:cubicBezTo>
                    <a:cubicBezTo>
                      <a:pt x="1722288" y="1761798"/>
                      <a:pt x="1706479" y="1756645"/>
                      <a:pt x="1690563" y="1752137"/>
                    </a:cubicBezTo>
                    <a:cubicBezTo>
                      <a:pt x="1671421" y="1746662"/>
                      <a:pt x="1652063" y="1741938"/>
                      <a:pt x="1632598" y="1737644"/>
                    </a:cubicBezTo>
                    <a:cubicBezTo>
                      <a:pt x="1603777" y="1731311"/>
                      <a:pt x="1574526" y="1726158"/>
                      <a:pt x="1544952" y="1721435"/>
                    </a:cubicBezTo>
                    <a:cubicBezTo>
                      <a:pt x="1541081" y="1720791"/>
                      <a:pt x="1537317" y="1723367"/>
                      <a:pt x="1536672" y="1727232"/>
                    </a:cubicBezTo>
                    <a:cubicBezTo>
                      <a:pt x="1535919" y="1731096"/>
                      <a:pt x="1538500" y="1734853"/>
                      <a:pt x="1542371" y="1735497"/>
                    </a:cubicBezTo>
                    <a:cubicBezTo>
                      <a:pt x="1582807" y="1743441"/>
                      <a:pt x="1622490" y="1752673"/>
                      <a:pt x="1661635" y="1763623"/>
                    </a:cubicBezTo>
                    <a:cubicBezTo>
                      <a:pt x="1677336" y="1768024"/>
                      <a:pt x="1692929" y="1772747"/>
                      <a:pt x="1708415" y="1777686"/>
                    </a:cubicBezTo>
                    <a:cubicBezTo>
                      <a:pt x="1731537" y="1785093"/>
                      <a:pt x="1754443" y="1793144"/>
                      <a:pt x="1777134" y="1802590"/>
                    </a:cubicBezTo>
                    <a:cubicBezTo>
                      <a:pt x="1796707" y="1810534"/>
                      <a:pt x="1826281" y="1831253"/>
                      <a:pt x="1853059" y="1844242"/>
                    </a:cubicBezTo>
                    <a:cubicBezTo>
                      <a:pt x="1866931" y="1851005"/>
                      <a:pt x="1880266" y="1855728"/>
                      <a:pt x="1891236" y="1856265"/>
                    </a:cubicBezTo>
                    <a:cubicBezTo>
                      <a:pt x="1895000" y="1856480"/>
                      <a:pt x="1898226" y="1853689"/>
                      <a:pt x="1898548" y="1849931"/>
                    </a:cubicBezTo>
                    <a:cubicBezTo>
                      <a:pt x="1898764" y="1846174"/>
                      <a:pt x="1895860" y="1842954"/>
                      <a:pt x="1892096" y="1842632"/>
                    </a:cubicBezTo>
                    <a:cubicBezTo>
                      <a:pt x="1882740" y="1841880"/>
                      <a:pt x="1871663" y="1837050"/>
                      <a:pt x="1859941" y="1830716"/>
                    </a:cubicBezTo>
                    <a:close/>
                    <a:moveTo>
                      <a:pt x="1584850" y="1923358"/>
                    </a:moveTo>
                    <a:cubicBezTo>
                      <a:pt x="1586141" y="1925934"/>
                      <a:pt x="1586463" y="1929155"/>
                      <a:pt x="1585495" y="1932912"/>
                    </a:cubicBezTo>
                    <a:cubicBezTo>
                      <a:pt x="1584420" y="1937099"/>
                      <a:pt x="1581301" y="1942573"/>
                      <a:pt x="1577752" y="1948263"/>
                    </a:cubicBezTo>
                    <a:cubicBezTo>
                      <a:pt x="1573881" y="1954382"/>
                      <a:pt x="1569257" y="1960930"/>
                      <a:pt x="1567751" y="1965976"/>
                    </a:cubicBezTo>
                    <a:cubicBezTo>
                      <a:pt x="1563234" y="1980790"/>
                      <a:pt x="1558717" y="1995711"/>
                      <a:pt x="1554416" y="2010633"/>
                    </a:cubicBezTo>
                    <a:cubicBezTo>
                      <a:pt x="1550114" y="2025447"/>
                      <a:pt x="1546027" y="2040368"/>
                      <a:pt x="1542371" y="2055397"/>
                    </a:cubicBezTo>
                    <a:cubicBezTo>
                      <a:pt x="1535596" y="2082234"/>
                      <a:pt x="1529466" y="2109394"/>
                      <a:pt x="1523551" y="2136553"/>
                    </a:cubicBezTo>
                    <a:cubicBezTo>
                      <a:pt x="1517637" y="2163605"/>
                      <a:pt x="1512045" y="2190764"/>
                      <a:pt x="1507313" y="2218138"/>
                    </a:cubicBezTo>
                    <a:cubicBezTo>
                      <a:pt x="1501075" y="2254529"/>
                      <a:pt x="1496129" y="2291135"/>
                      <a:pt x="1493440" y="2327956"/>
                    </a:cubicBezTo>
                    <a:cubicBezTo>
                      <a:pt x="1493225" y="2331928"/>
                      <a:pt x="1489891" y="2334934"/>
                      <a:pt x="1486020" y="2334719"/>
                    </a:cubicBezTo>
                    <a:cubicBezTo>
                      <a:pt x="1482041" y="2334504"/>
                      <a:pt x="1479030" y="2331177"/>
                      <a:pt x="1479244" y="2327205"/>
                    </a:cubicBezTo>
                    <a:cubicBezTo>
                      <a:pt x="1481072" y="2280400"/>
                      <a:pt x="1486127" y="2233811"/>
                      <a:pt x="1493978" y="2187544"/>
                    </a:cubicBezTo>
                    <a:cubicBezTo>
                      <a:pt x="1497096" y="2169080"/>
                      <a:pt x="1500645" y="2150723"/>
                      <a:pt x="1504624" y="2132474"/>
                    </a:cubicBezTo>
                    <a:cubicBezTo>
                      <a:pt x="1510647" y="2104992"/>
                      <a:pt x="1517637" y="2077833"/>
                      <a:pt x="1524842" y="2050781"/>
                    </a:cubicBezTo>
                    <a:cubicBezTo>
                      <a:pt x="1528176" y="2038758"/>
                      <a:pt x="1531725" y="2026628"/>
                      <a:pt x="1535488" y="2014712"/>
                    </a:cubicBezTo>
                    <a:cubicBezTo>
                      <a:pt x="1541081" y="1996785"/>
                      <a:pt x="1547103" y="1978965"/>
                      <a:pt x="1553125" y="1961252"/>
                    </a:cubicBezTo>
                    <a:cubicBezTo>
                      <a:pt x="1554953" y="1956207"/>
                      <a:pt x="1559148" y="1949659"/>
                      <a:pt x="1563557" y="1943325"/>
                    </a:cubicBezTo>
                    <a:cubicBezTo>
                      <a:pt x="1566783" y="1938494"/>
                      <a:pt x="1570225" y="1933878"/>
                      <a:pt x="1571623" y="1930121"/>
                    </a:cubicBezTo>
                    <a:cubicBezTo>
                      <a:pt x="1569041" y="1928833"/>
                      <a:pt x="1567536" y="1925827"/>
                      <a:pt x="1568074" y="1922821"/>
                    </a:cubicBezTo>
                    <a:cubicBezTo>
                      <a:pt x="1568826" y="1919064"/>
                      <a:pt x="1572483" y="1916702"/>
                      <a:pt x="1576139" y="1917454"/>
                    </a:cubicBezTo>
                    <a:cubicBezTo>
                      <a:pt x="1580871" y="1918313"/>
                      <a:pt x="1583344" y="1920674"/>
                      <a:pt x="1584850" y="1923358"/>
                    </a:cubicBezTo>
                    <a:close/>
                    <a:moveTo>
                      <a:pt x="1573774" y="1930873"/>
                    </a:moveTo>
                    <a:cubicBezTo>
                      <a:pt x="1573774" y="1930873"/>
                      <a:pt x="1573666" y="1930873"/>
                      <a:pt x="1573558" y="1930765"/>
                    </a:cubicBezTo>
                    <a:cubicBezTo>
                      <a:pt x="1573451" y="1930765"/>
                      <a:pt x="1573236" y="1930765"/>
                      <a:pt x="1573128" y="1930765"/>
                    </a:cubicBezTo>
                    <a:cubicBezTo>
                      <a:pt x="1573451" y="1931087"/>
                      <a:pt x="1573666" y="1931194"/>
                      <a:pt x="1573774" y="1930873"/>
                    </a:cubicBezTo>
                    <a:close/>
                    <a:moveTo>
                      <a:pt x="1709490" y="2178204"/>
                    </a:moveTo>
                    <a:cubicBezTo>
                      <a:pt x="1705942" y="2179600"/>
                      <a:pt x="1704221" y="2183572"/>
                      <a:pt x="1705619" y="2187007"/>
                    </a:cubicBezTo>
                    <a:cubicBezTo>
                      <a:pt x="1706049" y="2188295"/>
                      <a:pt x="1706910" y="2189369"/>
                      <a:pt x="1707985" y="2190120"/>
                    </a:cubicBezTo>
                    <a:cubicBezTo>
                      <a:pt x="1705081" y="2198815"/>
                      <a:pt x="1697661" y="2212556"/>
                      <a:pt x="1696263" y="2220178"/>
                    </a:cubicBezTo>
                    <a:lnTo>
                      <a:pt x="1681637" y="2301978"/>
                    </a:lnTo>
                    <a:cubicBezTo>
                      <a:pt x="1678088" y="2321945"/>
                      <a:pt x="1674755" y="2341911"/>
                      <a:pt x="1672174" y="2361878"/>
                    </a:cubicBezTo>
                    <a:cubicBezTo>
                      <a:pt x="1669700" y="2382060"/>
                      <a:pt x="1667764" y="2402134"/>
                      <a:pt x="1666689" y="2422316"/>
                    </a:cubicBezTo>
                    <a:cubicBezTo>
                      <a:pt x="1664323" y="2462571"/>
                      <a:pt x="1665076" y="2502935"/>
                      <a:pt x="1668947" y="2543942"/>
                    </a:cubicBezTo>
                    <a:cubicBezTo>
                      <a:pt x="1669270" y="2547807"/>
                      <a:pt x="1672711" y="2550705"/>
                      <a:pt x="1676690" y="2550490"/>
                    </a:cubicBezTo>
                    <a:cubicBezTo>
                      <a:pt x="1680562" y="2550168"/>
                      <a:pt x="1683465" y="2546733"/>
                      <a:pt x="1683250" y="2542761"/>
                    </a:cubicBezTo>
                    <a:cubicBezTo>
                      <a:pt x="1681315" y="2510557"/>
                      <a:pt x="1681745" y="2478889"/>
                      <a:pt x="1683573" y="2447435"/>
                    </a:cubicBezTo>
                    <a:cubicBezTo>
                      <a:pt x="1684863" y="2423604"/>
                      <a:pt x="1687229" y="2399880"/>
                      <a:pt x="1689918" y="2376048"/>
                    </a:cubicBezTo>
                    <a:cubicBezTo>
                      <a:pt x="1692714" y="2352432"/>
                      <a:pt x="1695725" y="2328815"/>
                      <a:pt x="1699489" y="2304876"/>
                    </a:cubicBezTo>
                    <a:lnTo>
                      <a:pt x="1711534" y="2222647"/>
                    </a:lnTo>
                    <a:cubicBezTo>
                      <a:pt x="1712502" y="2215669"/>
                      <a:pt x="1718739" y="2203109"/>
                      <a:pt x="1721320" y="2194843"/>
                    </a:cubicBezTo>
                    <a:cubicBezTo>
                      <a:pt x="1723041" y="2189261"/>
                      <a:pt x="1723148" y="2184753"/>
                      <a:pt x="1722073" y="2182498"/>
                    </a:cubicBezTo>
                    <a:cubicBezTo>
                      <a:pt x="1721105" y="2180244"/>
                      <a:pt x="1719600" y="2178634"/>
                      <a:pt x="1717449" y="2177882"/>
                    </a:cubicBezTo>
                    <a:cubicBezTo>
                      <a:pt x="1715621" y="2177131"/>
                      <a:pt x="1713039" y="2176701"/>
                      <a:pt x="1709490" y="2178204"/>
                    </a:cubicBezTo>
                    <a:close/>
                    <a:moveTo>
                      <a:pt x="1838002" y="2454091"/>
                    </a:moveTo>
                    <a:cubicBezTo>
                      <a:pt x="1834238" y="2454842"/>
                      <a:pt x="1831765" y="2458385"/>
                      <a:pt x="1832410" y="2462035"/>
                    </a:cubicBezTo>
                    <a:lnTo>
                      <a:pt x="1832518" y="2462249"/>
                    </a:lnTo>
                    <a:lnTo>
                      <a:pt x="1832625" y="2462249"/>
                    </a:lnTo>
                    <a:cubicBezTo>
                      <a:pt x="1832625" y="2462249"/>
                      <a:pt x="1832518" y="2462357"/>
                      <a:pt x="1832518" y="2462571"/>
                    </a:cubicBezTo>
                    <a:cubicBezTo>
                      <a:pt x="1832625" y="2462894"/>
                      <a:pt x="1832840" y="2463323"/>
                      <a:pt x="1832948" y="2463752"/>
                    </a:cubicBezTo>
                    <a:lnTo>
                      <a:pt x="1832518" y="2463108"/>
                    </a:lnTo>
                    <a:cubicBezTo>
                      <a:pt x="1832303" y="2467187"/>
                      <a:pt x="1830905" y="2475990"/>
                      <a:pt x="1830797" y="2476419"/>
                    </a:cubicBezTo>
                    <a:lnTo>
                      <a:pt x="1826388" y="2507014"/>
                    </a:lnTo>
                    <a:cubicBezTo>
                      <a:pt x="1825098" y="2517319"/>
                      <a:pt x="1823807" y="2527625"/>
                      <a:pt x="1822947" y="2538038"/>
                    </a:cubicBezTo>
                    <a:cubicBezTo>
                      <a:pt x="1822301" y="2545015"/>
                      <a:pt x="1821979" y="2551886"/>
                      <a:pt x="1821656" y="2558863"/>
                    </a:cubicBezTo>
                    <a:cubicBezTo>
                      <a:pt x="1821119" y="2576254"/>
                      <a:pt x="1821226" y="2593645"/>
                      <a:pt x="1821764" y="2611142"/>
                    </a:cubicBezTo>
                    <a:cubicBezTo>
                      <a:pt x="1821656" y="2615007"/>
                      <a:pt x="1824775" y="2618335"/>
                      <a:pt x="1828754" y="2618335"/>
                    </a:cubicBezTo>
                    <a:cubicBezTo>
                      <a:pt x="1832733" y="2618442"/>
                      <a:pt x="1835959" y="2615222"/>
                      <a:pt x="1835959" y="2611357"/>
                    </a:cubicBezTo>
                    <a:cubicBezTo>
                      <a:pt x="1836927" y="2596972"/>
                      <a:pt x="1838325" y="2582588"/>
                      <a:pt x="1839616" y="2568310"/>
                    </a:cubicBezTo>
                    <a:cubicBezTo>
                      <a:pt x="1840476" y="2558756"/>
                      <a:pt x="1841444" y="2549095"/>
                      <a:pt x="1842197" y="2539541"/>
                    </a:cubicBezTo>
                    <a:cubicBezTo>
                      <a:pt x="1842949" y="2529235"/>
                      <a:pt x="1843380" y="2518930"/>
                      <a:pt x="1844133" y="2508624"/>
                    </a:cubicBezTo>
                    <a:lnTo>
                      <a:pt x="1846068" y="2477922"/>
                    </a:lnTo>
                    <a:cubicBezTo>
                      <a:pt x="1846068" y="2477386"/>
                      <a:pt x="1846713" y="2466543"/>
                      <a:pt x="1846391" y="2462249"/>
                    </a:cubicBezTo>
                    <a:cubicBezTo>
                      <a:pt x="1846283" y="2459995"/>
                      <a:pt x="1845746" y="2458385"/>
                      <a:pt x="1845423" y="2457848"/>
                    </a:cubicBezTo>
                    <a:cubicBezTo>
                      <a:pt x="1843272" y="2454306"/>
                      <a:pt x="1840476" y="2453554"/>
                      <a:pt x="1838002" y="2454091"/>
                    </a:cubicBezTo>
                    <a:close/>
                    <a:moveTo>
                      <a:pt x="1126939" y="1425796"/>
                    </a:moveTo>
                    <a:cubicBezTo>
                      <a:pt x="1126831" y="1425152"/>
                      <a:pt x="1126186" y="1425474"/>
                      <a:pt x="1125541" y="1425903"/>
                    </a:cubicBezTo>
                    <a:lnTo>
                      <a:pt x="1125971" y="1426118"/>
                    </a:lnTo>
                    <a:cubicBezTo>
                      <a:pt x="1126293" y="1425903"/>
                      <a:pt x="1126616" y="1425796"/>
                      <a:pt x="1126939" y="1425796"/>
                    </a:cubicBezTo>
                    <a:close/>
                    <a:moveTo>
                      <a:pt x="534386" y="1188555"/>
                    </a:moveTo>
                    <a:cubicBezTo>
                      <a:pt x="534816" y="1188984"/>
                      <a:pt x="535246" y="1189306"/>
                      <a:pt x="535461" y="1188877"/>
                    </a:cubicBezTo>
                    <a:lnTo>
                      <a:pt x="534816" y="1188555"/>
                    </a:lnTo>
                    <a:lnTo>
                      <a:pt x="534386" y="1188555"/>
                    </a:lnTo>
                    <a:close/>
                    <a:moveTo>
                      <a:pt x="400927" y="1369223"/>
                    </a:moveTo>
                    <a:cubicBezTo>
                      <a:pt x="355652" y="1370511"/>
                      <a:pt x="312851" y="1367505"/>
                      <a:pt x="276824" y="1358381"/>
                    </a:cubicBezTo>
                    <a:cubicBezTo>
                      <a:pt x="272953" y="1357415"/>
                      <a:pt x="270587" y="1353550"/>
                      <a:pt x="271555" y="1349793"/>
                    </a:cubicBezTo>
                    <a:cubicBezTo>
                      <a:pt x="272415" y="1345928"/>
                      <a:pt x="276286" y="1343567"/>
                      <a:pt x="280158" y="1344533"/>
                    </a:cubicBezTo>
                    <a:cubicBezTo>
                      <a:pt x="309732" y="1351188"/>
                      <a:pt x="343823" y="1353228"/>
                      <a:pt x="379956" y="1352369"/>
                    </a:cubicBezTo>
                    <a:cubicBezTo>
                      <a:pt x="412542" y="1351618"/>
                      <a:pt x="446739" y="1348397"/>
                      <a:pt x="480830" y="1343889"/>
                    </a:cubicBezTo>
                    <a:cubicBezTo>
                      <a:pt x="522018" y="1338521"/>
                      <a:pt x="563099" y="1331222"/>
                      <a:pt x="601061" y="1323492"/>
                    </a:cubicBezTo>
                    <a:cubicBezTo>
                      <a:pt x="669780" y="1309430"/>
                      <a:pt x="727423" y="1293864"/>
                      <a:pt x="757104" y="1285384"/>
                    </a:cubicBezTo>
                    <a:cubicBezTo>
                      <a:pt x="685374" y="1253501"/>
                      <a:pt x="613751" y="1221511"/>
                      <a:pt x="541483" y="1189092"/>
                    </a:cubicBezTo>
                    <a:cubicBezTo>
                      <a:pt x="541054" y="1188877"/>
                      <a:pt x="540623" y="1188662"/>
                      <a:pt x="540085" y="1188448"/>
                    </a:cubicBezTo>
                    <a:cubicBezTo>
                      <a:pt x="539655" y="1188662"/>
                      <a:pt x="539763" y="1189414"/>
                      <a:pt x="539333" y="1189521"/>
                    </a:cubicBezTo>
                    <a:cubicBezTo>
                      <a:pt x="537935" y="1189736"/>
                      <a:pt x="536644" y="1189521"/>
                      <a:pt x="535461" y="1188877"/>
                    </a:cubicBezTo>
                    <a:cubicBezTo>
                      <a:pt x="535461" y="1188877"/>
                      <a:pt x="535461" y="1188770"/>
                      <a:pt x="535569" y="1188662"/>
                    </a:cubicBezTo>
                    <a:cubicBezTo>
                      <a:pt x="535569" y="1188555"/>
                      <a:pt x="535354" y="1188662"/>
                      <a:pt x="535246" y="1188662"/>
                    </a:cubicBezTo>
                    <a:lnTo>
                      <a:pt x="534816" y="1188555"/>
                    </a:lnTo>
                    <a:cubicBezTo>
                      <a:pt x="534386" y="1188233"/>
                      <a:pt x="533848" y="1187911"/>
                      <a:pt x="533418" y="1187481"/>
                    </a:cubicBezTo>
                    <a:cubicBezTo>
                      <a:pt x="533741" y="1187803"/>
                      <a:pt x="534063" y="1188233"/>
                      <a:pt x="534386" y="1188555"/>
                    </a:cubicBezTo>
                    <a:cubicBezTo>
                      <a:pt x="530837" y="1188233"/>
                      <a:pt x="524277" y="1188555"/>
                      <a:pt x="515243" y="1189092"/>
                    </a:cubicBezTo>
                    <a:cubicBezTo>
                      <a:pt x="488251" y="1190702"/>
                      <a:pt x="440825" y="1195747"/>
                      <a:pt x="387377" y="1200149"/>
                    </a:cubicBezTo>
                    <a:cubicBezTo>
                      <a:pt x="359631" y="1202403"/>
                      <a:pt x="330380" y="1204550"/>
                      <a:pt x="301559" y="1206053"/>
                    </a:cubicBezTo>
                    <a:cubicBezTo>
                      <a:pt x="279835" y="1207234"/>
                      <a:pt x="258220" y="1207878"/>
                      <a:pt x="237894" y="1208200"/>
                    </a:cubicBezTo>
                    <a:cubicBezTo>
                      <a:pt x="200040" y="1208736"/>
                      <a:pt x="166057" y="1207770"/>
                      <a:pt x="141645" y="1204765"/>
                    </a:cubicBezTo>
                    <a:cubicBezTo>
                      <a:pt x="137666" y="1204335"/>
                      <a:pt x="134870" y="1200793"/>
                      <a:pt x="135300" y="1196928"/>
                    </a:cubicBezTo>
                    <a:cubicBezTo>
                      <a:pt x="135730" y="1192956"/>
                      <a:pt x="139279" y="1190165"/>
                      <a:pt x="143150" y="1190595"/>
                    </a:cubicBezTo>
                    <a:cubicBezTo>
                      <a:pt x="169713" y="1192956"/>
                      <a:pt x="207460" y="1192098"/>
                      <a:pt x="249186" y="1189951"/>
                    </a:cubicBezTo>
                    <a:cubicBezTo>
                      <a:pt x="272093" y="1188877"/>
                      <a:pt x="296182" y="1187267"/>
                      <a:pt x="320271" y="1185764"/>
                    </a:cubicBezTo>
                    <a:cubicBezTo>
                      <a:pt x="344468" y="1184261"/>
                      <a:pt x="368557" y="1182758"/>
                      <a:pt x="391463" y="1181255"/>
                    </a:cubicBezTo>
                    <a:cubicBezTo>
                      <a:pt x="433727" y="1178571"/>
                      <a:pt x="471797" y="1176210"/>
                      <a:pt x="498682" y="1175029"/>
                    </a:cubicBezTo>
                    <a:cubicBezTo>
                      <a:pt x="502661" y="1174814"/>
                      <a:pt x="505350" y="1174814"/>
                      <a:pt x="508899" y="1174707"/>
                    </a:cubicBezTo>
                    <a:cubicBezTo>
                      <a:pt x="453730" y="1150017"/>
                      <a:pt x="398561" y="1125326"/>
                      <a:pt x="342854" y="1101817"/>
                    </a:cubicBezTo>
                    <a:cubicBezTo>
                      <a:pt x="231334" y="1054476"/>
                      <a:pt x="118953" y="1010463"/>
                      <a:pt x="4960" y="974287"/>
                    </a:cubicBezTo>
                    <a:cubicBezTo>
                      <a:pt x="1196" y="973106"/>
                      <a:pt x="-848" y="969134"/>
                      <a:pt x="335" y="965377"/>
                    </a:cubicBezTo>
                    <a:cubicBezTo>
                      <a:pt x="1518" y="961619"/>
                      <a:pt x="5497" y="959472"/>
                      <a:pt x="9261" y="960653"/>
                    </a:cubicBezTo>
                    <a:cubicBezTo>
                      <a:pt x="124115" y="995756"/>
                      <a:pt x="237572" y="1038374"/>
                      <a:pt x="349952" y="1084963"/>
                    </a:cubicBezTo>
                    <a:cubicBezTo>
                      <a:pt x="395657" y="1103964"/>
                      <a:pt x="441040" y="1124146"/>
                      <a:pt x="486423" y="1144113"/>
                    </a:cubicBezTo>
                    <a:cubicBezTo>
                      <a:pt x="469323" y="1125971"/>
                      <a:pt x="447277" y="1105467"/>
                      <a:pt x="420822" y="1083246"/>
                    </a:cubicBezTo>
                    <a:cubicBezTo>
                      <a:pt x="405659" y="1070471"/>
                      <a:pt x="389635" y="1057482"/>
                      <a:pt x="373504" y="1044600"/>
                    </a:cubicBezTo>
                    <a:cubicBezTo>
                      <a:pt x="362857" y="1036012"/>
                      <a:pt x="352211" y="1027424"/>
                      <a:pt x="341779" y="1019051"/>
                    </a:cubicBezTo>
                    <a:cubicBezTo>
                      <a:pt x="324895" y="1005632"/>
                      <a:pt x="308657" y="992643"/>
                      <a:pt x="293816" y="980942"/>
                    </a:cubicBezTo>
                    <a:cubicBezTo>
                      <a:pt x="252090" y="947986"/>
                      <a:pt x="221333" y="924584"/>
                      <a:pt x="221333" y="924584"/>
                    </a:cubicBezTo>
                    <a:cubicBezTo>
                      <a:pt x="218107" y="922222"/>
                      <a:pt x="217354" y="917821"/>
                      <a:pt x="219720" y="914601"/>
                    </a:cubicBezTo>
                    <a:cubicBezTo>
                      <a:pt x="221978" y="911380"/>
                      <a:pt x="226495" y="910736"/>
                      <a:pt x="229613" y="912990"/>
                    </a:cubicBezTo>
                    <a:cubicBezTo>
                      <a:pt x="229613" y="912990"/>
                      <a:pt x="278437" y="946483"/>
                      <a:pt x="336295" y="990604"/>
                    </a:cubicBezTo>
                    <a:cubicBezTo>
                      <a:pt x="347587" y="999191"/>
                      <a:pt x="359308" y="1008316"/>
                      <a:pt x="370923" y="1017655"/>
                    </a:cubicBezTo>
                    <a:cubicBezTo>
                      <a:pt x="382322" y="1026888"/>
                      <a:pt x="393722" y="1036227"/>
                      <a:pt x="404798" y="1045781"/>
                    </a:cubicBezTo>
                    <a:cubicBezTo>
                      <a:pt x="448783" y="1083246"/>
                      <a:pt x="489003" y="1121569"/>
                      <a:pt x="510081" y="1149158"/>
                    </a:cubicBezTo>
                    <a:cubicBezTo>
                      <a:pt x="511264" y="1150661"/>
                      <a:pt x="509759" y="1152378"/>
                      <a:pt x="509436" y="1154203"/>
                    </a:cubicBezTo>
                    <a:cubicBezTo>
                      <a:pt x="522664" y="1160108"/>
                      <a:pt x="536106" y="1165582"/>
                      <a:pt x="549442" y="1171486"/>
                    </a:cubicBezTo>
                    <a:cubicBezTo>
                      <a:pt x="599018" y="1193708"/>
                      <a:pt x="647735" y="1216036"/>
                      <a:pt x="696881" y="1238472"/>
                    </a:cubicBezTo>
                    <a:cubicBezTo>
                      <a:pt x="696881" y="1238472"/>
                      <a:pt x="696881" y="1238472"/>
                      <a:pt x="696989" y="1238472"/>
                    </a:cubicBezTo>
                    <a:cubicBezTo>
                      <a:pt x="697419" y="1238365"/>
                      <a:pt x="696558" y="1237506"/>
                      <a:pt x="696236" y="1236647"/>
                    </a:cubicBezTo>
                    <a:cubicBezTo>
                      <a:pt x="696128" y="1236433"/>
                      <a:pt x="696020" y="1236325"/>
                      <a:pt x="695913" y="1236111"/>
                    </a:cubicBezTo>
                    <a:cubicBezTo>
                      <a:pt x="695698" y="1236647"/>
                      <a:pt x="695483" y="1237184"/>
                      <a:pt x="695375" y="1237506"/>
                    </a:cubicBezTo>
                    <a:cubicBezTo>
                      <a:pt x="689353" y="1229133"/>
                      <a:pt x="674727" y="1206589"/>
                      <a:pt x="668382" y="1197143"/>
                    </a:cubicBezTo>
                    <a:cubicBezTo>
                      <a:pt x="660854" y="1185871"/>
                      <a:pt x="653004" y="1174814"/>
                      <a:pt x="645153" y="1163757"/>
                    </a:cubicBezTo>
                    <a:cubicBezTo>
                      <a:pt x="633216" y="1147118"/>
                      <a:pt x="620957" y="1130801"/>
                      <a:pt x="608589" y="1114592"/>
                    </a:cubicBezTo>
                    <a:cubicBezTo>
                      <a:pt x="594394" y="1095698"/>
                      <a:pt x="579338" y="1076912"/>
                      <a:pt x="563852" y="1058341"/>
                    </a:cubicBezTo>
                    <a:cubicBezTo>
                      <a:pt x="548689" y="1039984"/>
                      <a:pt x="532880" y="1021842"/>
                      <a:pt x="516749" y="1004022"/>
                    </a:cubicBezTo>
                    <a:cubicBezTo>
                      <a:pt x="484164" y="968275"/>
                      <a:pt x="449751" y="934138"/>
                      <a:pt x="413832" y="903973"/>
                    </a:cubicBezTo>
                    <a:cubicBezTo>
                      <a:pt x="410713" y="901504"/>
                      <a:pt x="410283" y="896995"/>
                      <a:pt x="412757" y="893882"/>
                    </a:cubicBezTo>
                    <a:cubicBezTo>
                      <a:pt x="415230" y="890876"/>
                      <a:pt x="419747" y="890447"/>
                      <a:pt x="422865" y="892916"/>
                    </a:cubicBezTo>
                    <a:cubicBezTo>
                      <a:pt x="460290" y="922544"/>
                      <a:pt x="496531" y="955823"/>
                      <a:pt x="530407" y="991462"/>
                    </a:cubicBezTo>
                    <a:cubicBezTo>
                      <a:pt x="547183" y="1009175"/>
                      <a:pt x="563315" y="1027424"/>
                      <a:pt x="578693" y="1045996"/>
                    </a:cubicBezTo>
                    <a:cubicBezTo>
                      <a:pt x="594394" y="1064996"/>
                      <a:pt x="609235" y="1084319"/>
                      <a:pt x="623323" y="1103642"/>
                    </a:cubicBezTo>
                    <a:cubicBezTo>
                      <a:pt x="633324" y="1117597"/>
                      <a:pt x="643325" y="1131553"/>
                      <a:pt x="653112" y="1145615"/>
                    </a:cubicBezTo>
                    <a:cubicBezTo>
                      <a:pt x="662790" y="1159785"/>
                      <a:pt x="672254" y="1174170"/>
                      <a:pt x="681395" y="1188662"/>
                    </a:cubicBezTo>
                    <a:cubicBezTo>
                      <a:pt x="686987" y="1197572"/>
                      <a:pt x="699247" y="1217969"/>
                      <a:pt x="705484" y="1227523"/>
                    </a:cubicBezTo>
                    <a:cubicBezTo>
                      <a:pt x="706667" y="1228167"/>
                      <a:pt x="707743" y="1229240"/>
                      <a:pt x="708388" y="1230528"/>
                    </a:cubicBezTo>
                    <a:cubicBezTo>
                      <a:pt x="709463" y="1232568"/>
                      <a:pt x="710001" y="1233749"/>
                      <a:pt x="710108" y="1234393"/>
                    </a:cubicBezTo>
                    <a:cubicBezTo>
                      <a:pt x="711614" y="1239116"/>
                      <a:pt x="708603" y="1241478"/>
                      <a:pt x="707635" y="1242229"/>
                    </a:cubicBezTo>
                    <a:cubicBezTo>
                      <a:pt x="707420" y="1242444"/>
                      <a:pt x="706667" y="1242551"/>
                      <a:pt x="706344" y="1242766"/>
                    </a:cubicBezTo>
                    <a:cubicBezTo>
                      <a:pt x="752802" y="1264021"/>
                      <a:pt x="799690" y="1285598"/>
                      <a:pt x="845933" y="1306209"/>
                    </a:cubicBezTo>
                    <a:cubicBezTo>
                      <a:pt x="860774" y="1312865"/>
                      <a:pt x="875722" y="1319306"/>
                      <a:pt x="890670" y="1325747"/>
                    </a:cubicBezTo>
                    <a:cubicBezTo>
                      <a:pt x="909060" y="1333691"/>
                      <a:pt x="927557" y="1341420"/>
                      <a:pt x="946054" y="1349149"/>
                    </a:cubicBezTo>
                    <a:cubicBezTo>
                      <a:pt x="931751" y="1324459"/>
                      <a:pt x="891531" y="1255755"/>
                      <a:pt x="845611" y="1179860"/>
                    </a:cubicBezTo>
                    <a:cubicBezTo>
                      <a:pt x="836147" y="1164187"/>
                      <a:pt x="826468" y="1148192"/>
                      <a:pt x="816790" y="1132197"/>
                    </a:cubicBezTo>
                    <a:cubicBezTo>
                      <a:pt x="802056" y="1108043"/>
                      <a:pt x="787431" y="1083890"/>
                      <a:pt x="773235" y="1061024"/>
                    </a:cubicBezTo>
                    <a:cubicBezTo>
                      <a:pt x="740220" y="1007994"/>
                      <a:pt x="710001" y="962049"/>
                      <a:pt x="689353" y="939506"/>
                    </a:cubicBezTo>
                    <a:cubicBezTo>
                      <a:pt x="686665" y="936607"/>
                      <a:pt x="686880" y="932098"/>
                      <a:pt x="689783" y="929415"/>
                    </a:cubicBezTo>
                    <a:cubicBezTo>
                      <a:pt x="692579" y="926731"/>
                      <a:pt x="697096" y="926838"/>
                      <a:pt x="699784" y="929737"/>
                    </a:cubicBezTo>
                    <a:cubicBezTo>
                      <a:pt x="717959" y="948630"/>
                      <a:pt x="743876" y="983733"/>
                      <a:pt x="772267" y="1026243"/>
                    </a:cubicBezTo>
                    <a:cubicBezTo>
                      <a:pt x="786248" y="1047176"/>
                      <a:pt x="800981" y="1069934"/>
                      <a:pt x="815499" y="1093336"/>
                    </a:cubicBezTo>
                    <a:cubicBezTo>
                      <a:pt x="836577" y="1127259"/>
                      <a:pt x="857548" y="1162684"/>
                      <a:pt x="876797" y="1196069"/>
                    </a:cubicBezTo>
                    <a:cubicBezTo>
                      <a:pt x="925836" y="1281197"/>
                      <a:pt x="963906" y="1352799"/>
                      <a:pt x="963906" y="1352799"/>
                    </a:cubicBezTo>
                    <a:cubicBezTo>
                      <a:pt x="964659" y="1354087"/>
                      <a:pt x="963046" y="1355053"/>
                      <a:pt x="962938" y="1356341"/>
                    </a:cubicBezTo>
                    <a:cubicBezTo>
                      <a:pt x="998965" y="1371370"/>
                      <a:pt x="1035206" y="1386399"/>
                      <a:pt x="1070910" y="1402072"/>
                    </a:cubicBezTo>
                    <a:cubicBezTo>
                      <a:pt x="1071878" y="1402501"/>
                      <a:pt x="1076395" y="1404756"/>
                      <a:pt x="1081879" y="1407439"/>
                    </a:cubicBezTo>
                    <a:cubicBezTo>
                      <a:pt x="1074997" y="1388116"/>
                      <a:pt x="1063274" y="1353335"/>
                      <a:pt x="1052735" y="1324137"/>
                    </a:cubicBezTo>
                    <a:cubicBezTo>
                      <a:pt x="1047036" y="1308571"/>
                      <a:pt x="1041873" y="1294938"/>
                      <a:pt x="1038110" y="1286994"/>
                    </a:cubicBezTo>
                    <a:cubicBezTo>
                      <a:pt x="1028108" y="1265631"/>
                      <a:pt x="1012837" y="1238579"/>
                      <a:pt x="995308" y="1208951"/>
                    </a:cubicBezTo>
                    <a:cubicBezTo>
                      <a:pt x="980898" y="1184583"/>
                      <a:pt x="964874" y="1158605"/>
                      <a:pt x="948528" y="1132626"/>
                    </a:cubicBezTo>
                    <a:cubicBezTo>
                      <a:pt x="912394" y="1075195"/>
                      <a:pt x="874754" y="1018622"/>
                      <a:pt x="848622" y="984055"/>
                    </a:cubicBezTo>
                    <a:cubicBezTo>
                      <a:pt x="846256" y="980942"/>
                      <a:pt x="846794" y="976541"/>
                      <a:pt x="849912" y="974072"/>
                    </a:cubicBezTo>
                    <a:cubicBezTo>
                      <a:pt x="853031" y="971710"/>
                      <a:pt x="857548" y="972247"/>
                      <a:pt x="859914" y="975360"/>
                    </a:cubicBezTo>
                    <a:cubicBezTo>
                      <a:pt x="880454" y="1001016"/>
                      <a:pt x="908200" y="1038803"/>
                      <a:pt x="936483" y="1080455"/>
                    </a:cubicBezTo>
                    <a:cubicBezTo>
                      <a:pt x="952507" y="1103964"/>
                      <a:pt x="968638" y="1128654"/>
                      <a:pt x="983909" y="1152915"/>
                    </a:cubicBezTo>
                    <a:cubicBezTo>
                      <a:pt x="994340" y="1169769"/>
                      <a:pt x="1004449" y="1186515"/>
                      <a:pt x="1013590" y="1202510"/>
                    </a:cubicBezTo>
                    <a:cubicBezTo>
                      <a:pt x="1030474" y="1231709"/>
                      <a:pt x="1044455" y="1258546"/>
                      <a:pt x="1053918" y="1279694"/>
                    </a:cubicBezTo>
                    <a:cubicBezTo>
                      <a:pt x="1057682" y="1288067"/>
                      <a:pt x="1062844" y="1302452"/>
                      <a:pt x="1068329" y="1318769"/>
                    </a:cubicBezTo>
                    <a:cubicBezTo>
                      <a:pt x="1079190" y="1351403"/>
                      <a:pt x="1091450" y="1392196"/>
                      <a:pt x="1097150" y="1409479"/>
                    </a:cubicBezTo>
                    <a:cubicBezTo>
                      <a:pt x="1097795" y="1411196"/>
                      <a:pt x="1095860" y="1412055"/>
                      <a:pt x="1095107" y="1413666"/>
                    </a:cubicBezTo>
                    <a:cubicBezTo>
                      <a:pt x="1105646" y="1418496"/>
                      <a:pt x="1117045" y="1423434"/>
                      <a:pt x="1124035" y="1425366"/>
                    </a:cubicBezTo>
                    <a:cubicBezTo>
                      <a:pt x="1124573" y="1425474"/>
                      <a:pt x="1125111" y="1425796"/>
                      <a:pt x="1125541" y="1425903"/>
                    </a:cubicBezTo>
                    <a:cubicBezTo>
                      <a:pt x="1124788" y="1426548"/>
                      <a:pt x="1123928" y="1427406"/>
                      <a:pt x="1123713" y="1427728"/>
                    </a:cubicBezTo>
                    <a:cubicBezTo>
                      <a:pt x="1124358" y="1426977"/>
                      <a:pt x="1125111" y="1426440"/>
                      <a:pt x="1125971" y="1426118"/>
                    </a:cubicBezTo>
                    <a:cubicBezTo>
                      <a:pt x="1126509" y="1426333"/>
                      <a:pt x="1126939" y="1426333"/>
                      <a:pt x="1126939" y="1426011"/>
                    </a:cubicBezTo>
                    <a:cubicBezTo>
                      <a:pt x="1126939" y="1425903"/>
                      <a:pt x="1126939" y="1425796"/>
                      <a:pt x="1126939" y="1425796"/>
                    </a:cubicBezTo>
                    <a:cubicBezTo>
                      <a:pt x="1129090" y="1425152"/>
                      <a:pt x="1131563" y="1425689"/>
                      <a:pt x="1133284" y="1427406"/>
                    </a:cubicBezTo>
                    <a:cubicBezTo>
                      <a:pt x="1136080" y="1429983"/>
                      <a:pt x="1136188" y="1434276"/>
                      <a:pt x="1133606" y="1437068"/>
                    </a:cubicBezTo>
                    <a:cubicBezTo>
                      <a:pt x="1132531" y="1438248"/>
                      <a:pt x="1130703" y="1439322"/>
                      <a:pt x="1128122" y="1439644"/>
                    </a:cubicBezTo>
                    <a:cubicBezTo>
                      <a:pt x="1125541" y="1439859"/>
                      <a:pt x="1120164" y="1438785"/>
                      <a:pt x="1113711" y="1436531"/>
                    </a:cubicBezTo>
                    <a:cubicBezTo>
                      <a:pt x="1096612" y="1430519"/>
                      <a:pt x="1068436" y="1416779"/>
                      <a:pt x="1065425" y="1415491"/>
                    </a:cubicBezTo>
                    <a:cubicBezTo>
                      <a:pt x="1064242" y="1417101"/>
                      <a:pt x="1063705" y="1419462"/>
                      <a:pt x="1061446" y="1419462"/>
                    </a:cubicBezTo>
                    <a:cubicBezTo>
                      <a:pt x="1060801" y="1419462"/>
                      <a:pt x="1060156" y="1419355"/>
                      <a:pt x="1059510" y="1419248"/>
                    </a:cubicBezTo>
                    <a:cubicBezTo>
                      <a:pt x="1058650" y="1420321"/>
                      <a:pt x="1057682" y="1421502"/>
                      <a:pt x="1056822" y="1422683"/>
                    </a:cubicBezTo>
                    <a:cubicBezTo>
                      <a:pt x="1051015" y="1430519"/>
                      <a:pt x="1044024" y="1441039"/>
                      <a:pt x="1039185" y="1445763"/>
                    </a:cubicBezTo>
                    <a:cubicBezTo>
                      <a:pt x="1028538" y="1455746"/>
                      <a:pt x="1017892" y="1465730"/>
                      <a:pt x="1006815" y="1475284"/>
                    </a:cubicBezTo>
                    <a:cubicBezTo>
                      <a:pt x="995739" y="1484945"/>
                      <a:pt x="984446" y="1494177"/>
                      <a:pt x="972725" y="1503087"/>
                    </a:cubicBezTo>
                    <a:cubicBezTo>
                      <a:pt x="956701" y="1515003"/>
                      <a:pt x="940032" y="1526060"/>
                      <a:pt x="922825" y="1536043"/>
                    </a:cubicBezTo>
                    <a:cubicBezTo>
                      <a:pt x="905511" y="1545919"/>
                      <a:pt x="887659" y="1554722"/>
                      <a:pt x="869377" y="1562666"/>
                    </a:cubicBezTo>
                    <a:cubicBezTo>
                      <a:pt x="832921" y="1578339"/>
                      <a:pt x="794851" y="1590040"/>
                      <a:pt x="756136" y="1599057"/>
                    </a:cubicBezTo>
                    <a:cubicBezTo>
                      <a:pt x="752265" y="1599916"/>
                      <a:pt x="748393" y="1597662"/>
                      <a:pt x="747533" y="1593797"/>
                    </a:cubicBezTo>
                    <a:cubicBezTo>
                      <a:pt x="746565" y="1590040"/>
                      <a:pt x="748823" y="1586175"/>
                      <a:pt x="752695" y="1585209"/>
                    </a:cubicBezTo>
                    <a:cubicBezTo>
                      <a:pt x="790119" y="1575118"/>
                      <a:pt x="826683" y="1561914"/>
                      <a:pt x="861742" y="1545705"/>
                    </a:cubicBezTo>
                    <a:cubicBezTo>
                      <a:pt x="879271" y="1537654"/>
                      <a:pt x="896478" y="1528851"/>
                      <a:pt x="913147" y="1519297"/>
                    </a:cubicBezTo>
                    <a:cubicBezTo>
                      <a:pt x="929815" y="1509743"/>
                      <a:pt x="946162" y="1499545"/>
                      <a:pt x="961863" y="1488273"/>
                    </a:cubicBezTo>
                    <a:cubicBezTo>
                      <a:pt x="973477" y="1480007"/>
                      <a:pt x="984769" y="1471312"/>
                      <a:pt x="995846" y="1462294"/>
                    </a:cubicBezTo>
                    <a:cubicBezTo>
                      <a:pt x="1007030" y="1453170"/>
                      <a:pt x="1017892" y="1443831"/>
                      <a:pt x="1028646" y="1434384"/>
                    </a:cubicBezTo>
                    <a:cubicBezTo>
                      <a:pt x="1034023" y="1429661"/>
                      <a:pt x="1042196" y="1417638"/>
                      <a:pt x="1048111" y="1410660"/>
                    </a:cubicBezTo>
                    <a:cubicBezTo>
                      <a:pt x="1048864" y="1409801"/>
                      <a:pt x="1049186" y="1409801"/>
                      <a:pt x="1049939" y="1409157"/>
                    </a:cubicBezTo>
                    <a:cubicBezTo>
                      <a:pt x="1017247" y="1395416"/>
                      <a:pt x="984446" y="1382212"/>
                      <a:pt x="951647" y="1368901"/>
                    </a:cubicBezTo>
                    <a:cubicBezTo>
                      <a:pt x="950249" y="1370726"/>
                      <a:pt x="949065" y="1372443"/>
                      <a:pt x="945947" y="1374591"/>
                    </a:cubicBezTo>
                    <a:cubicBezTo>
                      <a:pt x="926912" y="1387580"/>
                      <a:pt x="868624" y="1410445"/>
                      <a:pt x="865506" y="1412055"/>
                    </a:cubicBezTo>
                    <a:cubicBezTo>
                      <a:pt x="835287" y="1427514"/>
                      <a:pt x="804745" y="1442328"/>
                      <a:pt x="773343" y="1455209"/>
                    </a:cubicBezTo>
                    <a:cubicBezTo>
                      <a:pt x="752372" y="1463905"/>
                      <a:pt x="731079" y="1471741"/>
                      <a:pt x="709463" y="1478719"/>
                    </a:cubicBezTo>
                    <a:cubicBezTo>
                      <a:pt x="655477" y="1496002"/>
                      <a:pt x="599771" y="1507381"/>
                      <a:pt x="542559" y="1511246"/>
                    </a:cubicBezTo>
                    <a:cubicBezTo>
                      <a:pt x="538688" y="1511568"/>
                      <a:pt x="535246" y="1508669"/>
                      <a:pt x="534924" y="1504697"/>
                    </a:cubicBezTo>
                    <a:cubicBezTo>
                      <a:pt x="534601" y="1500833"/>
                      <a:pt x="537505" y="1497398"/>
                      <a:pt x="541376" y="1497076"/>
                    </a:cubicBezTo>
                    <a:cubicBezTo>
                      <a:pt x="586006" y="1492674"/>
                      <a:pt x="629345" y="1483228"/>
                      <a:pt x="671824" y="1470668"/>
                    </a:cubicBezTo>
                    <a:cubicBezTo>
                      <a:pt x="697311" y="1463153"/>
                      <a:pt x="722476" y="1454351"/>
                      <a:pt x="747425" y="1444797"/>
                    </a:cubicBezTo>
                    <a:cubicBezTo>
                      <a:pt x="784957" y="1430519"/>
                      <a:pt x="821844" y="1414524"/>
                      <a:pt x="857978" y="1397026"/>
                    </a:cubicBezTo>
                    <a:cubicBezTo>
                      <a:pt x="861096" y="1395524"/>
                      <a:pt x="918094" y="1375342"/>
                      <a:pt x="937666" y="1363212"/>
                    </a:cubicBezTo>
                    <a:cubicBezTo>
                      <a:pt x="927342" y="1359025"/>
                      <a:pt x="917126" y="1354838"/>
                      <a:pt x="906801" y="1350544"/>
                    </a:cubicBezTo>
                    <a:cubicBezTo>
                      <a:pt x="884110" y="1341205"/>
                      <a:pt x="861527" y="1331758"/>
                      <a:pt x="839051" y="1321990"/>
                    </a:cubicBezTo>
                    <a:cubicBezTo>
                      <a:pt x="818403" y="1312972"/>
                      <a:pt x="797432" y="1303311"/>
                      <a:pt x="776784" y="1294186"/>
                    </a:cubicBezTo>
                    <a:cubicBezTo>
                      <a:pt x="757104" y="1300735"/>
                      <a:pt x="689245" y="1322634"/>
                      <a:pt x="604933" y="1341312"/>
                    </a:cubicBezTo>
                    <a:cubicBezTo>
                      <a:pt x="566541" y="1349900"/>
                      <a:pt x="525030" y="1357630"/>
                      <a:pt x="483304" y="1362890"/>
                    </a:cubicBezTo>
                    <a:cubicBezTo>
                      <a:pt x="455558" y="1366325"/>
                      <a:pt x="427812" y="1368472"/>
                      <a:pt x="400927" y="1369223"/>
                    </a:cubicBezTo>
                    <a:close/>
                    <a:moveTo>
                      <a:pt x="1054671" y="1413880"/>
                    </a:moveTo>
                    <a:cubicBezTo>
                      <a:pt x="1054563" y="1413451"/>
                      <a:pt x="1054563" y="1413129"/>
                      <a:pt x="1054563" y="1412699"/>
                    </a:cubicBezTo>
                    <a:cubicBezTo>
                      <a:pt x="1054563" y="1412592"/>
                      <a:pt x="1054563" y="1412377"/>
                      <a:pt x="1054456" y="1412377"/>
                    </a:cubicBezTo>
                    <a:cubicBezTo>
                      <a:pt x="1053596" y="1412485"/>
                      <a:pt x="1053918" y="1413236"/>
                      <a:pt x="1054671" y="1413880"/>
                    </a:cubicBezTo>
                    <a:close/>
                    <a:moveTo>
                      <a:pt x="1435690" y="394925"/>
                    </a:moveTo>
                    <a:cubicBezTo>
                      <a:pt x="1431066" y="407377"/>
                      <a:pt x="1426012" y="419615"/>
                      <a:pt x="1421387" y="431960"/>
                    </a:cubicBezTo>
                    <a:cubicBezTo>
                      <a:pt x="1419451" y="437435"/>
                      <a:pt x="1417516" y="442802"/>
                      <a:pt x="1415688" y="448384"/>
                    </a:cubicBezTo>
                    <a:cubicBezTo>
                      <a:pt x="1413322" y="455577"/>
                      <a:pt x="1407514" y="473611"/>
                      <a:pt x="1406224" y="478764"/>
                    </a:cubicBezTo>
                    <a:cubicBezTo>
                      <a:pt x="1404933" y="483810"/>
                      <a:pt x="1407622" y="486815"/>
                      <a:pt x="1407945" y="487137"/>
                    </a:cubicBezTo>
                    <a:cubicBezTo>
                      <a:pt x="1408375" y="487459"/>
                      <a:pt x="1416440" y="491109"/>
                      <a:pt x="1419774" y="482843"/>
                    </a:cubicBezTo>
                    <a:cubicBezTo>
                      <a:pt x="1420204" y="481985"/>
                      <a:pt x="1420419" y="481126"/>
                      <a:pt x="1420419" y="480160"/>
                    </a:cubicBezTo>
                    <a:cubicBezTo>
                      <a:pt x="1422785" y="473504"/>
                      <a:pt x="1428055" y="459656"/>
                      <a:pt x="1430421" y="453537"/>
                    </a:cubicBezTo>
                    <a:cubicBezTo>
                      <a:pt x="1432464" y="448384"/>
                      <a:pt x="1434615" y="443232"/>
                      <a:pt x="1436766" y="438079"/>
                    </a:cubicBezTo>
                    <a:cubicBezTo>
                      <a:pt x="1442035" y="425948"/>
                      <a:pt x="1447520" y="413818"/>
                      <a:pt x="1452682" y="401688"/>
                    </a:cubicBezTo>
                    <a:cubicBezTo>
                      <a:pt x="1458059" y="388591"/>
                      <a:pt x="1463436" y="375602"/>
                      <a:pt x="1468275" y="362398"/>
                    </a:cubicBezTo>
                    <a:cubicBezTo>
                      <a:pt x="1473222" y="349087"/>
                      <a:pt x="1477739" y="335775"/>
                      <a:pt x="1482041" y="322357"/>
                    </a:cubicBezTo>
                    <a:cubicBezTo>
                      <a:pt x="1490429" y="295520"/>
                      <a:pt x="1497526" y="268253"/>
                      <a:pt x="1503549" y="240450"/>
                    </a:cubicBezTo>
                    <a:cubicBezTo>
                      <a:pt x="1504409" y="236585"/>
                      <a:pt x="1502151" y="232720"/>
                      <a:pt x="1498279" y="231862"/>
                    </a:cubicBezTo>
                    <a:cubicBezTo>
                      <a:pt x="1494408" y="230896"/>
                      <a:pt x="1490644" y="233257"/>
                      <a:pt x="1489676" y="237014"/>
                    </a:cubicBezTo>
                    <a:cubicBezTo>
                      <a:pt x="1483761" y="258592"/>
                      <a:pt x="1476986" y="279739"/>
                      <a:pt x="1469888" y="300780"/>
                    </a:cubicBezTo>
                    <a:cubicBezTo>
                      <a:pt x="1464511" y="316560"/>
                      <a:pt x="1458812" y="332233"/>
                      <a:pt x="1453112" y="347906"/>
                    </a:cubicBezTo>
                    <a:cubicBezTo>
                      <a:pt x="1447412" y="363579"/>
                      <a:pt x="1441713" y="379252"/>
                      <a:pt x="1435690" y="394925"/>
                    </a:cubicBezTo>
                    <a:close/>
                    <a:moveTo>
                      <a:pt x="1496129" y="192787"/>
                    </a:moveTo>
                    <a:cubicBezTo>
                      <a:pt x="1495376" y="192787"/>
                      <a:pt x="1497419" y="193109"/>
                      <a:pt x="1496559" y="193216"/>
                    </a:cubicBezTo>
                    <a:cubicBezTo>
                      <a:pt x="1495376" y="193216"/>
                      <a:pt x="1497096" y="193431"/>
                      <a:pt x="1497634" y="193646"/>
                    </a:cubicBezTo>
                    <a:lnTo>
                      <a:pt x="1497742" y="192894"/>
                    </a:lnTo>
                    <a:cubicBezTo>
                      <a:pt x="1495806" y="191284"/>
                      <a:pt x="1497849" y="189781"/>
                      <a:pt x="1496881" y="191069"/>
                    </a:cubicBezTo>
                    <a:cubicBezTo>
                      <a:pt x="1496774" y="191176"/>
                      <a:pt x="1496559" y="191391"/>
                      <a:pt x="1496344" y="191606"/>
                    </a:cubicBezTo>
                    <a:cubicBezTo>
                      <a:pt x="1495913" y="192143"/>
                      <a:pt x="1495806" y="190747"/>
                      <a:pt x="1495591" y="191499"/>
                    </a:cubicBezTo>
                    <a:cubicBezTo>
                      <a:pt x="1495376" y="192035"/>
                      <a:pt x="1496559" y="192357"/>
                      <a:pt x="1495913" y="192357"/>
                    </a:cubicBezTo>
                    <a:cubicBezTo>
                      <a:pt x="1495376" y="192465"/>
                      <a:pt x="1496666" y="192679"/>
                      <a:pt x="1496129" y="192787"/>
                    </a:cubicBezTo>
                    <a:close/>
                    <a:moveTo>
                      <a:pt x="1497742" y="193646"/>
                    </a:moveTo>
                    <a:lnTo>
                      <a:pt x="1497742" y="193646"/>
                    </a:lnTo>
                    <a:lnTo>
                      <a:pt x="1497634" y="193753"/>
                    </a:lnTo>
                    <a:lnTo>
                      <a:pt x="1497634" y="193860"/>
                    </a:lnTo>
                    <a:lnTo>
                      <a:pt x="1497311" y="193860"/>
                    </a:lnTo>
                    <a:cubicBezTo>
                      <a:pt x="1497096" y="193860"/>
                      <a:pt x="1497419" y="193968"/>
                      <a:pt x="1497634" y="193968"/>
                    </a:cubicBezTo>
                    <a:cubicBezTo>
                      <a:pt x="1496666" y="197188"/>
                      <a:pt x="1498279" y="200731"/>
                      <a:pt x="1501398" y="202126"/>
                    </a:cubicBezTo>
                    <a:cubicBezTo>
                      <a:pt x="1504839" y="203629"/>
                      <a:pt x="1508926" y="202126"/>
                      <a:pt x="1510432" y="198691"/>
                    </a:cubicBezTo>
                    <a:cubicBezTo>
                      <a:pt x="1513443" y="199228"/>
                      <a:pt x="1509463" y="198906"/>
                      <a:pt x="1512367" y="199228"/>
                    </a:cubicBezTo>
                    <a:cubicBezTo>
                      <a:pt x="1513335" y="199442"/>
                      <a:pt x="1512582" y="199442"/>
                      <a:pt x="1513443" y="198906"/>
                    </a:cubicBezTo>
                    <a:cubicBezTo>
                      <a:pt x="1513443" y="198798"/>
                      <a:pt x="1513550" y="198691"/>
                      <a:pt x="1513550" y="198584"/>
                    </a:cubicBezTo>
                    <a:cubicBezTo>
                      <a:pt x="1513335" y="197725"/>
                      <a:pt x="1514088" y="198047"/>
                      <a:pt x="1513335" y="197510"/>
                    </a:cubicBezTo>
                    <a:cubicBezTo>
                      <a:pt x="1512152" y="196651"/>
                      <a:pt x="1514303" y="197081"/>
                      <a:pt x="1512905" y="196437"/>
                    </a:cubicBezTo>
                    <a:cubicBezTo>
                      <a:pt x="1512152" y="196007"/>
                      <a:pt x="1513550" y="196222"/>
                      <a:pt x="1512690" y="195900"/>
                    </a:cubicBezTo>
                    <a:cubicBezTo>
                      <a:pt x="1510647" y="195148"/>
                      <a:pt x="1514088" y="195470"/>
                      <a:pt x="1511830" y="194826"/>
                    </a:cubicBezTo>
                    <a:cubicBezTo>
                      <a:pt x="1512045" y="190962"/>
                      <a:pt x="1509033" y="187527"/>
                      <a:pt x="1505162" y="187312"/>
                    </a:cubicBezTo>
                    <a:cubicBezTo>
                      <a:pt x="1501506" y="187097"/>
                      <a:pt x="1498494" y="189566"/>
                      <a:pt x="1497742" y="192894"/>
                    </a:cubicBezTo>
                    <a:lnTo>
                      <a:pt x="1497957" y="193109"/>
                    </a:lnTo>
                    <a:cubicBezTo>
                      <a:pt x="1497849" y="193323"/>
                      <a:pt x="1497742" y="193431"/>
                      <a:pt x="1497742" y="193646"/>
                    </a:cubicBezTo>
                    <a:close/>
                    <a:moveTo>
                      <a:pt x="1463221" y="1132411"/>
                    </a:moveTo>
                    <a:cubicBezTo>
                      <a:pt x="1449133" y="1141321"/>
                      <a:pt x="1434722" y="1149909"/>
                      <a:pt x="1420097" y="1158068"/>
                    </a:cubicBezTo>
                    <a:cubicBezTo>
                      <a:pt x="1405471" y="1166226"/>
                      <a:pt x="1390738" y="1173956"/>
                      <a:pt x="1375897" y="1181577"/>
                    </a:cubicBezTo>
                    <a:cubicBezTo>
                      <a:pt x="1372133" y="1183510"/>
                      <a:pt x="1344818" y="1191453"/>
                      <a:pt x="1335354" y="1192741"/>
                    </a:cubicBezTo>
                    <a:cubicBezTo>
                      <a:pt x="1333956" y="1207878"/>
                      <a:pt x="1332343" y="1223014"/>
                      <a:pt x="1331053" y="1238257"/>
                    </a:cubicBezTo>
                    <a:lnTo>
                      <a:pt x="1323847" y="1344962"/>
                    </a:lnTo>
                    <a:lnTo>
                      <a:pt x="1320191" y="1380710"/>
                    </a:lnTo>
                    <a:cubicBezTo>
                      <a:pt x="1319976" y="1382964"/>
                      <a:pt x="1319008" y="1385970"/>
                      <a:pt x="1317717" y="1389083"/>
                    </a:cubicBezTo>
                    <a:cubicBezTo>
                      <a:pt x="1317072" y="1390478"/>
                      <a:pt x="1315889" y="1392410"/>
                      <a:pt x="1315029" y="1393913"/>
                    </a:cubicBezTo>
                    <a:cubicBezTo>
                      <a:pt x="1315996" y="1394880"/>
                      <a:pt x="1316642" y="1396168"/>
                      <a:pt x="1316749" y="1397671"/>
                    </a:cubicBezTo>
                    <a:cubicBezTo>
                      <a:pt x="1317287" y="1401428"/>
                      <a:pt x="1314599" y="1404863"/>
                      <a:pt x="1310942" y="1405292"/>
                    </a:cubicBezTo>
                    <a:cubicBezTo>
                      <a:pt x="1307931" y="1405722"/>
                      <a:pt x="1305780" y="1404863"/>
                      <a:pt x="1304382" y="1403897"/>
                    </a:cubicBezTo>
                    <a:cubicBezTo>
                      <a:pt x="1302124" y="1402179"/>
                      <a:pt x="1300403" y="1399281"/>
                      <a:pt x="1301048" y="1394987"/>
                    </a:cubicBezTo>
                    <a:cubicBezTo>
                      <a:pt x="1301586" y="1391015"/>
                      <a:pt x="1305995" y="1383500"/>
                      <a:pt x="1306426" y="1379207"/>
                    </a:cubicBezTo>
                    <a:lnTo>
                      <a:pt x="1309652" y="1343996"/>
                    </a:lnTo>
                    <a:lnTo>
                      <a:pt x="1315674" y="1237077"/>
                    </a:lnTo>
                    <a:cubicBezTo>
                      <a:pt x="1316104" y="1231172"/>
                      <a:pt x="1316749" y="1225268"/>
                      <a:pt x="1317180" y="1219257"/>
                    </a:cubicBezTo>
                    <a:cubicBezTo>
                      <a:pt x="1316534" y="1220545"/>
                      <a:pt x="1315674" y="1221511"/>
                      <a:pt x="1314491" y="1222155"/>
                    </a:cubicBezTo>
                    <a:cubicBezTo>
                      <a:pt x="1313093" y="1222907"/>
                      <a:pt x="1311157" y="1223336"/>
                      <a:pt x="1308684" y="1222370"/>
                    </a:cubicBezTo>
                    <a:cubicBezTo>
                      <a:pt x="1308254" y="1222155"/>
                      <a:pt x="1307071" y="1221618"/>
                      <a:pt x="1305780" y="1220223"/>
                    </a:cubicBezTo>
                    <a:cubicBezTo>
                      <a:pt x="1304167" y="1218505"/>
                      <a:pt x="1299113" y="1211528"/>
                      <a:pt x="1296639" y="1209059"/>
                    </a:cubicBezTo>
                    <a:cubicBezTo>
                      <a:pt x="1291692" y="1204013"/>
                      <a:pt x="1286745" y="1199075"/>
                      <a:pt x="1281691" y="1194137"/>
                    </a:cubicBezTo>
                    <a:cubicBezTo>
                      <a:pt x="1278357" y="1190917"/>
                      <a:pt x="1275024" y="1187803"/>
                      <a:pt x="1271475" y="1184690"/>
                    </a:cubicBezTo>
                    <a:cubicBezTo>
                      <a:pt x="1254375" y="1169661"/>
                      <a:pt x="1237169" y="1154740"/>
                      <a:pt x="1220500" y="1139282"/>
                    </a:cubicBezTo>
                    <a:cubicBezTo>
                      <a:pt x="1209208" y="1128976"/>
                      <a:pt x="1198239" y="1118349"/>
                      <a:pt x="1187485" y="1107399"/>
                    </a:cubicBezTo>
                    <a:cubicBezTo>
                      <a:pt x="1165761" y="1085178"/>
                      <a:pt x="1143608" y="1060380"/>
                      <a:pt x="1122960" y="1033436"/>
                    </a:cubicBezTo>
                    <a:cubicBezTo>
                      <a:pt x="1109840" y="1016260"/>
                      <a:pt x="1097258" y="998118"/>
                      <a:pt x="1085643" y="979547"/>
                    </a:cubicBezTo>
                    <a:cubicBezTo>
                      <a:pt x="1055747" y="931669"/>
                      <a:pt x="1032195" y="880142"/>
                      <a:pt x="1020795" y="829258"/>
                    </a:cubicBezTo>
                    <a:cubicBezTo>
                      <a:pt x="1019828" y="825394"/>
                      <a:pt x="1022194" y="821529"/>
                      <a:pt x="1026065" y="820670"/>
                    </a:cubicBezTo>
                    <a:cubicBezTo>
                      <a:pt x="1029829" y="819704"/>
                      <a:pt x="1033700" y="822066"/>
                      <a:pt x="1034668" y="825930"/>
                    </a:cubicBezTo>
                    <a:cubicBezTo>
                      <a:pt x="1044670" y="865327"/>
                      <a:pt x="1062522" y="904724"/>
                      <a:pt x="1084568" y="942404"/>
                    </a:cubicBezTo>
                    <a:cubicBezTo>
                      <a:pt x="1100699" y="969993"/>
                      <a:pt x="1119088" y="996615"/>
                      <a:pt x="1138338" y="1021735"/>
                    </a:cubicBezTo>
                    <a:cubicBezTo>
                      <a:pt x="1158556" y="1048035"/>
                      <a:pt x="1179527" y="1072833"/>
                      <a:pt x="1200497" y="1094947"/>
                    </a:cubicBezTo>
                    <a:cubicBezTo>
                      <a:pt x="1210821" y="1105789"/>
                      <a:pt x="1221468" y="1116416"/>
                      <a:pt x="1232222" y="1126829"/>
                    </a:cubicBezTo>
                    <a:cubicBezTo>
                      <a:pt x="1248568" y="1142610"/>
                      <a:pt x="1265129" y="1157961"/>
                      <a:pt x="1281799" y="1173419"/>
                    </a:cubicBezTo>
                    <a:cubicBezTo>
                      <a:pt x="1285347" y="1176746"/>
                      <a:pt x="1288789" y="1180182"/>
                      <a:pt x="1292122" y="1183617"/>
                    </a:cubicBezTo>
                    <a:cubicBezTo>
                      <a:pt x="1297177" y="1188770"/>
                      <a:pt x="1301909" y="1194030"/>
                      <a:pt x="1306856" y="1199290"/>
                    </a:cubicBezTo>
                    <a:cubicBezTo>
                      <a:pt x="1308361" y="1200900"/>
                      <a:pt x="1310727" y="1205516"/>
                      <a:pt x="1312770" y="1208522"/>
                    </a:cubicBezTo>
                    <a:cubicBezTo>
                      <a:pt x="1313953" y="1208844"/>
                      <a:pt x="1315029" y="1209488"/>
                      <a:pt x="1315889" y="1210347"/>
                    </a:cubicBezTo>
                    <a:cubicBezTo>
                      <a:pt x="1315244" y="1210025"/>
                      <a:pt x="1314061" y="1209810"/>
                      <a:pt x="1313846" y="1209703"/>
                    </a:cubicBezTo>
                    <a:cubicBezTo>
                      <a:pt x="1313738" y="1209703"/>
                      <a:pt x="1313631" y="1209595"/>
                      <a:pt x="1313523" y="1209595"/>
                    </a:cubicBezTo>
                    <a:cubicBezTo>
                      <a:pt x="1314491" y="1210884"/>
                      <a:pt x="1315352" y="1211635"/>
                      <a:pt x="1315996" y="1211098"/>
                    </a:cubicBezTo>
                    <a:cubicBezTo>
                      <a:pt x="1316104" y="1210991"/>
                      <a:pt x="1316212" y="1210776"/>
                      <a:pt x="1316212" y="1210669"/>
                    </a:cubicBezTo>
                    <a:cubicBezTo>
                      <a:pt x="1316534" y="1211098"/>
                      <a:pt x="1316857" y="1211635"/>
                      <a:pt x="1317180" y="1212172"/>
                    </a:cubicBezTo>
                    <a:cubicBezTo>
                      <a:pt x="1318470" y="1214748"/>
                      <a:pt x="1317717" y="1215499"/>
                      <a:pt x="1317395" y="1216680"/>
                    </a:cubicBezTo>
                    <a:cubicBezTo>
                      <a:pt x="1320083" y="1181470"/>
                      <a:pt x="1322987" y="1146367"/>
                      <a:pt x="1326321" y="1111156"/>
                    </a:cubicBezTo>
                    <a:cubicBezTo>
                      <a:pt x="1328149" y="1092478"/>
                      <a:pt x="1330192" y="1073799"/>
                      <a:pt x="1332020" y="1055228"/>
                    </a:cubicBezTo>
                    <a:cubicBezTo>
                      <a:pt x="1325030" y="1048143"/>
                      <a:pt x="1306856" y="1036549"/>
                      <a:pt x="1303737" y="1033328"/>
                    </a:cubicBezTo>
                    <a:cubicBezTo>
                      <a:pt x="1289434" y="1019480"/>
                      <a:pt x="1275776" y="1004881"/>
                      <a:pt x="1262871" y="989530"/>
                    </a:cubicBezTo>
                    <a:cubicBezTo>
                      <a:pt x="1249966" y="974179"/>
                      <a:pt x="1237814" y="958184"/>
                      <a:pt x="1226630" y="941867"/>
                    </a:cubicBezTo>
                    <a:cubicBezTo>
                      <a:pt x="1213510" y="922652"/>
                      <a:pt x="1201573" y="902792"/>
                      <a:pt x="1190819" y="882181"/>
                    </a:cubicBezTo>
                    <a:cubicBezTo>
                      <a:pt x="1180064" y="861785"/>
                      <a:pt x="1170493" y="840637"/>
                      <a:pt x="1161675" y="819167"/>
                    </a:cubicBezTo>
                    <a:cubicBezTo>
                      <a:pt x="1151243" y="793618"/>
                      <a:pt x="1142102" y="767425"/>
                      <a:pt x="1133714" y="741125"/>
                    </a:cubicBezTo>
                    <a:cubicBezTo>
                      <a:pt x="1121024" y="701513"/>
                      <a:pt x="1110163" y="661472"/>
                      <a:pt x="1099408" y="622290"/>
                    </a:cubicBezTo>
                    <a:cubicBezTo>
                      <a:pt x="1098333" y="618425"/>
                      <a:pt x="1100591" y="614560"/>
                      <a:pt x="1104355" y="613380"/>
                    </a:cubicBezTo>
                    <a:cubicBezTo>
                      <a:pt x="1108119" y="612306"/>
                      <a:pt x="1112098" y="614560"/>
                      <a:pt x="1113174" y="618318"/>
                    </a:cubicBezTo>
                    <a:cubicBezTo>
                      <a:pt x="1124896" y="656963"/>
                      <a:pt x="1137048" y="696468"/>
                      <a:pt x="1150491" y="735543"/>
                    </a:cubicBezTo>
                    <a:cubicBezTo>
                      <a:pt x="1159417" y="761306"/>
                      <a:pt x="1168988" y="786855"/>
                      <a:pt x="1179419" y="811868"/>
                    </a:cubicBezTo>
                    <a:cubicBezTo>
                      <a:pt x="1188130" y="832801"/>
                      <a:pt x="1197486" y="853412"/>
                      <a:pt x="1207702" y="873379"/>
                    </a:cubicBezTo>
                    <a:cubicBezTo>
                      <a:pt x="1218026" y="893560"/>
                      <a:pt x="1229103" y="913098"/>
                      <a:pt x="1241471" y="931884"/>
                    </a:cubicBezTo>
                    <a:cubicBezTo>
                      <a:pt x="1252010" y="948093"/>
                      <a:pt x="1263516" y="963874"/>
                      <a:pt x="1275668" y="979117"/>
                    </a:cubicBezTo>
                    <a:cubicBezTo>
                      <a:pt x="1287821" y="994253"/>
                      <a:pt x="1300726" y="1008960"/>
                      <a:pt x="1314276" y="1022916"/>
                    </a:cubicBezTo>
                    <a:cubicBezTo>
                      <a:pt x="1316427" y="1025170"/>
                      <a:pt x="1325891" y="1032040"/>
                      <a:pt x="1333741" y="1038374"/>
                    </a:cubicBezTo>
                    <a:cubicBezTo>
                      <a:pt x="1337720" y="999836"/>
                      <a:pt x="1341592" y="961405"/>
                      <a:pt x="1345571" y="922866"/>
                    </a:cubicBezTo>
                    <a:cubicBezTo>
                      <a:pt x="1351593" y="864791"/>
                      <a:pt x="1356540" y="806608"/>
                      <a:pt x="1361594" y="748532"/>
                    </a:cubicBezTo>
                    <a:cubicBezTo>
                      <a:pt x="1359873" y="747136"/>
                      <a:pt x="1358260" y="745741"/>
                      <a:pt x="1356647" y="744345"/>
                    </a:cubicBezTo>
                    <a:cubicBezTo>
                      <a:pt x="1353851" y="741984"/>
                      <a:pt x="1351378" y="739407"/>
                      <a:pt x="1349657" y="736509"/>
                    </a:cubicBezTo>
                    <a:cubicBezTo>
                      <a:pt x="1339548" y="719333"/>
                      <a:pt x="1329224" y="702372"/>
                      <a:pt x="1319116" y="685196"/>
                    </a:cubicBezTo>
                    <a:cubicBezTo>
                      <a:pt x="1312448" y="673602"/>
                      <a:pt x="1305888" y="662009"/>
                      <a:pt x="1299543" y="650200"/>
                    </a:cubicBezTo>
                    <a:cubicBezTo>
                      <a:pt x="1285670" y="623900"/>
                      <a:pt x="1272873" y="597385"/>
                      <a:pt x="1261473" y="570440"/>
                    </a:cubicBezTo>
                    <a:cubicBezTo>
                      <a:pt x="1253838" y="552298"/>
                      <a:pt x="1246955" y="533941"/>
                      <a:pt x="1240610" y="515477"/>
                    </a:cubicBezTo>
                    <a:cubicBezTo>
                      <a:pt x="1224801" y="469317"/>
                      <a:pt x="1212864" y="421977"/>
                      <a:pt x="1203831" y="373133"/>
                    </a:cubicBezTo>
                    <a:cubicBezTo>
                      <a:pt x="1203078" y="369268"/>
                      <a:pt x="1205552" y="365511"/>
                      <a:pt x="1209423" y="364760"/>
                    </a:cubicBezTo>
                    <a:cubicBezTo>
                      <a:pt x="1213295" y="364008"/>
                      <a:pt x="1217059" y="366477"/>
                      <a:pt x="1217811" y="370342"/>
                    </a:cubicBezTo>
                    <a:cubicBezTo>
                      <a:pt x="1228135" y="418112"/>
                      <a:pt x="1241793" y="464165"/>
                      <a:pt x="1258247" y="509251"/>
                    </a:cubicBezTo>
                    <a:cubicBezTo>
                      <a:pt x="1264914" y="527286"/>
                      <a:pt x="1271905" y="545213"/>
                      <a:pt x="1279325" y="563033"/>
                    </a:cubicBezTo>
                    <a:cubicBezTo>
                      <a:pt x="1290402" y="589548"/>
                      <a:pt x="1302231" y="615956"/>
                      <a:pt x="1315352" y="642042"/>
                    </a:cubicBezTo>
                    <a:cubicBezTo>
                      <a:pt x="1321266" y="653850"/>
                      <a:pt x="1327396" y="665444"/>
                      <a:pt x="1333741" y="677038"/>
                    </a:cubicBezTo>
                    <a:cubicBezTo>
                      <a:pt x="1343205" y="694535"/>
                      <a:pt x="1352883" y="711819"/>
                      <a:pt x="1362455" y="729316"/>
                    </a:cubicBezTo>
                    <a:cubicBezTo>
                      <a:pt x="1362670" y="729638"/>
                      <a:pt x="1363100" y="729853"/>
                      <a:pt x="1363315" y="730175"/>
                    </a:cubicBezTo>
                    <a:cubicBezTo>
                      <a:pt x="1365143" y="708813"/>
                      <a:pt x="1367401" y="687450"/>
                      <a:pt x="1369230" y="666195"/>
                    </a:cubicBezTo>
                    <a:cubicBezTo>
                      <a:pt x="1373531" y="616385"/>
                      <a:pt x="1378586" y="566790"/>
                      <a:pt x="1382995" y="517088"/>
                    </a:cubicBezTo>
                    <a:cubicBezTo>
                      <a:pt x="1382135" y="515799"/>
                      <a:pt x="1380091" y="515370"/>
                      <a:pt x="1380199" y="513653"/>
                    </a:cubicBezTo>
                    <a:cubicBezTo>
                      <a:pt x="1380951" y="506353"/>
                      <a:pt x="1378801" y="497443"/>
                      <a:pt x="1375682" y="487889"/>
                    </a:cubicBezTo>
                    <a:cubicBezTo>
                      <a:pt x="1368477" y="465560"/>
                      <a:pt x="1355357" y="440548"/>
                      <a:pt x="1350087" y="424875"/>
                    </a:cubicBezTo>
                    <a:cubicBezTo>
                      <a:pt x="1343850" y="406089"/>
                      <a:pt x="1337828" y="387195"/>
                      <a:pt x="1332558" y="368087"/>
                    </a:cubicBezTo>
                    <a:cubicBezTo>
                      <a:pt x="1329009" y="355420"/>
                      <a:pt x="1325783" y="342538"/>
                      <a:pt x="1322879" y="329657"/>
                    </a:cubicBezTo>
                    <a:cubicBezTo>
                      <a:pt x="1315459" y="297344"/>
                      <a:pt x="1309867" y="264710"/>
                      <a:pt x="1305780" y="231969"/>
                    </a:cubicBezTo>
                    <a:cubicBezTo>
                      <a:pt x="1305135" y="227997"/>
                      <a:pt x="1307931" y="224455"/>
                      <a:pt x="1311803" y="223811"/>
                    </a:cubicBezTo>
                    <a:cubicBezTo>
                      <a:pt x="1315674" y="223274"/>
                      <a:pt x="1319330" y="225957"/>
                      <a:pt x="1319868" y="229822"/>
                    </a:cubicBezTo>
                    <a:cubicBezTo>
                      <a:pt x="1324277" y="255478"/>
                      <a:pt x="1329977" y="280920"/>
                      <a:pt x="1336107" y="306254"/>
                    </a:cubicBezTo>
                    <a:cubicBezTo>
                      <a:pt x="1340839" y="325255"/>
                      <a:pt x="1346001" y="344149"/>
                      <a:pt x="1351162" y="362935"/>
                    </a:cubicBezTo>
                    <a:cubicBezTo>
                      <a:pt x="1356432" y="381828"/>
                      <a:pt x="1361594" y="400721"/>
                      <a:pt x="1367294" y="419508"/>
                    </a:cubicBezTo>
                    <a:cubicBezTo>
                      <a:pt x="1371273" y="433141"/>
                      <a:pt x="1380307" y="453967"/>
                      <a:pt x="1386866" y="473933"/>
                    </a:cubicBezTo>
                    <a:cubicBezTo>
                      <a:pt x="1392674" y="409524"/>
                      <a:pt x="1397836" y="345007"/>
                      <a:pt x="1404611" y="280598"/>
                    </a:cubicBezTo>
                    <a:cubicBezTo>
                      <a:pt x="1414289" y="189029"/>
                      <a:pt x="1425796" y="97461"/>
                      <a:pt x="1439884" y="6107"/>
                    </a:cubicBezTo>
                    <a:cubicBezTo>
                      <a:pt x="1440422" y="2135"/>
                      <a:pt x="1444078" y="-549"/>
                      <a:pt x="1447950" y="95"/>
                    </a:cubicBezTo>
                    <a:cubicBezTo>
                      <a:pt x="1451929" y="632"/>
                      <a:pt x="1454617" y="4282"/>
                      <a:pt x="1453972" y="8147"/>
                    </a:cubicBezTo>
                    <a:cubicBezTo>
                      <a:pt x="1440852" y="99501"/>
                      <a:pt x="1430636" y="190962"/>
                      <a:pt x="1421710" y="282316"/>
                    </a:cubicBezTo>
                    <a:cubicBezTo>
                      <a:pt x="1409020" y="410705"/>
                      <a:pt x="1399449" y="539202"/>
                      <a:pt x="1388372" y="667806"/>
                    </a:cubicBezTo>
                    <a:cubicBezTo>
                      <a:pt x="1386866" y="685303"/>
                      <a:pt x="1384823" y="702909"/>
                      <a:pt x="1383318" y="720406"/>
                    </a:cubicBezTo>
                    <a:lnTo>
                      <a:pt x="1397190" y="701728"/>
                    </a:lnTo>
                    <a:cubicBezTo>
                      <a:pt x="1405364" y="690241"/>
                      <a:pt x="1413537" y="678648"/>
                      <a:pt x="1421495" y="666947"/>
                    </a:cubicBezTo>
                    <a:cubicBezTo>
                      <a:pt x="1429453" y="655246"/>
                      <a:pt x="1437303" y="643545"/>
                      <a:pt x="1445046" y="631629"/>
                    </a:cubicBezTo>
                    <a:cubicBezTo>
                      <a:pt x="1459887" y="608978"/>
                      <a:pt x="1474728" y="585898"/>
                      <a:pt x="1489676" y="562711"/>
                    </a:cubicBezTo>
                    <a:cubicBezTo>
                      <a:pt x="1504409" y="539846"/>
                      <a:pt x="1519142" y="516873"/>
                      <a:pt x="1533338" y="493471"/>
                    </a:cubicBezTo>
                    <a:cubicBezTo>
                      <a:pt x="1552265" y="462232"/>
                      <a:pt x="1570332" y="430672"/>
                      <a:pt x="1586248" y="398360"/>
                    </a:cubicBezTo>
                    <a:cubicBezTo>
                      <a:pt x="1587969" y="394817"/>
                      <a:pt x="1592163" y="393314"/>
                      <a:pt x="1595712" y="394925"/>
                    </a:cubicBezTo>
                    <a:cubicBezTo>
                      <a:pt x="1599368" y="396642"/>
                      <a:pt x="1600874" y="400936"/>
                      <a:pt x="1599153" y="404479"/>
                    </a:cubicBezTo>
                    <a:cubicBezTo>
                      <a:pt x="1580441" y="445915"/>
                      <a:pt x="1558610" y="486708"/>
                      <a:pt x="1534951" y="526427"/>
                    </a:cubicBezTo>
                    <a:cubicBezTo>
                      <a:pt x="1525487" y="542207"/>
                      <a:pt x="1515809" y="557773"/>
                      <a:pt x="1505915" y="573231"/>
                    </a:cubicBezTo>
                    <a:cubicBezTo>
                      <a:pt x="1490967" y="596419"/>
                      <a:pt x="1475373" y="619069"/>
                      <a:pt x="1459994" y="641612"/>
                    </a:cubicBezTo>
                    <a:cubicBezTo>
                      <a:pt x="1451929" y="653421"/>
                      <a:pt x="1443648" y="665122"/>
                      <a:pt x="1435260" y="676608"/>
                    </a:cubicBezTo>
                    <a:cubicBezTo>
                      <a:pt x="1426764" y="688202"/>
                      <a:pt x="1418268" y="699581"/>
                      <a:pt x="1409450" y="710960"/>
                    </a:cubicBezTo>
                    <a:lnTo>
                      <a:pt x="1390200" y="734899"/>
                    </a:lnTo>
                    <a:cubicBezTo>
                      <a:pt x="1388802" y="736509"/>
                      <a:pt x="1384608" y="739622"/>
                      <a:pt x="1381920" y="742091"/>
                    </a:cubicBezTo>
                    <a:cubicBezTo>
                      <a:pt x="1381812" y="742950"/>
                      <a:pt x="1381489" y="743809"/>
                      <a:pt x="1380951" y="744560"/>
                    </a:cubicBezTo>
                    <a:cubicBezTo>
                      <a:pt x="1380951" y="744560"/>
                      <a:pt x="1380951" y="744560"/>
                      <a:pt x="1380951" y="744560"/>
                    </a:cubicBezTo>
                    <a:cubicBezTo>
                      <a:pt x="1380629" y="747673"/>
                      <a:pt x="1380307" y="750786"/>
                      <a:pt x="1380091" y="753899"/>
                    </a:cubicBezTo>
                    <a:cubicBezTo>
                      <a:pt x="1380091" y="754221"/>
                      <a:pt x="1380414" y="754543"/>
                      <a:pt x="1380307" y="754865"/>
                    </a:cubicBezTo>
                    <a:cubicBezTo>
                      <a:pt x="1380307" y="755080"/>
                      <a:pt x="1379984" y="754973"/>
                      <a:pt x="1379876" y="755188"/>
                    </a:cubicBezTo>
                    <a:cubicBezTo>
                      <a:pt x="1374607" y="811760"/>
                      <a:pt x="1369660" y="868226"/>
                      <a:pt x="1363530" y="924799"/>
                    </a:cubicBezTo>
                    <a:cubicBezTo>
                      <a:pt x="1359336" y="961941"/>
                      <a:pt x="1355357" y="999084"/>
                      <a:pt x="1351270" y="1036227"/>
                    </a:cubicBezTo>
                    <a:cubicBezTo>
                      <a:pt x="1352991" y="1034724"/>
                      <a:pt x="1355034" y="1033114"/>
                      <a:pt x="1355895" y="1031933"/>
                    </a:cubicBezTo>
                    <a:lnTo>
                      <a:pt x="1380091" y="1002734"/>
                    </a:lnTo>
                    <a:lnTo>
                      <a:pt x="1451714" y="915352"/>
                    </a:lnTo>
                    <a:cubicBezTo>
                      <a:pt x="1473007" y="888944"/>
                      <a:pt x="1498602" y="859745"/>
                      <a:pt x="1525057" y="829044"/>
                    </a:cubicBezTo>
                    <a:cubicBezTo>
                      <a:pt x="1549254" y="801133"/>
                      <a:pt x="1573988" y="772041"/>
                      <a:pt x="1596142" y="742198"/>
                    </a:cubicBezTo>
                    <a:cubicBezTo>
                      <a:pt x="1627329" y="699903"/>
                      <a:pt x="1653569" y="656319"/>
                      <a:pt x="1665076" y="612521"/>
                    </a:cubicBezTo>
                    <a:cubicBezTo>
                      <a:pt x="1665936" y="608656"/>
                      <a:pt x="1669808" y="606402"/>
                      <a:pt x="1673679" y="607368"/>
                    </a:cubicBezTo>
                    <a:cubicBezTo>
                      <a:pt x="1677443" y="608227"/>
                      <a:pt x="1679809" y="612091"/>
                      <a:pt x="1678841" y="615956"/>
                    </a:cubicBezTo>
                    <a:cubicBezTo>
                      <a:pt x="1668087" y="661794"/>
                      <a:pt x="1642385" y="708169"/>
                      <a:pt x="1610768" y="752719"/>
                    </a:cubicBezTo>
                    <a:cubicBezTo>
                      <a:pt x="1588829" y="783528"/>
                      <a:pt x="1564202" y="813478"/>
                      <a:pt x="1539683" y="841711"/>
                    </a:cubicBezTo>
                    <a:cubicBezTo>
                      <a:pt x="1513335" y="872198"/>
                      <a:pt x="1487095" y="900538"/>
                      <a:pt x="1465479" y="926624"/>
                    </a:cubicBezTo>
                    <a:cubicBezTo>
                      <a:pt x="1455801" y="938217"/>
                      <a:pt x="1446122" y="949811"/>
                      <a:pt x="1436228" y="961297"/>
                    </a:cubicBezTo>
                    <a:cubicBezTo>
                      <a:pt x="1421495" y="978366"/>
                      <a:pt x="1406654" y="995434"/>
                      <a:pt x="1391813" y="1012503"/>
                    </a:cubicBezTo>
                    <a:lnTo>
                      <a:pt x="1366971" y="1040950"/>
                    </a:lnTo>
                    <a:cubicBezTo>
                      <a:pt x="1365358" y="1042883"/>
                      <a:pt x="1359766" y="1045674"/>
                      <a:pt x="1356755" y="1048035"/>
                    </a:cubicBezTo>
                    <a:cubicBezTo>
                      <a:pt x="1357077" y="1049216"/>
                      <a:pt x="1357185" y="1050397"/>
                      <a:pt x="1356970" y="1051685"/>
                    </a:cubicBezTo>
                    <a:cubicBezTo>
                      <a:pt x="1356325" y="1055335"/>
                      <a:pt x="1352668" y="1057804"/>
                      <a:pt x="1349012" y="1057053"/>
                    </a:cubicBezTo>
                    <a:cubicBezTo>
                      <a:pt x="1349012" y="1057053"/>
                      <a:pt x="1349012" y="1057053"/>
                      <a:pt x="1348904" y="1057053"/>
                    </a:cubicBezTo>
                    <a:cubicBezTo>
                      <a:pt x="1346861" y="1075624"/>
                      <a:pt x="1344710" y="1094303"/>
                      <a:pt x="1342774" y="1112874"/>
                    </a:cubicBezTo>
                    <a:cubicBezTo>
                      <a:pt x="1340516" y="1134773"/>
                      <a:pt x="1338580" y="1156672"/>
                      <a:pt x="1336537" y="1178464"/>
                    </a:cubicBezTo>
                    <a:cubicBezTo>
                      <a:pt x="1346538" y="1176103"/>
                      <a:pt x="1365681" y="1169769"/>
                      <a:pt x="1368692" y="1168266"/>
                    </a:cubicBezTo>
                    <a:cubicBezTo>
                      <a:pt x="1383102" y="1160322"/>
                      <a:pt x="1397405" y="1152164"/>
                      <a:pt x="1411601" y="1143683"/>
                    </a:cubicBezTo>
                    <a:cubicBezTo>
                      <a:pt x="1425796" y="1135203"/>
                      <a:pt x="1439669" y="1126507"/>
                      <a:pt x="1453327" y="1117383"/>
                    </a:cubicBezTo>
                    <a:cubicBezTo>
                      <a:pt x="1478384" y="1100958"/>
                      <a:pt x="1503334" y="1082816"/>
                      <a:pt x="1527853" y="1063601"/>
                    </a:cubicBezTo>
                    <a:cubicBezTo>
                      <a:pt x="1551835" y="1044815"/>
                      <a:pt x="1575279" y="1024955"/>
                      <a:pt x="1597002" y="1003593"/>
                    </a:cubicBezTo>
                    <a:cubicBezTo>
                      <a:pt x="1626254" y="974716"/>
                      <a:pt x="1652601" y="943477"/>
                      <a:pt x="1673142" y="909233"/>
                    </a:cubicBezTo>
                    <a:cubicBezTo>
                      <a:pt x="1675185" y="905905"/>
                      <a:pt x="1679486" y="904724"/>
                      <a:pt x="1682928" y="906657"/>
                    </a:cubicBezTo>
                    <a:cubicBezTo>
                      <a:pt x="1686369" y="908696"/>
                      <a:pt x="1687445" y="912990"/>
                      <a:pt x="1685509" y="916426"/>
                    </a:cubicBezTo>
                    <a:cubicBezTo>
                      <a:pt x="1660236" y="961190"/>
                      <a:pt x="1626146" y="1001983"/>
                      <a:pt x="1587431" y="1038159"/>
                    </a:cubicBezTo>
                    <a:cubicBezTo>
                      <a:pt x="1572160" y="1052437"/>
                      <a:pt x="1556244" y="1066070"/>
                      <a:pt x="1539790" y="1078844"/>
                    </a:cubicBezTo>
                    <a:cubicBezTo>
                      <a:pt x="1514948" y="1098275"/>
                      <a:pt x="1488923" y="1115987"/>
                      <a:pt x="1463221" y="1132411"/>
                    </a:cubicBezTo>
                    <a:close/>
                    <a:moveTo>
                      <a:pt x="1355249" y="1051578"/>
                    </a:moveTo>
                    <a:cubicBezTo>
                      <a:pt x="1356002" y="1052222"/>
                      <a:pt x="1355787" y="1049860"/>
                      <a:pt x="1355787" y="1049216"/>
                    </a:cubicBezTo>
                    <a:lnTo>
                      <a:pt x="1355787" y="1049001"/>
                    </a:lnTo>
                    <a:cubicBezTo>
                      <a:pt x="1354711" y="1049968"/>
                      <a:pt x="1354282" y="1050934"/>
                      <a:pt x="1355249" y="1051578"/>
                    </a:cubicBezTo>
                    <a:close/>
                    <a:moveTo>
                      <a:pt x="2305377" y="1362031"/>
                    </a:moveTo>
                    <a:cubicBezTo>
                      <a:pt x="2279890" y="1366003"/>
                      <a:pt x="2254295" y="1369760"/>
                      <a:pt x="2228701" y="1373625"/>
                    </a:cubicBezTo>
                    <a:cubicBezTo>
                      <a:pt x="2229346" y="1374161"/>
                      <a:pt x="2229561" y="1374805"/>
                      <a:pt x="2230421" y="1375449"/>
                    </a:cubicBezTo>
                    <a:cubicBezTo>
                      <a:pt x="2236013" y="1379636"/>
                      <a:pt x="2244186" y="1383286"/>
                      <a:pt x="2253435" y="1386828"/>
                    </a:cubicBezTo>
                    <a:cubicBezTo>
                      <a:pt x="2271072" y="1393591"/>
                      <a:pt x="2292580" y="1399173"/>
                      <a:pt x="2309357" y="1403145"/>
                    </a:cubicBezTo>
                    <a:cubicBezTo>
                      <a:pt x="2338715" y="1410338"/>
                      <a:pt x="2370763" y="1418818"/>
                      <a:pt x="2403563" y="1427299"/>
                    </a:cubicBezTo>
                    <a:cubicBezTo>
                      <a:pt x="2424211" y="1432559"/>
                      <a:pt x="2445181" y="1437926"/>
                      <a:pt x="2466152" y="1442328"/>
                    </a:cubicBezTo>
                    <a:cubicBezTo>
                      <a:pt x="2502178" y="1450057"/>
                      <a:pt x="2537990" y="1455639"/>
                      <a:pt x="2571435" y="1455317"/>
                    </a:cubicBezTo>
                    <a:cubicBezTo>
                      <a:pt x="2575306" y="1455209"/>
                      <a:pt x="2578640" y="1458215"/>
                      <a:pt x="2578748" y="1462187"/>
                    </a:cubicBezTo>
                    <a:cubicBezTo>
                      <a:pt x="2578855" y="1466159"/>
                      <a:pt x="2575736" y="1469380"/>
                      <a:pt x="2571757" y="1469487"/>
                    </a:cubicBezTo>
                    <a:cubicBezTo>
                      <a:pt x="2537237" y="1471204"/>
                      <a:pt x="2500027" y="1467233"/>
                      <a:pt x="2462496" y="1460255"/>
                    </a:cubicBezTo>
                    <a:cubicBezTo>
                      <a:pt x="2441202" y="1456283"/>
                      <a:pt x="2419801" y="1451345"/>
                      <a:pt x="2398723" y="1445978"/>
                    </a:cubicBezTo>
                    <a:cubicBezTo>
                      <a:pt x="2365923" y="1437497"/>
                      <a:pt x="2334199" y="1427728"/>
                      <a:pt x="2305055" y="1419999"/>
                    </a:cubicBezTo>
                    <a:cubicBezTo>
                      <a:pt x="2284622" y="1414310"/>
                      <a:pt x="2257521" y="1406151"/>
                      <a:pt x="2238379" y="1396705"/>
                    </a:cubicBezTo>
                    <a:cubicBezTo>
                      <a:pt x="2225367" y="1390371"/>
                      <a:pt x="2216656" y="1383071"/>
                      <a:pt x="2213322" y="1375986"/>
                    </a:cubicBezTo>
                    <a:cubicBezTo>
                      <a:pt x="2177618" y="1381461"/>
                      <a:pt x="2141914" y="1387043"/>
                      <a:pt x="2106211" y="1392196"/>
                    </a:cubicBezTo>
                    <a:cubicBezTo>
                      <a:pt x="2077927" y="1396275"/>
                      <a:pt x="2049537" y="1400140"/>
                      <a:pt x="2021253" y="1404111"/>
                    </a:cubicBezTo>
                    <a:cubicBezTo>
                      <a:pt x="2024049" y="1405614"/>
                      <a:pt x="2026200" y="1406795"/>
                      <a:pt x="2026630" y="1407010"/>
                    </a:cubicBezTo>
                    <a:lnTo>
                      <a:pt x="2098145" y="1446729"/>
                    </a:lnTo>
                    <a:cubicBezTo>
                      <a:pt x="2138473" y="1468736"/>
                      <a:pt x="2178156" y="1488488"/>
                      <a:pt x="2218699" y="1505878"/>
                    </a:cubicBezTo>
                    <a:cubicBezTo>
                      <a:pt x="2259135" y="1523269"/>
                      <a:pt x="2300431" y="1538405"/>
                      <a:pt x="2345060" y="1549355"/>
                    </a:cubicBezTo>
                    <a:cubicBezTo>
                      <a:pt x="2360331" y="1553112"/>
                      <a:pt x="2378613" y="1560519"/>
                      <a:pt x="2396680" y="1564813"/>
                    </a:cubicBezTo>
                    <a:cubicBezTo>
                      <a:pt x="2408080" y="1567497"/>
                      <a:pt x="2419264" y="1569107"/>
                      <a:pt x="2429373" y="1567282"/>
                    </a:cubicBezTo>
                    <a:cubicBezTo>
                      <a:pt x="2433244" y="1566530"/>
                      <a:pt x="2437008" y="1568999"/>
                      <a:pt x="2437761" y="1572864"/>
                    </a:cubicBezTo>
                    <a:cubicBezTo>
                      <a:pt x="2438513" y="1576728"/>
                      <a:pt x="2435933" y="1580486"/>
                      <a:pt x="2432061" y="1581237"/>
                    </a:cubicBezTo>
                    <a:cubicBezTo>
                      <a:pt x="2422920" y="1583169"/>
                      <a:pt x="2412919" y="1582955"/>
                      <a:pt x="2402703" y="1581452"/>
                    </a:cubicBezTo>
                    <a:cubicBezTo>
                      <a:pt x="2381517" y="1578446"/>
                      <a:pt x="2359148" y="1569858"/>
                      <a:pt x="2341189" y="1565886"/>
                    </a:cubicBezTo>
                    <a:cubicBezTo>
                      <a:pt x="2295269" y="1555366"/>
                      <a:pt x="2252467" y="1541411"/>
                      <a:pt x="2211064" y="1523698"/>
                    </a:cubicBezTo>
                    <a:cubicBezTo>
                      <a:pt x="2169875" y="1505986"/>
                      <a:pt x="2130193" y="1484731"/>
                      <a:pt x="2089757" y="1461758"/>
                    </a:cubicBezTo>
                    <a:lnTo>
                      <a:pt x="2019102" y="1419999"/>
                    </a:lnTo>
                    <a:cubicBezTo>
                      <a:pt x="2018027" y="1419462"/>
                      <a:pt x="2007273" y="1413129"/>
                      <a:pt x="1997594" y="1407439"/>
                    </a:cubicBezTo>
                    <a:cubicBezTo>
                      <a:pt x="1934144" y="1416349"/>
                      <a:pt x="1870588" y="1425366"/>
                      <a:pt x="1807031" y="1434276"/>
                    </a:cubicBezTo>
                    <a:cubicBezTo>
                      <a:pt x="1802299" y="1434921"/>
                      <a:pt x="1797674" y="1435672"/>
                      <a:pt x="1792943" y="1436316"/>
                    </a:cubicBezTo>
                    <a:lnTo>
                      <a:pt x="1822194" y="1457034"/>
                    </a:lnTo>
                    <a:cubicBezTo>
                      <a:pt x="1834776" y="1465515"/>
                      <a:pt x="1847681" y="1473351"/>
                      <a:pt x="1860909" y="1480866"/>
                    </a:cubicBezTo>
                    <a:cubicBezTo>
                      <a:pt x="1880589" y="1492138"/>
                      <a:pt x="1900914" y="1502658"/>
                      <a:pt x="1921347" y="1512749"/>
                    </a:cubicBezTo>
                    <a:cubicBezTo>
                      <a:pt x="1950706" y="1527563"/>
                      <a:pt x="1980172" y="1541840"/>
                      <a:pt x="2009638" y="1555903"/>
                    </a:cubicBezTo>
                    <a:cubicBezTo>
                      <a:pt x="2039213" y="1569965"/>
                      <a:pt x="2068786" y="1583492"/>
                      <a:pt x="2099006" y="1595944"/>
                    </a:cubicBezTo>
                    <a:cubicBezTo>
                      <a:pt x="2139011" y="1612261"/>
                      <a:pt x="2179769" y="1626646"/>
                      <a:pt x="2222355" y="1637595"/>
                    </a:cubicBezTo>
                    <a:cubicBezTo>
                      <a:pt x="2226227" y="1638454"/>
                      <a:pt x="2228593" y="1642319"/>
                      <a:pt x="2227625" y="1646183"/>
                    </a:cubicBezTo>
                    <a:cubicBezTo>
                      <a:pt x="2226765" y="1649940"/>
                      <a:pt x="2222893" y="1652302"/>
                      <a:pt x="2219022" y="1651443"/>
                    </a:cubicBezTo>
                    <a:cubicBezTo>
                      <a:pt x="2175467" y="1641567"/>
                      <a:pt x="2133419" y="1628256"/>
                      <a:pt x="2092445" y="1612476"/>
                    </a:cubicBezTo>
                    <a:cubicBezTo>
                      <a:pt x="2061581" y="1600667"/>
                      <a:pt x="2031254" y="1587463"/>
                      <a:pt x="2001358" y="1573293"/>
                    </a:cubicBezTo>
                    <a:cubicBezTo>
                      <a:pt x="1971676" y="1559231"/>
                      <a:pt x="1942425" y="1544094"/>
                      <a:pt x="1913066" y="1528958"/>
                    </a:cubicBezTo>
                    <a:cubicBezTo>
                      <a:pt x="1895967" y="1520048"/>
                      <a:pt x="1878976" y="1510924"/>
                      <a:pt x="1862307" y="1501155"/>
                    </a:cubicBezTo>
                    <a:cubicBezTo>
                      <a:pt x="1845638" y="1491279"/>
                      <a:pt x="1829292" y="1480866"/>
                      <a:pt x="1813483" y="1469702"/>
                    </a:cubicBezTo>
                    <a:lnTo>
                      <a:pt x="1781866" y="1445763"/>
                    </a:lnTo>
                    <a:cubicBezTo>
                      <a:pt x="1779607" y="1444153"/>
                      <a:pt x="1774230" y="1442972"/>
                      <a:pt x="1771112" y="1441791"/>
                    </a:cubicBezTo>
                    <a:cubicBezTo>
                      <a:pt x="1769606" y="1441254"/>
                      <a:pt x="1769283" y="1440503"/>
                      <a:pt x="1768208" y="1439859"/>
                    </a:cubicBezTo>
                    <a:cubicBezTo>
                      <a:pt x="1738419" y="1444045"/>
                      <a:pt x="1708523" y="1448232"/>
                      <a:pt x="1678841" y="1452633"/>
                    </a:cubicBezTo>
                    <a:cubicBezTo>
                      <a:pt x="1637008" y="1458752"/>
                      <a:pt x="1595067" y="1465193"/>
                      <a:pt x="1553340" y="1471849"/>
                    </a:cubicBezTo>
                    <a:cubicBezTo>
                      <a:pt x="1558933" y="1476035"/>
                      <a:pt x="1564525" y="1480222"/>
                      <a:pt x="1570332" y="1484194"/>
                    </a:cubicBezTo>
                    <a:cubicBezTo>
                      <a:pt x="1576354" y="1488488"/>
                      <a:pt x="1582592" y="1492567"/>
                      <a:pt x="1588829" y="1496539"/>
                    </a:cubicBezTo>
                    <a:cubicBezTo>
                      <a:pt x="1606466" y="1507703"/>
                      <a:pt x="1624103" y="1518867"/>
                      <a:pt x="1641847" y="1530032"/>
                    </a:cubicBezTo>
                    <a:cubicBezTo>
                      <a:pt x="1659484" y="1541089"/>
                      <a:pt x="1677228" y="1552038"/>
                      <a:pt x="1695188" y="1562773"/>
                    </a:cubicBezTo>
                    <a:cubicBezTo>
                      <a:pt x="1726482" y="1581774"/>
                      <a:pt x="1759820" y="1601204"/>
                      <a:pt x="1794126" y="1620205"/>
                    </a:cubicBezTo>
                    <a:cubicBezTo>
                      <a:pt x="1827141" y="1638347"/>
                      <a:pt x="1861231" y="1655952"/>
                      <a:pt x="1895967" y="1671196"/>
                    </a:cubicBezTo>
                    <a:cubicBezTo>
                      <a:pt x="1943070" y="1692021"/>
                      <a:pt x="1991249" y="1708768"/>
                      <a:pt x="2039642" y="1717248"/>
                    </a:cubicBezTo>
                    <a:cubicBezTo>
                      <a:pt x="2043514" y="1717892"/>
                      <a:pt x="2046095" y="1721542"/>
                      <a:pt x="2045450" y="1725407"/>
                    </a:cubicBezTo>
                    <a:cubicBezTo>
                      <a:pt x="2044804" y="1729379"/>
                      <a:pt x="2041148" y="1731955"/>
                      <a:pt x="2037277" y="1731311"/>
                    </a:cubicBezTo>
                    <a:cubicBezTo>
                      <a:pt x="1987593" y="1723796"/>
                      <a:pt x="1937586" y="1708124"/>
                      <a:pt x="1888869" y="1687727"/>
                    </a:cubicBezTo>
                    <a:cubicBezTo>
                      <a:pt x="1853273" y="1672806"/>
                      <a:pt x="1818322" y="1655523"/>
                      <a:pt x="1784769" y="1637058"/>
                    </a:cubicBezTo>
                    <a:cubicBezTo>
                      <a:pt x="1750141" y="1618058"/>
                      <a:pt x="1717018" y="1597662"/>
                      <a:pt x="1685724" y="1578124"/>
                    </a:cubicBezTo>
                    <a:cubicBezTo>
                      <a:pt x="1671421" y="1569214"/>
                      <a:pt x="1657333" y="1560197"/>
                      <a:pt x="1643245" y="1551072"/>
                    </a:cubicBezTo>
                    <a:cubicBezTo>
                      <a:pt x="1622167" y="1537332"/>
                      <a:pt x="1601304" y="1523376"/>
                      <a:pt x="1580333" y="1509421"/>
                    </a:cubicBezTo>
                    <a:cubicBezTo>
                      <a:pt x="1573988" y="1505127"/>
                      <a:pt x="1567751" y="1500833"/>
                      <a:pt x="1561621" y="1496324"/>
                    </a:cubicBezTo>
                    <a:cubicBezTo>
                      <a:pt x="1555599" y="1491816"/>
                      <a:pt x="1549576" y="1487199"/>
                      <a:pt x="1543554" y="1482476"/>
                    </a:cubicBezTo>
                    <a:cubicBezTo>
                      <a:pt x="1543554" y="1482476"/>
                      <a:pt x="1543339" y="1482261"/>
                      <a:pt x="1543339" y="1482261"/>
                    </a:cubicBezTo>
                    <a:cubicBezTo>
                      <a:pt x="1540973" y="1484194"/>
                      <a:pt x="1537854" y="1485589"/>
                      <a:pt x="1535059" y="1483764"/>
                    </a:cubicBezTo>
                    <a:cubicBezTo>
                      <a:pt x="1532693" y="1482154"/>
                      <a:pt x="1533230" y="1479148"/>
                      <a:pt x="1533660" y="1476465"/>
                    </a:cubicBezTo>
                    <a:cubicBezTo>
                      <a:pt x="1518605" y="1480329"/>
                      <a:pt x="1497742" y="1485911"/>
                      <a:pt x="1482686" y="1488380"/>
                    </a:cubicBezTo>
                    <a:cubicBezTo>
                      <a:pt x="1476233" y="1489454"/>
                      <a:pt x="1470749" y="1489991"/>
                      <a:pt x="1467092" y="1489669"/>
                    </a:cubicBezTo>
                    <a:cubicBezTo>
                      <a:pt x="1464081" y="1489454"/>
                      <a:pt x="1461930" y="1488595"/>
                      <a:pt x="1460532" y="1487736"/>
                    </a:cubicBezTo>
                    <a:cubicBezTo>
                      <a:pt x="1457306" y="1485589"/>
                      <a:pt x="1456446" y="1481403"/>
                      <a:pt x="1458489" y="1478289"/>
                    </a:cubicBezTo>
                    <a:cubicBezTo>
                      <a:pt x="1460425" y="1475284"/>
                      <a:pt x="1464296" y="1474318"/>
                      <a:pt x="1467307" y="1475928"/>
                    </a:cubicBezTo>
                    <a:cubicBezTo>
                      <a:pt x="1466877" y="1477216"/>
                      <a:pt x="1470856" y="1476035"/>
                      <a:pt x="1473867" y="1475713"/>
                    </a:cubicBezTo>
                    <a:cubicBezTo>
                      <a:pt x="1480105" y="1474962"/>
                      <a:pt x="1488385" y="1473244"/>
                      <a:pt x="1497096" y="1471097"/>
                    </a:cubicBezTo>
                    <a:cubicBezTo>
                      <a:pt x="1506237" y="1468950"/>
                      <a:pt x="1515594" y="1466481"/>
                      <a:pt x="1524089" y="1464119"/>
                    </a:cubicBezTo>
                    <a:cubicBezTo>
                      <a:pt x="1523982" y="1462724"/>
                      <a:pt x="1524412" y="1461651"/>
                      <a:pt x="1524520" y="1461436"/>
                    </a:cubicBezTo>
                    <a:cubicBezTo>
                      <a:pt x="1525272" y="1459181"/>
                      <a:pt x="1527638" y="1455639"/>
                      <a:pt x="1533123" y="1457356"/>
                    </a:cubicBezTo>
                    <a:cubicBezTo>
                      <a:pt x="1533553" y="1457464"/>
                      <a:pt x="1534413" y="1457786"/>
                      <a:pt x="1535488" y="1458537"/>
                    </a:cubicBezTo>
                    <a:cubicBezTo>
                      <a:pt x="1535919" y="1458859"/>
                      <a:pt x="1537102" y="1459718"/>
                      <a:pt x="1537962" y="1460362"/>
                    </a:cubicBezTo>
                    <a:cubicBezTo>
                      <a:pt x="1540113" y="1459826"/>
                      <a:pt x="1541726" y="1459396"/>
                      <a:pt x="1543339" y="1458967"/>
                    </a:cubicBezTo>
                    <a:cubicBezTo>
                      <a:pt x="1563234" y="1429016"/>
                      <a:pt x="1582914" y="1399388"/>
                      <a:pt x="1603455" y="1371048"/>
                    </a:cubicBezTo>
                    <a:cubicBezTo>
                      <a:pt x="1619801" y="1348505"/>
                      <a:pt x="1636578" y="1326391"/>
                      <a:pt x="1654322" y="1304921"/>
                    </a:cubicBezTo>
                    <a:cubicBezTo>
                      <a:pt x="1668947" y="1287101"/>
                      <a:pt x="1684218" y="1269711"/>
                      <a:pt x="1700242" y="1252642"/>
                    </a:cubicBezTo>
                    <a:cubicBezTo>
                      <a:pt x="1715943" y="1236003"/>
                      <a:pt x="1732504" y="1219793"/>
                      <a:pt x="1749818" y="1203691"/>
                    </a:cubicBezTo>
                    <a:cubicBezTo>
                      <a:pt x="1761218" y="1193278"/>
                      <a:pt x="1772617" y="1182973"/>
                      <a:pt x="1784124" y="1172667"/>
                    </a:cubicBezTo>
                    <a:cubicBezTo>
                      <a:pt x="1801331" y="1157424"/>
                      <a:pt x="1818860" y="1142288"/>
                      <a:pt x="1836389" y="1127366"/>
                    </a:cubicBezTo>
                    <a:lnTo>
                      <a:pt x="1865103" y="1103642"/>
                    </a:lnTo>
                    <a:cubicBezTo>
                      <a:pt x="1867254" y="1102032"/>
                      <a:pt x="1871018" y="1098060"/>
                      <a:pt x="1873706" y="1095698"/>
                    </a:cubicBezTo>
                    <a:cubicBezTo>
                      <a:pt x="1875535" y="1093981"/>
                      <a:pt x="1877255" y="1092907"/>
                      <a:pt x="1878223" y="1092585"/>
                    </a:cubicBezTo>
                    <a:cubicBezTo>
                      <a:pt x="1881449" y="1091404"/>
                      <a:pt x="1883815" y="1092263"/>
                      <a:pt x="1885321" y="1093444"/>
                    </a:cubicBezTo>
                    <a:cubicBezTo>
                      <a:pt x="1886611" y="1094410"/>
                      <a:pt x="1889300" y="1096879"/>
                      <a:pt x="1887794" y="1101924"/>
                    </a:cubicBezTo>
                    <a:cubicBezTo>
                      <a:pt x="1887041" y="1104715"/>
                      <a:pt x="1884676" y="1106540"/>
                      <a:pt x="1881879" y="1106862"/>
                    </a:cubicBezTo>
                    <a:cubicBezTo>
                      <a:pt x="1879299" y="1109439"/>
                      <a:pt x="1875965" y="1113089"/>
                      <a:pt x="1874029" y="1114699"/>
                    </a:cubicBezTo>
                    <a:lnTo>
                      <a:pt x="1846498" y="1138745"/>
                    </a:lnTo>
                    <a:cubicBezTo>
                      <a:pt x="1832195" y="1151627"/>
                      <a:pt x="1818107" y="1164509"/>
                      <a:pt x="1804019" y="1177498"/>
                    </a:cubicBezTo>
                    <a:cubicBezTo>
                      <a:pt x="1789932" y="1190487"/>
                      <a:pt x="1776059" y="1203584"/>
                      <a:pt x="1762186" y="1216788"/>
                    </a:cubicBezTo>
                    <a:cubicBezTo>
                      <a:pt x="1736806" y="1241049"/>
                      <a:pt x="1713577" y="1265954"/>
                      <a:pt x="1691316" y="1291180"/>
                    </a:cubicBezTo>
                    <a:cubicBezTo>
                      <a:pt x="1676153" y="1308464"/>
                      <a:pt x="1661527" y="1325854"/>
                      <a:pt x="1647224" y="1343674"/>
                    </a:cubicBezTo>
                    <a:cubicBezTo>
                      <a:pt x="1618510" y="1379314"/>
                      <a:pt x="1591733" y="1416886"/>
                      <a:pt x="1564848" y="1455102"/>
                    </a:cubicBezTo>
                    <a:cubicBezTo>
                      <a:pt x="1601949" y="1448769"/>
                      <a:pt x="1639158" y="1442650"/>
                      <a:pt x="1676368" y="1436746"/>
                    </a:cubicBezTo>
                    <a:cubicBezTo>
                      <a:pt x="1714545" y="1430841"/>
                      <a:pt x="1752722" y="1424937"/>
                      <a:pt x="1790899" y="1419248"/>
                    </a:cubicBezTo>
                    <a:cubicBezTo>
                      <a:pt x="1790254" y="1417101"/>
                      <a:pt x="1788641" y="1415061"/>
                      <a:pt x="1790146" y="1413129"/>
                    </a:cubicBezTo>
                    <a:cubicBezTo>
                      <a:pt x="1823162" y="1369653"/>
                      <a:pt x="1858650" y="1328216"/>
                      <a:pt x="1896505" y="1288926"/>
                    </a:cubicBezTo>
                    <a:cubicBezTo>
                      <a:pt x="1911561" y="1273146"/>
                      <a:pt x="1927047" y="1257795"/>
                      <a:pt x="1942855" y="1242766"/>
                    </a:cubicBezTo>
                    <a:cubicBezTo>
                      <a:pt x="1966514" y="1220330"/>
                      <a:pt x="1991141" y="1198753"/>
                      <a:pt x="2015984" y="1177498"/>
                    </a:cubicBezTo>
                    <a:cubicBezTo>
                      <a:pt x="2029103" y="1166441"/>
                      <a:pt x="2042439" y="1155599"/>
                      <a:pt x="2056096" y="1145079"/>
                    </a:cubicBezTo>
                    <a:cubicBezTo>
                      <a:pt x="2069647" y="1134558"/>
                      <a:pt x="2083519" y="1124360"/>
                      <a:pt x="2097715" y="1114592"/>
                    </a:cubicBezTo>
                    <a:cubicBezTo>
                      <a:pt x="2102984" y="1110834"/>
                      <a:pt x="2108361" y="1107077"/>
                      <a:pt x="2113846" y="1103535"/>
                    </a:cubicBezTo>
                    <a:cubicBezTo>
                      <a:pt x="2119331" y="1099885"/>
                      <a:pt x="2124815" y="1096235"/>
                      <a:pt x="2130408" y="1092800"/>
                    </a:cubicBezTo>
                    <a:cubicBezTo>
                      <a:pt x="2131591" y="1092048"/>
                      <a:pt x="2139011" y="1089687"/>
                      <a:pt x="2142452" y="1087432"/>
                    </a:cubicBezTo>
                    <a:cubicBezTo>
                      <a:pt x="2142560" y="1086896"/>
                      <a:pt x="2142667" y="1086251"/>
                      <a:pt x="2142883" y="1085822"/>
                    </a:cubicBezTo>
                    <a:cubicBezTo>
                      <a:pt x="2142775" y="1086359"/>
                      <a:pt x="2142667" y="1086896"/>
                      <a:pt x="2142667" y="1087110"/>
                    </a:cubicBezTo>
                    <a:cubicBezTo>
                      <a:pt x="2142560" y="1087218"/>
                      <a:pt x="2142667" y="1087218"/>
                      <a:pt x="2142560" y="1087325"/>
                    </a:cubicBezTo>
                    <a:lnTo>
                      <a:pt x="2142667" y="1087110"/>
                    </a:lnTo>
                    <a:cubicBezTo>
                      <a:pt x="2142667" y="1087110"/>
                      <a:pt x="2142667" y="1087110"/>
                      <a:pt x="2142667" y="1087110"/>
                    </a:cubicBezTo>
                    <a:cubicBezTo>
                      <a:pt x="2143743" y="1086251"/>
                      <a:pt x="2144388" y="1085393"/>
                      <a:pt x="2143850" y="1084641"/>
                    </a:cubicBezTo>
                    <a:cubicBezTo>
                      <a:pt x="2143743" y="1084534"/>
                      <a:pt x="2143635" y="1084534"/>
                      <a:pt x="2143527" y="1084534"/>
                    </a:cubicBezTo>
                    <a:cubicBezTo>
                      <a:pt x="2143743" y="1084212"/>
                      <a:pt x="2143850" y="1083997"/>
                      <a:pt x="2144065" y="1083782"/>
                    </a:cubicBezTo>
                    <a:cubicBezTo>
                      <a:pt x="2146539" y="1080991"/>
                      <a:pt x="2150948" y="1080669"/>
                      <a:pt x="2153744" y="1083138"/>
                    </a:cubicBezTo>
                    <a:cubicBezTo>
                      <a:pt x="2155895" y="1084963"/>
                      <a:pt x="2158261" y="1090009"/>
                      <a:pt x="2152991" y="1094839"/>
                    </a:cubicBezTo>
                    <a:cubicBezTo>
                      <a:pt x="2149873" y="1097845"/>
                      <a:pt x="2139979" y="1103535"/>
                      <a:pt x="2138150" y="1104715"/>
                    </a:cubicBezTo>
                    <a:lnTo>
                      <a:pt x="2106641" y="1127044"/>
                    </a:lnTo>
                    <a:cubicBezTo>
                      <a:pt x="2093091" y="1137135"/>
                      <a:pt x="2079756" y="1147548"/>
                      <a:pt x="2066528" y="1158283"/>
                    </a:cubicBezTo>
                    <a:cubicBezTo>
                      <a:pt x="2053408" y="1168910"/>
                      <a:pt x="2040503" y="1179860"/>
                      <a:pt x="2027813" y="1191131"/>
                    </a:cubicBezTo>
                    <a:cubicBezTo>
                      <a:pt x="2003401" y="1212494"/>
                      <a:pt x="1979635" y="1234500"/>
                      <a:pt x="1956191" y="1256721"/>
                    </a:cubicBezTo>
                    <a:cubicBezTo>
                      <a:pt x="1940490" y="1271643"/>
                      <a:pt x="1925004" y="1286672"/>
                      <a:pt x="1909840" y="1301915"/>
                    </a:cubicBezTo>
                    <a:cubicBezTo>
                      <a:pt x="1873168" y="1338629"/>
                      <a:pt x="1838433" y="1376845"/>
                      <a:pt x="1805740" y="1416993"/>
                    </a:cubicBezTo>
                    <a:cubicBezTo>
                      <a:pt x="1863598" y="1408620"/>
                      <a:pt x="1921455" y="1399925"/>
                      <a:pt x="1979312" y="1391337"/>
                    </a:cubicBezTo>
                    <a:cubicBezTo>
                      <a:pt x="1979527" y="1390156"/>
                      <a:pt x="1979849" y="1388868"/>
                      <a:pt x="1979957" y="1388761"/>
                    </a:cubicBezTo>
                    <a:cubicBezTo>
                      <a:pt x="1982000" y="1385540"/>
                      <a:pt x="1986195" y="1384681"/>
                      <a:pt x="1989421" y="1386721"/>
                    </a:cubicBezTo>
                    <a:lnTo>
                      <a:pt x="1989636" y="1386828"/>
                    </a:lnTo>
                    <a:cubicBezTo>
                      <a:pt x="1991034" y="1384681"/>
                      <a:pt x="1991572" y="1385862"/>
                      <a:pt x="1991679" y="1388116"/>
                    </a:cubicBezTo>
                    <a:lnTo>
                      <a:pt x="1990604" y="1387687"/>
                    </a:lnTo>
                    <a:cubicBezTo>
                      <a:pt x="1991034" y="1388116"/>
                      <a:pt x="1991464" y="1388761"/>
                      <a:pt x="1991787" y="1389405"/>
                    </a:cubicBezTo>
                    <a:lnTo>
                      <a:pt x="1991679" y="1388116"/>
                    </a:lnTo>
                    <a:cubicBezTo>
                      <a:pt x="1992109" y="1388331"/>
                      <a:pt x="1992432" y="1388438"/>
                      <a:pt x="1992755" y="1388653"/>
                    </a:cubicBezTo>
                    <a:cubicBezTo>
                      <a:pt x="1992970" y="1388761"/>
                      <a:pt x="1993400" y="1389083"/>
                      <a:pt x="1993722" y="1389190"/>
                    </a:cubicBezTo>
                    <a:cubicBezTo>
                      <a:pt x="2050181" y="1380817"/>
                      <a:pt x="2106641" y="1372658"/>
                      <a:pt x="2162993" y="1364178"/>
                    </a:cubicBezTo>
                    <a:cubicBezTo>
                      <a:pt x="2179447" y="1361709"/>
                      <a:pt x="2195793" y="1359132"/>
                      <a:pt x="2212247" y="1356663"/>
                    </a:cubicBezTo>
                    <a:cubicBezTo>
                      <a:pt x="2212677" y="1355805"/>
                      <a:pt x="2211709" y="1354624"/>
                      <a:pt x="2212569" y="1353980"/>
                    </a:cubicBezTo>
                    <a:cubicBezTo>
                      <a:pt x="2246015" y="1327464"/>
                      <a:pt x="2281826" y="1302559"/>
                      <a:pt x="2318820" y="1279479"/>
                    </a:cubicBezTo>
                    <a:cubicBezTo>
                      <a:pt x="2333553" y="1270247"/>
                      <a:pt x="2348394" y="1261445"/>
                      <a:pt x="2363450" y="1252964"/>
                    </a:cubicBezTo>
                    <a:cubicBezTo>
                      <a:pt x="2386141" y="1240082"/>
                      <a:pt x="2409262" y="1228059"/>
                      <a:pt x="2431954" y="1216358"/>
                    </a:cubicBezTo>
                    <a:cubicBezTo>
                      <a:pt x="2444106" y="1210132"/>
                      <a:pt x="2456258" y="1204121"/>
                      <a:pt x="2468518" y="1198324"/>
                    </a:cubicBezTo>
                    <a:cubicBezTo>
                      <a:pt x="2480885" y="1192419"/>
                      <a:pt x="2493252" y="1186837"/>
                      <a:pt x="2505835" y="1181577"/>
                    </a:cubicBezTo>
                    <a:lnTo>
                      <a:pt x="2533043" y="1170306"/>
                    </a:lnTo>
                    <a:cubicBezTo>
                      <a:pt x="2534871" y="1169554"/>
                      <a:pt x="2539710" y="1168803"/>
                      <a:pt x="2542936" y="1167944"/>
                    </a:cubicBezTo>
                    <a:cubicBezTo>
                      <a:pt x="2543582" y="1167085"/>
                      <a:pt x="2544442" y="1166334"/>
                      <a:pt x="2545410" y="1165904"/>
                    </a:cubicBezTo>
                    <a:cubicBezTo>
                      <a:pt x="2544980" y="1166334"/>
                      <a:pt x="2544549" y="1167193"/>
                      <a:pt x="2544334" y="1167300"/>
                    </a:cubicBezTo>
                    <a:cubicBezTo>
                      <a:pt x="2544227" y="1167407"/>
                      <a:pt x="2544227" y="1167515"/>
                      <a:pt x="2544119" y="1167622"/>
                    </a:cubicBezTo>
                    <a:cubicBezTo>
                      <a:pt x="2545625" y="1167193"/>
                      <a:pt x="2546485" y="1166656"/>
                      <a:pt x="2546270" y="1165904"/>
                    </a:cubicBezTo>
                    <a:cubicBezTo>
                      <a:pt x="2546163" y="1165797"/>
                      <a:pt x="2546055" y="1165690"/>
                      <a:pt x="2545947" y="1165690"/>
                    </a:cubicBezTo>
                    <a:cubicBezTo>
                      <a:pt x="2546485" y="1165475"/>
                      <a:pt x="2546916" y="1165368"/>
                      <a:pt x="2547453" y="1165260"/>
                    </a:cubicBezTo>
                    <a:cubicBezTo>
                      <a:pt x="2551540" y="1164616"/>
                      <a:pt x="2553475" y="1166441"/>
                      <a:pt x="2553798" y="1166763"/>
                    </a:cubicBezTo>
                    <a:cubicBezTo>
                      <a:pt x="2555304" y="1167837"/>
                      <a:pt x="2555841" y="1169340"/>
                      <a:pt x="2556164" y="1170842"/>
                    </a:cubicBezTo>
                    <a:cubicBezTo>
                      <a:pt x="2556486" y="1172345"/>
                      <a:pt x="2556379" y="1174492"/>
                      <a:pt x="2554443" y="1176639"/>
                    </a:cubicBezTo>
                    <a:cubicBezTo>
                      <a:pt x="2554121" y="1177069"/>
                      <a:pt x="2553260" y="1177820"/>
                      <a:pt x="2551540" y="1178571"/>
                    </a:cubicBezTo>
                    <a:cubicBezTo>
                      <a:pt x="2549496" y="1179538"/>
                      <a:pt x="2541646" y="1182007"/>
                      <a:pt x="2538635" y="1183402"/>
                    </a:cubicBezTo>
                    <a:lnTo>
                      <a:pt x="2512072" y="1195640"/>
                    </a:lnTo>
                    <a:cubicBezTo>
                      <a:pt x="2502393" y="1200149"/>
                      <a:pt x="2492715" y="1204872"/>
                      <a:pt x="2483143" y="1209703"/>
                    </a:cubicBezTo>
                    <a:cubicBezTo>
                      <a:pt x="2468733" y="1217002"/>
                      <a:pt x="2454537" y="1224517"/>
                      <a:pt x="2440342" y="1232246"/>
                    </a:cubicBezTo>
                    <a:cubicBezTo>
                      <a:pt x="2417973" y="1244269"/>
                      <a:pt x="2395497" y="1256936"/>
                      <a:pt x="2373021" y="1269711"/>
                    </a:cubicBezTo>
                    <a:cubicBezTo>
                      <a:pt x="2350760" y="1282378"/>
                      <a:pt x="2328391" y="1295152"/>
                      <a:pt x="2306560" y="1308571"/>
                    </a:cubicBezTo>
                    <a:cubicBezTo>
                      <a:pt x="2283869" y="1322526"/>
                      <a:pt x="2262253" y="1337340"/>
                      <a:pt x="2240745" y="1352369"/>
                    </a:cubicBezTo>
                    <a:cubicBezTo>
                      <a:pt x="2294408" y="1344318"/>
                      <a:pt x="2348179" y="1336267"/>
                      <a:pt x="2401734" y="1327787"/>
                    </a:cubicBezTo>
                    <a:cubicBezTo>
                      <a:pt x="2534226" y="1306961"/>
                      <a:pt x="2666502" y="1284847"/>
                      <a:pt x="2798347" y="1259835"/>
                    </a:cubicBezTo>
                    <a:cubicBezTo>
                      <a:pt x="2802218" y="1259083"/>
                      <a:pt x="2805983" y="1261552"/>
                      <a:pt x="2806736" y="1265417"/>
                    </a:cubicBezTo>
                    <a:cubicBezTo>
                      <a:pt x="2807488" y="1269281"/>
                      <a:pt x="2805015" y="1273039"/>
                      <a:pt x="2801143" y="1273790"/>
                    </a:cubicBezTo>
                    <a:cubicBezTo>
                      <a:pt x="2636390" y="1306746"/>
                      <a:pt x="2471099" y="1335730"/>
                      <a:pt x="2305377" y="1362031"/>
                    </a:cubicBezTo>
                    <a:close/>
                    <a:moveTo>
                      <a:pt x="1883385" y="1105574"/>
                    </a:moveTo>
                    <a:cubicBezTo>
                      <a:pt x="1883923" y="1105467"/>
                      <a:pt x="1884353" y="1105360"/>
                      <a:pt x="1884138" y="1104930"/>
                    </a:cubicBezTo>
                    <a:cubicBezTo>
                      <a:pt x="1884030" y="1104930"/>
                      <a:pt x="1883923" y="1105145"/>
                      <a:pt x="1883815" y="1105145"/>
                    </a:cubicBezTo>
                    <a:lnTo>
                      <a:pt x="1883385" y="1105574"/>
                    </a:lnTo>
                    <a:close/>
                    <a:moveTo>
                      <a:pt x="2092015" y="1299446"/>
                    </a:moveTo>
                    <a:cubicBezTo>
                      <a:pt x="2064485" y="1324244"/>
                      <a:pt x="2037277" y="1349578"/>
                      <a:pt x="2009853" y="1374805"/>
                    </a:cubicBezTo>
                    <a:cubicBezTo>
                      <a:pt x="2006950" y="1377489"/>
                      <a:pt x="2006735" y="1381998"/>
                      <a:pt x="2009316" y="1384896"/>
                    </a:cubicBezTo>
                    <a:cubicBezTo>
                      <a:pt x="2011897" y="1387795"/>
                      <a:pt x="2016414" y="1388009"/>
                      <a:pt x="2019425" y="1385433"/>
                    </a:cubicBezTo>
                    <a:cubicBezTo>
                      <a:pt x="2047493" y="1361065"/>
                      <a:pt x="2075561" y="1336804"/>
                      <a:pt x="2103737" y="1312650"/>
                    </a:cubicBezTo>
                    <a:cubicBezTo>
                      <a:pt x="2122449" y="1296655"/>
                      <a:pt x="2141377" y="1280768"/>
                      <a:pt x="2160304" y="1264880"/>
                    </a:cubicBezTo>
                    <a:cubicBezTo>
                      <a:pt x="2176113" y="1251784"/>
                      <a:pt x="2191921" y="1238687"/>
                      <a:pt x="2208053" y="1225805"/>
                    </a:cubicBezTo>
                    <a:cubicBezTo>
                      <a:pt x="2223969" y="1212923"/>
                      <a:pt x="2239992" y="1200149"/>
                      <a:pt x="2256339" y="1187589"/>
                    </a:cubicBezTo>
                    <a:cubicBezTo>
                      <a:pt x="2269566" y="1177498"/>
                      <a:pt x="2283116" y="1167944"/>
                      <a:pt x="2296989" y="1158819"/>
                    </a:cubicBezTo>
                    <a:cubicBezTo>
                      <a:pt x="2310862" y="1149695"/>
                      <a:pt x="2325058" y="1140999"/>
                      <a:pt x="2339576" y="1132841"/>
                    </a:cubicBezTo>
                    <a:lnTo>
                      <a:pt x="2369687" y="1117061"/>
                    </a:lnTo>
                    <a:cubicBezTo>
                      <a:pt x="2370547" y="1116631"/>
                      <a:pt x="2382269" y="1110942"/>
                      <a:pt x="2384420" y="1109331"/>
                    </a:cubicBezTo>
                    <a:cubicBezTo>
                      <a:pt x="2387109" y="1107399"/>
                      <a:pt x="2387539" y="1105038"/>
                      <a:pt x="2387539" y="1104179"/>
                    </a:cubicBezTo>
                    <a:cubicBezTo>
                      <a:pt x="2387862" y="1101602"/>
                      <a:pt x="2387109" y="1099563"/>
                      <a:pt x="2384958" y="1097952"/>
                    </a:cubicBezTo>
                    <a:cubicBezTo>
                      <a:pt x="2384420" y="1097523"/>
                      <a:pt x="2382162" y="1095698"/>
                      <a:pt x="2377753" y="1096986"/>
                    </a:cubicBezTo>
                    <a:cubicBezTo>
                      <a:pt x="2377107" y="1097094"/>
                      <a:pt x="2376570" y="1097416"/>
                      <a:pt x="2376032" y="1097738"/>
                    </a:cubicBezTo>
                    <a:cubicBezTo>
                      <a:pt x="2376140" y="1097845"/>
                      <a:pt x="2376355" y="1097952"/>
                      <a:pt x="2376462" y="1098167"/>
                    </a:cubicBezTo>
                    <a:cubicBezTo>
                      <a:pt x="2376892" y="1098704"/>
                      <a:pt x="2375925" y="1099455"/>
                      <a:pt x="2374419" y="1100207"/>
                    </a:cubicBezTo>
                    <a:cubicBezTo>
                      <a:pt x="2374527" y="1099670"/>
                      <a:pt x="2374742" y="1099026"/>
                      <a:pt x="2374957" y="1098597"/>
                    </a:cubicBezTo>
                    <a:cubicBezTo>
                      <a:pt x="2374204" y="1099133"/>
                      <a:pt x="2373774" y="1099885"/>
                      <a:pt x="2373344" y="1100744"/>
                    </a:cubicBezTo>
                    <a:cubicBezTo>
                      <a:pt x="2369580" y="1102461"/>
                      <a:pt x="2363880" y="1104071"/>
                      <a:pt x="2363450" y="1104286"/>
                    </a:cubicBezTo>
                    <a:lnTo>
                      <a:pt x="2332155" y="1119315"/>
                    </a:lnTo>
                    <a:cubicBezTo>
                      <a:pt x="2317099" y="1127259"/>
                      <a:pt x="2302366" y="1135739"/>
                      <a:pt x="2287956" y="1144649"/>
                    </a:cubicBezTo>
                    <a:cubicBezTo>
                      <a:pt x="2273437" y="1153667"/>
                      <a:pt x="2259350" y="1163221"/>
                      <a:pt x="2245584" y="1173204"/>
                    </a:cubicBezTo>
                    <a:cubicBezTo>
                      <a:pt x="2228808" y="1185549"/>
                      <a:pt x="2212247" y="1198002"/>
                      <a:pt x="2196008" y="1210884"/>
                    </a:cubicBezTo>
                    <a:cubicBezTo>
                      <a:pt x="2179769" y="1223765"/>
                      <a:pt x="2163746" y="1236862"/>
                      <a:pt x="2148045" y="1250281"/>
                    </a:cubicBezTo>
                    <a:cubicBezTo>
                      <a:pt x="2129117" y="1266383"/>
                      <a:pt x="2110512" y="1282807"/>
                      <a:pt x="2092015" y="1299446"/>
                    </a:cubicBezTo>
                    <a:close/>
                    <a:moveTo>
                      <a:pt x="1399664" y="1821377"/>
                    </a:moveTo>
                    <a:cubicBezTo>
                      <a:pt x="1403535" y="1822128"/>
                      <a:pt x="1406009" y="1825885"/>
                      <a:pt x="1405256" y="1829750"/>
                    </a:cubicBezTo>
                    <a:cubicBezTo>
                      <a:pt x="1399019" y="1866248"/>
                      <a:pt x="1392244" y="1903069"/>
                      <a:pt x="1382780" y="1939138"/>
                    </a:cubicBezTo>
                    <a:cubicBezTo>
                      <a:pt x="1379661" y="1951269"/>
                      <a:pt x="1376112" y="1963184"/>
                      <a:pt x="1372241" y="1975100"/>
                    </a:cubicBezTo>
                    <a:cubicBezTo>
                      <a:pt x="1368369" y="1986909"/>
                      <a:pt x="1364068" y="1998717"/>
                      <a:pt x="1359551" y="2010311"/>
                    </a:cubicBezTo>
                    <a:cubicBezTo>
                      <a:pt x="1356432" y="2018147"/>
                      <a:pt x="1353313" y="2025984"/>
                      <a:pt x="1349980" y="2033820"/>
                    </a:cubicBezTo>
                    <a:cubicBezTo>
                      <a:pt x="1345140" y="2045414"/>
                      <a:pt x="1339979" y="2057007"/>
                      <a:pt x="1334817" y="2068494"/>
                    </a:cubicBezTo>
                    <a:cubicBezTo>
                      <a:pt x="1332988" y="2072680"/>
                      <a:pt x="1326106" y="2082127"/>
                      <a:pt x="1323202" y="2088353"/>
                    </a:cubicBezTo>
                    <a:cubicBezTo>
                      <a:pt x="1324493" y="2090608"/>
                      <a:pt x="1324385" y="2093399"/>
                      <a:pt x="1322772" y="2095653"/>
                    </a:cubicBezTo>
                    <a:cubicBezTo>
                      <a:pt x="1320406" y="2099088"/>
                      <a:pt x="1317932" y="2099625"/>
                      <a:pt x="1317287" y="2099840"/>
                    </a:cubicBezTo>
                    <a:cubicBezTo>
                      <a:pt x="1313631" y="2100591"/>
                      <a:pt x="1311157" y="2099088"/>
                      <a:pt x="1309544" y="2095760"/>
                    </a:cubicBezTo>
                    <a:cubicBezTo>
                      <a:pt x="1309221" y="2095009"/>
                      <a:pt x="1308576" y="2092969"/>
                      <a:pt x="1309437" y="2089749"/>
                    </a:cubicBezTo>
                    <a:cubicBezTo>
                      <a:pt x="1310834" y="2085240"/>
                      <a:pt x="1318040" y="2069245"/>
                      <a:pt x="1320621" y="2062590"/>
                    </a:cubicBezTo>
                    <a:lnTo>
                      <a:pt x="1342559" y="2004084"/>
                    </a:lnTo>
                    <a:cubicBezTo>
                      <a:pt x="1347614" y="1989700"/>
                      <a:pt x="1352131" y="1975100"/>
                      <a:pt x="1356647" y="1960501"/>
                    </a:cubicBezTo>
                    <a:cubicBezTo>
                      <a:pt x="1361057" y="1945901"/>
                      <a:pt x="1365250" y="1931194"/>
                      <a:pt x="1369230" y="1916488"/>
                    </a:cubicBezTo>
                    <a:cubicBezTo>
                      <a:pt x="1377403" y="1886752"/>
                      <a:pt x="1384715" y="1856909"/>
                      <a:pt x="1391276" y="1826959"/>
                    </a:cubicBezTo>
                    <a:cubicBezTo>
                      <a:pt x="1392028" y="1823094"/>
                      <a:pt x="1395792" y="1820625"/>
                      <a:pt x="1399664" y="1821377"/>
                    </a:cubicBezTo>
                    <a:close/>
                    <a:moveTo>
                      <a:pt x="1312663" y="2086636"/>
                    </a:moveTo>
                    <a:cubicBezTo>
                      <a:pt x="1312340" y="2086850"/>
                      <a:pt x="1312018" y="2087280"/>
                      <a:pt x="1311695" y="2087602"/>
                    </a:cubicBezTo>
                    <a:cubicBezTo>
                      <a:pt x="1311588" y="2087817"/>
                      <a:pt x="1311480" y="2088139"/>
                      <a:pt x="1311372" y="2088031"/>
                    </a:cubicBezTo>
                    <a:cubicBezTo>
                      <a:pt x="1310405" y="2087280"/>
                      <a:pt x="1311480" y="2086850"/>
                      <a:pt x="1312663" y="2086636"/>
                    </a:cubicBezTo>
                    <a:close/>
                    <a:moveTo>
                      <a:pt x="985952" y="1622352"/>
                    </a:moveTo>
                    <a:cubicBezTo>
                      <a:pt x="1010687" y="1614945"/>
                      <a:pt x="1035744" y="1608074"/>
                      <a:pt x="1060909" y="1602707"/>
                    </a:cubicBezTo>
                    <a:cubicBezTo>
                      <a:pt x="1086503" y="1597232"/>
                      <a:pt x="1112098" y="1592938"/>
                      <a:pt x="1137263" y="1590362"/>
                    </a:cubicBezTo>
                    <a:cubicBezTo>
                      <a:pt x="1141027" y="1590147"/>
                      <a:pt x="1143823" y="1586819"/>
                      <a:pt x="1143608" y="1583062"/>
                    </a:cubicBezTo>
                    <a:cubicBezTo>
                      <a:pt x="1143285" y="1579305"/>
                      <a:pt x="1140059" y="1576514"/>
                      <a:pt x="1136295" y="1576836"/>
                    </a:cubicBezTo>
                    <a:cubicBezTo>
                      <a:pt x="1110377" y="1578231"/>
                      <a:pt x="1084030" y="1581237"/>
                      <a:pt x="1057575" y="1585853"/>
                    </a:cubicBezTo>
                    <a:cubicBezTo>
                      <a:pt x="1031765" y="1590469"/>
                      <a:pt x="1005847" y="1596481"/>
                      <a:pt x="980467" y="1603888"/>
                    </a:cubicBezTo>
                    <a:cubicBezTo>
                      <a:pt x="960142" y="1609899"/>
                      <a:pt x="940139" y="1616984"/>
                      <a:pt x="920567" y="1624606"/>
                    </a:cubicBezTo>
                    <a:cubicBezTo>
                      <a:pt x="890348" y="1636415"/>
                      <a:pt x="861527" y="1650155"/>
                      <a:pt x="834534" y="1664433"/>
                    </a:cubicBezTo>
                    <a:cubicBezTo>
                      <a:pt x="831092" y="1666150"/>
                      <a:pt x="829587" y="1670444"/>
                      <a:pt x="831415" y="1673986"/>
                    </a:cubicBezTo>
                    <a:cubicBezTo>
                      <a:pt x="833136" y="1677529"/>
                      <a:pt x="837438" y="1678925"/>
                      <a:pt x="840986" y="1677100"/>
                    </a:cubicBezTo>
                    <a:cubicBezTo>
                      <a:pt x="867979" y="1664218"/>
                      <a:pt x="897015" y="1652517"/>
                      <a:pt x="927020" y="1641675"/>
                    </a:cubicBezTo>
                    <a:cubicBezTo>
                      <a:pt x="946377" y="1634804"/>
                      <a:pt x="966057" y="1628363"/>
                      <a:pt x="985952" y="1622352"/>
                    </a:cubicBezTo>
                    <a:close/>
                    <a:moveTo>
                      <a:pt x="1246633" y="1675275"/>
                    </a:moveTo>
                    <a:cubicBezTo>
                      <a:pt x="1232329" y="1692236"/>
                      <a:pt x="1217059" y="1712739"/>
                      <a:pt x="1214047" y="1716067"/>
                    </a:cubicBezTo>
                    <a:cubicBezTo>
                      <a:pt x="1183721" y="1749882"/>
                      <a:pt x="1154362" y="1784341"/>
                      <a:pt x="1125649" y="1819337"/>
                    </a:cubicBezTo>
                    <a:cubicBezTo>
                      <a:pt x="1096935" y="1854440"/>
                      <a:pt x="1068759" y="1889973"/>
                      <a:pt x="1040906" y="1925827"/>
                    </a:cubicBezTo>
                    <a:cubicBezTo>
                      <a:pt x="964874" y="2023729"/>
                      <a:pt x="888305" y="2122812"/>
                      <a:pt x="810444" y="2221144"/>
                    </a:cubicBezTo>
                    <a:cubicBezTo>
                      <a:pt x="758825" y="2286305"/>
                      <a:pt x="706559" y="2351251"/>
                      <a:pt x="653649" y="2415553"/>
                    </a:cubicBezTo>
                    <a:cubicBezTo>
                      <a:pt x="565250" y="2523331"/>
                      <a:pt x="475023" y="2629392"/>
                      <a:pt x="383075" y="2732125"/>
                    </a:cubicBezTo>
                    <a:cubicBezTo>
                      <a:pt x="380494" y="2735130"/>
                      <a:pt x="375977" y="2735345"/>
                      <a:pt x="373074" y="2732769"/>
                    </a:cubicBezTo>
                    <a:cubicBezTo>
                      <a:pt x="370063" y="2730192"/>
                      <a:pt x="369847" y="2725684"/>
                      <a:pt x="372429" y="2722678"/>
                    </a:cubicBezTo>
                    <a:cubicBezTo>
                      <a:pt x="463193" y="2619193"/>
                      <a:pt x="551915" y="2512274"/>
                      <a:pt x="639454" y="2404066"/>
                    </a:cubicBezTo>
                    <a:cubicBezTo>
                      <a:pt x="677308" y="2357262"/>
                      <a:pt x="714733" y="2310136"/>
                      <a:pt x="752265" y="2263010"/>
                    </a:cubicBezTo>
                    <a:cubicBezTo>
                      <a:pt x="752157" y="2262903"/>
                      <a:pt x="752157" y="2262795"/>
                      <a:pt x="752049" y="2262688"/>
                    </a:cubicBezTo>
                    <a:cubicBezTo>
                      <a:pt x="743554" y="2264191"/>
                      <a:pt x="728283" y="2269773"/>
                      <a:pt x="722153" y="2271490"/>
                    </a:cubicBezTo>
                    <a:cubicBezTo>
                      <a:pt x="710861" y="2274604"/>
                      <a:pt x="699569" y="2277932"/>
                      <a:pt x="688385" y="2281367"/>
                    </a:cubicBezTo>
                    <a:cubicBezTo>
                      <a:pt x="677201" y="2284802"/>
                      <a:pt x="666016" y="2288452"/>
                      <a:pt x="655047" y="2292316"/>
                    </a:cubicBezTo>
                    <a:cubicBezTo>
                      <a:pt x="633216" y="2299938"/>
                      <a:pt x="611600" y="2308311"/>
                      <a:pt x="589985" y="2316792"/>
                    </a:cubicBezTo>
                    <a:cubicBezTo>
                      <a:pt x="575682" y="2322589"/>
                      <a:pt x="561379" y="2328278"/>
                      <a:pt x="547076" y="2334290"/>
                    </a:cubicBezTo>
                    <a:cubicBezTo>
                      <a:pt x="511372" y="2349211"/>
                      <a:pt x="476098" y="2365206"/>
                      <a:pt x="441578" y="2382275"/>
                    </a:cubicBezTo>
                    <a:cubicBezTo>
                      <a:pt x="438029" y="2384100"/>
                      <a:pt x="433727" y="2382811"/>
                      <a:pt x="431899" y="2379269"/>
                    </a:cubicBezTo>
                    <a:cubicBezTo>
                      <a:pt x="430071" y="2375834"/>
                      <a:pt x="431469" y="2371540"/>
                      <a:pt x="434910" y="2369715"/>
                    </a:cubicBezTo>
                    <a:cubicBezTo>
                      <a:pt x="469108" y="2351036"/>
                      <a:pt x="503952" y="2333216"/>
                      <a:pt x="539655" y="2317221"/>
                    </a:cubicBezTo>
                    <a:cubicBezTo>
                      <a:pt x="553958" y="2310780"/>
                      <a:pt x="568369" y="2304661"/>
                      <a:pt x="582887" y="2298864"/>
                    </a:cubicBezTo>
                    <a:cubicBezTo>
                      <a:pt x="604825" y="2290277"/>
                      <a:pt x="626979" y="2282547"/>
                      <a:pt x="649240" y="2275248"/>
                    </a:cubicBezTo>
                    <a:cubicBezTo>
                      <a:pt x="660639" y="2271705"/>
                      <a:pt x="672146" y="2268270"/>
                      <a:pt x="683653" y="2265157"/>
                    </a:cubicBezTo>
                    <a:cubicBezTo>
                      <a:pt x="695160" y="2262044"/>
                      <a:pt x="706667" y="2259145"/>
                      <a:pt x="718282" y="2256462"/>
                    </a:cubicBezTo>
                    <a:cubicBezTo>
                      <a:pt x="728391" y="2254100"/>
                      <a:pt x="753448" y="2249269"/>
                      <a:pt x="759577" y="2250128"/>
                    </a:cubicBezTo>
                    <a:cubicBezTo>
                      <a:pt x="760760" y="2250235"/>
                      <a:pt x="760653" y="2250987"/>
                      <a:pt x="761513" y="2251416"/>
                    </a:cubicBezTo>
                    <a:cubicBezTo>
                      <a:pt x="772698" y="2237246"/>
                      <a:pt x="784097" y="2223291"/>
                      <a:pt x="795281" y="2209121"/>
                    </a:cubicBezTo>
                    <a:cubicBezTo>
                      <a:pt x="873249" y="2110897"/>
                      <a:pt x="950678" y="2012672"/>
                      <a:pt x="1027356" y="1915200"/>
                    </a:cubicBezTo>
                    <a:cubicBezTo>
                      <a:pt x="1055532" y="1879452"/>
                      <a:pt x="1084137" y="1844027"/>
                      <a:pt x="1113281" y="1809139"/>
                    </a:cubicBezTo>
                    <a:cubicBezTo>
                      <a:pt x="1142532" y="1774250"/>
                      <a:pt x="1172429" y="1740006"/>
                      <a:pt x="1203186" y="1706299"/>
                    </a:cubicBezTo>
                    <a:cubicBezTo>
                      <a:pt x="1207057" y="1702005"/>
                      <a:pt x="1231362" y="1670015"/>
                      <a:pt x="1247708" y="1653053"/>
                    </a:cubicBezTo>
                    <a:cubicBezTo>
                      <a:pt x="1252332" y="1648330"/>
                      <a:pt x="1256419" y="1644680"/>
                      <a:pt x="1259430" y="1642855"/>
                    </a:cubicBezTo>
                    <a:cubicBezTo>
                      <a:pt x="1262549" y="1640923"/>
                      <a:pt x="1265237" y="1640494"/>
                      <a:pt x="1267065" y="1640708"/>
                    </a:cubicBezTo>
                    <a:cubicBezTo>
                      <a:pt x="1270829" y="1641138"/>
                      <a:pt x="1273518" y="1644466"/>
                      <a:pt x="1273088" y="1648223"/>
                    </a:cubicBezTo>
                    <a:cubicBezTo>
                      <a:pt x="1272657" y="1651336"/>
                      <a:pt x="1270291" y="1653805"/>
                      <a:pt x="1267280" y="1654234"/>
                    </a:cubicBezTo>
                    <a:lnTo>
                      <a:pt x="1267173" y="1654127"/>
                    </a:lnTo>
                    <a:cubicBezTo>
                      <a:pt x="1267065" y="1653805"/>
                      <a:pt x="1266850" y="1653912"/>
                      <a:pt x="1266420" y="1654234"/>
                    </a:cubicBezTo>
                    <a:cubicBezTo>
                      <a:pt x="1266098" y="1654234"/>
                      <a:pt x="1265775" y="1654234"/>
                      <a:pt x="1265452" y="1654234"/>
                    </a:cubicBezTo>
                    <a:cubicBezTo>
                      <a:pt x="1265667" y="1654234"/>
                      <a:pt x="1265990" y="1654342"/>
                      <a:pt x="1266313" y="1654342"/>
                    </a:cubicBezTo>
                    <a:cubicBezTo>
                      <a:pt x="1265775" y="1654771"/>
                      <a:pt x="1265237" y="1655523"/>
                      <a:pt x="1264700" y="1655952"/>
                    </a:cubicBezTo>
                    <a:cubicBezTo>
                      <a:pt x="1259967" y="1659924"/>
                      <a:pt x="1253408" y="1667224"/>
                      <a:pt x="1246633" y="1675275"/>
                    </a:cubicBezTo>
                    <a:close/>
                    <a:moveTo>
                      <a:pt x="753663" y="2254422"/>
                    </a:moveTo>
                    <a:cubicBezTo>
                      <a:pt x="753878" y="2254207"/>
                      <a:pt x="754200" y="2253993"/>
                      <a:pt x="754523" y="2253778"/>
                    </a:cubicBezTo>
                    <a:cubicBezTo>
                      <a:pt x="754738" y="2253671"/>
                      <a:pt x="755061" y="2253563"/>
                      <a:pt x="754953" y="2253456"/>
                    </a:cubicBezTo>
                    <a:cubicBezTo>
                      <a:pt x="754308" y="2252597"/>
                      <a:pt x="753878" y="2253349"/>
                      <a:pt x="753663" y="2254422"/>
                    </a:cubicBezTo>
                    <a:close/>
                    <a:moveTo>
                      <a:pt x="1266313" y="1654342"/>
                    </a:moveTo>
                    <a:cubicBezTo>
                      <a:pt x="1266743" y="1654449"/>
                      <a:pt x="1267280" y="1654556"/>
                      <a:pt x="1267280" y="1654234"/>
                    </a:cubicBezTo>
                    <a:cubicBezTo>
                      <a:pt x="1266958" y="1654234"/>
                      <a:pt x="1266743" y="1654234"/>
                      <a:pt x="1266420" y="1654234"/>
                    </a:cubicBezTo>
                    <a:lnTo>
                      <a:pt x="1266313" y="1654342"/>
                    </a:lnTo>
                    <a:close/>
                    <a:moveTo>
                      <a:pt x="869377" y="2149971"/>
                    </a:moveTo>
                    <a:cubicBezTo>
                      <a:pt x="859591" y="2191730"/>
                      <a:pt x="847546" y="2232952"/>
                      <a:pt x="834426" y="2273852"/>
                    </a:cubicBezTo>
                    <a:cubicBezTo>
                      <a:pt x="826468" y="2298435"/>
                      <a:pt x="818080" y="2322803"/>
                      <a:pt x="809477" y="2347064"/>
                    </a:cubicBezTo>
                    <a:cubicBezTo>
                      <a:pt x="796572" y="2383670"/>
                      <a:pt x="783344" y="2420061"/>
                      <a:pt x="769149" y="2456023"/>
                    </a:cubicBezTo>
                    <a:cubicBezTo>
                      <a:pt x="766783" y="2462357"/>
                      <a:pt x="757104" y="2494454"/>
                      <a:pt x="746350" y="2521399"/>
                    </a:cubicBezTo>
                    <a:cubicBezTo>
                      <a:pt x="741941" y="2532348"/>
                      <a:pt x="737424" y="2542547"/>
                      <a:pt x="733122" y="2549417"/>
                    </a:cubicBezTo>
                    <a:cubicBezTo>
                      <a:pt x="731724" y="2551671"/>
                      <a:pt x="730326" y="2553603"/>
                      <a:pt x="729036" y="2554892"/>
                    </a:cubicBezTo>
                    <a:cubicBezTo>
                      <a:pt x="728606" y="2555321"/>
                      <a:pt x="728068" y="2556394"/>
                      <a:pt x="727853" y="2555965"/>
                    </a:cubicBezTo>
                    <a:cubicBezTo>
                      <a:pt x="724304" y="2556717"/>
                      <a:pt x="721938" y="2560152"/>
                      <a:pt x="722476" y="2563694"/>
                    </a:cubicBezTo>
                    <a:cubicBezTo>
                      <a:pt x="723121" y="2567451"/>
                      <a:pt x="726670" y="2570028"/>
                      <a:pt x="730326" y="2569384"/>
                    </a:cubicBezTo>
                    <a:cubicBezTo>
                      <a:pt x="732692" y="2569062"/>
                      <a:pt x="735273" y="2567881"/>
                      <a:pt x="737854" y="2565627"/>
                    </a:cubicBezTo>
                    <a:cubicBezTo>
                      <a:pt x="741618" y="2562406"/>
                      <a:pt x="745812" y="2556394"/>
                      <a:pt x="750114" y="2548665"/>
                    </a:cubicBezTo>
                    <a:cubicBezTo>
                      <a:pt x="765062" y="2521291"/>
                      <a:pt x="781839" y="2470515"/>
                      <a:pt x="785280" y="2462464"/>
                    </a:cubicBezTo>
                    <a:cubicBezTo>
                      <a:pt x="797647" y="2432514"/>
                      <a:pt x="809907" y="2402349"/>
                      <a:pt x="821091" y="2371862"/>
                    </a:cubicBezTo>
                    <a:cubicBezTo>
                      <a:pt x="828512" y="2351465"/>
                      <a:pt x="835609" y="2330962"/>
                      <a:pt x="842277" y="2310351"/>
                    </a:cubicBezTo>
                    <a:cubicBezTo>
                      <a:pt x="858838" y="2258609"/>
                      <a:pt x="872604" y="2206115"/>
                      <a:pt x="883358" y="2152977"/>
                    </a:cubicBezTo>
                    <a:cubicBezTo>
                      <a:pt x="884110" y="2149113"/>
                      <a:pt x="881745" y="2145356"/>
                      <a:pt x="877873" y="2144497"/>
                    </a:cubicBezTo>
                    <a:cubicBezTo>
                      <a:pt x="874002" y="2143745"/>
                      <a:pt x="870238" y="2146107"/>
                      <a:pt x="869377" y="2149971"/>
                    </a:cubicBezTo>
                    <a:close/>
                    <a:moveTo>
                      <a:pt x="1044777" y="1955241"/>
                    </a:moveTo>
                    <a:cubicBezTo>
                      <a:pt x="1040798" y="1955563"/>
                      <a:pt x="1037895" y="1958998"/>
                      <a:pt x="1038217" y="1962970"/>
                    </a:cubicBezTo>
                    <a:cubicBezTo>
                      <a:pt x="1040906" y="1999146"/>
                      <a:pt x="1040045" y="2035538"/>
                      <a:pt x="1037034" y="2071822"/>
                    </a:cubicBezTo>
                    <a:cubicBezTo>
                      <a:pt x="1034776" y="2098981"/>
                      <a:pt x="1031227" y="2126033"/>
                      <a:pt x="1026818" y="2152977"/>
                    </a:cubicBezTo>
                    <a:cubicBezTo>
                      <a:pt x="1022516" y="2180029"/>
                      <a:pt x="1017462" y="2206974"/>
                      <a:pt x="1011655" y="2233489"/>
                    </a:cubicBezTo>
                    <a:cubicBezTo>
                      <a:pt x="1008428" y="2247981"/>
                      <a:pt x="1005094" y="2262366"/>
                      <a:pt x="1001331" y="2276643"/>
                    </a:cubicBezTo>
                    <a:cubicBezTo>
                      <a:pt x="997459" y="2290921"/>
                      <a:pt x="993265" y="2304983"/>
                      <a:pt x="988318" y="2318939"/>
                    </a:cubicBezTo>
                    <a:cubicBezTo>
                      <a:pt x="984877" y="2328922"/>
                      <a:pt x="970466" y="2346313"/>
                      <a:pt x="966057" y="2355974"/>
                    </a:cubicBezTo>
                    <a:cubicBezTo>
                      <a:pt x="963261" y="2362200"/>
                      <a:pt x="964121" y="2367138"/>
                      <a:pt x="966165" y="2369607"/>
                    </a:cubicBezTo>
                    <a:cubicBezTo>
                      <a:pt x="967885" y="2371647"/>
                      <a:pt x="971112" y="2373687"/>
                      <a:pt x="976704" y="2372720"/>
                    </a:cubicBezTo>
                    <a:cubicBezTo>
                      <a:pt x="980467" y="2372076"/>
                      <a:pt x="983049" y="2368641"/>
                      <a:pt x="982403" y="2364884"/>
                    </a:cubicBezTo>
                    <a:cubicBezTo>
                      <a:pt x="982188" y="2363059"/>
                      <a:pt x="981220" y="2361556"/>
                      <a:pt x="979822" y="2360483"/>
                    </a:cubicBezTo>
                    <a:cubicBezTo>
                      <a:pt x="980790" y="2358765"/>
                      <a:pt x="981973" y="2356618"/>
                      <a:pt x="983156" y="2354901"/>
                    </a:cubicBezTo>
                    <a:cubicBezTo>
                      <a:pt x="990039" y="2344917"/>
                      <a:pt x="999825" y="2332357"/>
                      <a:pt x="1003051" y="2324306"/>
                    </a:cubicBezTo>
                    <a:cubicBezTo>
                      <a:pt x="1008536" y="2310136"/>
                      <a:pt x="1013375" y="2295859"/>
                      <a:pt x="1017677" y="2281259"/>
                    </a:cubicBezTo>
                    <a:cubicBezTo>
                      <a:pt x="1021979" y="2266874"/>
                      <a:pt x="1025743" y="2252275"/>
                      <a:pt x="1029291" y="2237568"/>
                    </a:cubicBezTo>
                    <a:cubicBezTo>
                      <a:pt x="1034668" y="2215132"/>
                      <a:pt x="1039615" y="2192589"/>
                      <a:pt x="1043594" y="2169724"/>
                    </a:cubicBezTo>
                    <a:cubicBezTo>
                      <a:pt x="1047573" y="2146858"/>
                      <a:pt x="1050692" y="2123886"/>
                      <a:pt x="1052843" y="2100806"/>
                    </a:cubicBezTo>
                    <a:cubicBezTo>
                      <a:pt x="1057145" y="2054431"/>
                      <a:pt x="1057360" y="2007734"/>
                      <a:pt x="1052520" y="1961682"/>
                    </a:cubicBezTo>
                    <a:cubicBezTo>
                      <a:pt x="1052090" y="1957817"/>
                      <a:pt x="1048649" y="1954919"/>
                      <a:pt x="1044777" y="1955241"/>
                    </a:cubicBezTo>
                    <a:close/>
                    <a:moveTo>
                      <a:pt x="1263086" y="1724011"/>
                    </a:moveTo>
                    <a:cubicBezTo>
                      <a:pt x="1259215" y="1724655"/>
                      <a:pt x="1256634" y="1728412"/>
                      <a:pt x="1257279" y="1732277"/>
                    </a:cubicBezTo>
                    <a:cubicBezTo>
                      <a:pt x="1264054" y="1775646"/>
                      <a:pt x="1266205" y="1818908"/>
                      <a:pt x="1265667" y="1862277"/>
                    </a:cubicBezTo>
                    <a:cubicBezTo>
                      <a:pt x="1265345" y="1879560"/>
                      <a:pt x="1264700" y="1896950"/>
                      <a:pt x="1263731" y="1914341"/>
                    </a:cubicBezTo>
                    <a:cubicBezTo>
                      <a:pt x="1262226" y="1940426"/>
                      <a:pt x="1260183" y="1966512"/>
                      <a:pt x="1257279" y="1992598"/>
                    </a:cubicBezTo>
                    <a:cubicBezTo>
                      <a:pt x="1255774" y="2006553"/>
                      <a:pt x="1253945" y="2020401"/>
                      <a:pt x="1252010" y="2034249"/>
                    </a:cubicBezTo>
                    <a:cubicBezTo>
                      <a:pt x="1250181" y="2048097"/>
                      <a:pt x="1248138" y="2062053"/>
                      <a:pt x="1246095" y="2075901"/>
                    </a:cubicBezTo>
                    <a:cubicBezTo>
                      <a:pt x="1244697" y="2085240"/>
                      <a:pt x="1234588" y="2101235"/>
                      <a:pt x="1233082" y="2109823"/>
                    </a:cubicBezTo>
                    <a:cubicBezTo>
                      <a:pt x="1232114" y="2115298"/>
                      <a:pt x="1233727" y="2119270"/>
                      <a:pt x="1236631" y="2121631"/>
                    </a:cubicBezTo>
                    <a:cubicBezTo>
                      <a:pt x="1238352" y="2123027"/>
                      <a:pt x="1240933" y="2124208"/>
                      <a:pt x="1244804" y="2123886"/>
                    </a:cubicBezTo>
                    <a:cubicBezTo>
                      <a:pt x="1248568" y="2123778"/>
                      <a:pt x="1251472" y="2120558"/>
                      <a:pt x="1251257" y="2116801"/>
                    </a:cubicBezTo>
                    <a:cubicBezTo>
                      <a:pt x="1251149" y="2114117"/>
                      <a:pt x="1249536" y="2111970"/>
                      <a:pt x="1247278" y="2110897"/>
                    </a:cubicBezTo>
                    <a:cubicBezTo>
                      <a:pt x="1248461" y="2107139"/>
                      <a:pt x="1251149" y="2102309"/>
                      <a:pt x="1253623" y="2097371"/>
                    </a:cubicBezTo>
                    <a:cubicBezTo>
                      <a:pt x="1257064" y="2090608"/>
                      <a:pt x="1260290" y="2083630"/>
                      <a:pt x="1261258" y="2078477"/>
                    </a:cubicBezTo>
                    <a:cubicBezTo>
                      <a:pt x="1264377" y="2061731"/>
                      <a:pt x="1267388" y="2045092"/>
                      <a:pt x="1270077" y="2028345"/>
                    </a:cubicBezTo>
                    <a:cubicBezTo>
                      <a:pt x="1271905" y="2017181"/>
                      <a:pt x="1273625" y="2006017"/>
                      <a:pt x="1275131" y="1994745"/>
                    </a:cubicBezTo>
                    <a:cubicBezTo>
                      <a:pt x="1278572" y="1968337"/>
                      <a:pt x="1281476" y="1941929"/>
                      <a:pt x="1282981" y="1915521"/>
                    </a:cubicBezTo>
                    <a:cubicBezTo>
                      <a:pt x="1284057" y="1897702"/>
                      <a:pt x="1284487" y="1879989"/>
                      <a:pt x="1284272" y="1862277"/>
                    </a:cubicBezTo>
                    <a:cubicBezTo>
                      <a:pt x="1283842" y="1818049"/>
                      <a:pt x="1279755" y="1773928"/>
                      <a:pt x="1271367" y="1729808"/>
                    </a:cubicBezTo>
                    <a:cubicBezTo>
                      <a:pt x="1270722" y="1725943"/>
                      <a:pt x="1266958" y="1723367"/>
                      <a:pt x="1263086" y="1724011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7834416" y="13973709"/>
                <a:ext cx="3380740" cy="3234687"/>
              </a:xfrm>
              <a:custGeom>
                <a:avLst/>
                <a:gdLst/>
                <a:ahLst/>
                <a:cxnLst/>
                <a:rect l="l" t="t" r="r" b="b"/>
                <a:pathLst>
                  <a:path w="3380740" h="3234687" extrusionOk="0">
                    <a:moveTo>
                      <a:pt x="3019748" y="1904096"/>
                    </a:moveTo>
                    <a:cubicBezTo>
                      <a:pt x="2926295" y="1828737"/>
                      <a:pt x="2895108" y="1715269"/>
                      <a:pt x="2829615" y="1662346"/>
                    </a:cubicBezTo>
                    <a:cubicBezTo>
                      <a:pt x="2516992" y="1409969"/>
                      <a:pt x="2291478" y="1317327"/>
                      <a:pt x="2132424" y="1305948"/>
                    </a:cubicBezTo>
                    <a:cubicBezTo>
                      <a:pt x="2285886" y="1211266"/>
                      <a:pt x="2440853" y="1021259"/>
                      <a:pt x="2536457" y="678816"/>
                    </a:cubicBezTo>
                    <a:cubicBezTo>
                      <a:pt x="2562160" y="586818"/>
                      <a:pt x="2539576" y="466694"/>
                      <a:pt x="2565924" y="383069"/>
                    </a:cubicBezTo>
                    <a:cubicBezTo>
                      <a:pt x="2636471" y="159569"/>
                      <a:pt x="2768532" y="30750"/>
                      <a:pt x="2749282" y="17332"/>
                    </a:cubicBezTo>
                    <a:cubicBezTo>
                      <a:pt x="2729924" y="3913"/>
                      <a:pt x="2611414" y="193491"/>
                      <a:pt x="2450209" y="302558"/>
                    </a:cubicBezTo>
                    <a:cubicBezTo>
                      <a:pt x="2350734" y="369866"/>
                      <a:pt x="2232008" y="367397"/>
                      <a:pt x="2162213" y="414630"/>
                    </a:cubicBezTo>
                    <a:cubicBezTo>
                      <a:pt x="1893037" y="596801"/>
                      <a:pt x="1742479" y="753960"/>
                      <a:pt x="1664512" y="885892"/>
                    </a:cubicBezTo>
                    <a:cubicBezTo>
                      <a:pt x="1600955" y="729162"/>
                      <a:pt x="1460828" y="554720"/>
                      <a:pt x="1194448" y="390477"/>
                    </a:cubicBezTo>
                    <a:cubicBezTo>
                      <a:pt x="1112717" y="340130"/>
                      <a:pt x="989904" y="327463"/>
                      <a:pt x="916454" y="278619"/>
                    </a:cubicBezTo>
                    <a:cubicBezTo>
                      <a:pt x="720083" y="148405"/>
                      <a:pt x="632760" y="-13585"/>
                      <a:pt x="614370" y="908"/>
                    </a:cubicBezTo>
                    <a:cubicBezTo>
                      <a:pt x="595873" y="15400"/>
                      <a:pt x="745786" y="181790"/>
                      <a:pt x="805686" y="365786"/>
                    </a:cubicBezTo>
                    <a:cubicBezTo>
                      <a:pt x="842680" y="479361"/>
                      <a:pt x="806654" y="591434"/>
                      <a:pt x="832572" y="671087"/>
                    </a:cubicBezTo>
                    <a:cubicBezTo>
                      <a:pt x="947748" y="1024586"/>
                      <a:pt x="1075400" y="1220069"/>
                      <a:pt x="1195094" y="1322480"/>
                    </a:cubicBezTo>
                    <a:cubicBezTo>
                      <a:pt x="1018726" y="1328062"/>
                      <a:pt x="795362" y="1408466"/>
                      <a:pt x="541995" y="1631430"/>
                    </a:cubicBezTo>
                    <a:cubicBezTo>
                      <a:pt x="469942" y="1694766"/>
                      <a:pt x="422946" y="1807697"/>
                      <a:pt x="354873" y="1863733"/>
                    </a:cubicBezTo>
                    <a:cubicBezTo>
                      <a:pt x="173020" y="2013270"/>
                      <a:pt x="-8510" y="2050305"/>
                      <a:pt x="309" y="2071990"/>
                    </a:cubicBezTo>
                    <a:cubicBezTo>
                      <a:pt x="9127" y="2093567"/>
                      <a:pt x="212703" y="1998348"/>
                      <a:pt x="407783" y="1993625"/>
                    </a:cubicBezTo>
                    <a:cubicBezTo>
                      <a:pt x="528337" y="1990726"/>
                      <a:pt x="626522" y="2056639"/>
                      <a:pt x="711050" y="2054599"/>
                    </a:cubicBezTo>
                    <a:cubicBezTo>
                      <a:pt x="1017220" y="2047192"/>
                      <a:pt x="1223162" y="2001783"/>
                      <a:pt x="1361460" y="1939306"/>
                    </a:cubicBezTo>
                    <a:cubicBezTo>
                      <a:pt x="1322423" y="2094318"/>
                      <a:pt x="1325326" y="2300643"/>
                      <a:pt x="1409423" y="2564936"/>
                    </a:cubicBezTo>
                    <a:cubicBezTo>
                      <a:pt x="1438352" y="2655860"/>
                      <a:pt x="1523203" y="2744638"/>
                      <a:pt x="1546969" y="2829014"/>
                    </a:cubicBezTo>
                    <a:cubicBezTo>
                      <a:pt x="1610418" y="3054554"/>
                      <a:pt x="1570306" y="3233719"/>
                      <a:pt x="1593857" y="3234685"/>
                    </a:cubicBezTo>
                    <a:cubicBezTo>
                      <a:pt x="1617409" y="3235544"/>
                      <a:pt x="1612892" y="3012581"/>
                      <a:pt x="1688279" y="2834274"/>
                    </a:cubicBezTo>
                    <a:cubicBezTo>
                      <a:pt x="1734844" y="2724134"/>
                      <a:pt x="1835825" y="2662408"/>
                      <a:pt x="1868518" y="2585117"/>
                    </a:cubicBezTo>
                    <a:cubicBezTo>
                      <a:pt x="1989609" y="2298818"/>
                      <a:pt x="2031013" y="2091205"/>
                      <a:pt x="2028002" y="1939843"/>
                    </a:cubicBezTo>
                    <a:cubicBezTo>
                      <a:pt x="2167590" y="2031948"/>
                      <a:pt x="2376866" y="2098075"/>
                      <a:pt x="2679810" y="2092708"/>
                    </a:cubicBezTo>
                    <a:cubicBezTo>
                      <a:pt x="2776167" y="2090990"/>
                      <a:pt x="2886075" y="2035491"/>
                      <a:pt x="2974581" y="2036886"/>
                    </a:cubicBezTo>
                    <a:cubicBezTo>
                      <a:pt x="3210849" y="2040536"/>
                      <a:pt x="3373022" y="2129421"/>
                      <a:pt x="3380550" y="2107307"/>
                    </a:cubicBezTo>
                    <a:cubicBezTo>
                      <a:pt x="3388078" y="2085193"/>
                      <a:pt x="3171059" y="2026259"/>
                      <a:pt x="3019748" y="1904096"/>
                    </a:cubicBezTo>
                    <a:close/>
                    <a:moveTo>
                      <a:pt x="1615365" y="1594394"/>
                    </a:moveTo>
                    <a:cubicBezTo>
                      <a:pt x="1612354" y="1566162"/>
                      <a:pt x="1605687" y="1540183"/>
                      <a:pt x="1596761" y="1518606"/>
                    </a:cubicBezTo>
                    <a:cubicBezTo>
                      <a:pt x="1581275" y="1481356"/>
                      <a:pt x="1549658" y="1443140"/>
                      <a:pt x="1505458" y="1410076"/>
                    </a:cubicBezTo>
                    <a:cubicBezTo>
                      <a:pt x="1544710" y="1398805"/>
                      <a:pt x="1577833" y="1380233"/>
                      <a:pt x="1602675" y="1360481"/>
                    </a:cubicBezTo>
                    <a:cubicBezTo>
                      <a:pt x="1623431" y="1343949"/>
                      <a:pt x="1642573" y="1320440"/>
                      <a:pt x="1659027" y="1292100"/>
                    </a:cubicBezTo>
                    <a:cubicBezTo>
                      <a:pt x="1676234" y="1312389"/>
                      <a:pt x="1694838" y="1329028"/>
                      <a:pt x="1713013" y="1341480"/>
                    </a:cubicBezTo>
                    <a:cubicBezTo>
                      <a:pt x="1752373" y="1368425"/>
                      <a:pt x="1810445" y="1385386"/>
                      <a:pt x="1878519" y="1384957"/>
                    </a:cubicBezTo>
                    <a:cubicBezTo>
                      <a:pt x="1840880" y="1420274"/>
                      <a:pt x="1816898" y="1461818"/>
                      <a:pt x="1804746" y="1498424"/>
                    </a:cubicBezTo>
                    <a:cubicBezTo>
                      <a:pt x="1797433" y="1520324"/>
                      <a:pt x="1793884" y="1545980"/>
                      <a:pt x="1794314" y="1573783"/>
                    </a:cubicBezTo>
                    <a:cubicBezTo>
                      <a:pt x="1774204" y="1568845"/>
                      <a:pt x="1754524" y="1565840"/>
                      <a:pt x="1736780" y="1565303"/>
                    </a:cubicBezTo>
                    <a:cubicBezTo>
                      <a:pt x="1700538" y="1564229"/>
                      <a:pt x="1658382" y="1573676"/>
                      <a:pt x="1615365" y="159439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8091042" y="14218816"/>
                <a:ext cx="2801552" cy="2668891"/>
              </a:xfrm>
              <a:custGeom>
                <a:avLst/>
                <a:gdLst/>
                <a:ahLst/>
                <a:cxnLst/>
                <a:rect l="l" t="t" r="r" b="b"/>
                <a:pathLst>
                  <a:path w="2801552" h="2668891" extrusionOk="0">
                    <a:moveTo>
                      <a:pt x="1182372" y="1649006"/>
                    </a:moveTo>
                    <a:cubicBezTo>
                      <a:pt x="1189147" y="1644282"/>
                      <a:pt x="1195922" y="1639344"/>
                      <a:pt x="1202590" y="1634406"/>
                    </a:cubicBezTo>
                    <a:cubicBezTo>
                      <a:pt x="1212483" y="1626999"/>
                      <a:pt x="1222162" y="1619377"/>
                      <a:pt x="1231626" y="1611433"/>
                    </a:cubicBezTo>
                    <a:cubicBezTo>
                      <a:pt x="1241089" y="1603597"/>
                      <a:pt x="1250338" y="1595331"/>
                      <a:pt x="1259264" y="1586958"/>
                    </a:cubicBezTo>
                    <a:cubicBezTo>
                      <a:pt x="1286149" y="1561624"/>
                      <a:pt x="1310991" y="1534357"/>
                      <a:pt x="1335403" y="1507090"/>
                    </a:cubicBezTo>
                    <a:cubicBezTo>
                      <a:pt x="1338092" y="1504192"/>
                      <a:pt x="1337984" y="1499683"/>
                      <a:pt x="1335080" y="1497000"/>
                    </a:cubicBezTo>
                    <a:cubicBezTo>
                      <a:pt x="1332177" y="1494316"/>
                      <a:pt x="1327660" y="1494530"/>
                      <a:pt x="1324972" y="1497322"/>
                    </a:cubicBezTo>
                    <a:cubicBezTo>
                      <a:pt x="1303894" y="1518899"/>
                      <a:pt x="1282063" y="1540046"/>
                      <a:pt x="1259694" y="1560657"/>
                    </a:cubicBezTo>
                    <a:cubicBezTo>
                      <a:pt x="1248617" y="1570963"/>
                      <a:pt x="1237433" y="1581054"/>
                      <a:pt x="1226033" y="1590930"/>
                    </a:cubicBezTo>
                    <a:cubicBezTo>
                      <a:pt x="1214742" y="1600913"/>
                      <a:pt x="1203342" y="1610682"/>
                      <a:pt x="1191513" y="1620021"/>
                    </a:cubicBezTo>
                    <a:lnTo>
                      <a:pt x="1142582" y="1657701"/>
                    </a:lnTo>
                    <a:cubicBezTo>
                      <a:pt x="1136882" y="1661887"/>
                      <a:pt x="1122471" y="1671549"/>
                      <a:pt x="1119030" y="1674662"/>
                    </a:cubicBezTo>
                    <a:cubicBezTo>
                      <a:pt x="1116557" y="1676809"/>
                      <a:pt x="1116019" y="1678849"/>
                      <a:pt x="1115911" y="1679707"/>
                    </a:cubicBezTo>
                    <a:cubicBezTo>
                      <a:pt x="1115373" y="1683357"/>
                      <a:pt x="1116664" y="1686041"/>
                      <a:pt x="1120321" y="1687222"/>
                    </a:cubicBezTo>
                    <a:cubicBezTo>
                      <a:pt x="1120966" y="1687544"/>
                      <a:pt x="1123332" y="1688295"/>
                      <a:pt x="1127096" y="1686685"/>
                    </a:cubicBezTo>
                    <a:cubicBezTo>
                      <a:pt x="1127848" y="1686363"/>
                      <a:pt x="1127741" y="1685504"/>
                      <a:pt x="1128278" y="1684967"/>
                    </a:cubicBezTo>
                    <a:cubicBezTo>
                      <a:pt x="1128171" y="1684967"/>
                      <a:pt x="1128063" y="1685397"/>
                      <a:pt x="1127956" y="1685182"/>
                    </a:cubicBezTo>
                    <a:cubicBezTo>
                      <a:pt x="1127311" y="1684323"/>
                      <a:pt x="1127956" y="1683250"/>
                      <a:pt x="1129461" y="1682069"/>
                    </a:cubicBezTo>
                    <a:cubicBezTo>
                      <a:pt x="1129461" y="1682391"/>
                      <a:pt x="1129354" y="1683035"/>
                      <a:pt x="1129246" y="1683679"/>
                    </a:cubicBezTo>
                    <a:cubicBezTo>
                      <a:pt x="1129999" y="1682606"/>
                      <a:pt x="1131397" y="1681962"/>
                      <a:pt x="1131397" y="1680674"/>
                    </a:cubicBezTo>
                    <a:cubicBezTo>
                      <a:pt x="1137097" y="1677024"/>
                      <a:pt x="1147743" y="1672730"/>
                      <a:pt x="1151508" y="1670153"/>
                    </a:cubicBezTo>
                    <a:cubicBezTo>
                      <a:pt x="1161831" y="1663283"/>
                      <a:pt x="1172155" y="1656198"/>
                      <a:pt x="1182372" y="1649006"/>
                    </a:cubicBezTo>
                    <a:close/>
                    <a:moveTo>
                      <a:pt x="1122041" y="1674018"/>
                    </a:moveTo>
                    <a:cubicBezTo>
                      <a:pt x="1121826" y="1674125"/>
                      <a:pt x="1121503" y="1674340"/>
                      <a:pt x="1121396" y="1674232"/>
                    </a:cubicBezTo>
                    <a:cubicBezTo>
                      <a:pt x="1121073" y="1673052"/>
                      <a:pt x="1122256" y="1673159"/>
                      <a:pt x="1123332" y="1673589"/>
                    </a:cubicBezTo>
                    <a:cubicBezTo>
                      <a:pt x="1122901" y="1673696"/>
                      <a:pt x="1122471" y="1673803"/>
                      <a:pt x="1122041" y="1674018"/>
                    </a:cubicBezTo>
                    <a:close/>
                    <a:moveTo>
                      <a:pt x="1237110" y="1169478"/>
                    </a:moveTo>
                    <a:cubicBezTo>
                      <a:pt x="1214742" y="1158636"/>
                      <a:pt x="1191083" y="1149082"/>
                      <a:pt x="1166778" y="1140494"/>
                    </a:cubicBezTo>
                    <a:cubicBezTo>
                      <a:pt x="1143012" y="1132121"/>
                      <a:pt x="1118600" y="1124928"/>
                      <a:pt x="1093973" y="1118380"/>
                    </a:cubicBezTo>
                    <a:cubicBezTo>
                      <a:pt x="1074185" y="1113227"/>
                      <a:pt x="1054397" y="1108397"/>
                      <a:pt x="1034717" y="1104317"/>
                    </a:cubicBezTo>
                    <a:cubicBezTo>
                      <a:pt x="1004068" y="1097876"/>
                      <a:pt x="973634" y="1092724"/>
                      <a:pt x="944383" y="1089611"/>
                    </a:cubicBezTo>
                    <a:cubicBezTo>
                      <a:pt x="940404" y="1089288"/>
                      <a:pt x="937500" y="1085746"/>
                      <a:pt x="937930" y="1081881"/>
                    </a:cubicBezTo>
                    <a:cubicBezTo>
                      <a:pt x="938253" y="1077909"/>
                      <a:pt x="941694" y="1075011"/>
                      <a:pt x="945566" y="1075333"/>
                    </a:cubicBezTo>
                    <a:cubicBezTo>
                      <a:pt x="975570" y="1077265"/>
                      <a:pt x="1006757" y="1080701"/>
                      <a:pt x="1038159" y="1086283"/>
                    </a:cubicBezTo>
                    <a:cubicBezTo>
                      <a:pt x="1058484" y="1089933"/>
                      <a:pt x="1078809" y="1094441"/>
                      <a:pt x="1098920" y="1099809"/>
                    </a:cubicBezTo>
                    <a:cubicBezTo>
                      <a:pt x="1124084" y="1106679"/>
                      <a:pt x="1148819" y="1114945"/>
                      <a:pt x="1172801" y="1124499"/>
                    </a:cubicBezTo>
                    <a:cubicBezTo>
                      <a:pt x="1197428" y="1134160"/>
                      <a:pt x="1220979" y="1145217"/>
                      <a:pt x="1243348" y="1157348"/>
                    </a:cubicBezTo>
                    <a:cubicBezTo>
                      <a:pt x="1246682" y="1159172"/>
                      <a:pt x="1248080" y="1163252"/>
                      <a:pt x="1246359" y="1166580"/>
                    </a:cubicBezTo>
                    <a:cubicBezTo>
                      <a:pt x="1244531" y="1169907"/>
                      <a:pt x="1240444" y="1171303"/>
                      <a:pt x="1237110" y="1169478"/>
                    </a:cubicBezTo>
                    <a:close/>
                    <a:moveTo>
                      <a:pt x="1311422" y="1289279"/>
                    </a:moveTo>
                    <a:cubicBezTo>
                      <a:pt x="1311637" y="1289387"/>
                      <a:pt x="1311959" y="1289494"/>
                      <a:pt x="1312174" y="1289601"/>
                    </a:cubicBezTo>
                    <a:cubicBezTo>
                      <a:pt x="1312067" y="1289923"/>
                      <a:pt x="1311637" y="1289601"/>
                      <a:pt x="1311206" y="1289279"/>
                    </a:cubicBezTo>
                    <a:lnTo>
                      <a:pt x="1311422" y="1289279"/>
                    </a:lnTo>
                    <a:close/>
                    <a:moveTo>
                      <a:pt x="1235390" y="1313862"/>
                    </a:moveTo>
                    <a:cubicBezTo>
                      <a:pt x="1239692" y="1312681"/>
                      <a:pt x="1263135" y="1303450"/>
                      <a:pt x="1283891" y="1296579"/>
                    </a:cubicBezTo>
                    <a:cubicBezTo>
                      <a:pt x="1293785" y="1293359"/>
                      <a:pt x="1303141" y="1290568"/>
                      <a:pt x="1309055" y="1289709"/>
                    </a:cubicBezTo>
                    <a:cubicBezTo>
                      <a:pt x="1309808" y="1289709"/>
                      <a:pt x="1310561" y="1289387"/>
                      <a:pt x="1311206" y="1289279"/>
                    </a:cubicBezTo>
                    <a:cubicBezTo>
                      <a:pt x="1310991" y="1289065"/>
                      <a:pt x="1310776" y="1288850"/>
                      <a:pt x="1310669" y="1288743"/>
                    </a:cubicBezTo>
                    <a:cubicBezTo>
                      <a:pt x="1310884" y="1288957"/>
                      <a:pt x="1311099" y="1289065"/>
                      <a:pt x="1311422" y="1289279"/>
                    </a:cubicBezTo>
                    <a:cubicBezTo>
                      <a:pt x="1311852" y="1289172"/>
                      <a:pt x="1312282" y="1289172"/>
                      <a:pt x="1312174" y="1289494"/>
                    </a:cubicBezTo>
                    <a:lnTo>
                      <a:pt x="1312174" y="1289601"/>
                    </a:lnTo>
                    <a:cubicBezTo>
                      <a:pt x="1314970" y="1290782"/>
                      <a:pt x="1318304" y="1290031"/>
                      <a:pt x="1320240" y="1287562"/>
                    </a:cubicBezTo>
                    <a:cubicBezTo>
                      <a:pt x="1322606" y="1284556"/>
                      <a:pt x="1322068" y="1280370"/>
                      <a:pt x="1319057" y="1278008"/>
                    </a:cubicBezTo>
                    <a:cubicBezTo>
                      <a:pt x="1317659" y="1276827"/>
                      <a:pt x="1315186" y="1275861"/>
                      <a:pt x="1311529" y="1275861"/>
                    </a:cubicBezTo>
                    <a:cubicBezTo>
                      <a:pt x="1308088" y="1275861"/>
                      <a:pt x="1302711" y="1276827"/>
                      <a:pt x="1296365" y="1278437"/>
                    </a:cubicBezTo>
                    <a:cubicBezTo>
                      <a:pt x="1273889" y="1284127"/>
                      <a:pt x="1236788" y="1298297"/>
                      <a:pt x="1231303" y="1299907"/>
                    </a:cubicBezTo>
                    <a:cubicBezTo>
                      <a:pt x="1187964" y="1312145"/>
                      <a:pt x="1145055" y="1325456"/>
                      <a:pt x="1102361" y="1339519"/>
                    </a:cubicBezTo>
                    <a:cubicBezTo>
                      <a:pt x="1059667" y="1353689"/>
                      <a:pt x="1017296" y="1368503"/>
                      <a:pt x="974924" y="1383854"/>
                    </a:cubicBezTo>
                    <a:cubicBezTo>
                      <a:pt x="859963" y="1425720"/>
                      <a:pt x="743818" y="1467908"/>
                      <a:pt x="627243" y="1509774"/>
                    </a:cubicBezTo>
                    <a:cubicBezTo>
                      <a:pt x="610467" y="1515786"/>
                      <a:pt x="593690" y="1521690"/>
                      <a:pt x="576914" y="1527701"/>
                    </a:cubicBezTo>
                    <a:cubicBezTo>
                      <a:pt x="576376" y="1526950"/>
                      <a:pt x="576914" y="1526413"/>
                      <a:pt x="576053" y="1525769"/>
                    </a:cubicBezTo>
                    <a:cubicBezTo>
                      <a:pt x="571429" y="1521905"/>
                      <a:pt x="547877" y="1512995"/>
                      <a:pt x="538199" y="1509774"/>
                    </a:cubicBezTo>
                    <a:cubicBezTo>
                      <a:pt x="527122" y="1506017"/>
                      <a:pt x="515938" y="1502474"/>
                      <a:pt x="504753" y="1499147"/>
                    </a:cubicBezTo>
                    <a:cubicBezTo>
                      <a:pt x="493461" y="1495819"/>
                      <a:pt x="482170" y="1492813"/>
                      <a:pt x="470770" y="1489915"/>
                    </a:cubicBezTo>
                    <a:cubicBezTo>
                      <a:pt x="448294" y="1484547"/>
                      <a:pt x="425711" y="1479502"/>
                      <a:pt x="402912" y="1475530"/>
                    </a:cubicBezTo>
                    <a:cubicBezTo>
                      <a:pt x="387749" y="1472846"/>
                      <a:pt x="372477" y="1470592"/>
                      <a:pt x="357207" y="1468552"/>
                    </a:cubicBezTo>
                    <a:cubicBezTo>
                      <a:pt x="319030" y="1463614"/>
                      <a:pt x="280637" y="1460608"/>
                      <a:pt x="242352" y="1458569"/>
                    </a:cubicBezTo>
                    <a:cubicBezTo>
                      <a:pt x="238481" y="1458354"/>
                      <a:pt x="235040" y="1461252"/>
                      <a:pt x="234717" y="1465224"/>
                    </a:cubicBezTo>
                    <a:cubicBezTo>
                      <a:pt x="234502" y="1469089"/>
                      <a:pt x="237406" y="1472524"/>
                      <a:pt x="241385" y="1472846"/>
                    </a:cubicBezTo>
                    <a:cubicBezTo>
                      <a:pt x="279132" y="1476281"/>
                      <a:pt x="316879" y="1481112"/>
                      <a:pt x="354626" y="1487016"/>
                    </a:cubicBezTo>
                    <a:cubicBezTo>
                      <a:pt x="369574" y="1489378"/>
                      <a:pt x="384630" y="1491954"/>
                      <a:pt x="399578" y="1494530"/>
                    </a:cubicBezTo>
                    <a:cubicBezTo>
                      <a:pt x="422054" y="1498502"/>
                      <a:pt x="444423" y="1502582"/>
                      <a:pt x="466684" y="1507520"/>
                    </a:cubicBezTo>
                    <a:cubicBezTo>
                      <a:pt x="477868" y="1509881"/>
                      <a:pt x="489052" y="1512565"/>
                      <a:pt x="500237" y="1515463"/>
                    </a:cubicBezTo>
                    <a:cubicBezTo>
                      <a:pt x="511421" y="1518362"/>
                      <a:pt x="522498" y="1521368"/>
                      <a:pt x="533575" y="1524588"/>
                    </a:cubicBezTo>
                    <a:cubicBezTo>
                      <a:pt x="539597" y="1526306"/>
                      <a:pt x="555190" y="1529419"/>
                      <a:pt x="563041" y="1532639"/>
                    </a:cubicBezTo>
                    <a:cubicBezTo>
                      <a:pt x="507120" y="1552714"/>
                      <a:pt x="451198" y="1572895"/>
                      <a:pt x="395061" y="1592433"/>
                    </a:cubicBezTo>
                    <a:cubicBezTo>
                      <a:pt x="265259" y="1637734"/>
                      <a:pt x="135134" y="1681317"/>
                      <a:pt x="5116" y="1721144"/>
                    </a:cubicBezTo>
                    <a:cubicBezTo>
                      <a:pt x="1352" y="1722217"/>
                      <a:pt x="-799" y="1726189"/>
                      <a:pt x="277" y="1729947"/>
                    </a:cubicBezTo>
                    <a:cubicBezTo>
                      <a:pt x="1460" y="1733704"/>
                      <a:pt x="5439" y="1735851"/>
                      <a:pt x="9203" y="1734777"/>
                    </a:cubicBezTo>
                    <a:cubicBezTo>
                      <a:pt x="139758" y="1696239"/>
                      <a:pt x="270636" y="1654158"/>
                      <a:pt x="400976" y="1609609"/>
                    </a:cubicBezTo>
                    <a:cubicBezTo>
                      <a:pt x="478836" y="1583093"/>
                      <a:pt x="556481" y="1555827"/>
                      <a:pt x="633803" y="1527916"/>
                    </a:cubicBezTo>
                    <a:cubicBezTo>
                      <a:pt x="750378" y="1485943"/>
                      <a:pt x="866092" y="1442574"/>
                      <a:pt x="980947" y="1400064"/>
                    </a:cubicBezTo>
                    <a:cubicBezTo>
                      <a:pt x="1022995" y="1384391"/>
                      <a:pt x="1065044" y="1369147"/>
                      <a:pt x="1107415" y="1354655"/>
                    </a:cubicBezTo>
                    <a:cubicBezTo>
                      <a:pt x="1149787" y="1340270"/>
                      <a:pt x="1192373" y="1326529"/>
                      <a:pt x="1235390" y="1313862"/>
                    </a:cubicBezTo>
                    <a:close/>
                    <a:moveTo>
                      <a:pt x="570461" y="1526091"/>
                    </a:moveTo>
                    <a:cubicBezTo>
                      <a:pt x="570461" y="1526306"/>
                      <a:pt x="570031" y="1526198"/>
                      <a:pt x="569816" y="1526198"/>
                    </a:cubicBezTo>
                    <a:cubicBezTo>
                      <a:pt x="569493" y="1526198"/>
                      <a:pt x="569063" y="1526198"/>
                      <a:pt x="568741" y="1526306"/>
                    </a:cubicBezTo>
                    <a:cubicBezTo>
                      <a:pt x="569493" y="1525554"/>
                      <a:pt x="570246" y="1525125"/>
                      <a:pt x="570461" y="1526091"/>
                    </a:cubicBezTo>
                    <a:close/>
                    <a:moveTo>
                      <a:pt x="730268" y="1508486"/>
                    </a:moveTo>
                    <a:cubicBezTo>
                      <a:pt x="693489" y="1547346"/>
                      <a:pt x="654451" y="1584167"/>
                      <a:pt x="613585" y="1618841"/>
                    </a:cubicBezTo>
                    <a:cubicBezTo>
                      <a:pt x="597239" y="1632689"/>
                      <a:pt x="580570" y="1646107"/>
                      <a:pt x="563686" y="1659311"/>
                    </a:cubicBezTo>
                    <a:cubicBezTo>
                      <a:pt x="538306" y="1678956"/>
                      <a:pt x="512282" y="1697849"/>
                      <a:pt x="486256" y="1716421"/>
                    </a:cubicBezTo>
                    <a:cubicBezTo>
                      <a:pt x="479159" y="1721466"/>
                      <a:pt x="438508" y="1755173"/>
                      <a:pt x="411730" y="1770202"/>
                    </a:cubicBezTo>
                    <a:cubicBezTo>
                      <a:pt x="404095" y="1774496"/>
                      <a:pt x="397427" y="1777395"/>
                      <a:pt x="392588" y="1778146"/>
                    </a:cubicBezTo>
                    <a:cubicBezTo>
                      <a:pt x="389254" y="1778683"/>
                      <a:pt x="386350" y="1778361"/>
                      <a:pt x="384307" y="1777395"/>
                    </a:cubicBezTo>
                    <a:cubicBezTo>
                      <a:pt x="380758" y="1775999"/>
                      <a:pt x="379145" y="1772027"/>
                      <a:pt x="380543" y="1768485"/>
                    </a:cubicBezTo>
                    <a:cubicBezTo>
                      <a:pt x="381941" y="1765157"/>
                      <a:pt x="385705" y="1763547"/>
                      <a:pt x="389147" y="1764728"/>
                    </a:cubicBezTo>
                    <a:cubicBezTo>
                      <a:pt x="389147" y="1765157"/>
                      <a:pt x="390114" y="1764513"/>
                      <a:pt x="390760" y="1764406"/>
                    </a:cubicBezTo>
                    <a:cubicBezTo>
                      <a:pt x="392588" y="1763976"/>
                      <a:pt x="394631" y="1763117"/>
                      <a:pt x="396997" y="1761937"/>
                    </a:cubicBezTo>
                    <a:cubicBezTo>
                      <a:pt x="404202" y="1758394"/>
                      <a:pt x="413236" y="1752275"/>
                      <a:pt x="422700" y="1745297"/>
                    </a:cubicBezTo>
                    <a:cubicBezTo>
                      <a:pt x="445821" y="1728336"/>
                      <a:pt x="470663" y="1706545"/>
                      <a:pt x="476040" y="1702465"/>
                    </a:cubicBezTo>
                    <a:cubicBezTo>
                      <a:pt x="506689" y="1679707"/>
                      <a:pt x="536801" y="1656198"/>
                      <a:pt x="566697" y="1632259"/>
                    </a:cubicBezTo>
                    <a:cubicBezTo>
                      <a:pt x="586592" y="1616371"/>
                      <a:pt x="606488" y="1600376"/>
                      <a:pt x="625953" y="1584059"/>
                    </a:cubicBezTo>
                    <a:cubicBezTo>
                      <a:pt x="658323" y="1556686"/>
                      <a:pt x="690047" y="1528453"/>
                      <a:pt x="720051" y="1498610"/>
                    </a:cubicBezTo>
                    <a:cubicBezTo>
                      <a:pt x="722848" y="1495819"/>
                      <a:pt x="727364" y="1495711"/>
                      <a:pt x="730160" y="1498502"/>
                    </a:cubicBezTo>
                    <a:cubicBezTo>
                      <a:pt x="732956" y="1501186"/>
                      <a:pt x="733064" y="1505695"/>
                      <a:pt x="730268" y="1508486"/>
                    </a:cubicBezTo>
                    <a:close/>
                    <a:moveTo>
                      <a:pt x="959116" y="1429370"/>
                    </a:moveTo>
                    <a:cubicBezTo>
                      <a:pt x="942339" y="1460930"/>
                      <a:pt x="922552" y="1490773"/>
                      <a:pt x="900936" y="1519543"/>
                    </a:cubicBezTo>
                    <a:cubicBezTo>
                      <a:pt x="884805" y="1541120"/>
                      <a:pt x="867598" y="1561838"/>
                      <a:pt x="849961" y="1582020"/>
                    </a:cubicBezTo>
                    <a:cubicBezTo>
                      <a:pt x="832110" y="1602416"/>
                      <a:pt x="813827" y="1622276"/>
                      <a:pt x="795008" y="1641384"/>
                    </a:cubicBezTo>
                    <a:cubicBezTo>
                      <a:pt x="784791" y="1651904"/>
                      <a:pt x="774467" y="1662209"/>
                      <a:pt x="763713" y="1672193"/>
                    </a:cubicBezTo>
                    <a:cubicBezTo>
                      <a:pt x="753174" y="1682069"/>
                      <a:pt x="742205" y="1691623"/>
                      <a:pt x="730805" y="1700748"/>
                    </a:cubicBezTo>
                    <a:cubicBezTo>
                      <a:pt x="722632" y="1707296"/>
                      <a:pt x="701662" y="1714381"/>
                      <a:pt x="692951" y="1720178"/>
                    </a:cubicBezTo>
                    <a:cubicBezTo>
                      <a:pt x="687144" y="1723935"/>
                      <a:pt x="685315" y="1728551"/>
                      <a:pt x="685746" y="1731664"/>
                    </a:cubicBezTo>
                    <a:cubicBezTo>
                      <a:pt x="686068" y="1734348"/>
                      <a:pt x="687681" y="1737783"/>
                      <a:pt x="693059" y="1739930"/>
                    </a:cubicBezTo>
                    <a:cubicBezTo>
                      <a:pt x="696500" y="1741433"/>
                      <a:pt x="700586" y="1739715"/>
                      <a:pt x="701985" y="1736280"/>
                    </a:cubicBezTo>
                    <a:cubicBezTo>
                      <a:pt x="702737" y="1734670"/>
                      <a:pt x="702737" y="1732845"/>
                      <a:pt x="702092" y="1731235"/>
                    </a:cubicBezTo>
                    <a:cubicBezTo>
                      <a:pt x="703813" y="1730376"/>
                      <a:pt x="705963" y="1729195"/>
                      <a:pt x="707899" y="1728336"/>
                    </a:cubicBezTo>
                    <a:cubicBezTo>
                      <a:pt x="718761" y="1723613"/>
                      <a:pt x="733494" y="1718245"/>
                      <a:pt x="740377" y="1713093"/>
                    </a:cubicBezTo>
                    <a:cubicBezTo>
                      <a:pt x="752421" y="1704075"/>
                      <a:pt x="764036" y="1694629"/>
                      <a:pt x="775220" y="1684753"/>
                    </a:cubicBezTo>
                    <a:cubicBezTo>
                      <a:pt x="786405" y="1674877"/>
                      <a:pt x="797159" y="1664679"/>
                      <a:pt x="807912" y="1654266"/>
                    </a:cubicBezTo>
                    <a:cubicBezTo>
                      <a:pt x="824044" y="1638271"/>
                      <a:pt x="840067" y="1621954"/>
                      <a:pt x="855338" y="1604992"/>
                    </a:cubicBezTo>
                    <a:cubicBezTo>
                      <a:pt x="870609" y="1588031"/>
                      <a:pt x="885342" y="1570426"/>
                      <a:pt x="899215" y="1552177"/>
                    </a:cubicBezTo>
                    <a:cubicBezTo>
                      <a:pt x="927069" y="1515678"/>
                      <a:pt x="951696" y="1476818"/>
                      <a:pt x="971806" y="1435811"/>
                    </a:cubicBezTo>
                    <a:cubicBezTo>
                      <a:pt x="973526" y="1432268"/>
                      <a:pt x="972128" y="1427974"/>
                      <a:pt x="968687" y="1426257"/>
                    </a:cubicBezTo>
                    <a:cubicBezTo>
                      <a:pt x="965138" y="1424432"/>
                      <a:pt x="960836" y="1425827"/>
                      <a:pt x="959116" y="1429370"/>
                    </a:cubicBezTo>
                    <a:close/>
                    <a:moveTo>
                      <a:pt x="698328" y="1727370"/>
                    </a:moveTo>
                    <a:cubicBezTo>
                      <a:pt x="698221" y="1727263"/>
                      <a:pt x="697790" y="1727263"/>
                      <a:pt x="697898" y="1727048"/>
                    </a:cubicBezTo>
                    <a:cubicBezTo>
                      <a:pt x="698113" y="1726726"/>
                      <a:pt x="698436" y="1727048"/>
                      <a:pt x="698651" y="1727478"/>
                    </a:cubicBezTo>
                    <a:lnTo>
                      <a:pt x="698328" y="1727370"/>
                    </a:lnTo>
                    <a:close/>
                    <a:moveTo>
                      <a:pt x="1118492" y="1603490"/>
                    </a:moveTo>
                    <a:cubicBezTo>
                      <a:pt x="1107415" y="1616049"/>
                      <a:pt x="1096231" y="1628287"/>
                      <a:pt x="1084832" y="1640632"/>
                    </a:cubicBezTo>
                    <a:cubicBezTo>
                      <a:pt x="1081391" y="1644497"/>
                      <a:pt x="1075045" y="1648576"/>
                      <a:pt x="1068485" y="1652548"/>
                    </a:cubicBezTo>
                    <a:cubicBezTo>
                      <a:pt x="1063861" y="1655339"/>
                      <a:pt x="1059237" y="1658023"/>
                      <a:pt x="1056226" y="1660492"/>
                    </a:cubicBezTo>
                    <a:cubicBezTo>
                      <a:pt x="1057516" y="1662532"/>
                      <a:pt x="1057731" y="1665215"/>
                      <a:pt x="1056441" y="1667470"/>
                    </a:cubicBezTo>
                    <a:cubicBezTo>
                      <a:pt x="1054613" y="1670690"/>
                      <a:pt x="1050526" y="1671871"/>
                      <a:pt x="1047192" y="1670153"/>
                    </a:cubicBezTo>
                    <a:cubicBezTo>
                      <a:pt x="1043751" y="1668328"/>
                      <a:pt x="1042245" y="1665967"/>
                      <a:pt x="1041385" y="1663820"/>
                    </a:cubicBezTo>
                    <a:cubicBezTo>
                      <a:pt x="1040202" y="1660384"/>
                      <a:pt x="1041063" y="1656198"/>
                      <a:pt x="1044826" y="1652011"/>
                    </a:cubicBezTo>
                    <a:cubicBezTo>
                      <a:pt x="1050526" y="1645678"/>
                      <a:pt x="1067303" y="1637519"/>
                      <a:pt x="1073325" y="1630542"/>
                    </a:cubicBezTo>
                    <a:cubicBezTo>
                      <a:pt x="1082358" y="1619914"/>
                      <a:pt x="1091284" y="1609394"/>
                      <a:pt x="1100103" y="1598766"/>
                    </a:cubicBezTo>
                    <a:cubicBezTo>
                      <a:pt x="1109029" y="1588139"/>
                      <a:pt x="1117739" y="1577511"/>
                      <a:pt x="1126343" y="1566669"/>
                    </a:cubicBezTo>
                    <a:cubicBezTo>
                      <a:pt x="1142474" y="1546380"/>
                      <a:pt x="1157852" y="1525662"/>
                      <a:pt x="1172693" y="1504729"/>
                    </a:cubicBezTo>
                    <a:cubicBezTo>
                      <a:pt x="1182587" y="1490666"/>
                      <a:pt x="1192266" y="1476603"/>
                      <a:pt x="1201622" y="1462218"/>
                    </a:cubicBezTo>
                    <a:cubicBezTo>
                      <a:pt x="1224851" y="1426364"/>
                      <a:pt x="1245714" y="1389114"/>
                      <a:pt x="1262813" y="1349395"/>
                    </a:cubicBezTo>
                    <a:cubicBezTo>
                      <a:pt x="1264318" y="1345745"/>
                      <a:pt x="1268512" y="1344027"/>
                      <a:pt x="1272169" y="1345530"/>
                    </a:cubicBezTo>
                    <a:cubicBezTo>
                      <a:pt x="1275825" y="1347033"/>
                      <a:pt x="1277546" y="1351220"/>
                      <a:pt x="1276040" y="1354762"/>
                    </a:cubicBezTo>
                    <a:cubicBezTo>
                      <a:pt x="1259909" y="1395984"/>
                      <a:pt x="1240229" y="1434952"/>
                      <a:pt x="1217430" y="1472095"/>
                    </a:cubicBezTo>
                    <a:cubicBezTo>
                      <a:pt x="1208289" y="1487016"/>
                      <a:pt x="1198611" y="1501615"/>
                      <a:pt x="1188502" y="1515893"/>
                    </a:cubicBezTo>
                    <a:cubicBezTo>
                      <a:pt x="1173338" y="1537148"/>
                      <a:pt x="1157100" y="1557652"/>
                      <a:pt x="1140323" y="1577941"/>
                    </a:cubicBezTo>
                    <a:cubicBezTo>
                      <a:pt x="1133118" y="1586528"/>
                      <a:pt x="1125912" y="1595009"/>
                      <a:pt x="1118492" y="1603490"/>
                    </a:cubicBezTo>
                    <a:close/>
                    <a:moveTo>
                      <a:pt x="1203235" y="1290460"/>
                    </a:moveTo>
                    <a:cubicBezTo>
                      <a:pt x="1206676" y="1291534"/>
                      <a:pt x="1209042" y="1293144"/>
                      <a:pt x="1209903" y="1294218"/>
                    </a:cubicBezTo>
                    <a:cubicBezTo>
                      <a:pt x="1211516" y="1296364"/>
                      <a:pt x="1211945" y="1298511"/>
                      <a:pt x="1211408" y="1300658"/>
                    </a:cubicBezTo>
                    <a:cubicBezTo>
                      <a:pt x="1211085" y="1302161"/>
                      <a:pt x="1210225" y="1304416"/>
                      <a:pt x="1206999" y="1306133"/>
                    </a:cubicBezTo>
                    <a:cubicBezTo>
                      <a:pt x="1203772" y="1307851"/>
                      <a:pt x="1199793" y="1306670"/>
                      <a:pt x="1197858" y="1303557"/>
                    </a:cubicBezTo>
                    <a:cubicBezTo>
                      <a:pt x="1194201" y="1302805"/>
                      <a:pt x="1187534" y="1301410"/>
                      <a:pt x="1185060" y="1300551"/>
                    </a:cubicBezTo>
                    <a:lnTo>
                      <a:pt x="1148604" y="1288850"/>
                    </a:lnTo>
                    <a:lnTo>
                      <a:pt x="1055150" y="1257826"/>
                    </a:lnTo>
                    <a:cubicBezTo>
                      <a:pt x="1030953" y="1250205"/>
                      <a:pt x="1006649" y="1243227"/>
                      <a:pt x="982345" y="1236571"/>
                    </a:cubicBezTo>
                    <a:cubicBezTo>
                      <a:pt x="957933" y="1229808"/>
                      <a:pt x="933413" y="1223475"/>
                      <a:pt x="908894" y="1217678"/>
                    </a:cubicBezTo>
                    <a:cubicBezTo>
                      <a:pt x="859748" y="1205977"/>
                      <a:pt x="810171" y="1195993"/>
                      <a:pt x="759842" y="1188479"/>
                    </a:cubicBezTo>
                    <a:cubicBezTo>
                      <a:pt x="755970" y="1187942"/>
                      <a:pt x="753282" y="1184400"/>
                      <a:pt x="753712" y="1180428"/>
                    </a:cubicBezTo>
                    <a:cubicBezTo>
                      <a:pt x="754250" y="1176563"/>
                      <a:pt x="757906" y="1173879"/>
                      <a:pt x="761778" y="1174416"/>
                    </a:cubicBezTo>
                    <a:cubicBezTo>
                      <a:pt x="812752" y="1180535"/>
                      <a:pt x="863189" y="1188586"/>
                      <a:pt x="912981" y="1199536"/>
                    </a:cubicBezTo>
                    <a:cubicBezTo>
                      <a:pt x="938038" y="1205010"/>
                      <a:pt x="962880" y="1211129"/>
                      <a:pt x="987507" y="1218000"/>
                    </a:cubicBezTo>
                    <a:cubicBezTo>
                      <a:pt x="1012026" y="1224870"/>
                      <a:pt x="1036438" y="1232492"/>
                      <a:pt x="1060742" y="1240650"/>
                    </a:cubicBezTo>
                    <a:cubicBezTo>
                      <a:pt x="1070206" y="1243871"/>
                      <a:pt x="1079562" y="1247091"/>
                      <a:pt x="1088811" y="1250527"/>
                    </a:cubicBezTo>
                    <a:cubicBezTo>
                      <a:pt x="1110427" y="1258256"/>
                      <a:pt x="1131935" y="1266521"/>
                      <a:pt x="1153658" y="1274143"/>
                    </a:cubicBezTo>
                    <a:lnTo>
                      <a:pt x="1189900" y="1287133"/>
                    </a:lnTo>
                    <a:cubicBezTo>
                      <a:pt x="1192911" y="1288313"/>
                      <a:pt x="1199363" y="1289279"/>
                      <a:pt x="1203235" y="1290460"/>
                    </a:cubicBezTo>
                    <a:close/>
                    <a:moveTo>
                      <a:pt x="911045" y="1391476"/>
                    </a:moveTo>
                    <a:cubicBezTo>
                      <a:pt x="911153" y="1391905"/>
                      <a:pt x="911367" y="1392227"/>
                      <a:pt x="911582" y="1392549"/>
                    </a:cubicBezTo>
                    <a:cubicBezTo>
                      <a:pt x="911260" y="1392764"/>
                      <a:pt x="911045" y="1392120"/>
                      <a:pt x="910937" y="1391476"/>
                    </a:cubicBezTo>
                    <a:lnTo>
                      <a:pt x="911045" y="1391476"/>
                    </a:lnTo>
                    <a:close/>
                    <a:moveTo>
                      <a:pt x="415387" y="1309032"/>
                    </a:moveTo>
                    <a:cubicBezTo>
                      <a:pt x="411408" y="1308924"/>
                      <a:pt x="408396" y="1305596"/>
                      <a:pt x="408504" y="1301625"/>
                    </a:cubicBezTo>
                    <a:cubicBezTo>
                      <a:pt x="408612" y="1297760"/>
                      <a:pt x="411945" y="1294647"/>
                      <a:pt x="415924" y="1294754"/>
                    </a:cubicBezTo>
                    <a:cubicBezTo>
                      <a:pt x="480019" y="1296472"/>
                      <a:pt x="543468" y="1300444"/>
                      <a:pt x="606488" y="1308388"/>
                    </a:cubicBezTo>
                    <a:cubicBezTo>
                      <a:pt x="631868" y="1311608"/>
                      <a:pt x="657032" y="1315473"/>
                      <a:pt x="682197" y="1320089"/>
                    </a:cubicBezTo>
                    <a:cubicBezTo>
                      <a:pt x="719729" y="1327066"/>
                      <a:pt x="757045" y="1335654"/>
                      <a:pt x="794255" y="1345530"/>
                    </a:cubicBezTo>
                    <a:cubicBezTo>
                      <a:pt x="801890" y="1347570"/>
                      <a:pt x="862221" y="1360237"/>
                      <a:pt x="896312" y="1371294"/>
                    </a:cubicBezTo>
                    <a:cubicBezTo>
                      <a:pt x="908033" y="1375051"/>
                      <a:pt x="916744" y="1378808"/>
                      <a:pt x="920293" y="1381814"/>
                    </a:cubicBezTo>
                    <a:cubicBezTo>
                      <a:pt x="922767" y="1383854"/>
                      <a:pt x="923842" y="1386001"/>
                      <a:pt x="924165" y="1387826"/>
                    </a:cubicBezTo>
                    <a:cubicBezTo>
                      <a:pt x="924918" y="1391583"/>
                      <a:pt x="922552" y="1395125"/>
                      <a:pt x="918788" y="1395877"/>
                    </a:cubicBezTo>
                    <a:cubicBezTo>
                      <a:pt x="915884" y="1396521"/>
                      <a:pt x="912981" y="1395018"/>
                      <a:pt x="911582" y="1392549"/>
                    </a:cubicBezTo>
                    <a:lnTo>
                      <a:pt x="911690" y="1392549"/>
                    </a:lnTo>
                    <a:cubicBezTo>
                      <a:pt x="912013" y="1392120"/>
                      <a:pt x="911690" y="1391798"/>
                      <a:pt x="911045" y="1391476"/>
                    </a:cubicBezTo>
                    <a:cubicBezTo>
                      <a:pt x="910937" y="1391154"/>
                      <a:pt x="910830" y="1390831"/>
                      <a:pt x="910830" y="1390509"/>
                    </a:cubicBezTo>
                    <a:cubicBezTo>
                      <a:pt x="910830" y="1390724"/>
                      <a:pt x="910937" y="1391046"/>
                      <a:pt x="910937" y="1391476"/>
                    </a:cubicBezTo>
                    <a:cubicBezTo>
                      <a:pt x="909862" y="1390939"/>
                      <a:pt x="907819" y="1390402"/>
                      <a:pt x="906313" y="1389758"/>
                    </a:cubicBezTo>
                    <a:cubicBezTo>
                      <a:pt x="897602" y="1386216"/>
                      <a:pt x="882977" y="1382351"/>
                      <a:pt x="867061" y="1378594"/>
                    </a:cubicBezTo>
                    <a:cubicBezTo>
                      <a:pt x="834153" y="1370757"/>
                      <a:pt x="795868" y="1363672"/>
                      <a:pt x="789953" y="1362169"/>
                    </a:cubicBezTo>
                    <a:cubicBezTo>
                      <a:pt x="752959" y="1353045"/>
                      <a:pt x="715965" y="1345530"/>
                      <a:pt x="678755" y="1338982"/>
                    </a:cubicBezTo>
                    <a:cubicBezTo>
                      <a:pt x="653913" y="1334581"/>
                      <a:pt x="628964" y="1330716"/>
                      <a:pt x="604014" y="1327174"/>
                    </a:cubicBezTo>
                    <a:cubicBezTo>
                      <a:pt x="541640" y="1318371"/>
                      <a:pt x="478836" y="1312252"/>
                      <a:pt x="415387" y="1309032"/>
                    </a:cubicBezTo>
                    <a:close/>
                    <a:moveTo>
                      <a:pt x="1761052" y="1664142"/>
                    </a:moveTo>
                    <a:cubicBezTo>
                      <a:pt x="1761482" y="1667470"/>
                      <a:pt x="1761912" y="1675735"/>
                      <a:pt x="1762020" y="1678097"/>
                    </a:cubicBezTo>
                    <a:cubicBezTo>
                      <a:pt x="1762020" y="1679600"/>
                      <a:pt x="1761805" y="1680566"/>
                      <a:pt x="1761697" y="1680781"/>
                    </a:cubicBezTo>
                    <a:cubicBezTo>
                      <a:pt x="1760945" y="1683357"/>
                      <a:pt x="1759439" y="1684431"/>
                      <a:pt x="1758578" y="1684860"/>
                    </a:cubicBezTo>
                    <a:cubicBezTo>
                      <a:pt x="1756535" y="1685934"/>
                      <a:pt x="1754492" y="1686256"/>
                      <a:pt x="1752341" y="1685182"/>
                    </a:cubicBezTo>
                    <a:cubicBezTo>
                      <a:pt x="1751481" y="1684753"/>
                      <a:pt x="1750083" y="1684109"/>
                      <a:pt x="1749115" y="1682176"/>
                    </a:cubicBezTo>
                    <a:cubicBezTo>
                      <a:pt x="1748900" y="1681962"/>
                      <a:pt x="1748577" y="1681317"/>
                      <a:pt x="1748362" y="1680137"/>
                    </a:cubicBezTo>
                    <a:cubicBezTo>
                      <a:pt x="1748362" y="1679922"/>
                      <a:pt x="1748255" y="1679493"/>
                      <a:pt x="1748255" y="1678849"/>
                    </a:cubicBezTo>
                    <a:cubicBezTo>
                      <a:pt x="1748255" y="1678634"/>
                      <a:pt x="1748362" y="1678419"/>
                      <a:pt x="1748362" y="1678204"/>
                    </a:cubicBezTo>
                    <a:cubicBezTo>
                      <a:pt x="1748792" y="1677882"/>
                      <a:pt x="1749115" y="1677131"/>
                      <a:pt x="1748900" y="1675628"/>
                    </a:cubicBezTo>
                    <a:cubicBezTo>
                      <a:pt x="1748685" y="1676165"/>
                      <a:pt x="1748577" y="1676916"/>
                      <a:pt x="1748470" y="1677668"/>
                    </a:cubicBezTo>
                    <a:cubicBezTo>
                      <a:pt x="1748577" y="1676809"/>
                      <a:pt x="1748577" y="1675950"/>
                      <a:pt x="1748792" y="1675199"/>
                    </a:cubicBezTo>
                    <a:cubicBezTo>
                      <a:pt x="1748470" y="1672193"/>
                      <a:pt x="1747287" y="1668221"/>
                      <a:pt x="1746964" y="1666396"/>
                    </a:cubicBezTo>
                    <a:cubicBezTo>
                      <a:pt x="1746211" y="1662532"/>
                      <a:pt x="1745459" y="1658774"/>
                      <a:pt x="1744598" y="1654910"/>
                    </a:cubicBezTo>
                    <a:cubicBezTo>
                      <a:pt x="1743308" y="1649113"/>
                      <a:pt x="1741802" y="1643316"/>
                      <a:pt x="1740297" y="1637627"/>
                    </a:cubicBezTo>
                    <a:cubicBezTo>
                      <a:pt x="1736748" y="1623886"/>
                      <a:pt x="1732338" y="1610467"/>
                      <a:pt x="1727392" y="1597263"/>
                    </a:cubicBezTo>
                    <a:cubicBezTo>
                      <a:pt x="1722445" y="1583952"/>
                      <a:pt x="1717068" y="1570856"/>
                      <a:pt x="1711153" y="1557866"/>
                    </a:cubicBezTo>
                    <a:cubicBezTo>
                      <a:pt x="1702227" y="1537685"/>
                      <a:pt x="1692548" y="1519650"/>
                      <a:pt x="1682332" y="1502904"/>
                    </a:cubicBezTo>
                    <a:cubicBezTo>
                      <a:pt x="1671363" y="1484654"/>
                      <a:pt x="1659533" y="1468015"/>
                      <a:pt x="1646736" y="1452128"/>
                    </a:cubicBezTo>
                    <a:cubicBezTo>
                      <a:pt x="1621893" y="1421319"/>
                      <a:pt x="1593180" y="1393408"/>
                      <a:pt x="1558874" y="1362921"/>
                    </a:cubicBezTo>
                    <a:cubicBezTo>
                      <a:pt x="1555863" y="1360344"/>
                      <a:pt x="1555541" y="1355836"/>
                      <a:pt x="1558121" y="1352830"/>
                    </a:cubicBezTo>
                    <a:cubicBezTo>
                      <a:pt x="1560702" y="1349824"/>
                      <a:pt x="1565219" y="1349502"/>
                      <a:pt x="1568123" y="1352079"/>
                    </a:cubicBezTo>
                    <a:cubicBezTo>
                      <a:pt x="1604364" y="1382029"/>
                      <a:pt x="1634906" y="1409403"/>
                      <a:pt x="1661146" y="1440319"/>
                    </a:cubicBezTo>
                    <a:cubicBezTo>
                      <a:pt x="1674911" y="1456636"/>
                      <a:pt x="1687386" y="1473812"/>
                      <a:pt x="1698893" y="1492920"/>
                    </a:cubicBezTo>
                    <a:cubicBezTo>
                      <a:pt x="1709432" y="1510418"/>
                      <a:pt x="1718896" y="1529526"/>
                      <a:pt x="1727822" y="1550674"/>
                    </a:cubicBezTo>
                    <a:cubicBezTo>
                      <a:pt x="1733521" y="1564200"/>
                      <a:pt x="1738791" y="1577833"/>
                      <a:pt x="1743415" y="1591574"/>
                    </a:cubicBezTo>
                    <a:cubicBezTo>
                      <a:pt x="1748039" y="1605529"/>
                      <a:pt x="1752019" y="1619592"/>
                      <a:pt x="1755245" y="1633977"/>
                    </a:cubicBezTo>
                    <a:cubicBezTo>
                      <a:pt x="1756643" y="1639988"/>
                      <a:pt x="1757826" y="1645892"/>
                      <a:pt x="1759009" y="1652011"/>
                    </a:cubicBezTo>
                    <a:cubicBezTo>
                      <a:pt x="1759761" y="1655983"/>
                      <a:pt x="1760407" y="1660062"/>
                      <a:pt x="1761052" y="1664142"/>
                    </a:cubicBezTo>
                    <a:close/>
                    <a:moveTo>
                      <a:pt x="1748362" y="1677668"/>
                    </a:moveTo>
                    <a:cubicBezTo>
                      <a:pt x="1748362" y="1677882"/>
                      <a:pt x="1748255" y="1677990"/>
                      <a:pt x="1748255" y="1678204"/>
                    </a:cubicBezTo>
                    <a:cubicBezTo>
                      <a:pt x="1748147" y="1678204"/>
                      <a:pt x="1748255" y="1678634"/>
                      <a:pt x="1748147" y="1678634"/>
                    </a:cubicBezTo>
                    <a:cubicBezTo>
                      <a:pt x="1748039" y="1678634"/>
                      <a:pt x="1748147" y="1678419"/>
                      <a:pt x="1748147" y="1678419"/>
                    </a:cubicBezTo>
                    <a:cubicBezTo>
                      <a:pt x="1748255" y="1678097"/>
                      <a:pt x="1748362" y="1677990"/>
                      <a:pt x="1748362" y="1677668"/>
                    </a:cubicBezTo>
                    <a:close/>
                    <a:moveTo>
                      <a:pt x="1863754" y="1049462"/>
                    </a:moveTo>
                    <a:lnTo>
                      <a:pt x="1863001" y="1050643"/>
                    </a:lnTo>
                    <a:cubicBezTo>
                      <a:pt x="1863754" y="1049784"/>
                      <a:pt x="1864830" y="1049247"/>
                      <a:pt x="1866012" y="1048925"/>
                    </a:cubicBezTo>
                    <a:cubicBezTo>
                      <a:pt x="1865690" y="1048925"/>
                      <a:pt x="1865367" y="1048818"/>
                      <a:pt x="1865152" y="1048818"/>
                    </a:cubicBezTo>
                    <a:cubicBezTo>
                      <a:pt x="1865690" y="1048496"/>
                      <a:pt x="1866443" y="1047637"/>
                      <a:pt x="1866550" y="1048818"/>
                    </a:cubicBezTo>
                    <a:cubicBezTo>
                      <a:pt x="1867410" y="1048711"/>
                      <a:pt x="1868163" y="1048711"/>
                      <a:pt x="1869023" y="1048925"/>
                    </a:cubicBezTo>
                    <a:cubicBezTo>
                      <a:pt x="1872680" y="1049569"/>
                      <a:pt x="1875153" y="1053219"/>
                      <a:pt x="1874400" y="1056869"/>
                    </a:cubicBezTo>
                    <a:cubicBezTo>
                      <a:pt x="1874185" y="1057835"/>
                      <a:pt x="1873325" y="1061485"/>
                      <a:pt x="1868486" y="1062344"/>
                    </a:cubicBezTo>
                    <a:cubicBezTo>
                      <a:pt x="1867948" y="1062451"/>
                      <a:pt x="1866873" y="1062559"/>
                      <a:pt x="1865475" y="1062666"/>
                    </a:cubicBezTo>
                    <a:cubicBezTo>
                      <a:pt x="1859882" y="1062988"/>
                      <a:pt x="1846009" y="1063203"/>
                      <a:pt x="1844612" y="1063310"/>
                    </a:cubicBezTo>
                    <a:cubicBezTo>
                      <a:pt x="1838052" y="1064061"/>
                      <a:pt x="1831599" y="1065135"/>
                      <a:pt x="1825254" y="1066531"/>
                    </a:cubicBezTo>
                    <a:cubicBezTo>
                      <a:pt x="1815468" y="1068570"/>
                      <a:pt x="1805789" y="1071146"/>
                      <a:pt x="1796111" y="1073830"/>
                    </a:cubicBezTo>
                    <a:cubicBezTo>
                      <a:pt x="1780087" y="1078339"/>
                      <a:pt x="1763310" y="1083170"/>
                      <a:pt x="1746319" y="1088322"/>
                    </a:cubicBezTo>
                    <a:cubicBezTo>
                      <a:pt x="1730080" y="1093368"/>
                      <a:pt x="1713626" y="1098628"/>
                      <a:pt x="1697818" y="1104961"/>
                    </a:cubicBezTo>
                    <a:cubicBezTo>
                      <a:pt x="1676525" y="1113442"/>
                      <a:pt x="1656199" y="1123533"/>
                      <a:pt x="1638777" y="1136951"/>
                    </a:cubicBezTo>
                    <a:cubicBezTo>
                      <a:pt x="1635766" y="1139420"/>
                      <a:pt x="1631250" y="1138991"/>
                      <a:pt x="1628776" y="1135985"/>
                    </a:cubicBezTo>
                    <a:cubicBezTo>
                      <a:pt x="1626303" y="1132872"/>
                      <a:pt x="1626733" y="1128364"/>
                      <a:pt x="1629744" y="1125894"/>
                    </a:cubicBezTo>
                    <a:cubicBezTo>
                      <a:pt x="1647488" y="1110544"/>
                      <a:pt x="1668351" y="1098198"/>
                      <a:pt x="1690828" y="1088215"/>
                    </a:cubicBezTo>
                    <a:cubicBezTo>
                      <a:pt x="1706959" y="1081023"/>
                      <a:pt x="1723843" y="1075011"/>
                      <a:pt x="1740726" y="1069966"/>
                    </a:cubicBezTo>
                    <a:cubicBezTo>
                      <a:pt x="1757933" y="1064706"/>
                      <a:pt x="1775248" y="1060734"/>
                      <a:pt x="1791701" y="1056762"/>
                    </a:cubicBezTo>
                    <a:cubicBezTo>
                      <a:pt x="1800090" y="1054722"/>
                      <a:pt x="1808585" y="1052897"/>
                      <a:pt x="1817189" y="1051394"/>
                    </a:cubicBezTo>
                    <a:cubicBezTo>
                      <a:pt x="1825792" y="1049891"/>
                      <a:pt x="1834503" y="1048818"/>
                      <a:pt x="1843321" y="1048281"/>
                    </a:cubicBezTo>
                    <a:cubicBezTo>
                      <a:pt x="1844719" y="1048174"/>
                      <a:pt x="1857947" y="1048818"/>
                      <a:pt x="1864184" y="1048818"/>
                    </a:cubicBezTo>
                    <a:lnTo>
                      <a:pt x="1863754" y="1049462"/>
                    </a:lnTo>
                    <a:close/>
                    <a:moveTo>
                      <a:pt x="1408639" y="918926"/>
                    </a:moveTo>
                    <a:cubicBezTo>
                      <a:pt x="1410682" y="894236"/>
                      <a:pt x="1411973" y="868150"/>
                      <a:pt x="1412833" y="841957"/>
                    </a:cubicBezTo>
                    <a:cubicBezTo>
                      <a:pt x="1413801" y="809537"/>
                      <a:pt x="1413908" y="776689"/>
                      <a:pt x="1412510" y="745665"/>
                    </a:cubicBezTo>
                    <a:cubicBezTo>
                      <a:pt x="1410897" y="710776"/>
                      <a:pt x="1407671" y="678035"/>
                      <a:pt x="1402079" y="650232"/>
                    </a:cubicBezTo>
                    <a:cubicBezTo>
                      <a:pt x="1401326" y="646582"/>
                      <a:pt x="1403692" y="642932"/>
                      <a:pt x="1407348" y="642180"/>
                    </a:cubicBezTo>
                    <a:cubicBezTo>
                      <a:pt x="1411005" y="641322"/>
                      <a:pt x="1414661" y="643683"/>
                      <a:pt x="1415521" y="647333"/>
                    </a:cubicBezTo>
                    <a:cubicBezTo>
                      <a:pt x="1422297" y="675566"/>
                      <a:pt x="1427028" y="708951"/>
                      <a:pt x="1429717" y="744591"/>
                    </a:cubicBezTo>
                    <a:cubicBezTo>
                      <a:pt x="1432083" y="776152"/>
                      <a:pt x="1432943" y="809537"/>
                      <a:pt x="1432083" y="842493"/>
                    </a:cubicBezTo>
                    <a:cubicBezTo>
                      <a:pt x="1431437" y="869116"/>
                      <a:pt x="1429502" y="895524"/>
                      <a:pt x="1426921" y="920643"/>
                    </a:cubicBezTo>
                    <a:cubicBezTo>
                      <a:pt x="1422189" y="965515"/>
                      <a:pt x="1414554" y="1006093"/>
                      <a:pt x="1405628" y="1036580"/>
                    </a:cubicBezTo>
                    <a:cubicBezTo>
                      <a:pt x="1404552" y="1040337"/>
                      <a:pt x="1400681" y="1042592"/>
                      <a:pt x="1396917" y="1041518"/>
                    </a:cubicBezTo>
                    <a:cubicBezTo>
                      <a:pt x="1393045" y="1040552"/>
                      <a:pt x="1390787" y="1036580"/>
                      <a:pt x="1391862" y="1032823"/>
                    </a:cubicBezTo>
                    <a:cubicBezTo>
                      <a:pt x="1399605" y="1002765"/>
                      <a:pt x="1405090" y="962832"/>
                      <a:pt x="1408639" y="918926"/>
                    </a:cubicBezTo>
                    <a:close/>
                    <a:moveTo>
                      <a:pt x="1461549" y="1632581"/>
                    </a:moveTo>
                    <a:cubicBezTo>
                      <a:pt x="1455312" y="1735958"/>
                      <a:pt x="1448429" y="1839335"/>
                      <a:pt x="1440471" y="1942605"/>
                    </a:cubicBezTo>
                    <a:cubicBezTo>
                      <a:pt x="1432406" y="2045767"/>
                      <a:pt x="1423049" y="2148929"/>
                      <a:pt x="1413586" y="2252092"/>
                    </a:cubicBezTo>
                    <a:cubicBezTo>
                      <a:pt x="1411758" y="2271629"/>
                      <a:pt x="1409607" y="2291166"/>
                      <a:pt x="1407348" y="2310597"/>
                    </a:cubicBezTo>
                    <a:cubicBezTo>
                      <a:pt x="1398100" y="2388210"/>
                      <a:pt x="1386163" y="2465394"/>
                      <a:pt x="1378742" y="2543222"/>
                    </a:cubicBezTo>
                    <a:cubicBezTo>
                      <a:pt x="1376807" y="2564262"/>
                      <a:pt x="1368311" y="2597755"/>
                      <a:pt x="1365838" y="2626632"/>
                    </a:cubicBezTo>
                    <a:cubicBezTo>
                      <a:pt x="1364869" y="2639299"/>
                      <a:pt x="1364977" y="2651000"/>
                      <a:pt x="1367666" y="2660125"/>
                    </a:cubicBezTo>
                    <a:cubicBezTo>
                      <a:pt x="1368741" y="2663775"/>
                      <a:pt x="1366698" y="2667532"/>
                      <a:pt x="1363041" y="2668605"/>
                    </a:cubicBezTo>
                    <a:cubicBezTo>
                      <a:pt x="1359385" y="2669679"/>
                      <a:pt x="1355621" y="2667639"/>
                      <a:pt x="1354545" y="2664097"/>
                    </a:cubicBezTo>
                    <a:cubicBezTo>
                      <a:pt x="1351319" y="2653576"/>
                      <a:pt x="1350781" y="2640158"/>
                      <a:pt x="1351857" y="2625558"/>
                    </a:cubicBezTo>
                    <a:cubicBezTo>
                      <a:pt x="1353900" y="2596574"/>
                      <a:pt x="1362073" y="2563081"/>
                      <a:pt x="1363794" y="2541934"/>
                    </a:cubicBezTo>
                    <a:cubicBezTo>
                      <a:pt x="1365407" y="2522396"/>
                      <a:pt x="1367343" y="2502859"/>
                      <a:pt x="1369494" y="2483321"/>
                    </a:cubicBezTo>
                    <a:cubicBezTo>
                      <a:pt x="1377882" y="2405708"/>
                      <a:pt x="1389066" y="2328309"/>
                      <a:pt x="1395734" y="2250481"/>
                    </a:cubicBezTo>
                    <a:cubicBezTo>
                      <a:pt x="1401111" y="2188541"/>
                      <a:pt x="1406166" y="2126708"/>
                      <a:pt x="1411220" y="2064875"/>
                    </a:cubicBezTo>
                    <a:cubicBezTo>
                      <a:pt x="1416274" y="2002935"/>
                      <a:pt x="1421221" y="1941102"/>
                      <a:pt x="1426061" y="1879162"/>
                    </a:cubicBezTo>
                    <a:cubicBezTo>
                      <a:pt x="1432513" y="1796610"/>
                      <a:pt x="1438750" y="1714059"/>
                      <a:pt x="1444343" y="1631508"/>
                    </a:cubicBezTo>
                    <a:cubicBezTo>
                      <a:pt x="1448644" y="1569567"/>
                      <a:pt x="1447891" y="1506661"/>
                      <a:pt x="1450580" y="1444291"/>
                    </a:cubicBezTo>
                    <a:cubicBezTo>
                      <a:pt x="1451763" y="1417239"/>
                      <a:pt x="1453699" y="1390295"/>
                      <a:pt x="1456817" y="1363565"/>
                    </a:cubicBezTo>
                    <a:cubicBezTo>
                      <a:pt x="1457248" y="1359700"/>
                      <a:pt x="1460797" y="1356909"/>
                      <a:pt x="1464668" y="1357339"/>
                    </a:cubicBezTo>
                    <a:cubicBezTo>
                      <a:pt x="1468539" y="1357768"/>
                      <a:pt x="1471443" y="1361311"/>
                      <a:pt x="1471013" y="1365175"/>
                    </a:cubicBezTo>
                    <a:cubicBezTo>
                      <a:pt x="1468217" y="1391583"/>
                      <a:pt x="1466711" y="1418205"/>
                      <a:pt x="1465851" y="1444828"/>
                    </a:cubicBezTo>
                    <a:cubicBezTo>
                      <a:pt x="1463808" y="1507412"/>
                      <a:pt x="1465206" y="1570426"/>
                      <a:pt x="1461549" y="1632581"/>
                    </a:cubicBezTo>
                    <a:close/>
                    <a:moveTo>
                      <a:pt x="1557261" y="2314891"/>
                    </a:moveTo>
                    <a:cubicBezTo>
                      <a:pt x="1556938" y="2315213"/>
                      <a:pt x="1556723" y="2315535"/>
                      <a:pt x="1556508" y="2315964"/>
                    </a:cubicBezTo>
                    <a:cubicBezTo>
                      <a:pt x="1555863" y="2315749"/>
                      <a:pt x="1556293" y="2315105"/>
                      <a:pt x="1557154" y="2314461"/>
                    </a:cubicBezTo>
                    <a:cubicBezTo>
                      <a:pt x="1557154" y="2314569"/>
                      <a:pt x="1557261" y="2314676"/>
                      <a:pt x="1557261" y="2314891"/>
                    </a:cubicBezTo>
                    <a:close/>
                    <a:moveTo>
                      <a:pt x="1551669" y="2228475"/>
                    </a:moveTo>
                    <a:cubicBezTo>
                      <a:pt x="1552744" y="2232983"/>
                      <a:pt x="1568123" y="2287517"/>
                      <a:pt x="1570381" y="2309309"/>
                    </a:cubicBezTo>
                    <a:cubicBezTo>
                      <a:pt x="1571026" y="2315213"/>
                      <a:pt x="1570381" y="2319507"/>
                      <a:pt x="1569521" y="2321332"/>
                    </a:cubicBezTo>
                    <a:cubicBezTo>
                      <a:pt x="1568338" y="2323479"/>
                      <a:pt x="1566832" y="2324659"/>
                      <a:pt x="1565219" y="2325304"/>
                    </a:cubicBezTo>
                    <a:cubicBezTo>
                      <a:pt x="1561670" y="2326699"/>
                      <a:pt x="1557691" y="2324981"/>
                      <a:pt x="1556293" y="2321439"/>
                    </a:cubicBezTo>
                    <a:cubicBezTo>
                      <a:pt x="1555648" y="2319614"/>
                      <a:pt x="1555756" y="2317574"/>
                      <a:pt x="1556508" y="2315964"/>
                    </a:cubicBezTo>
                    <a:cubicBezTo>
                      <a:pt x="1556616" y="2315964"/>
                      <a:pt x="1556723" y="2316071"/>
                      <a:pt x="1556831" y="2316071"/>
                    </a:cubicBezTo>
                    <a:cubicBezTo>
                      <a:pt x="1557261" y="2316179"/>
                      <a:pt x="1557369" y="2315642"/>
                      <a:pt x="1557261" y="2314891"/>
                    </a:cubicBezTo>
                    <a:cubicBezTo>
                      <a:pt x="1557691" y="2314247"/>
                      <a:pt x="1558336" y="2313710"/>
                      <a:pt x="1558982" y="2313173"/>
                    </a:cubicBezTo>
                    <a:cubicBezTo>
                      <a:pt x="1558336" y="2313603"/>
                      <a:pt x="1557691" y="2314032"/>
                      <a:pt x="1557154" y="2314461"/>
                    </a:cubicBezTo>
                    <a:cubicBezTo>
                      <a:pt x="1556938" y="2313388"/>
                      <a:pt x="1556616" y="2312100"/>
                      <a:pt x="1556401" y="2311026"/>
                    </a:cubicBezTo>
                    <a:cubicBezTo>
                      <a:pt x="1553390" y="2289878"/>
                      <a:pt x="1536398" y="2237385"/>
                      <a:pt x="1535107" y="2232983"/>
                    </a:cubicBezTo>
                    <a:cubicBezTo>
                      <a:pt x="1525859" y="2200242"/>
                      <a:pt x="1515642" y="2167608"/>
                      <a:pt x="1505103" y="2135081"/>
                    </a:cubicBezTo>
                    <a:cubicBezTo>
                      <a:pt x="1498221" y="2113397"/>
                      <a:pt x="1491123" y="2091712"/>
                      <a:pt x="1483810" y="2070243"/>
                    </a:cubicBezTo>
                    <a:cubicBezTo>
                      <a:pt x="1471551" y="2034281"/>
                      <a:pt x="1458646" y="1998641"/>
                      <a:pt x="1444450" y="1963538"/>
                    </a:cubicBezTo>
                    <a:cubicBezTo>
                      <a:pt x="1442945" y="1959888"/>
                      <a:pt x="1444558" y="1955701"/>
                      <a:pt x="1448214" y="1954198"/>
                    </a:cubicBezTo>
                    <a:cubicBezTo>
                      <a:pt x="1451871" y="1952695"/>
                      <a:pt x="1456064" y="1954306"/>
                      <a:pt x="1457570" y="1957956"/>
                    </a:cubicBezTo>
                    <a:cubicBezTo>
                      <a:pt x="1477035" y="2001539"/>
                      <a:pt x="1494994" y="2045982"/>
                      <a:pt x="1510803" y="2091068"/>
                    </a:cubicBezTo>
                    <a:cubicBezTo>
                      <a:pt x="1517148" y="2109210"/>
                      <a:pt x="1523063" y="2127352"/>
                      <a:pt x="1528655" y="2145602"/>
                    </a:cubicBezTo>
                    <a:cubicBezTo>
                      <a:pt x="1537043" y="2173083"/>
                      <a:pt x="1544464" y="2200779"/>
                      <a:pt x="1551669" y="2228475"/>
                    </a:cubicBezTo>
                    <a:close/>
                    <a:moveTo>
                      <a:pt x="1640176" y="1927254"/>
                    </a:moveTo>
                    <a:cubicBezTo>
                      <a:pt x="1660931" y="1976420"/>
                      <a:pt x="1680289" y="2026230"/>
                      <a:pt x="1706313" y="2072389"/>
                    </a:cubicBezTo>
                    <a:cubicBezTo>
                      <a:pt x="1708249" y="2075717"/>
                      <a:pt x="1707174" y="2079904"/>
                      <a:pt x="1703840" y="2081729"/>
                    </a:cubicBezTo>
                    <a:cubicBezTo>
                      <a:pt x="1700614" y="2083661"/>
                      <a:pt x="1696420" y="2082588"/>
                      <a:pt x="1694484" y="2079367"/>
                    </a:cubicBezTo>
                    <a:cubicBezTo>
                      <a:pt x="1662221" y="2025800"/>
                      <a:pt x="1638455" y="1967295"/>
                      <a:pt x="1612322" y="1910293"/>
                    </a:cubicBezTo>
                    <a:cubicBezTo>
                      <a:pt x="1605439" y="1895264"/>
                      <a:pt x="1598449" y="1880235"/>
                      <a:pt x="1591137" y="1865528"/>
                    </a:cubicBezTo>
                    <a:cubicBezTo>
                      <a:pt x="1580060" y="1843522"/>
                      <a:pt x="1568338" y="1821945"/>
                      <a:pt x="1554895" y="1801334"/>
                    </a:cubicBezTo>
                    <a:cubicBezTo>
                      <a:pt x="1531666" y="1765801"/>
                      <a:pt x="1503705" y="1733060"/>
                      <a:pt x="1466603" y="1705686"/>
                    </a:cubicBezTo>
                    <a:cubicBezTo>
                      <a:pt x="1463377" y="1703431"/>
                      <a:pt x="1462625" y="1699030"/>
                      <a:pt x="1464883" y="1695810"/>
                    </a:cubicBezTo>
                    <a:cubicBezTo>
                      <a:pt x="1467249" y="1692589"/>
                      <a:pt x="1471658" y="1691838"/>
                      <a:pt x="1474885" y="1694092"/>
                    </a:cubicBezTo>
                    <a:cubicBezTo>
                      <a:pt x="1528010" y="1731020"/>
                      <a:pt x="1564896" y="1777931"/>
                      <a:pt x="1594040" y="1829781"/>
                    </a:cubicBezTo>
                    <a:cubicBezTo>
                      <a:pt x="1611462" y="1861019"/>
                      <a:pt x="1626088" y="1893976"/>
                      <a:pt x="1640176" y="1927254"/>
                    </a:cubicBezTo>
                    <a:close/>
                    <a:moveTo>
                      <a:pt x="1735027" y="1768055"/>
                    </a:moveTo>
                    <a:cubicBezTo>
                      <a:pt x="1738038" y="1770202"/>
                      <a:pt x="1738791" y="1774496"/>
                      <a:pt x="1736533" y="1777502"/>
                    </a:cubicBezTo>
                    <a:cubicBezTo>
                      <a:pt x="1734382" y="1780615"/>
                      <a:pt x="1730080" y="1781259"/>
                      <a:pt x="1727069" y="1779112"/>
                    </a:cubicBezTo>
                    <a:cubicBezTo>
                      <a:pt x="1718143" y="1772993"/>
                      <a:pt x="1709540" y="1762259"/>
                      <a:pt x="1701367" y="1749377"/>
                    </a:cubicBezTo>
                    <a:cubicBezTo>
                      <a:pt x="1685881" y="1724794"/>
                      <a:pt x="1672115" y="1692267"/>
                      <a:pt x="1659855" y="1675628"/>
                    </a:cubicBezTo>
                    <a:cubicBezTo>
                      <a:pt x="1645875" y="1656091"/>
                      <a:pt x="1630927" y="1637519"/>
                      <a:pt x="1615549" y="1619485"/>
                    </a:cubicBezTo>
                    <a:cubicBezTo>
                      <a:pt x="1605224" y="1607354"/>
                      <a:pt x="1594685" y="1595438"/>
                      <a:pt x="1583932" y="1583737"/>
                    </a:cubicBezTo>
                    <a:cubicBezTo>
                      <a:pt x="1557046" y="1554431"/>
                      <a:pt x="1528763" y="1526413"/>
                      <a:pt x="1499189" y="1498932"/>
                    </a:cubicBezTo>
                    <a:cubicBezTo>
                      <a:pt x="1496285" y="1496355"/>
                      <a:pt x="1495963" y="1491847"/>
                      <a:pt x="1498651" y="1488841"/>
                    </a:cubicBezTo>
                    <a:cubicBezTo>
                      <a:pt x="1501232" y="1485943"/>
                      <a:pt x="1505749" y="1485728"/>
                      <a:pt x="1508652" y="1488304"/>
                    </a:cubicBezTo>
                    <a:cubicBezTo>
                      <a:pt x="1530914" y="1507412"/>
                      <a:pt x="1552637" y="1526735"/>
                      <a:pt x="1573392" y="1546917"/>
                    </a:cubicBezTo>
                    <a:cubicBezTo>
                      <a:pt x="1587480" y="1560443"/>
                      <a:pt x="1601030" y="1574398"/>
                      <a:pt x="1614150" y="1588783"/>
                    </a:cubicBezTo>
                    <a:cubicBezTo>
                      <a:pt x="1625120" y="1600699"/>
                      <a:pt x="1635659" y="1613151"/>
                      <a:pt x="1645767" y="1625926"/>
                    </a:cubicBezTo>
                    <a:cubicBezTo>
                      <a:pt x="1655877" y="1638593"/>
                      <a:pt x="1665448" y="1651689"/>
                      <a:pt x="1674696" y="1665215"/>
                    </a:cubicBezTo>
                    <a:cubicBezTo>
                      <a:pt x="1686526" y="1682606"/>
                      <a:pt x="1699538" y="1715991"/>
                      <a:pt x="1714379" y="1741540"/>
                    </a:cubicBezTo>
                    <a:cubicBezTo>
                      <a:pt x="1720939" y="1752812"/>
                      <a:pt x="1727607" y="1762473"/>
                      <a:pt x="1735027" y="1768055"/>
                    </a:cubicBezTo>
                    <a:close/>
                    <a:moveTo>
                      <a:pt x="1273352" y="1823984"/>
                    </a:moveTo>
                    <a:cubicBezTo>
                      <a:pt x="1292494" y="1804339"/>
                      <a:pt x="1311852" y="1784909"/>
                      <a:pt x="1331639" y="1765908"/>
                    </a:cubicBezTo>
                    <a:cubicBezTo>
                      <a:pt x="1342501" y="1755281"/>
                      <a:pt x="1353793" y="1744975"/>
                      <a:pt x="1365084" y="1734777"/>
                    </a:cubicBezTo>
                    <a:cubicBezTo>
                      <a:pt x="1376484" y="1724579"/>
                      <a:pt x="1388098" y="1714381"/>
                      <a:pt x="1399605" y="1704398"/>
                    </a:cubicBezTo>
                    <a:cubicBezTo>
                      <a:pt x="1403477" y="1700962"/>
                      <a:pt x="1410790" y="1697957"/>
                      <a:pt x="1417242" y="1694736"/>
                    </a:cubicBezTo>
                    <a:cubicBezTo>
                      <a:pt x="1423157" y="1691838"/>
                      <a:pt x="1428642" y="1688832"/>
                      <a:pt x="1431653" y="1685934"/>
                    </a:cubicBezTo>
                    <a:cubicBezTo>
                      <a:pt x="1434557" y="1683250"/>
                      <a:pt x="1435954" y="1680351"/>
                      <a:pt x="1436170" y="1677668"/>
                    </a:cubicBezTo>
                    <a:cubicBezTo>
                      <a:pt x="1436492" y="1674555"/>
                      <a:pt x="1435632" y="1671119"/>
                      <a:pt x="1432083" y="1667899"/>
                    </a:cubicBezTo>
                    <a:cubicBezTo>
                      <a:pt x="1429287" y="1665430"/>
                      <a:pt x="1424985" y="1665537"/>
                      <a:pt x="1422404" y="1668328"/>
                    </a:cubicBezTo>
                    <a:cubicBezTo>
                      <a:pt x="1420361" y="1670475"/>
                      <a:pt x="1420038" y="1673803"/>
                      <a:pt x="1421436" y="1676272"/>
                    </a:cubicBezTo>
                    <a:cubicBezTo>
                      <a:pt x="1418318" y="1678634"/>
                      <a:pt x="1413048" y="1680781"/>
                      <a:pt x="1407779" y="1683035"/>
                    </a:cubicBezTo>
                    <a:cubicBezTo>
                      <a:pt x="1400788" y="1686041"/>
                      <a:pt x="1393906" y="1689261"/>
                      <a:pt x="1389711" y="1692697"/>
                    </a:cubicBezTo>
                    <a:cubicBezTo>
                      <a:pt x="1375408" y="1704290"/>
                      <a:pt x="1360998" y="1716099"/>
                      <a:pt x="1347018" y="1728122"/>
                    </a:cubicBezTo>
                    <a:cubicBezTo>
                      <a:pt x="1337554" y="1736173"/>
                      <a:pt x="1328305" y="1744439"/>
                      <a:pt x="1319164" y="1752812"/>
                    </a:cubicBezTo>
                    <a:cubicBezTo>
                      <a:pt x="1298947" y="1771705"/>
                      <a:pt x="1278836" y="1790706"/>
                      <a:pt x="1259479" y="1810566"/>
                    </a:cubicBezTo>
                    <a:cubicBezTo>
                      <a:pt x="1246574" y="1823769"/>
                      <a:pt x="1233992" y="1837296"/>
                      <a:pt x="1221732" y="1851036"/>
                    </a:cubicBezTo>
                    <a:cubicBezTo>
                      <a:pt x="1190975" y="1885602"/>
                      <a:pt x="1162262" y="1921994"/>
                      <a:pt x="1136237" y="1960103"/>
                    </a:cubicBezTo>
                    <a:cubicBezTo>
                      <a:pt x="1133978" y="1963323"/>
                      <a:pt x="1134731" y="1967724"/>
                      <a:pt x="1137957" y="1970086"/>
                    </a:cubicBezTo>
                    <a:cubicBezTo>
                      <a:pt x="1141184" y="1972340"/>
                      <a:pt x="1145593" y="1971589"/>
                      <a:pt x="1147851" y="1968368"/>
                    </a:cubicBezTo>
                    <a:cubicBezTo>
                      <a:pt x="1169359" y="1938955"/>
                      <a:pt x="1192803" y="1910937"/>
                      <a:pt x="1217108" y="1883777"/>
                    </a:cubicBezTo>
                    <a:cubicBezTo>
                      <a:pt x="1235282" y="1863381"/>
                      <a:pt x="1254209" y="1843522"/>
                      <a:pt x="1273352" y="1823984"/>
                    </a:cubicBezTo>
                    <a:close/>
                    <a:moveTo>
                      <a:pt x="1422942" y="1678097"/>
                    </a:moveTo>
                    <a:cubicBezTo>
                      <a:pt x="1422942" y="1678097"/>
                      <a:pt x="1422834" y="1677990"/>
                      <a:pt x="1422727" y="1677990"/>
                    </a:cubicBezTo>
                    <a:cubicBezTo>
                      <a:pt x="1422619" y="1677882"/>
                      <a:pt x="1422512" y="1677775"/>
                      <a:pt x="1422404" y="1677668"/>
                    </a:cubicBezTo>
                    <a:cubicBezTo>
                      <a:pt x="1422512" y="1678097"/>
                      <a:pt x="1422619" y="1678312"/>
                      <a:pt x="1422942" y="1678097"/>
                    </a:cubicBezTo>
                    <a:close/>
                    <a:moveTo>
                      <a:pt x="1286687" y="2109532"/>
                    </a:moveTo>
                    <a:cubicBezTo>
                      <a:pt x="1271954" y="2127996"/>
                      <a:pt x="1257651" y="2146568"/>
                      <a:pt x="1243993" y="2165783"/>
                    </a:cubicBezTo>
                    <a:cubicBezTo>
                      <a:pt x="1225926" y="2191117"/>
                      <a:pt x="1208934" y="2217310"/>
                      <a:pt x="1193664" y="2245221"/>
                    </a:cubicBezTo>
                    <a:cubicBezTo>
                      <a:pt x="1191836" y="2248656"/>
                      <a:pt x="1187534" y="2250052"/>
                      <a:pt x="1183985" y="2248227"/>
                    </a:cubicBezTo>
                    <a:cubicBezTo>
                      <a:pt x="1180543" y="2246402"/>
                      <a:pt x="1179146" y="2242001"/>
                      <a:pt x="1180974" y="2238566"/>
                    </a:cubicBezTo>
                    <a:cubicBezTo>
                      <a:pt x="1199256" y="2202282"/>
                      <a:pt x="1219796" y="2168252"/>
                      <a:pt x="1242810" y="2135833"/>
                    </a:cubicBezTo>
                    <a:cubicBezTo>
                      <a:pt x="1254317" y="2119516"/>
                      <a:pt x="1266469" y="2103736"/>
                      <a:pt x="1279159" y="2088170"/>
                    </a:cubicBezTo>
                    <a:cubicBezTo>
                      <a:pt x="1291634" y="2072819"/>
                      <a:pt x="1304861" y="2058005"/>
                      <a:pt x="1318304" y="2043083"/>
                    </a:cubicBezTo>
                    <a:lnTo>
                      <a:pt x="1373473" y="1982324"/>
                    </a:lnTo>
                    <a:cubicBezTo>
                      <a:pt x="1378635" y="1976742"/>
                      <a:pt x="1391970" y="1969120"/>
                      <a:pt x="1398960" y="1963430"/>
                    </a:cubicBezTo>
                    <a:cubicBezTo>
                      <a:pt x="1398530" y="1962250"/>
                      <a:pt x="1398315" y="1960961"/>
                      <a:pt x="1398637" y="1959566"/>
                    </a:cubicBezTo>
                    <a:cubicBezTo>
                      <a:pt x="1399283" y="1955916"/>
                      <a:pt x="1402832" y="1953447"/>
                      <a:pt x="1406596" y="1954091"/>
                    </a:cubicBezTo>
                    <a:cubicBezTo>
                      <a:pt x="1410359" y="1954735"/>
                      <a:pt x="1412403" y="1956560"/>
                      <a:pt x="1413478" y="1958063"/>
                    </a:cubicBezTo>
                    <a:cubicBezTo>
                      <a:pt x="1414876" y="1959888"/>
                      <a:pt x="1415414" y="1962035"/>
                      <a:pt x="1414984" y="1964504"/>
                    </a:cubicBezTo>
                    <a:cubicBezTo>
                      <a:pt x="1414661" y="1966865"/>
                      <a:pt x="1412188" y="1970623"/>
                      <a:pt x="1407779" y="1974380"/>
                    </a:cubicBezTo>
                    <a:cubicBezTo>
                      <a:pt x="1401326" y="1979962"/>
                      <a:pt x="1389604" y="1987262"/>
                      <a:pt x="1385087" y="1992522"/>
                    </a:cubicBezTo>
                    <a:lnTo>
                      <a:pt x="1331962" y="2055106"/>
                    </a:lnTo>
                    <a:cubicBezTo>
                      <a:pt x="1316261" y="2073034"/>
                      <a:pt x="1301313" y="2091283"/>
                      <a:pt x="1286687" y="2109532"/>
                    </a:cubicBezTo>
                    <a:close/>
                    <a:moveTo>
                      <a:pt x="1363579" y="2274742"/>
                    </a:moveTo>
                    <a:lnTo>
                      <a:pt x="1345835" y="2299540"/>
                    </a:lnTo>
                    <a:cubicBezTo>
                      <a:pt x="1339920" y="2307698"/>
                      <a:pt x="1334113" y="2316071"/>
                      <a:pt x="1328090" y="2324230"/>
                    </a:cubicBezTo>
                    <a:cubicBezTo>
                      <a:pt x="1322391" y="2331852"/>
                      <a:pt x="1316584" y="2339366"/>
                      <a:pt x="1310884" y="2346881"/>
                    </a:cubicBezTo>
                    <a:cubicBezTo>
                      <a:pt x="1302280" y="2358260"/>
                      <a:pt x="1293570" y="2369424"/>
                      <a:pt x="1285289" y="2380910"/>
                    </a:cubicBezTo>
                    <a:cubicBezTo>
                      <a:pt x="1283138" y="2384238"/>
                      <a:pt x="1278729" y="2385204"/>
                      <a:pt x="1275395" y="2383057"/>
                    </a:cubicBezTo>
                    <a:cubicBezTo>
                      <a:pt x="1272061" y="2380910"/>
                      <a:pt x="1271094" y="2376509"/>
                      <a:pt x="1273244" y="2373181"/>
                    </a:cubicBezTo>
                    <a:cubicBezTo>
                      <a:pt x="1281955" y="2358367"/>
                      <a:pt x="1290988" y="2343768"/>
                      <a:pt x="1300667" y="2329490"/>
                    </a:cubicBezTo>
                    <a:cubicBezTo>
                      <a:pt x="1304431" y="2323908"/>
                      <a:pt x="1308410" y="2318219"/>
                      <a:pt x="1312497" y="2312744"/>
                    </a:cubicBezTo>
                    <a:cubicBezTo>
                      <a:pt x="1318734" y="2304585"/>
                      <a:pt x="1325294" y="2296641"/>
                      <a:pt x="1331639" y="2288698"/>
                    </a:cubicBezTo>
                    <a:lnTo>
                      <a:pt x="1351427" y="2265403"/>
                    </a:lnTo>
                    <a:cubicBezTo>
                      <a:pt x="1351750" y="2265081"/>
                      <a:pt x="1357557" y="2258533"/>
                      <a:pt x="1359923" y="2255205"/>
                    </a:cubicBezTo>
                    <a:lnTo>
                      <a:pt x="1359923" y="2255956"/>
                    </a:lnTo>
                    <a:cubicBezTo>
                      <a:pt x="1359923" y="2255634"/>
                      <a:pt x="1360030" y="2255205"/>
                      <a:pt x="1360245" y="2254775"/>
                    </a:cubicBezTo>
                    <a:lnTo>
                      <a:pt x="1359923" y="2255205"/>
                    </a:lnTo>
                    <a:cubicBezTo>
                      <a:pt x="1359923" y="2254775"/>
                      <a:pt x="1359923" y="2254346"/>
                      <a:pt x="1360353" y="2254453"/>
                    </a:cubicBezTo>
                    <a:lnTo>
                      <a:pt x="1360353" y="2254346"/>
                    </a:lnTo>
                    <a:cubicBezTo>
                      <a:pt x="1361751" y="2250911"/>
                      <a:pt x="1365622" y="2249193"/>
                      <a:pt x="1369171" y="2250481"/>
                    </a:cubicBezTo>
                    <a:cubicBezTo>
                      <a:pt x="1371645" y="2251340"/>
                      <a:pt x="1373688" y="2253487"/>
                      <a:pt x="1373580" y="2257566"/>
                    </a:cubicBezTo>
                    <a:cubicBezTo>
                      <a:pt x="1373580" y="2258318"/>
                      <a:pt x="1373150" y="2259928"/>
                      <a:pt x="1372075" y="2261860"/>
                    </a:cubicBezTo>
                    <a:cubicBezTo>
                      <a:pt x="1370031" y="2265510"/>
                      <a:pt x="1363902" y="2274313"/>
                      <a:pt x="1363579" y="2274742"/>
                    </a:cubicBezTo>
                    <a:close/>
                    <a:moveTo>
                      <a:pt x="1313787" y="1026275"/>
                    </a:moveTo>
                    <a:lnTo>
                      <a:pt x="1313572" y="1025953"/>
                    </a:lnTo>
                    <a:cubicBezTo>
                      <a:pt x="1314325" y="1025953"/>
                      <a:pt x="1314970" y="1026060"/>
                      <a:pt x="1314755" y="1026489"/>
                    </a:cubicBezTo>
                    <a:cubicBezTo>
                      <a:pt x="1314433" y="1026382"/>
                      <a:pt x="1314110" y="1026382"/>
                      <a:pt x="1313787" y="1026275"/>
                    </a:cubicBezTo>
                    <a:close/>
                    <a:moveTo>
                      <a:pt x="944813" y="524311"/>
                    </a:moveTo>
                    <a:lnTo>
                      <a:pt x="945135" y="524848"/>
                    </a:lnTo>
                    <a:cubicBezTo>
                      <a:pt x="944813" y="525170"/>
                      <a:pt x="944598" y="524633"/>
                      <a:pt x="944383" y="523989"/>
                    </a:cubicBezTo>
                    <a:lnTo>
                      <a:pt x="944813" y="524311"/>
                    </a:lnTo>
                    <a:close/>
                    <a:moveTo>
                      <a:pt x="829098" y="444229"/>
                    </a:moveTo>
                    <a:cubicBezTo>
                      <a:pt x="809203" y="433709"/>
                      <a:pt x="788233" y="422544"/>
                      <a:pt x="767369" y="411380"/>
                    </a:cubicBezTo>
                    <a:cubicBezTo>
                      <a:pt x="746399" y="400323"/>
                      <a:pt x="725428" y="389266"/>
                      <a:pt x="705748" y="378424"/>
                    </a:cubicBezTo>
                    <a:cubicBezTo>
                      <a:pt x="669830" y="358672"/>
                      <a:pt x="637890" y="339993"/>
                      <a:pt x="616919" y="324428"/>
                    </a:cubicBezTo>
                    <a:cubicBezTo>
                      <a:pt x="613801" y="321959"/>
                      <a:pt x="609391" y="322495"/>
                      <a:pt x="606918" y="325608"/>
                    </a:cubicBezTo>
                    <a:cubicBezTo>
                      <a:pt x="604552" y="328722"/>
                      <a:pt x="605090" y="333230"/>
                      <a:pt x="608208" y="335592"/>
                    </a:cubicBezTo>
                    <a:cubicBezTo>
                      <a:pt x="627028" y="350836"/>
                      <a:pt x="654881" y="369085"/>
                      <a:pt x="686713" y="388085"/>
                    </a:cubicBezTo>
                    <a:cubicBezTo>
                      <a:pt x="703920" y="398284"/>
                      <a:pt x="722310" y="408804"/>
                      <a:pt x="741022" y="419109"/>
                    </a:cubicBezTo>
                    <a:cubicBezTo>
                      <a:pt x="765864" y="432635"/>
                      <a:pt x="791459" y="445839"/>
                      <a:pt x="815763" y="458184"/>
                    </a:cubicBezTo>
                    <a:cubicBezTo>
                      <a:pt x="862651" y="481908"/>
                      <a:pt x="904915" y="502197"/>
                      <a:pt x="928252" y="514650"/>
                    </a:cubicBezTo>
                    <a:cubicBezTo>
                      <a:pt x="936102" y="518836"/>
                      <a:pt x="941694" y="521950"/>
                      <a:pt x="944383" y="523989"/>
                    </a:cubicBezTo>
                    <a:cubicBezTo>
                      <a:pt x="944275" y="523560"/>
                      <a:pt x="944275" y="523023"/>
                      <a:pt x="944275" y="522594"/>
                    </a:cubicBezTo>
                    <a:cubicBezTo>
                      <a:pt x="944383" y="523238"/>
                      <a:pt x="944598" y="523775"/>
                      <a:pt x="944813" y="524311"/>
                    </a:cubicBezTo>
                    <a:lnTo>
                      <a:pt x="945135" y="524633"/>
                    </a:lnTo>
                    <a:cubicBezTo>
                      <a:pt x="945243" y="524633"/>
                      <a:pt x="945458" y="524741"/>
                      <a:pt x="945350" y="524741"/>
                    </a:cubicBezTo>
                    <a:cubicBezTo>
                      <a:pt x="945243" y="524848"/>
                      <a:pt x="945243" y="524848"/>
                      <a:pt x="945135" y="524848"/>
                    </a:cubicBezTo>
                    <a:cubicBezTo>
                      <a:pt x="945888" y="526029"/>
                      <a:pt x="946856" y="526888"/>
                      <a:pt x="948039" y="527424"/>
                    </a:cubicBezTo>
                    <a:cubicBezTo>
                      <a:pt x="948469" y="527639"/>
                      <a:pt x="948792" y="526888"/>
                      <a:pt x="949222" y="526995"/>
                    </a:cubicBezTo>
                    <a:cubicBezTo>
                      <a:pt x="949545" y="527424"/>
                      <a:pt x="949760" y="527746"/>
                      <a:pt x="950082" y="528176"/>
                    </a:cubicBezTo>
                    <a:cubicBezTo>
                      <a:pt x="993314" y="592263"/>
                      <a:pt x="1036330" y="655814"/>
                      <a:pt x="1079347" y="719150"/>
                    </a:cubicBezTo>
                    <a:cubicBezTo>
                      <a:pt x="1050096" y="710884"/>
                      <a:pt x="994067" y="694245"/>
                      <a:pt x="929649" y="670735"/>
                    </a:cubicBezTo>
                    <a:cubicBezTo>
                      <a:pt x="893838" y="657746"/>
                      <a:pt x="855769" y="642717"/>
                      <a:pt x="818559" y="625971"/>
                    </a:cubicBezTo>
                    <a:cubicBezTo>
                      <a:pt x="787695" y="612230"/>
                      <a:pt x="757476" y="597416"/>
                      <a:pt x="729945" y="581314"/>
                    </a:cubicBezTo>
                    <a:cubicBezTo>
                      <a:pt x="699296" y="563386"/>
                      <a:pt x="671873" y="544063"/>
                      <a:pt x="650580" y="523345"/>
                    </a:cubicBezTo>
                    <a:cubicBezTo>
                      <a:pt x="647891" y="520554"/>
                      <a:pt x="643374" y="520447"/>
                      <a:pt x="640578" y="523238"/>
                    </a:cubicBezTo>
                    <a:cubicBezTo>
                      <a:pt x="637674" y="526029"/>
                      <a:pt x="637674" y="530538"/>
                      <a:pt x="640471" y="533329"/>
                    </a:cubicBezTo>
                    <a:cubicBezTo>
                      <a:pt x="665850" y="559629"/>
                      <a:pt x="700049" y="584212"/>
                      <a:pt x="738549" y="606433"/>
                    </a:cubicBezTo>
                    <a:cubicBezTo>
                      <a:pt x="761347" y="619637"/>
                      <a:pt x="785759" y="632090"/>
                      <a:pt x="810709" y="643361"/>
                    </a:cubicBezTo>
                    <a:cubicBezTo>
                      <a:pt x="848240" y="660537"/>
                      <a:pt x="887063" y="675351"/>
                      <a:pt x="923412" y="688018"/>
                    </a:cubicBezTo>
                    <a:cubicBezTo>
                      <a:pt x="1003530" y="715714"/>
                      <a:pt x="1071389" y="732246"/>
                      <a:pt x="1091392" y="736862"/>
                    </a:cubicBezTo>
                    <a:cubicBezTo>
                      <a:pt x="1103867" y="755111"/>
                      <a:pt x="1116234" y="773897"/>
                      <a:pt x="1128709" y="792039"/>
                    </a:cubicBezTo>
                    <a:cubicBezTo>
                      <a:pt x="1142366" y="811792"/>
                      <a:pt x="1156347" y="831329"/>
                      <a:pt x="1170435" y="850759"/>
                    </a:cubicBezTo>
                    <a:cubicBezTo>
                      <a:pt x="1176779" y="859455"/>
                      <a:pt x="1183017" y="868257"/>
                      <a:pt x="1189362" y="876845"/>
                    </a:cubicBezTo>
                    <a:cubicBezTo>
                      <a:pt x="1166671" y="876952"/>
                      <a:pt x="1108706" y="864500"/>
                      <a:pt x="1105265" y="864178"/>
                    </a:cubicBezTo>
                    <a:cubicBezTo>
                      <a:pt x="1066012" y="860313"/>
                      <a:pt x="1026867" y="854624"/>
                      <a:pt x="988152" y="847324"/>
                    </a:cubicBezTo>
                    <a:cubicBezTo>
                      <a:pt x="962342" y="842386"/>
                      <a:pt x="936640" y="836804"/>
                      <a:pt x="911367" y="830041"/>
                    </a:cubicBezTo>
                    <a:cubicBezTo>
                      <a:pt x="869319" y="818662"/>
                      <a:pt x="828131" y="804277"/>
                      <a:pt x="788663" y="784954"/>
                    </a:cubicBezTo>
                    <a:cubicBezTo>
                      <a:pt x="785114" y="783237"/>
                      <a:pt x="780812" y="784632"/>
                      <a:pt x="779092" y="788068"/>
                    </a:cubicBezTo>
                    <a:cubicBezTo>
                      <a:pt x="777263" y="791610"/>
                      <a:pt x="778661" y="795904"/>
                      <a:pt x="782210" y="797622"/>
                    </a:cubicBezTo>
                    <a:cubicBezTo>
                      <a:pt x="832002" y="823922"/>
                      <a:pt x="884590" y="843030"/>
                      <a:pt x="938791" y="856449"/>
                    </a:cubicBezTo>
                    <a:cubicBezTo>
                      <a:pt x="960406" y="861709"/>
                      <a:pt x="982345" y="866110"/>
                      <a:pt x="1004391" y="869653"/>
                    </a:cubicBezTo>
                    <a:cubicBezTo>
                      <a:pt x="1037299" y="874913"/>
                      <a:pt x="1070529" y="878348"/>
                      <a:pt x="1103759" y="880924"/>
                    </a:cubicBezTo>
                    <a:cubicBezTo>
                      <a:pt x="1107200" y="881246"/>
                      <a:pt x="1167854" y="892089"/>
                      <a:pt x="1190545" y="891015"/>
                    </a:cubicBezTo>
                    <a:cubicBezTo>
                      <a:pt x="1194309" y="890800"/>
                      <a:pt x="1196137" y="889942"/>
                      <a:pt x="1198288" y="889190"/>
                    </a:cubicBezTo>
                    <a:cubicBezTo>
                      <a:pt x="1218721" y="917101"/>
                      <a:pt x="1239046" y="945012"/>
                      <a:pt x="1259156" y="973137"/>
                    </a:cubicBezTo>
                    <a:cubicBezTo>
                      <a:pt x="1258188" y="973352"/>
                      <a:pt x="1257866" y="973137"/>
                      <a:pt x="1256898" y="973459"/>
                    </a:cubicBezTo>
                    <a:cubicBezTo>
                      <a:pt x="1248295" y="976143"/>
                      <a:pt x="1235282" y="981940"/>
                      <a:pt x="1228292" y="983120"/>
                    </a:cubicBezTo>
                    <a:cubicBezTo>
                      <a:pt x="1214312" y="985589"/>
                      <a:pt x="1200331" y="987736"/>
                      <a:pt x="1186243" y="989561"/>
                    </a:cubicBezTo>
                    <a:cubicBezTo>
                      <a:pt x="1172263" y="991386"/>
                      <a:pt x="1158283" y="992889"/>
                      <a:pt x="1144195" y="993855"/>
                    </a:cubicBezTo>
                    <a:cubicBezTo>
                      <a:pt x="1125267" y="995143"/>
                      <a:pt x="1106340" y="995251"/>
                      <a:pt x="1087413" y="994607"/>
                    </a:cubicBezTo>
                    <a:cubicBezTo>
                      <a:pt x="1068485" y="993963"/>
                      <a:pt x="1049558" y="992567"/>
                      <a:pt x="1030738" y="990313"/>
                    </a:cubicBezTo>
                    <a:cubicBezTo>
                      <a:pt x="992884" y="985697"/>
                      <a:pt x="955459" y="977968"/>
                      <a:pt x="918895" y="967125"/>
                    </a:cubicBezTo>
                    <a:cubicBezTo>
                      <a:pt x="915131" y="965945"/>
                      <a:pt x="911153" y="968092"/>
                      <a:pt x="909969" y="971741"/>
                    </a:cubicBezTo>
                    <a:cubicBezTo>
                      <a:pt x="908787" y="975499"/>
                      <a:pt x="910830" y="979578"/>
                      <a:pt x="914594" y="980759"/>
                    </a:cubicBezTo>
                    <a:cubicBezTo>
                      <a:pt x="951588" y="993211"/>
                      <a:pt x="989658" y="1002980"/>
                      <a:pt x="1028265" y="1008669"/>
                    </a:cubicBezTo>
                    <a:cubicBezTo>
                      <a:pt x="1047622" y="1011460"/>
                      <a:pt x="1067195" y="1013285"/>
                      <a:pt x="1086875" y="1013930"/>
                    </a:cubicBezTo>
                    <a:cubicBezTo>
                      <a:pt x="1106447" y="1014466"/>
                      <a:pt x="1126020" y="1013822"/>
                      <a:pt x="1145700" y="1011997"/>
                    </a:cubicBezTo>
                    <a:cubicBezTo>
                      <a:pt x="1160111" y="1010709"/>
                      <a:pt x="1174521" y="1008777"/>
                      <a:pt x="1188824" y="1006415"/>
                    </a:cubicBezTo>
                    <a:cubicBezTo>
                      <a:pt x="1203020" y="1004053"/>
                      <a:pt x="1217108" y="1001262"/>
                      <a:pt x="1231195" y="998364"/>
                    </a:cubicBezTo>
                    <a:cubicBezTo>
                      <a:pt x="1237756" y="996968"/>
                      <a:pt x="1249155" y="991708"/>
                      <a:pt x="1258081" y="988166"/>
                    </a:cubicBezTo>
                    <a:cubicBezTo>
                      <a:pt x="1259264" y="987629"/>
                      <a:pt x="1260770" y="987092"/>
                      <a:pt x="1262060" y="986663"/>
                    </a:cubicBezTo>
                    <a:cubicBezTo>
                      <a:pt x="1262490" y="987092"/>
                      <a:pt x="1262920" y="987522"/>
                      <a:pt x="1263458" y="987844"/>
                    </a:cubicBezTo>
                    <a:cubicBezTo>
                      <a:pt x="1265394" y="988917"/>
                      <a:pt x="1267007" y="987200"/>
                      <a:pt x="1268943" y="986555"/>
                    </a:cubicBezTo>
                    <a:cubicBezTo>
                      <a:pt x="1270986" y="989561"/>
                      <a:pt x="1287117" y="1015218"/>
                      <a:pt x="1298086" y="1028958"/>
                    </a:cubicBezTo>
                    <a:cubicBezTo>
                      <a:pt x="1302388" y="1034218"/>
                      <a:pt x="1306260" y="1037868"/>
                      <a:pt x="1308625" y="1038942"/>
                    </a:cubicBezTo>
                    <a:cubicBezTo>
                      <a:pt x="1310991" y="1040123"/>
                      <a:pt x="1313035" y="1040123"/>
                      <a:pt x="1314648" y="1039586"/>
                    </a:cubicBezTo>
                    <a:cubicBezTo>
                      <a:pt x="1318304" y="1038620"/>
                      <a:pt x="1320455" y="1034863"/>
                      <a:pt x="1319487" y="1031320"/>
                    </a:cubicBezTo>
                    <a:cubicBezTo>
                      <a:pt x="1318842" y="1028958"/>
                      <a:pt x="1317014" y="1027241"/>
                      <a:pt x="1314863" y="1026489"/>
                    </a:cubicBezTo>
                    <a:cubicBezTo>
                      <a:pt x="1314863" y="1026597"/>
                      <a:pt x="1314863" y="1026704"/>
                      <a:pt x="1314755" y="1026704"/>
                    </a:cubicBezTo>
                    <a:cubicBezTo>
                      <a:pt x="1314540" y="1027026"/>
                      <a:pt x="1314217" y="1026811"/>
                      <a:pt x="1313895" y="1026275"/>
                    </a:cubicBezTo>
                    <a:cubicBezTo>
                      <a:pt x="1313035" y="1026167"/>
                      <a:pt x="1312067" y="1026167"/>
                      <a:pt x="1311099" y="1026489"/>
                    </a:cubicBezTo>
                    <a:cubicBezTo>
                      <a:pt x="1311529" y="1026382"/>
                      <a:pt x="1312712" y="1026060"/>
                      <a:pt x="1313680" y="1025953"/>
                    </a:cubicBezTo>
                    <a:cubicBezTo>
                      <a:pt x="1313357" y="1025631"/>
                      <a:pt x="1313035" y="1025094"/>
                      <a:pt x="1312712" y="1024772"/>
                    </a:cubicBezTo>
                    <a:cubicBezTo>
                      <a:pt x="1307980" y="1019619"/>
                      <a:pt x="1301098" y="1009743"/>
                      <a:pt x="1294860" y="1000296"/>
                    </a:cubicBezTo>
                    <a:cubicBezTo>
                      <a:pt x="1296258" y="999330"/>
                      <a:pt x="1298301" y="999652"/>
                      <a:pt x="1298732" y="997935"/>
                    </a:cubicBezTo>
                    <a:cubicBezTo>
                      <a:pt x="1302926" y="980437"/>
                      <a:pt x="1314110" y="940074"/>
                      <a:pt x="1322068" y="907332"/>
                    </a:cubicBezTo>
                    <a:cubicBezTo>
                      <a:pt x="1326154" y="890800"/>
                      <a:pt x="1329381" y="876201"/>
                      <a:pt x="1330671" y="867291"/>
                    </a:cubicBezTo>
                    <a:cubicBezTo>
                      <a:pt x="1333898" y="844748"/>
                      <a:pt x="1336156" y="815119"/>
                      <a:pt x="1337446" y="782163"/>
                    </a:cubicBezTo>
                    <a:cubicBezTo>
                      <a:pt x="1338199" y="764021"/>
                      <a:pt x="1338522" y="745021"/>
                      <a:pt x="1338629" y="725483"/>
                    </a:cubicBezTo>
                    <a:cubicBezTo>
                      <a:pt x="1338629" y="697358"/>
                      <a:pt x="1338092" y="668481"/>
                      <a:pt x="1337016" y="640677"/>
                    </a:cubicBezTo>
                    <a:cubicBezTo>
                      <a:pt x="1335188" y="591297"/>
                      <a:pt x="1331854" y="545459"/>
                      <a:pt x="1328198" y="513469"/>
                    </a:cubicBezTo>
                    <a:cubicBezTo>
                      <a:pt x="1327768" y="509497"/>
                      <a:pt x="1324326" y="506706"/>
                      <a:pt x="1320455" y="507135"/>
                    </a:cubicBezTo>
                    <a:cubicBezTo>
                      <a:pt x="1316476" y="507457"/>
                      <a:pt x="1313572" y="511000"/>
                      <a:pt x="1314002" y="514865"/>
                    </a:cubicBezTo>
                    <a:cubicBezTo>
                      <a:pt x="1317766" y="557160"/>
                      <a:pt x="1319379" y="623716"/>
                      <a:pt x="1319487" y="690273"/>
                    </a:cubicBezTo>
                    <a:cubicBezTo>
                      <a:pt x="1319487" y="720330"/>
                      <a:pt x="1319272" y="750281"/>
                      <a:pt x="1318519" y="777977"/>
                    </a:cubicBezTo>
                    <a:cubicBezTo>
                      <a:pt x="1317551" y="811684"/>
                      <a:pt x="1316153" y="842064"/>
                      <a:pt x="1313357" y="865037"/>
                    </a:cubicBezTo>
                    <a:cubicBezTo>
                      <a:pt x="1312282" y="873625"/>
                      <a:pt x="1309486" y="887687"/>
                      <a:pt x="1306044" y="903682"/>
                    </a:cubicBezTo>
                    <a:cubicBezTo>
                      <a:pt x="1299699" y="933310"/>
                      <a:pt x="1291311" y="968306"/>
                      <a:pt x="1286902" y="987951"/>
                    </a:cubicBezTo>
                    <a:cubicBezTo>
                      <a:pt x="1283783" y="982906"/>
                      <a:pt x="1281202" y="978827"/>
                      <a:pt x="1280664" y="978075"/>
                    </a:cubicBezTo>
                    <a:cubicBezTo>
                      <a:pt x="1259049" y="946622"/>
                      <a:pt x="1236680" y="915491"/>
                      <a:pt x="1214527" y="884359"/>
                    </a:cubicBezTo>
                    <a:cubicBezTo>
                      <a:pt x="1215279" y="883286"/>
                      <a:pt x="1217108" y="883393"/>
                      <a:pt x="1217215" y="881998"/>
                    </a:cubicBezTo>
                    <a:cubicBezTo>
                      <a:pt x="1217215" y="881998"/>
                      <a:pt x="1223022" y="802667"/>
                      <a:pt x="1226571" y="706482"/>
                    </a:cubicBezTo>
                    <a:cubicBezTo>
                      <a:pt x="1228077" y="668696"/>
                      <a:pt x="1229152" y="628332"/>
                      <a:pt x="1229367" y="589257"/>
                    </a:cubicBezTo>
                    <a:cubicBezTo>
                      <a:pt x="1229475" y="562098"/>
                      <a:pt x="1229152" y="535583"/>
                      <a:pt x="1228399" y="510893"/>
                    </a:cubicBezTo>
                    <a:cubicBezTo>
                      <a:pt x="1226894" y="460868"/>
                      <a:pt x="1223775" y="418143"/>
                      <a:pt x="1218506" y="393024"/>
                    </a:cubicBezTo>
                    <a:cubicBezTo>
                      <a:pt x="1217753" y="389159"/>
                      <a:pt x="1213989" y="386690"/>
                      <a:pt x="1210117" y="387441"/>
                    </a:cubicBezTo>
                    <a:cubicBezTo>
                      <a:pt x="1206246" y="388193"/>
                      <a:pt x="1203772" y="391950"/>
                      <a:pt x="1204526" y="395815"/>
                    </a:cubicBezTo>
                    <a:cubicBezTo>
                      <a:pt x="1209795" y="425228"/>
                      <a:pt x="1210978" y="479117"/>
                      <a:pt x="1210763" y="540414"/>
                    </a:cubicBezTo>
                    <a:cubicBezTo>
                      <a:pt x="1210548" y="566714"/>
                      <a:pt x="1210225" y="594410"/>
                      <a:pt x="1209687" y="622106"/>
                    </a:cubicBezTo>
                    <a:cubicBezTo>
                      <a:pt x="1209365" y="640463"/>
                      <a:pt x="1209150" y="658712"/>
                      <a:pt x="1208827" y="676639"/>
                    </a:cubicBezTo>
                    <a:cubicBezTo>
                      <a:pt x="1207321" y="763592"/>
                      <a:pt x="1204848" y="841312"/>
                      <a:pt x="1203988" y="869438"/>
                    </a:cubicBezTo>
                    <a:cubicBezTo>
                      <a:pt x="1192696" y="853550"/>
                      <a:pt x="1181404" y="837663"/>
                      <a:pt x="1170220" y="821668"/>
                    </a:cubicBezTo>
                    <a:cubicBezTo>
                      <a:pt x="1161078" y="808571"/>
                      <a:pt x="1152045" y="795475"/>
                      <a:pt x="1143119" y="782378"/>
                    </a:cubicBezTo>
                    <a:cubicBezTo>
                      <a:pt x="1115266" y="741478"/>
                      <a:pt x="1087520" y="699397"/>
                      <a:pt x="1059882" y="657746"/>
                    </a:cubicBezTo>
                    <a:cubicBezTo>
                      <a:pt x="1060528" y="657746"/>
                      <a:pt x="1061388" y="657961"/>
                      <a:pt x="1061926" y="657853"/>
                    </a:cubicBezTo>
                    <a:cubicBezTo>
                      <a:pt x="1063001" y="657639"/>
                      <a:pt x="1066227" y="657102"/>
                      <a:pt x="1067410" y="652701"/>
                    </a:cubicBezTo>
                    <a:cubicBezTo>
                      <a:pt x="1067518" y="652056"/>
                      <a:pt x="1067840" y="650768"/>
                      <a:pt x="1067948" y="648621"/>
                    </a:cubicBezTo>
                    <a:cubicBezTo>
                      <a:pt x="1068163" y="647118"/>
                      <a:pt x="1067840" y="645723"/>
                      <a:pt x="1067087" y="644435"/>
                    </a:cubicBezTo>
                    <a:cubicBezTo>
                      <a:pt x="1066872" y="633270"/>
                      <a:pt x="1067410" y="609976"/>
                      <a:pt x="1067410" y="599778"/>
                    </a:cubicBezTo>
                    <a:cubicBezTo>
                      <a:pt x="1067410" y="582924"/>
                      <a:pt x="1066980" y="566070"/>
                      <a:pt x="1066334" y="549216"/>
                    </a:cubicBezTo>
                    <a:cubicBezTo>
                      <a:pt x="1065582" y="532470"/>
                      <a:pt x="1064614" y="515616"/>
                      <a:pt x="1063539" y="498870"/>
                    </a:cubicBezTo>
                    <a:cubicBezTo>
                      <a:pt x="1061818" y="475575"/>
                      <a:pt x="1059667" y="451743"/>
                      <a:pt x="1056548" y="427912"/>
                    </a:cubicBezTo>
                    <a:cubicBezTo>
                      <a:pt x="1053430" y="404403"/>
                      <a:pt x="1049451" y="380893"/>
                      <a:pt x="1044719" y="357491"/>
                    </a:cubicBezTo>
                    <a:cubicBezTo>
                      <a:pt x="1035148" y="310258"/>
                      <a:pt x="1022350" y="263775"/>
                      <a:pt x="1006541" y="219870"/>
                    </a:cubicBezTo>
                    <a:cubicBezTo>
                      <a:pt x="1005144" y="216113"/>
                      <a:pt x="1001164" y="214073"/>
                      <a:pt x="997401" y="215361"/>
                    </a:cubicBezTo>
                    <a:cubicBezTo>
                      <a:pt x="993637" y="216649"/>
                      <a:pt x="991701" y="220729"/>
                      <a:pt x="992991" y="224378"/>
                    </a:cubicBezTo>
                    <a:cubicBezTo>
                      <a:pt x="1007187" y="268177"/>
                      <a:pt x="1017941" y="314337"/>
                      <a:pt x="1026437" y="360926"/>
                    </a:cubicBezTo>
                    <a:cubicBezTo>
                      <a:pt x="1030631" y="384114"/>
                      <a:pt x="1034180" y="407301"/>
                      <a:pt x="1037299" y="430381"/>
                    </a:cubicBezTo>
                    <a:cubicBezTo>
                      <a:pt x="1040417" y="453890"/>
                      <a:pt x="1043213" y="477292"/>
                      <a:pt x="1045149" y="500372"/>
                    </a:cubicBezTo>
                    <a:cubicBezTo>
                      <a:pt x="1046977" y="520232"/>
                      <a:pt x="1048590" y="540199"/>
                      <a:pt x="1049881" y="560166"/>
                    </a:cubicBezTo>
                    <a:cubicBezTo>
                      <a:pt x="1050633" y="573477"/>
                      <a:pt x="1051386" y="586681"/>
                      <a:pt x="1051817" y="599992"/>
                    </a:cubicBezTo>
                    <a:cubicBezTo>
                      <a:pt x="1052139" y="611156"/>
                      <a:pt x="1052462" y="637564"/>
                      <a:pt x="1053107" y="647655"/>
                    </a:cubicBezTo>
                    <a:cubicBezTo>
                      <a:pt x="1053430" y="647333"/>
                      <a:pt x="1053860" y="647011"/>
                      <a:pt x="1054397" y="646689"/>
                    </a:cubicBezTo>
                    <a:cubicBezTo>
                      <a:pt x="1054290" y="646904"/>
                      <a:pt x="1054290" y="647011"/>
                      <a:pt x="1054290" y="647226"/>
                    </a:cubicBezTo>
                    <a:cubicBezTo>
                      <a:pt x="1054182" y="648085"/>
                      <a:pt x="1054290" y="648943"/>
                      <a:pt x="1053967" y="649051"/>
                    </a:cubicBezTo>
                    <a:cubicBezTo>
                      <a:pt x="1024824" y="605038"/>
                      <a:pt x="995680" y="561454"/>
                      <a:pt x="966106" y="517334"/>
                    </a:cubicBezTo>
                    <a:cubicBezTo>
                      <a:pt x="958148" y="505633"/>
                      <a:pt x="949867" y="494146"/>
                      <a:pt x="941909" y="482338"/>
                    </a:cubicBezTo>
                    <a:cubicBezTo>
                      <a:pt x="942985" y="480942"/>
                      <a:pt x="945135" y="480406"/>
                      <a:pt x="944920" y="478581"/>
                    </a:cubicBezTo>
                    <a:cubicBezTo>
                      <a:pt x="941909" y="444766"/>
                      <a:pt x="928359" y="392057"/>
                      <a:pt x="911367" y="338168"/>
                    </a:cubicBezTo>
                    <a:cubicBezTo>
                      <a:pt x="907066" y="324535"/>
                      <a:pt x="902442" y="310794"/>
                      <a:pt x="897817" y="297268"/>
                    </a:cubicBezTo>
                    <a:cubicBezTo>
                      <a:pt x="892978" y="283528"/>
                      <a:pt x="888031" y="269894"/>
                      <a:pt x="883084" y="256905"/>
                    </a:cubicBezTo>
                    <a:cubicBezTo>
                      <a:pt x="857919" y="190349"/>
                      <a:pt x="834690" y="137319"/>
                      <a:pt x="834690" y="137319"/>
                    </a:cubicBezTo>
                    <a:cubicBezTo>
                      <a:pt x="833185" y="133669"/>
                      <a:pt x="829098" y="131844"/>
                      <a:pt x="825442" y="133347"/>
                    </a:cubicBezTo>
                    <a:cubicBezTo>
                      <a:pt x="821785" y="134850"/>
                      <a:pt x="820065" y="139036"/>
                      <a:pt x="821463" y="142686"/>
                    </a:cubicBezTo>
                    <a:cubicBezTo>
                      <a:pt x="821463" y="142686"/>
                      <a:pt x="834906" y="178004"/>
                      <a:pt x="852435" y="227062"/>
                    </a:cubicBezTo>
                    <a:cubicBezTo>
                      <a:pt x="858780" y="244453"/>
                      <a:pt x="865447" y="263561"/>
                      <a:pt x="872438" y="283528"/>
                    </a:cubicBezTo>
                    <a:cubicBezTo>
                      <a:pt x="876847" y="295873"/>
                      <a:pt x="881256" y="308433"/>
                      <a:pt x="885665" y="321100"/>
                    </a:cubicBezTo>
                    <a:cubicBezTo>
                      <a:pt x="892225" y="340208"/>
                      <a:pt x="898785" y="359316"/>
                      <a:pt x="904807" y="377780"/>
                    </a:cubicBezTo>
                    <a:cubicBezTo>
                      <a:pt x="915131" y="409555"/>
                      <a:pt x="922659" y="437788"/>
                      <a:pt x="927499" y="461620"/>
                    </a:cubicBezTo>
                    <a:cubicBezTo>
                      <a:pt x="900183" y="421793"/>
                      <a:pt x="873083" y="381752"/>
                      <a:pt x="844907" y="342570"/>
                    </a:cubicBezTo>
                    <a:cubicBezTo>
                      <a:pt x="775650" y="245956"/>
                      <a:pt x="703167" y="151918"/>
                      <a:pt x="625630" y="63677"/>
                    </a:cubicBezTo>
                    <a:cubicBezTo>
                      <a:pt x="623157" y="60671"/>
                      <a:pt x="618640" y="60349"/>
                      <a:pt x="615629" y="62926"/>
                    </a:cubicBezTo>
                    <a:cubicBezTo>
                      <a:pt x="612618" y="65502"/>
                      <a:pt x="612295" y="70011"/>
                      <a:pt x="614876" y="73017"/>
                    </a:cubicBezTo>
                    <a:cubicBezTo>
                      <a:pt x="691015" y="161794"/>
                      <a:pt x="761778" y="256368"/>
                      <a:pt x="829959" y="353090"/>
                    </a:cubicBezTo>
                    <a:cubicBezTo>
                      <a:pt x="863942" y="401289"/>
                      <a:pt x="897065" y="450241"/>
                      <a:pt x="930080" y="498977"/>
                    </a:cubicBezTo>
                    <a:cubicBezTo>
                      <a:pt x="927283" y="497367"/>
                      <a:pt x="925025" y="495971"/>
                      <a:pt x="921799" y="494254"/>
                    </a:cubicBezTo>
                    <a:cubicBezTo>
                      <a:pt x="898785" y="481372"/>
                      <a:pt x="865662" y="463767"/>
                      <a:pt x="829098" y="444229"/>
                    </a:cubicBezTo>
                    <a:close/>
                    <a:moveTo>
                      <a:pt x="1260555" y="979578"/>
                    </a:moveTo>
                    <a:cubicBezTo>
                      <a:pt x="1260662" y="979148"/>
                      <a:pt x="1260877" y="978827"/>
                      <a:pt x="1261092" y="978397"/>
                    </a:cubicBezTo>
                    <a:cubicBezTo>
                      <a:pt x="1261199" y="978290"/>
                      <a:pt x="1261307" y="978182"/>
                      <a:pt x="1261199" y="978182"/>
                    </a:cubicBezTo>
                    <a:cubicBezTo>
                      <a:pt x="1260339" y="977753"/>
                      <a:pt x="1260339" y="978504"/>
                      <a:pt x="1260555" y="979578"/>
                    </a:cubicBezTo>
                    <a:close/>
                    <a:moveTo>
                      <a:pt x="1479078" y="1104317"/>
                    </a:moveTo>
                    <a:cubicBezTo>
                      <a:pt x="1476175" y="1103136"/>
                      <a:pt x="1474885" y="1101204"/>
                      <a:pt x="1474239" y="1099594"/>
                    </a:cubicBezTo>
                    <a:cubicBezTo>
                      <a:pt x="1473164" y="1097018"/>
                      <a:pt x="1473379" y="1093690"/>
                      <a:pt x="1476175" y="1090362"/>
                    </a:cubicBezTo>
                    <a:cubicBezTo>
                      <a:pt x="1478756" y="1087356"/>
                      <a:pt x="1486284" y="1083277"/>
                      <a:pt x="1488865" y="1079949"/>
                    </a:cubicBezTo>
                    <a:lnTo>
                      <a:pt x="1510051" y="1052146"/>
                    </a:lnTo>
                    <a:lnTo>
                      <a:pt x="1571134" y="966052"/>
                    </a:lnTo>
                    <a:cubicBezTo>
                      <a:pt x="1574575" y="961436"/>
                      <a:pt x="1578124" y="956820"/>
                      <a:pt x="1581565" y="952204"/>
                    </a:cubicBezTo>
                    <a:cubicBezTo>
                      <a:pt x="1580060" y="952955"/>
                      <a:pt x="1578554" y="953385"/>
                      <a:pt x="1576941" y="953063"/>
                    </a:cubicBezTo>
                    <a:cubicBezTo>
                      <a:pt x="1575758" y="952848"/>
                      <a:pt x="1574360" y="952097"/>
                      <a:pt x="1573070" y="950486"/>
                    </a:cubicBezTo>
                    <a:cubicBezTo>
                      <a:pt x="1572747" y="950057"/>
                      <a:pt x="1571994" y="948984"/>
                      <a:pt x="1571672" y="947051"/>
                    </a:cubicBezTo>
                    <a:cubicBezTo>
                      <a:pt x="1571242" y="944797"/>
                      <a:pt x="1570596" y="936424"/>
                      <a:pt x="1569844" y="933096"/>
                    </a:cubicBezTo>
                    <a:cubicBezTo>
                      <a:pt x="1568338" y="926333"/>
                      <a:pt x="1566832" y="919570"/>
                      <a:pt x="1565219" y="912914"/>
                    </a:cubicBezTo>
                    <a:cubicBezTo>
                      <a:pt x="1564144" y="908513"/>
                      <a:pt x="1562961" y="904112"/>
                      <a:pt x="1561670" y="899818"/>
                    </a:cubicBezTo>
                    <a:cubicBezTo>
                      <a:pt x="1555325" y="878455"/>
                      <a:pt x="1548765" y="857093"/>
                      <a:pt x="1542851" y="835623"/>
                    </a:cubicBezTo>
                    <a:cubicBezTo>
                      <a:pt x="1538979" y="821238"/>
                      <a:pt x="1535322" y="806746"/>
                      <a:pt x="1531989" y="792039"/>
                    </a:cubicBezTo>
                    <a:cubicBezTo>
                      <a:pt x="1525536" y="762304"/>
                      <a:pt x="1520052" y="730099"/>
                      <a:pt x="1517041" y="697036"/>
                    </a:cubicBezTo>
                    <a:cubicBezTo>
                      <a:pt x="1514997" y="675888"/>
                      <a:pt x="1514029" y="654311"/>
                      <a:pt x="1514029" y="632841"/>
                    </a:cubicBezTo>
                    <a:cubicBezTo>
                      <a:pt x="1514244" y="577449"/>
                      <a:pt x="1521557" y="522379"/>
                      <a:pt x="1538764" y="474072"/>
                    </a:cubicBezTo>
                    <a:cubicBezTo>
                      <a:pt x="1540055" y="470315"/>
                      <a:pt x="1544033" y="468275"/>
                      <a:pt x="1547797" y="469563"/>
                    </a:cubicBezTo>
                    <a:cubicBezTo>
                      <a:pt x="1551561" y="470852"/>
                      <a:pt x="1553497" y="474931"/>
                      <a:pt x="1552314" y="478581"/>
                    </a:cubicBezTo>
                    <a:cubicBezTo>
                      <a:pt x="1539947" y="516582"/>
                      <a:pt x="1534355" y="558556"/>
                      <a:pt x="1532957" y="601388"/>
                    </a:cubicBezTo>
                    <a:cubicBezTo>
                      <a:pt x="1531881" y="632626"/>
                      <a:pt x="1533387" y="664294"/>
                      <a:pt x="1536291" y="695211"/>
                    </a:cubicBezTo>
                    <a:cubicBezTo>
                      <a:pt x="1539302" y="727630"/>
                      <a:pt x="1543818" y="759083"/>
                      <a:pt x="1549733" y="788389"/>
                    </a:cubicBezTo>
                    <a:cubicBezTo>
                      <a:pt x="1552637" y="802774"/>
                      <a:pt x="1555971" y="817052"/>
                      <a:pt x="1559519" y="831329"/>
                    </a:cubicBezTo>
                    <a:cubicBezTo>
                      <a:pt x="1564789" y="852799"/>
                      <a:pt x="1570596" y="874269"/>
                      <a:pt x="1576403" y="895631"/>
                    </a:cubicBezTo>
                    <a:cubicBezTo>
                      <a:pt x="1577586" y="900247"/>
                      <a:pt x="1578662" y="904863"/>
                      <a:pt x="1579737" y="909586"/>
                    </a:cubicBezTo>
                    <a:cubicBezTo>
                      <a:pt x="1581135" y="916349"/>
                      <a:pt x="1582426" y="923220"/>
                      <a:pt x="1583716" y="930090"/>
                    </a:cubicBezTo>
                    <a:cubicBezTo>
                      <a:pt x="1584146" y="932237"/>
                      <a:pt x="1583716" y="937390"/>
                      <a:pt x="1583824" y="940932"/>
                    </a:cubicBezTo>
                    <a:cubicBezTo>
                      <a:pt x="1584576" y="941791"/>
                      <a:pt x="1585222" y="942757"/>
                      <a:pt x="1585437" y="943938"/>
                    </a:cubicBezTo>
                    <a:cubicBezTo>
                      <a:pt x="1585114" y="943294"/>
                      <a:pt x="1584146" y="942542"/>
                      <a:pt x="1584039" y="942328"/>
                    </a:cubicBezTo>
                    <a:lnTo>
                      <a:pt x="1583932" y="942220"/>
                    </a:lnTo>
                    <a:cubicBezTo>
                      <a:pt x="1584146" y="943831"/>
                      <a:pt x="1584469" y="944797"/>
                      <a:pt x="1585222" y="944689"/>
                    </a:cubicBezTo>
                    <a:cubicBezTo>
                      <a:pt x="1585437" y="944689"/>
                      <a:pt x="1585545" y="944582"/>
                      <a:pt x="1585545" y="944475"/>
                    </a:cubicBezTo>
                    <a:cubicBezTo>
                      <a:pt x="1585652" y="945012"/>
                      <a:pt x="1585652" y="945656"/>
                      <a:pt x="1585652" y="946192"/>
                    </a:cubicBezTo>
                    <a:cubicBezTo>
                      <a:pt x="1585545" y="947373"/>
                      <a:pt x="1585114" y="947159"/>
                      <a:pt x="1584792" y="947910"/>
                    </a:cubicBezTo>
                    <a:cubicBezTo>
                      <a:pt x="1605010" y="920643"/>
                      <a:pt x="1625335" y="893377"/>
                      <a:pt x="1645983" y="866432"/>
                    </a:cubicBezTo>
                    <a:cubicBezTo>
                      <a:pt x="1657275" y="851833"/>
                      <a:pt x="1668674" y="837233"/>
                      <a:pt x="1680073" y="822634"/>
                    </a:cubicBezTo>
                    <a:cubicBezTo>
                      <a:pt x="1677922" y="813187"/>
                      <a:pt x="1668996" y="794186"/>
                      <a:pt x="1667921" y="790000"/>
                    </a:cubicBezTo>
                    <a:cubicBezTo>
                      <a:pt x="1663297" y="771106"/>
                      <a:pt x="1659533" y="751784"/>
                      <a:pt x="1656844" y="732461"/>
                    </a:cubicBezTo>
                    <a:cubicBezTo>
                      <a:pt x="1654048" y="712923"/>
                      <a:pt x="1652328" y="693386"/>
                      <a:pt x="1651467" y="673956"/>
                    </a:cubicBezTo>
                    <a:cubicBezTo>
                      <a:pt x="1650607" y="651198"/>
                      <a:pt x="1651037" y="628332"/>
                      <a:pt x="1652865" y="605574"/>
                    </a:cubicBezTo>
                    <a:cubicBezTo>
                      <a:pt x="1654693" y="583031"/>
                      <a:pt x="1657705" y="560488"/>
                      <a:pt x="1661684" y="538052"/>
                    </a:cubicBezTo>
                    <a:cubicBezTo>
                      <a:pt x="1666308" y="511322"/>
                      <a:pt x="1672438" y="484807"/>
                      <a:pt x="1679213" y="458506"/>
                    </a:cubicBezTo>
                    <a:cubicBezTo>
                      <a:pt x="1689322" y="419002"/>
                      <a:pt x="1701259" y="379927"/>
                      <a:pt x="1712873" y="341711"/>
                    </a:cubicBezTo>
                    <a:cubicBezTo>
                      <a:pt x="1714056" y="337954"/>
                      <a:pt x="1717928" y="335807"/>
                      <a:pt x="1721799" y="336880"/>
                    </a:cubicBezTo>
                    <a:cubicBezTo>
                      <a:pt x="1725563" y="337954"/>
                      <a:pt x="1727714" y="341926"/>
                      <a:pt x="1726639" y="345683"/>
                    </a:cubicBezTo>
                    <a:cubicBezTo>
                      <a:pt x="1716207" y="384006"/>
                      <a:pt x="1705668" y="423189"/>
                      <a:pt x="1696420" y="462693"/>
                    </a:cubicBezTo>
                    <a:cubicBezTo>
                      <a:pt x="1690397" y="488779"/>
                      <a:pt x="1684913" y="514972"/>
                      <a:pt x="1680504" y="541272"/>
                    </a:cubicBezTo>
                    <a:cubicBezTo>
                      <a:pt x="1676847" y="563172"/>
                      <a:pt x="1673836" y="585178"/>
                      <a:pt x="1671900" y="607185"/>
                    </a:cubicBezTo>
                    <a:cubicBezTo>
                      <a:pt x="1669965" y="629299"/>
                      <a:pt x="1668889" y="651305"/>
                      <a:pt x="1669427" y="673419"/>
                    </a:cubicBezTo>
                    <a:cubicBezTo>
                      <a:pt x="1669749" y="692312"/>
                      <a:pt x="1671040" y="711313"/>
                      <a:pt x="1673191" y="730314"/>
                    </a:cubicBezTo>
                    <a:cubicBezTo>
                      <a:pt x="1675342" y="749315"/>
                      <a:pt x="1678460" y="768208"/>
                      <a:pt x="1682439" y="786672"/>
                    </a:cubicBezTo>
                    <a:cubicBezTo>
                      <a:pt x="1683084" y="789678"/>
                      <a:pt x="1687171" y="799983"/>
                      <a:pt x="1690505" y="809323"/>
                    </a:cubicBezTo>
                    <a:cubicBezTo>
                      <a:pt x="1713949" y="779265"/>
                      <a:pt x="1737285" y="749207"/>
                      <a:pt x="1760837" y="719150"/>
                    </a:cubicBezTo>
                    <a:cubicBezTo>
                      <a:pt x="1796433" y="673848"/>
                      <a:pt x="1830954" y="627796"/>
                      <a:pt x="1865582" y="581850"/>
                    </a:cubicBezTo>
                    <a:cubicBezTo>
                      <a:pt x="1864830" y="579918"/>
                      <a:pt x="1864292" y="577986"/>
                      <a:pt x="1863646" y="575946"/>
                    </a:cubicBezTo>
                    <a:cubicBezTo>
                      <a:pt x="1862571" y="572618"/>
                      <a:pt x="1861926" y="569183"/>
                      <a:pt x="1861926" y="565855"/>
                    </a:cubicBezTo>
                    <a:cubicBezTo>
                      <a:pt x="1862571" y="546318"/>
                      <a:pt x="1862786" y="526780"/>
                      <a:pt x="1863431" y="507243"/>
                    </a:cubicBezTo>
                    <a:cubicBezTo>
                      <a:pt x="1863861" y="494146"/>
                      <a:pt x="1864507" y="481050"/>
                      <a:pt x="1865367" y="467953"/>
                    </a:cubicBezTo>
                    <a:cubicBezTo>
                      <a:pt x="1867625" y="438862"/>
                      <a:pt x="1870744" y="410092"/>
                      <a:pt x="1875369" y="381859"/>
                    </a:cubicBezTo>
                    <a:cubicBezTo>
                      <a:pt x="1878595" y="362751"/>
                      <a:pt x="1882359" y="343858"/>
                      <a:pt x="1886768" y="325072"/>
                    </a:cubicBezTo>
                    <a:cubicBezTo>
                      <a:pt x="1897845" y="278482"/>
                      <a:pt x="1912578" y="232859"/>
                      <a:pt x="1930752" y="187450"/>
                    </a:cubicBezTo>
                    <a:cubicBezTo>
                      <a:pt x="1932150" y="183801"/>
                      <a:pt x="1936237" y="181976"/>
                      <a:pt x="1940001" y="183371"/>
                    </a:cubicBezTo>
                    <a:cubicBezTo>
                      <a:pt x="1943657" y="184767"/>
                      <a:pt x="1945486" y="188846"/>
                      <a:pt x="1944087" y="192496"/>
                    </a:cubicBezTo>
                    <a:cubicBezTo>
                      <a:pt x="1927634" y="237797"/>
                      <a:pt x="1914944" y="283206"/>
                      <a:pt x="1905050" y="329151"/>
                    </a:cubicBezTo>
                    <a:cubicBezTo>
                      <a:pt x="1901178" y="347722"/>
                      <a:pt x="1897630" y="366294"/>
                      <a:pt x="1894403" y="384972"/>
                    </a:cubicBezTo>
                    <a:cubicBezTo>
                      <a:pt x="1889779" y="412776"/>
                      <a:pt x="1885800" y="440901"/>
                      <a:pt x="1883111" y="469456"/>
                    </a:cubicBezTo>
                    <a:cubicBezTo>
                      <a:pt x="1881821" y="482338"/>
                      <a:pt x="1880853" y="495220"/>
                      <a:pt x="1880100" y="508102"/>
                    </a:cubicBezTo>
                    <a:cubicBezTo>
                      <a:pt x="1878810" y="527532"/>
                      <a:pt x="1877842" y="547069"/>
                      <a:pt x="1876659" y="566499"/>
                    </a:cubicBezTo>
                    <a:cubicBezTo>
                      <a:pt x="1876659" y="566714"/>
                      <a:pt x="1876874" y="567036"/>
                      <a:pt x="1876874" y="567251"/>
                    </a:cubicBezTo>
                    <a:cubicBezTo>
                      <a:pt x="1889564" y="550504"/>
                      <a:pt x="1902576" y="533865"/>
                      <a:pt x="1915159" y="517012"/>
                    </a:cubicBezTo>
                    <a:cubicBezTo>
                      <a:pt x="1944840" y="477722"/>
                      <a:pt x="1975059" y="438862"/>
                      <a:pt x="2004741" y="399572"/>
                    </a:cubicBezTo>
                    <a:cubicBezTo>
                      <a:pt x="2004741" y="398069"/>
                      <a:pt x="2003235" y="396673"/>
                      <a:pt x="2004310" y="395493"/>
                    </a:cubicBezTo>
                    <a:cubicBezTo>
                      <a:pt x="2008720" y="389696"/>
                      <a:pt x="2011623" y="381215"/>
                      <a:pt x="2013989" y="371769"/>
                    </a:cubicBezTo>
                    <a:cubicBezTo>
                      <a:pt x="2019689" y="349333"/>
                      <a:pt x="2021840" y="321744"/>
                      <a:pt x="2025604" y="305856"/>
                    </a:cubicBezTo>
                    <a:cubicBezTo>
                      <a:pt x="2030335" y="286963"/>
                      <a:pt x="2035175" y="268069"/>
                      <a:pt x="2040767" y="249391"/>
                    </a:cubicBezTo>
                    <a:cubicBezTo>
                      <a:pt x="2044531" y="236938"/>
                      <a:pt x="2048510" y="224593"/>
                      <a:pt x="2052812" y="212355"/>
                    </a:cubicBezTo>
                    <a:cubicBezTo>
                      <a:pt x="2063673" y="181654"/>
                      <a:pt x="2076040" y="151489"/>
                      <a:pt x="2089806" y="122075"/>
                    </a:cubicBezTo>
                    <a:cubicBezTo>
                      <a:pt x="2091419" y="118425"/>
                      <a:pt x="2095613" y="116815"/>
                      <a:pt x="2099270" y="118425"/>
                    </a:cubicBezTo>
                    <a:cubicBezTo>
                      <a:pt x="2102818" y="119928"/>
                      <a:pt x="2104539" y="124115"/>
                      <a:pt x="2102926" y="127765"/>
                    </a:cubicBezTo>
                    <a:cubicBezTo>
                      <a:pt x="2093140" y="151489"/>
                      <a:pt x="2084537" y="175642"/>
                      <a:pt x="2076471" y="199903"/>
                    </a:cubicBezTo>
                    <a:cubicBezTo>
                      <a:pt x="2070449" y="218152"/>
                      <a:pt x="2064857" y="236616"/>
                      <a:pt x="2059264" y="254973"/>
                    </a:cubicBezTo>
                    <a:cubicBezTo>
                      <a:pt x="2053780" y="273437"/>
                      <a:pt x="2048187" y="291901"/>
                      <a:pt x="2043133" y="310472"/>
                    </a:cubicBezTo>
                    <a:cubicBezTo>
                      <a:pt x="2039261" y="323784"/>
                      <a:pt x="2036035" y="345361"/>
                      <a:pt x="2031088" y="365220"/>
                    </a:cubicBezTo>
                    <a:cubicBezTo>
                      <a:pt x="2069588" y="314552"/>
                      <a:pt x="2107551" y="263561"/>
                      <a:pt x="2146910" y="213429"/>
                    </a:cubicBezTo>
                    <a:cubicBezTo>
                      <a:pt x="2203047" y="142042"/>
                      <a:pt x="2260582" y="71514"/>
                      <a:pt x="2320267" y="2488"/>
                    </a:cubicBezTo>
                    <a:cubicBezTo>
                      <a:pt x="2322848" y="-517"/>
                      <a:pt x="2327365" y="-839"/>
                      <a:pt x="2330376" y="1737"/>
                    </a:cubicBezTo>
                    <a:cubicBezTo>
                      <a:pt x="2333387" y="4313"/>
                      <a:pt x="2333710" y="8822"/>
                      <a:pt x="2331129" y="11720"/>
                    </a:cubicBezTo>
                    <a:cubicBezTo>
                      <a:pt x="2272304" y="81282"/>
                      <a:pt x="2215845" y="152240"/>
                      <a:pt x="2160461" y="223949"/>
                    </a:cubicBezTo>
                    <a:cubicBezTo>
                      <a:pt x="2082708" y="324642"/>
                      <a:pt x="2007214" y="426946"/>
                      <a:pt x="1930645" y="528713"/>
                    </a:cubicBezTo>
                    <a:cubicBezTo>
                      <a:pt x="1920321" y="542346"/>
                      <a:pt x="1909674" y="555764"/>
                      <a:pt x="1899350" y="569398"/>
                    </a:cubicBezTo>
                    <a:lnTo>
                      <a:pt x="1919890" y="561239"/>
                    </a:lnTo>
                    <a:cubicBezTo>
                      <a:pt x="1932903" y="555872"/>
                      <a:pt x="1945701" y="550290"/>
                      <a:pt x="1958498" y="544708"/>
                    </a:cubicBezTo>
                    <a:cubicBezTo>
                      <a:pt x="1971295" y="539018"/>
                      <a:pt x="1983985" y="533221"/>
                      <a:pt x="1996675" y="527317"/>
                    </a:cubicBezTo>
                    <a:cubicBezTo>
                      <a:pt x="2020980" y="516045"/>
                      <a:pt x="2045391" y="504344"/>
                      <a:pt x="2070018" y="492751"/>
                    </a:cubicBezTo>
                    <a:cubicBezTo>
                      <a:pt x="2094323" y="481157"/>
                      <a:pt x="2118735" y="469563"/>
                      <a:pt x="2142717" y="457326"/>
                    </a:cubicBezTo>
                    <a:cubicBezTo>
                      <a:pt x="2174979" y="441008"/>
                      <a:pt x="2206596" y="423940"/>
                      <a:pt x="2236815" y="405261"/>
                    </a:cubicBezTo>
                    <a:cubicBezTo>
                      <a:pt x="2240149" y="403114"/>
                      <a:pt x="2244558" y="404080"/>
                      <a:pt x="2246709" y="407301"/>
                    </a:cubicBezTo>
                    <a:cubicBezTo>
                      <a:pt x="2248860" y="410629"/>
                      <a:pt x="2247892" y="415030"/>
                      <a:pt x="2244558" y="417177"/>
                    </a:cubicBezTo>
                    <a:cubicBezTo>
                      <a:pt x="2207134" y="442189"/>
                      <a:pt x="2167558" y="465055"/>
                      <a:pt x="2127015" y="485988"/>
                    </a:cubicBezTo>
                    <a:cubicBezTo>
                      <a:pt x="2110884" y="494361"/>
                      <a:pt x="2094645" y="502412"/>
                      <a:pt x="2078299" y="510141"/>
                    </a:cubicBezTo>
                    <a:cubicBezTo>
                      <a:pt x="2053564" y="521842"/>
                      <a:pt x="2028722" y="532792"/>
                      <a:pt x="2004095" y="543634"/>
                    </a:cubicBezTo>
                    <a:cubicBezTo>
                      <a:pt x="1991191" y="549324"/>
                      <a:pt x="1978178" y="554798"/>
                      <a:pt x="1965058" y="560166"/>
                    </a:cubicBezTo>
                    <a:cubicBezTo>
                      <a:pt x="1951938" y="565426"/>
                      <a:pt x="1938818" y="570579"/>
                      <a:pt x="1925590" y="575517"/>
                    </a:cubicBezTo>
                    <a:lnTo>
                      <a:pt x="1896984" y="585607"/>
                    </a:lnTo>
                    <a:cubicBezTo>
                      <a:pt x="1894941" y="586252"/>
                      <a:pt x="1889779" y="586574"/>
                      <a:pt x="1886337" y="587325"/>
                    </a:cubicBezTo>
                    <a:cubicBezTo>
                      <a:pt x="1885800" y="587862"/>
                      <a:pt x="1885047" y="588291"/>
                      <a:pt x="1884402" y="588721"/>
                    </a:cubicBezTo>
                    <a:cubicBezTo>
                      <a:pt x="1882359" y="591297"/>
                      <a:pt x="1880315" y="593981"/>
                      <a:pt x="1878380" y="596557"/>
                    </a:cubicBezTo>
                    <a:cubicBezTo>
                      <a:pt x="1878272" y="596772"/>
                      <a:pt x="1878380" y="596986"/>
                      <a:pt x="1878165" y="597094"/>
                    </a:cubicBezTo>
                    <a:cubicBezTo>
                      <a:pt x="1878057" y="597201"/>
                      <a:pt x="1877949" y="597094"/>
                      <a:pt x="1877842" y="597094"/>
                    </a:cubicBezTo>
                    <a:cubicBezTo>
                      <a:pt x="1843751" y="641644"/>
                      <a:pt x="1809983" y="686301"/>
                      <a:pt x="1775140" y="730421"/>
                    </a:cubicBezTo>
                    <a:cubicBezTo>
                      <a:pt x="1752234" y="759191"/>
                      <a:pt x="1729543" y="787960"/>
                      <a:pt x="1706636" y="816730"/>
                    </a:cubicBezTo>
                    <a:cubicBezTo>
                      <a:pt x="1708679" y="816408"/>
                      <a:pt x="1711045" y="816086"/>
                      <a:pt x="1712443" y="815656"/>
                    </a:cubicBezTo>
                    <a:lnTo>
                      <a:pt x="1748039" y="803633"/>
                    </a:lnTo>
                    <a:lnTo>
                      <a:pt x="1853430" y="767564"/>
                    </a:lnTo>
                    <a:cubicBezTo>
                      <a:pt x="1885155" y="756400"/>
                      <a:pt x="1921826" y="745128"/>
                      <a:pt x="1960003" y="733212"/>
                    </a:cubicBezTo>
                    <a:cubicBezTo>
                      <a:pt x="1994740" y="722370"/>
                      <a:pt x="2030658" y="710776"/>
                      <a:pt x="2064857" y="697250"/>
                    </a:cubicBezTo>
                    <a:cubicBezTo>
                      <a:pt x="2113035" y="678035"/>
                      <a:pt x="2157772" y="655062"/>
                      <a:pt x="2190357" y="624468"/>
                    </a:cubicBezTo>
                    <a:cubicBezTo>
                      <a:pt x="2193153" y="621784"/>
                      <a:pt x="2197670" y="621784"/>
                      <a:pt x="2200359" y="624682"/>
                    </a:cubicBezTo>
                    <a:cubicBezTo>
                      <a:pt x="2203155" y="627474"/>
                      <a:pt x="2203047" y="631982"/>
                      <a:pt x="2200251" y="634666"/>
                    </a:cubicBezTo>
                    <a:cubicBezTo>
                      <a:pt x="2167128" y="667407"/>
                      <a:pt x="2121531" y="692956"/>
                      <a:pt x="2071739" y="713889"/>
                    </a:cubicBezTo>
                    <a:cubicBezTo>
                      <a:pt x="2037326" y="728274"/>
                      <a:pt x="2001084" y="740619"/>
                      <a:pt x="1965811" y="751676"/>
                    </a:cubicBezTo>
                    <a:cubicBezTo>
                      <a:pt x="1927741" y="763485"/>
                      <a:pt x="1890962" y="773683"/>
                      <a:pt x="1859345" y="784418"/>
                    </a:cubicBezTo>
                    <a:cubicBezTo>
                      <a:pt x="1845149" y="789141"/>
                      <a:pt x="1830954" y="793650"/>
                      <a:pt x="1816758" y="798158"/>
                    </a:cubicBezTo>
                    <a:cubicBezTo>
                      <a:pt x="1795465" y="804921"/>
                      <a:pt x="1774064" y="811470"/>
                      <a:pt x="1752771" y="818125"/>
                    </a:cubicBezTo>
                    <a:lnTo>
                      <a:pt x="1717068" y="829075"/>
                    </a:lnTo>
                    <a:cubicBezTo>
                      <a:pt x="1714809" y="829826"/>
                      <a:pt x="1708679" y="829289"/>
                      <a:pt x="1704808" y="829719"/>
                    </a:cubicBezTo>
                    <a:cubicBezTo>
                      <a:pt x="1704593" y="830900"/>
                      <a:pt x="1704055" y="831973"/>
                      <a:pt x="1703195" y="832832"/>
                    </a:cubicBezTo>
                    <a:cubicBezTo>
                      <a:pt x="1700721" y="835623"/>
                      <a:pt x="1696420" y="835730"/>
                      <a:pt x="1693623" y="833261"/>
                    </a:cubicBezTo>
                    <a:cubicBezTo>
                      <a:pt x="1682117" y="847753"/>
                      <a:pt x="1670610" y="862138"/>
                      <a:pt x="1659210" y="876630"/>
                    </a:cubicBezTo>
                    <a:cubicBezTo>
                      <a:pt x="1645875" y="893699"/>
                      <a:pt x="1632970" y="910875"/>
                      <a:pt x="1619742" y="928050"/>
                    </a:cubicBezTo>
                    <a:cubicBezTo>
                      <a:pt x="1629421" y="931271"/>
                      <a:pt x="1648456" y="935887"/>
                      <a:pt x="1651682" y="935887"/>
                    </a:cubicBezTo>
                    <a:cubicBezTo>
                      <a:pt x="1667921" y="936746"/>
                      <a:pt x="1684160" y="937282"/>
                      <a:pt x="1700398" y="937497"/>
                    </a:cubicBezTo>
                    <a:cubicBezTo>
                      <a:pt x="1716637" y="937712"/>
                      <a:pt x="1732876" y="937604"/>
                      <a:pt x="1749008" y="937068"/>
                    </a:cubicBezTo>
                    <a:cubicBezTo>
                      <a:pt x="1778474" y="936102"/>
                      <a:pt x="1808908" y="933847"/>
                      <a:pt x="1839450" y="930412"/>
                    </a:cubicBezTo>
                    <a:cubicBezTo>
                      <a:pt x="1869346" y="927084"/>
                      <a:pt x="1899243" y="922468"/>
                      <a:pt x="1928601" y="915813"/>
                    </a:cubicBezTo>
                    <a:cubicBezTo>
                      <a:pt x="1968069" y="906795"/>
                      <a:pt x="2006461" y="894236"/>
                      <a:pt x="2041627" y="876308"/>
                    </a:cubicBezTo>
                    <a:cubicBezTo>
                      <a:pt x="2045069" y="874483"/>
                      <a:pt x="2049371" y="875771"/>
                      <a:pt x="2051199" y="879314"/>
                    </a:cubicBezTo>
                    <a:cubicBezTo>
                      <a:pt x="2053134" y="882749"/>
                      <a:pt x="2051736" y="887043"/>
                      <a:pt x="2048295" y="888976"/>
                    </a:cubicBezTo>
                    <a:cubicBezTo>
                      <a:pt x="2003773" y="913344"/>
                      <a:pt x="1953981" y="929768"/>
                      <a:pt x="1902684" y="940181"/>
                    </a:cubicBezTo>
                    <a:cubicBezTo>
                      <a:pt x="1882466" y="944260"/>
                      <a:pt x="1862033" y="947373"/>
                      <a:pt x="1841601" y="949627"/>
                    </a:cubicBezTo>
                    <a:cubicBezTo>
                      <a:pt x="1810521" y="953063"/>
                      <a:pt x="1779441" y="954458"/>
                      <a:pt x="1749437" y="954888"/>
                    </a:cubicBezTo>
                    <a:cubicBezTo>
                      <a:pt x="1732984" y="955102"/>
                      <a:pt x="1716422" y="954780"/>
                      <a:pt x="1699969" y="954029"/>
                    </a:cubicBezTo>
                    <a:cubicBezTo>
                      <a:pt x="1683515" y="953385"/>
                      <a:pt x="1667061" y="952311"/>
                      <a:pt x="1650715" y="951023"/>
                    </a:cubicBezTo>
                    <a:cubicBezTo>
                      <a:pt x="1646628" y="950701"/>
                      <a:pt x="1619420" y="943294"/>
                      <a:pt x="1610924" y="939537"/>
                    </a:cubicBezTo>
                    <a:cubicBezTo>
                      <a:pt x="1601783" y="951452"/>
                      <a:pt x="1592535" y="963154"/>
                      <a:pt x="1583609" y="975177"/>
                    </a:cubicBezTo>
                    <a:lnTo>
                      <a:pt x="1521665" y="1060519"/>
                    </a:lnTo>
                    <a:lnTo>
                      <a:pt x="1499941" y="1088644"/>
                    </a:lnTo>
                    <a:cubicBezTo>
                      <a:pt x="1498543" y="1090362"/>
                      <a:pt x="1496070" y="1092294"/>
                      <a:pt x="1493489" y="1094226"/>
                    </a:cubicBezTo>
                    <a:cubicBezTo>
                      <a:pt x="1492199" y="1095085"/>
                      <a:pt x="1490155" y="1096051"/>
                      <a:pt x="1488650" y="1096910"/>
                    </a:cubicBezTo>
                    <a:cubicBezTo>
                      <a:pt x="1488865" y="1098198"/>
                      <a:pt x="1488757" y="1099594"/>
                      <a:pt x="1488219" y="1100882"/>
                    </a:cubicBezTo>
                    <a:cubicBezTo>
                      <a:pt x="1486499" y="1104317"/>
                      <a:pt x="1482520" y="1105928"/>
                      <a:pt x="1479078" y="1104317"/>
                    </a:cubicBezTo>
                    <a:close/>
                    <a:moveTo>
                      <a:pt x="2190572" y="263775"/>
                    </a:moveTo>
                    <a:cubicBezTo>
                      <a:pt x="2207564" y="249928"/>
                      <a:pt x="2224340" y="235865"/>
                      <a:pt x="2240579" y="220836"/>
                    </a:cubicBezTo>
                    <a:cubicBezTo>
                      <a:pt x="2243375" y="218152"/>
                      <a:pt x="2247892" y="218152"/>
                      <a:pt x="2250688" y="220943"/>
                    </a:cubicBezTo>
                    <a:cubicBezTo>
                      <a:pt x="2253377" y="223734"/>
                      <a:pt x="2253377" y="228243"/>
                      <a:pt x="2250580" y="231034"/>
                    </a:cubicBezTo>
                    <a:cubicBezTo>
                      <a:pt x="2230900" y="251108"/>
                      <a:pt x="2210790" y="270324"/>
                      <a:pt x="2189605" y="288358"/>
                    </a:cubicBezTo>
                    <a:cubicBezTo>
                      <a:pt x="2179065" y="297483"/>
                      <a:pt x="2168311" y="306286"/>
                      <a:pt x="2157234" y="314766"/>
                    </a:cubicBezTo>
                    <a:cubicBezTo>
                      <a:pt x="2146265" y="323247"/>
                      <a:pt x="2134973" y="331405"/>
                      <a:pt x="2123574" y="339564"/>
                    </a:cubicBezTo>
                    <a:cubicBezTo>
                      <a:pt x="2112927" y="347078"/>
                      <a:pt x="2101958" y="354271"/>
                      <a:pt x="2091204" y="361785"/>
                    </a:cubicBezTo>
                    <a:cubicBezTo>
                      <a:pt x="2086687" y="364898"/>
                      <a:pt x="2082171" y="368011"/>
                      <a:pt x="2077869" y="371339"/>
                    </a:cubicBezTo>
                    <a:cubicBezTo>
                      <a:pt x="2072707" y="375204"/>
                      <a:pt x="2060877" y="384006"/>
                      <a:pt x="2055393" y="388408"/>
                    </a:cubicBezTo>
                    <a:cubicBezTo>
                      <a:pt x="2054962" y="389159"/>
                      <a:pt x="2054317" y="389803"/>
                      <a:pt x="2053564" y="390340"/>
                    </a:cubicBezTo>
                    <a:cubicBezTo>
                      <a:pt x="2046359" y="395600"/>
                      <a:pt x="2041520" y="388300"/>
                      <a:pt x="2041305" y="387871"/>
                    </a:cubicBezTo>
                    <a:cubicBezTo>
                      <a:pt x="2041197" y="387441"/>
                      <a:pt x="2040337" y="383362"/>
                      <a:pt x="2044208" y="379712"/>
                    </a:cubicBezTo>
                    <a:cubicBezTo>
                      <a:pt x="2048080" y="376062"/>
                      <a:pt x="2062275" y="364039"/>
                      <a:pt x="2068083" y="359209"/>
                    </a:cubicBezTo>
                    <a:cubicBezTo>
                      <a:pt x="2073890" y="354271"/>
                      <a:pt x="2079805" y="349547"/>
                      <a:pt x="2085935" y="344931"/>
                    </a:cubicBezTo>
                    <a:cubicBezTo>
                      <a:pt x="2094861" y="338168"/>
                      <a:pt x="2103894" y="331727"/>
                      <a:pt x="2112713" y="324857"/>
                    </a:cubicBezTo>
                    <a:cubicBezTo>
                      <a:pt x="2126047" y="314874"/>
                      <a:pt x="2138953" y="304675"/>
                      <a:pt x="2151857" y="294477"/>
                    </a:cubicBezTo>
                    <a:cubicBezTo>
                      <a:pt x="2164870" y="284387"/>
                      <a:pt x="2177882" y="274188"/>
                      <a:pt x="2190572" y="263775"/>
                    </a:cubicBezTo>
                    <a:close/>
                    <a:moveTo>
                      <a:pt x="2270476" y="188202"/>
                    </a:moveTo>
                    <a:cubicBezTo>
                      <a:pt x="2270261" y="188309"/>
                      <a:pt x="2270045" y="188524"/>
                      <a:pt x="2269830" y="188846"/>
                    </a:cubicBezTo>
                    <a:cubicBezTo>
                      <a:pt x="2269400" y="188417"/>
                      <a:pt x="2268647" y="187773"/>
                      <a:pt x="2269400" y="188202"/>
                    </a:cubicBezTo>
                    <a:cubicBezTo>
                      <a:pt x="2270368" y="188739"/>
                      <a:pt x="2268325" y="186914"/>
                      <a:pt x="2269293" y="187450"/>
                    </a:cubicBezTo>
                    <a:cubicBezTo>
                      <a:pt x="2269830" y="187880"/>
                      <a:pt x="2268540" y="186699"/>
                      <a:pt x="2269185" y="187021"/>
                    </a:cubicBezTo>
                    <a:cubicBezTo>
                      <a:pt x="2270045" y="187343"/>
                      <a:pt x="2268755" y="186377"/>
                      <a:pt x="2269400" y="185840"/>
                    </a:cubicBezTo>
                    <a:cubicBezTo>
                      <a:pt x="2269938" y="185411"/>
                      <a:pt x="2269293" y="186592"/>
                      <a:pt x="2269938" y="186377"/>
                    </a:cubicBezTo>
                    <a:cubicBezTo>
                      <a:pt x="2270261" y="186270"/>
                      <a:pt x="2270476" y="186162"/>
                      <a:pt x="2270691" y="186162"/>
                    </a:cubicBezTo>
                    <a:cubicBezTo>
                      <a:pt x="2272196" y="185518"/>
                      <a:pt x="2269615" y="185626"/>
                      <a:pt x="2270476" y="188202"/>
                    </a:cubicBezTo>
                    <a:close/>
                    <a:moveTo>
                      <a:pt x="2269723" y="188953"/>
                    </a:moveTo>
                    <a:lnTo>
                      <a:pt x="2269830" y="188846"/>
                    </a:lnTo>
                    <a:lnTo>
                      <a:pt x="2269938" y="188846"/>
                    </a:lnTo>
                    <a:cubicBezTo>
                      <a:pt x="2270153" y="188739"/>
                      <a:pt x="2270261" y="188524"/>
                      <a:pt x="2270476" y="188417"/>
                    </a:cubicBezTo>
                    <a:lnTo>
                      <a:pt x="2270476" y="188202"/>
                    </a:lnTo>
                    <a:cubicBezTo>
                      <a:pt x="2272841" y="185733"/>
                      <a:pt x="2276820" y="185303"/>
                      <a:pt x="2279724" y="187343"/>
                    </a:cubicBezTo>
                    <a:cubicBezTo>
                      <a:pt x="2282843" y="189597"/>
                      <a:pt x="2283595" y="193999"/>
                      <a:pt x="2281337" y="197219"/>
                    </a:cubicBezTo>
                    <a:cubicBezTo>
                      <a:pt x="2282951" y="198937"/>
                      <a:pt x="2280154" y="196790"/>
                      <a:pt x="2281445" y="198615"/>
                    </a:cubicBezTo>
                    <a:cubicBezTo>
                      <a:pt x="2282090" y="199366"/>
                      <a:pt x="2281015" y="198400"/>
                      <a:pt x="2281445" y="199152"/>
                    </a:cubicBezTo>
                    <a:cubicBezTo>
                      <a:pt x="2282305" y="200440"/>
                      <a:pt x="2280692" y="198937"/>
                      <a:pt x="2281230" y="200332"/>
                    </a:cubicBezTo>
                    <a:cubicBezTo>
                      <a:pt x="2281552" y="201191"/>
                      <a:pt x="2281122" y="200547"/>
                      <a:pt x="2280800" y="201298"/>
                    </a:cubicBezTo>
                    <a:cubicBezTo>
                      <a:pt x="2280800" y="201406"/>
                      <a:pt x="2280692" y="201513"/>
                      <a:pt x="2280584" y="201513"/>
                    </a:cubicBezTo>
                    <a:cubicBezTo>
                      <a:pt x="2279617" y="201513"/>
                      <a:pt x="2280262" y="201943"/>
                      <a:pt x="2279509" y="201298"/>
                    </a:cubicBezTo>
                    <a:cubicBezTo>
                      <a:pt x="2277251" y="199366"/>
                      <a:pt x="2280477" y="201943"/>
                      <a:pt x="2278111" y="199688"/>
                    </a:cubicBezTo>
                    <a:cubicBezTo>
                      <a:pt x="2274992" y="201835"/>
                      <a:pt x="2270798" y="200976"/>
                      <a:pt x="2268647" y="197863"/>
                    </a:cubicBezTo>
                    <a:cubicBezTo>
                      <a:pt x="2266712" y="195072"/>
                      <a:pt x="2267250" y="191208"/>
                      <a:pt x="2269723" y="188953"/>
                    </a:cubicBezTo>
                    <a:lnTo>
                      <a:pt x="2269723" y="188953"/>
                    </a:lnTo>
                    <a:close/>
                    <a:moveTo>
                      <a:pt x="2791944" y="1760970"/>
                    </a:moveTo>
                    <a:cubicBezTo>
                      <a:pt x="2795600" y="1762366"/>
                      <a:pt x="2799687" y="1760434"/>
                      <a:pt x="2801085" y="1756784"/>
                    </a:cubicBezTo>
                    <a:cubicBezTo>
                      <a:pt x="2802483" y="1753134"/>
                      <a:pt x="2800655" y="1748947"/>
                      <a:pt x="2796891" y="1747659"/>
                    </a:cubicBezTo>
                    <a:cubicBezTo>
                      <a:pt x="2673756" y="1700640"/>
                      <a:pt x="2551696" y="1651152"/>
                      <a:pt x="2430282" y="1600376"/>
                    </a:cubicBezTo>
                    <a:cubicBezTo>
                      <a:pt x="2381351" y="1579980"/>
                      <a:pt x="2332527" y="1559155"/>
                      <a:pt x="2283595" y="1538329"/>
                    </a:cubicBezTo>
                    <a:cubicBezTo>
                      <a:pt x="2309191" y="1536826"/>
                      <a:pt x="2334893" y="1535645"/>
                      <a:pt x="2360918" y="1535753"/>
                    </a:cubicBezTo>
                    <a:cubicBezTo>
                      <a:pt x="2386190" y="1535753"/>
                      <a:pt x="2411462" y="1536611"/>
                      <a:pt x="2436734" y="1537470"/>
                    </a:cubicBezTo>
                    <a:cubicBezTo>
                      <a:pt x="2462222" y="1538329"/>
                      <a:pt x="2487602" y="1539295"/>
                      <a:pt x="2512551" y="1540798"/>
                    </a:cubicBezTo>
                    <a:cubicBezTo>
                      <a:pt x="2528467" y="1541657"/>
                      <a:pt x="2544276" y="1542623"/>
                      <a:pt x="2560192" y="1544018"/>
                    </a:cubicBezTo>
                    <a:cubicBezTo>
                      <a:pt x="2570624" y="1544877"/>
                      <a:pt x="2581163" y="1545843"/>
                      <a:pt x="2591702" y="1547131"/>
                    </a:cubicBezTo>
                    <a:lnTo>
                      <a:pt x="2620200" y="1550459"/>
                    </a:lnTo>
                    <a:cubicBezTo>
                      <a:pt x="2623426" y="1550889"/>
                      <a:pt x="2631384" y="1552821"/>
                      <a:pt x="2633535" y="1553143"/>
                    </a:cubicBezTo>
                    <a:cubicBezTo>
                      <a:pt x="2635256" y="1553358"/>
                      <a:pt x="2636439" y="1553143"/>
                      <a:pt x="2636869" y="1553036"/>
                    </a:cubicBezTo>
                    <a:cubicBezTo>
                      <a:pt x="2639343" y="1552284"/>
                      <a:pt x="2640633" y="1550781"/>
                      <a:pt x="2641278" y="1549600"/>
                    </a:cubicBezTo>
                    <a:cubicBezTo>
                      <a:pt x="2642031" y="1548098"/>
                      <a:pt x="2642354" y="1546487"/>
                      <a:pt x="2641816" y="1544555"/>
                    </a:cubicBezTo>
                    <a:cubicBezTo>
                      <a:pt x="2641601" y="1544126"/>
                      <a:pt x="2641063" y="1541335"/>
                      <a:pt x="2637084" y="1539724"/>
                    </a:cubicBezTo>
                    <a:cubicBezTo>
                      <a:pt x="2636546" y="1539510"/>
                      <a:pt x="2636116" y="1539295"/>
                      <a:pt x="2635579" y="1539188"/>
                    </a:cubicBezTo>
                    <a:cubicBezTo>
                      <a:pt x="2635686" y="1539295"/>
                      <a:pt x="2635686" y="1539402"/>
                      <a:pt x="2635686" y="1539617"/>
                    </a:cubicBezTo>
                    <a:cubicBezTo>
                      <a:pt x="2635471" y="1540368"/>
                      <a:pt x="2634396" y="1540261"/>
                      <a:pt x="2632890" y="1539939"/>
                    </a:cubicBezTo>
                    <a:cubicBezTo>
                      <a:pt x="2633105" y="1539832"/>
                      <a:pt x="2633213" y="1539832"/>
                      <a:pt x="2633428" y="1539832"/>
                    </a:cubicBezTo>
                    <a:cubicBezTo>
                      <a:pt x="2633643" y="1539724"/>
                      <a:pt x="2634396" y="1539295"/>
                      <a:pt x="2635041" y="1539188"/>
                    </a:cubicBezTo>
                    <a:cubicBezTo>
                      <a:pt x="2633966" y="1539080"/>
                      <a:pt x="2632783" y="1539188"/>
                      <a:pt x="2631815" y="1539617"/>
                    </a:cubicBezTo>
                    <a:cubicBezTo>
                      <a:pt x="2628588" y="1538651"/>
                      <a:pt x="2624287" y="1536719"/>
                      <a:pt x="2622351" y="1536396"/>
                    </a:cubicBezTo>
                    <a:lnTo>
                      <a:pt x="2593745" y="1531781"/>
                    </a:lnTo>
                    <a:cubicBezTo>
                      <a:pt x="2580410" y="1529848"/>
                      <a:pt x="2567182" y="1528131"/>
                      <a:pt x="2553847" y="1526628"/>
                    </a:cubicBezTo>
                    <a:cubicBezTo>
                      <a:pt x="2540512" y="1525125"/>
                      <a:pt x="2527177" y="1523944"/>
                      <a:pt x="2513842" y="1522871"/>
                    </a:cubicBezTo>
                    <a:cubicBezTo>
                      <a:pt x="2488677" y="1520938"/>
                      <a:pt x="2463082" y="1519113"/>
                      <a:pt x="2437380" y="1518147"/>
                    </a:cubicBezTo>
                    <a:cubicBezTo>
                      <a:pt x="2420388" y="1517503"/>
                      <a:pt x="2403289" y="1517288"/>
                      <a:pt x="2386298" y="1517396"/>
                    </a:cubicBezTo>
                    <a:cubicBezTo>
                      <a:pt x="2343281" y="1517610"/>
                      <a:pt x="2300265" y="1520080"/>
                      <a:pt x="2258539" y="1525018"/>
                    </a:cubicBezTo>
                    <a:cubicBezTo>
                      <a:pt x="2257463" y="1525125"/>
                      <a:pt x="2257678" y="1526628"/>
                      <a:pt x="2256818" y="1527057"/>
                    </a:cubicBezTo>
                    <a:cubicBezTo>
                      <a:pt x="2241870" y="1520724"/>
                      <a:pt x="2226814" y="1514390"/>
                      <a:pt x="2211865" y="1508056"/>
                    </a:cubicBezTo>
                    <a:cubicBezTo>
                      <a:pt x="2168204" y="1489378"/>
                      <a:pt x="2124650" y="1470699"/>
                      <a:pt x="2081095" y="1452020"/>
                    </a:cubicBezTo>
                    <a:cubicBezTo>
                      <a:pt x="2117337" y="1446116"/>
                      <a:pt x="2153363" y="1440319"/>
                      <a:pt x="2189389" y="1434737"/>
                    </a:cubicBezTo>
                    <a:cubicBezTo>
                      <a:pt x="2213479" y="1430980"/>
                      <a:pt x="2237568" y="1427437"/>
                      <a:pt x="2261765" y="1424002"/>
                    </a:cubicBezTo>
                    <a:cubicBezTo>
                      <a:pt x="2281767" y="1421104"/>
                      <a:pt x="2301878" y="1418313"/>
                      <a:pt x="2321988" y="1415844"/>
                    </a:cubicBezTo>
                    <a:cubicBezTo>
                      <a:pt x="2342098" y="1413267"/>
                      <a:pt x="2362209" y="1410798"/>
                      <a:pt x="2382426" y="1408866"/>
                    </a:cubicBezTo>
                    <a:cubicBezTo>
                      <a:pt x="2398665" y="1407149"/>
                      <a:pt x="2415011" y="1406075"/>
                      <a:pt x="2431357" y="1405646"/>
                    </a:cubicBezTo>
                    <a:cubicBezTo>
                      <a:pt x="2447811" y="1405109"/>
                      <a:pt x="2464158" y="1405216"/>
                      <a:pt x="2480504" y="1405860"/>
                    </a:cubicBezTo>
                    <a:lnTo>
                      <a:pt x="2513949" y="1408115"/>
                    </a:lnTo>
                    <a:cubicBezTo>
                      <a:pt x="2514810" y="1408222"/>
                      <a:pt x="2527714" y="1409510"/>
                      <a:pt x="2530296" y="1409295"/>
                    </a:cubicBezTo>
                    <a:cubicBezTo>
                      <a:pt x="2537716" y="1408651"/>
                      <a:pt x="2537501" y="1401996"/>
                      <a:pt x="2536856" y="1400278"/>
                    </a:cubicBezTo>
                    <a:cubicBezTo>
                      <a:pt x="2536640" y="1399634"/>
                      <a:pt x="2535780" y="1396521"/>
                      <a:pt x="2531156" y="1395233"/>
                    </a:cubicBezTo>
                    <a:cubicBezTo>
                      <a:pt x="2530511" y="1395125"/>
                      <a:pt x="2529865" y="1395018"/>
                      <a:pt x="2529220" y="1395018"/>
                    </a:cubicBezTo>
                    <a:cubicBezTo>
                      <a:pt x="2529327" y="1395125"/>
                      <a:pt x="2529435" y="1395340"/>
                      <a:pt x="2529435" y="1395555"/>
                    </a:cubicBezTo>
                    <a:cubicBezTo>
                      <a:pt x="2529435" y="1396306"/>
                      <a:pt x="2528252" y="1396414"/>
                      <a:pt x="2526639" y="1396306"/>
                    </a:cubicBezTo>
                    <a:cubicBezTo>
                      <a:pt x="2527069" y="1395877"/>
                      <a:pt x="2527499" y="1395447"/>
                      <a:pt x="2528037" y="1395125"/>
                    </a:cubicBezTo>
                    <a:cubicBezTo>
                      <a:pt x="2527069" y="1395233"/>
                      <a:pt x="2526209" y="1395662"/>
                      <a:pt x="2525456" y="1396199"/>
                    </a:cubicBezTo>
                    <a:cubicBezTo>
                      <a:pt x="2521477" y="1395662"/>
                      <a:pt x="2515777" y="1394052"/>
                      <a:pt x="2515347" y="1394052"/>
                    </a:cubicBezTo>
                    <a:lnTo>
                      <a:pt x="2481364" y="1390509"/>
                    </a:lnTo>
                    <a:cubicBezTo>
                      <a:pt x="2464588" y="1389329"/>
                      <a:pt x="2447919" y="1388792"/>
                      <a:pt x="2431142" y="1388792"/>
                    </a:cubicBezTo>
                    <a:cubicBezTo>
                      <a:pt x="2414258" y="1388899"/>
                      <a:pt x="2397482" y="1389651"/>
                      <a:pt x="2380813" y="1390939"/>
                    </a:cubicBezTo>
                    <a:cubicBezTo>
                      <a:pt x="2360273" y="1392549"/>
                      <a:pt x="2339947" y="1394481"/>
                      <a:pt x="2319730" y="1396843"/>
                    </a:cubicBezTo>
                    <a:cubicBezTo>
                      <a:pt x="2299404" y="1399205"/>
                      <a:pt x="2279079" y="1401996"/>
                      <a:pt x="2258968" y="1405002"/>
                    </a:cubicBezTo>
                    <a:cubicBezTo>
                      <a:pt x="2234664" y="1408759"/>
                      <a:pt x="2210575" y="1412945"/>
                      <a:pt x="2186486" y="1417347"/>
                    </a:cubicBezTo>
                    <a:cubicBezTo>
                      <a:pt x="2150459" y="1423895"/>
                      <a:pt x="2114541" y="1430980"/>
                      <a:pt x="2078407" y="1438065"/>
                    </a:cubicBezTo>
                    <a:cubicBezTo>
                      <a:pt x="2074535" y="1438709"/>
                      <a:pt x="2071954" y="1442359"/>
                      <a:pt x="2072599" y="1446331"/>
                    </a:cubicBezTo>
                    <a:cubicBezTo>
                      <a:pt x="2073352" y="1449981"/>
                      <a:pt x="2076793" y="1452020"/>
                      <a:pt x="2080342" y="1451698"/>
                    </a:cubicBezTo>
                    <a:cubicBezTo>
                      <a:pt x="2072814" y="1448478"/>
                      <a:pt x="2065179" y="1445150"/>
                      <a:pt x="2057651" y="1441930"/>
                    </a:cubicBezTo>
                    <a:cubicBezTo>
                      <a:pt x="2057544" y="1441607"/>
                      <a:pt x="2057221" y="1441178"/>
                      <a:pt x="2057113" y="1440963"/>
                    </a:cubicBezTo>
                    <a:cubicBezTo>
                      <a:pt x="2056898" y="1440641"/>
                      <a:pt x="2056683" y="1440427"/>
                      <a:pt x="2056468" y="1440105"/>
                    </a:cubicBezTo>
                    <a:lnTo>
                      <a:pt x="2055931" y="1441178"/>
                    </a:lnTo>
                    <a:cubicBezTo>
                      <a:pt x="2055931" y="1440427"/>
                      <a:pt x="2055931" y="1439783"/>
                      <a:pt x="2055715" y="1439031"/>
                    </a:cubicBezTo>
                    <a:lnTo>
                      <a:pt x="2056468" y="1440105"/>
                    </a:lnTo>
                    <a:cubicBezTo>
                      <a:pt x="2057544" y="1438065"/>
                      <a:pt x="2057651" y="1436777"/>
                      <a:pt x="2055393" y="1437958"/>
                    </a:cubicBezTo>
                    <a:lnTo>
                      <a:pt x="2055285" y="1437636"/>
                    </a:lnTo>
                    <a:cubicBezTo>
                      <a:pt x="2053672" y="1434308"/>
                      <a:pt x="2049585" y="1432805"/>
                      <a:pt x="2046144" y="1434415"/>
                    </a:cubicBezTo>
                    <a:cubicBezTo>
                      <a:pt x="2046037" y="1434415"/>
                      <a:pt x="2045069" y="1435381"/>
                      <a:pt x="2044316" y="1436240"/>
                    </a:cubicBezTo>
                    <a:cubicBezTo>
                      <a:pt x="1991728" y="1413697"/>
                      <a:pt x="1939140" y="1391261"/>
                      <a:pt x="1886553" y="1368610"/>
                    </a:cubicBezTo>
                    <a:cubicBezTo>
                      <a:pt x="1934731" y="1351971"/>
                      <a:pt x="1983770" y="1337908"/>
                      <a:pt x="2033239" y="1326208"/>
                    </a:cubicBezTo>
                    <a:cubicBezTo>
                      <a:pt x="2053995" y="1321269"/>
                      <a:pt x="2074858" y="1316761"/>
                      <a:pt x="2095613" y="1312359"/>
                    </a:cubicBezTo>
                    <a:cubicBezTo>
                      <a:pt x="2126908" y="1305811"/>
                      <a:pt x="2158310" y="1299692"/>
                      <a:pt x="2189927" y="1294325"/>
                    </a:cubicBezTo>
                    <a:cubicBezTo>
                      <a:pt x="2206381" y="1291534"/>
                      <a:pt x="2222835" y="1289065"/>
                      <a:pt x="2239504" y="1286810"/>
                    </a:cubicBezTo>
                    <a:cubicBezTo>
                      <a:pt x="2256065" y="1284663"/>
                      <a:pt x="2272627" y="1282838"/>
                      <a:pt x="2289295" y="1281443"/>
                    </a:cubicBezTo>
                    <a:lnTo>
                      <a:pt x="2327150" y="1278974"/>
                    </a:lnTo>
                    <a:cubicBezTo>
                      <a:pt x="2329408" y="1278867"/>
                      <a:pt x="2340593" y="1279189"/>
                      <a:pt x="2344787" y="1278330"/>
                    </a:cubicBezTo>
                    <a:cubicBezTo>
                      <a:pt x="2351777" y="1276934"/>
                      <a:pt x="2352422" y="1271460"/>
                      <a:pt x="2351562" y="1268883"/>
                    </a:cubicBezTo>
                    <a:cubicBezTo>
                      <a:pt x="2350486" y="1265233"/>
                      <a:pt x="2346722" y="1263194"/>
                      <a:pt x="2343066" y="1264267"/>
                    </a:cubicBezTo>
                    <a:cubicBezTo>
                      <a:pt x="2342851" y="1264375"/>
                      <a:pt x="2342528" y="1264482"/>
                      <a:pt x="2342206" y="1264589"/>
                    </a:cubicBezTo>
                    <a:cubicBezTo>
                      <a:pt x="2342313" y="1264589"/>
                      <a:pt x="2342313" y="1264697"/>
                      <a:pt x="2342313" y="1264911"/>
                    </a:cubicBezTo>
                    <a:cubicBezTo>
                      <a:pt x="2342528" y="1265877"/>
                      <a:pt x="2341560" y="1266307"/>
                      <a:pt x="2339947" y="1266414"/>
                    </a:cubicBezTo>
                    <a:lnTo>
                      <a:pt x="2340055" y="1266307"/>
                    </a:lnTo>
                    <a:cubicBezTo>
                      <a:pt x="2340270" y="1266200"/>
                      <a:pt x="2340593" y="1265770"/>
                      <a:pt x="2341023" y="1265341"/>
                    </a:cubicBezTo>
                    <a:cubicBezTo>
                      <a:pt x="2340485" y="1265663"/>
                      <a:pt x="2340162" y="1265985"/>
                      <a:pt x="2339732" y="1266414"/>
                    </a:cubicBezTo>
                    <a:cubicBezTo>
                      <a:pt x="2335753" y="1266629"/>
                      <a:pt x="2328333" y="1264697"/>
                      <a:pt x="2326935" y="1264697"/>
                    </a:cubicBezTo>
                    <a:cubicBezTo>
                      <a:pt x="2320482" y="1264804"/>
                      <a:pt x="2313922" y="1264911"/>
                      <a:pt x="2307470" y="1265126"/>
                    </a:cubicBezTo>
                    <a:cubicBezTo>
                      <a:pt x="2301017" y="1265341"/>
                      <a:pt x="2294565" y="1265663"/>
                      <a:pt x="2288220" y="1266092"/>
                    </a:cubicBezTo>
                    <a:cubicBezTo>
                      <a:pt x="2271228" y="1267058"/>
                      <a:pt x="2254344" y="1268346"/>
                      <a:pt x="2237461" y="1270171"/>
                    </a:cubicBezTo>
                    <a:cubicBezTo>
                      <a:pt x="2220576" y="1271889"/>
                      <a:pt x="2203800" y="1274143"/>
                      <a:pt x="2187023" y="1276612"/>
                    </a:cubicBezTo>
                    <a:cubicBezTo>
                      <a:pt x="2155084" y="1281550"/>
                      <a:pt x="2123252" y="1286918"/>
                      <a:pt x="2091742" y="1293466"/>
                    </a:cubicBezTo>
                    <a:cubicBezTo>
                      <a:pt x="2070663" y="1297867"/>
                      <a:pt x="2049693" y="1302698"/>
                      <a:pt x="2028830" y="1308066"/>
                    </a:cubicBezTo>
                    <a:cubicBezTo>
                      <a:pt x="1976672" y="1321484"/>
                      <a:pt x="1925268" y="1337801"/>
                      <a:pt x="1875046" y="1357231"/>
                    </a:cubicBezTo>
                    <a:cubicBezTo>
                      <a:pt x="1872787" y="1357983"/>
                      <a:pt x="1873110" y="1360559"/>
                      <a:pt x="1872572" y="1362706"/>
                    </a:cubicBezTo>
                    <a:cubicBezTo>
                      <a:pt x="1837621" y="1347784"/>
                      <a:pt x="1802778" y="1332970"/>
                      <a:pt x="1767612" y="1318371"/>
                    </a:cubicBezTo>
                    <a:cubicBezTo>
                      <a:pt x="1733629" y="1304201"/>
                      <a:pt x="1699431" y="1290246"/>
                      <a:pt x="1665232" y="1276505"/>
                    </a:cubicBezTo>
                    <a:cubicBezTo>
                      <a:pt x="1707711" y="1258578"/>
                      <a:pt x="1749652" y="1240972"/>
                      <a:pt x="1792239" y="1226051"/>
                    </a:cubicBezTo>
                    <a:cubicBezTo>
                      <a:pt x="1813532" y="1218537"/>
                      <a:pt x="1834825" y="1211559"/>
                      <a:pt x="1856656" y="1204903"/>
                    </a:cubicBezTo>
                    <a:cubicBezTo>
                      <a:pt x="1888381" y="1195242"/>
                      <a:pt x="1920751" y="1186439"/>
                      <a:pt x="1954734" y="1179247"/>
                    </a:cubicBezTo>
                    <a:cubicBezTo>
                      <a:pt x="1973231" y="1175275"/>
                      <a:pt x="1991728" y="1171518"/>
                      <a:pt x="2010225" y="1167868"/>
                    </a:cubicBezTo>
                    <a:cubicBezTo>
                      <a:pt x="2028722" y="1164325"/>
                      <a:pt x="2047327" y="1160783"/>
                      <a:pt x="2065932" y="1157455"/>
                    </a:cubicBezTo>
                    <a:lnTo>
                      <a:pt x="2101528" y="1151444"/>
                    </a:lnTo>
                    <a:cubicBezTo>
                      <a:pt x="2104002" y="1151121"/>
                      <a:pt x="2108733" y="1149726"/>
                      <a:pt x="2112282" y="1148974"/>
                    </a:cubicBezTo>
                    <a:cubicBezTo>
                      <a:pt x="2114648" y="1150155"/>
                      <a:pt x="2117659" y="1149833"/>
                      <a:pt x="2119810" y="1147901"/>
                    </a:cubicBezTo>
                    <a:cubicBezTo>
                      <a:pt x="2123789" y="1144359"/>
                      <a:pt x="2122714" y="1140923"/>
                      <a:pt x="2122176" y="1139313"/>
                    </a:cubicBezTo>
                    <a:cubicBezTo>
                      <a:pt x="2121423" y="1137596"/>
                      <a:pt x="2119918" y="1135556"/>
                      <a:pt x="2116584" y="1134912"/>
                    </a:cubicBezTo>
                    <a:cubicBezTo>
                      <a:pt x="2115508" y="1134697"/>
                      <a:pt x="2113573" y="1134697"/>
                      <a:pt x="2111099" y="1135126"/>
                    </a:cubicBezTo>
                    <a:cubicBezTo>
                      <a:pt x="2107658" y="1135771"/>
                      <a:pt x="2102388" y="1137166"/>
                      <a:pt x="2099807" y="1137488"/>
                    </a:cubicBezTo>
                    <a:lnTo>
                      <a:pt x="2063351" y="1142426"/>
                    </a:lnTo>
                    <a:cubicBezTo>
                      <a:pt x="2040874" y="1145861"/>
                      <a:pt x="2018398" y="1149511"/>
                      <a:pt x="1995922" y="1153376"/>
                    </a:cubicBezTo>
                    <a:cubicBezTo>
                      <a:pt x="1980974" y="1155952"/>
                      <a:pt x="1966026" y="1158743"/>
                      <a:pt x="1951185" y="1161642"/>
                    </a:cubicBezTo>
                    <a:cubicBezTo>
                      <a:pt x="1928171" y="1166150"/>
                      <a:pt x="1905910" y="1171196"/>
                      <a:pt x="1884079" y="1176992"/>
                    </a:cubicBezTo>
                    <a:cubicBezTo>
                      <a:pt x="1861711" y="1183004"/>
                      <a:pt x="1839772" y="1189660"/>
                      <a:pt x="1818264" y="1196959"/>
                    </a:cubicBezTo>
                    <a:cubicBezTo>
                      <a:pt x="1792131" y="1205762"/>
                      <a:pt x="1766644" y="1215531"/>
                      <a:pt x="1741157" y="1225944"/>
                    </a:cubicBezTo>
                    <a:cubicBezTo>
                      <a:pt x="1709109" y="1239040"/>
                      <a:pt x="1677170" y="1253640"/>
                      <a:pt x="1644907" y="1268561"/>
                    </a:cubicBezTo>
                    <a:cubicBezTo>
                      <a:pt x="1643402" y="1268024"/>
                      <a:pt x="1641789" y="1267595"/>
                      <a:pt x="1639745" y="1266951"/>
                    </a:cubicBezTo>
                    <a:cubicBezTo>
                      <a:pt x="1639423" y="1266200"/>
                      <a:pt x="1638885" y="1264697"/>
                      <a:pt x="1638670" y="1264267"/>
                    </a:cubicBezTo>
                    <a:cubicBezTo>
                      <a:pt x="1638132" y="1262979"/>
                      <a:pt x="1637594" y="1262228"/>
                      <a:pt x="1637272" y="1261905"/>
                    </a:cubicBezTo>
                    <a:cubicBezTo>
                      <a:pt x="1635659" y="1259973"/>
                      <a:pt x="1633938" y="1259651"/>
                      <a:pt x="1632863" y="1259544"/>
                    </a:cubicBezTo>
                    <a:cubicBezTo>
                      <a:pt x="1630819" y="1259222"/>
                      <a:pt x="1629099" y="1259758"/>
                      <a:pt x="1627593" y="1261047"/>
                    </a:cubicBezTo>
                    <a:cubicBezTo>
                      <a:pt x="1627378" y="1261154"/>
                      <a:pt x="1626733" y="1261905"/>
                      <a:pt x="1626195" y="1262872"/>
                    </a:cubicBezTo>
                    <a:cubicBezTo>
                      <a:pt x="1617914" y="1260403"/>
                      <a:pt x="1608773" y="1257719"/>
                      <a:pt x="1599955" y="1254820"/>
                    </a:cubicBezTo>
                    <a:cubicBezTo>
                      <a:pt x="1591567" y="1252137"/>
                      <a:pt x="1583716" y="1249346"/>
                      <a:pt x="1578124" y="1246769"/>
                    </a:cubicBezTo>
                    <a:cubicBezTo>
                      <a:pt x="1575543" y="1245481"/>
                      <a:pt x="1571564" y="1244515"/>
                      <a:pt x="1572639" y="1243549"/>
                    </a:cubicBezTo>
                    <a:cubicBezTo>
                      <a:pt x="1570811" y="1240650"/>
                      <a:pt x="1567155" y="1239470"/>
                      <a:pt x="1563929" y="1240972"/>
                    </a:cubicBezTo>
                    <a:cubicBezTo>
                      <a:pt x="1560595" y="1242583"/>
                      <a:pt x="1559089" y="1246555"/>
                      <a:pt x="1560595" y="1249990"/>
                    </a:cubicBezTo>
                    <a:cubicBezTo>
                      <a:pt x="1561347" y="1251600"/>
                      <a:pt x="1562746" y="1253425"/>
                      <a:pt x="1565219" y="1255143"/>
                    </a:cubicBezTo>
                    <a:cubicBezTo>
                      <a:pt x="1568123" y="1257290"/>
                      <a:pt x="1572962" y="1259651"/>
                      <a:pt x="1578984" y="1262120"/>
                    </a:cubicBezTo>
                    <a:cubicBezTo>
                      <a:pt x="1592857" y="1267702"/>
                      <a:pt x="1612967" y="1273821"/>
                      <a:pt x="1627593" y="1278330"/>
                    </a:cubicBezTo>
                    <a:cubicBezTo>
                      <a:pt x="1625873" y="1280370"/>
                      <a:pt x="1623829" y="1282516"/>
                      <a:pt x="1624904" y="1285200"/>
                    </a:cubicBezTo>
                    <a:cubicBezTo>
                      <a:pt x="1626195" y="1288099"/>
                      <a:pt x="1629637" y="1288528"/>
                      <a:pt x="1632755" y="1288099"/>
                    </a:cubicBezTo>
                    <a:cubicBezTo>
                      <a:pt x="1632755" y="1288099"/>
                      <a:pt x="1632755" y="1288206"/>
                      <a:pt x="1632755" y="1288313"/>
                    </a:cubicBezTo>
                    <a:cubicBezTo>
                      <a:pt x="1635228" y="1295398"/>
                      <a:pt x="1637810" y="1302269"/>
                      <a:pt x="1640605" y="1309246"/>
                    </a:cubicBezTo>
                    <a:cubicBezTo>
                      <a:pt x="1643294" y="1316117"/>
                      <a:pt x="1646198" y="1322987"/>
                      <a:pt x="1649316" y="1329750"/>
                    </a:cubicBezTo>
                    <a:cubicBezTo>
                      <a:pt x="1659426" y="1352186"/>
                      <a:pt x="1669534" y="1374622"/>
                      <a:pt x="1679966" y="1396843"/>
                    </a:cubicBezTo>
                    <a:cubicBezTo>
                      <a:pt x="1686848" y="1411764"/>
                      <a:pt x="1693946" y="1426579"/>
                      <a:pt x="1701151" y="1441393"/>
                    </a:cubicBezTo>
                    <a:cubicBezTo>
                      <a:pt x="1717175" y="1473705"/>
                      <a:pt x="1734059" y="1507842"/>
                      <a:pt x="1752986" y="1541442"/>
                    </a:cubicBezTo>
                    <a:cubicBezTo>
                      <a:pt x="1771376" y="1574183"/>
                      <a:pt x="1791486" y="1606603"/>
                      <a:pt x="1813317" y="1637304"/>
                    </a:cubicBezTo>
                    <a:cubicBezTo>
                      <a:pt x="1843321" y="1679385"/>
                      <a:pt x="1876874" y="1718138"/>
                      <a:pt x="1914406" y="1750021"/>
                    </a:cubicBezTo>
                    <a:cubicBezTo>
                      <a:pt x="1917417" y="1752597"/>
                      <a:pt x="1921934" y="1752275"/>
                      <a:pt x="1924515" y="1749377"/>
                    </a:cubicBezTo>
                    <a:cubicBezTo>
                      <a:pt x="1927096" y="1746371"/>
                      <a:pt x="1926773" y="1741862"/>
                      <a:pt x="1923762" y="1739286"/>
                    </a:cubicBezTo>
                    <a:cubicBezTo>
                      <a:pt x="1887951" y="1707296"/>
                      <a:pt x="1856549" y="1668543"/>
                      <a:pt x="1828050" y="1626999"/>
                    </a:cubicBezTo>
                    <a:cubicBezTo>
                      <a:pt x="1807080" y="1596404"/>
                      <a:pt x="1787937" y="1564200"/>
                      <a:pt x="1769871" y="1531995"/>
                    </a:cubicBezTo>
                    <a:cubicBezTo>
                      <a:pt x="1751158" y="1498610"/>
                      <a:pt x="1733521" y="1465224"/>
                      <a:pt x="1717390" y="1433234"/>
                    </a:cubicBezTo>
                    <a:cubicBezTo>
                      <a:pt x="1708034" y="1415092"/>
                      <a:pt x="1699001" y="1396843"/>
                      <a:pt x="1689967" y="1378486"/>
                    </a:cubicBezTo>
                    <a:cubicBezTo>
                      <a:pt x="1681041" y="1360130"/>
                      <a:pt x="1672115" y="1341773"/>
                      <a:pt x="1663297" y="1323309"/>
                    </a:cubicBezTo>
                    <a:cubicBezTo>
                      <a:pt x="1660178" y="1316761"/>
                      <a:pt x="1657167" y="1310213"/>
                      <a:pt x="1654263" y="1303557"/>
                    </a:cubicBezTo>
                    <a:cubicBezTo>
                      <a:pt x="1651682" y="1297331"/>
                      <a:pt x="1649101" y="1291104"/>
                      <a:pt x="1646628" y="1284663"/>
                    </a:cubicBezTo>
                    <a:cubicBezTo>
                      <a:pt x="1685020" y="1300551"/>
                      <a:pt x="1723197" y="1316761"/>
                      <a:pt x="1761375" y="1333078"/>
                    </a:cubicBezTo>
                    <a:cubicBezTo>
                      <a:pt x="1788583" y="1344779"/>
                      <a:pt x="1815683" y="1356587"/>
                      <a:pt x="1842676" y="1368396"/>
                    </a:cubicBezTo>
                    <a:cubicBezTo>
                      <a:pt x="1843106" y="1369469"/>
                      <a:pt x="1842998" y="1370113"/>
                      <a:pt x="1843966" y="1371401"/>
                    </a:cubicBezTo>
                    <a:cubicBezTo>
                      <a:pt x="1846009" y="1374085"/>
                      <a:pt x="1849881" y="1377842"/>
                      <a:pt x="1850849" y="1380311"/>
                    </a:cubicBezTo>
                    <a:lnTo>
                      <a:pt x="1864722" y="1416488"/>
                    </a:lnTo>
                    <a:cubicBezTo>
                      <a:pt x="1872035" y="1433986"/>
                      <a:pt x="1880208" y="1451054"/>
                      <a:pt x="1889026" y="1467908"/>
                    </a:cubicBezTo>
                    <a:cubicBezTo>
                      <a:pt x="1897737" y="1484547"/>
                      <a:pt x="1907201" y="1500971"/>
                      <a:pt x="1916772" y="1517181"/>
                    </a:cubicBezTo>
                    <a:cubicBezTo>
                      <a:pt x="1933333" y="1544985"/>
                      <a:pt x="1949787" y="1572681"/>
                      <a:pt x="1967209" y="1599625"/>
                    </a:cubicBezTo>
                    <a:cubicBezTo>
                      <a:pt x="1984738" y="1626892"/>
                      <a:pt x="2003128" y="1653407"/>
                      <a:pt x="2022700" y="1679171"/>
                    </a:cubicBezTo>
                    <a:cubicBezTo>
                      <a:pt x="2048618" y="1713415"/>
                      <a:pt x="2076793" y="1746156"/>
                      <a:pt x="2107980" y="1776751"/>
                    </a:cubicBezTo>
                    <a:cubicBezTo>
                      <a:pt x="2110777" y="1779542"/>
                      <a:pt x="2115293" y="1779542"/>
                      <a:pt x="2118090" y="1776858"/>
                    </a:cubicBezTo>
                    <a:cubicBezTo>
                      <a:pt x="2120886" y="1774067"/>
                      <a:pt x="2120886" y="1769558"/>
                      <a:pt x="2118197" y="1766767"/>
                    </a:cubicBezTo>
                    <a:cubicBezTo>
                      <a:pt x="2088300" y="1735743"/>
                      <a:pt x="2061845" y="1702787"/>
                      <a:pt x="2037111" y="1668543"/>
                    </a:cubicBezTo>
                    <a:cubicBezTo>
                      <a:pt x="2018398" y="1642672"/>
                      <a:pt x="2000762" y="1616157"/>
                      <a:pt x="1983447" y="1589212"/>
                    </a:cubicBezTo>
                    <a:cubicBezTo>
                      <a:pt x="1966133" y="1562375"/>
                      <a:pt x="1949142" y="1535216"/>
                      <a:pt x="1932258" y="1507842"/>
                    </a:cubicBezTo>
                    <a:cubicBezTo>
                      <a:pt x="1920536" y="1488948"/>
                      <a:pt x="1909136" y="1469733"/>
                      <a:pt x="1898597" y="1450088"/>
                    </a:cubicBezTo>
                    <a:cubicBezTo>
                      <a:pt x="1891607" y="1437099"/>
                      <a:pt x="1884940" y="1423895"/>
                      <a:pt x="1878810" y="1410369"/>
                    </a:cubicBezTo>
                    <a:lnTo>
                      <a:pt x="1865367" y="1378272"/>
                    </a:lnTo>
                    <a:cubicBezTo>
                      <a:pt x="1869561" y="1380097"/>
                      <a:pt x="1873863" y="1381922"/>
                      <a:pt x="1878057" y="1383746"/>
                    </a:cubicBezTo>
                    <a:cubicBezTo>
                      <a:pt x="1935699" y="1408974"/>
                      <a:pt x="1993341" y="1434093"/>
                      <a:pt x="2050984" y="1459320"/>
                    </a:cubicBezTo>
                    <a:cubicBezTo>
                      <a:pt x="2056038" y="1468982"/>
                      <a:pt x="2061738" y="1479716"/>
                      <a:pt x="2062383" y="1480790"/>
                    </a:cubicBezTo>
                    <a:lnTo>
                      <a:pt x="2099485" y="1551855"/>
                    </a:lnTo>
                    <a:cubicBezTo>
                      <a:pt x="2121208" y="1592003"/>
                      <a:pt x="2143146" y="1630112"/>
                      <a:pt x="2168311" y="1666074"/>
                    </a:cubicBezTo>
                    <a:cubicBezTo>
                      <a:pt x="2193584" y="1702143"/>
                      <a:pt x="2221974" y="1735851"/>
                      <a:pt x="2254775" y="1768163"/>
                    </a:cubicBezTo>
                    <a:cubicBezTo>
                      <a:pt x="2267679" y="1780723"/>
                      <a:pt x="2281982" y="1799401"/>
                      <a:pt x="2298006" y="1812820"/>
                    </a:cubicBezTo>
                    <a:cubicBezTo>
                      <a:pt x="2305749" y="1819368"/>
                      <a:pt x="2314030" y="1824736"/>
                      <a:pt x="2322633" y="1827849"/>
                    </a:cubicBezTo>
                    <a:cubicBezTo>
                      <a:pt x="2326290" y="1829137"/>
                      <a:pt x="2330484" y="1827312"/>
                      <a:pt x="2331882" y="1823662"/>
                    </a:cubicBezTo>
                    <a:cubicBezTo>
                      <a:pt x="2333280" y="1819905"/>
                      <a:pt x="2331344" y="1815826"/>
                      <a:pt x="2327687" y="1814430"/>
                    </a:cubicBezTo>
                    <a:cubicBezTo>
                      <a:pt x="2318332" y="1810780"/>
                      <a:pt x="2309836" y="1803695"/>
                      <a:pt x="2301770" y="1795644"/>
                    </a:cubicBezTo>
                    <a:cubicBezTo>
                      <a:pt x="2288973" y="1782762"/>
                      <a:pt x="2277466" y="1767197"/>
                      <a:pt x="2266819" y="1756140"/>
                    </a:cubicBezTo>
                    <a:cubicBezTo>
                      <a:pt x="2235310" y="1724042"/>
                      <a:pt x="2208747" y="1690227"/>
                      <a:pt x="2184120" y="1655017"/>
                    </a:cubicBezTo>
                    <a:cubicBezTo>
                      <a:pt x="2159385" y="1619592"/>
                      <a:pt x="2136587" y="1582771"/>
                      <a:pt x="2114541" y="1543589"/>
                    </a:cubicBezTo>
                    <a:lnTo>
                      <a:pt x="2075611" y="1473705"/>
                    </a:lnTo>
                    <a:cubicBezTo>
                      <a:pt x="2075396" y="1473275"/>
                      <a:pt x="2074320" y="1471450"/>
                      <a:pt x="2072814" y="1468874"/>
                    </a:cubicBezTo>
                    <a:cubicBezTo>
                      <a:pt x="2098517" y="1480038"/>
                      <a:pt x="2124112" y="1491417"/>
                      <a:pt x="2149814" y="1502474"/>
                    </a:cubicBezTo>
                    <a:cubicBezTo>
                      <a:pt x="2182292" y="1516430"/>
                      <a:pt x="2214984" y="1530063"/>
                      <a:pt x="2247569" y="1543911"/>
                    </a:cubicBezTo>
                    <a:cubicBezTo>
                      <a:pt x="2246709" y="1551533"/>
                      <a:pt x="2250150" y="1562160"/>
                      <a:pt x="2257571" y="1574076"/>
                    </a:cubicBezTo>
                    <a:cubicBezTo>
                      <a:pt x="2268647" y="1591789"/>
                      <a:pt x="2287037" y="1612614"/>
                      <a:pt x="2301125" y="1627858"/>
                    </a:cubicBezTo>
                    <a:cubicBezTo>
                      <a:pt x="2321343" y="1649327"/>
                      <a:pt x="2342744" y="1673803"/>
                      <a:pt x="2365757" y="1697742"/>
                    </a:cubicBezTo>
                    <a:cubicBezTo>
                      <a:pt x="2380383" y="1713093"/>
                      <a:pt x="2395761" y="1728122"/>
                      <a:pt x="2411462" y="1742399"/>
                    </a:cubicBezTo>
                    <a:cubicBezTo>
                      <a:pt x="2439101" y="1767519"/>
                      <a:pt x="2468137" y="1789955"/>
                      <a:pt x="2497818" y="1806379"/>
                    </a:cubicBezTo>
                    <a:cubicBezTo>
                      <a:pt x="2501259" y="1808311"/>
                      <a:pt x="2505561" y="1807130"/>
                      <a:pt x="2507604" y="1803803"/>
                    </a:cubicBezTo>
                    <a:cubicBezTo>
                      <a:pt x="2509540" y="1800368"/>
                      <a:pt x="2508357" y="1795966"/>
                      <a:pt x="2504916" y="1794034"/>
                    </a:cubicBezTo>
                    <a:cubicBezTo>
                      <a:pt x="2476955" y="1777180"/>
                      <a:pt x="2449962" y="1754100"/>
                      <a:pt x="2423937" y="1729195"/>
                    </a:cubicBezTo>
                    <a:cubicBezTo>
                      <a:pt x="2408881" y="1714703"/>
                      <a:pt x="2394148" y="1699460"/>
                      <a:pt x="2379630" y="1684431"/>
                    </a:cubicBezTo>
                    <a:cubicBezTo>
                      <a:pt x="2356724" y="1660492"/>
                      <a:pt x="2334355" y="1636875"/>
                      <a:pt x="2313707" y="1615835"/>
                    </a:cubicBezTo>
                    <a:cubicBezTo>
                      <a:pt x="2301770" y="1603812"/>
                      <a:pt x="2286714" y="1588139"/>
                      <a:pt x="2275530" y="1573432"/>
                    </a:cubicBezTo>
                    <a:cubicBezTo>
                      <a:pt x="2269615" y="1565810"/>
                      <a:pt x="2264776" y="1558510"/>
                      <a:pt x="2262302" y="1552177"/>
                    </a:cubicBezTo>
                    <a:cubicBezTo>
                      <a:pt x="2261980" y="1551318"/>
                      <a:pt x="2262088" y="1550781"/>
                      <a:pt x="2261872" y="1549923"/>
                    </a:cubicBezTo>
                    <a:cubicBezTo>
                      <a:pt x="2285209" y="1559799"/>
                      <a:pt x="2308438" y="1569889"/>
                      <a:pt x="2331882" y="1579551"/>
                    </a:cubicBezTo>
                    <a:cubicBezTo>
                      <a:pt x="2483945" y="1642887"/>
                      <a:pt x="2637084" y="1703646"/>
                      <a:pt x="2791944" y="1760970"/>
                    </a:cubicBezTo>
                    <a:close/>
                    <a:moveTo>
                      <a:pt x="2114971" y="1148330"/>
                    </a:moveTo>
                    <a:cubicBezTo>
                      <a:pt x="2114971" y="1148223"/>
                      <a:pt x="2114756" y="1148438"/>
                      <a:pt x="2114648" y="1148438"/>
                    </a:cubicBezTo>
                    <a:lnTo>
                      <a:pt x="2114110" y="1148545"/>
                    </a:lnTo>
                    <a:cubicBezTo>
                      <a:pt x="2114541" y="1148760"/>
                      <a:pt x="2114971" y="1148867"/>
                      <a:pt x="2114971" y="1148330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9331258" y="15269856"/>
                <a:ext cx="329323" cy="324906"/>
              </a:xfrm>
              <a:custGeom>
                <a:avLst/>
                <a:gdLst/>
                <a:ahLst/>
                <a:cxnLst/>
                <a:rect l="l" t="t" r="r" b="b"/>
                <a:pathLst>
                  <a:path w="329323" h="324906" extrusionOk="0">
                    <a:moveTo>
                      <a:pt x="71743" y="295563"/>
                    </a:moveTo>
                    <a:cubicBezTo>
                      <a:pt x="-3321" y="244142"/>
                      <a:pt x="-22571" y="142805"/>
                      <a:pt x="28727" y="69378"/>
                    </a:cubicBezTo>
                    <a:cubicBezTo>
                      <a:pt x="80024" y="-4156"/>
                      <a:pt x="182618" y="-22083"/>
                      <a:pt x="257682" y="29337"/>
                    </a:cubicBezTo>
                    <a:cubicBezTo>
                      <a:pt x="332639" y="80758"/>
                      <a:pt x="351888" y="182095"/>
                      <a:pt x="300591" y="255629"/>
                    </a:cubicBezTo>
                    <a:cubicBezTo>
                      <a:pt x="249294" y="329055"/>
                      <a:pt x="146700" y="346983"/>
                      <a:pt x="71743" y="295563"/>
                    </a:cubicBezTo>
                    <a:lnTo>
                      <a:pt x="71743" y="295563"/>
                    </a:ln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10111862" y="16941627"/>
                <a:ext cx="2658673" cy="2554787"/>
              </a:xfrm>
              <a:custGeom>
                <a:avLst/>
                <a:gdLst/>
                <a:ahLst/>
                <a:cxnLst/>
                <a:rect l="l" t="t" r="r" b="b"/>
                <a:pathLst>
                  <a:path w="2658673" h="2554787" extrusionOk="0">
                    <a:moveTo>
                      <a:pt x="2341014" y="1118258"/>
                    </a:moveTo>
                    <a:cubicBezTo>
                      <a:pt x="2249495" y="1106664"/>
                      <a:pt x="2182820" y="1045368"/>
                      <a:pt x="2118725" y="1037210"/>
                    </a:cubicBezTo>
                    <a:cubicBezTo>
                      <a:pt x="1812447" y="998350"/>
                      <a:pt x="1628014" y="1028407"/>
                      <a:pt x="1519935" y="1084765"/>
                    </a:cubicBezTo>
                    <a:cubicBezTo>
                      <a:pt x="1581018" y="961744"/>
                      <a:pt x="1604247" y="776137"/>
                      <a:pt x="1526602" y="515280"/>
                    </a:cubicBezTo>
                    <a:cubicBezTo>
                      <a:pt x="1505739" y="445181"/>
                      <a:pt x="1441967" y="376048"/>
                      <a:pt x="1424976" y="311102"/>
                    </a:cubicBezTo>
                    <a:cubicBezTo>
                      <a:pt x="1379593" y="137626"/>
                      <a:pt x="1412931" y="971"/>
                      <a:pt x="1394864" y="5"/>
                    </a:cubicBezTo>
                    <a:cubicBezTo>
                      <a:pt x="1376905" y="-1069"/>
                      <a:pt x="1377120" y="169723"/>
                      <a:pt x="1316897" y="305090"/>
                    </a:cubicBezTo>
                    <a:cubicBezTo>
                      <a:pt x="1279687" y="388822"/>
                      <a:pt x="1201505" y="434661"/>
                      <a:pt x="1175372" y="493381"/>
                    </a:cubicBezTo>
                    <a:cubicBezTo>
                      <a:pt x="1074714" y="719672"/>
                      <a:pt x="1041053" y="882091"/>
                      <a:pt x="1044279" y="999101"/>
                    </a:cubicBezTo>
                    <a:cubicBezTo>
                      <a:pt x="938996" y="922668"/>
                      <a:pt x="776716" y="865344"/>
                      <a:pt x="536469" y="865237"/>
                    </a:cubicBezTo>
                    <a:cubicBezTo>
                      <a:pt x="462695" y="865237"/>
                      <a:pt x="377737" y="906137"/>
                      <a:pt x="309987" y="903882"/>
                    </a:cubicBezTo>
                    <a:cubicBezTo>
                      <a:pt x="129210" y="897871"/>
                      <a:pt x="6290" y="827450"/>
                      <a:pt x="160" y="844304"/>
                    </a:cubicBezTo>
                    <a:cubicBezTo>
                      <a:pt x="-5862" y="861158"/>
                      <a:pt x="159536" y="909250"/>
                      <a:pt x="273530" y="1004898"/>
                    </a:cubicBezTo>
                    <a:cubicBezTo>
                      <a:pt x="343970" y="1063940"/>
                      <a:pt x="366338" y="1151214"/>
                      <a:pt x="415700" y="1192651"/>
                    </a:cubicBezTo>
                    <a:cubicBezTo>
                      <a:pt x="634869" y="1376325"/>
                      <a:pt x="797579" y="1452328"/>
                      <a:pt x="917273" y="1470899"/>
                    </a:cubicBezTo>
                    <a:cubicBezTo>
                      <a:pt x="804999" y="1545185"/>
                      <a:pt x="692511" y="1686885"/>
                      <a:pt x="618845" y="1933251"/>
                    </a:cubicBezTo>
                    <a:cubicBezTo>
                      <a:pt x="597875" y="2003350"/>
                      <a:pt x="613468" y="2095670"/>
                      <a:pt x="592067" y="2159328"/>
                    </a:cubicBezTo>
                    <a:cubicBezTo>
                      <a:pt x="534963" y="2329368"/>
                      <a:pt x="431939" y="2426090"/>
                      <a:pt x="446564" y="2436717"/>
                    </a:cubicBezTo>
                    <a:cubicBezTo>
                      <a:pt x="461082" y="2447237"/>
                      <a:pt x="554643" y="2303819"/>
                      <a:pt x="679499" y="2222556"/>
                    </a:cubicBezTo>
                    <a:cubicBezTo>
                      <a:pt x="756606" y="2172424"/>
                      <a:pt x="847478" y="2175967"/>
                      <a:pt x="901572" y="2140756"/>
                    </a:cubicBezTo>
                    <a:cubicBezTo>
                      <a:pt x="1097620" y="2013226"/>
                      <a:pt x="1212904" y="1901261"/>
                      <a:pt x="1277321" y="1805291"/>
                    </a:cubicBezTo>
                    <a:cubicBezTo>
                      <a:pt x="1315176" y="1921765"/>
                      <a:pt x="1401317" y="2054663"/>
                      <a:pt x="1563919" y="2192821"/>
                    </a:cubicBezTo>
                    <a:cubicBezTo>
                      <a:pt x="1619841" y="2240376"/>
                      <a:pt x="1711251" y="2263993"/>
                      <a:pt x="1761150" y="2309402"/>
                    </a:cubicBezTo>
                    <a:cubicBezTo>
                      <a:pt x="1894502" y="2430598"/>
                      <a:pt x="1941604" y="2563174"/>
                      <a:pt x="1957306" y="2554372"/>
                    </a:cubicBezTo>
                    <a:cubicBezTo>
                      <a:pt x="1972899" y="2545462"/>
                      <a:pt x="1879015" y="2402365"/>
                      <a:pt x="1855248" y="2256264"/>
                    </a:cubicBezTo>
                    <a:cubicBezTo>
                      <a:pt x="1840516" y="2165983"/>
                      <a:pt x="1880951" y="2085364"/>
                      <a:pt x="1870627" y="2022028"/>
                    </a:cubicBezTo>
                    <a:cubicBezTo>
                      <a:pt x="1832450" y="1787471"/>
                      <a:pt x="1774592" y="1635894"/>
                      <a:pt x="1710821" y="1538637"/>
                    </a:cubicBezTo>
                    <a:cubicBezTo>
                      <a:pt x="1839118" y="1542716"/>
                      <a:pt x="2002150" y="1501816"/>
                      <a:pt x="2197015" y="1376969"/>
                    </a:cubicBezTo>
                    <a:cubicBezTo>
                      <a:pt x="2258959" y="1337357"/>
                      <a:pt x="2307783" y="1257168"/>
                      <a:pt x="2365855" y="1222709"/>
                    </a:cubicBezTo>
                    <a:cubicBezTo>
                      <a:pt x="2521037" y="1130389"/>
                      <a:pt x="2662777" y="1123196"/>
                      <a:pt x="2658583" y="1105806"/>
                    </a:cubicBezTo>
                    <a:cubicBezTo>
                      <a:pt x="2654496" y="1088415"/>
                      <a:pt x="2489205" y="1137152"/>
                      <a:pt x="2341014" y="1118258"/>
                    </a:cubicBezTo>
                    <a:close/>
                    <a:moveTo>
                      <a:pt x="1368624" y="1411858"/>
                    </a:moveTo>
                    <a:cubicBezTo>
                      <a:pt x="1344642" y="1425705"/>
                      <a:pt x="1321091" y="1448678"/>
                      <a:pt x="1301626" y="1479380"/>
                    </a:cubicBezTo>
                    <a:cubicBezTo>
                      <a:pt x="1288075" y="1462204"/>
                      <a:pt x="1273235" y="1447927"/>
                      <a:pt x="1258502" y="1437514"/>
                    </a:cubicBezTo>
                    <a:cubicBezTo>
                      <a:pt x="1233229" y="1419479"/>
                      <a:pt x="1197095" y="1407349"/>
                      <a:pt x="1154939" y="1403484"/>
                    </a:cubicBezTo>
                    <a:cubicBezTo>
                      <a:pt x="1175802" y="1380404"/>
                      <a:pt x="1189783" y="1355070"/>
                      <a:pt x="1197848" y="1332312"/>
                    </a:cubicBezTo>
                    <a:cubicBezTo>
                      <a:pt x="1204624" y="1313204"/>
                      <a:pt x="1207419" y="1290339"/>
                      <a:pt x="1206559" y="1265326"/>
                    </a:cubicBezTo>
                    <a:cubicBezTo>
                      <a:pt x="1226024" y="1271660"/>
                      <a:pt x="1244952" y="1274988"/>
                      <a:pt x="1261835" y="1275846"/>
                    </a:cubicBezTo>
                    <a:cubicBezTo>
                      <a:pt x="1298399" y="1277564"/>
                      <a:pt x="1343137" y="1265326"/>
                      <a:pt x="1387121" y="1237845"/>
                    </a:cubicBezTo>
                    <a:cubicBezTo>
                      <a:pt x="1377120" y="1275846"/>
                      <a:pt x="1378410" y="1312452"/>
                      <a:pt x="1385508" y="1341115"/>
                    </a:cubicBezTo>
                    <a:cubicBezTo>
                      <a:pt x="1389702" y="1358290"/>
                      <a:pt x="1397875" y="1376325"/>
                      <a:pt x="1409490" y="1394360"/>
                    </a:cubicBezTo>
                    <a:cubicBezTo>
                      <a:pt x="1394327" y="1399190"/>
                      <a:pt x="1380346" y="1405095"/>
                      <a:pt x="1368624" y="141185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10403132" y="17154088"/>
                <a:ext cx="2116229" cy="2126233"/>
              </a:xfrm>
              <a:custGeom>
                <a:avLst/>
                <a:gdLst/>
                <a:ahLst/>
                <a:cxnLst/>
                <a:rect l="l" t="t" r="r" b="b"/>
                <a:pathLst>
                  <a:path w="2116229" h="2126233" extrusionOk="0">
                    <a:moveTo>
                      <a:pt x="1055521" y="1370726"/>
                    </a:moveTo>
                    <a:cubicBezTo>
                      <a:pt x="1059393" y="1371477"/>
                      <a:pt x="1061974" y="1375234"/>
                      <a:pt x="1061221" y="1379099"/>
                    </a:cubicBezTo>
                    <a:cubicBezTo>
                      <a:pt x="1056705" y="1406688"/>
                      <a:pt x="1051865" y="1434491"/>
                      <a:pt x="1044767" y="1461758"/>
                    </a:cubicBezTo>
                    <a:cubicBezTo>
                      <a:pt x="1042509" y="1470883"/>
                      <a:pt x="1039820" y="1479900"/>
                      <a:pt x="1036809" y="1488917"/>
                    </a:cubicBezTo>
                    <a:cubicBezTo>
                      <a:pt x="1033906" y="1497827"/>
                      <a:pt x="1030572" y="1506737"/>
                      <a:pt x="1027130" y="1515432"/>
                    </a:cubicBezTo>
                    <a:cubicBezTo>
                      <a:pt x="1024765" y="1521336"/>
                      <a:pt x="1022399" y="1527240"/>
                      <a:pt x="1019818" y="1533145"/>
                    </a:cubicBezTo>
                    <a:cubicBezTo>
                      <a:pt x="1016054" y="1541947"/>
                      <a:pt x="1012182" y="1550535"/>
                      <a:pt x="1008203" y="1559230"/>
                    </a:cubicBezTo>
                    <a:cubicBezTo>
                      <a:pt x="1006805" y="1562236"/>
                      <a:pt x="1001966" y="1568892"/>
                      <a:pt x="999600" y="1573508"/>
                    </a:cubicBezTo>
                    <a:cubicBezTo>
                      <a:pt x="1000138" y="1574796"/>
                      <a:pt x="1000245" y="1576406"/>
                      <a:pt x="999815" y="1577802"/>
                    </a:cubicBezTo>
                    <a:cubicBezTo>
                      <a:pt x="999815" y="1577158"/>
                      <a:pt x="999277" y="1575870"/>
                      <a:pt x="998847" y="1575011"/>
                    </a:cubicBezTo>
                    <a:cubicBezTo>
                      <a:pt x="998202" y="1576621"/>
                      <a:pt x="998094" y="1577909"/>
                      <a:pt x="998954" y="1578231"/>
                    </a:cubicBezTo>
                    <a:cubicBezTo>
                      <a:pt x="999277" y="1578339"/>
                      <a:pt x="999600" y="1578231"/>
                      <a:pt x="999707" y="1578124"/>
                    </a:cubicBezTo>
                    <a:cubicBezTo>
                      <a:pt x="999492" y="1578768"/>
                      <a:pt x="999169" y="1579305"/>
                      <a:pt x="998740" y="1579949"/>
                    </a:cubicBezTo>
                    <a:cubicBezTo>
                      <a:pt x="996589" y="1583169"/>
                      <a:pt x="994223" y="1583599"/>
                      <a:pt x="993577" y="1583706"/>
                    </a:cubicBezTo>
                    <a:cubicBezTo>
                      <a:pt x="989921" y="1584565"/>
                      <a:pt x="987448" y="1582955"/>
                      <a:pt x="985835" y="1579627"/>
                    </a:cubicBezTo>
                    <a:cubicBezTo>
                      <a:pt x="985512" y="1578983"/>
                      <a:pt x="984866" y="1576943"/>
                      <a:pt x="985727" y="1573937"/>
                    </a:cubicBezTo>
                    <a:cubicBezTo>
                      <a:pt x="986695" y="1570502"/>
                      <a:pt x="992072" y="1558372"/>
                      <a:pt x="994008" y="1553326"/>
                    </a:cubicBezTo>
                    <a:lnTo>
                      <a:pt x="1010139" y="1509206"/>
                    </a:lnTo>
                    <a:cubicBezTo>
                      <a:pt x="1013903" y="1498364"/>
                      <a:pt x="1017237" y="1487414"/>
                      <a:pt x="1020570" y="1476464"/>
                    </a:cubicBezTo>
                    <a:cubicBezTo>
                      <a:pt x="1023904" y="1465515"/>
                      <a:pt x="1027023" y="1454565"/>
                      <a:pt x="1030142" y="1443508"/>
                    </a:cubicBezTo>
                    <a:cubicBezTo>
                      <a:pt x="1036379" y="1421180"/>
                      <a:pt x="1042079" y="1398744"/>
                      <a:pt x="1047241" y="1376415"/>
                    </a:cubicBezTo>
                    <a:cubicBezTo>
                      <a:pt x="1047993" y="1372551"/>
                      <a:pt x="1051757" y="1369974"/>
                      <a:pt x="1055521" y="1370726"/>
                    </a:cubicBezTo>
                    <a:close/>
                    <a:moveTo>
                      <a:pt x="739027" y="1206589"/>
                    </a:moveTo>
                    <a:cubicBezTo>
                      <a:pt x="723649" y="1211098"/>
                      <a:pt x="708593" y="1216466"/>
                      <a:pt x="693967" y="1222262"/>
                    </a:cubicBezTo>
                    <a:cubicBezTo>
                      <a:pt x="671168" y="1231387"/>
                      <a:pt x="649445" y="1241800"/>
                      <a:pt x="629120" y="1252749"/>
                    </a:cubicBezTo>
                    <a:cubicBezTo>
                      <a:pt x="625678" y="1254575"/>
                      <a:pt x="624280" y="1258868"/>
                      <a:pt x="626001" y="1262304"/>
                    </a:cubicBezTo>
                    <a:cubicBezTo>
                      <a:pt x="627829" y="1265846"/>
                      <a:pt x="632131" y="1267242"/>
                      <a:pt x="635572" y="1265524"/>
                    </a:cubicBezTo>
                    <a:cubicBezTo>
                      <a:pt x="655898" y="1255970"/>
                      <a:pt x="677836" y="1247382"/>
                      <a:pt x="700419" y="1239438"/>
                    </a:cubicBezTo>
                    <a:cubicBezTo>
                      <a:pt x="714830" y="1234285"/>
                      <a:pt x="729671" y="1229455"/>
                      <a:pt x="744619" y="1224946"/>
                    </a:cubicBezTo>
                    <a:cubicBezTo>
                      <a:pt x="763116" y="1219364"/>
                      <a:pt x="781936" y="1214211"/>
                      <a:pt x="800648" y="1210025"/>
                    </a:cubicBezTo>
                    <a:cubicBezTo>
                      <a:pt x="819898" y="1205838"/>
                      <a:pt x="839040" y="1202403"/>
                      <a:pt x="857860" y="1200363"/>
                    </a:cubicBezTo>
                    <a:cubicBezTo>
                      <a:pt x="861624" y="1200041"/>
                      <a:pt x="864528" y="1196821"/>
                      <a:pt x="864205" y="1193063"/>
                    </a:cubicBezTo>
                    <a:cubicBezTo>
                      <a:pt x="863882" y="1189306"/>
                      <a:pt x="860656" y="1186408"/>
                      <a:pt x="856892" y="1186730"/>
                    </a:cubicBezTo>
                    <a:cubicBezTo>
                      <a:pt x="837320" y="1187589"/>
                      <a:pt x="817317" y="1189736"/>
                      <a:pt x="797422" y="1193171"/>
                    </a:cubicBezTo>
                    <a:cubicBezTo>
                      <a:pt x="777849" y="1196499"/>
                      <a:pt x="758277" y="1200900"/>
                      <a:pt x="739027" y="1206589"/>
                    </a:cubicBezTo>
                    <a:close/>
                    <a:moveTo>
                      <a:pt x="953895" y="1249958"/>
                    </a:moveTo>
                    <a:cubicBezTo>
                      <a:pt x="942603" y="1260157"/>
                      <a:pt x="920127" y="1290858"/>
                      <a:pt x="916900" y="1294401"/>
                    </a:cubicBezTo>
                    <a:cubicBezTo>
                      <a:pt x="894102" y="1319950"/>
                      <a:pt x="872163" y="1345928"/>
                      <a:pt x="850547" y="1372229"/>
                    </a:cubicBezTo>
                    <a:cubicBezTo>
                      <a:pt x="828932" y="1398637"/>
                      <a:pt x="807853" y="1425367"/>
                      <a:pt x="786990" y="1452418"/>
                    </a:cubicBezTo>
                    <a:cubicBezTo>
                      <a:pt x="744834" y="1506737"/>
                      <a:pt x="702140" y="1561592"/>
                      <a:pt x="659447" y="1616233"/>
                    </a:cubicBezTo>
                    <a:cubicBezTo>
                      <a:pt x="660844" y="1615589"/>
                      <a:pt x="661382" y="1613656"/>
                      <a:pt x="662888" y="1613979"/>
                    </a:cubicBezTo>
                    <a:cubicBezTo>
                      <a:pt x="666759" y="1614837"/>
                      <a:pt x="669233" y="1618595"/>
                      <a:pt x="668373" y="1622459"/>
                    </a:cubicBezTo>
                    <a:cubicBezTo>
                      <a:pt x="660522" y="1662500"/>
                      <a:pt x="650305" y="1702219"/>
                      <a:pt x="637938" y="1741187"/>
                    </a:cubicBezTo>
                    <a:cubicBezTo>
                      <a:pt x="632991" y="1756752"/>
                      <a:pt x="627722" y="1772211"/>
                      <a:pt x="622022" y="1787562"/>
                    </a:cubicBezTo>
                    <a:cubicBezTo>
                      <a:pt x="613526" y="1810534"/>
                      <a:pt x="604278" y="1833185"/>
                      <a:pt x="594921" y="1855728"/>
                    </a:cubicBezTo>
                    <a:cubicBezTo>
                      <a:pt x="592233" y="1861847"/>
                      <a:pt x="579328" y="1900063"/>
                      <a:pt x="567929" y="1920674"/>
                    </a:cubicBezTo>
                    <a:cubicBezTo>
                      <a:pt x="564595" y="1926686"/>
                      <a:pt x="561261" y="1931409"/>
                      <a:pt x="558357" y="1933878"/>
                    </a:cubicBezTo>
                    <a:cubicBezTo>
                      <a:pt x="556099" y="1935810"/>
                      <a:pt x="553841" y="1936777"/>
                      <a:pt x="551797" y="1937099"/>
                    </a:cubicBezTo>
                    <a:cubicBezTo>
                      <a:pt x="548033" y="1937743"/>
                      <a:pt x="544592" y="1935167"/>
                      <a:pt x="543947" y="1931409"/>
                    </a:cubicBezTo>
                    <a:cubicBezTo>
                      <a:pt x="543409" y="1927974"/>
                      <a:pt x="545560" y="1924754"/>
                      <a:pt x="548786" y="1923787"/>
                    </a:cubicBezTo>
                    <a:cubicBezTo>
                      <a:pt x="549539" y="1924968"/>
                      <a:pt x="550937" y="1921426"/>
                      <a:pt x="552120" y="1919494"/>
                    </a:cubicBezTo>
                    <a:cubicBezTo>
                      <a:pt x="555346" y="1914341"/>
                      <a:pt x="558572" y="1906719"/>
                      <a:pt x="561799" y="1898560"/>
                    </a:cubicBezTo>
                    <a:cubicBezTo>
                      <a:pt x="569757" y="1878271"/>
                      <a:pt x="576962" y="1854011"/>
                      <a:pt x="578791" y="1849287"/>
                    </a:cubicBezTo>
                    <a:cubicBezTo>
                      <a:pt x="589330" y="1822235"/>
                      <a:pt x="599116" y="1794861"/>
                      <a:pt x="608795" y="1767273"/>
                    </a:cubicBezTo>
                    <a:cubicBezTo>
                      <a:pt x="615247" y="1749023"/>
                      <a:pt x="621699" y="1730774"/>
                      <a:pt x="627722" y="1712418"/>
                    </a:cubicBezTo>
                    <a:cubicBezTo>
                      <a:pt x="637185" y="1683433"/>
                      <a:pt x="645681" y="1654127"/>
                      <a:pt x="652886" y="1624499"/>
                    </a:cubicBezTo>
                    <a:cubicBezTo>
                      <a:pt x="639766" y="1641245"/>
                      <a:pt x="626969" y="1658099"/>
                      <a:pt x="613741" y="1674845"/>
                    </a:cubicBezTo>
                    <a:cubicBezTo>
                      <a:pt x="574811" y="1723904"/>
                      <a:pt x="535451" y="1772748"/>
                      <a:pt x="495553" y="1821055"/>
                    </a:cubicBezTo>
                    <a:cubicBezTo>
                      <a:pt x="428878" y="1902103"/>
                      <a:pt x="360804" y="1981863"/>
                      <a:pt x="291547" y="2059047"/>
                    </a:cubicBezTo>
                    <a:cubicBezTo>
                      <a:pt x="288966" y="2062053"/>
                      <a:pt x="284449" y="2062267"/>
                      <a:pt x="281438" y="2059691"/>
                    </a:cubicBezTo>
                    <a:cubicBezTo>
                      <a:pt x="278535" y="2057115"/>
                      <a:pt x="278212" y="2052606"/>
                      <a:pt x="280901" y="2049600"/>
                    </a:cubicBezTo>
                    <a:cubicBezTo>
                      <a:pt x="348974" y="1971665"/>
                      <a:pt x="415650" y="1891046"/>
                      <a:pt x="481358" y="1809568"/>
                    </a:cubicBezTo>
                    <a:cubicBezTo>
                      <a:pt x="508673" y="1775861"/>
                      <a:pt x="535559" y="1741831"/>
                      <a:pt x="562659" y="1707802"/>
                    </a:cubicBezTo>
                    <a:cubicBezTo>
                      <a:pt x="556529" y="1709519"/>
                      <a:pt x="549324" y="1712095"/>
                      <a:pt x="545883" y="1713062"/>
                    </a:cubicBezTo>
                    <a:cubicBezTo>
                      <a:pt x="537387" y="1715531"/>
                      <a:pt x="528891" y="1717999"/>
                      <a:pt x="520503" y="1720683"/>
                    </a:cubicBezTo>
                    <a:cubicBezTo>
                      <a:pt x="512115" y="1723367"/>
                      <a:pt x="503834" y="1726051"/>
                      <a:pt x="495553" y="1729056"/>
                    </a:cubicBezTo>
                    <a:cubicBezTo>
                      <a:pt x="479207" y="1734746"/>
                      <a:pt x="462968" y="1741187"/>
                      <a:pt x="446837" y="1747628"/>
                    </a:cubicBezTo>
                    <a:cubicBezTo>
                      <a:pt x="436083" y="1751922"/>
                      <a:pt x="425329" y="1756216"/>
                      <a:pt x="414575" y="1760617"/>
                    </a:cubicBezTo>
                    <a:cubicBezTo>
                      <a:pt x="387689" y="1771674"/>
                      <a:pt x="361019" y="1783482"/>
                      <a:pt x="334994" y="1796149"/>
                    </a:cubicBezTo>
                    <a:cubicBezTo>
                      <a:pt x="331553" y="1797975"/>
                      <a:pt x="327251" y="1796686"/>
                      <a:pt x="325423" y="1793144"/>
                    </a:cubicBezTo>
                    <a:cubicBezTo>
                      <a:pt x="323595" y="1789708"/>
                      <a:pt x="324885" y="1785415"/>
                      <a:pt x="328434" y="1783590"/>
                    </a:cubicBezTo>
                    <a:cubicBezTo>
                      <a:pt x="354136" y="1769420"/>
                      <a:pt x="380269" y="1755786"/>
                      <a:pt x="407154" y="1743549"/>
                    </a:cubicBezTo>
                    <a:cubicBezTo>
                      <a:pt x="417908" y="1738611"/>
                      <a:pt x="428663" y="1733995"/>
                      <a:pt x="439632" y="1729593"/>
                    </a:cubicBezTo>
                    <a:cubicBezTo>
                      <a:pt x="456193" y="1723152"/>
                      <a:pt x="472970" y="1717355"/>
                      <a:pt x="489853" y="1711988"/>
                    </a:cubicBezTo>
                    <a:cubicBezTo>
                      <a:pt x="498457" y="1709304"/>
                      <a:pt x="507060" y="1706728"/>
                      <a:pt x="515771" y="1704474"/>
                    </a:cubicBezTo>
                    <a:cubicBezTo>
                      <a:pt x="524482" y="1702112"/>
                      <a:pt x="533193" y="1700072"/>
                      <a:pt x="542011" y="1698032"/>
                    </a:cubicBezTo>
                    <a:cubicBezTo>
                      <a:pt x="549754" y="1696315"/>
                      <a:pt x="569112" y="1692772"/>
                      <a:pt x="573736" y="1693417"/>
                    </a:cubicBezTo>
                    <a:cubicBezTo>
                      <a:pt x="573951" y="1693417"/>
                      <a:pt x="573843" y="1693524"/>
                      <a:pt x="573951" y="1693632"/>
                    </a:cubicBezTo>
                    <a:cubicBezTo>
                      <a:pt x="582124" y="1683326"/>
                      <a:pt x="590405" y="1673128"/>
                      <a:pt x="598578" y="1662822"/>
                    </a:cubicBezTo>
                    <a:cubicBezTo>
                      <a:pt x="657188" y="1588859"/>
                      <a:pt x="715583" y="1515110"/>
                      <a:pt x="773333" y="1441791"/>
                    </a:cubicBezTo>
                    <a:cubicBezTo>
                      <a:pt x="794626" y="1414954"/>
                      <a:pt x="816242" y="1388331"/>
                      <a:pt x="838180" y="1362031"/>
                    </a:cubicBezTo>
                    <a:cubicBezTo>
                      <a:pt x="855387" y="1341527"/>
                      <a:pt x="873346" y="1321453"/>
                      <a:pt x="891198" y="1301486"/>
                    </a:cubicBezTo>
                    <a:cubicBezTo>
                      <a:pt x="889370" y="1302130"/>
                      <a:pt x="887757" y="1303848"/>
                      <a:pt x="886036" y="1302881"/>
                    </a:cubicBezTo>
                    <a:cubicBezTo>
                      <a:pt x="885821" y="1302774"/>
                      <a:pt x="885714" y="1302667"/>
                      <a:pt x="885498" y="1302559"/>
                    </a:cubicBezTo>
                    <a:cubicBezTo>
                      <a:pt x="882810" y="1303740"/>
                      <a:pt x="879369" y="1306102"/>
                      <a:pt x="877755" y="1306424"/>
                    </a:cubicBezTo>
                    <a:lnTo>
                      <a:pt x="849365" y="1313509"/>
                    </a:lnTo>
                    <a:lnTo>
                      <a:pt x="776021" y="1331114"/>
                    </a:lnTo>
                    <a:cubicBezTo>
                      <a:pt x="757201" y="1335838"/>
                      <a:pt x="738705" y="1341098"/>
                      <a:pt x="720207" y="1346465"/>
                    </a:cubicBezTo>
                    <a:cubicBezTo>
                      <a:pt x="701603" y="1351940"/>
                      <a:pt x="683105" y="1357522"/>
                      <a:pt x="664824" y="1363534"/>
                    </a:cubicBezTo>
                    <a:cubicBezTo>
                      <a:pt x="628045" y="1375557"/>
                      <a:pt x="591803" y="1388653"/>
                      <a:pt x="555992" y="1403789"/>
                    </a:cubicBezTo>
                    <a:cubicBezTo>
                      <a:pt x="552335" y="1405292"/>
                      <a:pt x="548141" y="1403682"/>
                      <a:pt x="546528" y="1400140"/>
                    </a:cubicBezTo>
                    <a:cubicBezTo>
                      <a:pt x="544915" y="1396490"/>
                      <a:pt x="546528" y="1392303"/>
                      <a:pt x="550184" y="1390693"/>
                    </a:cubicBezTo>
                    <a:cubicBezTo>
                      <a:pt x="585781" y="1374054"/>
                      <a:pt x="621914" y="1358918"/>
                      <a:pt x="658801" y="1345928"/>
                    </a:cubicBezTo>
                    <a:cubicBezTo>
                      <a:pt x="677298" y="1339380"/>
                      <a:pt x="695903" y="1333476"/>
                      <a:pt x="714830" y="1328001"/>
                    </a:cubicBezTo>
                    <a:cubicBezTo>
                      <a:pt x="733650" y="1322634"/>
                      <a:pt x="752685" y="1317910"/>
                      <a:pt x="771827" y="1313509"/>
                    </a:cubicBezTo>
                    <a:lnTo>
                      <a:pt x="845923" y="1298373"/>
                    </a:lnTo>
                    <a:lnTo>
                      <a:pt x="874852" y="1292468"/>
                    </a:lnTo>
                    <a:cubicBezTo>
                      <a:pt x="877325" y="1292039"/>
                      <a:pt x="881842" y="1290107"/>
                      <a:pt x="884853" y="1289355"/>
                    </a:cubicBezTo>
                    <a:cubicBezTo>
                      <a:pt x="887864" y="1288604"/>
                      <a:pt x="890338" y="1288711"/>
                      <a:pt x="891628" y="1289141"/>
                    </a:cubicBezTo>
                    <a:cubicBezTo>
                      <a:pt x="893994" y="1290107"/>
                      <a:pt x="895500" y="1291610"/>
                      <a:pt x="896145" y="1293649"/>
                    </a:cubicBezTo>
                    <a:cubicBezTo>
                      <a:pt x="896360" y="1294186"/>
                      <a:pt x="895822" y="1295474"/>
                      <a:pt x="895822" y="1296226"/>
                    </a:cubicBezTo>
                    <a:cubicBezTo>
                      <a:pt x="899264" y="1292361"/>
                      <a:pt x="902490" y="1288389"/>
                      <a:pt x="906039" y="1284632"/>
                    </a:cubicBezTo>
                    <a:cubicBezTo>
                      <a:pt x="908943" y="1281519"/>
                      <a:pt x="927332" y="1257365"/>
                      <a:pt x="939699" y="1244591"/>
                    </a:cubicBezTo>
                    <a:cubicBezTo>
                      <a:pt x="943248" y="1240941"/>
                      <a:pt x="946474" y="1238150"/>
                      <a:pt x="948840" y="1236647"/>
                    </a:cubicBezTo>
                    <a:cubicBezTo>
                      <a:pt x="951529" y="1234929"/>
                      <a:pt x="954002" y="1234608"/>
                      <a:pt x="955615" y="1234822"/>
                    </a:cubicBezTo>
                    <a:cubicBezTo>
                      <a:pt x="959379" y="1235252"/>
                      <a:pt x="962068" y="1238579"/>
                      <a:pt x="961638" y="1242337"/>
                    </a:cubicBezTo>
                    <a:cubicBezTo>
                      <a:pt x="961315" y="1245342"/>
                      <a:pt x="959057" y="1247704"/>
                      <a:pt x="956368" y="1248241"/>
                    </a:cubicBezTo>
                    <a:lnTo>
                      <a:pt x="956261" y="1248134"/>
                    </a:lnTo>
                    <a:cubicBezTo>
                      <a:pt x="956153" y="1247812"/>
                      <a:pt x="955830" y="1248026"/>
                      <a:pt x="955400" y="1248348"/>
                    </a:cubicBezTo>
                    <a:cubicBezTo>
                      <a:pt x="954970" y="1248455"/>
                      <a:pt x="954540" y="1248455"/>
                      <a:pt x="954110" y="1248348"/>
                    </a:cubicBezTo>
                    <a:cubicBezTo>
                      <a:pt x="954325" y="1248455"/>
                      <a:pt x="954755" y="1248563"/>
                      <a:pt x="955293" y="1248563"/>
                    </a:cubicBezTo>
                    <a:cubicBezTo>
                      <a:pt x="954863" y="1248992"/>
                      <a:pt x="954325" y="1249636"/>
                      <a:pt x="953895" y="1249958"/>
                    </a:cubicBezTo>
                    <a:close/>
                    <a:moveTo>
                      <a:pt x="567498" y="1697603"/>
                    </a:moveTo>
                    <a:cubicBezTo>
                      <a:pt x="567714" y="1696315"/>
                      <a:pt x="568251" y="1695242"/>
                      <a:pt x="569004" y="1696315"/>
                    </a:cubicBezTo>
                    <a:cubicBezTo>
                      <a:pt x="569112" y="1696315"/>
                      <a:pt x="568896" y="1696422"/>
                      <a:pt x="568789" y="1696422"/>
                    </a:cubicBezTo>
                    <a:cubicBezTo>
                      <a:pt x="568359" y="1696745"/>
                      <a:pt x="567821" y="1697174"/>
                      <a:pt x="567498" y="1697603"/>
                    </a:cubicBezTo>
                    <a:close/>
                    <a:moveTo>
                      <a:pt x="955293" y="1248563"/>
                    </a:moveTo>
                    <a:cubicBezTo>
                      <a:pt x="955830" y="1248670"/>
                      <a:pt x="956476" y="1248670"/>
                      <a:pt x="956368" y="1248241"/>
                    </a:cubicBezTo>
                    <a:cubicBezTo>
                      <a:pt x="956046" y="1248348"/>
                      <a:pt x="955723" y="1248348"/>
                      <a:pt x="955400" y="1248348"/>
                    </a:cubicBezTo>
                    <a:lnTo>
                      <a:pt x="955293" y="1248563"/>
                    </a:lnTo>
                    <a:close/>
                    <a:moveTo>
                      <a:pt x="787958" y="1471527"/>
                    </a:moveTo>
                    <a:cubicBezTo>
                      <a:pt x="784087" y="1471849"/>
                      <a:pt x="781183" y="1475284"/>
                      <a:pt x="781506" y="1479256"/>
                    </a:cubicBezTo>
                    <a:cubicBezTo>
                      <a:pt x="783334" y="1506307"/>
                      <a:pt x="782474" y="1533574"/>
                      <a:pt x="780108" y="1560733"/>
                    </a:cubicBezTo>
                    <a:cubicBezTo>
                      <a:pt x="778387" y="1581130"/>
                      <a:pt x="775591" y="1601419"/>
                      <a:pt x="772365" y="1621600"/>
                    </a:cubicBezTo>
                    <a:cubicBezTo>
                      <a:pt x="769031" y="1641996"/>
                      <a:pt x="765374" y="1662178"/>
                      <a:pt x="760966" y="1682145"/>
                    </a:cubicBezTo>
                    <a:cubicBezTo>
                      <a:pt x="758277" y="1695242"/>
                      <a:pt x="755266" y="1708123"/>
                      <a:pt x="751717" y="1721005"/>
                    </a:cubicBezTo>
                    <a:cubicBezTo>
                      <a:pt x="749351" y="1729486"/>
                      <a:pt x="746770" y="1737859"/>
                      <a:pt x="743867" y="1746232"/>
                    </a:cubicBezTo>
                    <a:cubicBezTo>
                      <a:pt x="741716" y="1752673"/>
                      <a:pt x="733327" y="1763193"/>
                      <a:pt x="729241" y="1770493"/>
                    </a:cubicBezTo>
                    <a:cubicBezTo>
                      <a:pt x="726337" y="1775538"/>
                      <a:pt x="725369" y="1779832"/>
                      <a:pt x="725907" y="1782302"/>
                    </a:cubicBezTo>
                    <a:cubicBezTo>
                      <a:pt x="726337" y="1784663"/>
                      <a:pt x="727520" y="1786488"/>
                      <a:pt x="729456" y="1787776"/>
                    </a:cubicBezTo>
                    <a:cubicBezTo>
                      <a:pt x="731069" y="1788742"/>
                      <a:pt x="733435" y="1789708"/>
                      <a:pt x="737199" y="1789065"/>
                    </a:cubicBezTo>
                    <a:cubicBezTo>
                      <a:pt x="740963" y="1788528"/>
                      <a:pt x="743544" y="1784985"/>
                      <a:pt x="742898" y="1781228"/>
                    </a:cubicBezTo>
                    <a:cubicBezTo>
                      <a:pt x="742683" y="1779940"/>
                      <a:pt x="742146" y="1778759"/>
                      <a:pt x="741285" y="1777793"/>
                    </a:cubicBezTo>
                    <a:cubicBezTo>
                      <a:pt x="745910" y="1770171"/>
                      <a:pt x="755696" y="1758685"/>
                      <a:pt x="758492" y="1751707"/>
                    </a:cubicBezTo>
                    <a:cubicBezTo>
                      <a:pt x="762794" y="1740972"/>
                      <a:pt x="766450" y="1730130"/>
                      <a:pt x="769784" y="1719180"/>
                    </a:cubicBezTo>
                    <a:cubicBezTo>
                      <a:pt x="773118" y="1708338"/>
                      <a:pt x="776021" y="1697281"/>
                      <a:pt x="778710" y="1686224"/>
                    </a:cubicBezTo>
                    <a:cubicBezTo>
                      <a:pt x="782796" y="1669370"/>
                      <a:pt x="786668" y="1652302"/>
                      <a:pt x="789679" y="1635019"/>
                    </a:cubicBezTo>
                    <a:cubicBezTo>
                      <a:pt x="792690" y="1617843"/>
                      <a:pt x="794949" y="1600453"/>
                      <a:pt x="796562" y="1583062"/>
                    </a:cubicBezTo>
                    <a:cubicBezTo>
                      <a:pt x="799680" y="1547959"/>
                      <a:pt x="799573" y="1512749"/>
                      <a:pt x="795701" y="1477967"/>
                    </a:cubicBezTo>
                    <a:cubicBezTo>
                      <a:pt x="795379" y="1473996"/>
                      <a:pt x="791937" y="1471097"/>
                      <a:pt x="787958" y="1471527"/>
                    </a:cubicBezTo>
                    <a:close/>
                    <a:moveTo>
                      <a:pt x="952174" y="1297514"/>
                    </a:moveTo>
                    <a:cubicBezTo>
                      <a:pt x="948302" y="1298158"/>
                      <a:pt x="945722" y="1301808"/>
                      <a:pt x="946367" y="1305672"/>
                    </a:cubicBezTo>
                    <a:cubicBezTo>
                      <a:pt x="950238" y="1331758"/>
                      <a:pt x="951851" y="1357737"/>
                      <a:pt x="952174" y="1383715"/>
                    </a:cubicBezTo>
                    <a:cubicBezTo>
                      <a:pt x="952389" y="1403253"/>
                      <a:pt x="951636" y="1422790"/>
                      <a:pt x="950561" y="1442327"/>
                    </a:cubicBezTo>
                    <a:cubicBezTo>
                      <a:pt x="949378" y="1461865"/>
                      <a:pt x="947980" y="1481403"/>
                      <a:pt x="945829" y="1501047"/>
                    </a:cubicBezTo>
                    <a:cubicBezTo>
                      <a:pt x="944754" y="1511568"/>
                      <a:pt x="943463" y="1521980"/>
                      <a:pt x="942065" y="1532393"/>
                    </a:cubicBezTo>
                    <a:cubicBezTo>
                      <a:pt x="940775" y="1542806"/>
                      <a:pt x="939269" y="1553326"/>
                      <a:pt x="937763" y="1563739"/>
                    </a:cubicBezTo>
                    <a:cubicBezTo>
                      <a:pt x="936796" y="1570717"/>
                      <a:pt x="929268" y="1582740"/>
                      <a:pt x="928192" y="1589181"/>
                    </a:cubicBezTo>
                    <a:cubicBezTo>
                      <a:pt x="927332" y="1594226"/>
                      <a:pt x="928837" y="1597769"/>
                      <a:pt x="931419" y="1599701"/>
                    </a:cubicBezTo>
                    <a:cubicBezTo>
                      <a:pt x="933032" y="1600989"/>
                      <a:pt x="935398" y="1602063"/>
                      <a:pt x="938732" y="1601848"/>
                    </a:cubicBezTo>
                    <a:cubicBezTo>
                      <a:pt x="942495" y="1601633"/>
                      <a:pt x="945399" y="1598520"/>
                      <a:pt x="945291" y="1594763"/>
                    </a:cubicBezTo>
                    <a:cubicBezTo>
                      <a:pt x="945184" y="1592616"/>
                      <a:pt x="944109" y="1590899"/>
                      <a:pt x="942710" y="1589718"/>
                    </a:cubicBezTo>
                    <a:cubicBezTo>
                      <a:pt x="943678" y="1587141"/>
                      <a:pt x="945399" y="1584136"/>
                      <a:pt x="947012" y="1581023"/>
                    </a:cubicBezTo>
                    <a:cubicBezTo>
                      <a:pt x="949701" y="1575762"/>
                      <a:pt x="952174" y="1570287"/>
                      <a:pt x="953035" y="1566316"/>
                    </a:cubicBezTo>
                    <a:cubicBezTo>
                      <a:pt x="955400" y="1553756"/>
                      <a:pt x="957766" y="1541196"/>
                      <a:pt x="959810" y="1528636"/>
                    </a:cubicBezTo>
                    <a:cubicBezTo>
                      <a:pt x="961315" y="1520156"/>
                      <a:pt x="962606" y="1511675"/>
                      <a:pt x="963788" y="1503302"/>
                    </a:cubicBezTo>
                    <a:cubicBezTo>
                      <a:pt x="966370" y="1483335"/>
                      <a:pt x="968736" y="1463368"/>
                      <a:pt x="969811" y="1443401"/>
                    </a:cubicBezTo>
                    <a:cubicBezTo>
                      <a:pt x="970671" y="1430090"/>
                      <a:pt x="970886" y="1416671"/>
                      <a:pt x="970779" y="1403253"/>
                    </a:cubicBezTo>
                    <a:cubicBezTo>
                      <a:pt x="970241" y="1369867"/>
                      <a:pt x="966907" y="1336589"/>
                      <a:pt x="960455" y="1303311"/>
                    </a:cubicBezTo>
                    <a:cubicBezTo>
                      <a:pt x="959702" y="1299446"/>
                      <a:pt x="956046" y="1296762"/>
                      <a:pt x="952174" y="1297514"/>
                    </a:cubicBezTo>
                    <a:close/>
                    <a:moveTo>
                      <a:pt x="371666" y="1617306"/>
                    </a:moveTo>
                    <a:cubicBezTo>
                      <a:pt x="373601" y="1620742"/>
                      <a:pt x="377903" y="1621922"/>
                      <a:pt x="381344" y="1619990"/>
                    </a:cubicBezTo>
                    <a:cubicBezTo>
                      <a:pt x="423931" y="1596803"/>
                      <a:pt x="467377" y="1575977"/>
                      <a:pt x="511469" y="1556762"/>
                    </a:cubicBezTo>
                    <a:cubicBezTo>
                      <a:pt x="529214" y="1549140"/>
                      <a:pt x="546958" y="1541733"/>
                      <a:pt x="564918" y="1534648"/>
                    </a:cubicBezTo>
                    <a:cubicBezTo>
                      <a:pt x="591588" y="1524020"/>
                      <a:pt x="618688" y="1513930"/>
                      <a:pt x="646326" y="1505020"/>
                    </a:cubicBezTo>
                    <a:cubicBezTo>
                      <a:pt x="652779" y="1502873"/>
                      <a:pt x="708055" y="1480973"/>
                      <a:pt x="731177" y="1476357"/>
                    </a:cubicBezTo>
                    <a:cubicBezTo>
                      <a:pt x="732682" y="1476035"/>
                      <a:pt x="734510" y="1475391"/>
                      <a:pt x="735693" y="1475177"/>
                    </a:cubicBezTo>
                    <a:cubicBezTo>
                      <a:pt x="735263" y="1474854"/>
                      <a:pt x="734941" y="1474425"/>
                      <a:pt x="734725" y="1474210"/>
                    </a:cubicBezTo>
                    <a:cubicBezTo>
                      <a:pt x="735048" y="1474640"/>
                      <a:pt x="735478" y="1474854"/>
                      <a:pt x="735908" y="1475177"/>
                    </a:cubicBezTo>
                    <a:cubicBezTo>
                      <a:pt x="736554" y="1475069"/>
                      <a:pt x="737091" y="1475177"/>
                      <a:pt x="736984" y="1475606"/>
                    </a:cubicBezTo>
                    <a:lnTo>
                      <a:pt x="736984" y="1475820"/>
                    </a:lnTo>
                    <a:cubicBezTo>
                      <a:pt x="739350" y="1476894"/>
                      <a:pt x="742361" y="1476464"/>
                      <a:pt x="744404" y="1474532"/>
                    </a:cubicBezTo>
                    <a:cubicBezTo>
                      <a:pt x="747200" y="1471956"/>
                      <a:pt x="747308" y="1467662"/>
                      <a:pt x="744727" y="1464871"/>
                    </a:cubicBezTo>
                    <a:cubicBezTo>
                      <a:pt x="743544" y="1463583"/>
                      <a:pt x="741716" y="1462509"/>
                      <a:pt x="738812" y="1462080"/>
                    </a:cubicBezTo>
                    <a:cubicBezTo>
                      <a:pt x="735156" y="1461436"/>
                      <a:pt x="727735" y="1462509"/>
                      <a:pt x="718271" y="1464656"/>
                    </a:cubicBezTo>
                    <a:cubicBezTo>
                      <a:pt x="691601" y="1471097"/>
                      <a:pt x="646972" y="1486877"/>
                      <a:pt x="641164" y="1488595"/>
                    </a:cubicBezTo>
                    <a:cubicBezTo>
                      <a:pt x="612881" y="1496968"/>
                      <a:pt x="585135" y="1506200"/>
                      <a:pt x="557820" y="1516720"/>
                    </a:cubicBezTo>
                    <a:cubicBezTo>
                      <a:pt x="539645" y="1523806"/>
                      <a:pt x="521578" y="1531427"/>
                      <a:pt x="503834" y="1539478"/>
                    </a:cubicBezTo>
                    <a:cubicBezTo>
                      <a:pt x="459527" y="1559660"/>
                      <a:pt x="416618" y="1582847"/>
                      <a:pt x="374354" y="1607645"/>
                    </a:cubicBezTo>
                    <a:cubicBezTo>
                      <a:pt x="370913" y="1609577"/>
                      <a:pt x="369730" y="1613871"/>
                      <a:pt x="371666" y="1617306"/>
                    </a:cubicBezTo>
                    <a:close/>
                    <a:moveTo>
                      <a:pt x="735693" y="1475177"/>
                    </a:moveTo>
                    <a:cubicBezTo>
                      <a:pt x="736231" y="1475820"/>
                      <a:pt x="736769" y="1476250"/>
                      <a:pt x="736984" y="1475820"/>
                    </a:cubicBezTo>
                    <a:cubicBezTo>
                      <a:pt x="736554" y="1475606"/>
                      <a:pt x="736231" y="1475391"/>
                      <a:pt x="735908" y="1475177"/>
                    </a:cubicBezTo>
                    <a:lnTo>
                      <a:pt x="735693" y="1475177"/>
                    </a:lnTo>
                    <a:close/>
                    <a:moveTo>
                      <a:pt x="1401589" y="1309430"/>
                    </a:moveTo>
                    <a:lnTo>
                      <a:pt x="1385566" y="1291825"/>
                    </a:lnTo>
                    <a:cubicBezTo>
                      <a:pt x="1377608" y="1283666"/>
                      <a:pt x="1369220" y="1276044"/>
                      <a:pt x="1360509" y="1268852"/>
                    </a:cubicBezTo>
                    <a:cubicBezTo>
                      <a:pt x="1351905" y="1261552"/>
                      <a:pt x="1342872" y="1254789"/>
                      <a:pt x="1333731" y="1248241"/>
                    </a:cubicBezTo>
                    <a:cubicBezTo>
                      <a:pt x="1319213" y="1237935"/>
                      <a:pt x="1305232" y="1229240"/>
                      <a:pt x="1291144" y="1222048"/>
                    </a:cubicBezTo>
                    <a:cubicBezTo>
                      <a:pt x="1275766" y="1214211"/>
                      <a:pt x="1260495" y="1207985"/>
                      <a:pt x="1244794" y="1202939"/>
                    </a:cubicBezTo>
                    <a:cubicBezTo>
                      <a:pt x="1215005" y="1193278"/>
                      <a:pt x="1183818" y="1188018"/>
                      <a:pt x="1147900" y="1183187"/>
                    </a:cubicBezTo>
                    <a:cubicBezTo>
                      <a:pt x="1144028" y="1182543"/>
                      <a:pt x="1140372" y="1185227"/>
                      <a:pt x="1139726" y="1189092"/>
                    </a:cubicBezTo>
                    <a:cubicBezTo>
                      <a:pt x="1139081" y="1192956"/>
                      <a:pt x="1141769" y="1196606"/>
                      <a:pt x="1145641" y="1197250"/>
                    </a:cubicBezTo>
                    <a:cubicBezTo>
                      <a:pt x="1180269" y="1203476"/>
                      <a:pt x="1210166" y="1210347"/>
                      <a:pt x="1238879" y="1220545"/>
                    </a:cubicBezTo>
                    <a:cubicBezTo>
                      <a:pt x="1253505" y="1225698"/>
                      <a:pt x="1267808" y="1231816"/>
                      <a:pt x="1282326" y="1239224"/>
                    </a:cubicBezTo>
                    <a:cubicBezTo>
                      <a:pt x="1295769" y="1245986"/>
                      <a:pt x="1309319" y="1253715"/>
                      <a:pt x="1323407" y="1263162"/>
                    </a:cubicBezTo>
                    <a:cubicBezTo>
                      <a:pt x="1332441" y="1269174"/>
                      <a:pt x="1341366" y="1275400"/>
                      <a:pt x="1349970" y="1282056"/>
                    </a:cubicBezTo>
                    <a:cubicBezTo>
                      <a:pt x="1358573" y="1288604"/>
                      <a:pt x="1366854" y="1295474"/>
                      <a:pt x="1374812" y="1302881"/>
                    </a:cubicBezTo>
                    <a:lnTo>
                      <a:pt x="1390943" y="1318769"/>
                    </a:lnTo>
                    <a:cubicBezTo>
                      <a:pt x="1391803" y="1319628"/>
                      <a:pt x="1393954" y="1321668"/>
                      <a:pt x="1395460" y="1323278"/>
                    </a:cubicBezTo>
                    <a:cubicBezTo>
                      <a:pt x="1395567" y="1323922"/>
                      <a:pt x="1395782" y="1324458"/>
                      <a:pt x="1396105" y="1324995"/>
                    </a:cubicBezTo>
                    <a:cubicBezTo>
                      <a:pt x="1395997" y="1324673"/>
                      <a:pt x="1395997" y="1324458"/>
                      <a:pt x="1395997" y="1324458"/>
                    </a:cubicBezTo>
                    <a:cubicBezTo>
                      <a:pt x="1395997" y="1324351"/>
                      <a:pt x="1395997" y="1324137"/>
                      <a:pt x="1396105" y="1324029"/>
                    </a:cubicBezTo>
                    <a:cubicBezTo>
                      <a:pt x="1396750" y="1324888"/>
                      <a:pt x="1397073" y="1325639"/>
                      <a:pt x="1396643" y="1325961"/>
                    </a:cubicBezTo>
                    <a:lnTo>
                      <a:pt x="1397503" y="1327035"/>
                    </a:lnTo>
                    <a:cubicBezTo>
                      <a:pt x="1398256" y="1327894"/>
                      <a:pt x="1398901" y="1328216"/>
                      <a:pt x="1399224" y="1328431"/>
                    </a:cubicBezTo>
                    <a:cubicBezTo>
                      <a:pt x="1400944" y="1329504"/>
                      <a:pt x="1402558" y="1329397"/>
                      <a:pt x="1403525" y="1329289"/>
                    </a:cubicBezTo>
                    <a:cubicBezTo>
                      <a:pt x="1405891" y="1328967"/>
                      <a:pt x="1407504" y="1327679"/>
                      <a:pt x="1408687" y="1325639"/>
                    </a:cubicBezTo>
                    <a:cubicBezTo>
                      <a:pt x="1409117" y="1324781"/>
                      <a:pt x="1409870" y="1323063"/>
                      <a:pt x="1409117" y="1320487"/>
                    </a:cubicBezTo>
                    <a:cubicBezTo>
                      <a:pt x="1409117" y="1320272"/>
                      <a:pt x="1408795" y="1319413"/>
                      <a:pt x="1408042" y="1318232"/>
                    </a:cubicBezTo>
                    <a:cubicBezTo>
                      <a:pt x="1407074" y="1316729"/>
                      <a:pt x="1403310" y="1311362"/>
                      <a:pt x="1401589" y="1309430"/>
                    </a:cubicBezTo>
                    <a:close/>
                    <a:moveTo>
                      <a:pt x="1216296" y="867260"/>
                    </a:moveTo>
                    <a:cubicBezTo>
                      <a:pt x="1215650" y="866830"/>
                      <a:pt x="1215005" y="866723"/>
                      <a:pt x="1214683" y="868118"/>
                    </a:cubicBezTo>
                    <a:lnTo>
                      <a:pt x="1215866" y="867367"/>
                    </a:lnTo>
                    <a:cubicBezTo>
                      <a:pt x="1216081" y="867260"/>
                      <a:pt x="1216188" y="867260"/>
                      <a:pt x="1216296" y="867260"/>
                    </a:cubicBezTo>
                    <a:close/>
                    <a:moveTo>
                      <a:pt x="1216296" y="867260"/>
                    </a:moveTo>
                    <a:cubicBezTo>
                      <a:pt x="1216296" y="867260"/>
                      <a:pt x="1216403" y="867260"/>
                      <a:pt x="1216511" y="867152"/>
                    </a:cubicBezTo>
                    <a:cubicBezTo>
                      <a:pt x="1215650" y="868011"/>
                      <a:pt x="1215005" y="869085"/>
                      <a:pt x="1214683" y="870265"/>
                    </a:cubicBezTo>
                    <a:cubicBezTo>
                      <a:pt x="1214683" y="869514"/>
                      <a:pt x="1214683" y="868763"/>
                      <a:pt x="1214790" y="868118"/>
                    </a:cubicBezTo>
                    <a:cubicBezTo>
                      <a:pt x="1210488" y="870695"/>
                      <a:pt x="1202315" y="875096"/>
                      <a:pt x="1201455" y="875740"/>
                    </a:cubicBezTo>
                    <a:cubicBezTo>
                      <a:pt x="1195863" y="879497"/>
                      <a:pt x="1190593" y="883791"/>
                      <a:pt x="1185431" y="888193"/>
                    </a:cubicBezTo>
                    <a:cubicBezTo>
                      <a:pt x="1180377" y="892594"/>
                      <a:pt x="1175645" y="897210"/>
                      <a:pt x="1170806" y="901826"/>
                    </a:cubicBezTo>
                    <a:cubicBezTo>
                      <a:pt x="1161772" y="911058"/>
                      <a:pt x="1152093" y="920504"/>
                      <a:pt x="1142952" y="930810"/>
                    </a:cubicBezTo>
                    <a:cubicBezTo>
                      <a:pt x="1133919" y="940901"/>
                      <a:pt x="1125423" y="951743"/>
                      <a:pt x="1117895" y="963015"/>
                    </a:cubicBezTo>
                    <a:cubicBezTo>
                      <a:pt x="1107356" y="978688"/>
                      <a:pt x="1098968" y="995327"/>
                      <a:pt x="1093699" y="1012610"/>
                    </a:cubicBezTo>
                    <a:cubicBezTo>
                      <a:pt x="1092515" y="1016367"/>
                      <a:pt x="1094451" y="1020339"/>
                      <a:pt x="1098215" y="1021627"/>
                    </a:cubicBezTo>
                    <a:cubicBezTo>
                      <a:pt x="1101872" y="1022916"/>
                      <a:pt x="1105958" y="1020876"/>
                      <a:pt x="1107249" y="1017226"/>
                    </a:cubicBezTo>
                    <a:cubicBezTo>
                      <a:pt x="1113163" y="1001768"/>
                      <a:pt x="1122304" y="987276"/>
                      <a:pt x="1132736" y="973427"/>
                    </a:cubicBezTo>
                    <a:cubicBezTo>
                      <a:pt x="1140372" y="963122"/>
                      <a:pt x="1148867" y="953246"/>
                      <a:pt x="1157470" y="943477"/>
                    </a:cubicBezTo>
                    <a:cubicBezTo>
                      <a:pt x="1166289" y="933387"/>
                      <a:pt x="1175107" y="923403"/>
                      <a:pt x="1183711" y="914064"/>
                    </a:cubicBezTo>
                    <a:cubicBezTo>
                      <a:pt x="1188765" y="908481"/>
                      <a:pt x="1193927" y="902900"/>
                      <a:pt x="1199304" y="897639"/>
                    </a:cubicBezTo>
                    <a:cubicBezTo>
                      <a:pt x="1202960" y="894204"/>
                      <a:pt x="1206617" y="890877"/>
                      <a:pt x="1210488" y="887763"/>
                    </a:cubicBezTo>
                    <a:cubicBezTo>
                      <a:pt x="1211241" y="887119"/>
                      <a:pt x="1220060" y="881430"/>
                      <a:pt x="1223609" y="878961"/>
                    </a:cubicBezTo>
                    <a:cubicBezTo>
                      <a:pt x="1228556" y="875418"/>
                      <a:pt x="1227803" y="870051"/>
                      <a:pt x="1227587" y="869729"/>
                    </a:cubicBezTo>
                    <a:cubicBezTo>
                      <a:pt x="1226297" y="866186"/>
                      <a:pt x="1222318" y="864361"/>
                      <a:pt x="1218769" y="865757"/>
                    </a:cubicBezTo>
                    <a:cubicBezTo>
                      <a:pt x="1218124" y="865971"/>
                      <a:pt x="1217371" y="866401"/>
                      <a:pt x="1216833" y="866938"/>
                    </a:cubicBezTo>
                    <a:cubicBezTo>
                      <a:pt x="1216511" y="866508"/>
                      <a:pt x="1216511" y="867367"/>
                      <a:pt x="1216296" y="867260"/>
                    </a:cubicBezTo>
                    <a:close/>
                    <a:moveTo>
                      <a:pt x="836352" y="916533"/>
                    </a:moveTo>
                    <a:cubicBezTo>
                      <a:pt x="846461" y="933816"/>
                      <a:pt x="856247" y="951207"/>
                      <a:pt x="865066" y="968060"/>
                    </a:cubicBezTo>
                    <a:cubicBezTo>
                      <a:pt x="880767" y="997903"/>
                      <a:pt x="893671" y="1025921"/>
                      <a:pt x="901092" y="1048357"/>
                    </a:cubicBezTo>
                    <a:cubicBezTo>
                      <a:pt x="902167" y="1052222"/>
                      <a:pt x="906146" y="1054261"/>
                      <a:pt x="909910" y="1053188"/>
                    </a:cubicBezTo>
                    <a:cubicBezTo>
                      <a:pt x="913674" y="1052007"/>
                      <a:pt x="915825" y="1048035"/>
                      <a:pt x="914749" y="1044278"/>
                    </a:cubicBezTo>
                    <a:cubicBezTo>
                      <a:pt x="908190" y="1020769"/>
                      <a:pt x="896683" y="991140"/>
                      <a:pt x="881519" y="959794"/>
                    </a:cubicBezTo>
                    <a:cubicBezTo>
                      <a:pt x="873024" y="942404"/>
                      <a:pt x="863453" y="924369"/>
                      <a:pt x="852914" y="906764"/>
                    </a:cubicBezTo>
                    <a:cubicBezTo>
                      <a:pt x="840008" y="884972"/>
                      <a:pt x="825705" y="863610"/>
                      <a:pt x="811080" y="844072"/>
                    </a:cubicBezTo>
                    <a:cubicBezTo>
                      <a:pt x="794734" y="821958"/>
                      <a:pt x="777849" y="802314"/>
                      <a:pt x="761718" y="786641"/>
                    </a:cubicBezTo>
                    <a:cubicBezTo>
                      <a:pt x="759137" y="783957"/>
                      <a:pt x="754728" y="783957"/>
                      <a:pt x="752040" y="786533"/>
                    </a:cubicBezTo>
                    <a:cubicBezTo>
                      <a:pt x="749351" y="789217"/>
                      <a:pt x="749351" y="793511"/>
                      <a:pt x="751932" y="796195"/>
                    </a:cubicBezTo>
                    <a:cubicBezTo>
                      <a:pt x="766773" y="812082"/>
                      <a:pt x="782044" y="832049"/>
                      <a:pt x="797099" y="854056"/>
                    </a:cubicBezTo>
                    <a:cubicBezTo>
                      <a:pt x="810650" y="873701"/>
                      <a:pt x="823770" y="895063"/>
                      <a:pt x="836352" y="916533"/>
                    </a:cubicBezTo>
                    <a:close/>
                    <a:moveTo>
                      <a:pt x="1537952" y="2093721"/>
                    </a:moveTo>
                    <a:cubicBezTo>
                      <a:pt x="1527735" y="2073969"/>
                      <a:pt x="1519670" y="2048741"/>
                      <a:pt x="1512357" y="2034249"/>
                    </a:cubicBezTo>
                    <a:cubicBezTo>
                      <a:pt x="1485472" y="1980682"/>
                      <a:pt x="1461813" y="1925612"/>
                      <a:pt x="1436218" y="1871508"/>
                    </a:cubicBezTo>
                    <a:cubicBezTo>
                      <a:pt x="1429765" y="1857875"/>
                      <a:pt x="1423205" y="1844349"/>
                      <a:pt x="1416430" y="1830823"/>
                    </a:cubicBezTo>
                    <a:cubicBezTo>
                      <a:pt x="1380511" y="1759973"/>
                      <a:pt x="1344485" y="1689123"/>
                      <a:pt x="1307598" y="1618809"/>
                    </a:cubicBezTo>
                    <a:cubicBezTo>
                      <a:pt x="1270712" y="1548388"/>
                      <a:pt x="1232857" y="1478611"/>
                      <a:pt x="1194572" y="1408835"/>
                    </a:cubicBezTo>
                    <a:cubicBezTo>
                      <a:pt x="1171558" y="1367076"/>
                      <a:pt x="1144781" y="1326605"/>
                      <a:pt x="1120476" y="1285169"/>
                    </a:cubicBezTo>
                    <a:cubicBezTo>
                      <a:pt x="1110152" y="1267564"/>
                      <a:pt x="1100259" y="1249744"/>
                      <a:pt x="1091225" y="1231495"/>
                    </a:cubicBezTo>
                    <a:cubicBezTo>
                      <a:pt x="1089504" y="1227952"/>
                      <a:pt x="1085310" y="1226449"/>
                      <a:pt x="1081761" y="1228167"/>
                    </a:cubicBezTo>
                    <a:cubicBezTo>
                      <a:pt x="1078212" y="1229884"/>
                      <a:pt x="1076707" y="1234178"/>
                      <a:pt x="1078428" y="1237721"/>
                    </a:cubicBezTo>
                    <a:cubicBezTo>
                      <a:pt x="1087246" y="1256399"/>
                      <a:pt x="1097033" y="1274649"/>
                      <a:pt x="1107249" y="1292791"/>
                    </a:cubicBezTo>
                    <a:cubicBezTo>
                      <a:pt x="1130908" y="1334442"/>
                      <a:pt x="1157040" y="1375020"/>
                      <a:pt x="1179409" y="1417101"/>
                    </a:cubicBezTo>
                    <a:cubicBezTo>
                      <a:pt x="1185001" y="1427514"/>
                      <a:pt x="1190486" y="1438034"/>
                      <a:pt x="1195970" y="1448554"/>
                    </a:cubicBezTo>
                    <a:cubicBezTo>
                      <a:pt x="1194680" y="1446085"/>
                      <a:pt x="1192529" y="1443830"/>
                      <a:pt x="1188443" y="1443079"/>
                    </a:cubicBezTo>
                    <a:cubicBezTo>
                      <a:pt x="1184679" y="1442435"/>
                      <a:pt x="1181130" y="1444797"/>
                      <a:pt x="1180377" y="1448447"/>
                    </a:cubicBezTo>
                    <a:cubicBezTo>
                      <a:pt x="1179947" y="1450916"/>
                      <a:pt x="1180700" y="1453170"/>
                      <a:pt x="1182313" y="1454780"/>
                    </a:cubicBezTo>
                    <a:cubicBezTo>
                      <a:pt x="1181130" y="1456820"/>
                      <a:pt x="1178871" y="1460684"/>
                      <a:pt x="1177043" y="1463261"/>
                    </a:cubicBezTo>
                    <a:cubicBezTo>
                      <a:pt x="1173602" y="1468199"/>
                      <a:pt x="1170376" y="1473244"/>
                      <a:pt x="1168978" y="1477216"/>
                    </a:cubicBezTo>
                    <a:cubicBezTo>
                      <a:pt x="1164353" y="1490527"/>
                      <a:pt x="1159729" y="1503839"/>
                      <a:pt x="1155427" y="1517364"/>
                    </a:cubicBezTo>
                    <a:cubicBezTo>
                      <a:pt x="1152524" y="1526382"/>
                      <a:pt x="1149835" y="1535506"/>
                      <a:pt x="1147254" y="1544631"/>
                    </a:cubicBezTo>
                    <a:cubicBezTo>
                      <a:pt x="1141769" y="1564920"/>
                      <a:pt x="1136392" y="1585424"/>
                      <a:pt x="1131876" y="1606035"/>
                    </a:cubicBezTo>
                    <a:cubicBezTo>
                      <a:pt x="1128865" y="1619883"/>
                      <a:pt x="1126284" y="1633731"/>
                      <a:pt x="1123918" y="1647686"/>
                    </a:cubicBezTo>
                    <a:cubicBezTo>
                      <a:pt x="1118218" y="1682575"/>
                      <a:pt x="1114562" y="1717785"/>
                      <a:pt x="1113378" y="1753102"/>
                    </a:cubicBezTo>
                    <a:cubicBezTo>
                      <a:pt x="1113163" y="1756967"/>
                      <a:pt x="1116175" y="1760402"/>
                      <a:pt x="1120154" y="1760617"/>
                    </a:cubicBezTo>
                    <a:cubicBezTo>
                      <a:pt x="1124025" y="1760832"/>
                      <a:pt x="1127359" y="1757719"/>
                      <a:pt x="1127574" y="1753854"/>
                    </a:cubicBezTo>
                    <a:cubicBezTo>
                      <a:pt x="1129725" y="1726158"/>
                      <a:pt x="1133704" y="1698784"/>
                      <a:pt x="1138436" y="1671410"/>
                    </a:cubicBezTo>
                    <a:cubicBezTo>
                      <a:pt x="1142092" y="1650906"/>
                      <a:pt x="1146394" y="1630510"/>
                      <a:pt x="1150803" y="1610221"/>
                    </a:cubicBezTo>
                    <a:cubicBezTo>
                      <a:pt x="1155212" y="1589718"/>
                      <a:pt x="1159729" y="1569321"/>
                      <a:pt x="1164783" y="1549140"/>
                    </a:cubicBezTo>
                    <a:cubicBezTo>
                      <a:pt x="1167579" y="1537868"/>
                      <a:pt x="1170591" y="1526704"/>
                      <a:pt x="1173709" y="1515540"/>
                    </a:cubicBezTo>
                    <a:cubicBezTo>
                      <a:pt x="1176935" y="1504268"/>
                      <a:pt x="1180162" y="1493104"/>
                      <a:pt x="1183603" y="1481940"/>
                    </a:cubicBezTo>
                    <a:cubicBezTo>
                      <a:pt x="1184679" y="1478290"/>
                      <a:pt x="1188012" y="1473459"/>
                      <a:pt x="1190808" y="1468950"/>
                    </a:cubicBezTo>
                    <a:cubicBezTo>
                      <a:pt x="1193605" y="1464441"/>
                      <a:pt x="1195970" y="1460147"/>
                      <a:pt x="1196723" y="1456927"/>
                    </a:cubicBezTo>
                    <a:cubicBezTo>
                      <a:pt x="1197583" y="1453492"/>
                      <a:pt x="1197261" y="1450808"/>
                      <a:pt x="1196078" y="1448661"/>
                    </a:cubicBezTo>
                    <a:cubicBezTo>
                      <a:pt x="1220382" y="1494177"/>
                      <a:pt x="1244472" y="1539800"/>
                      <a:pt x="1268453" y="1585531"/>
                    </a:cubicBezTo>
                    <a:cubicBezTo>
                      <a:pt x="1278347" y="1604424"/>
                      <a:pt x="1288133" y="1623318"/>
                      <a:pt x="1298027" y="1642104"/>
                    </a:cubicBezTo>
                    <a:cubicBezTo>
                      <a:pt x="1297167" y="1640923"/>
                      <a:pt x="1296414" y="1639635"/>
                      <a:pt x="1295016" y="1639206"/>
                    </a:cubicBezTo>
                    <a:cubicBezTo>
                      <a:pt x="1293403" y="1638562"/>
                      <a:pt x="1291037" y="1638132"/>
                      <a:pt x="1287811" y="1639420"/>
                    </a:cubicBezTo>
                    <a:cubicBezTo>
                      <a:pt x="1284262" y="1640816"/>
                      <a:pt x="1282541" y="1644788"/>
                      <a:pt x="1283939" y="1648330"/>
                    </a:cubicBezTo>
                    <a:cubicBezTo>
                      <a:pt x="1284262" y="1649189"/>
                      <a:pt x="1284692" y="1649833"/>
                      <a:pt x="1285230" y="1650477"/>
                    </a:cubicBezTo>
                    <a:cubicBezTo>
                      <a:pt x="1282864" y="1657025"/>
                      <a:pt x="1277702" y="1666794"/>
                      <a:pt x="1276626" y="1672269"/>
                    </a:cubicBezTo>
                    <a:lnTo>
                      <a:pt x="1265227" y="1733780"/>
                    </a:lnTo>
                    <a:cubicBezTo>
                      <a:pt x="1262538" y="1748916"/>
                      <a:pt x="1259958" y="1763945"/>
                      <a:pt x="1258022" y="1778974"/>
                    </a:cubicBezTo>
                    <a:cubicBezTo>
                      <a:pt x="1256086" y="1794110"/>
                      <a:pt x="1254688" y="1809354"/>
                      <a:pt x="1253827" y="1824597"/>
                    </a:cubicBezTo>
                    <a:cubicBezTo>
                      <a:pt x="1252322" y="1854977"/>
                      <a:pt x="1253075" y="1885464"/>
                      <a:pt x="1256194" y="1916380"/>
                    </a:cubicBezTo>
                    <a:cubicBezTo>
                      <a:pt x="1256516" y="1920245"/>
                      <a:pt x="1259958" y="1923251"/>
                      <a:pt x="1263829" y="1922928"/>
                    </a:cubicBezTo>
                    <a:cubicBezTo>
                      <a:pt x="1267808" y="1922607"/>
                      <a:pt x="1270712" y="1919171"/>
                      <a:pt x="1270389" y="1915307"/>
                    </a:cubicBezTo>
                    <a:cubicBezTo>
                      <a:pt x="1269099" y="1891153"/>
                      <a:pt x="1269636" y="1867322"/>
                      <a:pt x="1271142" y="1843705"/>
                    </a:cubicBezTo>
                    <a:cubicBezTo>
                      <a:pt x="1272217" y="1825885"/>
                      <a:pt x="1274046" y="1808065"/>
                      <a:pt x="1276089" y="1790245"/>
                    </a:cubicBezTo>
                    <a:cubicBezTo>
                      <a:pt x="1278132" y="1772533"/>
                      <a:pt x="1280283" y="1754713"/>
                      <a:pt x="1283187" y="1736785"/>
                    </a:cubicBezTo>
                    <a:lnTo>
                      <a:pt x="1291790" y="1674845"/>
                    </a:lnTo>
                    <a:cubicBezTo>
                      <a:pt x="1292542" y="1669585"/>
                      <a:pt x="1297059" y="1660246"/>
                      <a:pt x="1298995" y="1654127"/>
                    </a:cubicBezTo>
                    <a:cubicBezTo>
                      <a:pt x="1300178" y="1649833"/>
                      <a:pt x="1300070" y="1646935"/>
                      <a:pt x="1299425" y="1644895"/>
                    </a:cubicBezTo>
                    <a:cubicBezTo>
                      <a:pt x="1311147" y="1667331"/>
                      <a:pt x="1322869" y="1689659"/>
                      <a:pt x="1334591" y="1712095"/>
                    </a:cubicBezTo>
                    <a:cubicBezTo>
                      <a:pt x="1356530" y="1754391"/>
                      <a:pt x="1378575" y="1796579"/>
                      <a:pt x="1400407" y="1838982"/>
                    </a:cubicBezTo>
                    <a:cubicBezTo>
                      <a:pt x="1427937" y="1892227"/>
                      <a:pt x="1452349" y="1946975"/>
                      <a:pt x="1478589" y="2000757"/>
                    </a:cubicBezTo>
                    <a:cubicBezTo>
                      <a:pt x="1485257" y="2014283"/>
                      <a:pt x="1492032" y="2027701"/>
                      <a:pt x="1498915" y="2041120"/>
                    </a:cubicBezTo>
                    <a:cubicBezTo>
                      <a:pt x="1506442" y="2055504"/>
                      <a:pt x="1514939" y="2080624"/>
                      <a:pt x="1525478" y="2100269"/>
                    </a:cubicBezTo>
                    <a:cubicBezTo>
                      <a:pt x="1530854" y="2110252"/>
                      <a:pt x="1536769" y="2118948"/>
                      <a:pt x="1543329" y="2124530"/>
                    </a:cubicBezTo>
                    <a:cubicBezTo>
                      <a:pt x="1546125" y="2126999"/>
                      <a:pt x="1550427" y="2126784"/>
                      <a:pt x="1552900" y="2123886"/>
                    </a:cubicBezTo>
                    <a:cubicBezTo>
                      <a:pt x="1555481" y="2121095"/>
                      <a:pt x="1555158" y="2116801"/>
                      <a:pt x="1552363" y="2114332"/>
                    </a:cubicBezTo>
                    <a:cubicBezTo>
                      <a:pt x="1546985" y="2109501"/>
                      <a:pt x="1542254" y="2102094"/>
                      <a:pt x="1537952" y="2093721"/>
                    </a:cubicBezTo>
                    <a:close/>
                    <a:moveTo>
                      <a:pt x="1534726" y="1821055"/>
                    </a:moveTo>
                    <a:cubicBezTo>
                      <a:pt x="1537737" y="1823309"/>
                      <a:pt x="1542039" y="1822665"/>
                      <a:pt x="1544297" y="1819659"/>
                    </a:cubicBezTo>
                    <a:cubicBezTo>
                      <a:pt x="1545372" y="1818371"/>
                      <a:pt x="1545910" y="1816546"/>
                      <a:pt x="1545695" y="1814184"/>
                    </a:cubicBezTo>
                    <a:cubicBezTo>
                      <a:pt x="1545587" y="1812467"/>
                      <a:pt x="1544189" y="1809139"/>
                      <a:pt x="1541071" y="1805167"/>
                    </a:cubicBezTo>
                    <a:cubicBezTo>
                      <a:pt x="1530747" y="1791855"/>
                      <a:pt x="1498592" y="1762227"/>
                      <a:pt x="1496011" y="1759758"/>
                    </a:cubicBezTo>
                    <a:cubicBezTo>
                      <a:pt x="1480095" y="1744515"/>
                      <a:pt x="1463963" y="1729379"/>
                      <a:pt x="1447402" y="1714779"/>
                    </a:cubicBezTo>
                    <a:cubicBezTo>
                      <a:pt x="1436218" y="1705118"/>
                      <a:pt x="1424926" y="1695671"/>
                      <a:pt x="1413419" y="1686546"/>
                    </a:cubicBezTo>
                    <a:cubicBezTo>
                      <a:pt x="1384598" y="1663466"/>
                      <a:pt x="1354594" y="1642104"/>
                      <a:pt x="1324052" y="1621600"/>
                    </a:cubicBezTo>
                    <a:cubicBezTo>
                      <a:pt x="1320826" y="1619346"/>
                      <a:pt x="1316309" y="1620097"/>
                      <a:pt x="1314051" y="1623318"/>
                    </a:cubicBezTo>
                    <a:cubicBezTo>
                      <a:pt x="1311792" y="1626538"/>
                      <a:pt x="1312653" y="1631047"/>
                      <a:pt x="1315879" y="1633301"/>
                    </a:cubicBezTo>
                    <a:cubicBezTo>
                      <a:pt x="1339323" y="1650477"/>
                      <a:pt x="1362014" y="1668726"/>
                      <a:pt x="1384598" y="1687190"/>
                    </a:cubicBezTo>
                    <a:cubicBezTo>
                      <a:pt x="1398148" y="1698247"/>
                      <a:pt x="1411484" y="1709626"/>
                      <a:pt x="1424818" y="1720898"/>
                    </a:cubicBezTo>
                    <a:cubicBezTo>
                      <a:pt x="1444929" y="1737752"/>
                      <a:pt x="1464931" y="1754713"/>
                      <a:pt x="1484396" y="1772211"/>
                    </a:cubicBezTo>
                    <a:cubicBezTo>
                      <a:pt x="1486978" y="1774572"/>
                      <a:pt x="1519563" y="1801624"/>
                      <a:pt x="1530209" y="1814077"/>
                    </a:cubicBezTo>
                    <a:cubicBezTo>
                      <a:pt x="1530747" y="1814614"/>
                      <a:pt x="1531392" y="1815150"/>
                      <a:pt x="1531930" y="1815687"/>
                    </a:cubicBezTo>
                    <a:cubicBezTo>
                      <a:pt x="1532467" y="1816224"/>
                      <a:pt x="1532682" y="1816546"/>
                      <a:pt x="1532360" y="1816761"/>
                    </a:cubicBezTo>
                    <a:cubicBezTo>
                      <a:pt x="1532252" y="1816761"/>
                      <a:pt x="1532145" y="1816868"/>
                      <a:pt x="1532037" y="1816761"/>
                    </a:cubicBezTo>
                    <a:cubicBezTo>
                      <a:pt x="1532360" y="1818478"/>
                      <a:pt x="1533220" y="1819981"/>
                      <a:pt x="1534726" y="1821055"/>
                    </a:cubicBezTo>
                    <a:close/>
                    <a:moveTo>
                      <a:pt x="1430518" y="1528207"/>
                    </a:moveTo>
                    <a:cubicBezTo>
                      <a:pt x="1407720" y="1512104"/>
                      <a:pt x="1384813" y="1496324"/>
                      <a:pt x="1360616" y="1483120"/>
                    </a:cubicBezTo>
                    <a:cubicBezTo>
                      <a:pt x="1320181" y="1460899"/>
                      <a:pt x="1276626" y="1445334"/>
                      <a:pt x="1226727" y="1442864"/>
                    </a:cubicBezTo>
                    <a:cubicBezTo>
                      <a:pt x="1222856" y="1442650"/>
                      <a:pt x="1219414" y="1445655"/>
                      <a:pt x="1219092" y="1449520"/>
                    </a:cubicBezTo>
                    <a:cubicBezTo>
                      <a:pt x="1218877" y="1453492"/>
                      <a:pt x="1221888" y="1456820"/>
                      <a:pt x="1225759" y="1457142"/>
                    </a:cubicBezTo>
                    <a:cubicBezTo>
                      <a:pt x="1260925" y="1460147"/>
                      <a:pt x="1292220" y="1470346"/>
                      <a:pt x="1321471" y="1484194"/>
                    </a:cubicBezTo>
                    <a:cubicBezTo>
                      <a:pt x="1338570" y="1492245"/>
                      <a:pt x="1354917" y="1501584"/>
                      <a:pt x="1370940" y="1511460"/>
                    </a:cubicBezTo>
                    <a:cubicBezTo>
                      <a:pt x="1381694" y="1518116"/>
                      <a:pt x="1392341" y="1524879"/>
                      <a:pt x="1402987" y="1531857"/>
                    </a:cubicBezTo>
                    <a:cubicBezTo>
                      <a:pt x="1443315" y="1558372"/>
                      <a:pt x="1482891" y="1586712"/>
                      <a:pt x="1525907" y="1608396"/>
                    </a:cubicBezTo>
                    <a:cubicBezTo>
                      <a:pt x="1529241" y="1610221"/>
                      <a:pt x="1533328" y="1608933"/>
                      <a:pt x="1535156" y="1605605"/>
                    </a:cubicBezTo>
                    <a:cubicBezTo>
                      <a:pt x="1536876" y="1602277"/>
                      <a:pt x="1535586" y="1598198"/>
                      <a:pt x="1532252" y="1596373"/>
                    </a:cubicBezTo>
                    <a:cubicBezTo>
                      <a:pt x="1496656" y="1576729"/>
                      <a:pt x="1463856" y="1551823"/>
                      <a:pt x="1430518" y="1528207"/>
                    </a:cubicBezTo>
                    <a:close/>
                    <a:moveTo>
                      <a:pt x="1402450" y="1377918"/>
                    </a:moveTo>
                    <a:cubicBezTo>
                      <a:pt x="1382447" y="1367076"/>
                      <a:pt x="1360294" y="1350437"/>
                      <a:pt x="1345560" y="1343781"/>
                    </a:cubicBezTo>
                    <a:cubicBezTo>
                      <a:pt x="1333946" y="1338628"/>
                      <a:pt x="1322331" y="1333905"/>
                      <a:pt x="1310609" y="1329611"/>
                    </a:cubicBezTo>
                    <a:cubicBezTo>
                      <a:pt x="1298780" y="1325318"/>
                      <a:pt x="1286843" y="1321560"/>
                      <a:pt x="1274798" y="1318125"/>
                    </a:cubicBezTo>
                    <a:cubicBezTo>
                      <a:pt x="1260388" y="1314046"/>
                      <a:pt x="1245762" y="1310503"/>
                      <a:pt x="1231136" y="1307390"/>
                    </a:cubicBezTo>
                    <a:cubicBezTo>
                      <a:pt x="1209306" y="1302667"/>
                      <a:pt x="1187152" y="1299017"/>
                      <a:pt x="1164891" y="1295582"/>
                    </a:cubicBezTo>
                    <a:cubicBezTo>
                      <a:pt x="1161019" y="1294938"/>
                      <a:pt x="1157255" y="1297514"/>
                      <a:pt x="1156610" y="1301378"/>
                    </a:cubicBezTo>
                    <a:cubicBezTo>
                      <a:pt x="1155965" y="1305243"/>
                      <a:pt x="1158546" y="1308893"/>
                      <a:pt x="1162417" y="1309644"/>
                    </a:cubicBezTo>
                    <a:cubicBezTo>
                      <a:pt x="1192744" y="1315763"/>
                      <a:pt x="1222425" y="1322848"/>
                      <a:pt x="1251892" y="1331221"/>
                    </a:cubicBezTo>
                    <a:cubicBezTo>
                      <a:pt x="1263614" y="1334549"/>
                      <a:pt x="1275228" y="1338199"/>
                      <a:pt x="1286843" y="1341956"/>
                    </a:cubicBezTo>
                    <a:cubicBezTo>
                      <a:pt x="1304157" y="1347431"/>
                      <a:pt x="1321471" y="1353335"/>
                      <a:pt x="1338463" y="1360421"/>
                    </a:cubicBezTo>
                    <a:cubicBezTo>
                      <a:pt x="1353196" y="1366325"/>
                      <a:pt x="1375457" y="1381783"/>
                      <a:pt x="1395567" y="1391337"/>
                    </a:cubicBezTo>
                    <a:cubicBezTo>
                      <a:pt x="1406321" y="1396490"/>
                      <a:pt x="1416645" y="1400140"/>
                      <a:pt x="1425034" y="1400461"/>
                    </a:cubicBezTo>
                    <a:cubicBezTo>
                      <a:pt x="1428798" y="1400676"/>
                      <a:pt x="1432131" y="1397885"/>
                      <a:pt x="1432346" y="1394128"/>
                    </a:cubicBezTo>
                    <a:cubicBezTo>
                      <a:pt x="1432562" y="1390371"/>
                      <a:pt x="1429765" y="1387043"/>
                      <a:pt x="1426001" y="1386828"/>
                    </a:cubicBezTo>
                    <a:cubicBezTo>
                      <a:pt x="1419119" y="1386184"/>
                      <a:pt x="1411053" y="1382534"/>
                      <a:pt x="1402450" y="1377918"/>
                    </a:cubicBezTo>
                    <a:close/>
                    <a:moveTo>
                      <a:pt x="1379866" y="1856694"/>
                    </a:moveTo>
                    <a:lnTo>
                      <a:pt x="1380189" y="1857338"/>
                    </a:lnTo>
                    <a:cubicBezTo>
                      <a:pt x="1380189" y="1857016"/>
                      <a:pt x="1379974" y="1857124"/>
                      <a:pt x="1379974" y="1856801"/>
                    </a:cubicBezTo>
                    <a:cubicBezTo>
                      <a:pt x="1379974" y="1856801"/>
                      <a:pt x="1379866" y="1856801"/>
                      <a:pt x="1379866" y="1856694"/>
                    </a:cubicBezTo>
                    <a:close/>
                    <a:moveTo>
                      <a:pt x="1392234" y="1850683"/>
                    </a:moveTo>
                    <a:cubicBezTo>
                      <a:pt x="1390083" y="1847140"/>
                      <a:pt x="1387286" y="1846389"/>
                      <a:pt x="1384813" y="1847033"/>
                    </a:cubicBezTo>
                    <a:cubicBezTo>
                      <a:pt x="1381049" y="1847677"/>
                      <a:pt x="1378575" y="1851220"/>
                      <a:pt x="1379329" y="1854977"/>
                    </a:cubicBezTo>
                    <a:cubicBezTo>
                      <a:pt x="1379974" y="1855084"/>
                      <a:pt x="1379974" y="1855943"/>
                      <a:pt x="1379974" y="1856801"/>
                    </a:cubicBezTo>
                    <a:cubicBezTo>
                      <a:pt x="1379974" y="1856801"/>
                      <a:pt x="1379974" y="1856909"/>
                      <a:pt x="1380081" y="1856909"/>
                    </a:cubicBezTo>
                    <a:cubicBezTo>
                      <a:pt x="1380081" y="1857124"/>
                      <a:pt x="1380189" y="1857231"/>
                      <a:pt x="1380189" y="1857338"/>
                    </a:cubicBezTo>
                    <a:cubicBezTo>
                      <a:pt x="1379866" y="1860344"/>
                      <a:pt x="1377823" y="1865068"/>
                      <a:pt x="1377823" y="1865282"/>
                    </a:cubicBezTo>
                    <a:lnTo>
                      <a:pt x="1374167" y="1888255"/>
                    </a:lnTo>
                    <a:cubicBezTo>
                      <a:pt x="1373198" y="1896091"/>
                      <a:pt x="1372016" y="1903821"/>
                      <a:pt x="1371370" y="1911657"/>
                    </a:cubicBezTo>
                    <a:cubicBezTo>
                      <a:pt x="1370940" y="1916917"/>
                      <a:pt x="1370725" y="1922070"/>
                      <a:pt x="1370510" y="1927330"/>
                    </a:cubicBezTo>
                    <a:cubicBezTo>
                      <a:pt x="1370187" y="1940534"/>
                      <a:pt x="1370618" y="1953630"/>
                      <a:pt x="1371155" y="1966834"/>
                    </a:cubicBezTo>
                    <a:cubicBezTo>
                      <a:pt x="1371048" y="1970699"/>
                      <a:pt x="1374167" y="1973919"/>
                      <a:pt x="1378146" y="1974027"/>
                    </a:cubicBezTo>
                    <a:cubicBezTo>
                      <a:pt x="1382124" y="1974134"/>
                      <a:pt x="1385351" y="1970914"/>
                      <a:pt x="1385351" y="1967049"/>
                    </a:cubicBezTo>
                    <a:cubicBezTo>
                      <a:pt x="1386104" y="1957710"/>
                      <a:pt x="1387179" y="1948585"/>
                      <a:pt x="1388147" y="1939353"/>
                    </a:cubicBezTo>
                    <a:cubicBezTo>
                      <a:pt x="1388792" y="1933127"/>
                      <a:pt x="1389437" y="1927008"/>
                      <a:pt x="1389975" y="1920889"/>
                    </a:cubicBezTo>
                    <a:cubicBezTo>
                      <a:pt x="1390513" y="1915736"/>
                      <a:pt x="1390835" y="1910584"/>
                      <a:pt x="1391158" y="1905431"/>
                    </a:cubicBezTo>
                    <a:lnTo>
                      <a:pt x="1393094" y="1866785"/>
                    </a:lnTo>
                    <a:cubicBezTo>
                      <a:pt x="1393094" y="1866356"/>
                      <a:pt x="1393416" y="1857982"/>
                      <a:pt x="1393201" y="1854762"/>
                    </a:cubicBezTo>
                    <a:cubicBezTo>
                      <a:pt x="1392986" y="1852722"/>
                      <a:pt x="1392556" y="1851220"/>
                      <a:pt x="1392234" y="1850683"/>
                    </a:cubicBezTo>
                    <a:close/>
                    <a:moveTo>
                      <a:pt x="850010" y="1073047"/>
                    </a:moveTo>
                    <a:cubicBezTo>
                      <a:pt x="849902" y="1072403"/>
                      <a:pt x="849365" y="1072511"/>
                      <a:pt x="848719" y="1072940"/>
                    </a:cubicBezTo>
                    <a:lnTo>
                      <a:pt x="849257" y="1073262"/>
                    </a:lnTo>
                    <a:lnTo>
                      <a:pt x="850010" y="1073047"/>
                    </a:lnTo>
                    <a:close/>
                    <a:moveTo>
                      <a:pt x="365858" y="1029786"/>
                    </a:moveTo>
                    <a:cubicBezTo>
                      <a:pt x="397368" y="1025814"/>
                      <a:pt x="428663" y="1019910"/>
                      <a:pt x="457591" y="1013469"/>
                    </a:cubicBezTo>
                    <a:cubicBezTo>
                      <a:pt x="522116" y="998977"/>
                      <a:pt x="571800" y="982552"/>
                      <a:pt x="585781" y="977829"/>
                    </a:cubicBezTo>
                    <a:cubicBezTo>
                      <a:pt x="601267" y="984699"/>
                      <a:pt x="616968" y="991892"/>
                      <a:pt x="632453" y="998655"/>
                    </a:cubicBezTo>
                    <a:cubicBezTo>
                      <a:pt x="649445" y="1005954"/>
                      <a:pt x="666437" y="1013040"/>
                      <a:pt x="683536" y="1020017"/>
                    </a:cubicBezTo>
                    <a:cubicBezTo>
                      <a:pt x="690096" y="1022701"/>
                      <a:pt x="696548" y="1025384"/>
                      <a:pt x="703108" y="1027961"/>
                    </a:cubicBezTo>
                    <a:cubicBezTo>
                      <a:pt x="686439" y="1037086"/>
                      <a:pt x="648907" y="1050290"/>
                      <a:pt x="646649" y="1051256"/>
                    </a:cubicBezTo>
                    <a:cubicBezTo>
                      <a:pt x="619548" y="1064352"/>
                      <a:pt x="591695" y="1076160"/>
                      <a:pt x="563519" y="1086896"/>
                    </a:cubicBezTo>
                    <a:cubicBezTo>
                      <a:pt x="544807" y="1093980"/>
                      <a:pt x="525988" y="1100636"/>
                      <a:pt x="506845" y="1106433"/>
                    </a:cubicBezTo>
                    <a:cubicBezTo>
                      <a:pt x="475013" y="1115880"/>
                      <a:pt x="442535" y="1123287"/>
                      <a:pt x="409197" y="1126615"/>
                    </a:cubicBezTo>
                    <a:cubicBezTo>
                      <a:pt x="405326" y="1126936"/>
                      <a:pt x="402315" y="1130479"/>
                      <a:pt x="402638" y="1134344"/>
                    </a:cubicBezTo>
                    <a:cubicBezTo>
                      <a:pt x="402960" y="1138208"/>
                      <a:pt x="406402" y="1141214"/>
                      <a:pt x="410381" y="1140892"/>
                    </a:cubicBezTo>
                    <a:cubicBezTo>
                      <a:pt x="453612" y="1138101"/>
                      <a:pt x="495768" y="1129835"/>
                      <a:pt x="536527" y="1116846"/>
                    </a:cubicBezTo>
                    <a:cubicBezTo>
                      <a:pt x="552873" y="1111693"/>
                      <a:pt x="569004" y="1105682"/>
                      <a:pt x="584813" y="1099133"/>
                    </a:cubicBezTo>
                    <a:cubicBezTo>
                      <a:pt x="608472" y="1089365"/>
                      <a:pt x="631486" y="1078093"/>
                      <a:pt x="654177" y="1066284"/>
                    </a:cubicBezTo>
                    <a:cubicBezTo>
                      <a:pt x="656543" y="1065103"/>
                      <a:pt x="700419" y="1047606"/>
                      <a:pt x="714723" y="1037622"/>
                    </a:cubicBezTo>
                    <a:cubicBezTo>
                      <a:pt x="716658" y="1036334"/>
                      <a:pt x="717089" y="1035368"/>
                      <a:pt x="718164" y="1034080"/>
                    </a:cubicBezTo>
                    <a:cubicBezTo>
                      <a:pt x="741823" y="1043527"/>
                      <a:pt x="765374" y="1053080"/>
                      <a:pt x="788926" y="1062849"/>
                    </a:cubicBezTo>
                    <a:cubicBezTo>
                      <a:pt x="784410" y="1068002"/>
                      <a:pt x="778710" y="1076375"/>
                      <a:pt x="774731" y="1079810"/>
                    </a:cubicBezTo>
                    <a:cubicBezTo>
                      <a:pt x="766665" y="1086896"/>
                      <a:pt x="758384" y="1093873"/>
                      <a:pt x="749996" y="1100636"/>
                    </a:cubicBezTo>
                    <a:cubicBezTo>
                      <a:pt x="741608" y="1107292"/>
                      <a:pt x="733220" y="1113840"/>
                      <a:pt x="724402" y="1119959"/>
                    </a:cubicBezTo>
                    <a:cubicBezTo>
                      <a:pt x="712679" y="1128439"/>
                      <a:pt x="700419" y="1135954"/>
                      <a:pt x="687945" y="1143039"/>
                    </a:cubicBezTo>
                    <a:cubicBezTo>
                      <a:pt x="675363" y="1150231"/>
                      <a:pt x="662565" y="1156887"/>
                      <a:pt x="649552" y="1163006"/>
                    </a:cubicBezTo>
                    <a:cubicBezTo>
                      <a:pt x="623205" y="1175136"/>
                      <a:pt x="595889" y="1185335"/>
                      <a:pt x="567929" y="1193063"/>
                    </a:cubicBezTo>
                    <a:cubicBezTo>
                      <a:pt x="564057" y="1194030"/>
                      <a:pt x="561799" y="1197894"/>
                      <a:pt x="562767" y="1201652"/>
                    </a:cubicBezTo>
                    <a:cubicBezTo>
                      <a:pt x="563627" y="1205516"/>
                      <a:pt x="567498" y="1207770"/>
                      <a:pt x="571370" y="1206804"/>
                    </a:cubicBezTo>
                    <a:cubicBezTo>
                      <a:pt x="600621" y="1200256"/>
                      <a:pt x="629550" y="1191561"/>
                      <a:pt x="657080" y="1179859"/>
                    </a:cubicBezTo>
                    <a:cubicBezTo>
                      <a:pt x="670953" y="1173955"/>
                      <a:pt x="684503" y="1167300"/>
                      <a:pt x="697516" y="1159785"/>
                    </a:cubicBezTo>
                    <a:cubicBezTo>
                      <a:pt x="710636" y="1152271"/>
                      <a:pt x="723111" y="1143790"/>
                      <a:pt x="735263" y="1134773"/>
                    </a:cubicBezTo>
                    <a:cubicBezTo>
                      <a:pt x="744082" y="1128010"/>
                      <a:pt x="752685" y="1121032"/>
                      <a:pt x="760966" y="1113626"/>
                    </a:cubicBezTo>
                    <a:cubicBezTo>
                      <a:pt x="769246" y="1106326"/>
                      <a:pt x="777312" y="1098811"/>
                      <a:pt x="785270" y="1091189"/>
                    </a:cubicBezTo>
                    <a:cubicBezTo>
                      <a:pt x="789357" y="1087217"/>
                      <a:pt x="795486" y="1077449"/>
                      <a:pt x="799896" y="1071652"/>
                    </a:cubicBezTo>
                    <a:cubicBezTo>
                      <a:pt x="800218" y="1071759"/>
                      <a:pt x="800433" y="1071759"/>
                      <a:pt x="800756" y="1071759"/>
                    </a:cubicBezTo>
                    <a:cubicBezTo>
                      <a:pt x="802369" y="1071759"/>
                      <a:pt x="802476" y="1069827"/>
                      <a:pt x="803552" y="1068861"/>
                    </a:cubicBezTo>
                    <a:cubicBezTo>
                      <a:pt x="807423" y="1070686"/>
                      <a:pt x="833341" y="1083138"/>
                      <a:pt x="844740" y="1086144"/>
                    </a:cubicBezTo>
                    <a:cubicBezTo>
                      <a:pt x="847429" y="1086788"/>
                      <a:pt x="849687" y="1087003"/>
                      <a:pt x="850978" y="1086896"/>
                    </a:cubicBezTo>
                    <a:cubicBezTo>
                      <a:pt x="853558" y="1086573"/>
                      <a:pt x="855172" y="1085500"/>
                      <a:pt x="856247" y="1084426"/>
                    </a:cubicBezTo>
                    <a:cubicBezTo>
                      <a:pt x="858828" y="1081636"/>
                      <a:pt x="858720" y="1077341"/>
                      <a:pt x="855925" y="1074765"/>
                    </a:cubicBezTo>
                    <a:cubicBezTo>
                      <a:pt x="854311" y="1073155"/>
                      <a:pt x="852053" y="1072618"/>
                      <a:pt x="850010" y="1073047"/>
                    </a:cubicBezTo>
                    <a:cubicBezTo>
                      <a:pt x="850010" y="1073047"/>
                      <a:pt x="850010" y="1073155"/>
                      <a:pt x="850010" y="1073262"/>
                    </a:cubicBezTo>
                    <a:cubicBezTo>
                      <a:pt x="850010" y="1073477"/>
                      <a:pt x="849687" y="1073370"/>
                      <a:pt x="849257" y="1073262"/>
                    </a:cubicBezTo>
                    <a:cubicBezTo>
                      <a:pt x="848289" y="1073477"/>
                      <a:pt x="847321" y="1074013"/>
                      <a:pt x="846568" y="1074765"/>
                    </a:cubicBezTo>
                    <a:cubicBezTo>
                      <a:pt x="846999" y="1074336"/>
                      <a:pt x="847966" y="1073477"/>
                      <a:pt x="848719" y="1072940"/>
                    </a:cubicBezTo>
                    <a:cubicBezTo>
                      <a:pt x="848504" y="1072940"/>
                      <a:pt x="848397" y="1072833"/>
                      <a:pt x="848289" y="1072833"/>
                    </a:cubicBezTo>
                    <a:cubicBezTo>
                      <a:pt x="843342" y="1071545"/>
                      <a:pt x="835492" y="1068002"/>
                      <a:pt x="827964" y="1064567"/>
                    </a:cubicBezTo>
                    <a:cubicBezTo>
                      <a:pt x="828071" y="1063493"/>
                      <a:pt x="829577" y="1063064"/>
                      <a:pt x="829254" y="1061990"/>
                    </a:cubicBezTo>
                    <a:cubicBezTo>
                      <a:pt x="824953" y="1048894"/>
                      <a:pt x="815812" y="1018085"/>
                      <a:pt x="807746" y="993609"/>
                    </a:cubicBezTo>
                    <a:cubicBezTo>
                      <a:pt x="803660" y="981157"/>
                      <a:pt x="799788" y="970314"/>
                      <a:pt x="796992" y="963981"/>
                    </a:cubicBezTo>
                    <a:cubicBezTo>
                      <a:pt x="789894" y="947986"/>
                      <a:pt x="779355" y="927590"/>
                      <a:pt x="766773" y="905583"/>
                    </a:cubicBezTo>
                    <a:cubicBezTo>
                      <a:pt x="759783" y="893453"/>
                      <a:pt x="752255" y="880893"/>
                      <a:pt x="744296" y="868226"/>
                    </a:cubicBezTo>
                    <a:cubicBezTo>
                      <a:pt x="732897" y="849869"/>
                      <a:pt x="720638" y="831298"/>
                      <a:pt x="708485" y="813692"/>
                    </a:cubicBezTo>
                    <a:cubicBezTo>
                      <a:pt x="687085" y="782347"/>
                      <a:pt x="666006" y="754007"/>
                      <a:pt x="650413" y="734684"/>
                    </a:cubicBezTo>
                    <a:cubicBezTo>
                      <a:pt x="648047" y="731571"/>
                      <a:pt x="643530" y="731034"/>
                      <a:pt x="640412" y="733503"/>
                    </a:cubicBezTo>
                    <a:cubicBezTo>
                      <a:pt x="637293" y="735865"/>
                      <a:pt x="636755" y="740373"/>
                      <a:pt x="639228" y="743486"/>
                    </a:cubicBezTo>
                    <a:cubicBezTo>
                      <a:pt x="658694" y="769465"/>
                      <a:pt x="686762" y="812190"/>
                      <a:pt x="713755" y="855451"/>
                    </a:cubicBezTo>
                    <a:cubicBezTo>
                      <a:pt x="726015" y="874881"/>
                      <a:pt x="738059" y="894526"/>
                      <a:pt x="748921" y="912776"/>
                    </a:cubicBezTo>
                    <a:cubicBezTo>
                      <a:pt x="762041" y="934997"/>
                      <a:pt x="773548" y="955286"/>
                      <a:pt x="781183" y="971173"/>
                    </a:cubicBezTo>
                    <a:cubicBezTo>
                      <a:pt x="783979" y="977185"/>
                      <a:pt x="787958" y="987383"/>
                      <a:pt x="792260" y="998977"/>
                    </a:cubicBezTo>
                    <a:cubicBezTo>
                      <a:pt x="799573" y="1018944"/>
                      <a:pt x="807638" y="1042453"/>
                      <a:pt x="813015" y="1057482"/>
                    </a:cubicBezTo>
                    <a:cubicBezTo>
                      <a:pt x="810972" y="1056408"/>
                      <a:pt x="808929" y="1055550"/>
                      <a:pt x="808499" y="1055335"/>
                    </a:cubicBezTo>
                    <a:cubicBezTo>
                      <a:pt x="781828" y="1043527"/>
                      <a:pt x="754943" y="1032362"/>
                      <a:pt x="728058" y="1021090"/>
                    </a:cubicBezTo>
                    <a:cubicBezTo>
                      <a:pt x="727950" y="1020339"/>
                      <a:pt x="729026" y="1019803"/>
                      <a:pt x="728703" y="1019051"/>
                    </a:cubicBezTo>
                    <a:cubicBezTo>
                      <a:pt x="728703" y="1019051"/>
                      <a:pt x="700419" y="964947"/>
                      <a:pt x="663640" y="900753"/>
                    </a:cubicBezTo>
                    <a:cubicBezTo>
                      <a:pt x="649123" y="875633"/>
                      <a:pt x="633421" y="848903"/>
                      <a:pt x="617613" y="823354"/>
                    </a:cubicBezTo>
                    <a:cubicBezTo>
                      <a:pt x="606536" y="805641"/>
                      <a:pt x="595459" y="788680"/>
                      <a:pt x="584813" y="772900"/>
                    </a:cubicBezTo>
                    <a:cubicBezTo>
                      <a:pt x="563197" y="740910"/>
                      <a:pt x="543517" y="714502"/>
                      <a:pt x="529752" y="700332"/>
                    </a:cubicBezTo>
                    <a:cubicBezTo>
                      <a:pt x="527063" y="697434"/>
                      <a:pt x="522546" y="697219"/>
                      <a:pt x="519642" y="699903"/>
                    </a:cubicBezTo>
                    <a:cubicBezTo>
                      <a:pt x="516739" y="702586"/>
                      <a:pt x="516631" y="707095"/>
                      <a:pt x="519320" y="709994"/>
                    </a:cubicBezTo>
                    <a:cubicBezTo>
                      <a:pt x="534699" y="727062"/>
                      <a:pt x="557175" y="761521"/>
                      <a:pt x="581802" y="801562"/>
                    </a:cubicBezTo>
                    <a:cubicBezTo>
                      <a:pt x="592448" y="818738"/>
                      <a:pt x="603418" y="836880"/>
                      <a:pt x="614386" y="855129"/>
                    </a:cubicBezTo>
                    <a:cubicBezTo>
                      <a:pt x="621699" y="867045"/>
                      <a:pt x="629012" y="879068"/>
                      <a:pt x="636110" y="890877"/>
                    </a:cubicBezTo>
                    <a:cubicBezTo>
                      <a:pt x="668157" y="943370"/>
                      <a:pt x="696548" y="991355"/>
                      <a:pt x="709345" y="1013147"/>
                    </a:cubicBezTo>
                    <a:cubicBezTo>
                      <a:pt x="697193" y="1007994"/>
                      <a:pt x="685041" y="1002841"/>
                      <a:pt x="672889" y="997581"/>
                    </a:cubicBezTo>
                    <a:cubicBezTo>
                      <a:pt x="661705" y="992750"/>
                      <a:pt x="650521" y="987813"/>
                      <a:pt x="639336" y="982874"/>
                    </a:cubicBezTo>
                    <a:cubicBezTo>
                      <a:pt x="605246" y="967631"/>
                      <a:pt x="570832" y="951743"/>
                      <a:pt x="536634" y="936070"/>
                    </a:cubicBezTo>
                    <a:cubicBezTo>
                      <a:pt x="537817" y="934353"/>
                      <a:pt x="538892" y="931669"/>
                      <a:pt x="536419" y="927160"/>
                    </a:cubicBezTo>
                    <a:cubicBezTo>
                      <a:pt x="535881" y="925980"/>
                      <a:pt x="535021" y="925014"/>
                      <a:pt x="533946" y="924369"/>
                    </a:cubicBezTo>
                    <a:cubicBezTo>
                      <a:pt x="529321" y="917070"/>
                      <a:pt x="520288" y="901934"/>
                      <a:pt x="516201" y="895278"/>
                    </a:cubicBezTo>
                    <a:cubicBezTo>
                      <a:pt x="509426" y="884328"/>
                      <a:pt x="502328" y="873486"/>
                      <a:pt x="495015" y="862751"/>
                    </a:cubicBezTo>
                    <a:cubicBezTo>
                      <a:pt x="487703" y="852016"/>
                      <a:pt x="480283" y="841496"/>
                      <a:pt x="472755" y="830976"/>
                    </a:cubicBezTo>
                    <a:cubicBezTo>
                      <a:pt x="462108" y="816376"/>
                      <a:pt x="451031" y="801777"/>
                      <a:pt x="439202" y="787499"/>
                    </a:cubicBezTo>
                    <a:cubicBezTo>
                      <a:pt x="427587" y="773437"/>
                      <a:pt x="415328" y="759696"/>
                      <a:pt x="402638" y="746385"/>
                    </a:cubicBezTo>
                    <a:cubicBezTo>
                      <a:pt x="377043" y="719548"/>
                      <a:pt x="349404" y="694535"/>
                      <a:pt x="321121" y="672422"/>
                    </a:cubicBezTo>
                    <a:cubicBezTo>
                      <a:pt x="318002" y="669845"/>
                      <a:pt x="313593" y="670382"/>
                      <a:pt x="311012" y="673388"/>
                    </a:cubicBezTo>
                    <a:cubicBezTo>
                      <a:pt x="308539" y="676393"/>
                      <a:pt x="309076" y="680902"/>
                      <a:pt x="312088" y="683371"/>
                    </a:cubicBezTo>
                    <a:cubicBezTo>
                      <a:pt x="338973" y="706236"/>
                      <a:pt x="364568" y="732000"/>
                      <a:pt x="388980" y="758945"/>
                    </a:cubicBezTo>
                    <a:cubicBezTo>
                      <a:pt x="401132" y="772363"/>
                      <a:pt x="412854" y="785997"/>
                      <a:pt x="424254" y="799737"/>
                    </a:cubicBezTo>
                    <a:cubicBezTo>
                      <a:pt x="435975" y="813800"/>
                      <a:pt x="447267" y="827755"/>
                      <a:pt x="458021" y="841925"/>
                    </a:cubicBezTo>
                    <a:cubicBezTo>
                      <a:pt x="467377" y="854056"/>
                      <a:pt x="476519" y="866294"/>
                      <a:pt x="485552" y="878746"/>
                    </a:cubicBezTo>
                    <a:cubicBezTo>
                      <a:pt x="491574" y="887012"/>
                      <a:pt x="497489" y="895278"/>
                      <a:pt x="503189" y="903758"/>
                    </a:cubicBezTo>
                    <a:cubicBezTo>
                      <a:pt x="507060" y="909448"/>
                      <a:pt x="514480" y="920612"/>
                      <a:pt x="519750" y="928448"/>
                    </a:cubicBezTo>
                    <a:cubicBezTo>
                      <a:pt x="485229" y="912561"/>
                      <a:pt x="450923" y="896888"/>
                      <a:pt x="416188" y="881215"/>
                    </a:cubicBezTo>
                    <a:cubicBezTo>
                      <a:pt x="406402" y="876814"/>
                      <a:pt x="396400" y="872734"/>
                      <a:pt x="386614" y="868441"/>
                    </a:cubicBezTo>
                    <a:cubicBezTo>
                      <a:pt x="386399" y="867367"/>
                      <a:pt x="387689" y="866508"/>
                      <a:pt x="386937" y="865542"/>
                    </a:cubicBezTo>
                    <a:cubicBezTo>
                      <a:pt x="371236" y="844609"/>
                      <a:pt x="341016" y="815518"/>
                      <a:pt x="307894" y="786963"/>
                    </a:cubicBezTo>
                    <a:cubicBezTo>
                      <a:pt x="299506" y="779770"/>
                      <a:pt x="291010" y="772685"/>
                      <a:pt x="282406" y="765815"/>
                    </a:cubicBezTo>
                    <a:cubicBezTo>
                      <a:pt x="273695" y="758730"/>
                      <a:pt x="264877" y="751859"/>
                      <a:pt x="256274" y="745419"/>
                    </a:cubicBezTo>
                    <a:cubicBezTo>
                      <a:pt x="212612" y="712355"/>
                      <a:pt x="175618" y="687450"/>
                      <a:pt x="175618" y="687450"/>
                    </a:cubicBezTo>
                    <a:cubicBezTo>
                      <a:pt x="172499" y="685089"/>
                      <a:pt x="167982" y="685840"/>
                      <a:pt x="165724" y="689061"/>
                    </a:cubicBezTo>
                    <a:cubicBezTo>
                      <a:pt x="163358" y="692174"/>
                      <a:pt x="164111" y="696682"/>
                      <a:pt x="167337" y="698936"/>
                    </a:cubicBezTo>
                    <a:cubicBezTo>
                      <a:pt x="167337" y="698936"/>
                      <a:pt x="190351" y="716756"/>
                      <a:pt x="221538" y="741769"/>
                    </a:cubicBezTo>
                    <a:lnTo>
                      <a:pt x="281438" y="789754"/>
                    </a:lnTo>
                    <a:cubicBezTo>
                      <a:pt x="293483" y="799415"/>
                      <a:pt x="305635" y="809077"/>
                      <a:pt x="317035" y="818631"/>
                    </a:cubicBezTo>
                    <a:cubicBezTo>
                      <a:pt x="333273" y="832157"/>
                      <a:pt x="347039" y="844716"/>
                      <a:pt x="359083" y="856418"/>
                    </a:cubicBezTo>
                    <a:cubicBezTo>
                      <a:pt x="328111" y="842891"/>
                      <a:pt x="297247" y="829044"/>
                      <a:pt x="266060" y="816162"/>
                    </a:cubicBezTo>
                    <a:cubicBezTo>
                      <a:pt x="181425" y="781166"/>
                      <a:pt x="95822" y="749283"/>
                      <a:pt x="9251" y="723090"/>
                    </a:cubicBezTo>
                    <a:cubicBezTo>
                      <a:pt x="5487" y="721909"/>
                      <a:pt x="1508" y="724056"/>
                      <a:pt x="325" y="727706"/>
                    </a:cubicBezTo>
                    <a:cubicBezTo>
                      <a:pt x="-858" y="731463"/>
                      <a:pt x="1293" y="735542"/>
                      <a:pt x="5057" y="736723"/>
                    </a:cubicBezTo>
                    <a:cubicBezTo>
                      <a:pt x="90660" y="763990"/>
                      <a:pt x="175187" y="797375"/>
                      <a:pt x="258962" y="833015"/>
                    </a:cubicBezTo>
                    <a:cubicBezTo>
                      <a:pt x="297892" y="849654"/>
                      <a:pt x="336607" y="867045"/>
                      <a:pt x="375322" y="884328"/>
                    </a:cubicBezTo>
                    <a:cubicBezTo>
                      <a:pt x="355212" y="885080"/>
                      <a:pt x="327251" y="886690"/>
                      <a:pt x="296279" y="888515"/>
                    </a:cubicBezTo>
                    <a:cubicBezTo>
                      <a:pt x="278965" y="889481"/>
                      <a:pt x="260791" y="890554"/>
                      <a:pt x="242724" y="891735"/>
                    </a:cubicBezTo>
                    <a:cubicBezTo>
                      <a:pt x="224549" y="892916"/>
                      <a:pt x="206482" y="894204"/>
                      <a:pt x="189275" y="895063"/>
                    </a:cubicBezTo>
                    <a:cubicBezTo>
                      <a:pt x="157981" y="896781"/>
                      <a:pt x="129697" y="897639"/>
                      <a:pt x="109695" y="896029"/>
                    </a:cubicBezTo>
                    <a:cubicBezTo>
                      <a:pt x="105823" y="895600"/>
                      <a:pt x="102275" y="898391"/>
                      <a:pt x="101844" y="902363"/>
                    </a:cubicBezTo>
                    <a:cubicBezTo>
                      <a:pt x="101414" y="906227"/>
                      <a:pt x="104318" y="909770"/>
                      <a:pt x="108189" y="910199"/>
                    </a:cubicBezTo>
                    <a:cubicBezTo>
                      <a:pt x="130450" y="913098"/>
                      <a:pt x="163143" y="913849"/>
                      <a:pt x="198954" y="912883"/>
                    </a:cubicBezTo>
                    <a:cubicBezTo>
                      <a:pt x="218419" y="912346"/>
                      <a:pt x="238744" y="911380"/>
                      <a:pt x="258855" y="909984"/>
                    </a:cubicBezTo>
                    <a:cubicBezTo>
                      <a:pt x="282299" y="908374"/>
                      <a:pt x="305205" y="906227"/>
                      <a:pt x="325853" y="904188"/>
                    </a:cubicBezTo>
                    <a:cubicBezTo>
                      <a:pt x="354244" y="901611"/>
                      <a:pt x="378118" y="899035"/>
                      <a:pt x="392529" y="898176"/>
                    </a:cubicBezTo>
                    <a:cubicBezTo>
                      <a:pt x="396400" y="897961"/>
                      <a:pt x="400379" y="897210"/>
                      <a:pt x="402638" y="897103"/>
                    </a:cubicBezTo>
                    <a:lnTo>
                      <a:pt x="402960" y="897425"/>
                    </a:lnTo>
                    <a:lnTo>
                      <a:pt x="402745" y="897103"/>
                    </a:lnTo>
                    <a:cubicBezTo>
                      <a:pt x="403820" y="897103"/>
                      <a:pt x="404466" y="897317"/>
                      <a:pt x="404358" y="897961"/>
                    </a:cubicBezTo>
                    <a:cubicBezTo>
                      <a:pt x="404358" y="898069"/>
                      <a:pt x="404358" y="898176"/>
                      <a:pt x="404358" y="898176"/>
                    </a:cubicBezTo>
                    <a:cubicBezTo>
                      <a:pt x="405433" y="898605"/>
                      <a:pt x="406617" y="898820"/>
                      <a:pt x="407907" y="898713"/>
                    </a:cubicBezTo>
                    <a:cubicBezTo>
                      <a:pt x="407907" y="898713"/>
                      <a:pt x="407907" y="898605"/>
                      <a:pt x="407907" y="898605"/>
                    </a:cubicBezTo>
                    <a:cubicBezTo>
                      <a:pt x="408015" y="898713"/>
                      <a:pt x="408122" y="898713"/>
                      <a:pt x="408337" y="898820"/>
                    </a:cubicBezTo>
                    <a:cubicBezTo>
                      <a:pt x="460925" y="922437"/>
                      <a:pt x="513298" y="945732"/>
                      <a:pt x="565563" y="968919"/>
                    </a:cubicBezTo>
                    <a:cubicBezTo>
                      <a:pt x="542226" y="975360"/>
                      <a:pt x="502328" y="985773"/>
                      <a:pt x="453612" y="995542"/>
                    </a:cubicBezTo>
                    <a:cubicBezTo>
                      <a:pt x="425114" y="1001338"/>
                      <a:pt x="394249" y="1006706"/>
                      <a:pt x="363385" y="1010785"/>
                    </a:cubicBezTo>
                    <a:cubicBezTo>
                      <a:pt x="337790" y="1014220"/>
                      <a:pt x="312088" y="1016797"/>
                      <a:pt x="287676" y="1017441"/>
                    </a:cubicBezTo>
                    <a:cubicBezTo>
                      <a:pt x="260683" y="1018085"/>
                      <a:pt x="235195" y="1016797"/>
                      <a:pt x="213042" y="1011859"/>
                    </a:cubicBezTo>
                    <a:cubicBezTo>
                      <a:pt x="209171" y="1011000"/>
                      <a:pt x="205299" y="1013361"/>
                      <a:pt x="204439" y="1017119"/>
                    </a:cubicBezTo>
                    <a:cubicBezTo>
                      <a:pt x="203471" y="1020983"/>
                      <a:pt x="205837" y="1024848"/>
                      <a:pt x="209708" y="1025707"/>
                    </a:cubicBezTo>
                    <a:cubicBezTo>
                      <a:pt x="236916" y="1032792"/>
                      <a:pt x="269286" y="1035260"/>
                      <a:pt x="303592" y="1034402"/>
                    </a:cubicBezTo>
                    <a:cubicBezTo>
                      <a:pt x="324025" y="1033865"/>
                      <a:pt x="344996" y="1032362"/>
                      <a:pt x="365858" y="1029786"/>
                    </a:cubicBezTo>
                    <a:close/>
                    <a:moveTo>
                      <a:pt x="1127359" y="147271"/>
                    </a:moveTo>
                    <a:lnTo>
                      <a:pt x="1127359" y="147271"/>
                    </a:lnTo>
                    <a:lnTo>
                      <a:pt x="1127144" y="147378"/>
                    </a:lnTo>
                    <a:lnTo>
                      <a:pt x="1127359" y="147271"/>
                    </a:lnTo>
                    <a:lnTo>
                      <a:pt x="1127359" y="147271"/>
                    </a:lnTo>
                    <a:lnTo>
                      <a:pt x="1127251" y="147593"/>
                    </a:lnTo>
                    <a:lnTo>
                      <a:pt x="1127144" y="147593"/>
                    </a:lnTo>
                    <a:lnTo>
                      <a:pt x="1127144" y="147700"/>
                    </a:lnTo>
                    <a:lnTo>
                      <a:pt x="1127251" y="147700"/>
                    </a:lnTo>
                    <a:cubicBezTo>
                      <a:pt x="1126499" y="150813"/>
                      <a:pt x="1128112" y="154034"/>
                      <a:pt x="1131123" y="155429"/>
                    </a:cubicBezTo>
                    <a:cubicBezTo>
                      <a:pt x="1134564" y="156932"/>
                      <a:pt x="1138651" y="155429"/>
                      <a:pt x="1140156" y="151994"/>
                    </a:cubicBezTo>
                    <a:cubicBezTo>
                      <a:pt x="1144458" y="153068"/>
                      <a:pt x="1138221" y="151887"/>
                      <a:pt x="1142307" y="152638"/>
                    </a:cubicBezTo>
                    <a:cubicBezTo>
                      <a:pt x="1143060" y="152853"/>
                      <a:pt x="1142415" y="152853"/>
                      <a:pt x="1143060" y="152423"/>
                    </a:cubicBezTo>
                    <a:cubicBezTo>
                      <a:pt x="1143167" y="152316"/>
                      <a:pt x="1143275" y="152102"/>
                      <a:pt x="1143167" y="151994"/>
                    </a:cubicBezTo>
                    <a:cubicBezTo>
                      <a:pt x="1142738" y="151028"/>
                      <a:pt x="1143920" y="151565"/>
                      <a:pt x="1142952" y="151028"/>
                    </a:cubicBezTo>
                    <a:cubicBezTo>
                      <a:pt x="1141339" y="150062"/>
                      <a:pt x="1144351" y="150706"/>
                      <a:pt x="1142522" y="150062"/>
                    </a:cubicBezTo>
                    <a:cubicBezTo>
                      <a:pt x="1141447" y="149525"/>
                      <a:pt x="1143383" y="149847"/>
                      <a:pt x="1142307" y="149525"/>
                    </a:cubicBezTo>
                    <a:cubicBezTo>
                      <a:pt x="1139619" y="148666"/>
                      <a:pt x="1144351" y="149096"/>
                      <a:pt x="1141447" y="148452"/>
                    </a:cubicBezTo>
                    <a:cubicBezTo>
                      <a:pt x="1141662" y="144587"/>
                      <a:pt x="1138651" y="141152"/>
                      <a:pt x="1134672" y="140937"/>
                    </a:cubicBezTo>
                    <a:cubicBezTo>
                      <a:pt x="1131230" y="140722"/>
                      <a:pt x="1128327" y="142977"/>
                      <a:pt x="1127359" y="146197"/>
                    </a:cubicBezTo>
                    <a:lnTo>
                      <a:pt x="1127682" y="146412"/>
                    </a:lnTo>
                    <a:cubicBezTo>
                      <a:pt x="1127574" y="146734"/>
                      <a:pt x="1127466" y="146949"/>
                      <a:pt x="1127359" y="147271"/>
                    </a:cubicBezTo>
                    <a:close/>
                    <a:moveTo>
                      <a:pt x="1126821" y="147378"/>
                    </a:moveTo>
                    <a:cubicBezTo>
                      <a:pt x="1126284" y="147486"/>
                      <a:pt x="1126821" y="147486"/>
                      <a:pt x="1127144" y="147593"/>
                    </a:cubicBezTo>
                    <a:lnTo>
                      <a:pt x="1127144" y="147378"/>
                    </a:lnTo>
                    <a:cubicBezTo>
                      <a:pt x="1127144" y="147378"/>
                      <a:pt x="1127036" y="147378"/>
                      <a:pt x="1126821" y="147378"/>
                    </a:cubicBezTo>
                    <a:close/>
                    <a:moveTo>
                      <a:pt x="1125746" y="146305"/>
                    </a:moveTo>
                    <a:cubicBezTo>
                      <a:pt x="1124671" y="146305"/>
                      <a:pt x="1127251" y="146734"/>
                      <a:pt x="1126176" y="146734"/>
                    </a:cubicBezTo>
                    <a:cubicBezTo>
                      <a:pt x="1124778" y="146734"/>
                      <a:pt x="1126714" y="147056"/>
                      <a:pt x="1127251" y="147271"/>
                    </a:cubicBezTo>
                    <a:cubicBezTo>
                      <a:pt x="1127251" y="146841"/>
                      <a:pt x="1127359" y="146519"/>
                      <a:pt x="1127359" y="146197"/>
                    </a:cubicBezTo>
                    <a:cubicBezTo>
                      <a:pt x="1126606" y="145553"/>
                      <a:pt x="1126284" y="145016"/>
                      <a:pt x="1126176" y="144480"/>
                    </a:cubicBezTo>
                    <a:lnTo>
                      <a:pt x="1125853" y="144909"/>
                    </a:lnTo>
                    <a:cubicBezTo>
                      <a:pt x="1125423" y="145339"/>
                      <a:pt x="1125423" y="144372"/>
                      <a:pt x="1125316" y="144909"/>
                    </a:cubicBezTo>
                    <a:cubicBezTo>
                      <a:pt x="1124993" y="145768"/>
                      <a:pt x="1126391" y="145875"/>
                      <a:pt x="1125531" y="145983"/>
                    </a:cubicBezTo>
                    <a:cubicBezTo>
                      <a:pt x="1124778" y="145983"/>
                      <a:pt x="1126499" y="146305"/>
                      <a:pt x="1125746" y="146305"/>
                    </a:cubicBezTo>
                    <a:close/>
                    <a:moveTo>
                      <a:pt x="1104345" y="855881"/>
                    </a:moveTo>
                    <a:cubicBezTo>
                      <a:pt x="1093591" y="862536"/>
                      <a:pt x="1082729" y="868977"/>
                      <a:pt x="1071653" y="875096"/>
                    </a:cubicBezTo>
                    <a:cubicBezTo>
                      <a:pt x="1060576" y="881108"/>
                      <a:pt x="1049499" y="887012"/>
                      <a:pt x="1038207" y="892701"/>
                    </a:cubicBezTo>
                    <a:cubicBezTo>
                      <a:pt x="1035626" y="893990"/>
                      <a:pt x="1016806" y="899464"/>
                      <a:pt x="1008633" y="900860"/>
                    </a:cubicBezTo>
                    <a:cubicBezTo>
                      <a:pt x="1007665" y="911810"/>
                      <a:pt x="1006375" y="922867"/>
                      <a:pt x="1005515" y="933816"/>
                    </a:cubicBezTo>
                    <a:lnTo>
                      <a:pt x="999922" y="1014006"/>
                    </a:lnTo>
                    <a:lnTo>
                      <a:pt x="997234" y="1041057"/>
                    </a:lnTo>
                    <a:cubicBezTo>
                      <a:pt x="997019" y="1042883"/>
                      <a:pt x="996158" y="1045351"/>
                      <a:pt x="995191" y="1047820"/>
                    </a:cubicBezTo>
                    <a:cubicBezTo>
                      <a:pt x="994761" y="1048572"/>
                      <a:pt x="994115" y="1049646"/>
                      <a:pt x="993577" y="1050612"/>
                    </a:cubicBezTo>
                    <a:cubicBezTo>
                      <a:pt x="994115" y="1051470"/>
                      <a:pt x="994438" y="1052436"/>
                      <a:pt x="994545" y="1053403"/>
                    </a:cubicBezTo>
                    <a:cubicBezTo>
                      <a:pt x="995083" y="1057160"/>
                      <a:pt x="992394" y="1060595"/>
                      <a:pt x="988630" y="1061024"/>
                    </a:cubicBezTo>
                    <a:cubicBezTo>
                      <a:pt x="984437" y="1061669"/>
                      <a:pt x="982071" y="1059843"/>
                      <a:pt x="980673" y="1057804"/>
                    </a:cubicBezTo>
                    <a:cubicBezTo>
                      <a:pt x="979490" y="1056086"/>
                      <a:pt x="978737" y="1052973"/>
                      <a:pt x="979812" y="1049109"/>
                    </a:cubicBezTo>
                    <a:cubicBezTo>
                      <a:pt x="980673" y="1046317"/>
                      <a:pt x="983146" y="1042131"/>
                      <a:pt x="983361" y="1039555"/>
                    </a:cubicBezTo>
                    <a:lnTo>
                      <a:pt x="985727" y="1013040"/>
                    </a:lnTo>
                    <a:lnTo>
                      <a:pt x="990136" y="932635"/>
                    </a:lnTo>
                    <a:cubicBezTo>
                      <a:pt x="990351" y="929414"/>
                      <a:pt x="990674" y="926194"/>
                      <a:pt x="990889" y="923081"/>
                    </a:cubicBezTo>
                    <a:cubicBezTo>
                      <a:pt x="989599" y="923618"/>
                      <a:pt x="988200" y="924154"/>
                      <a:pt x="986157" y="923296"/>
                    </a:cubicBezTo>
                    <a:cubicBezTo>
                      <a:pt x="985619" y="923081"/>
                      <a:pt x="984544" y="922544"/>
                      <a:pt x="983253" y="921256"/>
                    </a:cubicBezTo>
                    <a:cubicBezTo>
                      <a:pt x="982071" y="919968"/>
                      <a:pt x="978307" y="914708"/>
                      <a:pt x="976478" y="912883"/>
                    </a:cubicBezTo>
                    <a:lnTo>
                      <a:pt x="957551" y="894741"/>
                    </a:lnTo>
                    <a:cubicBezTo>
                      <a:pt x="944538" y="883469"/>
                      <a:pt x="931634" y="872305"/>
                      <a:pt x="918944" y="860711"/>
                    </a:cubicBezTo>
                    <a:cubicBezTo>
                      <a:pt x="910448" y="852875"/>
                      <a:pt x="902060" y="844931"/>
                      <a:pt x="893886" y="836773"/>
                    </a:cubicBezTo>
                    <a:cubicBezTo>
                      <a:pt x="877540" y="819919"/>
                      <a:pt x="860656" y="801240"/>
                      <a:pt x="845170" y="780951"/>
                    </a:cubicBezTo>
                    <a:cubicBezTo>
                      <a:pt x="835169" y="767962"/>
                      <a:pt x="825705" y="754329"/>
                      <a:pt x="816995" y="740159"/>
                    </a:cubicBezTo>
                    <a:cubicBezTo>
                      <a:pt x="794518" y="703875"/>
                      <a:pt x="776882" y="664799"/>
                      <a:pt x="768386" y="626262"/>
                    </a:cubicBezTo>
                    <a:cubicBezTo>
                      <a:pt x="767418" y="622397"/>
                      <a:pt x="769784" y="618532"/>
                      <a:pt x="773655" y="617673"/>
                    </a:cubicBezTo>
                    <a:cubicBezTo>
                      <a:pt x="777527" y="616707"/>
                      <a:pt x="781291" y="619069"/>
                      <a:pt x="782259" y="622933"/>
                    </a:cubicBezTo>
                    <a:cubicBezTo>
                      <a:pt x="789894" y="652347"/>
                      <a:pt x="803444" y="681761"/>
                      <a:pt x="820113" y="709886"/>
                    </a:cubicBezTo>
                    <a:cubicBezTo>
                      <a:pt x="832158" y="730497"/>
                      <a:pt x="846031" y="750357"/>
                      <a:pt x="860549" y="769250"/>
                    </a:cubicBezTo>
                    <a:cubicBezTo>
                      <a:pt x="875605" y="789002"/>
                      <a:pt x="891306" y="807681"/>
                      <a:pt x="907007" y="824213"/>
                    </a:cubicBezTo>
                    <a:cubicBezTo>
                      <a:pt x="914749" y="832478"/>
                      <a:pt x="922708" y="840422"/>
                      <a:pt x="930666" y="848259"/>
                    </a:cubicBezTo>
                    <a:cubicBezTo>
                      <a:pt x="942925" y="860175"/>
                      <a:pt x="955400" y="871768"/>
                      <a:pt x="967767" y="883469"/>
                    </a:cubicBezTo>
                    <a:cubicBezTo>
                      <a:pt x="970456" y="886046"/>
                      <a:pt x="973037" y="888622"/>
                      <a:pt x="975618" y="891306"/>
                    </a:cubicBezTo>
                    <a:cubicBezTo>
                      <a:pt x="979382" y="895171"/>
                      <a:pt x="982931" y="899142"/>
                      <a:pt x="986695" y="903114"/>
                    </a:cubicBezTo>
                    <a:cubicBezTo>
                      <a:pt x="987770" y="904295"/>
                      <a:pt x="989491" y="907623"/>
                      <a:pt x="990997" y="909877"/>
                    </a:cubicBezTo>
                    <a:cubicBezTo>
                      <a:pt x="991319" y="910092"/>
                      <a:pt x="991642" y="910307"/>
                      <a:pt x="991964" y="910521"/>
                    </a:cubicBezTo>
                    <a:cubicBezTo>
                      <a:pt x="993792" y="886261"/>
                      <a:pt x="995728" y="862107"/>
                      <a:pt x="997987" y="837846"/>
                    </a:cubicBezTo>
                    <a:cubicBezTo>
                      <a:pt x="999277" y="823998"/>
                      <a:pt x="1000783" y="810150"/>
                      <a:pt x="1002181" y="796302"/>
                    </a:cubicBezTo>
                    <a:cubicBezTo>
                      <a:pt x="996481" y="790935"/>
                      <a:pt x="984114" y="782991"/>
                      <a:pt x="981748" y="780736"/>
                    </a:cubicBezTo>
                    <a:cubicBezTo>
                      <a:pt x="970886" y="770324"/>
                      <a:pt x="960562" y="759267"/>
                      <a:pt x="950776" y="747780"/>
                    </a:cubicBezTo>
                    <a:cubicBezTo>
                      <a:pt x="940882" y="736187"/>
                      <a:pt x="931741" y="724164"/>
                      <a:pt x="923138" y="711819"/>
                    </a:cubicBezTo>
                    <a:cubicBezTo>
                      <a:pt x="913244" y="697326"/>
                      <a:pt x="904103" y="682298"/>
                      <a:pt x="895930" y="666732"/>
                    </a:cubicBezTo>
                    <a:cubicBezTo>
                      <a:pt x="887864" y="651274"/>
                      <a:pt x="880552" y="635386"/>
                      <a:pt x="873992" y="619176"/>
                    </a:cubicBezTo>
                    <a:cubicBezTo>
                      <a:pt x="866141" y="599853"/>
                      <a:pt x="859258" y="580101"/>
                      <a:pt x="853021" y="560242"/>
                    </a:cubicBezTo>
                    <a:cubicBezTo>
                      <a:pt x="843557" y="530292"/>
                      <a:pt x="835492" y="500127"/>
                      <a:pt x="827641" y="470498"/>
                    </a:cubicBezTo>
                    <a:cubicBezTo>
                      <a:pt x="826566" y="466741"/>
                      <a:pt x="828716" y="462769"/>
                      <a:pt x="832480" y="461696"/>
                    </a:cubicBezTo>
                    <a:cubicBezTo>
                      <a:pt x="836244" y="460622"/>
                      <a:pt x="840224" y="462877"/>
                      <a:pt x="841299" y="466634"/>
                    </a:cubicBezTo>
                    <a:cubicBezTo>
                      <a:pt x="850332" y="495618"/>
                      <a:pt x="859581" y="525246"/>
                      <a:pt x="869797" y="554660"/>
                    </a:cubicBezTo>
                    <a:cubicBezTo>
                      <a:pt x="876572" y="573875"/>
                      <a:pt x="883885" y="593090"/>
                      <a:pt x="891736" y="611876"/>
                    </a:cubicBezTo>
                    <a:cubicBezTo>
                      <a:pt x="898296" y="627550"/>
                      <a:pt x="905286" y="643008"/>
                      <a:pt x="912921" y="658037"/>
                    </a:cubicBezTo>
                    <a:cubicBezTo>
                      <a:pt x="920557" y="673066"/>
                      <a:pt x="928837" y="687772"/>
                      <a:pt x="937979" y="701835"/>
                    </a:cubicBezTo>
                    <a:cubicBezTo>
                      <a:pt x="945937" y="713965"/>
                      <a:pt x="954433" y="725881"/>
                      <a:pt x="963574" y="737260"/>
                    </a:cubicBezTo>
                    <a:cubicBezTo>
                      <a:pt x="972607" y="748746"/>
                      <a:pt x="982178" y="759803"/>
                      <a:pt x="992287" y="770216"/>
                    </a:cubicBezTo>
                    <a:cubicBezTo>
                      <a:pt x="993685" y="771612"/>
                      <a:pt x="998740" y="775476"/>
                      <a:pt x="1003902" y="779448"/>
                    </a:cubicBezTo>
                    <a:cubicBezTo>
                      <a:pt x="1006698" y="751645"/>
                      <a:pt x="1009493" y="723842"/>
                      <a:pt x="1012290" y="696038"/>
                    </a:cubicBezTo>
                    <a:cubicBezTo>
                      <a:pt x="1016806" y="652455"/>
                      <a:pt x="1020463" y="608871"/>
                      <a:pt x="1024227" y="565180"/>
                    </a:cubicBezTo>
                    <a:cubicBezTo>
                      <a:pt x="1022829" y="564106"/>
                      <a:pt x="1021323" y="562926"/>
                      <a:pt x="1020140" y="561852"/>
                    </a:cubicBezTo>
                    <a:cubicBezTo>
                      <a:pt x="1018419" y="560349"/>
                      <a:pt x="1017129" y="558739"/>
                      <a:pt x="1016054" y="556914"/>
                    </a:cubicBezTo>
                    <a:cubicBezTo>
                      <a:pt x="1008311" y="544032"/>
                      <a:pt x="1000460" y="531365"/>
                      <a:pt x="992825" y="518376"/>
                    </a:cubicBezTo>
                    <a:cubicBezTo>
                      <a:pt x="987770" y="509680"/>
                      <a:pt x="982716" y="500985"/>
                      <a:pt x="977984" y="492075"/>
                    </a:cubicBezTo>
                    <a:cubicBezTo>
                      <a:pt x="967445" y="472216"/>
                      <a:pt x="957659" y="452356"/>
                      <a:pt x="949055" y="432067"/>
                    </a:cubicBezTo>
                    <a:cubicBezTo>
                      <a:pt x="943248" y="418327"/>
                      <a:pt x="938086" y="404479"/>
                      <a:pt x="933354" y="390416"/>
                    </a:cubicBezTo>
                    <a:cubicBezTo>
                      <a:pt x="921525" y="355635"/>
                      <a:pt x="912706" y="319888"/>
                      <a:pt x="906146" y="282852"/>
                    </a:cubicBezTo>
                    <a:cubicBezTo>
                      <a:pt x="905394" y="279095"/>
                      <a:pt x="907867" y="275338"/>
                      <a:pt x="911738" y="274479"/>
                    </a:cubicBezTo>
                    <a:cubicBezTo>
                      <a:pt x="915610" y="273728"/>
                      <a:pt x="919374" y="276304"/>
                      <a:pt x="920127" y="280169"/>
                    </a:cubicBezTo>
                    <a:cubicBezTo>
                      <a:pt x="928085" y="316023"/>
                      <a:pt x="938624" y="350482"/>
                      <a:pt x="950991" y="384190"/>
                    </a:cubicBezTo>
                    <a:cubicBezTo>
                      <a:pt x="956046" y="397716"/>
                      <a:pt x="961315" y="411241"/>
                      <a:pt x="966907" y="424553"/>
                    </a:cubicBezTo>
                    <a:cubicBezTo>
                      <a:pt x="975188" y="444520"/>
                      <a:pt x="983899" y="464379"/>
                      <a:pt x="993792" y="483917"/>
                    </a:cubicBezTo>
                    <a:cubicBezTo>
                      <a:pt x="998094" y="492827"/>
                      <a:pt x="1002718" y="501522"/>
                      <a:pt x="1007450" y="510217"/>
                    </a:cubicBezTo>
                    <a:cubicBezTo>
                      <a:pt x="1013580" y="521704"/>
                      <a:pt x="1019925" y="533190"/>
                      <a:pt x="1026163" y="544676"/>
                    </a:cubicBezTo>
                    <a:cubicBezTo>
                      <a:pt x="1027345" y="530721"/>
                      <a:pt x="1028743" y="516873"/>
                      <a:pt x="1029927" y="502917"/>
                    </a:cubicBezTo>
                    <a:cubicBezTo>
                      <a:pt x="1033153" y="465238"/>
                      <a:pt x="1037132" y="427666"/>
                      <a:pt x="1040466" y="389987"/>
                    </a:cubicBezTo>
                    <a:cubicBezTo>
                      <a:pt x="1040250" y="389128"/>
                      <a:pt x="1038853" y="389021"/>
                      <a:pt x="1038960" y="388161"/>
                    </a:cubicBezTo>
                    <a:cubicBezTo>
                      <a:pt x="1039390" y="382794"/>
                      <a:pt x="1037669" y="376353"/>
                      <a:pt x="1035411" y="369483"/>
                    </a:cubicBezTo>
                    <a:cubicBezTo>
                      <a:pt x="1029927" y="352737"/>
                      <a:pt x="1019925" y="333951"/>
                      <a:pt x="1015839" y="322249"/>
                    </a:cubicBezTo>
                    <a:cubicBezTo>
                      <a:pt x="1011107" y="308079"/>
                      <a:pt x="1006375" y="293802"/>
                      <a:pt x="1002396" y="279417"/>
                    </a:cubicBezTo>
                    <a:cubicBezTo>
                      <a:pt x="999707" y="269863"/>
                      <a:pt x="997341" y="260095"/>
                      <a:pt x="995191" y="250433"/>
                    </a:cubicBezTo>
                    <a:cubicBezTo>
                      <a:pt x="989706" y="225958"/>
                      <a:pt x="985727" y="201375"/>
                      <a:pt x="982824" y="176577"/>
                    </a:cubicBezTo>
                    <a:cubicBezTo>
                      <a:pt x="982286" y="172712"/>
                      <a:pt x="984974" y="169062"/>
                      <a:pt x="988846" y="168526"/>
                    </a:cubicBezTo>
                    <a:cubicBezTo>
                      <a:pt x="992717" y="167882"/>
                      <a:pt x="996374" y="170566"/>
                      <a:pt x="996911" y="174537"/>
                    </a:cubicBezTo>
                    <a:cubicBezTo>
                      <a:pt x="1000353" y="193753"/>
                      <a:pt x="1004869" y="212753"/>
                      <a:pt x="1009601" y="231754"/>
                    </a:cubicBezTo>
                    <a:cubicBezTo>
                      <a:pt x="1013257" y="246032"/>
                      <a:pt x="1017129" y="260202"/>
                      <a:pt x="1021108" y="274265"/>
                    </a:cubicBezTo>
                    <a:cubicBezTo>
                      <a:pt x="1024980" y="288542"/>
                      <a:pt x="1028743" y="302712"/>
                      <a:pt x="1033045" y="316775"/>
                    </a:cubicBezTo>
                    <a:cubicBezTo>
                      <a:pt x="1035304" y="324933"/>
                      <a:pt x="1039928" y="336634"/>
                      <a:pt x="1044230" y="348550"/>
                    </a:cubicBezTo>
                    <a:cubicBezTo>
                      <a:pt x="1048423" y="303248"/>
                      <a:pt x="1051972" y="257948"/>
                      <a:pt x="1056919" y="212753"/>
                    </a:cubicBezTo>
                    <a:cubicBezTo>
                      <a:pt x="1064340" y="143728"/>
                      <a:pt x="1073050" y="74917"/>
                      <a:pt x="1083805" y="6107"/>
                    </a:cubicBezTo>
                    <a:cubicBezTo>
                      <a:pt x="1084450" y="2135"/>
                      <a:pt x="1088107" y="-549"/>
                      <a:pt x="1091978" y="95"/>
                    </a:cubicBezTo>
                    <a:cubicBezTo>
                      <a:pt x="1095849" y="632"/>
                      <a:pt x="1098538" y="4282"/>
                      <a:pt x="1098000" y="8147"/>
                    </a:cubicBezTo>
                    <a:cubicBezTo>
                      <a:pt x="1088214" y="76850"/>
                      <a:pt x="1080686" y="145660"/>
                      <a:pt x="1074019" y="214471"/>
                    </a:cubicBezTo>
                    <a:cubicBezTo>
                      <a:pt x="1069717" y="258914"/>
                      <a:pt x="1066275" y="303463"/>
                      <a:pt x="1062619" y="348013"/>
                    </a:cubicBezTo>
                    <a:cubicBezTo>
                      <a:pt x="1063695" y="344471"/>
                      <a:pt x="1064877" y="340713"/>
                      <a:pt x="1065523" y="338566"/>
                    </a:cubicBezTo>
                    <a:cubicBezTo>
                      <a:pt x="1067244" y="332984"/>
                      <a:pt x="1069179" y="327509"/>
                      <a:pt x="1071222" y="322035"/>
                    </a:cubicBezTo>
                    <a:cubicBezTo>
                      <a:pt x="1074234" y="314091"/>
                      <a:pt x="1077352" y="306147"/>
                      <a:pt x="1080256" y="298203"/>
                    </a:cubicBezTo>
                    <a:cubicBezTo>
                      <a:pt x="1084773" y="286395"/>
                      <a:pt x="1088859" y="274479"/>
                      <a:pt x="1093161" y="262778"/>
                    </a:cubicBezTo>
                    <a:cubicBezTo>
                      <a:pt x="1097462" y="250970"/>
                      <a:pt x="1101872" y="239269"/>
                      <a:pt x="1105958" y="227460"/>
                    </a:cubicBezTo>
                    <a:cubicBezTo>
                      <a:pt x="1111443" y="211680"/>
                      <a:pt x="1116712" y="195900"/>
                      <a:pt x="1121229" y="179690"/>
                    </a:cubicBezTo>
                    <a:cubicBezTo>
                      <a:pt x="1122197" y="175933"/>
                      <a:pt x="1126068" y="173571"/>
                      <a:pt x="1129832" y="174537"/>
                    </a:cubicBezTo>
                    <a:cubicBezTo>
                      <a:pt x="1133704" y="175396"/>
                      <a:pt x="1136070" y="179261"/>
                      <a:pt x="1135102" y="183125"/>
                    </a:cubicBezTo>
                    <a:cubicBezTo>
                      <a:pt x="1130693" y="204166"/>
                      <a:pt x="1125638" y="224776"/>
                      <a:pt x="1119401" y="245065"/>
                    </a:cubicBezTo>
                    <a:cubicBezTo>
                      <a:pt x="1116282" y="255264"/>
                      <a:pt x="1112841" y="265355"/>
                      <a:pt x="1109185" y="275338"/>
                    </a:cubicBezTo>
                    <a:cubicBezTo>
                      <a:pt x="1105421" y="285214"/>
                      <a:pt x="1101334" y="294983"/>
                      <a:pt x="1097247" y="304859"/>
                    </a:cubicBezTo>
                    <a:lnTo>
                      <a:pt x="1080256" y="343719"/>
                    </a:lnTo>
                    <a:cubicBezTo>
                      <a:pt x="1078428" y="348228"/>
                      <a:pt x="1074341" y="358641"/>
                      <a:pt x="1072513" y="363579"/>
                    </a:cubicBezTo>
                    <a:cubicBezTo>
                      <a:pt x="1072406" y="364330"/>
                      <a:pt x="1072298" y="365081"/>
                      <a:pt x="1071975" y="365833"/>
                    </a:cubicBezTo>
                    <a:cubicBezTo>
                      <a:pt x="1068857" y="373562"/>
                      <a:pt x="1061544" y="370234"/>
                      <a:pt x="1060683" y="369698"/>
                    </a:cubicBezTo>
                    <a:cubicBezTo>
                      <a:pt x="1057027" y="414677"/>
                      <a:pt x="1052940" y="459549"/>
                      <a:pt x="1049176" y="504528"/>
                    </a:cubicBezTo>
                    <a:cubicBezTo>
                      <a:pt x="1048316" y="515263"/>
                      <a:pt x="1047026" y="525997"/>
                      <a:pt x="1046058" y="536733"/>
                    </a:cubicBezTo>
                    <a:lnTo>
                      <a:pt x="1051865" y="528789"/>
                    </a:lnTo>
                    <a:cubicBezTo>
                      <a:pt x="1058102" y="520093"/>
                      <a:pt x="1064124" y="511291"/>
                      <a:pt x="1070039" y="502488"/>
                    </a:cubicBezTo>
                    <a:cubicBezTo>
                      <a:pt x="1076062" y="493686"/>
                      <a:pt x="1081869" y="484883"/>
                      <a:pt x="1087676" y="475866"/>
                    </a:cubicBezTo>
                    <a:cubicBezTo>
                      <a:pt x="1098753" y="458797"/>
                      <a:pt x="1109830" y="441407"/>
                      <a:pt x="1121014" y="424016"/>
                    </a:cubicBezTo>
                    <a:cubicBezTo>
                      <a:pt x="1132091" y="406733"/>
                      <a:pt x="1143275" y="389557"/>
                      <a:pt x="1154029" y="372059"/>
                    </a:cubicBezTo>
                    <a:cubicBezTo>
                      <a:pt x="1168332" y="348657"/>
                      <a:pt x="1182097" y="325041"/>
                      <a:pt x="1194142" y="300780"/>
                    </a:cubicBezTo>
                    <a:cubicBezTo>
                      <a:pt x="1195863" y="297237"/>
                      <a:pt x="1200057" y="295734"/>
                      <a:pt x="1203606" y="297452"/>
                    </a:cubicBezTo>
                    <a:cubicBezTo>
                      <a:pt x="1207262" y="299062"/>
                      <a:pt x="1208768" y="303356"/>
                      <a:pt x="1207047" y="306898"/>
                    </a:cubicBezTo>
                    <a:cubicBezTo>
                      <a:pt x="1193067" y="338244"/>
                      <a:pt x="1176828" y="369161"/>
                      <a:pt x="1159084" y="399111"/>
                    </a:cubicBezTo>
                    <a:cubicBezTo>
                      <a:pt x="1152093" y="411027"/>
                      <a:pt x="1144781" y="422835"/>
                      <a:pt x="1137361" y="434429"/>
                    </a:cubicBezTo>
                    <a:cubicBezTo>
                      <a:pt x="1125961" y="451927"/>
                      <a:pt x="1114131" y="468995"/>
                      <a:pt x="1102624" y="485849"/>
                    </a:cubicBezTo>
                    <a:cubicBezTo>
                      <a:pt x="1096387" y="494759"/>
                      <a:pt x="1090150" y="503454"/>
                      <a:pt x="1083805" y="512150"/>
                    </a:cubicBezTo>
                    <a:cubicBezTo>
                      <a:pt x="1077352" y="520845"/>
                      <a:pt x="1070900" y="529433"/>
                      <a:pt x="1064232" y="537913"/>
                    </a:cubicBezTo>
                    <a:lnTo>
                      <a:pt x="1049607" y="555948"/>
                    </a:lnTo>
                    <a:cubicBezTo>
                      <a:pt x="1048531" y="557129"/>
                      <a:pt x="1045735" y="559168"/>
                      <a:pt x="1043692" y="560886"/>
                    </a:cubicBezTo>
                    <a:cubicBezTo>
                      <a:pt x="1039497" y="606616"/>
                      <a:pt x="1035411" y="652240"/>
                      <a:pt x="1030357" y="697970"/>
                    </a:cubicBezTo>
                    <a:cubicBezTo>
                      <a:pt x="1027453" y="724271"/>
                      <a:pt x="1024549" y="750357"/>
                      <a:pt x="1021538" y="776657"/>
                    </a:cubicBezTo>
                    <a:lnTo>
                      <a:pt x="1039175" y="755188"/>
                    </a:lnTo>
                    <a:lnTo>
                      <a:pt x="1092731" y="689275"/>
                    </a:lnTo>
                    <a:cubicBezTo>
                      <a:pt x="1108754" y="669309"/>
                      <a:pt x="1128004" y="647195"/>
                      <a:pt x="1147900" y="624114"/>
                    </a:cubicBezTo>
                    <a:cubicBezTo>
                      <a:pt x="1166074" y="603181"/>
                      <a:pt x="1184679" y="581390"/>
                      <a:pt x="1201347" y="558954"/>
                    </a:cubicBezTo>
                    <a:cubicBezTo>
                      <a:pt x="1224792" y="527500"/>
                      <a:pt x="1244579" y="494974"/>
                      <a:pt x="1253290" y="462340"/>
                    </a:cubicBezTo>
                    <a:cubicBezTo>
                      <a:pt x="1254258" y="458475"/>
                      <a:pt x="1258129" y="456114"/>
                      <a:pt x="1262001" y="457080"/>
                    </a:cubicBezTo>
                    <a:cubicBezTo>
                      <a:pt x="1265765" y="458046"/>
                      <a:pt x="1268131" y="461910"/>
                      <a:pt x="1267163" y="465775"/>
                    </a:cubicBezTo>
                    <a:cubicBezTo>
                      <a:pt x="1259097" y="500556"/>
                      <a:pt x="1239847" y="535766"/>
                      <a:pt x="1215973" y="569581"/>
                    </a:cubicBezTo>
                    <a:cubicBezTo>
                      <a:pt x="1199519" y="592769"/>
                      <a:pt x="1181022" y="615419"/>
                      <a:pt x="1162525" y="636782"/>
                    </a:cubicBezTo>
                    <a:cubicBezTo>
                      <a:pt x="1142738" y="659647"/>
                      <a:pt x="1122842" y="680902"/>
                      <a:pt x="1106603" y="700547"/>
                    </a:cubicBezTo>
                    <a:cubicBezTo>
                      <a:pt x="1099291" y="709242"/>
                      <a:pt x="1091871" y="717937"/>
                      <a:pt x="1084450" y="726525"/>
                    </a:cubicBezTo>
                    <a:cubicBezTo>
                      <a:pt x="1073373" y="739407"/>
                      <a:pt x="1062081" y="752182"/>
                      <a:pt x="1050897" y="764956"/>
                    </a:cubicBezTo>
                    <a:lnTo>
                      <a:pt x="1032077" y="786211"/>
                    </a:lnTo>
                    <a:cubicBezTo>
                      <a:pt x="1030894" y="787607"/>
                      <a:pt x="1027238" y="789432"/>
                      <a:pt x="1024872" y="791149"/>
                    </a:cubicBezTo>
                    <a:cubicBezTo>
                      <a:pt x="1025087" y="791901"/>
                      <a:pt x="1024980" y="792759"/>
                      <a:pt x="1024872" y="793511"/>
                    </a:cubicBezTo>
                    <a:cubicBezTo>
                      <a:pt x="1024442" y="796195"/>
                      <a:pt x="1021646" y="796731"/>
                      <a:pt x="1019280" y="797375"/>
                    </a:cubicBezTo>
                    <a:cubicBezTo>
                      <a:pt x="1017667" y="811438"/>
                      <a:pt x="1016054" y="825394"/>
                      <a:pt x="1014548" y="839456"/>
                    </a:cubicBezTo>
                    <a:cubicBezTo>
                      <a:pt x="1012935" y="855022"/>
                      <a:pt x="1011537" y="870695"/>
                      <a:pt x="1010031" y="886261"/>
                    </a:cubicBezTo>
                    <a:cubicBezTo>
                      <a:pt x="1017774" y="884221"/>
                      <a:pt x="1029174" y="880356"/>
                      <a:pt x="1031109" y="879283"/>
                    </a:cubicBezTo>
                    <a:cubicBezTo>
                      <a:pt x="1041971" y="873271"/>
                      <a:pt x="1052725" y="867045"/>
                      <a:pt x="1063264" y="860711"/>
                    </a:cubicBezTo>
                    <a:cubicBezTo>
                      <a:pt x="1073911" y="854271"/>
                      <a:pt x="1084343" y="847722"/>
                      <a:pt x="1094559" y="840852"/>
                    </a:cubicBezTo>
                    <a:cubicBezTo>
                      <a:pt x="1113271" y="828399"/>
                      <a:pt x="1131983" y="814766"/>
                      <a:pt x="1150373" y="800381"/>
                    </a:cubicBezTo>
                    <a:cubicBezTo>
                      <a:pt x="1168332" y="786318"/>
                      <a:pt x="1185861" y="771397"/>
                      <a:pt x="1202208" y="755509"/>
                    </a:cubicBezTo>
                    <a:cubicBezTo>
                      <a:pt x="1224146" y="733932"/>
                      <a:pt x="1244041" y="710745"/>
                      <a:pt x="1259635" y="685196"/>
                    </a:cubicBezTo>
                    <a:cubicBezTo>
                      <a:pt x="1261571" y="681761"/>
                      <a:pt x="1265980" y="680580"/>
                      <a:pt x="1269421" y="682619"/>
                    </a:cubicBezTo>
                    <a:cubicBezTo>
                      <a:pt x="1272755" y="684552"/>
                      <a:pt x="1273938" y="688953"/>
                      <a:pt x="1272002" y="692281"/>
                    </a:cubicBezTo>
                    <a:cubicBezTo>
                      <a:pt x="1253075" y="726311"/>
                      <a:pt x="1227372" y="757227"/>
                      <a:pt x="1198229" y="784816"/>
                    </a:cubicBezTo>
                    <a:cubicBezTo>
                      <a:pt x="1186722" y="795551"/>
                      <a:pt x="1174677" y="805856"/>
                      <a:pt x="1162310" y="815518"/>
                    </a:cubicBezTo>
                    <a:cubicBezTo>
                      <a:pt x="1143383" y="830224"/>
                      <a:pt x="1123702" y="843535"/>
                      <a:pt x="1104345" y="855881"/>
                    </a:cubicBezTo>
                    <a:close/>
                    <a:moveTo>
                      <a:pt x="991857" y="910951"/>
                    </a:moveTo>
                    <a:cubicBezTo>
                      <a:pt x="991857" y="910843"/>
                      <a:pt x="991857" y="910843"/>
                      <a:pt x="991857" y="910736"/>
                    </a:cubicBezTo>
                    <a:cubicBezTo>
                      <a:pt x="991749" y="910736"/>
                      <a:pt x="991534" y="910629"/>
                      <a:pt x="991427" y="910629"/>
                    </a:cubicBezTo>
                    <a:cubicBezTo>
                      <a:pt x="991642" y="910843"/>
                      <a:pt x="991749" y="910736"/>
                      <a:pt x="991857" y="910951"/>
                    </a:cubicBezTo>
                    <a:close/>
                    <a:moveTo>
                      <a:pt x="1737226" y="1029034"/>
                    </a:moveTo>
                    <a:cubicBezTo>
                      <a:pt x="1719697" y="1031826"/>
                      <a:pt x="1702060" y="1034294"/>
                      <a:pt x="1684531" y="1037086"/>
                    </a:cubicBezTo>
                    <a:cubicBezTo>
                      <a:pt x="1688510" y="1039447"/>
                      <a:pt x="1692919" y="1041702"/>
                      <a:pt x="1698511" y="1043849"/>
                    </a:cubicBezTo>
                    <a:cubicBezTo>
                      <a:pt x="1711739" y="1048787"/>
                      <a:pt x="1727763" y="1052866"/>
                      <a:pt x="1740453" y="1055764"/>
                    </a:cubicBezTo>
                    <a:cubicBezTo>
                      <a:pt x="1761961" y="1061024"/>
                      <a:pt x="1785405" y="1066929"/>
                      <a:pt x="1809387" y="1073155"/>
                    </a:cubicBezTo>
                    <a:cubicBezTo>
                      <a:pt x="1832078" y="1079059"/>
                      <a:pt x="1855091" y="1084963"/>
                      <a:pt x="1877891" y="1089150"/>
                    </a:cubicBezTo>
                    <a:cubicBezTo>
                      <a:pt x="1898216" y="1092800"/>
                      <a:pt x="1918110" y="1095376"/>
                      <a:pt x="1937038" y="1095376"/>
                    </a:cubicBezTo>
                    <a:cubicBezTo>
                      <a:pt x="1940910" y="1095161"/>
                      <a:pt x="1944243" y="1098274"/>
                      <a:pt x="1944351" y="1102246"/>
                    </a:cubicBezTo>
                    <a:cubicBezTo>
                      <a:pt x="1944458" y="1106218"/>
                      <a:pt x="1941340" y="1109439"/>
                      <a:pt x="1937468" y="1109546"/>
                    </a:cubicBezTo>
                    <a:cubicBezTo>
                      <a:pt x="1911336" y="1110942"/>
                      <a:pt x="1883052" y="1108150"/>
                      <a:pt x="1854661" y="1102998"/>
                    </a:cubicBezTo>
                    <a:cubicBezTo>
                      <a:pt x="1838530" y="1100099"/>
                      <a:pt x="1822399" y="1096450"/>
                      <a:pt x="1806591" y="1092370"/>
                    </a:cubicBezTo>
                    <a:cubicBezTo>
                      <a:pt x="1781856" y="1086037"/>
                      <a:pt x="1757981" y="1078522"/>
                      <a:pt x="1736044" y="1072618"/>
                    </a:cubicBezTo>
                    <a:cubicBezTo>
                      <a:pt x="1720665" y="1068217"/>
                      <a:pt x="1700125" y="1061883"/>
                      <a:pt x="1685606" y="1054691"/>
                    </a:cubicBezTo>
                    <a:cubicBezTo>
                      <a:pt x="1676466" y="1050075"/>
                      <a:pt x="1670443" y="1044922"/>
                      <a:pt x="1667325" y="1039769"/>
                    </a:cubicBezTo>
                    <a:cubicBezTo>
                      <a:pt x="1640654" y="1043849"/>
                      <a:pt x="1613984" y="1048035"/>
                      <a:pt x="1587313" y="1051900"/>
                    </a:cubicBezTo>
                    <a:cubicBezTo>
                      <a:pt x="1568063" y="1054691"/>
                      <a:pt x="1548706" y="1057267"/>
                      <a:pt x="1529456" y="1060058"/>
                    </a:cubicBezTo>
                    <a:lnTo>
                      <a:pt x="1581936" y="1088613"/>
                    </a:lnTo>
                    <a:cubicBezTo>
                      <a:pt x="1612263" y="1105145"/>
                      <a:pt x="1642052" y="1119852"/>
                      <a:pt x="1672594" y="1132841"/>
                    </a:cubicBezTo>
                    <a:cubicBezTo>
                      <a:pt x="1702813" y="1145937"/>
                      <a:pt x="1733785" y="1157424"/>
                      <a:pt x="1767230" y="1165689"/>
                    </a:cubicBezTo>
                    <a:cubicBezTo>
                      <a:pt x="1778630" y="1168695"/>
                      <a:pt x="1792395" y="1174170"/>
                      <a:pt x="1806052" y="1177498"/>
                    </a:cubicBezTo>
                    <a:cubicBezTo>
                      <a:pt x="1814333" y="1179538"/>
                      <a:pt x="1822399" y="1180826"/>
                      <a:pt x="1829819" y="1179538"/>
                    </a:cubicBezTo>
                    <a:cubicBezTo>
                      <a:pt x="1833691" y="1178786"/>
                      <a:pt x="1837454" y="1181255"/>
                      <a:pt x="1838208" y="1185120"/>
                    </a:cubicBezTo>
                    <a:cubicBezTo>
                      <a:pt x="1838960" y="1188984"/>
                      <a:pt x="1836380" y="1192742"/>
                      <a:pt x="1832508" y="1193493"/>
                    </a:cubicBezTo>
                    <a:cubicBezTo>
                      <a:pt x="1825517" y="1195103"/>
                      <a:pt x="1817774" y="1194889"/>
                      <a:pt x="1809817" y="1193815"/>
                    </a:cubicBezTo>
                    <a:cubicBezTo>
                      <a:pt x="1793793" y="1191561"/>
                      <a:pt x="1776909" y="1185120"/>
                      <a:pt x="1763251" y="1182221"/>
                    </a:cubicBezTo>
                    <a:cubicBezTo>
                      <a:pt x="1728623" y="1174385"/>
                      <a:pt x="1696145" y="1163972"/>
                      <a:pt x="1664958" y="1150661"/>
                    </a:cubicBezTo>
                    <a:cubicBezTo>
                      <a:pt x="1633879" y="1137349"/>
                      <a:pt x="1603982" y="1121140"/>
                      <a:pt x="1573548" y="1103642"/>
                    </a:cubicBezTo>
                    <a:lnTo>
                      <a:pt x="1520423" y="1072081"/>
                    </a:lnTo>
                    <a:cubicBezTo>
                      <a:pt x="1519670" y="1071545"/>
                      <a:pt x="1512572" y="1067358"/>
                      <a:pt x="1505582" y="1063279"/>
                    </a:cubicBezTo>
                    <a:cubicBezTo>
                      <a:pt x="1457833" y="1070042"/>
                      <a:pt x="1409978" y="1076697"/>
                      <a:pt x="1362122" y="1083353"/>
                    </a:cubicBezTo>
                    <a:cubicBezTo>
                      <a:pt x="1360294" y="1083568"/>
                      <a:pt x="1358358" y="1083890"/>
                      <a:pt x="1356530" y="1084104"/>
                    </a:cubicBezTo>
                    <a:lnTo>
                      <a:pt x="1374382" y="1096772"/>
                    </a:lnTo>
                    <a:cubicBezTo>
                      <a:pt x="1383737" y="1102998"/>
                      <a:pt x="1393524" y="1108902"/>
                      <a:pt x="1403418" y="1114484"/>
                    </a:cubicBezTo>
                    <a:cubicBezTo>
                      <a:pt x="1418259" y="1122857"/>
                      <a:pt x="1433529" y="1130694"/>
                      <a:pt x="1448800" y="1138208"/>
                    </a:cubicBezTo>
                    <a:cubicBezTo>
                      <a:pt x="1470954" y="1149265"/>
                      <a:pt x="1493107" y="1160000"/>
                      <a:pt x="1515368" y="1170520"/>
                    </a:cubicBezTo>
                    <a:cubicBezTo>
                      <a:pt x="1537522" y="1181148"/>
                      <a:pt x="1559783" y="1191346"/>
                      <a:pt x="1582367" y="1200792"/>
                    </a:cubicBezTo>
                    <a:cubicBezTo>
                      <a:pt x="1612371" y="1213138"/>
                      <a:pt x="1642912" y="1224087"/>
                      <a:pt x="1674852" y="1232461"/>
                    </a:cubicBezTo>
                    <a:cubicBezTo>
                      <a:pt x="1678616" y="1233319"/>
                      <a:pt x="1680982" y="1237184"/>
                      <a:pt x="1680122" y="1241048"/>
                    </a:cubicBezTo>
                    <a:cubicBezTo>
                      <a:pt x="1679153" y="1244806"/>
                      <a:pt x="1675282" y="1247167"/>
                      <a:pt x="1671518" y="1246309"/>
                    </a:cubicBezTo>
                    <a:cubicBezTo>
                      <a:pt x="1630223" y="1237184"/>
                      <a:pt x="1590862" y="1223980"/>
                      <a:pt x="1552578" y="1208200"/>
                    </a:cubicBezTo>
                    <a:cubicBezTo>
                      <a:pt x="1533435" y="1200256"/>
                      <a:pt x="1514508" y="1191668"/>
                      <a:pt x="1495796" y="1182543"/>
                    </a:cubicBezTo>
                    <a:cubicBezTo>
                      <a:pt x="1477298" y="1173633"/>
                      <a:pt x="1459017" y="1163972"/>
                      <a:pt x="1440627" y="1154418"/>
                    </a:cubicBezTo>
                    <a:cubicBezTo>
                      <a:pt x="1427722" y="1147655"/>
                      <a:pt x="1414925" y="1140677"/>
                      <a:pt x="1402450" y="1133270"/>
                    </a:cubicBezTo>
                    <a:cubicBezTo>
                      <a:pt x="1389760" y="1125863"/>
                      <a:pt x="1377500" y="1117919"/>
                      <a:pt x="1365563" y="1109439"/>
                    </a:cubicBezTo>
                    <a:lnTo>
                      <a:pt x="1341904" y="1091297"/>
                    </a:lnTo>
                    <a:cubicBezTo>
                      <a:pt x="1340291" y="1090116"/>
                      <a:pt x="1336419" y="1089257"/>
                      <a:pt x="1334161" y="1088398"/>
                    </a:cubicBezTo>
                    <a:cubicBezTo>
                      <a:pt x="1333408" y="1088076"/>
                      <a:pt x="1333408" y="1087754"/>
                      <a:pt x="1332870" y="1087432"/>
                    </a:cubicBezTo>
                    <a:cubicBezTo>
                      <a:pt x="1310502" y="1090546"/>
                      <a:pt x="1288133" y="1093659"/>
                      <a:pt x="1265657" y="1096879"/>
                    </a:cubicBezTo>
                    <a:cubicBezTo>
                      <a:pt x="1235546" y="1101280"/>
                      <a:pt x="1205542" y="1105896"/>
                      <a:pt x="1175430" y="1110512"/>
                    </a:cubicBezTo>
                    <a:cubicBezTo>
                      <a:pt x="1178549" y="1112766"/>
                      <a:pt x="1181560" y="1115128"/>
                      <a:pt x="1184786" y="1117275"/>
                    </a:cubicBezTo>
                    <a:cubicBezTo>
                      <a:pt x="1189303" y="1120388"/>
                      <a:pt x="1193927" y="1123502"/>
                      <a:pt x="1198659" y="1126400"/>
                    </a:cubicBezTo>
                    <a:cubicBezTo>
                      <a:pt x="1211886" y="1134773"/>
                      <a:pt x="1225222" y="1143146"/>
                      <a:pt x="1238664" y="1151412"/>
                    </a:cubicBezTo>
                    <a:cubicBezTo>
                      <a:pt x="1251999" y="1159678"/>
                      <a:pt x="1265335" y="1167944"/>
                      <a:pt x="1278777" y="1175995"/>
                    </a:cubicBezTo>
                    <a:cubicBezTo>
                      <a:pt x="1302437" y="1190165"/>
                      <a:pt x="1327493" y="1204765"/>
                      <a:pt x="1353304" y="1218935"/>
                    </a:cubicBezTo>
                    <a:cubicBezTo>
                      <a:pt x="1378038" y="1232675"/>
                      <a:pt x="1403525" y="1245879"/>
                      <a:pt x="1429550" y="1257473"/>
                    </a:cubicBezTo>
                    <a:cubicBezTo>
                      <a:pt x="1464931" y="1273146"/>
                      <a:pt x="1500958" y="1285813"/>
                      <a:pt x="1537091" y="1292361"/>
                    </a:cubicBezTo>
                    <a:cubicBezTo>
                      <a:pt x="1541071" y="1293005"/>
                      <a:pt x="1543652" y="1296655"/>
                      <a:pt x="1543006" y="1300627"/>
                    </a:cubicBezTo>
                    <a:cubicBezTo>
                      <a:pt x="1542361" y="1304492"/>
                      <a:pt x="1538704" y="1307068"/>
                      <a:pt x="1534833" y="1306424"/>
                    </a:cubicBezTo>
                    <a:cubicBezTo>
                      <a:pt x="1497194" y="1300842"/>
                      <a:pt x="1459339" y="1289248"/>
                      <a:pt x="1422452" y="1273897"/>
                    </a:cubicBezTo>
                    <a:cubicBezTo>
                      <a:pt x="1395675" y="1262733"/>
                      <a:pt x="1369220" y="1249851"/>
                      <a:pt x="1343947" y="1235896"/>
                    </a:cubicBezTo>
                    <a:cubicBezTo>
                      <a:pt x="1317815" y="1221511"/>
                      <a:pt x="1292973" y="1206053"/>
                      <a:pt x="1269314" y="1191346"/>
                    </a:cubicBezTo>
                    <a:cubicBezTo>
                      <a:pt x="1258667" y="1184583"/>
                      <a:pt x="1248021" y="1177820"/>
                      <a:pt x="1237374" y="1170842"/>
                    </a:cubicBezTo>
                    <a:cubicBezTo>
                      <a:pt x="1221565" y="1160537"/>
                      <a:pt x="1205864" y="1149909"/>
                      <a:pt x="1190163" y="1139282"/>
                    </a:cubicBezTo>
                    <a:cubicBezTo>
                      <a:pt x="1185431" y="1136061"/>
                      <a:pt x="1180700" y="1132733"/>
                      <a:pt x="1176075" y="1129298"/>
                    </a:cubicBezTo>
                    <a:cubicBezTo>
                      <a:pt x="1171451" y="1125970"/>
                      <a:pt x="1166934" y="1122428"/>
                      <a:pt x="1162417" y="1118778"/>
                    </a:cubicBezTo>
                    <a:cubicBezTo>
                      <a:pt x="1162417" y="1118778"/>
                      <a:pt x="1162417" y="1118778"/>
                      <a:pt x="1162417" y="1118778"/>
                    </a:cubicBezTo>
                    <a:cubicBezTo>
                      <a:pt x="1160267" y="1119637"/>
                      <a:pt x="1158223" y="1121355"/>
                      <a:pt x="1156180" y="1119959"/>
                    </a:cubicBezTo>
                    <a:cubicBezTo>
                      <a:pt x="1154567" y="1118886"/>
                      <a:pt x="1155535" y="1116739"/>
                      <a:pt x="1155212" y="1114913"/>
                    </a:cubicBezTo>
                    <a:cubicBezTo>
                      <a:pt x="1143920" y="1117812"/>
                      <a:pt x="1128972" y="1121676"/>
                      <a:pt x="1118003" y="1123609"/>
                    </a:cubicBezTo>
                    <a:cubicBezTo>
                      <a:pt x="1112949" y="1124360"/>
                      <a:pt x="1108754" y="1124790"/>
                      <a:pt x="1105851" y="1124575"/>
                    </a:cubicBezTo>
                    <a:cubicBezTo>
                      <a:pt x="1103270" y="1124360"/>
                      <a:pt x="1101334" y="1123609"/>
                      <a:pt x="1100151" y="1122750"/>
                    </a:cubicBezTo>
                    <a:cubicBezTo>
                      <a:pt x="1096925" y="1120710"/>
                      <a:pt x="1096064" y="1116524"/>
                      <a:pt x="1098108" y="1113303"/>
                    </a:cubicBezTo>
                    <a:cubicBezTo>
                      <a:pt x="1099936" y="1110512"/>
                      <a:pt x="1103592" y="1109546"/>
                      <a:pt x="1106496" y="1110834"/>
                    </a:cubicBezTo>
                    <a:cubicBezTo>
                      <a:pt x="1106496" y="1111264"/>
                      <a:pt x="1106819" y="1111371"/>
                      <a:pt x="1107464" y="1111264"/>
                    </a:cubicBezTo>
                    <a:cubicBezTo>
                      <a:pt x="1108432" y="1111156"/>
                      <a:pt x="1109830" y="1110834"/>
                      <a:pt x="1110905" y="1110620"/>
                    </a:cubicBezTo>
                    <a:cubicBezTo>
                      <a:pt x="1115529" y="1110083"/>
                      <a:pt x="1121659" y="1108795"/>
                      <a:pt x="1128219" y="1107184"/>
                    </a:cubicBezTo>
                    <a:cubicBezTo>
                      <a:pt x="1134672" y="1105574"/>
                      <a:pt x="1141232" y="1103856"/>
                      <a:pt x="1147362" y="1102139"/>
                    </a:cubicBezTo>
                    <a:cubicBezTo>
                      <a:pt x="1147469" y="1101817"/>
                      <a:pt x="1147469" y="1101066"/>
                      <a:pt x="1147577" y="1100958"/>
                    </a:cubicBezTo>
                    <a:cubicBezTo>
                      <a:pt x="1148437" y="1098811"/>
                      <a:pt x="1150695" y="1095269"/>
                      <a:pt x="1156180" y="1096879"/>
                    </a:cubicBezTo>
                    <a:cubicBezTo>
                      <a:pt x="1156610" y="1096986"/>
                      <a:pt x="1157363" y="1097308"/>
                      <a:pt x="1158439" y="1098060"/>
                    </a:cubicBezTo>
                    <a:cubicBezTo>
                      <a:pt x="1158654" y="1098167"/>
                      <a:pt x="1159406" y="1098704"/>
                      <a:pt x="1159729" y="1098919"/>
                    </a:cubicBezTo>
                    <a:cubicBezTo>
                      <a:pt x="1160589" y="1098704"/>
                      <a:pt x="1161450" y="1098489"/>
                      <a:pt x="1162202" y="1098274"/>
                    </a:cubicBezTo>
                    <a:cubicBezTo>
                      <a:pt x="1176935" y="1075731"/>
                      <a:pt x="1191669" y="1053510"/>
                      <a:pt x="1207047" y="1032147"/>
                    </a:cubicBezTo>
                    <a:cubicBezTo>
                      <a:pt x="1219307" y="1015079"/>
                      <a:pt x="1231889" y="998440"/>
                      <a:pt x="1245224" y="982230"/>
                    </a:cubicBezTo>
                    <a:cubicBezTo>
                      <a:pt x="1256301" y="968812"/>
                      <a:pt x="1267808" y="955608"/>
                      <a:pt x="1279960" y="942726"/>
                    </a:cubicBezTo>
                    <a:cubicBezTo>
                      <a:pt x="1291790" y="930274"/>
                      <a:pt x="1304372" y="918036"/>
                      <a:pt x="1317492" y="905905"/>
                    </a:cubicBezTo>
                    <a:cubicBezTo>
                      <a:pt x="1325988" y="898069"/>
                      <a:pt x="1334591" y="890340"/>
                      <a:pt x="1343302" y="882611"/>
                    </a:cubicBezTo>
                    <a:cubicBezTo>
                      <a:pt x="1356422" y="871124"/>
                      <a:pt x="1369542" y="859853"/>
                      <a:pt x="1382877" y="848688"/>
                    </a:cubicBezTo>
                    <a:lnTo>
                      <a:pt x="1404601" y="830868"/>
                    </a:lnTo>
                    <a:cubicBezTo>
                      <a:pt x="1406214" y="829688"/>
                      <a:pt x="1409010" y="826682"/>
                      <a:pt x="1411053" y="824964"/>
                    </a:cubicBezTo>
                    <a:cubicBezTo>
                      <a:pt x="1412666" y="823568"/>
                      <a:pt x="1414064" y="822602"/>
                      <a:pt x="1414925" y="822281"/>
                    </a:cubicBezTo>
                    <a:cubicBezTo>
                      <a:pt x="1418151" y="821207"/>
                      <a:pt x="1420409" y="822066"/>
                      <a:pt x="1421915" y="823247"/>
                    </a:cubicBezTo>
                    <a:cubicBezTo>
                      <a:pt x="1423205" y="824213"/>
                      <a:pt x="1425894" y="826467"/>
                      <a:pt x="1424388" y="831405"/>
                    </a:cubicBezTo>
                    <a:cubicBezTo>
                      <a:pt x="1423528" y="834411"/>
                      <a:pt x="1420732" y="836451"/>
                      <a:pt x="1417721" y="836343"/>
                    </a:cubicBezTo>
                    <a:cubicBezTo>
                      <a:pt x="1416215" y="838275"/>
                      <a:pt x="1414602" y="841067"/>
                      <a:pt x="1413526" y="841925"/>
                    </a:cubicBezTo>
                    <a:lnTo>
                      <a:pt x="1392879" y="860067"/>
                    </a:lnTo>
                    <a:cubicBezTo>
                      <a:pt x="1382232" y="869729"/>
                      <a:pt x="1371693" y="879497"/>
                      <a:pt x="1361154" y="889374"/>
                    </a:cubicBezTo>
                    <a:cubicBezTo>
                      <a:pt x="1350615" y="899142"/>
                      <a:pt x="1340183" y="909018"/>
                      <a:pt x="1329859" y="919002"/>
                    </a:cubicBezTo>
                    <a:cubicBezTo>
                      <a:pt x="1310717" y="937251"/>
                      <a:pt x="1293403" y="956037"/>
                      <a:pt x="1276734" y="974931"/>
                    </a:cubicBezTo>
                    <a:cubicBezTo>
                      <a:pt x="1265335" y="987920"/>
                      <a:pt x="1254365" y="1001016"/>
                      <a:pt x="1243611" y="1014220"/>
                    </a:cubicBezTo>
                    <a:cubicBezTo>
                      <a:pt x="1222856" y="1039877"/>
                      <a:pt x="1203498" y="1066929"/>
                      <a:pt x="1183926" y="1094195"/>
                    </a:cubicBezTo>
                    <a:cubicBezTo>
                      <a:pt x="1210381" y="1089686"/>
                      <a:pt x="1236944" y="1085285"/>
                      <a:pt x="1263399" y="1080991"/>
                    </a:cubicBezTo>
                    <a:cubicBezTo>
                      <a:pt x="1291682" y="1076483"/>
                      <a:pt x="1319966" y="1072189"/>
                      <a:pt x="1348464" y="1067895"/>
                    </a:cubicBezTo>
                    <a:cubicBezTo>
                      <a:pt x="1348571" y="1066499"/>
                      <a:pt x="1347066" y="1065211"/>
                      <a:pt x="1347926" y="1064030"/>
                    </a:cubicBezTo>
                    <a:cubicBezTo>
                      <a:pt x="1372661" y="1031181"/>
                      <a:pt x="1399224" y="999836"/>
                      <a:pt x="1427614" y="969993"/>
                    </a:cubicBezTo>
                    <a:cubicBezTo>
                      <a:pt x="1439014" y="958184"/>
                      <a:pt x="1450628" y="946483"/>
                      <a:pt x="1462565" y="935211"/>
                    </a:cubicBezTo>
                    <a:cubicBezTo>
                      <a:pt x="1480417" y="918250"/>
                      <a:pt x="1499022" y="902041"/>
                      <a:pt x="1517841" y="886153"/>
                    </a:cubicBezTo>
                    <a:cubicBezTo>
                      <a:pt x="1527735" y="877780"/>
                      <a:pt x="1537845" y="869621"/>
                      <a:pt x="1548169" y="861785"/>
                    </a:cubicBezTo>
                    <a:cubicBezTo>
                      <a:pt x="1558493" y="853841"/>
                      <a:pt x="1568924" y="846327"/>
                      <a:pt x="1579571" y="838920"/>
                    </a:cubicBezTo>
                    <a:lnTo>
                      <a:pt x="1604412" y="822602"/>
                    </a:lnTo>
                    <a:cubicBezTo>
                      <a:pt x="1605273" y="822066"/>
                      <a:pt x="1610327" y="820563"/>
                      <a:pt x="1612908" y="818953"/>
                    </a:cubicBezTo>
                    <a:lnTo>
                      <a:pt x="1613123" y="818308"/>
                    </a:lnTo>
                    <a:lnTo>
                      <a:pt x="1613016" y="818845"/>
                    </a:lnTo>
                    <a:cubicBezTo>
                      <a:pt x="1614199" y="818094"/>
                      <a:pt x="1614952" y="817342"/>
                      <a:pt x="1614306" y="816698"/>
                    </a:cubicBezTo>
                    <a:cubicBezTo>
                      <a:pt x="1614199" y="816591"/>
                      <a:pt x="1614199" y="816591"/>
                      <a:pt x="1614091" y="816484"/>
                    </a:cubicBezTo>
                    <a:cubicBezTo>
                      <a:pt x="1614199" y="816376"/>
                      <a:pt x="1614306" y="816269"/>
                      <a:pt x="1614414" y="816162"/>
                    </a:cubicBezTo>
                    <a:cubicBezTo>
                      <a:pt x="1616888" y="813371"/>
                      <a:pt x="1621189" y="813048"/>
                      <a:pt x="1624093" y="815518"/>
                    </a:cubicBezTo>
                    <a:cubicBezTo>
                      <a:pt x="1626136" y="817235"/>
                      <a:pt x="1628502" y="822173"/>
                      <a:pt x="1623555" y="826897"/>
                    </a:cubicBezTo>
                    <a:cubicBezTo>
                      <a:pt x="1621082" y="829151"/>
                      <a:pt x="1613554" y="833552"/>
                      <a:pt x="1612156" y="834518"/>
                    </a:cubicBezTo>
                    <a:lnTo>
                      <a:pt x="1588604" y="851372"/>
                    </a:lnTo>
                    <a:cubicBezTo>
                      <a:pt x="1578495" y="858994"/>
                      <a:pt x="1568493" y="866938"/>
                      <a:pt x="1558600" y="874989"/>
                    </a:cubicBezTo>
                    <a:cubicBezTo>
                      <a:pt x="1548813" y="883040"/>
                      <a:pt x="1539135" y="891306"/>
                      <a:pt x="1529671" y="899786"/>
                    </a:cubicBezTo>
                    <a:cubicBezTo>
                      <a:pt x="1511389" y="915781"/>
                      <a:pt x="1493537" y="932420"/>
                      <a:pt x="1475900" y="949167"/>
                    </a:cubicBezTo>
                    <a:cubicBezTo>
                      <a:pt x="1458264" y="965913"/>
                      <a:pt x="1440842" y="982874"/>
                      <a:pt x="1423958" y="1000372"/>
                    </a:cubicBezTo>
                    <a:cubicBezTo>
                      <a:pt x="1403740" y="1021198"/>
                      <a:pt x="1384490" y="1042883"/>
                      <a:pt x="1365993" y="1065211"/>
                    </a:cubicBezTo>
                    <a:cubicBezTo>
                      <a:pt x="1407504" y="1059092"/>
                      <a:pt x="1449015" y="1052866"/>
                      <a:pt x="1490526" y="1046640"/>
                    </a:cubicBezTo>
                    <a:cubicBezTo>
                      <a:pt x="1490634" y="1046532"/>
                      <a:pt x="1490741" y="1045888"/>
                      <a:pt x="1490741" y="1045888"/>
                    </a:cubicBezTo>
                    <a:cubicBezTo>
                      <a:pt x="1492785" y="1042668"/>
                      <a:pt x="1496979" y="1041809"/>
                      <a:pt x="1500205" y="1043849"/>
                    </a:cubicBezTo>
                    <a:lnTo>
                      <a:pt x="1500313" y="1043956"/>
                    </a:lnTo>
                    <a:cubicBezTo>
                      <a:pt x="1501388" y="1042131"/>
                      <a:pt x="1501711" y="1043527"/>
                      <a:pt x="1502033" y="1044922"/>
                    </a:cubicBezTo>
                    <a:cubicBezTo>
                      <a:pt x="1505689" y="1044385"/>
                      <a:pt x="1509346" y="1043849"/>
                      <a:pt x="1513002" y="1043312"/>
                    </a:cubicBezTo>
                    <a:cubicBezTo>
                      <a:pt x="1511604" y="1040521"/>
                      <a:pt x="1510959" y="1037086"/>
                      <a:pt x="1513433" y="1034939"/>
                    </a:cubicBezTo>
                    <a:cubicBezTo>
                      <a:pt x="1533973" y="1015723"/>
                      <a:pt x="1554298" y="996615"/>
                      <a:pt x="1574946" y="977829"/>
                    </a:cubicBezTo>
                    <a:cubicBezTo>
                      <a:pt x="1588819" y="965269"/>
                      <a:pt x="1602799" y="952817"/>
                      <a:pt x="1616995" y="940686"/>
                    </a:cubicBezTo>
                    <a:cubicBezTo>
                      <a:pt x="1628825" y="930595"/>
                      <a:pt x="1640869" y="920612"/>
                      <a:pt x="1653236" y="910951"/>
                    </a:cubicBezTo>
                    <a:cubicBezTo>
                      <a:pt x="1665388" y="901289"/>
                      <a:pt x="1677971" y="891950"/>
                      <a:pt x="1690661" y="882718"/>
                    </a:cubicBezTo>
                    <a:cubicBezTo>
                      <a:pt x="1701092" y="875204"/>
                      <a:pt x="1711739" y="868011"/>
                      <a:pt x="1722708" y="861248"/>
                    </a:cubicBezTo>
                    <a:cubicBezTo>
                      <a:pt x="1733677" y="854485"/>
                      <a:pt x="1744861" y="848259"/>
                      <a:pt x="1756261" y="842248"/>
                    </a:cubicBezTo>
                    <a:lnTo>
                      <a:pt x="1779920" y="830976"/>
                    </a:lnTo>
                    <a:cubicBezTo>
                      <a:pt x="1780243" y="830868"/>
                      <a:pt x="1784222" y="829795"/>
                      <a:pt x="1786911" y="828614"/>
                    </a:cubicBezTo>
                    <a:cubicBezTo>
                      <a:pt x="1787126" y="828185"/>
                      <a:pt x="1787448" y="827863"/>
                      <a:pt x="1787663" y="827541"/>
                    </a:cubicBezTo>
                    <a:cubicBezTo>
                      <a:pt x="1787555" y="827755"/>
                      <a:pt x="1787555" y="828078"/>
                      <a:pt x="1787448" y="828399"/>
                    </a:cubicBezTo>
                    <a:cubicBezTo>
                      <a:pt x="1788846" y="827755"/>
                      <a:pt x="1789814" y="827111"/>
                      <a:pt x="1789491" y="826574"/>
                    </a:cubicBezTo>
                    <a:cubicBezTo>
                      <a:pt x="1789384" y="826467"/>
                      <a:pt x="1789276" y="826360"/>
                      <a:pt x="1789169" y="826252"/>
                    </a:cubicBezTo>
                    <a:cubicBezTo>
                      <a:pt x="1789707" y="825930"/>
                      <a:pt x="1790352" y="825608"/>
                      <a:pt x="1790997" y="825501"/>
                    </a:cubicBezTo>
                    <a:cubicBezTo>
                      <a:pt x="1795298" y="824213"/>
                      <a:pt x="1797450" y="826145"/>
                      <a:pt x="1797987" y="826574"/>
                    </a:cubicBezTo>
                    <a:cubicBezTo>
                      <a:pt x="1800030" y="828078"/>
                      <a:pt x="1800783" y="830224"/>
                      <a:pt x="1800568" y="832801"/>
                    </a:cubicBezTo>
                    <a:cubicBezTo>
                      <a:pt x="1800461" y="833659"/>
                      <a:pt x="1800030" y="835806"/>
                      <a:pt x="1797450" y="837739"/>
                    </a:cubicBezTo>
                    <a:cubicBezTo>
                      <a:pt x="1795837" y="839027"/>
                      <a:pt x="1786803" y="843428"/>
                      <a:pt x="1786157" y="843750"/>
                    </a:cubicBezTo>
                    <a:lnTo>
                      <a:pt x="1763574" y="855773"/>
                    </a:lnTo>
                    <a:cubicBezTo>
                      <a:pt x="1752712" y="861892"/>
                      <a:pt x="1742173" y="868441"/>
                      <a:pt x="1731742" y="875418"/>
                    </a:cubicBezTo>
                    <a:cubicBezTo>
                      <a:pt x="1721418" y="882288"/>
                      <a:pt x="1711309" y="889481"/>
                      <a:pt x="1701415" y="897103"/>
                    </a:cubicBezTo>
                    <a:cubicBezTo>
                      <a:pt x="1689155" y="906549"/>
                      <a:pt x="1677110" y="916211"/>
                      <a:pt x="1665173" y="925872"/>
                    </a:cubicBezTo>
                    <a:cubicBezTo>
                      <a:pt x="1653129" y="935641"/>
                      <a:pt x="1641192" y="945410"/>
                      <a:pt x="1629362" y="955286"/>
                    </a:cubicBezTo>
                    <a:cubicBezTo>
                      <a:pt x="1615060" y="967201"/>
                      <a:pt x="1600864" y="979117"/>
                      <a:pt x="1586669" y="991140"/>
                    </a:cubicBezTo>
                    <a:cubicBezTo>
                      <a:pt x="1567095" y="1007672"/>
                      <a:pt x="1547630" y="1024311"/>
                      <a:pt x="1528058" y="1041057"/>
                    </a:cubicBezTo>
                    <a:cubicBezTo>
                      <a:pt x="1561934" y="1036012"/>
                      <a:pt x="1595702" y="1030967"/>
                      <a:pt x="1629577" y="1025921"/>
                    </a:cubicBezTo>
                    <a:cubicBezTo>
                      <a:pt x="1641729" y="1024096"/>
                      <a:pt x="1653882" y="1022164"/>
                      <a:pt x="1666034" y="1020339"/>
                    </a:cubicBezTo>
                    <a:cubicBezTo>
                      <a:pt x="1666356" y="1020017"/>
                      <a:pt x="1665819" y="1019373"/>
                      <a:pt x="1666142" y="1019051"/>
                    </a:cubicBezTo>
                    <a:cubicBezTo>
                      <a:pt x="1691199" y="998977"/>
                      <a:pt x="1718084" y="979976"/>
                      <a:pt x="1745937" y="962478"/>
                    </a:cubicBezTo>
                    <a:cubicBezTo>
                      <a:pt x="1757014" y="955500"/>
                      <a:pt x="1768198" y="948737"/>
                      <a:pt x="1779598" y="942404"/>
                    </a:cubicBezTo>
                    <a:cubicBezTo>
                      <a:pt x="1796696" y="932635"/>
                      <a:pt x="1814118" y="923725"/>
                      <a:pt x="1831325" y="914923"/>
                    </a:cubicBezTo>
                    <a:cubicBezTo>
                      <a:pt x="1840466" y="910307"/>
                      <a:pt x="1849607" y="905798"/>
                      <a:pt x="1858963" y="901504"/>
                    </a:cubicBezTo>
                    <a:cubicBezTo>
                      <a:pt x="1868212" y="897103"/>
                      <a:pt x="1877675" y="892916"/>
                      <a:pt x="1887139" y="888944"/>
                    </a:cubicBezTo>
                    <a:lnTo>
                      <a:pt x="1907679" y="880571"/>
                    </a:lnTo>
                    <a:cubicBezTo>
                      <a:pt x="1909077" y="880034"/>
                      <a:pt x="1912411" y="879605"/>
                      <a:pt x="1914884" y="878961"/>
                    </a:cubicBezTo>
                    <a:cubicBezTo>
                      <a:pt x="1915423" y="878531"/>
                      <a:pt x="1915960" y="877994"/>
                      <a:pt x="1916497" y="877672"/>
                    </a:cubicBezTo>
                    <a:cubicBezTo>
                      <a:pt x="1916175" y="878102"/>
                      <a:pt x="1915960" y="878531"/>
                      <a:pt x="1915745" y="878746"/>
                    </a:cubicBezTo>
                    <a:cubicBezTo>
                      <a:pt x="1917036" y="878424"/>
                      <a:pt x="1917895" y="877994"/>
                      <a:pt x="1917680" y="877458"/>
                    </a:cubicBezTo>
                    <a:cubicBezTo>
                      <a:pt x="1917573" y="877351"/>
                      <a:pt x="1917573" y="877243"/>
                      <a:pt x="1917573" y="877136"/>
                    </a:cubicBezTo>
                    <a:cubicBezTo>
                      <a:pt x="1918003" y="877028"/>
                      <a:pt x="1918541" y="876921"/>
                      <a:pt x="1918971" y="876814"/>
                    </a:cubicBezTo>
                    <a:cubicBezTo>
                      <a:pt x="1922843" y="876170"/>
                      <a:pt x="1924671" y="877887"/>
                      <a:pt x="1925101" y="878209"/>
                    </a:cubicBezTo>
                    <a:cubicBezTo>
                      <a:pt x="1926499" y="879390"/>
                      <a:pt x="1927145" y="880786"/>
                      <a:pt x="1927467" y="882288"/>
                    </a:cubicBezTo>
                    <a:cubicBezTo>
                      <a:pt x="1927790" y="883791"/>
                      <a:pt x="1927682" y="885938"/>
                      <a:pt x="1925747" y="888193"/>
                    </a:cubicBezTo>
                    <a:cubicBezTo>
                      <a:pt x="1925423" y="888515"/>
                      <a:pt x="1924563" y="889374"/>
                      <a:pt x="1922950" y="890018"/>
                    </a:cubicBezTo>
                    <a:cubicBezTo>
                      <a:pt x="1921445" y="890769"/>
                      <a:pt x="1915530" y="892701"/>
                      <a:pt x="1913271" y="893775"/>
                    </a:cubicBezTo>
                    <a:lnTo>
                      <a:pt x="1893376" y="903007"/>
                    </a:lnTo>
                    <a:cubicBezTo>
                      <a:pt x="1886171" y="906442"/>
                      <a:pt x="1878966" y="910092"/>
                      <a:pt x="1871760" y="913742"/>
                    </a:cubicBezTo>
                    <a:cubicBezTo>
                      <a:pt x="1861006" y="919217"/>
                      <a:pt x="1850252" y="925014"/>
                      <a:pt x="1839713" y="930810"/>
                    </a:cubicBezTo>
                    <a:cubicBezTo>
                      <a:pt x="1822937" y="939935"/>
                      <a:pt x="1806052" y="949596"/>
                      <a:pt x="1789169" y="959150"/>
                    </a:cubicBezTo>
                    <a:cubicBezTo>
                      <a:pt x="1772392" y="968597"/>
                      <a:pt x="1755616" y="978258"/>
                      <a:pt x="1739162" y="988242"/>
                    </a:cubicBezTo>
                    <a:cubicBezTo>
                      <a:pt x="1724859" y="996937"/>
                      <a:pt x="1711309" y="1006277"/>
                      <a:pt x="1697651" y="1015508"/>
                    </a:cubicBezTo>
                    <a:cubicBezTo>
                      <a:pt x="1734860" y="1009926"/>
                      <a:pt x="1772070" y="1004344"/>
                      <a:pt x="1809172" y="998547"/>
                    </a:cubicBezTo>
                    <a:cubicBezTo>
                      <a:pt x="1908862" y="982982"/>
                      <a:pt x="2008446" y="966557"/>
                      <a:pt x="2107706" y="947879"/>
                    </a:cubicBezTo>
                    <a:cubicBezTo>
                      <a:pt x="2111578" y="947127"/>
                      <a:pt x="2115342" y="949704"/>
                      <a:pt x="2116095" y="953568"/>
                    </a:cubicBezTo>
                    <a:cubicBezTo>
                      <a:pt x="2116848" y="957325"/>
                      <a:pt x="2114374" y="961083"/>
                      <a:pt x="2110502" y="961834"/>
                    </a:cubicBezTo>
                    <a:cubicBezTo>
                      <a:pt x="1986399" y="987168"/>
                      <a:pt x="1861974" y="1009282"/>
                      <a:pt x="1737226" y="1029034"/>
                    </a:cubicBezTo>
                    <a:close/>
                    <a:moveTo>
                      <a:pt x="1501280" y="1045244"/>
                    </a:moveTo>
                    <a:cubicBezTo>
                      <a:pt x="1501496" y="1045244"/>
                      <a:pt x="1501603" y="1045137"/>
                      <a:pt x="1501818" y="1045137"/>
                    </a:cubicBezTo>
                    <a:lnTo>
                      <a:pt x="1501603" y="1045030"/>
                    </a:lnTo>
                    <a:lnTo>
                      <a:pt x="1500850" y="1044707"/>
                    </a:lnTo>
                    <a:cubicBezTo>
                      <a:pt x="1501065" y="1044815"/>
                      <a:pt x="1501173" y="1045030"/>
                      <a:pt x="1501280" y="1045244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10160826" y="17182920"/>
                <a:ext cx="2544276" cy="2434383"/>
              </a:xfrm>
              <a:custGeom>
                <a:avLst/>
                <a:gdLst/>
                <a:ahLst/>
                <a:cxnLst/>
                <a:rect l="l" t="t" r="r" b="b"/>
                <a:pathLst>
                  <a:path w="2544276" h="2434383" extrusionOk="0">
                    <a:moveTo>
                      <a:pt x="2272692" y="1433032"/>
                    </a:moveTo>
                    <a:cubicBezTo>
                      <a:pt x="2202360" y="1376244"/>
                      <a:pt x="2178916" y="1290902"/>
                      <a:pt x="2129554" y="1251076"/>
                    </a:cubicBezTo>
                    <a:cubicBezTo>
                      <a:pt x="1894361" y="1061175"/>
                      <a:pt x="1724661" y="991398"/>
                      <a:pt x="1604967" y="982918"/>
                    </a:cubicBezTo>
                    <a:cubicBezTo>
                      <a:pt x="1720359" y="911638"/>
                      <a:pt x="1837042" y="768649"/>
                      <a:pt x="1908987" y="510905"/>
                    </a:cubicBezTo>
                    <a:cubicBezTo>
                      <a:pt x="1928344" y="441665"/>
                      <a:pt x="1911353" y="351277"/>
                      <a:pt x="1931248" y="288263"/>
                    </a:cubicBezTo>
                    <a:cubicBezTo>
                      <a:pt x="1984266" y="120155"/>
                      <a:pt x="2083634" y="23219"/>
                      <a:pt x="2069116" y="13128"/>
                    </a:cubicBezTo>
                    <a:cubicBezTo>
                      <a:pt x="2054598" y="3037"/>
                      <a:pt x="1965446" y="145597"/>
                      <a:pt x="1844139" y="227719"/>
                    </a:cubicBezTo>
                    <a:cubicBezTo>
                      <a:pt x="1769183" y="278387"/>
                      <a:pt x="1679924" y="276562"/>
                      <a:pt x="1627336" y="312095"/>
                    </a:cubicBezTo>
                    <a:cubicBezTo>
                      <a:pt x="1424728" y="449179"/>
                      <a:pt x="1311487" y="567585"/>
                      <a:pt x="1252769" y="666776"/>
                    </a:cubicBezTo>
                    <a:cubicBezTo>
                      <a:pt x="1205021" y="548907"/>
                      <a:pt x="1099523" y="417511"/>
                      <a:pt x="899066" y="293953"/>
                    </a:cubicBezTo>
                    <a:cubicBezTo>
                      <a:pt x="837552" y="255951"/>
                      <a:pt x="745174" y="246505"/>
                      <a:pt x="689790" y="209791"/>
                    </a:cubicBezTo>
                    <a:cubicBezTo>
                      <a:pt x="542028" y="111674"/>
                      <a:pt x="476320" y="-10166"/>
                      <a:pt x="462447" y="676"/>
                    </a:cubicBezTo>
                    <a:cubicBezTo>
                      <a:pt x="448575" y="11625"/>
                      <a:pt x="561386" y="136794"/>
                      <a:pt x="606445" y="275274"/>
                    </a:cubicBezTo>
                    <a:cubicBezTo>
                      <a:pt x="634298" y="360831"/>
                      <a:pt x="607198" y="445100"/>
                      <a:pt x="626663" y="505108"/>
                    </a:cubicBezTo>
                    <a:cubicBezTo>
                      <a:pt x="713341" y="771119"/>
                      <a:pt x="809376" y="918187"/>
                      <a:pt x="899388" y="995263"/>
                    </a:cubicBezTo>
                    <a:cubicBezTo>
                      <a:pt x="766682" y="999557"/>
                      <a:pt x="598595" y="1059994"/>
                      <a:pt x="407924" y="1227781"/>
                    </a:cubicBezTo>
                    <a:cubicBezTo>
                      <a:pt x="353723" y="1275444"/>
                      <a:pt x="318342" y="1360464"/>
                      <a:pt x="267045" y="1402652"/>
                    </a:cubicBezTo>
                    <a:cubicBezTo>
                      <a:pt x="130252" y="1515154"/>
                      <a:pt x="-6433" y="1543064"/>
                      <a:pt x="234" y="1559381"/>
                    </a:cubicBezTo>
                    <a:cubicBezTo>
                      <a:pt x="6902" y="1575591"/>
                      <a:pt x="160041" y="1503989"/>
                      <a:pt x="306943" y="1500447"/>
                    </a:cubicBezTo>
                    <a:cubicBezTo>
                      <a:pt x="397600" y="1498193"/>
                      <a:pt x="471589" y="1547895"/>
                      <a:pt x="535146" y="1546285"/>
                    </a:cubicBezTo>
                    <a:cubicBezTo>
                      <a:pt x="765499" y="1540703"/>
                      <a:pt x="920574" y="1506458"/>
                      <a:pt x="1024566" y="1459547"/>
                    </a:cubicBezTo>
                    <a:cubicBezTo>
                      <a:pt x="995208" y="1576128"/>
                      <a:pt x="997359" y="1731462"/>
                      <a:pt x="1060700" y="1930272"/>
                    </a:cubicBezTo>
                    <a:cubicBezTo>
                      <a:pt x="1082423" y="1998761"/>
                      <a:pt x="1146303" y="2065531"/>
                      <a:pt x="1164263" y="2129082"/>
                    </a:cubicBezTo>
                    <a:cubicBezTo>
                      <a:pt x="1212011" y="2298801"/>
                      <a:pt x="1181792" y="2433738"/>
                      <a:pt x="1199536" y="2434382"/>
                    </a:cubicBezTo>
                    <a:cubicBezTo>
                      <a:pt x="1217280" y="2435026"/>
                      <a:pt x="1213839" y="2267240"/>
                      <a:pt x="1270621" y="2133054"/>
                    </a:cubicBezTo>
                    <a:cubicBezTo>
                      <a:pt x="1305679" y="2050181"/>
                      <a:pt x="1381604" y="2003698"/>
                      <a:pt x="1406231" y="1945515"/>
                    </a:cubicBezTo>
                    <a:cubicBezTo>
                      <a:pt x="1497318" y="1730066"/>
                      <a:pt x="1528613" y="1573766"/>
                      <a:pt x="1526247" y="1459869"/>
                    </a:cubicBezTo>
                    <a:cubicBezTo>
                      <a:pt x="1631207" y="1529217"/>
                      <a:pt x="1788756" y="1578919"/>
                      <a:pt x="2016743" y="1574947"/>
                    </a:cubicBezTo>
                    <a:cubicBezTo>
                      <a:pt x="2089334" y="1573659"/>
                      <a:pt x="2172033" y="1531900"/>
                      <a:pt x="2238601" y="1532974"/>
                    </a:cubicBezTo>
                    <a:cubicBezTo>
                      <a:pt x="2416475" y="1535657"/>
                      <a:pt x="2538534" y="1602643"/>
                      <a:pt x="2544126" y="1586004"/>
                    </a:cubicBezTo>
                    <a:cubicBezTo>
                      <a:pt x="2549933" y="1569257"/>
                      <a:pt x="2386578" y="1524922"/>
                      <a:pt x="2272692" y="1433032"/>
                    </a:cubicBezTo>
                    <a:close/>
                    <a:moveTo>
                      <a:pt x="1358375" y="1127732"/>
                    </a:moveTo>
                    <a:cubicBezTo>
                      <a:pt x="1352890" y="1144263"/>
                      <a:pt x="1350202" y="1163479"/>
                      <a:pt x="1350524" y="1184412"/>
                    </a:cubicBezTo>
                    <a:cubicBezTo>
                      <a:pt x="1335361" y="1180655"/>
                      <a:pt x="1320520" y="1178400"/>
                      <a:pt x="1307185" y="1178078"/>
                    </a:cubicBezTo>
                    <a:cubicBezTo>
                      <a:pt x="1279870" y="1177220"/>
                      <a:pt x="1248253" y="1184412"/>
                      <a:pt x="1215882" y="1199977"/>
                    </a:cubicBezTo>
                    <a:cubicBezTo>
                      <a:pt x="1213624" y="1178722"/>
                      <a:pt x="1208569" y="1159077"/>
                      <a:pt x="1201902" y="1142868"/>
                    </a:cubicBezTo>
                    <a:cubicBezTo>
                      <a:pt x="1190288" y="1114850"/>
                      <a:pt x="1166521" y="1086080"/>
                      <a:pt x="1133291" y="1061283"/>
                    </a:cubicBezTo>
                    <a:cubicBezTo>
                      <a:pt x="1162757" y="1052802"/>
                      <a:pt x="1187706" y="1038847"/>
                      <a:pt x="1206419" y="1023925"/>
                    </a:cubicBezTo>
                    <a:cubicBezTo>
                      <a:pt x="1222012" y="1011473"/>
                      <a:pt x="1236423" y="993760"/>
                      <a:pt x="1248790" y="972505"/>
                    </a:cubicBezTo>
                    <a:cubicBezTo>
                      <a:pt x="1261695" y="987748"/>
                      <a:pt x="1275783" y="1000308"/>
                      <a:pt x="1289441" y="1009648"/>
                    </a:cubicBezTo>
                    <a:cubicBezTo>
                      <a:pt x="1319015" y="1029937"/>
                      <a:pt x="1362784" y="1042711"/>
                      <a:pt x="1413974" y="1042389"/>
                    </a:cubicBezTo>
                    <a:cubicBezTo>
                      <a:pt x="1385475" y="1069012"/>
                      <a:pt x="1367516" y="1100250"/>
                      <a:pt x="1358375" y="1127732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10352315" y="17365641"/>
                <a:ext cx="2111891" cy="2012023"/>
              </a:xfrm>
              <a:custGeom>
                <a:avLst/>
                <a:gdLst/>
                <a:ahLst/>
                <a:cxnLst/>
                <a:rect l="l" t="t" r="r" b="b"/>
                <a:pathLst>
                  <a:path w="2111891" h="2012023" extrusionOk="0">
                    <a:moveTo>
                      <a:pt x="892763" y="1244515"/>
                    </a:moveTo>
                    <a:cubicBezTo>
                      <a:pt x="898032" y="1240865"/>
                      <a:pt x="903087" y="1237215"/>
                      <a:pt x="908141" y="1233565"/>
                    </a:cubicBezTo>
                    <a:cubicBezTo>
                      <a:pt x="915669" y="1227983"/>
                      <a:pt x="923090" y="1222294"/>
                      <a:pt x="930187" y="1216282"/>
                    </a:cubicBezTo>
                    <a:cubicBezTo>
                      <a:pt x="937393" y="1210378"/>
                      <a:pt x="944383" y="1204152"/>
                      <a:pt x="951050" y="1197818"/>
                    </a:cubicBezTo>
                    <a:cubicBezTo>
                      <a:pt x="971268" y="1178603"/>
                      <a:pt x="989873" y="1157885"/>
                      <a:pt x="1008047" y="1137166"/>
                    </a:cubicBezTo>
                    <a:cubicBezTo>
                      <a:pt x="1010736" y="1134268"/>
                      <a:pt x="1010628" y="1129759"/>
                      <a:pt x="1007725" y="1127075"/>
                    </a:cubicBezTo>
                    <a:cubicBezTo>
                      <a:pt x="1004821" y="1124392"/>
                      <a:pt x="1000304" y="1124606"/>
                      <a:pt x="997616" y="1127397"/>
                    </a:cubicBezTo>
                    <a:cubicBezTo>
                      <a:pt x="981592" y="1143500"/>
                      <a:pt x="965031" y="1159172"/>
                      <a:pt x="948254" y="1174631"/>
                    </a:cubicBezTo>
                    <a:cubicBezTo>
                      <a:pt x="939866" y="1182252"/>
                      <a:pt x="931370" y="1189875"/>
                      <a:pt x="922874" y="1197282"/>
                    </a:cubicBezTo>
                    <a:cubicBezTo>
                      <a:pt x="914379" y="1204688"/>
                      <a:pt x="905883" y="1212203"/>
                      <a:pt x="897065" y="1219181"/>
                    </a:cubicBezTo>
                    <a:lnTo>
                      <a:pt x="860501" y="1247735"/>
                    </a:lnTo>
                    <a:cubicBezTo>
                      <a:pt x="856306" y="1250956"/>
                      <a:pt x="845445" y="1258363"/>
                      <a:pt x="842756" y="1260725"/>
                    </a:cubicBezTo>
                    <a:cubicBezTo>
                      <a:pt x="840498" y="1262872"/>
                      <a:pt x="839960" y="1264804"/>
                      <a:pt x="839852" y="1265555"/>
                    </a:cubicBezTo>
                    <a:cubicBezTo>
                      <a:pt x="839423" y="1269312"/>
                      <a:pt x="840713" y="1271889"/>
                      <a:pt x="844262" y="1273177"/>
                    </a:cubicBezTo>
                    <a:cubicBezTo>
                      <a:pt x="844907" y="1273392"/>
                      <a:pt x="847058" y="1274251"/>
                      <a:pt x="850606" y="1272641"/>
                    </a:cubicBezTo>
                    <a:cubicBezTo>
                      <a:pt x="851252" y="1272426"/>
                      <a:pt x="851897" y="1272104"/>
                      <a:pt x="852435" y="1271674"/>
                    </a:cubicBezTo>
                    <a:cubicBezTo>
                      <a:pt x="852220" y="1271674"/>
                      <a:pt x="852005" y="1271674"/>
                      <a:pt x="851682" y="1271352"/>
                    </a:cubicBezTo>
                    <a:cubicBezTo>
                      <a:pt x="851144" y="1270601"/>
                      <a:pt x="851897" y="1269635"/>
                      <a:pt x="853403" y="1268668"/>
                    </a:cubicBezTo>
                    <a:cubicBezTo>
                      <a:pt x="853295" y="1269527"/>
                      <a:pt x="853080" y="1270923"/>
                      <a:pt x="852650" y="1271460"/>
                    </a:cubicBezTo>
                    <a:cubicBezTo>
                      <a:pt x="853725" y="1270386"/>
                      <a:pt x="854478" y="1269098"/>
                      <a:pt x="854801" y="1267702"/>
                    </a:cubicBezTo>
                    <a:cubicBezTo>
                      <a:pt x="859210" y="1265126"/>
                      <a:pt x="866738" y="1262120"/>
                      <a:pt x="869426" y="1260295"/>
                    </a:cubicBezTo>
                    <a:cubicBezTo>
                      <a:pt x="877277" y="1255035"/>
                      <a:pt x="885128" y="1249882"/>
                      <a:pt x="892763" y="1244515"/>
                    </a:cubicBezTo>
                    <a:close/>
                    <a:moveTo>
                      <a:pt x="845229" y="1260081"/>
                    </a:moveTo>
                    <a:cubicBezTo>
                      <a:pt x="845229" y="1260188"/>
                      <a:pt x="845445" y="1260081"/>
                      <a:pt x="845552" y="1259973"/>
                    </a:cubicBezTo>
                    <a:cubicBezTo>
                      <a:pt x="846198" y="1259758"/>
                      <a:pt x="846842" y="1259651"/>
                      <a:pt x="847488" y="1259544"/>
                    </a:cubicBezTo>
                    <a:cubicBezTo>
                      <a:pt x="846198" y="1259114"/>
                      <a:pt x="844800" y="1258792"/>
                      <a:pt x="845229" y="1260081"/>
                    </a:cubicBezTo>
                    <a:close/>
                    <a:moveTo>
                      <a:pt x="885128" y="846036"/>
                    </a:moveTo>
                    <a:cubicBezTo>
                      <a:pt x="903624" y="853443"/>
                      <a:pt x="921476" y="861924"/>
                      <a:pt x="938253" y="871263"/>
                    </a:cubicBezTo>
                    <a:cubicBezTo>
                      <a:pt x="941587" y="872981"/>
                      <a:pt x="942985" y="877167"/>
                      <a:pt x="941264" y="880495"/>
                    </a:cubicBezTo>
                    <a:cubicBezTo>
                      <a:pt x="939436" y="883823"/>
                      <a:pt x="935349" y="885111"/>
                      <a:pt x="932015" y="883393"/>
                    </a:cubicBezTo>
                    <a:cubicBezTo>
                      <a:pt x="915132" y="875342"/>
                      <a:pt x="897387" y="868472"/>
                      <a:pt x="879105" y="862138"/>
                    </a:cubicBezTo>
                    <a:cubicBezTo>
                      <a:pt x="861253" y="855912"/>
                      <a:pt x="842864" y="850652"/>
                      <a:pt x="824474" y="845821"/>
                    </a:cubicBezTo>
                    <a:cubicBezTo>
                      <a:pt x="809634" y="841849"/>
                      <a:pt x="794793" y="838199"/>
                      <a:pt x="780059" y="835086"/>
                    </a:cubicBezTo>
                    <a:cubicBezTo>
                      <a:pt x="757046" y="830148"/>
                      <a:pt x="734247" y="826069"/>
                      <a:pt x="712308" y="823493"/>
                    </a:cubicBezTo>
                    <a:cubicBezTo>
                      <a:pt x="708437" y="823171"/>
                      <a:pt x="705533" y="819735"/>
                      <a:pt x="705856" y="815764"/>
                    </a:cubicBezTo>
                    <a:cubicBezTo>
                      <a:pt x="706179" y="811899"/>
                      <a:pt x="709620" y="809001"/>
                      <a:pt x="713599" y="809323"/>
                    </a:cubicBezTo>
                    <a:cubicBezTo>
                      <a:pt x="736182" y="810611"/>
                      <a:pt x="759734" y="812972"/>
                      <a:pt x="783501" y="817052"/>
                    </a:cubicBezTo>
                    <a:cubicBezTo>
                      <a:pt x="798879" y="819735"/>
                      <a:pt x="814258" y="823063"/>
                      <a:pt x="829421" y="827142"/>
                    </a:cubicBezTo>
                    <a:cubicBezTo>
                      <a:pt x="848456" y="832295"/>
                      <a:pt x="867061" y="838736"/>
                      <a:pt x="885128" y="846036"/>
                    </a:cubicBezTo>
                    <a:close/>
                    <a:moveTo>
                      <a:pt x="932015" y="992353"/>
                    </a:moveTo>
                    <a:cubicBezTo>
                      <a:pt x="936532" y="990957"/>
                      <a:pt x="971376" y="976894"/>
                      <a:pt x="986109" y="974210"/>
                    </a:cubicBezTo>
                    <a:cubicBezTo>
                      <a:pt x="986754" y="974210"/>
                      <a:pt x="987399" y="973888"/>
                      <a:pt x="988045" y="973781"/>
                    </a:cubicBezTo>
                    <a:cubicBezTo>
                      <a:pt x="987614" y="973459"/>
                      <a:pt x="987292" y="973137"/>
                      <a:pt x="987077" y="972922"/>
                    </a:cubicBezTo>
                    <a:cubicBezTo>
                      <a:pt x="987399" y="973244"/>
                      <a:pt x="987829" y="973459"/>
                      <a:pt x="988260" y="973674"/>
                    </a:cubicBezTo>
                    <a:cubicBezTo>
                      <a:pt x="988798" y="973566"/>
                      <a:pt x="989120" y="973566"/>
                      <a:pt x="989120" y="973888"/>
                    </a:cubicBezTo>
                    <a:lnTo>
                      <a:pt x="989120" y="973996"/>
                    </a:lnTo>
                    <a:cubicBezTo>
                      <a:pt x="991701" y="974962"/>
                      <a:pt x="994820" y="974103"/>
                      <a:pt x="996648" y="971849"/>
                    </a:cubicBezTo>
                    <a:cubicBezTo>
                      <a:pt x="999014" y="968843"/>
                      <a:pt x="998476" y="964549"/>
                      <a:pt x="995573" y="962187"/>
                    </a:cubicBezTo>
                    <a:cubicBezTo>
                      <a:pt x="994282" y="961221"/>
                      <a:pt x="992024" y="960255"/>
                      <a:pt x="988798" y="960255"/>
                    </a:cubicBezTo>
                    <a:cubicBezTo>
                      <a:pt x="986109" y="960255"/>
                      <a:pt x="981915" y="960899"/>
                      <a:pt x="976968" y="962187"/>
                    </a:cubicBezTo>
                    <a:cubicBezTo>
                      <a:pt x="959976" y="966481"/>
                      <a:pt x="932015" y="977109"/>
                      <a:pt x="927929" y="978290"/>
                    </a:cubicBezTo>
                    <a:cubicBezTo>
                      <a:pt x="923197" y="979578"/>
                      <a:pt x="918573" y="981188"/>
                      <a:pt x="913841" y="982584"/>
                    </a:cubicBezTo>
                    <a:cubicBezTo>
                      <a:pt x="914056" y="982047"/>
                      <a:pt x="915024" y="981403"/>
                      <a:pt x="915132" y="980973"/>
                    </a:cubicBezTo>
                    <a:cubicBezTo>
                      <a:pt x="915669" y="978934"/>
                      <a:pt x="915239" y="976787"/>
                      <a:pt x="913626" y="974747"/>
                    </a:cubicBezTo>
                    <a:cubicBezTo>
                      <a:pt x="912981" y="973888"/>
                      <a:pt x="911690" y="972815"/>
                      <a:pt x="909755" y="971956"/>
                    </a:cubicBezTo>
                    <a:cubicBezTo>
                      <a:pt x="906958" y="970883"/>
                      <a:pt x="900613" y="969809"/>
                      <a:pt x="897925" y="968736"/>
                    </a:cubicBezTo>
                    <a:lnTo>
                      <a:pt x="870609" y="958860"/>
                    </a:lnTo>
                    <a:lnTo>
                      <a:pt x="800815" y="933310"/>
                    </a:lnTo>
                    <a:cubicBezTo>
                      <a:pt x="782425" y="927192"/>
                      <a:pt x="764143" y="921287"/>
                      <a:pt x="745539" y="916135"/>
                    </a:cubicBezTo>
                    <a:cubicBezTo>
                      <a:pt x="726934" y="910874"/>
                      <a:pt x="708222" y="906366"/>
                      <a:pt x="689402" y="902287"/>
                    </a:cubicBezTo>
                    <a:cubicBezTo>
                      <a:pt x="651763" y="894128"/>
                      <a:pt x="613800" y="888331"/>
                      <a:pt x="575301" y="883823"/>
                    </a:cubicBezTo>
                    <a:cubicBezTo>
                      <a:pt x="571429" y="883286"/>
                      <a:pt x="567773" y="886077"/>
                      <a:pt x="567235" y="889941"/>
                    </a:cubicBezTo>
                    <a:cubicBezTo>
                      <a:pt x="566697" y="893806"/>
                      <a:pt x="569493" y="897456"/>
                      <a:pt x="573365" y="897993"/>
                    </a:cubicBezTo>
                    <a:cubicBezTo>
                      <a:pt x="611220" y="903790"/>
                      <a:pt x="648321" y="911519"/>
                      <a:pt x="685208" y="920429"/>
                    </a:cubicBezTo>
                    <a:cubicBezTo>
                      <a:pt x="703705" y="924830"/>
                      <a:pt x="722095" y="929661"/>
                      <a:pt x="740377" y="934599"/>
                    </a:cubicBezTo>
                    <a:cubicBezTo>
                      <a:pt x="758659" y="939644"/>
                      <a:pt x="776941" y="944797"/>
                      <a:pt x="795115" y="950594"/>
                    </a:cubicBezTo>
                    <a:lnTo>
                      <a:pt x="865555" y="973566"/>
                    </a:lnTo>
                    <a:lnTo>
                      <a:pt x="892978" y="982154"/>
                    </a:lnTo>
                    <a:cubicBezTo>
                      <a:pt x="894591" y="982691"/>
                      <a:pt x="898570" y="982584"/>
                      <a:pt x="901474" y="982906"/>
                    </a:cubicBezTo>
                    <a:cubicBezTo>
                      <a:pt x="901474" y="983120"/>
                      <a:pt x="901581" y="983228"/>
                      <a:pt x="901689" y="983443"/>
                    </a:cubicBezTo>
                    <a:cubicBezTo>
                      <a:pt x="902549" y="985053"/>
                      <a:pt x="904700" y="984409"/>
                      <a:pt x="906421" y="984838"/>
                    </a:cubicBezTo>
                    <a:cubicBezTo>
                      <a:pt x="881041" y="992245"/>
                      <a:pt x="855768" y="999760"/>
                      <a:pt x="830712" y="1008025"/>
                    </a:cubicBezTo>
                    <a:cubicBezTo>
                      <a:pt x="798557" y="1018546"/>
                      <a:pt x="766617" y="1029710"/>
                      <a:pt x="734784" y="1041196"/>
                    </a:cubicBezTo>
                    <a:cubicBezTo>
                      <a:pt x="648214" y="1072649"/>
                      <a:pt x="560675" y="1104210"/>
                      <a:pt x="473029" y="1135771"/>
                    </a:cubicBezTo>
                    <a:cubicBezTo>
                      <a:pt x="460877" y="1140172"/>
                      <a:pt x="448617" y="1144466"/>
                      <a:pt x="436465" y="1148760"/>
                    </a:cubicBezTo>
                    <a:cubicBezTo>
                      <a:pt x="436357" y="1148652"/>
                      <a:pt x="436465" y="1148652"/>
                      <a:pt x="436357" y="1148652"/>
                    </a:cubicBezTo>
                    <a:cubicBezTo>
                      <a:pt x="432808" y="1145754"/>
                      <a:pt x="414849" y="1138669"/>
                      <a:pt x="407429" y="1136200"/>
                    </a:cubicBezTo>
                    <a:cubicBezTo>
                      <a:pt x="399040" y="1133302"/>
                      <a:pt x="390652" y="1130618"/>
                      <a:pt x="382156" y="1128042"/>
                    </a:cubicBezTo>
                    <a:cubicBezTo>
                      <a:pt x="373661" y="1125465"/>
                      <a:pt x="365165" y="1123103"/>
                      <a:pt x="356562" y="1120956"/>
                    </a:cubicBezTo>
                    <a:cubicBezTo>
                      <a:pt x="339677" y="1116770"/>
                      <a:pt x="322578" y="1112905"/>
                      <a:pt x="305372" y="1109899"/>
                    </a:cubicBezTo>
                    <a:cubicBezTo>
                      <a:pt x="293972" y="1107860"/>
                      <a:pt x="282466" y="1106142"/>
                      <a:pt x="270958" y="1104747"/>
                    </a:cubicBezTo>
                    <a:cubicBezTo>
                      <a:pt x="242138" y="1101097"/>
                      <a:pt x="213101" y="1099057"/>
                      <a:pt x="184280" y="1097662"/>
                    </a:cubicBezTo>
                    <a:cubicBezTo>
                      <a:pt x="180409" y="1097447"/>
                      <a:pt x="176967" y="1100346"/>
                      <a:pt x="176645" y="1104317"/>
                    </a:cubicBezTo>
                    <a:cubicBezTo>
                      <a:pt x="176430" y="1108182"/>
                      <a:pt x="179333" y="1111617"/>
                      <a:pt x="183312" y="1111939"/>
                    </a:cubicBezTo>
                    <a:cubicBezTo>
                      <a:pt x="211596" y="1114730"/>
                      <a:pt x="239987" y="1118595"/>
                      <a:pt x="268270" y="1123103"/>
                    </a:cubicBezTo>
                    <a:cubicBezTo>
                      <a:pt x="279562" y="1124928"/>
                      <a:pt x="290854" y="1126968"/>
                      <a:pt x="302038" y="1128900"/>
                    </a:cubicBezTo>
                    <a:cubicBezTo>
                      <a:pt x="318922" y="1131799"/>
                      <a:pt x="335806" y="1134805"/>
                      <a:pt x="352475" y="1138454"/>
                    </a:cubicBezTo>
                    <a:cubicBezTo>
                      <a:pt x="360863" y="1140172"/>
                      <a:pt x="369251" y="1142212"/>
                      <a:pt x="377640" y="1144251"/>
                    </a:cubicBezTo>
                    <a:cubicBezTo>
                      <a:pt x="386028" y="1146398"/>
                      <a:pt x="394416" y="1148652"/>
                      <a:pt x="402804" y="1151014"/>
                    </a:cubicBezTo>
                    <a:cubicBezTo>
                      <a:pt x="406030" y="1151980"/>
                      <a:pt x="413021" y="1153483"/>
                      <a:pt x="418935" y="1155093"/>
                    </a:cubicBezTo>
                    <a:cubicBezTo>
                      <a:pt x="378715" y="1169478"/>
                      <a:pt x="338602" y="1183970"/>
                      <a:pt x="298382" y="1198033"/>
                    </a:cubicBezTo>
                    <a:cubicBezTo>
                      <a:pt x="200734" y="1232277"/>
                      <a:pt x="102871" y="1265341"/>
                      <a:pt x="5116" y="1295398"/>
                    </a:cubicBezTo>
                    <a:cubicBezTo>
                      <a:pt x="1352" y="1296472"/>
                      <a:pt x="-799" y="1300444"/>
                      <a:pt x="277" y="1304201"/>
                    </a:cubicBezTo>
                    <a:cubicBezTo>
                      <a:pt x="1460" y="1307958"/>
                      <a:pt x="5439" y="1310105"/>
                      <a:pt x="9203" y="1309031"/>
                    </a:cubicBezTo>
                    <a:cubicBezTo>
                      <a:pt x="107603" y="1280155"/>
                      <a:pt x="206111" y="1248702"/>
                      <a:pt x="304296" y="1215316"/>
                    </a:cubicBezTo>
                    <a:cubicBezTo>
                      <a:pt x="362906" y="1195349"/>
                      <a:pt x="421409" y="1174953"/>
                      <a:pt x="479589" y="1153912"/>
                    </a:cubicBezTo>
                    <a:cubicBezTo>
                      <a:pt x="499161" y="1146828"/>
                      <a:pt x="518411" y="1139528"/>
                      <a:pt x="537984" y="1132335"/>
                    </a:cubicBezTo>
                    <a:cubicBezTo>
                      <a:pt x="516583" y="1153161"/>
                      <a:pt x="494322" y="1173021"/>
                      <a:pt x="471308" y="1192129"/>
                    </a:cubicBezTo>
                    <a:cubicBezTo>
                      <a:pt x="456683" y="1204366"/>
                      <a:pt x="441734" y="1216389"/>
                      <a:pt x="426786" y="1228305"/>
                    </a:cubicBezTo>
                    <a:cubicBezTo>
                      <a:pt x="404310" y="1246232"/>
                      <a:pt x="381726" y="1264160"/>
                      <a:pt x="358712" y="1281336"/>
                    </a:cubicBezTo>
                    <a:cubicBezTo>
                      <a:pt x="354733" y="1284341"/>
                      <a:pt x="336129" y="1300873"/>
                      <a:pt x="318814" y="1313755"/>
                    </a:cubicBezTo>
                    <a:cubicBezTo>
                      <a:pt x="311824" y="1318908"/>
                      <a:pt x="305157" y="1323524"/>
                      <a:pt x="299780" y="1326207"/>
                    </a:cubicBezTo>
                    <a:cubicBezTo>
                      <a:pt x="297736" y="1327174"/>
                      <a:pt x="294833" y="1329428"/>
                      <a:pt x="294725" y="1328140"/>
                    </a:cubicBezTo>
                    <a:cubicBezTo>
                      <a:pt x="291499" y="1327174"/>
                      <a:pt x="287950" y="1328891"/>
                      <a:pt x="286659" y="1332111"/>
                    </a:cubicBezTo>
                    <a:cubicBezTo>
                      <a:pt x="285154" y="1335547"/>
                      <a:pt x="286875" y="1339519"/>
                      <a:pt x="290316" y="1341021"/>
                    </a:cubicBezTo>
                    <a:cubicBezTo>
                      <a:pt x="292144" y="1341773"/>
                      <a:pt x="294618" y="1342095"/>
                      <a:pt x="297521" y="1341666"/>
                    </a:cubicBezTo>
                    <a:cubicBezTo>
                      <a:pt x="301285" y="1341021"/>
                      <a:pt x="306555" y="1338874"/>
                      <a:pt x="312470" y="1335547"/>
                    </a:cubicBezTo>
                    <a:cubicBezTo>
                      <a:pt x="332795" y="1324275"/>
                      <a:pt x="363659" y="1299048"/>
                      <a:pt x="369036" y="1295291"/>
                    </a:cubicBezTo>
                    <a:cubicBezTo>
                      <a:pt x="388609" y="1281336"/>
                      <a:pt x="408289" y="1267165"/>
                      <a:pt x="427431" y="1252351"/>
                    </a:cubicBezTo>
                    <a:cubicBezTo>
                      <a:pt x="440121" y="1242475"/>
                      <a:pt x="452704" y="1232277"/>
                      <a:pt x="464963" y="1221865"/>
                    </a:cubicBezTo>
                    <a:cubicBezTo>
                      <a:pt x="495827" y="1195564"/>
                      <a:pt x="525079" y="1167653"/>
                      <a:pt x="552609" y="1138239"/>
                    </a:cubicBezTo>
                    <a:cubicBezTo>
                      <a:pt x="555405" y="1135449"/>
                      <a:pt x="555298" y="1130940"/>
                      <a:pt x="552502" y="1128256"/>
                    </a:cubicBezTo>
                    <a:cubicBezTo>
                      <a:pt x="551534" y="1127290"/>
                      <a:pt x="550136" y="1128578"/>
                      <a:pt x="548845" y="1128256"/>
                    </a:cubicBezTo>
                    <a:cubicBezTo>
                      <a:pt x="613048" y="1104639"/>
                      <a:pt x="677250" y="1080915"/>
                      <a:pt x="740699" y="1057406"/>
                    </a:cubicBezTo>
                    <a:cubicBezTo>
                      <a:pt x="772317" y="1045597"/>
                      <a:pt x="803934" y="1034111"/>
                      <a:pt x="835874" y="1023162"/>
                    </a:cubicBezTo>
                    <a:cubicBezTo>
                      <a:pt x="867598" y="1012212"/>
                      <a:pt x="899645" y="1001906"/>
                      <a:pt x="932015" y="992353"/>
                    </a:cubicBezTo>
                    <a:close/>
                    <a:moveTo>
                      <a:pt x="430657" y="1148652"/>
                    </a:moveTo>
                    <a:cubicBezTo>
                      <a:pt x="430765" y="1148652"/>
                      <a:pt x="430872" y="1148652"/>
                      <a:pt x="430872" y="1148652"/>
                    </a:cubicBezTo>
                    <a:cubicBezTo>
                      <a:pt x="430765" y="1147364"/>
                      <a:pt x="429797" y="1148008"/>
                      <a:pt x="428829" y="1148867"/>
                    </a:cubicBezTo>
                    <a:cubicBezTo>
                      <a:pt x="429367" y="1148760"/>
                      <a:pt x="430012" y="1148652"/>
                      <a:pt x="430657" y="1148652"/>
                    </a:cubicBezTo>
                    <a:close/>
                    <a:moveTo>
                      <a:pt x="988260" y="973674"/>
                    </a:moveTo>
                    <a:lnTo>
                      <a:pt x="989120" y="973996"/>
                    </a:lnTo>
                    <a:cubicBezTo>
                      <a:pt x="989012" y="974425"/>
                      <a:pt x="988475" y="974103"/>
                      <a:pt x="988045" y="973781"/>
                    </a:cubicBezTo>
                    <a:lnTo>
                      <a:pt x="988260" y="973674"/>
                    </a:lnTo>
                    <a:close/>
                    <a:moveTo>
                      <a:pt x="731558" y="1073508"/>
                    </a:moveTo>
                    <a:cubicBezTo>
                      <a:pt x="735107" y="1075333"/>
                      <a:pt x="736505" y="1079627"/>
                      <a:pt x="734677" y="1083169"/>
                    </a:cubicBezTo>
                    <a:cubicBezTo>
                      <a:pt x="719621" y="1114193"/>
                      <a:pt x="701231" y="1143714"/>
                      <a:pt x="680261" y="1171303"/>
                    </a:cubicBezTo>
                    <a:cubicBezTo>
                      <a:pt x="669829" y="1185151"/>
                      <a:pt x="658860" y="1198462"/>
                      <a:pt x="647246" y="1211237"/>
                    </a:cubicBezTo>
                    <a:cubicBezTo>
                      <a:pt x="635739" y="1224011"/>
                      <a:pt x="623587" y="1236356"/>
                      <a:pt x="611327" y="1248272"/>
                    </a:cubicBezTo>
                    <a:cubicBezTo>
                      <a:pt x="603261" y="1256108"/>
                      <a:pt x="595088" y="1263838"/>
                      <a:pt x="586593" y="1271245"/>
                    </a:cubicBezTo>
                    <a:cubicBezTo>
                      <a:pt x="578097" y="1278652"/>
                      <a:pt x="569278" y="1285844"/>
                      <a:pt x="560138" y="1292500"/>
                    </a:cubicBezTo>
                    <a:cubicBezTo>
                      <a:pt x="554115" y="1296901"/>
                      <a:pt x="539919" y="1301517"/>
                      <a:pt x="532069" y="1305489"/>
                    </a:cubicBezTo>
                    <a:cubicBezTo>
                      <a:pt x="532284" y="1306670"/>
                      <a:pt x="532177" y="1307958"/>
                      <a:pt x="531639" y="1309139"/>
                    </a:cubicBezTo>
                    <a:cubicBezTo>
                      <a:pt x="530133" y="1312574"/>
                      <a:pt x="526154" y="1314184"/>
                      <a:pt x="522713" y="1312789"/>
                    </a:cubicBezTo>
                    <a:cubicBezTo>
                      <a:pt x="519164" y="1311393"/>
                      <a:pt x="517551" y="1309139"/>
                      <a:pt x="516798" y="1307529"/>
                    </a:cubicBezTo>
                    <a:cubicBezTo>
                      <a:pt x="515830" y="1305382"/>
                      <a:pt x="515830" y="1303235"/>
                      <a:pt x="516690" y="1300981"/>
                    </a:cubicBezTo>
                    <a:cubicBezTo>
                      <a:pt x="517551" y="1298726"/>
                      <a:pt x="520670" y="1295613"/>
                      <a:pt x="525616" y="1292929"/>
                    </a:cubicBezTo>
                    <a:cubicBezTo>
                      <a:pt x="532929" y="1288958"/>
                      <a:pt x="545404" y="1284449"/>
                      <a:pt x="550566" y="1280155"/>
                    </a:cubicBezTo>
                    <a:cubicBezTo>
                      <a:pt x="557449" y="1274680"/>
                      <a:pt x="563901" y="1268991"/>
                      <a:pt x="570354" y="1263086"/>
                    </a:cubicBezTo>
                    <a:cubicBezTo>
                      <a:pt x="580032" y="1254176"/>
                      <a:pt x="589281" y="1244944"/>
                      <a:pt x="598422" y="1235498"/>
                    </a:cubicBezTo>
                    <a:cubicBezTo>
                      <a:pt x="612510" y="1221113"/>
                      <a:pt x="626168" y="1206084"/>
                      <a:pt x="639610" y="1190841"/>
                    </a:cubicBezTo>
                    <a:cubicBezTo>
                      <a:pt x="652946" y="1175597"/>
                      <a:pt x="665850" y="1160139"/>
                      <a:pt x="678003" y="1144036"/>
                    </a:cubicBezTo>
                    <a:cubicBezTo>
                      <a:pt x="694241" y="1122567"/>
                      <a:pt x="709297" y="1100238"/>
                      <a:pt x="721987" y="1076621"/>
                    </a:cubicBezTo>
                    <a:cubicBezTo>
                      <a:pt x="723708" y="1073186"/>
                      <a:pt x="728009" y="1071791"/>
                      <a:pt x="731558" y="1073508"/>
                    </a:cubicBezTo>
                    <a:close/>
                    <a:moveTo>
                      <a:pt x="845122" y="1209841"/>
                    </a:moveTo>
                    <a:cubicBezTo>
                      <a:pt x="836734" y="1219288"/>
                      <a:pt x="828238" y="1228520"/>
                      <a:pt x="819635" y="1237752"/>
                    </a:cubicBezTo>
                    <a:cubicBezTo>
                      <a:pt x="816946" y="1240758"/>
                      <a:pt x="811999" y="1243978"/>
                      <a:pt x="806837" y="1246984"/>
                    </a:cubicBezTo>
                    <a:cubicBezTo>
                      <a:pt x="803934" y="1248702"/>
                      <a:pt x="800923" y="1250312"/>
                      <a:pt x="798772" y="1251922"/>
                    </a:cubicBezTo>
                    <a:cubicBezTo>
                      <a:pt x="799417" y="1253747"/>
                      <a:pt x="799309" y="1255679"/>
                      <a:pt x="798342" y="1257504"/>
                    </a:cubicBezTo>
                    <a:cubicBezTo>
                      <a:pt x="796513" y="1260725"/>
                      <a:pt x="792319" y="1261905"/>
                      <a:pt x="788985" y="1260081"/>
                    </a:cubicBezTo>
                    <a:cubicBezTo>
                      <a:pt x="785974" y="1258578"/>
                      <a:pt x="784576" y="1256323"/>
                      <a:pt x="783931" y="1254391"/>
                    </a:cubicBezTo>
                    <a:cubicBezTo>
                      <a:pt x="782856" y="1251385"/>
                      <a:pt x="783501" y="1247628"/>
                      <a:pt x="786727" y="1243871"/>
                    </a:cubicBezTo>
                    <a:cubicBezTo>
                      <a:pt x="791029" y="1239040"/>
                      <a:pt x="803611" y="1232921"/>
                      <a:pt x="808128" y="1227554"/>
                    </a:cubicBezTo>
                    <a:cubicBezTo>
                      <a:pt x="814796" y="1219610"/>
                      <a:pt x="821463" y="1211666"/>
                      <a:pt x="828130" y="1203615"/>
                    </a:cubicBezTo>
                    <a:cubicBezTo>
                      <a:pt x="834690" y="1195564"/>
                      <a:pt x="841251" y="1187513"/>
                      <a:pt x="847703" y="1179354"/>
                    </a:cubicBezTo>
                    <a:cubicBezTo>
                      <a:pt x="859748" y="1164111"/>
                      <a:pt x="871147" y="1148545"/>
                      <a:pt x="882331" y="1132765"/>
                    </a:cubicBezTo>
                    <a:cubicBezTo>
                      <a:pt x="893516" y="1117092"/>
                      <a:pt x="904377" y="1101097"/>
                      <a:pt x="914379" y="1084672"/>
                    </a:cubicBezTo>
                    <a:cubicBezTo>
                      <a:pt x="927821" y="1062881"/>
                      <a:pt x="940081" y="1040337"/>
                      <a:pt x="950512" y="1016613"/>
                    </a:cubicBezTo>
                    <a:cubicBezTo>
                      <a:pt x="952018" y="1012963"/>
                      <a:pt x="956212" y="1011246"/>
                      <a:pt x="959869" y="1012749"/>
                    </a:cubicBezTo>
                    <a:cubicBezTo>
                      <a:pt x="963418" y="1014252"/>
                      <a:pt x="965246" y="1018438"/>
                      <a:pt x="963740" y="1022088"/>
                    </a:cubicBezTo>
                    <a:cubicBezTo>
                      <a:pt x="951696" y="1053219"/>
                      <a:pt x="937070" y="1082740"/>
                      <a:pt x="919863" y="1110866"/>
                    </a:cubicBezTo>
                    <a:cubicBezTo>
                      <a:pt x="913088" y="1122137"/>
                      <a:pt x="905775" y="1133194"/>
                      <a:pt x="898140" y="1143929"/>
                    </a:cubicBezTo>
                    <a:cubicBezTo>
                      <a:pt x="886741" y="1160032"/>
                      <a:pt x="874373" y="1175382"/>
                      <a:pt x="861683" y="1190733"/>
                    </a:cubicBezTo>
                    <a:cubicBezTo>
                      <a:pt x="856199" y="1197174"/>
                      <a:pt x="850714" y="1203508"/>
                      <a:pt x="845122" y="1209841"/>
                    </a:cubicBezTo>
                    <a:close/>
                    <a:moveTo>
                      <a:pt x="686068" y="1049999"/>
                    </a:moveTo>
                    <a:cubicBezTo>
                      <a:pt x="686176" y="1050428"/>
                      <a:pt x="686391" y="1050750"/>
                      <a:pt x="686606" y="1051072"/>
                    </a:cubicBezTo>
                    <a:cubicBezTo>
                      <a:pt x="686283" y="1051394"/>
                      <a:pt x="685961" y="1050750"/>
                      <a:pt x="685853" y="1049999"/>
                    </a:cubicBezTo>
                    <a:lnTo>
                      <a:pt x="686068" y="1049999"/>
                    </a:lnTo>
                    <a:close/>
                    <a:moveTo>
                      <a:pt x="314298" y="988703"/>
                    </a:moveTo>
                    <a:cubicBezTo>
                      <a:pt x="310319" y="988488"/>
                      <a:pt x="307308" y="985267"/>
                      <a:pt x="307415" y="981296"/>
                    </a:cubicBezTo>
                    <a:cubicBezTo>
                      <a:pt x="307630" y="977323"/>
                      <a:pt x="310857" y="974318"/>
                      <a:pt x="314835" y="974425"/>
                    </a:cubicBezTo>
                    <a:cubicBezTo>
                      <a:pt x="363122" y="975499"/>
                      <a:pt x="410978" y="978183"/>
                      <a:pt x="458511" y="984194"/>
                    </a:cubicBezTo>
                    <a:cubicBezTo>
                      <a:pt x="477653" y="986556"/>
                      <a:pt x="496688" y="989454"/>
                      <a:pt x="515615" y="992889"/>
                    </a:cubicBezTo>
                    <a:cubicBezTo>
                      <a:pt x="543899" y="998149"/>
                      <a:pt x="571967" y="1004805"/>
                      <a:pt x="600035" y="1012319"/>
                    </a:cubicBezTo>
                    <a:cubicBezTo>
                      <a:pt x="605735" y="1013822"/>
                      <a:pt x="651225" y="1023591"/>
                      <a:pt x="676820" y="1032072"/>
                    </a:cubicBezTo>
                    <a:cubicBezTo>
                      <a:pt x="685853" y="1034970"/>
                      <a:pt x="692736" y="1038083"/>
                      <a:pt x="695425" y="1040445"/>
                    </a:cubicBezTo>
                    <a:cubicBezTo>
                      <a:pt x="697683" y="1042270"/>
                      <a:pt x="698651" y="1044309"/>
                      <a:pt x="698973" y="1045920"/>
                    </a:cubicBezTo>
                    <a:cubicBezTo>
                      <a:pt x="699726" y="1049569"/>
                      <a:pt x="697253" y="1053219"/>
                      <a:pt x="693596" y="1053971"/>
                    </a:cubicBezTo>
                    <a:cubicBezTo>
                      <a:pt x="690800" y="1054507"/>
                      <a:pt x="688112" y="1053326"/>
                      <a:pt x="686606" y="1051072"/>
                    </a:cubicBezTo>
                    <a:lnTo>
                      <a:pt x="686714" y="1050965"/>
                    </a:lnTo>
                    <a:cubicBezTo>
                      <a:pt x="687036" y="1050643"/>
                      <a:pt x="686714" y="1050321"/>
                      <a:pt x="686068" y="1049999"/>
                    </a:cubicBezTo>
                    <a:cubicBezTo>
                      <a:pt x="685853" y="1049569"/>
                      <a:pt x="685638" y="1049140"/>
                      <a:pt x="685530" y="1048603"/>
                    </a:cubicBezTo>
                    <a:cubicBezTo>
                      <a:pt x="685638" y="1048818"/>
                      <a:pt x="685746" y="1049462"/>
                      <a:pt x="685853" y="1049999"/>
                    </a:cubicBezTo>
                    <a:cubicBezTo>
                      <a:pt x="684670" y="1049569"/>
                      <a:pt x="682950" y="1049140"/>
                      <a:pt x="681552" y="1048603"/>
                    </a:cubicBezTo>
                    <a:cubicBezTo>
                      <a:pt x="659828" y="1040659"/>
                      <a:pt x="602186" y="1030569"/>
                      <a:pt x="595733" y="1028958"/>
                    </a:cubicBezTo>
                    <a:cubicBezTo>
                      <a:pt x="567988" y="1022196"/>
                      <a:pt x="540135" y="1016720"/>
                      <a:pt x="512174" y="1011783"/>
                    </a:cubicBezTo>
                    <a:cubicBezTo>
                      <a:pt x="493462" y="1008562"/>
                      <a:pt x="474749" y="1005556"/>
                      <a:pt x="456037" y="1002873"/>
                    </a:cubicBezTo>
                    <a:cubicBezTo>
                      <a:pt x="409149" y="996110"/>
                      <a:pt x="362046" y="991279"/>
                      <a:pt x="314298" y="988703"/>
                    </a:cubicBezTo>
                    <a:close/>
                    <a:moveTo>
                      <a:pt x="1328843" y="1253962"/>
                    </a:moveTo>
                    <a:cubicBezTo>
                      <a:pt x="1329166" y="1256431"/>
                      <a:pt x="1329489" y="1262764"/>
                      <a:pt x="1329489" y="1264589"/>
                    </a:cubicBezTo>
                    <a:cubicBezTo>
                      <a:pt x="1329489" y="1266092"/>
                      <a:pt x="1329273" y="1266951"/>
                      <a:pt x="1329273" y="1267058"/>
                    </a:cubicBezTo>
                    <a:cubicBezTo>
                      <a:pt x="1328520" y="1269742"/>
                      <a:pt x="1326907" y="1270815"/>
                      <a:pt x="1326047" y="1271245"/>
                    </a:cubicBezTo>
                    <a:cubicBezTo>
                      <a:pt x="1324004" y="1272318"/>
                      <a:pt x="1321961" y="1272533"/>
                      <a:pt x="1319810" y="1271567"/>
                    </a:cubicBezTo>
                    <a:cubicBezTo>
                      <a:pt x="1318950" y="1271138"/>
                      <a:pt x="1317551" y="1270386"/>
                      <a:pt x="1316583" y="1268561"/>
                    </a:cubicBezTo>
                    <a:cubicBezTo>
                      <a:pt x="1316476" y="1268239"/>
                      <a:pt x="1316046" y="1267702"/>
                      <a:pt x="1315938" y="1266521"/>
                    </a:cubicBezTo>
                    <a:lnTo>
                      <a:pt x="1315723" y="1265126"/>
                    </a:lnTo>
                    <a:cubicBezTo>
                      <a:pt x="1316261" y="1265126"/>
                      <a:pt x="1316368" y="1264267"/>
                      <a:pt x="1316261" y="1263194"/>
                    </a:cubicBezTo>
                    <a:cubicBezTo>
                      <a:pt x="1316153" y="1263301"/>
                      <a:pt x="1316046" y="1263408"/>
                      <a:pt x="1316046" y="1263516"/>
                    </a:cubicBezTo>
                    <a:cubicBezTo>
                      <a:pt x="1316046" y="1263516"/>
                      <a:pt x="1315831" y="1263731"/>
                      <a:pt x="1315723" y="1263945"/>
                    </a:cubicBezTo>
                    <a:cubicBezTo>
                      <a:pt x="1315831" y="1263408"/>
                      <a:pt x="1315938" y="1262872"/>
                      <a:pt x="1316153" y="1262335"/>
                    </a:cubicBezTo>
                    <a:cubicBezTo>
                      <a:pt x="1315831" y="1260188"/>
                      <a:pt x="1314970" y="1257397"/>
                      <a:pt x="1314755" y="1256216"/>
                    </a:cubicBezTo>
                    <a:lnTo>
                      <a:pt x="1309593" y="1234639"/>
                    </a:lnTo>
                    <a:cubicBezTo>
                      <a:pt x="1306905" y="1224441"/>
                      <a:pt x="1303571" y="1214350"/>
                      <a:pt x="1299807" y="1204474"/>
                    </a:cubicBezTo>
                    <a:cubicBezTo>
                      <a:pt x="1296043" y="1194598"/>
                      <a:pt x="1291956" y="1184722"/>
                      <a:pt x="1287547" y="1175060"/>
                    </a:cubicBezTo>
                    <a:cubicBezTo>
                      <a:pt x="1280772" y="1160032"/>
                      <a:pt x="1273460" y="1146613"/>
                      <a:pt x="1265824" y="1134053"/>
                    </a:cubicBezTo>
                    <a:cubicBezTo>
                      <a:pt x="1257543" y="1120419"/>
                      <a:pt x="1248833" y="1107967"/>
                      <a:pt x="1239261" y="1096052"/>
                    </a:cubicBezTo>
                    <a:cubicBezTo>
                      <a:pt x="1220764" y="1072864"/>
                      <a:pt x="1199363" y="1051824"/>
                      <a:pt x="1173768" y="1028743"/>
                    </a:cubicBezTo>
                    <a:cubicBezTo>
                      <a:pt x="1170757" y="1026167"/>
                      <a:pt x="1170435" y="1021766"/>
                      <a:pt x="1173016" y="1018760"/>
                    </a:cubicBezTo>
                    <a:cubicBezTo>
                      <a:pt x="1175597" y="1015754"/>
                      <a:pt x="1180114" y="1015433"/>
                      <a:pt x="1183125" y="1018009"/>
                    </a:cubicBezTo>
                    <a:cubicBezTo>
                      <a:pt x="1210547" y="1040445"/>
                      <a:pt x="1233777" y="1060949"/>
                      <a:pt x="1253672" y="1084243"/>
                    </a:cubicBezTo>
                    <a:cubicBezTo>
                      <a:pt x="1264103" y="1096588"/>
                      <a:pt x="1273674" y="1109577"/>
                      <a:pt x="1282385" y="1124069"/>
                    </a:cubicBezTo>
                    <a:cubicBezTo>
                      <a:pt x="1290343" y="1137381"/>
                      <a:pt x="1297441" y="1151873"/>
                      <a:pt x="1304109" y="1167868"/>
                    </a:cubicBezTo>
                    <a:cubicBezTo>
                      <a:pt x="1308410" y="1178066"/>
                      <a:pt x="1312282" y="1188372"/>
                      <a:pt x="1315831" y="1198892"/>
                    </a:cubicBezTo>
                    <a:cubicBezTo>
                      <a:pt x="1319272" y="1209412"/>
                      <a:pt x="1322283" y="1220147"/>
                      <a:pt x="1324541" y="1230989"/>
                    </a:cubicBezTo>
                    <a:lnTo>
                      <a:pt x="1328843" y="1253962"/>
                    </a:lnTo>
                    <a:close/>
                    <a:moveTo>
                      <a:pt x="1406381" y="789463"/>
                    </a:moveTo>
                    <a:cubicBezTo>
                      <a:pt x="1407133" y="789356"/>
                      <a:pt x="1407886" y="789356"/>
                      <a:pt x="1408639" y="789463"/>
                    </a:cubicBezTo>
                    <a:cubicBezTo>
                      <a:pt x="1412403" y="790215"/>
                      <a:pt x="1414769" y="793864"/>
                      <a:pt x="1414016" y="797514"/>
                    </a:cubicBezTo>
                    <a:cubicBezTo>
                      <a:pt x="1414016" y="797944"/>
                      <a:pt x="1411865" y="802774"/>
                      <a:pt x="1405735" y="803204"/>
                    </a:cubicBezTo>
                    <a:cubicBezTo>
                      <a:pt x="1401541" y="803418"/>
                      <a:pt x="1391217" y="803741"/>
                      <a:pt x="1390142" y="803848"/>
                    </a:cubicBezTo>
                    <a:cubicBezTo>
                      <a:pt x="1385302" y="804492"/>
                      <a:pt x="1380463" y="805351"/>
                      <a:pt x="1375731" y="806424"/>
                    </a:cubicBezTo>
                    <a:cubicBezTo>
                      <a:pt x="1368418" y="807927"/>
                      <a:pt x="1361213" y="809967"/>
                      <a:pt x="1354116" y="812006"/>
                    </a:cubicBezTo>
                    <a:cubicBezTo>
                      <a:pt x="1342071" y="815441"/>
                      <a:pt x="1329489" y="819199"/>
                      <a:pt x="1316691" y="823171"/>
                    </a:cubicBezTo>
                    <a:cubicBezTo>
                      <a:pt x="1304539" y="826821"/>
                      <a:pt x="1292279" y="830685"/>
                      <a:pt x="1280450" y="835408"/>
                    </a:cubicBezTo>
                    <a:cubicBezTo>
                      <a:pt x="1264426" y="841634"/>
                      <a:pt x="1249262" y="848934"/>
                      <a:pt x="1236250" y="858811"/>
                    </a:cubicBezTo>
                    <a:cubicBezTo>
                      <a:pt x="1233131" y="861280"/>
                      <a:pt x="1228615" y="860850"/>
                      <a:pt x="1226141" y="857737"/>
                    </a:cubicBezTo>
                    <a:cubicBezTo>
                      <a:pt x="1223668" y="854731"/>
                      <a:pt x="1224098" y="850222"/>
                      <a:pt x="1227217" y="847754"/>
                    </a:cubicBezTo>
                    <a:cubicBezTo>
                      <a:pt x="1240552" y="835945"/>
                      <a:pt x="1256360" y="826391"/>
                      <a:pt x="1273352" y="818662"/>
                    </a:cubicBezTo>
                    <a:cubicBezTo>
                      <a:pt x="1285504" y="813187"/>
                      <a:pt x="1298301" y="808571"/>
                      <a:pt x="1311099" y="804707"/>
                    </a:cubicBezTo>
                    <a:cubicBezTo>
                      <a:pt x="1324112" y="800842"/>
                      <a:pt x="1337231" y="797836"/>
                      <a:pt x="1349599" y="794938"/>
                    </a:cubicBezTo>
                    <a:cubicBezTo>
                      <a:pt x="1356051" y="793435"/>
                      <a:pt x="1362396" y="792039"/>
                      <a:pt x="1368956" y="791073"/>
                    </a:cubicBezTo>
                    <a:cubicBezTo>
                      <a:pt x="1375516" y="790000"/>
                      <a:pt x="1382184" y="789141"/>
                      <a:pt x="1388851" y="788819"/>
                    </a:cubicBezTo>
                    <a:cubicBezTo>
                      <a:pt x="1389927" y="788819"/>
                      <a:pt x="1398960" y="789248"/>
                      <a:pt x="1404015" y="789356"/>
                    </a:cubicBezTo>
                    <a:cubicBezTo>
                      <a:pt x="1403584" y="789892"/>
                      <a:pt x="1403154" y="790537"/>
                      <a:pt x="1402724" y="791181"/>
                    </a:cubicBezTo>
                    <a:cubicBezTo>
                      <a:pt x="1403584" y="790322"/>
                      <a:pt x="1404768" y="789785"/>
                      <a:pt x="1405950" y="789463"/>
                    </a:cubicBezTo>
                    <a:cubicBezTo>
                      <a:pt x="1405735" y="789463"/>
                      <a:pt x="1405520" y="789463"/>
                      <a:pt x="1405413" y="789463"/>
                    </a:cubicBezTo>
                    <a:lnTo>
                      <a:pt x="1404015" y="789356"/>
                    </a:lnTo>
                    <a:cubicBezTo>
                      <a:pt x="1405198" y="787960"/>
                      <a:pt x="1406273" y="787316"/>
                      <a:pt x="1406381" y="789463"/>
                    </a:cubicBezTo>
                    <a:close/>
                    <a:moveTo>
                      <a:pt x="1062678" y="635310"/>
                    </a:moveTo>
                    <a:cubicBezTo>
                      <a:pt x="1063431" y="610942"/>
                      <a:pt x="1063646" y="586359"/>
                      <a:pt x="1062678" y="563064"/>
                    </a:cubicBezTo>
                    <a:cubicBezTo>
                      <a:pt x="1061603" y="536871"/>
                      <a:pt x="1059344" y="512396"/>
                      <a:pt x="1055366" y="491463"/>
                    </a:cubicBezTo>
                    <a:cubicBezTo>
                      <a:pt x="1054505" y="487813"/>
                      <a:pt x="1056871" y="484163"/>
                      <a:pt x="1060528" y="483411"/>
                    </a:cubicBezTo>
                    <a:cubicBezTo>
                      <a:pt x="1064184" y="482553"/>
                      <a:pt x="1067840" y="484914"/>
                      <a:pt x="1068701" y="488564"/>
                    </a:cubicBezTo>
                    <a:cubicBezTo>
                      <a:pt x="1073862" y="509927"/>
                      <a:pt x="1077734" y="535046"/>
                      <a:pt x="1079885" y="561991"/>
                    </a:cubicBezTo>
                    <a:cubicBezTo>
                      <a:pt x="1081713" y="585822"/>
                      <a:pt x="1082573" y="610942"/>
                      <a:pt x="1081928" y="635847"/>
                    </a:cubicBezTo>
                    <a:cubicBezTo>
                      <a:pt x="1081391" y="656029"/>
                      <a:pt x="1079993" y="675888"/>
                      <a:pt x="1077842" y="694889"/>
                    </a:cubicBezTo>
                    <a:cubicBezTo>
                      <a:pt x="1074185" y="728704"/>
                      <a:pt x="1068163" y="759405"/>
                      <a:pt x="1061280" y="782378"/>
                    </a:cubicBezTo>
                    <a:cubicBezTo>
                      <a:pt x="1060312" y="786135"/>
                      <a:pt x="1056333" y="788390"/>
                      <a:pt x="1052569" y="787316"/>
                    </a:cubicBezTo>
                    <a:cubicBezTo>
                      <a:pt x="1048698" y="786242"/>
                      <a:pt x="1046547" y="782378"/>
                      <a:pt x="1047515" y="778621"/>
                    </a:cubicBezTo>
                    <a:cubicBezTo>
                      <a:pt x="1053215" y="756078"/>
                      <a:pt x="1057086" y="726020"/>
                      <a:pt x="1059667" y="693171"/>
                    </a:cubicBezTo>
                    <a:cubicBezTo>
                      <a:pt x="1061065" y="674492"/>
                      <a:pt x="1062033" y="655062"/>
                      <a:pt x="1062678" y="635310"/>
                    </a:cubicBezTo>
                    <a:close/>
                    <a:moveTo>
                      <a:pt x="1088166" y="1463936"/>
                    </a:moveTo>
                    <a:cubicBezTo>
                      <a:pt x="1082143" y="1541549"/>
                      <a:pt x="1075046" y="1619162"/>
                      <a:pt x="1067840" y="1696776"/>
                    </a:cubicBezTo>
                    <a:cubicBezTo>
                      <a:pt x="1066442" y="1711590"/>
                      <a:pt x="1064829" y="1726189"/>
                      <a:pt x="1063001" y="1740896"/>
                    </a:cubicBezTo>
                    <a:cubicBezTo>
                      <a:pt x="1056011" y="1799294"/>
                      <a:pt x="1046870" y="1857370"/>
                      <a:pt x="1041278" y="1915982"/>
                    </a:cubicBezTo>
                    <a:cubicBezTo>
                      <a:pt x="1039772" y="1931763"/>
                      <a:pt x="1033319" y="1956882"/>
                      <a:pt x="1031491" y="1978674"/>
                    </a:cubicBezTo>
                    <a:cubicBezTo>
                      <a:pt x="1030631" y="1987906"/>
                      <a:pt x="1030631" y="1996494"/>
                      <a:pt x="1032674" y="2003257"/>
                    </a:cubicBezTo>
                    <a:cubicBezTo>
                      <a:pt x="1033750" y="2006799"/>
                      <a:pt x="1031706" y="2010664"/>
                      <a:pt x="1028050" y="2011737"/>
                    </a:cubicBezTo>
                    <a:cubicBezTo>
                      <a:pt x="1024393" y="2012811"/>
                      <a:pt x="1020629" y="2010771"/>
                      <a:pt x="1019554" y="2007121"/>
                    </a:cubicBezTo>
                    <a:cubicBezTo>
                      <a:pt x="1017081" y="1999070"/>
                      <a:pt x="1016651" y="1988765"/>
                      <a:pt x="1017403" y="1977600"/>
                    </a:cubicBezTo>
                    <a:cubicBezTo>
                      <a:pt x="1018909" y="1955809"/>
                      <a:pt x="1024931" y="1930474"/>
                      <a:pt x="1026222" y="1914587"/>
                    </a:cubicBezTo>
                    <a:cubicBezTo>
                      <a:pt x="1027512" y="1899880"/>
                      <a:pt x="1028910" y="1885173"/>
                      <a:pt x="1030416" y="1870466"/>
                    </a:cubicBezTo>
                    <a:cubicBezTo>
                      <a:pt x="1036653" y="1812068"/>
                      <a:pt x="1045042" y="1753885"/>
                      <a:pt x="1049988" y="1695273"/>
                    </a:cubicBezTo>
                    <a:cubicBezTo>
                      <a:pt x="1053968" y="1648683"/>
                      <a:pt x="1057624" y="1602094"/>
                      <a:pt x="1061495" y="1555505"/>
                    </a:cubicBezTo>
                    <a:cubicBezTo>
                      <a:pt x="1063431" y="1530922"/>
                      <a:pt x="1065367" y="1506446"/>
                      <a:pt x="1067410" y="1481863"/>
                    </a:cubicBezTo>
                    <a:cubicBezTo>
                      <a:pt x="1066657" y="1483903"/>
                      <a:pt x="1065474" y="1486265"/>
                      <a:pt x="1062356" y="1489056"/>
                    </a:cubicBezTo>
                    <a:cubicBezTo>
                      <a:pt x="1057516" y="1493135"/>
                      <a:pt x="1048913" y="1498610"/>
                      <a:pt x="1045579" y="1502582"/>
                    </a:cubicBezTo>
                    <a:lnTo>
                      <a:pt x="1005896" y="1549815"/>
                    </a:lnTo>
                    <a:cubicBezTo>
                      <a:pt x="994174" y="1563341"/>
                      <a:pt x="982990" y="1577082"/>
                      <a:pt x="972021" y="1590822"/>
                    </a:cubicBezTo>
                    <a:cubicBezTo>
                      <a:pt x="960944" y="1604670"/>
                      <a:pt x="950083" y="1618626"/>
                      <a:pt x="939758" y="1632903"/>
                    </a:cubicBezTo>
                    <a:cubicBezTo>
                      <a:pt x="926208" y="1651904"/>
                      <a:pt x="913303" y="1671442"/>
                      <a:pt x="901689" y="1692267"/>
                    </a:cubicBezTo>
                    <a:cubicBezTo>
                      <a:pt x="899860" y="1695702"/>
                      <a:pt x="895452" y="1697098"/>
                      <a:pt x="892010" y="1695273"/>
                    </a:cubicBezTo>
                    <a:cubicBezTo>
                      <a:pt x="888569" y="1693448"/>
                      <a:pt x="887171" y="1689154"/>
                      <a:pt x="888999" y="1685612"/>
                    </a:cubicBezTo>
                    <a:cubicBezTo>
                      <a:pt x="902549" y="1658130"/>
                      <a:pt x="917928" y="1632366"/>
                      <a:pt x="935242" y="1607783"/>
                    </a:cubicBezTo>
                    <a:cubicBezTo>
                      <a:pt x="943845" y="1595439"/>
                      <a:pt x="952986" y="1583523"/>
                      <a:pt x="962557" y="1571822"/>
                    </a:cubicBezTo>
                    <a:cubicBezTo>
                      <a:pt x="972021" y="1560228"/>
                      <a:pt x="982022" y="1549064"/>
                      <a:pt x="992239" y="1537792"/>
                    </a:cubicBezTo>
                    <a:lnTo>
                      <a:pt x="1033965" y="1492383"/>
                    </a:lnTo>
                    <a:cubicBezTo>
                      <a:pt x="1037836" y="1488304"/>
                      <a:pt x="1047192" y="1482937"/>
                      <a:pt x="1052677" y="1478750"/>
                    </a:cubicBezTo>
                    <a:cubicBezTo>
                      <a:pt x="1052462" y="1477891"/>
                      <a:pt x="1052462" y="1477033"/>
                      <a:pt x="1052677" y="1476174"/>
                    </a:cubicBezTo>
                    <a:cubicBezTo>
                      <a:pt x="1053322" y="1472524"/>
                      <a:pt x="1056871" y="1470055"/>
                      <a:pt x="1060635" y="1470699"/>
                    </a:cubicBezTo>
                    <a:cubicBezTo>
                      <a:pt x="1064076" y="1471236"/>
                      <a:pt x="1065905" y="1472953"/>
                      <a:pt x="1066872" y="1474349"/>
                    </a:cubicBezTo>
                    <a:cubicBezTo>
                      <a:pt x="1067625" y="1475315"/>
                      <a:pt x="1067518" y="1476603"/>
                      <a:pt x="1067733" y="1477784"/>
                    </a:cubicBezTo>
                    <a:cubicBezTo>
                      <a:pt x="1069346" y="1457173"/>
                      <a:pt x="1071067" y="1436562"/>
                      <a:pt x="1072680" y="1415844"/>
                    </a:cubicBezTo>
                    <a:cubicBezTo>
                      <a:pt x="1077519" y="1353689"/>
                      <a:pt x="1082358" y="1291641"/>
                      <a:pt x="1086660" y="1229486"/>
                    </a:cubicBezTo>
                    <a:cubicBezTo>
                      <a:pt x="1089994" y="1182897"/>
                      <a:pt x="1089456" y="1135556"/>
                      <a:pt x="1091607" y="1088644"/>
                    </a:cubicBezTo>
                    <a:cubicBezTo>
                      <a:pt x="1092575" y="1068248"/>
                      <a:pt x="1093973" y="1047959"/>
                      <a:pt x="1096339" y="1027777"/>
                    </a:cubicBezTo>
                    <a:cubicBezTo>
                      <a:pt x="1096769" y="1023913"/>
                      <a:pt x="1100318" y="1021122"/>
                      <a:pt x="1104297" y="1021551"/>
                    </a:cubicBezTo>
                    <a:cubicBezTo>
                      <a:pt x="1108168" y="1021981"/>
                      <a:pt x="1110964" y="1025416"/>
                      <a:pt x="1110534" y="1029388"/>
                    </a:cubicBezTo>
                    <a:cubicBezTo>
                      <a:pt x="1108491" y="1049247"/>
                      <a:pt x="1107415" y="1069214"/>
                      <a:pt x="1106878" y="1089181"/>
                    </a:cubicBezTo>
                    <a:cubicBezTo>
                      <a:pt x="1105372" y="1136307"/>
                      <a:pt x="1106555" y="1183755"/>
                      <a:pt x="1103867" y="1230560"/>
                    </a:cubicBezTo>
                    <a:cubicBezTo>
                      <a:pt x="1099242" y="1308388"/>
                      <a:pt x="1094188" y="1386215"/>
                      <a:pt x="1088166" y="1463936"/>
                    </a:cubicBezTo>
                    <a:close/>
                    <a:moveTo>
                      <a:pt x="1171510" y="1678312"/>
                    </a:moveTo>
                    <a:cubicBezTo>
                      <a:pt x="1172370" y="1681747"/>
                      <a:pt x="1183662" y="1722969"/>
                      <a:pt x="1185276" y="1739501"/>
                    </a:cubicBezTo>
                    <a:cubicBezTo>
                      <a:pt x="1185813" y="1744439"/>
                      <a:pt x="1185276" y="1747981"/>
                      <a:pt x="1184415" y="1749484"/>
                    </a:cubicBezTo>
                    <a:cubicBezTo>
                      <a:pt x="1183340" y="1751524"/>
                      <a:pt x="1181942" y="1752705"/>
                      <a:pt x="1180329" y="1753348"/>
                    </a:cubicBezTo>
                    <a:cubicBezTo>
                      <a:pt x="1176780" y="1754637"/>
                      <a:pt x="1172801" y="1752919"/>
                      <a:pt x="1171403" y="1749484"/>
                    </a:cubicBezTo>
                    <a:cubicBezTo>
                      <a:pt x="1170757" y="1747767"/>
                      <a:pt x="1170865" y="1745942"/>
                      <a:pt x="1171510" y="1744439"/>
                    </a:cubicBezTo>
                    <a:cubicBezTo>
                      <a:pt x="1171510" y="1744546"/>
                      <a:pt x="1171618" y="1744546"/>
                      <a:pt x="1171725" y="1744546"/>
                    </a:cubicBezTo>
                    <a:cubicBezTo>
                      <a:pt x="1172155" y="1744546"/>
                      <a:pt x="1172048" y="1744117"/>
                      <a:pt x="1171940" y="1743472"/>
                    </a:cubicBezTo>
                    <a:cubicBezTo>
                      <a:pt x="1171725" y="1742721"/>
                      <a:pt x="1171510" y="1741970"/>
                      <a:pt x="1171403" y="1741218"/>
                    </a:cubicBezTo>
                    <a:cubicBezTo>
                      <a:pt x="1169037" y="1725331"/>
                      <a:pt x="1156024" y="1686041"/>
                      <a:pt x="1155056" y="1682820"/>
                    </a:cubicBezTo>
                    <a:cubicBezTo>
                      <a:pt x="1147959" y="1658238"/>
                      <a:pt x="1140108" y="1633762"/>
                      <a:pt x="1132258" y="1609286"/>
                    </a:cubicBezTo>
                    <a:cubicBezTo>
                      <a:pt x="1126988" y="1592969"/>
                      <a:pt x="1121719" y="1576760"/>
                      <a:pt x="1116341" y="1560550"/>
                    </a:cubicBezTo>
                    <a:cubicBezTo>
                      <a:pt x="1107200" y="1533498"/>
                      <a:pt x="1097737" y="1506661"/>
                      <a:pt x="1087198" y="1480146"/>
                    </a:cubicBezTo>
                    <a:cubicBezTo>
                      <a:pt x="1085692" y="1476496"/>
                      <a:pt x="1087305" y="1472309"/>
                      <a:pt x="1090962" y="1470806"/>
                    </a:cubicBezTo>
                    <a:cubicBezTo>
                      <a:pt x="1094618" y="1469303"/>
                      <a:pt x="1098812" y="1471021"/>
                      <a:pt x="1100318" y="1474564"/>
                    </a:cubicBezTo>
                    <a:cubicBezTo>
                      <a:pt x="1115159" y="1507413"/>
                      <a:pt x="1129031" y="1540690"/>
                      <a:pt x="1140968" y="1574720"/>
                    </a:cubicBezTo>
                    <a:cubicBezTo>
                      <a:pt x="1145808" y="1588353"/>
                      <a:pt x="1150325" y="1602094"/>
                      <a:pt x="1154411" y="1615835"/>
                    </a:cubicBezTo>
                    <a:cubicBezTo>
                      <a:pt x="1160756" y="1636553"/>
                      <a:pt x="1166241" y="1657486"/>
                      <a:pt x="1171510" y="1678312"/>
                    </a:cubicBezTo>
                    <a:close/>
                    <a:moveTo>
                      <a:pt x="1238186" y="1451269"/>
                    </a:moveTo>
                    <a:cubicBezTo>
                      <a:pt x="1253672" y="1488197"/>
                      <a:pt x="1267975" y="1525769"/>
                      <a:pt x="1287332" y="1560550"/>
                    </a:cubicBezTo>
                    <a:cubicBezTo>
                      <a:pt x="1289268" y="1563878"/>
                      <a:pt x="1288192" y="1568065"/>
                      <a:pt x="1284859" y="1569889"/>
                    </a:cubicBezTo>
                    <a:cubicBezTo>
                      <a:pt x="1281633" y="1571822"/>
                      <a:pt x="1277438" y="1570748"/>
                      <a:pt x="1275610" y="1567420"/>
                    </a:cubicBezTo>
                    <a:cubicBezTo>
                      <a:pt x="1251091" y="1527272"/>
                      <a:pt x="1232809" y="1483259"/>
                      <a:pt x="1213021" y="1440319"/>
                    </a:cubicBezTo>
                    <a:cubicBezTo>
                      <a:pt x="1207859" y="1429048"/>
                      <a:pt x="1202590" y="1417883"/>
                      <a:pt x="1196997" y="1406827"/>
                    </a:cubicBezTo>
                    <a:cubicBezTo>
                      <a:pt x="1188824" y="1390295"/>
                      <a:pt x="1180006" y="1374085"/>
                      <a:pt x="1170005" y="1358734"/>
                    </a:cubicBezTo>
                    <a:cubicBezTo>
                      <a:pt x="1152798" y="1332111"/>
                      <a:pt x="1132150" y="1307529"/>
                      <a:pt x="1104404" y="1286918"/>
                    </a:cubicBezTo>
                    <a:cubicBezTo>
                      <a:pt x="1101286" y="1284556"/>
                      <a:pt x="1100533" y="1280155"/>
                      <a:pt x="1102791" y="1276934"/>
                    </a:cubicBezTo>
                    <a:cubicBezTo>
                      <a:pt x="1105049" y="1273714"/>
                      <a:pt x="1109566" y="1273070"/>
                      <a:pt x="1112793" y="1275324"/>
                    </a:cubicBezTo>
                    <a:cubicBezTo>
                      <a:pt x="1153121" y="1303020"/>
                      <a:pt x="1181404" y="1338445"/>
                      <a:pt x="1203450" y="1377627"/>
                    </a:cubicBezTo>
                    <a:cubicBezTo>
                      <a:pt x="1216678" y="1401244"/>
                      <a:pt x="1227647" y="1426149"/>
                      <a:pt x="1238186" y="1451269"/>
                    </a:cubicBezTo>
                    <a:close/>
                    <a:moveTo>
                      <a:pt x="1308410" y="1330931"/>
                    </a:moveTo>
                    <a:cubicBezTo>
                      <a:pt x="1311529" y="1333185"/>
                      <a:pt x="1312282" y="1337372"/>
                      <a:pt x="1310024" y="1340485"/>
                    </a:cubicBezTo>
                    <a:cubicBezTo>
                      <a:pt x="1307873" y="1343491"/>
                      <a:pt x="1303571" y="1344242"/>
                      <a:pt x="1300560" y="1342095"/>
                    </a:cubicBezTo>
                    <a:cubicBezTo>
                      <a:pt x="1293570" y="1337479"/>
                      <a:pt x="1286902" y="1329213"/>
                      <a:pt x="1280557" y="1319337"/>
                    </a:cubicBezTo>
                    <a:cubicBezTo>
                      <a:pt x="1268835" y="1300873"/>
                      <a:pt x="1258296" y="1276505"/>
                      <a:pt x="1249155" y="1264052"/>
                    </a:cubicBezTo>
                    <a:cubicBezTo>
                      <a:pt x="1238616" y="1249453"/>
                      <a:pt x="1227324" y="1235712"/>
                      <a:pt x="1215817" y="1222079"/>
                    </a:cubicBezTo>
                    <a:cubicBezTo>
                      <a:pt x="1207967" y="1213062"/>
                      <a:pt x="1200116" y="1204045"/>
                      <a:pt x="1192158" y="1195242"/>
                    </a:cubicBezTo>
                    <a:cubicBezTo>
                      <a:pt x="1171940" y="1173128"/>
                      <a:pt x="1150862" y="1151873"/>
                      <a:pt x="1128816" y="1131155"/>
                    </a:cubicBezTo>
                    <a:cubicBezTo>
                      <a:pt x="1125913" y="1128578"/>
                      <a:pt x="1125698" y="1124069"/>
                      <a:pt x="1128278" y="1121064"/>
                    </a:cubicBezTo>
                    <a:cubicBezTo>
                      <a:pt x="1130860" y="1118165"/>
                      <a:pt x="1135376" y="1117951"/>
                      <a:pt x="1138387" y="1120527"/>
                    </a:cubicBezTo>
                    <a:cubicBezTo>
                      <a:pt x="1155164" y="1134805"/>
                      <a:pt x="1171618" y="1149296"/>
                      <a:pt x="1187426" y="1164433"/>
                    </a:cubicBezTo>
                    <a:cubicBezTo>
                      <a:pt x="1198073" y="1174631"/>
                      <a:pt x="1208397" y="1185044"/>
                      <a:pt x="1218291" y="1195886"/>
                    </a:cubicBezTo>
                    <a:cubicBezTo>
                      <a:pt x="1226571" y="1204903"/>
                      <a:pt x="1234530" y="1214242"/>
                      <a:pt x="1242165" y="1223904"/>
                    </a:cubicBezTo>
                    <a:cubicBezTo>
                      <a:pt x="1249800" y="1233458"/>
                      <a:pt x="1257006" y="1243441"/>
                      <a:pt x="1263888" y="1253640"/>
                    </a:cubicBezTo>
                    <a:cubicBezTo>
                      <a:pt x="1272814" y="1266844"/>
                      <a:pt x="1282493" y="1292071"/>
                      <a:pt x="1293570" y="1311501"/>
                    </a:cubicBezTo>
                    <a:cubicBezTo>
                      <a:pt x="1298301" y="1319659"/>
                      <a:pt x="1303033" y="1326851"/>
                      <a:pt x="1308410" y="1330931"/>
                    </a:cubicBezTo>
                    <a:close/>
                    <a:moveTo>
                      <a:pt x="919433" y="1420889"/>
                    </a:moveTo>
                    <a:cubicBezTo>
                      <a:pt x="901044" y="1441286"/>
                      <a:pt x="883299" y="1462111"/>
                      <a:pt x="867061" y="1484118"/>
                    </a:cubicBezTo>
                    <a:cubicBezTo>
                      <a:pt x="864802" y="1487338"/>
                      <a:pt x="860393" y="1488090"/>
                      <a:pt x="857167" y="1485835"/>
                    </a:cubicBezTo>
                    <a:cubicBezTo>
                      <a:pt x="853940" y="1483581"/>
                      <a:pt x="853188" y="1479072"/>
                      <a:pt x="855446" y="1475852"/>
                    </a:cubicBezTo>
                    <a:cubicBezTo>
                      <a:pt x="874911" y="1446975"/>
                      <a:pt x="896419" y="1419494"/>
                      <a:pt x="919541" y="1393300"/>
                    </a:cubicBezTo>
                    <a:cubicBezTo>
                      <a:pt x="928682" y="1382888"/>
                      <a:pt x="938145" y="1372582"/>
                      <a:pt x="947932" y="1362706"/>
                    </a:cubicBezTo>
                    <a:cubicBezTo>
                      <a:pt x="962557" y="1347784"/>
                      <a:pt x="977721" y="1333400"/>
                      <a:pt x="992991" y="1319337"/>
                    </a:cubicBezTo>
                    <a:cubicBezTo>
                      <a:pt x="999874" y="1313004"/>
                      <a:pt x="1006972" y="1306777"/>
                      <a:pt x="1014069" y="1300766"/>
                    </a:cubicBezTo>
                    <a:cubicBezTo>
                      <a:pt x="1024716" y="1291641"/>
                      <a:pt x="1035578" y="1282946"/>
                      <a:pt x="1046440" y="1274143"/>
                    </a:cubicBezTo>
                    <a:cubicBezTo>
                      <a:pt x="1049666" y="1271567"/>
                      <a:pt x="1055043" y="1269098"/>
                      <a:pt x="1060528" y="1266736"/>
                    </a:cubicBezTo>
                    <a:cubicBezTo>
                      <a:pt x="1063323" y="1265555"/>
                      <a:pt x="1067195" y="1263516"/>
                      <a:pt x="1069346" y="1262335"/>
                    </a:cubicBezTo>
                    <a:cubicBezTo>
                      <a:pt x="1068808" y="1260188"/>
                      <a:pt x="1069346" y="1257934"/>
                      <a:pt x="1070959" y="1256108"/>
                    </a:cubicBezTo>
                    <a:cubicBezTo>
                      <a:pt x="1073540" y="1253425"/>
                      <a:pt x="1077842" y="1253210"/>
                      <a:pt x="1080638" y="1255787"/>
                    </a:cubicBezTo>
                    <a:cubicBezTo>
                      <a:pt x="1082896" y="1257826"/>
                      <a:pt x="1083864" y="1259973"/>
                      <a:pt x="1084186" y="1262013"/>
                    </a:cubicBezTo>
                    <a:cubicBezTo>
                      <a:pt x="1084832" y="1265233"/>
                      <a:pt x="1083649" y="1268668"/>
                      <a:pt x="1080423" y="1271889"/>
                    </a:cubicBezTo>
                    <a:cubicBezTo>
                      <a:pt x="1077949" y="1274143"/>
                      <a:pt x="1073755" y="1276505"/>
                      <a:pt x="1069131" y="1278759"/>
                    </a:cubicBezTo>
                    <a:cubicBezTo>
                      <a:pt x="1064399" y="1281121"/>
                      <a:pt x="1059130" y="1283375"/>
                      <a:pt x="1056333" y="1285951"/>
                    </a:cubicBezTo>
                    <a:cubicBezTo>
                      <a:pt x="1047622" y="1293466"/>
                      <a:pt x="1039019" y="1301195"/>
                      <a:pt x="1030523" y="1308924"/>
                    </a:cubicBezTo>
                    <a:cubicBezTo>
                      <a:pt x="1022028" y="1316546"/>
                      <a:pt x="1013639" y="1324383"/>
                      <a:pt x="1005466" y="1332434"/>
                    </a:cubicBezTo>
                    <a:cubicBezTo>
                      <a:pt x="990626" y="1346711"/>
                      <a:pt x="976215" y="1361418"/>
                      <a:pt x="961804" y="1376125"/>
                    </a:cubicBezTo>
                    <a:cubicBezTo>
                      <a:pt x="947394" y="1390831"/>
                      <a:pt x="933198" y="1405646"/>
                      <a:pt x="919433" y="1420889"/>
                    </a:cubicBezTo>
                    <a:close/>
                    <a:moveTo>
                      <a:pt x="1029448" y="1714810"/>
                    </a:moveTo>
                    <a:lnTo>
                      <a:pt x="1007617" y="1746156"/>
                    </a:lnTo>
                    <a:cubicBezTo>
                      <a:pt x="1004606" y="1750343"/>
                      <a:pt x="1001595" y="1754422"/>
                      <a:pt x="998584" y="1758501"/>
                    </a:cubicBezTo>
                    <a:cubicBezTo>
                      <a:pt x="994820" y="1763332"/>
                      <a:pt x="991056" y="1768055"/>
                      <a:pt x="987292" y="1772886"/>
                    </a:cubicBezTo>
                    <a:cubicBezTo>
                      <a:pt x="981700" y="1780078"/>
                      <a:pt x="976000" y="1787271"/>
                      <a:pt x="970515" y="1794571"/>
                    </a:cubicBezTo>
                    <a:cubicBezTo>
                      <a:pt x="968364" y="1797898"/>
                      <a:pt x="963955" y="1798865"/>
                      <a:pt x="960622" y="1796718"/>
                    </a:cubicBezTo>
                    <a:cubicBezTo>
                      <a:pt x="957288" y="1794571"/>
                      <a:pt x="956427" y="1790169"/>
                      <a:pt x="958471" y="1786841"/>
                    </a:cubicBezTo>
                    <a:cubicBezTo>
                      <a:pt x="964923" y="1775570"/>
                      <a:pt x="971483" y="1764405"/>
                      <a:pt x="978688" y="1753563"/>
                    </a:cubicBezTo>
                    <a:cubicBezTo>
                      <a:pt x="981592" y="1749269"/>
                      <a:pt x="984496" y="1744975"/>
                      <a:pt x="987614" y="1740896"/>
                    </a:cubicBezTo>
                    <a:cubicBezTo>
                      <a:pt x="992239" y="1734670"/>
                      <a:pt x="997293" y="1728766"/>
                      <a:pt x="1002240" y="1722862"/>
                    </a:cubicBezTo>
                    <a:lnTo>
                      <a:pt x="1017296" y="1705578"/>
                    </a:lnTo>
                    <a:cubicBezTo>
                      <a:pt x="1017511" y="1705364"/>
                      <a:pt x="1021597" y="1702465"/>
                      <a:pt x="1023426" y="1700211"/>
                    </a:cubicBezTo>
                    <a:lnTo>
                      <a:pt x="1023533" y="1699459"/>
                    </a:lnTo>
                    <a:cubicBezTo>
                      <a:pt x="1023533" y="1699567"/>
                      <a:pt x="1023533" y="1699674"/>
                      <a:pt x="1023533" y="1699782"/>
                    </a:cubicBezTo>
                    <a:cubicBezTo>
                      <a:pt x="1023533" y="1699889"/>
                      <a:pt x="1023533" y="1700104"/>
                      <a:pt x="1023533" y="1700211"/>
                    </a:cubicBezTo>
                    <a:cubicBezTo>
                      <a:pt x="1024286" y="1699138"/>
                      <a:pt x="1024716" y="1698279"/>
                      <a:pt x="1023963" y="1697742"/>
                    </a:cubicBezTo>
                    <a:cubicBezTo>
                      <a:pt x="1025361" y="1694199"/>
                      <a:pt x="1029340" y="1692482"/>
                      <a:pt x="1032782" y="1693877"/>
                    </a:cubicBezTo>
                    <a:cubicBezTo>
                      <a:pt x="1035255" y="1694629"/>
                      <a:pt x="1037191" y="1696776"/>
                      <a:pt x="1037191" y="1700962"/>
                    </a:cubicBezTo>
                    <a:cubicBezTo>
                      <a:pt x="1037191" y="1701606"/>
                      <a:pt x="1036761" y="1703002"/>
                      <a:pt x="1035793" y="1704934"/>
                    </a:cubicBezTo>
                    <a:cubicBezTo>
                      <a:pt x="1034287" y="1707725"/>
                      <a:pt x="1029663" y="1714488"/>
                      <a:pt x="1029448" y="1714810"/>
                    </a:cubicBezTo>
                    <a:close/>
                    <a:moveTo>
                      <a:pt x="991378" y="772609"/>
                    </a:moveTo>
                    <a:lnTo>
                      <a:pt x="991056" y="772180"/>
                    </a:lnTo>
                    <a:cubicBezTo>
                      <a:pt x="991916" y="772072"/>
                      <a:pt x="992561" y="772287"/>
                      <a:pt x="992239" y="772824"/>
                    </a:cubicBezTo>
                    <a:lnTo>
                      <a:pt x="991378" y="772609"/>
                    </a:lnTo>
                    <a:close/>
                    <a:moveTo>
                      <a:pt x="711018" y="396351"/>
                    </a:moveTo>
                    <a:cubicBezTo>
                      <a:pt x="711018" y="396351"/>
                      <a:pt x="711018" y="396351"/>
                      <a:pt x="711018" y="396351"/>
                    </a:cubicBezTo>
                    <a:lnTo>
                      <a:pt x="711126" y="396674"/>
                    </a:lnTo>
                    <a:lnTo>
                      <a:pt x="711018" y="396351"/>
                    </a:lnTo>
                    <a:close/>
                    <a:moveTo>
                      <a:pt x="626813" y="334089"/>
                    </a:moveTo>
                    <a:cubicBezTo>
                      <a:pt x="653483" y="348474"/>
                      <a:pt x="677358" y="361463"/>
                      <a:pt x="694672" y="371124"/>
                    </a:cubicBezTo>
                    <a:cubicBezTo>
                      <a:pt x="671550" y="336880"/>
                      <a:pt x="648429" y="302636"/>
                      <a:pt x="624555" y="268821"/>
                    </a:cubicBezTo>
                    <a:cubicBezTo>
                      <a:pt x="573365" y="196038"/>
                      <a:pt x="520347" y="124759"/>
                      <a:pt x="463243" y="57880"/>
                    </a:cubicBezTo>
                    <a:cubicBezTo>
                      <a:pt x="460661" y="54875"/>
                      <a:pt x="460984" y="50366"/>
                      <a:pt x="463888" y="47790"/>
                    </a:cubicBezTo>
                    <a:cubicBezTo>
                      <a:pt x="466899" y="45213"/>
                      <a:pt x="471416" y="45535"/>
                      <a:pt x="473997" y="48541"/>
                    </a:cubicBezTo>
                    <a:cubicBezTo>
                      <a:pt x="532499" y="114883"/>
                      <a:pt x="587130" y="185518"/>
                      <a:pt x="639503" y="258301"/>
                    </a:cubicBezTo>
                    <a:cubicBezTo>
                      <a:pt x="658645" y="284923"/>
                      <a:pt x="677142" y="312297"/>
                      <a:pt x="695747" y="339349"/>
                    </a:cubicBezTo>
                    <a:cubicBezTo>
                      <a:pt x="691876" y="323569"/>
                      <a:pt x="686929" y="306178"/>
                      <a:pt x="680584" y="286748"/>
                    </a:cubicBezTo>
                    <a:cubicBezTo>
                      <a:pt x="676067" y="272793"/>
                      <a:pt x="671013" y="258515"/>
                      <a:pt x="666065" y="244238"/>
                    </a:cubicBezTo>
                    <a:lnTo>
                      <a:pt x="641224" y="173388"/>
                    </a:lnTo>
                    <a:cubicBezTo>
                      <a:pt x="628211" y="136460"/>
                      <a:pt x="618425" y="109837"/>
                      <a:pt x="618425" y="109837"/>
                    </a:cubicBezTo>
                    <a:cubicBezTo>
                      <a:pt x="616919" y="106187"/>
                      <a:pt x="618640" y="102001"/>
                      <a:pt x="622296" y="100498"/>
                    </a:cubicBezTo>
                    <a:cubicBezTo>
                      <a:pt x="625953" y="98995"/>
                      <a:pt x="630147" y="100820"/>
                      <a:pt x="631545" y="104362"/>
                    </a:cubicBezTo>
                    <a:cubicBezTo>
                      <a:pt x="631545" y="104362"/>
                      <a:pt x="649397" y="144189"/>
                      <a:pt x="668539" y="194321"/>
                    </a:cubicBezTo>
                    <a:cubicBezTo>
                      <a:pt x="672303" y="204089"/>
                      <a:pt x="676067" y="214288"/>
                      <a:pt x="679724" y="224701"/>
                    </a:cubicBezTo>
                    <a:cubicBezTo>
                      <a:pt x="683165" y="234899"/>
                      <a:pt x="686606" y="245204"/>
                      <a:pt x="689832" y="255510"/>
                    </a:cubicBezTo>
                    <a:cubicBezTo>
                      <a:pt x="702522" y="296302"/>
                      <a:pt x="712416" y="336129"/>
                      <a:pt x="714567" y="361785"/>
                    </a:cubicBezTo>
                    <a:cubicBezTo>
                      <a:pt x="714674" y="362858"/>
                      <a:pt x="713169" y="362966"/>
                      <a:pt x="712846" y="363932"/>
                    </a:cubicBezTo>
                    <a:cubicBezTo>
                      <a:pt x="718761" y="372627"/>
                      <a:pt x="724891" y="381108"/>
                      <a:pt x="730805" y="389803"/>
                    </a:cubicBezTo>
                    <a:cubicBezTo>
                      <a:pt x="751561" y="420612"/>
                      <a:pt x="771886" y="451207"/>
                      <a:pt x="792319" y="482123"/>
                    </a:cubicBezTo>
                    <a:cubicBezTo>
                      <a:pt x="791997" y="472891"/>
                      <a:pt x="791566" y="460009"/>
                      <a:pt x="791351" y="453354"/>
                    </a:cubicBezTo>
                    <a:cubicBezTo>
                      <a:pt x="791029" y="443370"/>
                      <a:pt x="790491" y="433387"/>
                      <a:pt x="789738" y="423403"/>
                    </a:cubicBezTo>
                    <a:cubicBezTo>
                      <a:pt x="788770" y="408374"/>
                      <a:pt x="787480" y="393453"/>
                      <a:pt x="786082" y="378531"/>
                    </a:cubicBezTo>
                    <a:cubicBezTo>
                      <a:pt x="784576" y="361248"/>
                      <a:pt x="782425" y="343643"/>
                      <a:pt x="780059" y="326038"/>
                    </a:cubicBezTo>
                    <a:cubicBezTo>
                      <a:pt x="777694" y="308648"/>
                      <a:pt x="775005" y="291257"/>
                      <a:pt x="771994" y="273866"/>
                    </a:cubicBezTo>
                    <a:cubicBezTo>
                      <a:pt x="765757" y="238871"/>
                      <a:pt x="757906" y="204089"/>
                      <a:pt x="747367" y="171241"/>
                    </a:cubicBezTo>
                    <a:cubicBezTo>
                      <a:pt x="746077" y="167484"/>
                      <a:pt x="748120" y="163512"/>
                      <a:pt x="751776" y="162223"/>
                    </a:cubicBezTo>
                    <a:cubicBezTo>
                      <a:pt x="755540" y="160935"/>
                      <a:pt x="759627" y="162868"/>
                      <a:pt x="760917" y="166625"/>
                    </a:cubicBezTo>
                    <a:cubicBezTo>
                      <a:pt x="772962" y="199796"/>
                      <a:pt x="782856" y="234791"/>
                      <a:pt x="790169" y="270324"/>
                    </a:cubicBezTo>
                    <a:cubicBezTo>
                      <a:pt x="793825" y="288036"/>
                      <a:pt x="796836" y="305749"/>
                      <a:pt x="799202" y="323461"/>
                    </a:cubicBezTo>
                    <a:cubicBezTo>
                      <a:pt x="801568" y="341496"/>
                      <a:pt x="803073" y="359424"/>
                      <a:pt x="804256" y="377029"/>
                    </a:cubicBezTo>
                    <a:cubicBezTo>
                      <a:pt x="805117" y="389696"/>
                      <a:pt x="805762" y="402363"/>
                      <a:pt x="806300" y="415030"/>
                    </a:cubicBezTo>
                    <a:cubicBezTo>
                      <a:pt x="806730" y="427697"/>
                      <a:pt x="806945" y="440364"/>
                      <a:pt x="806945" y="453139"/>
                    </a:cubicBezTo>
                    <a:cubicBezTo>
                      <a:pt x="806837" y="460761"/>
                      <a:pt x="806407" y="477937"/>
                      <a:pt x="806514" y="486417"/>
                    </a:cubicBezTo>
                    <a:cubicBezTo>
                      <a:pt x="806945" y="487490"/>
                      <a:pt x="807267" y="488779"/>
                      <a:pt x="807160" y="490067"/>
                    </a:cubicBezTo>
                    <a:cubicBezTo>
                      <a:pt x="806730" y="495327"/>
                      <a:pt x="804256" y="496937"/>
                      <a:pt x="802643" y="497689"/>
                    </a:cubicBezTo>
                    <a:cubicBezTo>
                      <a:pt x="822861" y="528283"/>
                      <a:pt x="843294" y="559200"/>
                      <a:pt x="863727" y="589365"/>
                    </a:cubicBezTo>
                    <a:cubicBezTo>
                      <a:pt x="870394" y="599241"/>
                      <a:pt x="877169" y="609117"/>
                      <a:pt x="884052" y="618886"/>
                    </a:cubicBezTo>
                    <a:cubicBezTo>
                      <a:pt x="891365" y="629406"/>
                      <a:pt x="898785" y="639819"/>
                      <a:pt x="906206" y="650339"/>
                    </a:cubicBezTo>
                    <a:cubicBezTo>
                      <a:pt x="906851" y="625326"/>
                      <a:pt x="908249" y="570901"/>
                      <a:pt x="909109" y="511000"/>
                    </a:cubicBezTo>
                    <a:cubicBezTo>
                      <a:pt x="909217" y="497474"/>
                      <a:pt x="909432" y="483733"/>
                      <a:pt x="909647" y="469993"/>
                    </a:cubicBezTo>
                    <a:cubicBezTo>
                      <a:pt x="910077" y="449060"/>
                      <a:pt x="910400" y="428234"/>
                      <a:pt x="910615" y="408482"/>
                    </a:cubicBezTo>
                    <a:cubicBezTo>
                      <a:pt x="910937" y="362429"/>
                      <a:pt x="910292" y="322066"/>
                      <a:pt x="906421" y="299952"/>
                    </a:cubicBezTo>
                    <a:cubicBezTo>
                      <a:pt x="905668" y="296088"/>
                      <a:pt x="908141" y="292331"/>
                      <a:pt x="912013" y="291579"/>
                    </a:cubicBezTo>
                    <a:cubicBezTo>
                      <a:pt x="915884" y="290828"/>
                      <a:pt x="919648" y="293404"/>
                      <a:pt x="920401" y="297268"/>
                    </a:cubicBezTo>
                    <a:cubicBezTo>
                      <a:pt x="924487" y="316162"/>
                      <a:pt x="927069" y="348367"/>
                      <a:pt x="928359" y="386261"/>
                    </a:cubicBezTo>
                    <a:cubicBezTo>
                      <a:pt x="928897" y="404832"/>
                      <a:pt x="929327" y="424799"/>
                      <a:pt x="929219" y="445195"/>
                    </a:cubicBezTo>
                    <a:cubicBezTo>
                      <a:pt x="929112" y="474716"/>
                      <a:pt x="928251" y="505096"/>
                      <a:pt x="927069" y="533543"/>
                    </a:cubicBezTo>
                    <a:cubicBezTo>
                      <a:pt x="924165" y="606004"/>
                      <a:pt x="919433" y="665690"/>
                      <a:pt x="919433" y="665690"/>
                    </a:cubicBezTo>
                    <a:cubicBezTo>
                      <a:pt x="919433" y="666441"/>
                      <a:pt x="918250" y="666334"/>
                      <a:pt x="917928" y="667085"/>
                    </a:cubicBezTo>
                    <a:cubicBezTo>
                      <a:pt x="934382" y="690272"/>
                      <a:pt x="950943" y="713353"/>
                      <a:pt x="966966" y="736755"/>
                    </a:cubicBezTo>
                    <a:cubicBezTo>
                      <a:pt x="967182" y="737184"/>
                      <a:pt x="968364" y="738902"/>
                      <a:pt x="969440" y="740727"/>
                    </a:cubicBezTo>
                    <a:cubicBezTo>
                      <a:pt x="972881" y="725376"/>
                      <a:pt x="978366" y="701652"/>
                      <a:pt x="982667" y="681363"/>
                    </a:cubicBezTo>
                    <a:cubicBezTo>
                      <a:pt x="985141" y="669447"/>
                      <a:pt x="987184" y="658927"/>
                      <a:pt x="987937" y="652486"/>
                    </a:cubicBezTo>
                    <a:cubicBezTo>
                      <a:pt x="989980" y="635310"/>
                      <a:pt x="990948" y="612552"/>
                      <a:pt x="991593" y="587218"/>
                    </a:cubicBezTo>
                    <a:cubicBezTo>
                      <a:pt x="992131" y="566392"/>
                      <a:pt x="992346" y="543849"/>
                      <a:pt x="992346" y="521306"/>
                    </a:cubicBezTo>
                    <a:cubicBezTo>
                      <a:pt x="992454" y="471281"/>
                      <a:pt x="991486" y="421257"/>
                      <a:pt x="988798" y="389481"/>
                    </a:cubicBezTo>
                    <a:cubicBezTo>
                      <a:pt x="988475" y="385509"/>
                      <a:pt x="991271" y="382074"/>
                      <a:pt x="995250" y="381644"/>
                    </a:cubicBezTo>
                    <a:cubicBezTo>
                      <a:pt x="999121" y="381215"/>
                      <a:pt x="1002670" y="384114"/>
                      <a:pt x="1002993" y="387978"/>
                    </a:cubicBezTo>
                    <a:cubicBezTo>
                      <a:pt x="1005896" y="412132"/>
                      <a:pt x="1008585" y="446698"/>
                      <a:pt x="1010090" y="483841"/>
                    </a:cubicBezTo>
                    <a:cubicBezTo>
                      <a:pt x="1010951" y="504774"/>
                      <a:pt x="1011489" y="526566"/>
                      <a:pt x="1011489" y="547821"/>
                    </a:cubicBezTo>
                    <a:cubicBezTo>
                      <a:pt x="1011489" y="562420"/>
                      <a:pt x="1011166" y="576805"/>
                      <a:pt x="1010628" y="590438"/>
                    </a:cubicBezTo>
                    <a:cubicBezTo>
                      <a:pt x="1009553" y="615343"/>
                      <a:pt x="1007725" y="637779"/>
                      <a:pt x="1005251" y="654740"/>
                    </a:cubicBezTo>
                    <a:cubicBezTo>
                      <a:pt x="1004283" y="661503"/>
                      <a:pt x="1001810" y="672560"/>
                      <a:pt x="998691" y="685012"/>
                    </a:cubicBezTo>
                    <a:cubicBezTo>
                      <a:pt x="992561" y="709703"/>
                      <a:pt x="983958" y="740082"/>
                      <a:pt x="980732" y="753179"/>
                    </a:cubicBezTo>
                    <a:cubicBezTo>
                      <a:pt x="980516" y="754252"/>
                      <a:pt x="979011" y="753823"/>
                      <a:pt x="978366" y="754682"/>
                    </a:cubicBezTo>
                    <a:cubicBezTo>
                      <a:pt x="982775" y="761338"/>
                      <a:pt x="987507" y="768208"/>
                      <a:pt x="990840" y="771858"/>
                    </a:cubicBezTo>
                    <a:cubicBezTo>
                      <a:pt x="990948" y="771965"/>
                      <a:pt x="991056" y="772072"/>
                      <a:pt x="991056" y="772180"/>
                    </a:cubicBezTo>
                    <a:cubicBezTo>
                      <a:pt x="990195" y="772180"/>
                      <a:pt x="989012" y="772395"/>
                      <a:pt x="988260" y="772502"/>
                    </a:cubicBezTo>
                    <a:cubicBezTo>
                      <a:pt x="989335" y="772287"/>
                      <a:pt x="990411" y="772395"/>
                      <a:pt x="991378" y="772609"/>
                    </a:cubicBezTo>
                    <a:cubicBezTo>
                      <a:pt x="991701" y="773038"/>
                      <a:pt x="991916" y="773253"/>
                      <a:pt x="992131" y="773038"/>
                    </a:cubicBezTo>
                    <a:cubicBezTo>
                      <a:pt x="992131" y="773038"/>
                      <a:pt x="992131" y="772931"/>
                      <a:pt x="992239" y="772824"/>
                    </a:cubicBezTo>
                    <a:cubicBezTo>
                      <a:pt x="994174" y="773683"/>
                      <a:pt x="995680" y="775293"/>
                      <a:pt x="996325" y="777440"/>
                    </a:cubicBezTo>
                    <a:cubicBezTo>
                      <a:pt x="997293" y="781090"/>
                      <a:pt x="995142" y="784847"/>
                      <a:pt x="991486" y="785813"/>
                    </a:cubicBezTo>
                    <a:cubicBezTo>
                      <a:pt x="989980" y="786242"/>
                      <a:pt x="988045" y="786242"/>
                      <a:pt x="985786" y="785169"/>
                    </a:cubicBezTo>
                    <a:cubicBezTo>
                      <a:pt x="984496" y="784525"/>
                      <a:pt x="982775" y="783237"/>
                      <a:pt x="980839" y="781305"/>
                    </a:cubicBezTo>
                    <a:cubicBezTo>
                      <a:pt x="972881" y="773038"/>
                      <a:pt x="957825" y="749207"/>
                      <a:pt x="955460" y="745665"/>
                    </a:cubicBezTo>
                    <a:cubicBezTo>
                      <a:pt x="954061" y="745772"/>
                      <a:pt x="952878" y="747382"/>
                      <a:pt x="951588" y="746631"/>
                    </a:cubicBezTo>
                    <a:cubicBezTo>
                      <a:pt x="951481" y="746524"/>
                      <a:pt x="951265" y="746416"/>
                      <a:pt x="951050" y="746201"/>
                    </a:cubicBezTo>
                    <a:cubicBezTo>
                      <a:pt x="944275" y="748778"/>
                      <a:pt x="934166" y="753716"/>
                      <a:pt x="928574" y="755004"/>
                    </a:cubicBezTo>
                    <a:cubicBezTo>
                      <a:pt x="918035" y="757258"/>
                      <a:pt x="907389" y="759405"/>
                      <a:pt x="896634" y="761230"/>
                    </a:cubicBezTo>
                    <a:cubicBezTo>
                      <a:pt x="885880" y="763162"/>
                      <a:pt x="875018" y="764558"/>
                      <a:pt x="864049" y="765632"/>
                    </a:cubicBezTo>
                    <a:cubicBezTo>
                      <a:pt x="849209" y="767027"/>
                      <a:pt x="834368" y="767671"/>
                      <a:pt x="819527" y="767242"/>
                    </a:cubicBezTo>
                    <a:cubicBezTo>
                      <a:pt x="804686" y="766705"/>
                      <a:pt x="789846" y="765309"/>
                      <a:pt x="775220" y="763162"/>
                    </a:cubicBezTo>
                    <a:cubicBezTo>
                      <a:pt x="746077" y="758761"/>
                      <a:pt x="717363" y="751139"/>
                      <a:pt x="689402" y="741478"/>
                    </a:cubicBezTo>
                    <a:cubicBezTo>
                      <a:pt x="685746" y="740297"/>
                      <a:pt x="683595" y="736325"/>
                      <a:pt x="684778" y="732568"/>
                    </a:cubicBezTo>
                    <a:cubicBezTo>
                      <a:pt x="685961" y="728811"/>
                      <a:pt x="690047" y="726771"/>
                      <a:pt x="693811" y="727952"/>
                    </a:cubicBezTo>
                    <a:cubicBezTo>
                      <a:pt x="721234" y="735896"/>
                      <a:pt x="749303" y="741478"/>
                      <a:pt x="777694" y="744806"/>
                    </a:cubicBezTo>
                    <a:cubicBezTo>
                      <a:pt x="791782" y="746416"/>
                      <a:pt x="805977" y="747490"/>
                      <a:pt x="820173" y="747919"/>
                    </a:cubicBezTo>
                    <a:cubicBezTo>
                      <a:pt x="834261" y="748348"/>
                      <a:pt x="848456" y="748348"/>
                      <a:pt x="862651" y="747382"/>
                    </a:cubicBezTo>
                    <a:cubicBezTo>
                      <a:pt x="873190" y="746845"/>
                      <a:pt x="883622" y="745772"/>
                      <a:pt x="894161" y="744376"/>
                    </a:cubicBezTo>
                    <a:cubicBezTo>
                      <a:pt x="904700" y="743088"/>
                      <a:pt x="915239" y="741478"/>
                      <a:pt x="925671" y="739761"/>
                    </a:cubicBezTo>
                    <a:cubicBezTo>
                      <a:pt x="930725" y="738902"/>
                      <a:pt x="939866" y="735037"/>
                      <a:pt x="946211" y="732998"/>
                    </a:cubicBezTo>
                    <a:cubicBezTo>
                      <a:pt x="931800" y="712816"/>
                      <a:pt x="917175" y="692849"/>
                      <a:pt x="902442" y="672882"/>
                    </a:cubicBezTo>
                    <a:cubicBezTo>
                      <a:pt x="900829" y="673312"/>
                      <a:pt x="899968" y="673956"/>
                      <a:pt x="897710" y="674063"/>
                    </a:cubicBezTo>
                    <a:cubicBezTo>
                      <a:pt x="880611" y="674922"/>
                      <a:pt x="834798" y="666978"/>
                      <a:pt x="832110" y="666871"/>
                    </a:cubicBezTo>
                    <a:cubicBezTo>
                      <a:pt x="807052" y="664938"/>
                      <a:pt x="781995" y="662577"/>
                      <a:pt x="757153" y="658605"/>
                    </a:cubicBezTo>
                    <a:cubicBezTo>
                      <a:pt x="740484" y="655921"/>
                      <a:pt x="723923" y="652593"/>
                      <a:pt x="707577" y="648621"/>
                    </a:cubicBezTo>
                    <a:cubicBezTo>
                      <a:pt x="666711" y="638423"/>
                      <a:pt x="627028" y="623609"/>
                      <a:pt x="589496" y="603642"/>
                    </a:cubicBezTo>
                    <a:cubicBezTo>
                      <a:pt x="586055" y="601817"/>
                      <a:pt x="584657" y="597523"/>
                      <a:pt x="586378" y="594088"/>
                    </a:cubicBezTo>
                    <a:cubicBezTo>
                      <a:pt x="588206" y="590546"/>
                      <a:pt x="592507" y="589150"/>
                      <a:pt x="595948" y="590975"/>
                    </a:cubicBezTo>
                    <a:cubicBezTo>
                      <a:pt x="625630" y="605252"/>
                      <a:pt x="656602" y="615773"/>
                      <a:pt x="688219" y="624253"/>
                    </a:cubicBezTo>
                    <a:cubicBezTo>
                      <a:pt x="707146" y="629299"/>
                      <a:pt x="726396" y="633378"/>
                      <a:pt x="745754" y="637135"/>
                    </a:cubicBezTo>
                    <a:cubicBezTo>
                      <a:pt x="774790" y="642610"/>
                      <a:pt x="804149" y="647011"/>
                      <a:pt x="833615" y="650017"/>
                    </a:cubicBezTo>
                    <a:cubicBezTo>
                      <a:pt x="835981" y="650339"/>
                      <a:pt x="873943" y="658605"/>
                      <a:pt x="892763" y="659571"/>
                    </a:cubicBezTo>
                    <a:cubicBezTo>
                      <a:pt x="888784" y="654096"/>
                      <a:pt x="884805" y="648621"/>
                      <a:pt x="880826" y="643146"/>
                    </a:cubicBezTo>
                    <a:cubicBezTo>
                      <a:pt x="870179" y="628547"/>
                      <a:pt x="859640" y="613840"/>
                      <a:pt x="849424" y="599026"/>
                    </a:cubicBezTo>
                    <a:cubicBezTo>
                      <a:pt x="840067" y="585500"/>
                      <a:pt x="830712" y="571330"/>
                      <a:pt x="821355" y="557697"/>
                    </a:cubicBezTo>
                    <a:cubicBezTo>
                      <a:pt x="807375" y="554476"/>
                      <a:pt x="757261" y="542668"/>
                      <a:pt x="695854" y="521627"/>
                    </a:cubicBezTo>
                    <a:cubicBezTo>
                      <a:pt x="668432" y="512288"/>
                      <a:pt x="639073" y="501124"/>
                      <a:pt x="610789" y="488135"/>
                    </a:cubicBezTo>
                    <a:cubicBezTo>
                      <a:pt x="591970" y="479547"/>
                      <a:pt x="573580" y="470100"/>
                      <a:pt x="556374" y="460009"/>
                    </a:cubicBezTo>
                    <a:cubicBezTo>
                      <a:pt x="527337" y="443048"/>
                      <a:pt x="501527" y="424370"/>
                      <a:pt x="482385" y="404403"/>
                    </a:cubicBezTo>
                    <a:cubicBezTo>
                      <a:pt x="479589" y="401611"/>
                      <a:pt x="479696" y="397103"/>
                      <a:pt x="482493" y="394312"/>
                    </a:cubicBezTo>
                    <a:cubicBezTo>
                      <a:pt x="485288" y="391521"/>
                      <a:pt x="489805" y="391521"/>
                      <a:pt x="492601" y="394312"/>
                    </a:cubicBezTo>
                    <a:cubicBezTo>
                      <a:pt x="508517" y="409877"/>
                      <a:pt x="529058" y="424155"/>
                      <a:pt x="552072" y="437359"/>
                    </a:cubicBezTo>
                    <a:cubicBezTo>
                      <a:pt x="572827" y="449382"/>
                      <a:pt x="595519" y="460439"/>
                      <a:pt x="618640" y="470744"/>
                    </a:cubicBezTo>
                    <a:cubicBezTo>
                      <a:pt x="646600" y="483197"/>
                      <a:pt x="675207" y="494576"/>
                      <a:pt x="701984" y="504452"/>
                    </a:cubicBezTo>
                    <a:cubicBezTo>
                      <a:pt x="747690" y="521198"/>
                      <a:pt x="786297" y="533006"/>
                      <a:pt x="809096" y="539662"/>
                    </a:cubicBezTo>
                    <a:cubicBezTo>
                      <a:pt x="777586" y="493395"/>
                      <a:pt x="746184" y="447235"/>
                      <a:pt x="714674" y="400538"/>
                    </a:cubicBezTo>
                    <a:cubicBezTo>
                      <a:pt x="714567" y="400431"/>
                      <a:pt x="714567" y="400323"/>
                      <a:pt x="714459" y="400216"/>
                    </a:cubicBezTo>
                    <a:cubicBezTo>
                      <a:pt x="713384" y="399787"/>
                      <a:pt x="712416" y="398928"/>
                      <a:pt x="711771" y="397962"/>
                    </a:cubicBezTo>
                    <a:cubicBezTo>
                      <a:pt x="711771" y="397962"/>
                      <a:pt x="711878" y="397962"/>
                      <a:pt x="711878" y="397854"/>
                    </a:cubicBezTo>
                    <a:cubicBezTo>
                      <a:pt x="712308" y="397425"/>
                      <a:pt x="711878" y="396888"/>
                      <a:pt x="710910" y="396459"/>
                    </a:cubicBezTo>
                    <a:lnTo>
                      <a:pt x="710910" y="396244"/>
                    </a:lnTo>
                    <a:cubicBezTo>
                      <a:pt x="708975" y="395171"/>
                      <a:pt x="705211" y="393775"/>
                      <a:pt x="701984" y="392057"/>
                    </a:cubicBezTo>
                    <a:cubicBezTo>
                      <a:pt x="689510" y="385294"/>
                      <a:pt x="668216" y="375204"/>
                      <a:pt x="643159" y="362751"/>
                    </a:cubicBezTo>
                    <a:cubicBezTo>
                      <a:pt x="624877" y="353841"/>
                      <a:pt x="604552" y="343858"/>
                      <a:pt x="584119" y="333123"/>
                    </a:cubicBezTo>
                    <a:cubicBezTo>
                      <a:pt x="566697" y="323998"/>
                      <a:pt x="549168" y="314337"/>
                      <a:pt x="532607" y="304675"/>
                    </a:cubicBezTo>
                    <a:cubicBezTo>
                      <a:pt x="502280" y="287070"/>
                      <a:pt x="475395" y="269680"/>
                      <a:pt x="458296" y="255725"/>
                    </a:cubicBezTo>
                    <a:cubicBezTo>
                      <a:pt x="455177" y="253363"/>
                      <a:pt x="454639" y="248854"/>
                      <a:pt x="457005" y="245741"/>
                    </a:cubicBezTo>
                    <a:cubicBezTo>
                      <a:pt x="459479" y="242628"/>
                      <a:pt x="463888" y="242091"/>
                      <a:pt x="467007" y="244453"/>
                    </a:cubicBezTo>
                    <a:cubicBezTo>
                      <a:pt x="482815" y="256154"/>
                      <a:pt x="506904" y="269895"/>
                      <a:pt x="533897" y="284601"/>
                    </a:cubicBezTo>
                    <a:cubicBezTo>
                      <a:pt x="548738" y="292652"/>
                      <a:pt x="564546" y="300918"/>
                      <a:pt x="580247" y="309291"/>
                    </a:cubicBezTo>
                    <a:cubicBezTo>
                      <a:pt x="596164" y="317665"/>
                      <a:pt x="611865" y="326038"/>
                      <a:pt x="626813" y="334089"/>
                    </a:cubicBezTo>
                    <a:close/>
                    <a:moveTo>
                      <a:pt x="1123224" y="831007"/>
                    </a:moveTo>
                    <a:cubicBezTo>
                      <a:pt x="1123547" y="830041"/>
                      <a:pt x="1123762" y="829182"/>
                      <a:pt x="1123762" y="828216"/>
                    </a:cubicBezTo>
                    <a:cubicBezTo>
                      <a:pt x="1124730" y="827679"/>
                      <a:pt x="1125913" y="827142"/>
                      <a:pt x="1126665" y="826606"/>
                    </a:cubicBezTo>
                    <a:cubicBezTo>
                      <a:pt x="1128816" y="825103"/>
                      <a:pt x="1130644" y="823493"/>
                      <a:pt x="1131827" y="822097"/>
                    </a:cubicBezTo>
                    <a:lnTo>
                      <a:pt x="1148281" y="800949"/>
                    </a:lnTo>
                    <a:lnTo>
                      <a:pt x="1195062" y="736862"/>
                    </a:lnTo>
                    <a:cubicBezTo>
                      <a:pt x="1201622" y="728167"/>
                      <a:pt x="1208397" y="719686"/>
                      <a:pt x="1214957" y="710991"/>
                    </a:cubicBezTo>
                    <a:cubicBezTo>
                      <a:pt x="1222592" y="713997"/>
                      <a:pt x="1240982" y="719042"/>
                      <a:pt x="1243885" y="719364"/>
                    </a:cubicBezTo>
                    <a:cubicBezTo>
                      <a:pt x="1256253" y="720438"/>
                      <a:pt x="1268620" y="721296"/>
                      <a:pt x="1280987" y="721833"/>
                    </a:cubicBezTo>
                    <a:cubicBezTo>
                      <a:pt x="1293462" y="722477"/>
                      <a:pt x="1305829" y="722692"/>
                      <a:pt x="1318304" y="722585"/>
                    </a:cubicBezTo>
                    <a:cubicBezTo>
                      <a:pt x="1340995" y="722262"/>
                      <a:pt x="1364440" y="721404"/>
                      <a:pt x="1387883" y="718828"/>
                    </a:cubicBezTo>
                    <a:cubicBezTo>
                      <a:pt x="1403370" y="717110"/>
                      <a:pt x="1418748" y="714748"/>
                      <a:pt x="1434019" y="711528"/>
                    </a:cubicBezTo>
                    <a:cubicBezTo>
                      <a:pt x="1472734" y="703584"/>
                      <a:pt x="1510373" y="690917"/>
                      <a:pt x="1544034" y="672345"/>
                    </a:cubicBezTo>
                    <a:cubicBezTo>
                      <a:pt x="1547475" y="670413"/>
                      <a:pt x="1548765" y="666119"/>
                      <a:pt x="1546937" y="662684"/>
                    </a:cubicBezTo>
                    <a:cubicBezTo>
                      <a:pt x="1545109" y="659249"/>
                      <a:pt x="1540807" y="657853"/>
                      <a:pt x="1537258" y="659678"/>
                    </a:cubicBezTo>
                    <a:cubicBezTo>
                      <a:pt x="1510911" y="672989"/>
                      <a:pt x="1482197" y="682222"/>
                      <a:pt x="1452623" y="688770"/>
                    </a:cubicBezTo>
                    <a:cubicBezTo>
                      <a:pt x="1430577" y="693708"/>
                      <a:pt x="1408101" y="697143"/>
                      <a:pt x="1385733" y="699612"/>
                    </a:cubicBezTo>
                    <a:cubicBezTo>
                      <a:pt x="1362826" y="702188"/>
                      <a:pt x="1340028" y="704013"/>
                      <a:pt x="1317874" y="704765"/>
                    </a:cubicBezTo>
                    <a:cubicBezTo>
                      <a:pt x="1305722" y="705194"/>
                      <a:pt x="1293570" y="705302"/>
                      <a:pt x="1281417" y="705194"/>
                    </a:cubicBezTo>
                    <a:cubicBezTo>
                      <a:pt x="1269265" y="705087"/>
                      <a:pt x="1257006" y="704765"/>
                      <a:pt x="1244853" y="704228"/>
                    </a:cubicBezTo>
                    <a:cubicBezTo>
                      <a:pt x="1242703" y="704228"/>
                      <a:pt x="1231411" y="701544"/>
                      <a:pt x="1223990" y="699290"/>
                    </a:cubicBezTo>
                    <a:cubicBezTo>
                      <a:pt x="1233346" y="687159"/>
                      <a:pt x="1242595" y="674815"/>
                      <a:pt x="1252059" y="662792"/>
                    </a:cubicBezTo>
                    <a:cubicBezTo>
                      <a:pt x="1260662" y="651842"/>
                      <a:pt x="1269373" y="640999"/>
                      <a:pt x="1278084" y="630050"/>
                    </a:cubicBezTo>
                    <a:cubicBezTo>
                      <a:pt x="1280450" y="630587"/>
                      <a:pt x="1282923" y="631553"/>
                      <a:pt x="1284751" y="629728"/>
                    </a:cubicBezTo>
                    <a:cubicBezTo>
                      <a:pt x="1285289" y="629084"/>
                      <a:pt x="1285719" y="628440"/>
                      <a:pt x="1285934" y="627796"/>
                    </a:cubicBezTo>
                    <a:cubicBezTo>
                      <a:pt x="1288838" y="627581"/>
                      <a:pt x="1292924" y="627903"/>
                      <a:pt x="1294538" y="627366"/>
                    </a:cubicBezTo>
                    <a:lnTo>
                      <a:pt x="1321315" y="619315"/>
                    </a:lnTo>
                    <a:cubicBezTo>
                      <a:pt x="1337446" y="614377"/>
                      <a:pt x="1353470" y="609439"/>
                      <a:pt x="1369601" y="604501"/>
                    </a:cubicBezTo>
                    <a:cubicBezTo>
                      <a:pt x="1380248" y="601066"/>
                      <a:pt x="1391002" y="597631"/>
                      <a:pt x="1401649" y="594196"/>
                    </a:cubicBezTo>
                    <a:cubicBezTo>
                      <a:pt x="1425523" y="586144"/>
                      <a:pt x="1453268" y="578630"/>
                      <a:pt x="1481767" y="569720"/>
                    </a:cubicBezTo>
                    <a:cubicBezTo>
                      <a:pt x="1508437" y="561454"/>
                      <a:pt x="1535752" y="552007"/>
                      <a:pt x="1561670" y="541058"/>
                    </a:cubicBezTo>
                    <a:cubicBezTo>
                      <a:pt x="1599310" y="525170"/>
                      <a:pt x="1633830" y="505633"/>
                      <a:pt x="1658780" y="480727"/>
                    </a:cubicBezTo>
                    <a:cubicBezTo>
                      <a:pt x="1661576" y="477937"/>
                      <a:pt x="1661684" y="473428"/>
                      <a:pt x="1658888" y="470637"/>
                    </a:cubicBezTo>
                    <a:cubicBezTo>
                      <a:pt x="1656199" y="467846"/>
                      <a:pt x="1651682" y="467738"/>
                      <a:pt x="1648886" y="470422"/>
                    </a:cubicBezTo>
                    <a:cubicBezTo>
                      <a:pt x="1624367" y="493287"/>
                      <a:pt x="1590814" y="510141"/>
                      <a:pt x="1554787" y="524419"/>
                    </a:cubicBezTo>
                    <a:cubicBezTo>
                      <a:pt x="1529085" y="534509"/>
                      <a:pt x="1502092" y="543097"/>
                      <a:pt x="1476067" y="551256"/>
                    </a:cubicBezTo>
                    <a:cubicBezTo>
                      <a:pt x="1447246" y="560273"/>
                      <a:pt x="1419716" y="568861"/>
                      <a:pt x="1395842" y="577342"/>
                    </a:cubicBezTo>
                    <a:lnTo>
                      <a:pt x="1316583" y="604823"/>
                    </a:lnTo>
                    <a:lnTo>
                      <a:pt x="1291204" y="613518"/>
                    </a:lnTo>
                    <a:cubicBezTo>
                      <a:pt x="1307335" y="593336"/>
                      <a:pt x="1323251" y="573048"/>
                      <a:pt x="1339382" y="552866"/>
                    </a:cubicBezTo>
                    <a:cubicBezTo>
                      <a:pt x="1367558" y="517226"/>
                      <a:pt x="1394981" y="481264"/>
                      <a:pt x="1422404" y="445195"/>
                    </a:cubicBezTo>
                    <a:cubicBezTo>
                      <a:pt x="1425093" y="444766"/>
                      <a:pt x="1428534" y="444444"/>
                      <a:pt x="1429825" y="444122"/>
                    </a:cubicBezTo>
                    <a:lnTo>
                      <a:pt x="1451548" y="436607"/>
                    </a:lnTo>
                    <a:cubicBezTo>
                      <a:pt x="1461549" y="432957"/>
                      <a:pt x="1471443" y="429200"/>
                      <a:pt x="1481337" y="425228"/>
                    </a:cubicBezTo>
                    <a:cubicBezTo>
                      <a:pt x="1491231" y="421257"/>
                      <a:pt x="1501017" y="417177"/>
                      <a:pt x="1510803" y="412883"/>
                    </a:cubicBezTo>
                    <a:cubicBezTo>
                      <a:pt x="1529408" y="404724"/>
                      <a:pt x="1548228" y="396674"/>
                      <a:pt x="1566832" y="387871"/>
                    </a:cubicBezTo>
                    <a:cubicBezTo>
                      <a:pt x="1579092" y="382074"/>
                      <a:pt x="1591352" y="375955"/>
                      <a:pt x="1603504" y="369621"/>
                    </a:cubicBezTo>
                    <a:cubicBezTo>
                      <a:pt x="1634045" y="353627"/>
                      <a:pt x="1663727" y="336236"/>
                      <a:pt x="1691903" y="317235"/>
                    </a:cubicBezTo>
                    <a:cubicBezTo>
                      <a:pt x="1695129" y="315088"/>
                      <a:pt x="1696097" y="310687"/>
                      <a:pt x="1693946" y="307359"/>
                    </a:cubicBezTo>
                    <a:cubicBezTo>
                      <a:pt x="1691795" y="304031"/>
                      <a:pt x="1687386" y="303173"/>
                      <a:pt x="1684160" y="305212"/>
                    </a:cubicBezTo>
                    <a:cubicBezTo>
                      <a:pt x="1661362" y="319275"/>
                      <a:pt x="1637487" y="331835"/>
                      <a:pt x="1613182" y="343965"/>
                    </a:cubicBezTo>
                    <a:cubicBezTo>
                      <a:pt x="1595115" y="353090"/>
                      <a:pt x="1576726" y="361785"/>
                      <a:pt x="1558444" y="370373"/>
                    </a:cubicBezTo>
                    <a:cubicBezTo>
                      <a:pt x="1540054" y="379176"/>
                      <a:pt x="1521665" y="388086"/>
                      <a:pt x="1503383" y="396566"/>
                    </a:cubicBezTo>
                    <a:cubicBezTo>
                      <a:pt x="1493919" y="401075"/>
                      <a:pt x="1484348" y="405476"/>
                      <a:pt x="1474777" y="409770"/>
                    </a:cubicBezTo>
                    <a:cubicBezTo>
                      <a:pt x="1465205" y="414064"/>
                      <a:pt x="1455527" y="418251"/>
                      <a:pt x="1445848" y="422330"/>
                    </a:cubicBezTo>
                    <a:lnTo>
                      <a:pt x="1437460" y="425657"/>
                    </a:lnTo>
                    <a:cubicBezTo>
                      <a:pt x="1443698" y="417392"/>
                      <a:pt x="1450257" y="409341"/>
                      <a:pt x="1456495" y="401075"/>
                    </a:cubicBezTo>
                    <a:cubicBezTo>
                      <a:pt x="1483273" y="365542"/>
                      <a:pt x="1510158" y="330117"/>
                      <a:pt x="1536828" y="294478"/>
                    </a:cubicBezTo>
                    <a:cubicBezTo>
                      <a:pt x="1537689" y="295873"/>
                      <a:pt x="1541775" y="301670"/>
                      <a:pt x="1548120" y="296946"/>
                    </a:cubicBezTo>
                    <a:cubicBezTo>
                      <a:pt x="1548873" y="296517"/>
                      <a:pt x="1549411" y="295980"/>
                      <a:pt x="1549841" y="295336"/>
                    </a:cubicBezTo>
                    <a:cubicBezTo>
                      <a:pt x="1553928" y="292116"/>
                      <a:pt x="1562854" y="285675"/>
                      <a:pt x="1566725" y="282776"/>
                    </a:cubicBezTo>
                    <a:lnTo>
                      <a:pt x="1601245" y="259159"/>
                    </a:lnTo>
                    <a:cubicBezTo>
                      <a:pt x="1609849" y="253041"/>
                      <a:pt x="1618452" y="246922"/>
                      <a:pt x="1626733" y="240588"/>
                    </a:cubicBezTo>
                    <a:cubicBezTo>
                      <a:pt x="1635014" y="234147"/>
                      <a:pt x="1643186" y="227492"/>
                      <a:pt x="1651145" y="220621"/>
                    </a:cubicBezTo>
                    <a:cubicBezTo>
                      <a:pt x="1666953" y="206773"/>
                      <a:pt x="1682009" y="192174"/>
                      <a:pt x="1696742" y="176930"/>
                    </a:cubicBezTo>
                    <a:cubicBezTo>
                      <a:pt x="1699538" y="174139"/>
                      <a:pt x="1699538" y="169631"/>
                      <a:pt x="1696850" y="166839"/>
                    </a:cubicBezTo>
                    <a:cubicBezTo>
                      <a:pt x="1694053" y="164049"/>
                      <a:pt x="1689537" y="163941"/>
                      <a:pt x="1686741" y="166732"/>
                    </a:cubicBezTo>
                    <a:cubicBezTo>
                      <a:pt x="1674481" y="177896"/>
                      <a:pt x="1661791" y="188309"/>
                      <a:pt x="1648886" y="198615"/>
                    </a:cubicBezTo>
                    <a:cubicBezTo>
                      <a:pt x="1639315" y="206344"/>
                      <a:pt x="1629529" y="213858"/>
                      <a:pt x="1619743" y="221588"/>
                    </a:cubicBezTo>
                    <a:cubicBezTo>
                      <a:pt x="1609956" y="229102"/>
                      <a:pt x="1600385" y="236938"/>
                      <a:pt x="1590384" y="244453"/>
                    </a:cubicBezTo>
                    <a:cubicBezTo>
                      <a:pt x="1583824" y="249605"/>
                      <a:pt x="1577049" y="254544"/>
                      <a:pt x="1570381" y="259696"/>
                    </a:cubicBezTo>
                    <a:cubicBezTo>
                      <a:pt x="1565757" y="263239"/>
                      <a:pt x="1561348" y="266781"/>
                      <a:pt x="1556939" y="270538"/>
                    </a:cubicBezTo>
                    <a:cubicBezTo>
                      <a:pt x="1555541" y="271719"/>
                      <a:pt x="1553067" y="273866"/>
                      <a:pt x="1550809" y="275798"/>
                    </a:cubicBezTo>
                    <a:cubicBezTo>
                      <a:pt x="1576834" y="241018"/>
                      <a:pt x="1602751" y="206022"/>
                      <a:pt x="1629314" y="171670"/>
                    </a:cubicBezTo>
                    <a:cubicBezTo>
                      <a:pt x="1670932" y="117674"/>
                      <a:pt x="1713196" y="64106"/>
                      <a:pt x="1757396" y="11720"/>
                    </a:cubicBezTo>
                    <a:cubicBezTo>
                      <a:pt x="1759977" y="8822"/>
                      <a:pt x="1759546" y="4313"/>
                      <a:pt x="1756643" y="1737"/>
                    </a:cubicBezTo>
                    <a:cubicBezTo>
                      <a:pt x="1753631" y="-840"/>
                      <a:pt x="1749115" y="-517"/>
                      <a:pt x="1746534" y="2488"/>
                    </a:cubicBezTo>
                    <a:cubicBezTo>
                      <a:pt x="1701474" y="54445"/>
                      <a:pt x="1658027" y="107368"/>
                      <a:pt x="1615764" y="161150"/>
                    </a:cubicBezTo>
                    <a:cubicBezTo>
                      <a:pt x="1588126" y="196253"/>
                      <a:pt x="1561455" y="232108"/>
                      <a:pt x="1534355" y="267533"/>
                    </a:cubicBezTo>
                    <a:cubicBezTo>
                      <a:pt x="1536936" y="255617"/>
                      <a:pt x="1539087" y="243809"/>
                      <a:pt x="1541452" y="235972"/>
                    </a:cubicBezTo>
                    <a:cubicBezTo>
                      <a:pt x="1545324" y="222017"/>
                      <a:pt x="1549626" y="208169"/>
                      <a:pt x="1553712" y="194321"/>
                    </a:cubicBezTo>
                    <a:cubicBezTo>
                      <a:pt x="1557906" y="180580"/>
                      <a:pt x="1561993" y="166732"/>
                      <a:pt x="1566510" y="152992"/>
                    </a:cubicBezTo>
                    <a:cubicBezTo>
                      <a:pt x="1572424" y="134635"/>
                      <a:pt x="1578662" y="116493"/>
                      <a:pt x="1585867" y="98673"/>
                    </a:cubicBezTo>
                    <a:cubicBezTo>
                      <a:pt x="1587480" y="95023"/>
                      <a:pt x="1585867" y="90836"/>
                      <a:pt x="1582211" y="89226"/>
                    </a:cubicBezTo>
                    <a:cubicBezTo>
                      <a:pt x="1578662" y="87616"/>
                      <a:pt x="1574467" y="89333"/>
                      <a:pt x="1572854" y="92876"/>
                    </a:cubicBezTo>
                    <a:cubicBezTo>
                      <a:pt x="1562208" y="115097"/>
                      <a:pt x="1552637" y="137748"/>
                      <a:pt x="1544463" y="160828"/>
                    </a:cubicBezTo>
                    <a:cubicBezTo>
                      <a:pt x="1541130" y="170060"/>
                      <a:pt x="1538011" y="179399"/>
                      <a:pt x="1535215" y="188846"/>
                    </a:cubicBezTo>
                    <a:cubicBezTo>
                      <a:pt x="1531021" y="202909"/>
                      <a:pt x="1527472" y="217186"/>
                      <a:pt x="1523924" y="231356"/>
                    </a:cubicBezTo>
                    <a:cubicBezTo>
                      <a:pt x="1521235" y="243379"/>
                      <a:pt x="1519729" y="264205"/>
                      <a:pt x="1515643" y="281059"/>
                    </a:cubicBezTo>
                    <a:cubicBezTo>
                      <a:pt x="1513922" y="287929"/>
                      <a:pt x="1511878" y="294155"/>
                      <a:pt x="1508760" y="298342"/>
                    </a:cubicBezTo>
                    <a:cubicBezTo>
                      <a:pt x="1508222" y="299093"/>
                      <a:pt x="1509298" y="299845"/>
                      <a:pt x="1509083" y="300704"/>
                    </a:cubicBezTo>
                    <a:cubicBezTo>
                      <a:pt x="1486606" y="330332"/>
                      <a:pt x="1463592" y="359745"/>
                      <a:pt x="1441224" y="389481"/>
                    </a:cubicBezTo>
                    <a:cubicBezTo>
                      <a:pt x="1432943" y="400323"/>
                      <a:pt x="1424555" y="411166"/>
                      <a:pt x="1416382" y="422115"/>
                    </a:cubicBezTo>
                    <a:cubicBezTo>
                      <a:pt x="1417242" y="409448"/>
                      <a:pt x="1417995" y="396888"/>
                      <a:pt x="1418748" y="384221"/>
                    </a:cubicBezTo>
                    <a:cubicBezTo>
                      <a:pt x="1419393" y="374560"/>
                      <a:pt x="1420146" y="364898"/>
                      <a:pt x="1421221" y="355237"/>
                    </a:cubicBezTo>
                    <a:cubicBezTo>
                      <a:pt x="1423264" y="333874"/>
                      <a:pt x="1426383" y="312727"/>
                      <a:pt x="1429825" y="291901"/>
                    </a:cubicBezTo>
                    <a:cubicBezTo>
                      <a:pt x="1432298" y="277838"/>
                      <a:pt x="1434879" y="263883"/>
                      <a:pt x="1437783" y="250035"/>
                    </a:cubicBezTo>
                    <a:cubicBezTo>
                      <a:pt x="1445096" y="215469"/>
                      <a:pt x="1454344" y="181332"/>
                      <a:pt x="1466496" y="147302"/>
                    </a:cubicBezTo>
                    <a:cubicBezTo>
                      <a:pt x="1467894" y="143652"/>
                      <a:pt x="1466066" y="139466"/>
                      <a:pt x="1462410" y="138070"/>
                    </a:cubicBezTo>
                    <a:cubicBezTo>
                      <a:pt x="1458753" y="136675"/>
                      <a:pt x="1454559" y="138607"/>
                      <a:pt x="1453161" y="142256"/>
                    </a:cubicBezTo>
                    <a:cubicBezTo>
                      <a:pt x="1439288" y="176394"/>
                      <a:pt x="1427889" y="210745"/>
                      <a:pt x="1419500" y="245955"/>
                    </a:cubicBezTo>
                    <a:cubicBezTo>
                      <a:pt x="1416059" y="260018"/>
                      <a:pt x="1413156" y="274296"/>
                      <a:pt x="1410790" y="288681"/>
                    </a:cubicBezTo>
                    <a:cubicBezTo>
                      <a:pt x="1407348" y="310150"/>
                      <a:pt x="1405090" y="331835"/>
                      <a:pt x="1403477" y="353734"/>
                    </a:cubicBezTo>
                    <a:cubicBezTo>
                      <a:pt x="1402832" y="363610"/>
                      <a:pt x="1402401" y="373594"/>
                      <a:pt x="1402079" y="383470"/>
                    </a:cubicBezTo>
                    <a:cubicBezTo>
                      <a:pt x="1401649" y="398177"/>
                      <a:pt x="1401541" y="412776"/>
                      <a:pt x="1401219" y="427483"/>
                    </a:cubicBezTo>
                    <a:cubicBezTo>
                      <a:pt x="1401219" y="429522"/>
                      <a:pt x="1401541" y="431669"/>
                      <a:pt x="1402079" y="433816"/>
                    </a:cubicBezTo>
                    <a:cubicBezTo>
                      <a:pt x="1402509" y="435427"/>
                      <a:pt x="1403154" y="437037"/>
                      <a:pt x="1403692" y="438647"/>
                    </a:cubicBezTo>
                    <a:cubicBezTo>
                      <a:pt x="1377667" y="472999"/>
                      <a:pt x="1351750" y="507565"/>
                      <a:pt x="1325187" y="541594"/>
                    </a:cubicBezTo>
                    <a:cubicBezTo>
                      <a:pt x="1308303" y="563386"/>
                      <a:pt x="1291419" y="585071"/>
                      <a:pt x="1274535" y="606755"/>
                    </a:cubicBezTo>
                    <a:cubicBezTo>
                      <a:pt x="1272384" y="600851"/>
                      <a:pt x="1270233" y="595269"/>
                      <a:pt x="1269803" y="593444"/>
                    </a:cubicBezTo>
                    <a:cubicBezTo>
                      <a:pt x="1266899" y="579489"/>
                      <a:pt x="1264749" y="565319"/>
                      <a:pt x="1263135" y="551149"/>
                    </a:cubicBezTo>
                    <a:cubicBezTo>
                      <a:pt x="1261522" y="536979"/>
                      <a:pt x="1260662" y="522701"/>
                      <a:pt x="1260447" y="508424"/>
                    </a:cubicBezTo>
                    <a:cubicBezTo>
                      <a:pt x="1260124" y="491999"/>
                      <a:pt x="1260985" y="475467"/>
                      <a:pt x="1262490" y="458936"/>
                    </a:cubicBezTo>
                    <a:cubicBezTo>
                      <a:pt x="1263996" y="442404"/>
                      <a:pt x="1266254" y="425980"/>
                      <a:pt x="1268943" y="409555"/>
                    </a:cubicBezTo>
                    <a:cubicBezTo>
                      <a:pt x="1272276" y="389803"/>
                      <a:pt x="1276255" y="370051"/>
                      <a:pt x="1280665" y="350514"/>
                    </a:cubicBezTo>
                    <a:cubicBezTo>
                      <a:pt x="1287547" y="320778"/>
                      <a:pt x="1295290" y="291257"/>
                      <a:pt x="1303033" y="262380"/>
                    </a:cubicBezTo>
                    <a:cubicBezTo>
                      <a:pt x="1304109" y="258623"/>
                      <a:pt x="1301850" y="254651"/>
                      <a:pt x="1298086" y="253578"/>
                    </a:cubicBezTo>
                    <a:cubicBezTo>
                      <a:pt x="1294323" y="252504"/>
                      <a:pt x="1290343" y="254651"/>
                      <a:pt x="1289268" y="258515"/>
                    </a:cubicBezTo>
                    <a:cubicBezTo>
                      <a:pt x="1280342" y="287178"/>
                      <a:pt x="1271201" y="316591"/>
                      <a:pt x="1263458" y="346327"/>
                    </a:cubicBezTo>
                    <a:cubicBezTo>
                      <a:pt x="1258296" y="366187"/>
                      <a:pt x="1253672" y="386153"/>
                      <a:pt x="1250015" y="406227"/>
                    </a:cubicBezTo>
                    <a:cubicBezTo>
                      <a:pt x="1247004" y="423189"/>
                      <a:pt x="1244746" y="440257"/>
                      <a:pt x="1243456" y="457326"/>
                    </a:cubicBezTo>
                    <a:cubicBezTo>
                      <a:pt x="1242057" y="474609"/>
                      <a:pt x="1241842" y="491785"/>
                      <a:pt x="1242487" y="508960"/>
                    </a:cubicBezTo>
                    <a:cubicBezTo>
                      <a:pt x="1243240" y="523775"/>
                      <a:pt x="1244638" y="538481"/>
                      <a:pt x="1246682" y="553188"/>
                    </a:cubicBezTo>
                    <a:cubicBezTo>
                      <a:pt x="1248833" y="567895"/>
                      <a:pt x="1251736" y="582494"/>
                      <a:pt x="1255285" y="596772"/>
                    </a:cubicBezTo>
                    <a:cubicBezTo>
                      <a:pt x="1256145" y="599778"/>
                      <a:pt x="1262168" y="612659"/>
                      <a:pt x="1264211" y="620066"/>
                    </a:cubicBezTo>
                    <a:cubicBezTo>
                      <a:pt x="1255823" y="630909"/>
                      <a:pt x="1247327" y="641751"/>
                      <a:pt x="1238938" y="652593"/>
                    </a:cubicBezTo>
                    <a:cubicBezTo>
                      <a:pt x="1224420" y="671594"/>
                      <a:pt x="1210118" y="690809"/>
                      <a:pt x="1195922" y="710025"/>
                    </a:cubicBezTo>
                    <a:cubicBezTo>
                      <a:pt x="1195815" y="709810"/>
                      <a:pt x="1195707" y="709488"/>
                      <a:pt x="1195492" y="709273"/>
                    </a:cubicBezTo>
                    <a:cubicBezTo>
                      <a:pt x="1195492" y="706590"/>
                      <a:pt x="1195815" y="702940"/>
                      <a:pt x="1195492" y="701437"/>
                    </a:cubicBezTo>
                    <a:cubicBezTo>
                      <a:pt x="1194524" y="696177"/>
                      <a:pt x="1193556" y="691024"/>
                      <a:pt x="1192481" y="685872"/>
                    </a:cubicBezTo>
                    <a:cubicBezTo>
                      <a:pt x="1191728" y="682329"/>
                      <a:pt x="1190975" y="678786"/>
                      <a:pt x="1190007" y="675351"/>
                    </a:cubicBezTo>
                    <a:cubicBezTo>
                      <a:pt x="1185813" y="659142"/>
                      <a:pt x="1181512" y="643039"/>
                      <a:pt x="1177532" y="626829"/>
                    </a:cubicBezTo>
                    <a:cubicBezTo>
                      <a:pt x="1174952" y="616202"/>
                      <a:pt x="1172478" y="605467"/>
                      <a:pt x="1170435" y="594625"/>
                    </a:cubicBezTo>
                    <a:cubicBezTo>
                      <a:pt x="1165918" y="572726"/>
                      <a:pt x="1162692" y="549002"/>
                      <a:pt x="1160433" y="524741"/>
                    </a:cubicBezTo>
                    <a:cubicBezTo>
                      <a:pt x="1158175" y="501553"/>
                      <a:pt x="1157100" y="477937"/>
                      <a:pt x="1157745" y="454427"/>
                    </a:cubicBezTo>
                    <a:cubicBezTo>
                      <a:pt x="1158605" y="422437"/>
                      <a:pt x="1162692" y="390984"/>
                      <a:pt x="1171725" y="362537"/>
                    </a:cubicBezTo>
                    <a:cubicBezTo>
                      <a:pt x="1173016" y="358779"/>
                      <a:pt x="1170972" y="354807"/>
                      <a:pt x="1167316" y="353519"/>
                    </a:cubicBezTo>
                    <a:cubicBezTo>
                      <a:pt x="1163552" y="352231"/>
                      <a:pt x="1159465" y="354271"/>
                      <a:pt x="1158282" y="357921"/>
                    </a:cubicBezTo>
                    <a:cubicBezTo>
                      <a:pt x="1145055" y="394527"/>
                      <a:pt x="1139248" y="436178"/>
                      <a:pt x="1139033" y="478044"/>
                    </a:cubicBezTo>
                    <a:cubicBezTo>
                      <a:pt x="1138925" y="494253"/>
                      <a:pt x="1139678" y="510570"/>
                      <a:pt x="1141184" y="526566"/>
                    </a:cubicBezTo>
                    <a:cubicBezTo>
                      <a:pt x="1143442" y="551578"/>
                      <a:pt x="1147743" y="575839"/>
                      <a:pt x="1152690" y="598275"/>
                    </a:cubicBezTo>
                    <a:cubicBezTo>
                      <a:pt x="1155164" y="609332"/>
                      <a:pt x="1157960" y="620281"/>
                      <a:pt x="1160971" y="631231"/>
                    </a:cubicBezTo>
                    <a:cubicBezTo>
                      <a:pt x="1165488" y="647333"/>
                      <a:pt x="1170435" y="663435"/>
                      <a:pt x="1175381" y="679430"/>
                    </a:cubicBezTo>
                    <a:lnTo>
                      <a:pt x="1181619" y="704335"/>
                    </a:lnTo>
                    <a:cubicBezTo>
                      <a:pt x="1182157" y="706805"/>
                      <a:pt x="1182694" y="713138"/>
                      <a:pt x="1183017" y="714748"/>
                    </a:cubicBezTo>
                    <a:cubicBezTo>
                      <a:pt x="1183340" y="716681"/>
                      <a:pt x="1184092" y="717754"/>
                      <a:pt x="1184415" y="718076"/>
                    </a:cubicBezTo>
                    <a:cubicBezTo>
                      <a:pt x="1185491" y="719579"/>
                      <a:pt x="1186889" y="720223"/>
                      <a:pt x="1188071" y="720438"/>
                    </a:cubicBezTo>
                    <a:cubicBezTo>
                      <a:pt x="1186351" y="722799"/>
                      <a:pt x="1184523" y="725161"/>
                      <a:pt x="1182694" y="727630"/>
                    </a:cubicBezTo>
                    <a:lnTo>
                      <a:pt x="1136882" y="792576"/>
                    </a:lnTo>
                    <a:lnTo>
                      <a:pt x="1121073" y="813509"/>
                    </a:lnTo>
                    <a:cubicBezTo>
                      <a:pt x="1119460" y="815441"/>
                      <a:pt x="1115266" y="817696"/>
                      <a:pt x="1113115" y="819628"/>
                    </a:cubicBezTo>
                    <a:cubicBezTo>
                      <a:pt x="1110104" y="822312"/>
                      <a:pt x="1109136" y="825318"/>
                      <a:pt x="1109244" y="827357"/>
                    </a:cubicBezTo>
                    <a:cubicBezTo>
                      <a:pt x="1109351" y="829826"/>
                      <a:pt x="1110319" y="832617"/>
                      <a:pt x="1114298" y="834442"/>
                    </a:cubicBezTo>
                    <a:cubicBezTo>
                      <a:pt x="1117632" y="835945"/>
                      <a:pt x="1121611" y="834442"/>
                      <a:pt x="1123224" y="831007"/>
                    </a:cubicBezTo>
                    <a:close/>
                    <a:moveTo>
                      <a:pt x="1195492" y="710132"/>
                    </a:moveTo>
                    <a:lnTo>
                      <a:pt x="1195599" y="710239"/>
                    </a:lnTo>
                    <a:cubicBezTo>
                      <a:pt x="1195599" y="710239"/>
                      <a:pt x="1195599" y="710239"/>
                      <a:pt x="1195599" y="710239"/>
                    </a:cubicBezTo>
                    <a:cubicBezTo>
                      <a:pt x="1195492" y="710239"/>
                      <a:pt x="1195492" y="710239"/>
                      <a:pt x="1195492" y="710132"/>
                    </a:cubicBezTo>
                    <a:close/>
                    <a:moveTo>
                      <a:pt x="1708679" y="142793"/>
                    </a:moveTo>
                    <a:lnTo>
                      <a:pt x="1708572" y="142901"/>
                    </a:lnTo>
                    <a:cubicBezTo>
                      <a:pt x="1708249" y="142686"/>
                      <a:pt x="1707819" y="142364"/>
                      <a:pt x="1708357" y="142579"/>
                    </a:cubicBezTo>
                    <a:cubicBezTo>
                      <a:pt x="1708464" y="142686"/>
                      <a:pt x="1708572" y="142686"/>
                      <a:pt x="1708679" y="142793"/>
                    </a:cubicBezTo>
                    <a:close/>
                    <a:moveTo>
                      <a:pt x="1708572" y="142901"/>
                    </a:moveTo>
                    <a:lnTo>
                      <a:pt x="1708572" y="143008"/>
                    </a:lnTo>
                    <a:lnTo>
                      <a:pt x="1708464" y="143008"/>
                    </a:lnTo>
                    <a:lnTo>
                      <a:pt x="1708572" y="142901"/>
                    </a:lnTo>
                    <a:close/>
                    <a:moveTo>
                      <a:pt x="1707712" y="151596"/>
                    </a:moveTo>
                    <a:cubicBezTo>
                      <a:pt x="1705883" y="148912"/>
                      <a:pt x="1706314" y="145262"/>
                      <a:pt x="1708572" y="143008"/>
                    </a:cubicBezTo>
                    <a:lnTo>
                      <a:pt x="1708787" y="142793"/>
                    </a:lnTo>
                    <a:cubicBezTo>
                      <a:pt x="1709002" y="142579"/>
                      <a:pt x="1709325" y="142364"/>
                      <a:pt x="1709540" y="142149"/>
                    </a:cubicBezTo>
                    <a:lnTo>
                      <a:pt x="1709432" y="141935"/>
                    </a:lnTo>
                    <a:cubicBezTo>
                      <a:pt x="1711905" y="139680"/>
                      <a:pt x="1715670" y="139358"/>
                      <a:pt x="1718466" y="141290"/>
                    </a:cubicBezTo>
                    <a:cubicBezTo>
                      <a:pt x="1721584" y="143545"/>
                      <a:pt x="1722337" y="148053"/>
                      <a:pt x="1720079" y="151274"/>
                    </a:cubicBezTo>
                    <a:cubicBezTo>
                      <a:pt x="1722229" y="153313"/>
                      <a:pt x="1718466" y="150415"/>
                      <a:pt x="1720294" y="152562"/>
                    </a:cubicBezTo>
                    <a:cubicBezTo>
                      <a:pt x="1721047" y="153421"/>
                      <a:pt x="1719541" y="152133"/>
                      <a:pt x="1720294" y="153099"/>
                    </a:cubicBezTo>
                    <a:cubicBezTo>
                      <a:pt x="1721369" y="154709"/>
                      <a:pt x="1719218" y="152562"/>
                      <a:pt x="1720079" y="154280"/>
                    </a:cubicBezTo>
                    <a:cubicBezTo>
                      <a:pt x="1720616" y="155139"/>
                      <a:pt x="1719864" y="154065"/>
                      <a:pt x="1719756" y="155031"/>
                    </a:cubicBezTo>
                    <a:cubicBezTo>
                      <a:pt x="1719756" y="155246"/>
                      <a:pt x="1719541" y="155353"/>
                      <a:pt x="1719433" y="155353"/>
                    </a:cubicBezTo>
                    <a:cubicBezTo>
                      <a:pt x="1718681" y="155461"/>
                      <a:pt x="1719218" y="155782"/>
                      <a:pt x="1718681" y="155246"/>
                    </a:cubicBezTo>
                    <a:cubicBezTo>
                      <a:pt x="1715562" y="152347"/>
                      <a:pt x="1720401" y="156749"/>
                      <a:pt x="1717175" y="153528"/>
                    </a:cubicBezTo>
                    <a:cubicBezTo>
                      <a:pt x="1714057" y="155568"/>
                      <a:pt x="1709862" y="154816"/>
                      <a:pt x="1707712" y="151596"/>
                    </a:cubicBezTo>
                    <a:close/>
                    <a:moveTo>
                      <a:pt x="1708787" y="142793"/>
                    </a:moveTo>
                    <a:lnTo>
                      <a:pt x="1708679" y="142793"/>
                    </a:lnTo>
                    <a:lnTo>
                      <a:pt x="1708787" y="142793"/>
                    </a:lnTo>
                    <a:lnTo>
                      <a:pt x="1708787" y="142793"/>
                    </a:lnTo>
                    <a:close/>
                    <a:moveTo>
                      <a:pt x="1709432" y="141935"/>
                    </a:moveTo>
                    <a:cubicBezTo>
                      <a:pt x="1709217" y="142149"/>
                      <a:pt x="1709002" y="142364"/>
                      <a:pt x="1708787" y="142686"/>
                    </a:cubicBezTo>
                    <a:cubicBezTo>
                      <a:pt x="1708357" y="142149"/>
                      <a:pt x="1706959" y="140969"/>
                      <a:pt x="1708034" y="141720"/>
                    </a:cubicBezTo>
                    <a:cubicBezTo>
                      <a:pt x="1709002" y="142256"/>
                      <a:pt x="1707066" y="140432"/>
                      <a:pt x="1708034" y="141076"/>
                    </a:cubicBezTo>
                    <a:cubicBezTo>
                      <a:pt x="1708572" y="141505"/>
                      <a:pt x="1707389" y="140324"/>
                      <a:pt x="1708034" y="140646"/>
                    </a:cubicBezTo>
                    <a:cubicBezTo>
                      <a:pt x="1708787" y="141076"/>
                      <a:pt x="1707604" y="140217"/>
                      <a:pt x="1708249" y="139680"/>
                    </a:cubicBezTo>
                    <a:cubicBezTo>
                      <a:pt x="1708787" y="139358"/>
                      <a:pt x="1708249" y="140109"/>
                      <a:pt x="1708787" y="140002"/>
                    </a:cubicBezTo>
                    <a:lnTo>
                      <a:pt x="1709217" y="139788"/>
                    </a:lnTo>
                    <a:cubicBezTo>
                      <a:pt x="1709110" y="140217"/>
                      <a:pt x="1709110" y="140969"/>
                      <a:pt x="1709432" y="141935"/>
                    </a:cubicBezTo>
                    <a:close/>
                    <a:moveTo>
                      <a:pt x="2102281" y="1328677"/>
                    </a:moveTo>
                    <a:cubicBezTo>
                      <a:pt x="2105937" y="1330072"/>
                      <a:pt x="2110024" y="1328140"/>
                      <a:pt x="2111422" y="1324490"/>
                    </a:cubicBezTo>
                    <a:cubicBezTo>
                      <a:pt x="2112820" y="1320840"/>
                      <a:pt x="2110992" y="1316761"/>
                      <a:pt x="2107335" y="1315365"/>
                    </a:cubicBezTo>
                    <a:cubicBezTo>
                      <a:pt x="2014635" y="1279833"/>
                      <a:pt x="1922902" y="1242368"/>
                      <a:pt x="1831600" y="1204152"/>
                    </a:cubicBezTo>
                    <a:cubicBezTo>
                      <a:pt x="1797724" y="1189982"/>
                      <a:pt x="1763955" y="1175490"/>
                      <a:pt x="1730080" y="1161105"/>
                    </a:cubicBezTo>
                    <a:cubicBezTo>
                      <a:pt x="1746211" y="1160568"/>
                      <a:pt x="1762235" y="1159709"/>
                      <a:pt x="1778474" y="1159709"/>
                    </a:cubicBezTo>
                    <a:cubicBezTo>
                      <a:pt x="1797509" y="1159924"/>
                      <a:pt x="1816543" y="1160568"/>
                      <a:pt x="1835471" y="1161212"/>
                    </a:cubicBezTo>
                    <a:cubicBezTo>
                      <a:pt x="1854721" y="1161856"/>
                      <a:pt x="1873756" y="1162500"/>
                      <a:pt x="1892575" y="1163574"/>
                    </a:cubicBezTo>
                    <a:cubicBezTo>
                      <a:pt x="1904512" y="1164111"/>
                      <a:pt x="1916342" y="1164862"/>
                      <a:pt x="1928279" y="1165828"/>
                    </a:cubicBezTo>
                    <a:cubicBezTo>
                      <a:pt x="1936130" y="1166365"/>
                      <a:pt x="1944088" y="1167116"/>
                      <a:pt x="1951938" y="1167975"/>
                    </a:cubicBezTo>
                    <a:lnTo>
                      <a:pt x="1973446" y="1170337"/>
                    </a:lnTo>
                    <a:cubicBezTo>
                      <a:pt x="1975812" y="1170659"/>
                      <a:pt x="1981834" y="1172055"/>
                      <a:pt x="1983447" y="1172269"/>
                    </a:cubicBezTo>
                    <a:cubicBezTo>
                      <a:pt x="1985060" y="1172484"/>
                      <a:pt x="1986244" y="1172376"/>
                      <a:pt x="1986674" y="1172162"/>
                    </a:cubicBezTo>
                    <a:cubicBezTo>
                      <a:pt x="1989147" y="1171410"/>
                      <a:pt x="1990438" y="1170015"/>
                      <a:pt x="1990975" y="1168727"/>
                    </a:cubicBezTo>
                    <a:cubicBezTo>
                      <a:pt x="1991728" y="1167224"/>
                      <a:pt x="1992158" y="1165614"/>
                      <a:pt x="1991514" y="1163789"/>
                    </a:cubicBezTo>
                    <a:cubicBezTo>
                      <a:pt x="1991406" y="1163252"/>
                      <a:pt x="1990975" y="1160461"/>
                      <a:pt x="1986997" y="1158958"/>
                    </a:cubicBezTo>
                    <a:cubicBezTo>
                      <a:pt x="1986566" y="1158743"/>
                      <a:pt x="1986029" y="1158636"/>
                      <a:pt x="1985599" y="1158529"/>
                    </a:cubicBezTo>
                    <a:cubicBezTo>
                      <a:pt x="1985599" y="1158529"/>
                      <a:pt x="1985599" y="1158636"/>
                      <a:pt x="1985599" y="1158743"/>
                    </a:cubicBezTo>
                    <a:cubicBezTo>
                      <a:pt x="1985491" y="1159387"/>
                      <a:pt x="1984523" y="1159280"/>
                      <a:pt x="1983232" y="1158958"/>
                    </a:cubicBezTo>
                    <a:cubicBezTo>
                      <a:pt x="1983447" y="1158851"/>
                      <a:pt x="1983986" y="1158529"/>
                      <a:pt x="1984523" y="1158421"/>
                    </a:cubicBezTo>
                    <a:cubicBezTo>
                      <a:pt x="1983770" y="1158421"/>
                      <a:pt x="1983125" y="1158529"/>
                      <a:pt x="1982372" y="1158636"/>
                    </a:cubicBezTo>
                    <a:cubicBezTo>
                      <a:pt x="1980006" y="1157885"/>
                      <a:pt x="1976995" y="1156596"/>
                      <a:pt x="1975490" y="1156274"/>
                    </a:cubicBezTo>
                    <a:lnTo>
                      <a:pt x="1953981" y="1152732"/>
                    </a:lnTo>
                    <a:cubicBezTo>
                      <a:pt x="1943980" y="1151122"/>
                      <a:pt x="1933979" y="1149726"/>
                      <a:pt x="1923869" y="1148652"/>
                    </a:cubicBezTo>
                    <a:cubicBezTo>
                      <a:pt x="1913869" y="1147472"/>
                      <a:pt x="1903867" y="1146505"/>
                      <a:pt x="1893758" y="1145647"/>
                    </a:cubicBezTo>
                    <a:cubicBezTo>
                      <a:pt x="1874830" y="1144144"/>
                      <a:pt x="1855581" y="1142641"/>
                      <a:pt x="1836224" y="1141889"/>
                    </a:cubicBezTo>
                    <a:cubicBezTo>
                      <a:pt x="1823318" y="1141460"/>
                      <a:pt x="1810521" y="1141245"/>
                      <a:pt x="1797616" y="1141460"/>
                    </a:cubicBezTo>
                    <a:cubicBezTo>
                      <a:pt x="1765139" y="1141675"/>
                      <a:pt x="1732768" y="1143822"/>
                      <a:pt x="1701259" y="1147686"/>
                    </a:cubicBezTo>
                    <a:cubicBezTo>
                      <a:pt x="1700829" y="1147686"/>
                      <a:pt x="1700936" y="1148438"/>
                      <a:pt x="1700506" y="1148545"/>
                    </a:cubicBezTo>
                    <a:cubicBezTo>
                      <a:pt x="1689429" y="1143822"/>
                      <a:pt x="1678353" y="1139206"/>
                      <a:pt x="1667384" y="1134482"/>
                    </a:cubicBezTo>
                    <a:cubicBezTo>
                      <a:pt x="1636627" y="1121386"/>
                      <a:pt x="1605977" y="1108289"/>
                      <a:pt x="1575328" y="1095193"/>
                    </a:cubicBezTo>
                    <a:cubicBezTo>
                      <a:pt x="1600278" y="1091328"/>
                      <a:pt x="1625012" y="1087463"/>
                      <a:pt x="1649854" y="1083706"/>
                    </a:cubicBezTo>
                    <a:cubicBezTo>
                      <a:pt x="1667921" y="1080915"/>
                      <a:pt x="1686096" y="1078339"/>
                      <a:pt x="1704270" y="1075763"/>
                    </a:cubicBezTo>
                    <a:cubicBezTo>
                      <a:pt x="1719326" y="1073616"/>
                      <a:pt x="1734381" y="1071576"/>
                      <a:pt x="1749545" y="1069644"/>
                    </a:cubicBezTo>
                    <a:cubicBezTo>
                      <a:pt x="1764601" y="1067711"/>
                      <a:pt x="1779657" y="1065779"/>
                      <a:pt x="1794928" y="1064276"/>
                    </a:cubicBezTo>
                    <a:cubicBezTo>
                      <a:pt x="1807080" y="1062988"/>
                      <a:pt x="1819339" y="1062129"/>
                      <a:pt x="1831600" y="1061700"/>
                    </a:cubicBezTo>
                    <a:cubicBezTo>
                      <a:pt x="1843859" y="1061270"/>
                      <a:pt x="1856226" y="1061270"/>
                      <a:pt x="1868486" y="1061700"/>
                    </a:cubicBezTo>
                    <a:lnTo>
                      <a:pt x="1893543" y="1063310"/>
                    </a:lnTo>
                    <a:cubicBezTo>
                      <a:pt x="1894188" y="1063310"/>
                      <a:pt x="1904082" y="1064276"/>
                      <a:pt x="1906125" y="1064062"/>
                    </a:cubicBezTo>
                    <a:cubicBezTo>
                      <a:pt x="1913438" y="1063417"/>
                      <a:pt x="1913223" y="1056869"/>
                      <a:pt x="1912578" y="1055044"/>
                    </a:cubicBezTo>
                    <a:cubicBezTo>
                      <a:pt x="1912363" y="1054400"/>
                      <a:pt x="1911610" y="1051394"/>
                      <a:pt x="1907093" y="1050213"/>
                    </a:cubicBezTo>
                    <a:cubicBezTo>
                      <a:pt x="1906448" y="1049999"/>
                      <a:pt x="1905803" y="1049892"/>
                      <a:pt x="1905158" y="1049892"/>
                    </a:cubicBezTo>
                    <a:cubicBezTo>
                      <a:pt x="1905158" y="1049999"/>
                      <a:pt x="1905265" y="1050213"/>
                      <a:pt x="1905265" y="1050321"/>
                    </a:cubicBezTo>
                    <a:cubicBezTo>
                      <a:pt x="1905265" y="1050965"/>
                      <a:pt x="1904082" y="1050965"/>
                      <a:pt x="1902576" y="1050750"/>
                    </a:cubicBezTo>
                    <a:cubicBezTo>
                      <a:pt x="1902899" y="1050536"/>
                      <a:pt x="1903114" y="1050428"/>
                      <a:pt x="1903330" y="1050213"/>
                    </a:cubicBezTo>
                    <a:cubicBezTo>
                      <a:pt x="1902899" y="1050321"/>
                      <a:pt x="1902469" y="1050536"/>
                      <a:pt x="1902039" y="1050750"/>
                    </a:cubicBezTo>
                    <a:cubicBezTo>
                      <a:pt x="1899135" y="1050321"/>
                      <a:pt x="1895264" y="1049140"/>
                      <a:pt x="1894941" y="1049140"/>
                    </a:cubicBezTo>
                    <a:lnTo>
                      <a:pt x="1869239" y="1046349"/>
                    </a:lnTo>
                    <a:cubicBezTo>
                      <a:pt x="1856656" y="1045383"/>
                      <a:pt x="1843967" y="1044953"/>
                      <a:pt x="1831276" y="1044953"/>
                    </a:cubicBezTo>
                    <a:cubicBezTo>
                      <a:pt x="1818587" y="1044846"/>
                      <a:pt x="1805897" y="1045383"/>
                      <a:pt x="1793315" y="1046349"/>
                    </a:cubicBezTo>
                    <a:cubicBezTo>
                      <a:pt x="1777829" y="1047530"/>
                      <a:pt x="1762557" y="1048818"/>
                      <a:pt x="1747179" y="1050643"/>
                    </a:cubicBezTo>
                    <a:cubicBezTo>
                      <a:pt x="1731908" y="1052360"/>
                      <a:pt x="1716638" y="1054507"/>
                      <a:pt x="1701474" y="1056869"/>
                    </a:cubicBezTo>
                    <a:cubicBezTo>
                      <a:pt x="1683192" y="1059660"/>
                      <a:pt x="1665018" y="1062881"/>
                      <a:pt x="1646843" y="1066209"/>
                    </a:cubicBezTo>
                    <a:cubicBezTo>
                      <a:pt x="1619743" y="1071254"/>
                      <a:pt x="1592750" y="1076836"/>
                      <a:pt x="1565649" y="1082203"/>
                    </a:cubicBezTo>
                    <a:cubicBezTo>
                      <a:pt x="1562423" y="1082848"/>
                      <a:pt x="1561241" y="1085961"/>
                      <a:pt x="1560917" y="1088966"/>
                    </a:cubicBezTo>
                    <a:cubicBezTo>
                      <a:pt x="1557584" y="1087571"/>
                      <a:pt x="1554250" y="1086176"/>
                      <a:pt x="1550916" y="1084672"/>
                    </a:cubicBezTo>
                    <a:cubicBezTo>
                      <a:pt x="1551239" y="1083599"/>
                      <a:pt x="1551776" y="1082203"/>
                      <a:pt x="1550056" y="1083062"/>
                    </a:cubicBezTo>
                    <a:lnTo>
                      <a:pt x="1550056" y="1082848"/>
                    </a:lnTo>
                    <a:cubicBezTo>
                      <a:pt x="1548443" y="1079520"/>
                      <a:pt x="1544356" y="1078017"/>
                      <a:pt x="1540915" y="1079627"/>
                    </a:cubicBezTo>
                    <a:cubicBezTo>
                      <a:pt x="1540915" y="1079627"/>
                      <a:pt x="1540485" y="1080056"/>
                      <a:pt x="1540377" y="1080164"/>
                    </a:cubicBezTo>
                    <a:cubicBezTo>
                      <a:pt x="1502630" y="1064062"/>
                      <a:pt x="1464883" y="1047959"/>
                      <a:pt x="1427136" y="1031750"/>
                    </a:cubicBezTo>
                    <a:cubicBezTo>
                      <a:pt x="1454237" y="1022625"/>
                      <a:pt x="1481552" y="1014466"/>
                      <a:pt x="1509190" y="1007489"/>
                    </a:cubicBezTo>
                    <a:cubicBezTo>
                      <a:pt x="1532419" y="1001692"/>
                      <a:pt x="1555863" y="996432"/>
                      <a:pt x="1579415" y="991601"/>
                    </a:cubicBezTo>
                    <a:cubicBezTo>
                      <a:pt x="1602966" y="986663"/>
                      <a:pt x="1626518" y="981940"/>
                      <a:pt x="1650177" y="977860"/>
                    </a:cubicBezTo>
                    <a:cubicBezTo>
                      <a:pt x="1662544" y="975713"/>
                      <a:pt x="1674912" y="973781"/>
                      <a:pt x="1687386" y="972063"/>
                    </a:cubicBezTo>
                    <a:cubicBezTo>
                      <a:pt x="1699753" y="970453"/>
                      <a:pt x="1712229" y="968950"/>
                      <a:pt x="1724811" y="967877"/>
                    </a:cubicBezTo>
                    <a:lnTo>
                      <a:pt x="1753201" y="965837"/>
                    </a:lnTo>
                    <a:cubicBezTo>
                      <a:pt x="1754922" y="965730"/>
                      <a:pt x="1763526" y="965944"/>
                      <a:pt x="1766752" y="965300"/>
                    </a:cubicBezTo>
                    <a:cubicBezTo>
                      <a:pt x="1773420" y="963905"/>
                      <a:pt x="1773957" y="958537"/>
                      <a:pt x="1773096" y="955961"/>
                    </a:cubicBezTo>
                    <a:cubicBezTo>
                      <a:pt x="1772022" y="952419"/>
                      <a:pt x="1768257" y="950379"/>
                      <a:pt x="1764601" y="951453"/>
                    </a:cubicBezTo>
                    <a:cubicBezTo>
                      <a:pt x="1764494" y="951453"/>
                      <a:pt x="1764386" y="951560"/>
                      <a:pt x="1764170" y="951560"/>
                    </a:cubicBezTo>
                    <a:cubicBezTo>
                      <a:pt x="1764170" y="951667"/>
                      <a:pt x="1764278" y="951774"/>
                      <a:pt x="1764278" y="951882"/>
                    </a:cubicBezTo>
                    <a:cubicBezTo>
                      <a:pt x="1764386" y="952741"/>
                      <a:pt x="1763418" y="952955"/>
                      <a:pt x="1762020" y="952955"/>
                    </a:cubicBezTo>
                    <a:lnTo>
                      <a:pt x="1762450" y="952526"/>
                    </a:lnTo>
                    <a:lnTo>
                      <a:pt x="1761912" y="952955"/>
                    </a:lnTo>
                    <a:cubicBezTo>
                      <a:pt x="1758901" y="952955"/>
                      <a:pt x="1753846" y="951667"/>
                      <a:pt x="1752879" y="951667"/>
                    </a:cubicBezTo>
                    <a:lnTo>
                      <a:pt x="1723627" y="952526"/>
                    </a:lnTo>
                    <a:cubicBezTo>
                      <a:pt x="1710938" y="953170"/>
                      <a:pt x="1698140" y="954136"/>
                      <a:pt x="1685451" y="955424"/>
                    </a:cubicBezTo>
                    <a:cubicBezTo>
                      <a:pt x="1672653" y="956713"/>
                      <a:pt x="1659963" y="958323"/>
                      <a:pt x="1647273" y="960148"/>
                    </a:cubicBezTo>
                    <a:cubicBezTo>
                      <a:pt x="1623291" y="963797"/>
                      <a:pt x="1599202" y="967770"/>
                      <a:pt x="1575436" y="972707"/>
                    </a:cubicBezTo>
                    <a:cubicBezTo>
                      <a:pt x="1559519" y="975928"/>
                      <a:pt x="1543711" y="979685"/>
                      <a:pt x="1528010" y="983764"/>
                    </a:cubicBezTo>
                    <a:cubicBezTo>
                      <a:pt x="1488757" y="994070"/>
                      <a:pt x="1450150" y="1006523"/>
                      <a:pt x="1412295" y="1021337"/>
                    </a:cubicBezTo>
                    <a:cubicBezTo>
                      <a:pt x="1410897" y="1021873"/>
                      <a:pt x="1411435" y="1023591"/>
                      <a:pt x="1410682" y="1024772"/>
                    </a:cubicBezTo>
                    <a:cubicBezTo>
                      <a:pt x="1384765" y="1013715"/>
                      <a:pt x="1358847" y="1002765"/>
                      <a:pt x="1332822" y="991923"/>
                    </a:cubicBezTo>
                    <a:cubicBezTo>
                      <a:pt x="1308626" y="981832"/>
                      <a:pt x="1284321" y="972063"/>
                      <a:pt x="1260017" y="962295"/>
                    </a:cubicBezTo>
                    <a:cubicBezTo>
                      <a:pt x="1290559" y="949735"/>
                      <a:pt x="1320778" y="937175"/>
                      <a:pt x="1351427" y="926547"/>
                    </a:cubicBezTo>
                    <a:cubicBezTo>
                      <a:pt x="1367343" y="920965"/>
                      <a:pt x="1383367" y="915705"/>
                      <a:pt x="1399713" y="910767"/>
                    </a:cubicBezTo>
                    <a:cubicBezTo>
                      <a:pt x="1423480" y="903467"/>
                      <a:pt x="1447891" y="896812"/>
                      <a:pt x="1473271" y="891337"/>
                    </a:cubicBezTo>
                    <a:cubicBezTo>
                      <a:pt x="1487144" y="888331"/>
                      <a:pt x="1501017" y="885433"/>
                      <a:pt x="1514998" y="882642"/>
                    </a:cubicBezTo>
                    <a:cubicBezTo>
                      <a:pt x="1528978" y="879851"/>
                      <a:pt x="1542850" y="877167"/>
                      <a:pt x="1556831" y="874591"/>
                    </a:cubicBezTo>
                    <a:lnTo>
                      <a:pt x="1583608" y="869974"/>
                    </a:lnTo>
                    <a:cubicBezTo>
                      <a:pt x="1584899" y="869760"/>
                      <a:pt x="1587695" y="868364"/>
                      <a:pt x="1589954" y="867506"/>
                    </a:cubicBezTo>
                    <a:cubicBezTo>
                      <a:pt x="1590491" y="867828"/>
                      <a:pt x="1591029" y="867184"/>
                      <a:pt x="1591674" y="867398"/>
                    </a:cubicBezTo>
                    <a:cubicBezTo>
                      <a:pt x="1591567" y="867291"/>
                      <a:pt x="1591459" y="867398"/>
                      <a:pt x="1591352" y="867291"/>
                    </a:cubicBezTo>
                    <a:lnTo>
                      <a:pt x="1591029" y="867184"/>
                    </a:lnTo>
                    <a:cubicBezTo>
                      <a:pt x="1591459" y="867076"/>
                      <a:pt x="1591459" y="867398"/>
                      <a:pt x="1591782" y="867291"/>
                    </a:cubicBezTo>
                    <a:cubicBezTo>
                      <a:pt x="1593932" y="867935"/>
                      <a:pt x="1596406" y="868364"/>
                      <a:pt x="1598234" y="866754"/>
                    </a:cubicBezTo>
                    <a:cubicBezTo>
                      <a:pt x="1602106" y="863427"/>
                      <a:pt x="1601030" y="859991"/>
                      <a:pt x="1600385" y="858488"/>
                    </a:cubicBezTo>
                    <a:cubicBezTo>
                      <a:pt x="1599740" y="856771"/>
                      <a:pt x="1598234" y="854731"/>
                      <a:pt x="1594901" y="854087"/>
                    </a:cubicBezTo>
                    <a:cubicBezTo>
                      <a:pt x="1594040" y="853980"/>
                      <a:pt x="1592319" y="853980"/>
                      <a:pt x="1590276" y="854302"/>
                    </a:cubicBezTo>
                    <a:cubicBezTo>
                      <a:pt x="1587695" y="854731"/>
                      <a:pt x="1583717" y="855804"/>
                      <a:pt x="1581780" y="855912"/>
                    </a:cubicBezTo>
                    <a:lnTo>
                      <a:pt x="1554358" y="859562"/>
                    </a:lnTo>
                    <a:cubicBezTo>
                      <a:pt x="1537366" y="862138"/>
                      <a:pt x="1520374" y="864714"/>
                      <a:pt x="1503491" y="867613"/>
                    </a:cubicBezTo>
                    <a:cubicBezTo>
                      <a:pt x="1492199" y="869545"/>
                      <a:pt x="1480907" y="871585"/>
                      <a:pt x="1469722" y="873732"/>
                    </a:cubicBezTo>
                    <a:cubicBezTo>
                      <a:pt x="1452408" y="877060"/>
                      <a:pt x="1435524" y="880817"/>
                      <a:pt x="1419071" y="885218"/>
                    </a:cubicBezTo>
                    <a:cubicBezTo>
                      <a:pt x="1402186" y="889620"/>
                      <a:pt x="1385625" y="894665"/>
                      <a:pt x="1369386" y="900247"/>
                    </a:cubicBezTo>
                    <a:cubicBezTo>
                      <a:pt x="1349706" y="906903"/>
                      <a:pt x="1330456" y="914417"/>
                      <a:pt x="1311314" y="922254"/>
                    </a:cubicBezTo>
                    <a:cubicBezTo>
                      <a:pt x="1287440" y="932237"/>
                      <a:pt x="1263565" y="943294"/>
                      <a:pt x="1239476" y="954458"/>
                    </a:cubicBezTo>
                    <a:cubicBezTo>
                      <a:pt x="1238831" y="954244"/>
                      <a:pt x="1237971" y="954029"/>
                      <a:pt x="1237110" y="953707"/>
                    </a:cubicBezTo>
                    <a:cubicBezTo>
                      <a:pt x="1237003" y="953385"/>
                      <a:pt x="1236680" y="952633"/>
                      <a:pt x="1236573" y="952419"/>
                    </a:cubicBezTo>
                    <a:cubicBezTo>
                      <a:pt x="1236035" y="951238"/>
                      <a:pt x="1235497" y="950594"/>
                      <a:pt x="1235282" y="950272"/>
                    </a:cubicBezTo>
                    <a:cubicBezTo>
                      <a:pt x="1233561" y="948340"/>
                      <a:pt x="1231733" y="947910"/>
                      <a:pt x="1230658" y="947910"/>
                    </a:cubicBezTo>
                    <a:cubicBezTo>
                      <a:pt x="1228722" y="947695"/>
                      <a:pt x="1227001" y="948125"/>
                      <a:pt x="1225496" y="949413"/>
                    </a:cubicBezTo>
                    <a:cubicBezTo>
                      <a:pt x="1225496" y="949413"/>
                      <a:pt x="1225173" y="949950"/>
                      <a:pt x="1224958" y="950057"/>
                    </a:cubicBezTo>
                    <a:cubicBezTo>
                      <a:pt x="1218936" y="948340"/>
                      <a:pt x="1212591" y="946407"/>
                      <a:pt x="1206461" y="944475"/>
                    </a:cubicBezTo>
                    <a:cubicBezTo>
                      <a:pt x="1197858" y="941684"/>
                      <a:pt x="1190115" y="938893"/>
                      <a:pt x="1186781" y="936531"/>
                    </a:cubicBezTo>
                    <a:lnTo>
                      <a:pt x="1186566" y="936424"/>
                    </a:lnTo>
                    <a:cubicBezTo>
                      <a:pt x="1184738" y="933740"/>
                      <a:pt x="1181189" y="932667"/>
                      <a:pt x="1178070" y="934062"/>
                    </a:cubicBezTo>
                    <a:cubicBezTo>
                      <a:pt x="1174629" y="935672"/>
                      <a:pt x="1173123" y="939751"/>
                      <a:pt x="1174737" y="943187"/>
                    </a:cubicBezTo>
                    <a:cubicBezTo>
                      <a:pt x="1175381" y="944475"/>
                      <a:pt x="1176565" y="946085"/>
                      <a:pt x="1178715" y="947695"/>
                    </a:cubicBezTo>
                    <a:cubicBezTo>
                      <a:pt x="1180974" y="949306"/>
                      <a:pt x="1184738" y="951238"/>
                      <a:pt x="1189362" y="953063"/>
                    </a:cubicBezTo>
                    <a:cubicBezTo>
                      <a:pt x="1199471" y="957250"/>
                      <a:pt x="1213881" y="961650"/>
                      <a:pt x="1224851" y="964978"/>
                    </a:cubicBezTo>
                    <a:cubicBezTo>
                      <a:pt x="1224206" y="966696"/>
                      <a:pt x="1222270" y="967770"/>
                      <a:pt x="1223022" y="969594"/>
                    </a:cubicBezTo>
                    <a:cubicBezTo>
                      <a:pt x="1223990" y="971741"/>
                      <a:pt x="1226571" y="971312"/>
                      <a:pt x="1228830" y="971741"/>
                    </a:cubicBezTo>
                    <a:cubicBezTo>
                      <a:pt x="1228830" y="971741"/>
                      <a:pt x="1228830" y="971849"/>
                      <a:pt x="1228830" y="971849"/>
                    </a:cubicBezTo>
                    <a:cubicBezTo>
                      <a:pt x="1230766" y="977216"/>
                      <a:pt x="1232701" y="982476"/>
                      <a:pt x="1234745" y="987629"/>
                    </a:cubicBezTo>
                    <a:cubicBezTo>
                      <a:pt x="1236788" y="992889"/>
                      <a:pt x="1238938" y="998042"/>
                      <a:pt x="1241305" y="1003302"/>
                    </a:cubicBezTo>
                    <a:cubicBezTo>
                      <a:pt x="1248833" y="1020156"/>
                      <a:pt x="1256360" y="1037117"/>
                      <a:pt x="1264103" y="1053863"/>
                    </a:cubicBezTo>
                    <a:cubicBezTo>
                      <a:pt x="1269265" y="1065135"/>
                      <a:pt x="1274642" y="1076299"/>
                      <a:pt x="1280019" y="1087356"/>
                    </a:cubicBezTo>
                    <a:cubicBezTo>
                      <a:pt x="1291956" y="1111832"/>
                      <a:pt x="1304646" y="1137595"/>
                      <a:pt x="1318950" y="1162930"/>
                    </a:cubicBezTo>
                    <a:cubicBezTo>
                      <a:pt x="1332822" y="1187620"/>
                      <a:pt x="1347985" y="1211988"/>
                      <a:pt x="1364655" y="1235175"/>
                    </a:cubicBezTo>
                    <a:cubicBezTo>
                      <a:pt x="1387346" y="1266844"/>
                      <a:pt x="1412833" y="1296042"/>
                      <a:pt x="1441331" y="1320088"/>
                    </a:cubicBezTo>
                    <a:cubicBezTo>
                      <a:pt x="1444343" y="1322665"/>
                      <a:pt x="1448860" y="1322343"/>
                      <a:pt x="1451440" y="1319337"/>
                    </a:cubicBezTo>
                    <a:cubicBezTo>
                      <a:pt x="1454021" y="1316439"/>
                      <a:pt x="1453699" y="1311930"/>
                      <a:pt x="1450688" y="1309354"/>
                    </a:cubicBezTo>
                    <a:cubicBezTo>
                      <a:pt x="1424017" y="1285200"/>
                      <a:pt x="1400573" y="1256108"/>
                      <a:pt x="1379388" y="1224870"/>
                    </a:cubicBezTo>
                    <a:cubicBezTo>
                      <a:pt x="1363687" y="1201898"/>
                      <a:pt x="1349383" y="1177637"/>
                      <a:pt x="1335833" y="1153483"/>
                    </a:cubicBezTo>
                    <a:cubicBezTo>
                      <a:pt x="1321745" y="1128363"/>
                      <a:pt x="1308410" y="1103351"/>
                      <a:pt x="1296151" y="1079305"/>
                    </a:cubicBezTo>
                    <a:cubicBezTo>
                      <a:pt x="1289161" y="1065672"/>
                      <a:pt x="1282278" y="1051931"/>
                      <a:pt x="1275502" y="1038190"/>
                    </a:cubicBezTo>
                    <a:cubicBezTo>
                      <a:pt x="1268727" y="1024450"/>
                      <a:pt x="1261952" y="1010602"/>
                      <a:pt x="1255285" y="996754"/>
                    </a:cubicBezTo>
                    <a:cubicBezTo>
                      <a:pt x="1252919" y="991923"/>
                      <a:pt x="1250661" y="986985"/>
                      <a:pt x="1248510" y="982047"/>
                    </a:cubicBezTo>
                    <a:cubicBezTo>
                      <a:pt x="1247004" y="978612"/>
                      <a:pt x="1245714" y="975284"/>
                      <a:pt x="1244316" y="971849"/>
                    </a:cubicBezTo>
                    <a:cubicBezTo>
                      <a:pt x="1271846" y="983443"/>
                      <a:pt x="1299269" y="995036"/>
                      <a:pt x="1326585" y="1006737"/>
                    </a:cubicBezTo>
                    <a:cubicBezTo>
                      <a:pt x="1346910" y="1015540"/>
                      <a:pt x="1367235" y="1024450"/>
                      <a:pt x="1387561" y="1033360"/>
                    </a:cubicBezTo>
                    <a:cubicBezTo>
                      <a:pt x="1387883" y="1033896"/>
                      <a:pt x="1387668" y="1034219"/>
                      <a:pt x="1388098" y="1034755"/>
                    </a:cubicBezTo>
                    <a:cubicBezTo>
                      <a:pt x="1389604" y="1036687"/>
                      <a:pt x="1392400" y="1039371"/>
                      <a:pt x="1393045" y="1041089"/>
                    </a:cubicBezTo>
                    <a:lnTo>
                      <a:pt x="1403370" y="1068463"/>
                    </a:lnTo>
                    <a:cubicBezTo>
                      <a:pt x="1408747" y="1081667"/>
                      <a:pt x="1414984" y="1094656"/>
                      <a:pt x="1421544" y="1107323"/>
                    </a:cubicBezTo>
                    <a:cubicBezTo>
                      <a:pt x="1428104" y="1119990"/>
                      <a:pt x="1435202" y="1132443"/>
                      <a:pt x="1442299" y="1144681"/>
                    </a:cubicBezTo>
                    <a:cubicBezTo>
                      <a:pt x="1452623" y="1162071"/>
                      <a:pt x="1462947" y="1179569"/>
                      <a:pt x="1473702" y="1196530"/>
                    </a:cubicBezTo>
                    <a:cubicBezTo>
                      <a:pt x="1484563" y="1213813"/>
                      <a:pt x="1495855" y="1230667"/>
                      <a:pt x="1507685" y="1247091"/>
                    </a:cubicBezTo>
                    <a:cubicBezTo>
                      <a:pt x="1531344" y="1280048"/>
                      <a:pt x="1557369" y="1311286"/>
                      <a:pt x="1586943" y="1340055"/>
                    </a:cubicBezTo>
                    <a:cubicBezTo>
                      <a:pt x="1589739" y="1342847"/>
                      <a:pt x="1594256" y="1342847"/>
                      <a:pt x="1597051" y="1340163"/>
                    </a:cubicBezTo>
                    <a:cubicBezTo>
                      <a:pt x="1599847" y="1337372"/>
                      <a:pt x="1599847" y="1332863"/>
                      <a:pt x="1597051" y="1330072"/>
                    </a:cubicBezTo>
                    <a:cubicBezTo>
                      <a:pt x="1574791" y="1306670"/>
                      <a:pt x="1555110" y="1281872"/>
                      <a:pt x="1536613" y="1256108"/>
                    </a:cubicBezTo>
                    <a:cubicBezTo>
                      <a:pt x="1522633" y="1236678"/>
                      <a:pt x="1509405" y="1216604"/>
                      <a:pt x="1496500" y="1196423"/>
                    </a:cubicBezTo>
                    <a:cubicBezTo>
                      <a:pt x="1483488" y="1176241"/>
                      <a:pt x="1470583" y="1155845"/>
                      <a:pt x="1457893" y="1135234"/>
                    </a:cubicBezTo>
                    <a:cubicBezTo>
                      <a:pt x="1449075" y="1121171"/>
                      <a:pt x="1440471" y="1106786"/>
                      <a:pt x="1432406" y="1092079"/>
                    </a:cubicBezTo>
                    <a:cubicBezTo>
                      <a:pt x="1427136" y="1082311"/>
                      <a:pt x="1422082" y="1072435"/>
                      <a:pt x="1417457" y="1062344"/>
                    </a:cubicBezTo>
                    <a:lnTo>
                      <a:pt x="1409176" y="1042806"/>
                    </a:lnTo>
                    <a:cubicBezTo>
                      <a:pt x="1410897" y="1043558"/>
                      <a:pt x="1412510" y="1044309"/>
                      <a:pt x="1414231" y="1045061"/>
                    </a:cubicBezTo>
                    <a:cubicBezTo>
                      <a:pt x="1457678" y="1064169"/>
                      <a:pt x="1501125" y="1083062"/>
                      <a:pt x="1544463" y="1102063"/>
                    </a:cubicBezTo>
                    <a:cubicBezTo>
                      <a:pt x="1548120" y="1109041"/>
                      <a:pt x="1551776" y="1116126"/>
                      <a:pt x="1552206" y="1116985"/>
                    </a:cubicBezTo>
                    <a:lnTo>
                      <a:pt x="1579845" y="1170659"/>
                    </a:lnTo>
                    <a:cubicBezTo>
                      <a:pt x="1596191" y="1200931"/>
                      <a:pt x="1612645" y="1229808"/>
                      <a:pt x="1631573" y="1256860"/>
                    </a:cubicBezTo>
                    <a:cubicBezTo>
                      <a:pt x="1650714" y="1284127"/>
                      <a:pt x="1672330" y="1309461"/>
                      <a:pt x="1697173" y="1333829"/>
                    </a:cubicBezTo>
                    <a:cubicBezTo>
                      <a:pt x="1706959" y="1343276"/>
                      <a:pt x="1717820" y="1357339"/>
                      <a:pt x="1729972" y="1367430"/>
                    </a:cubicBezTo>
                    <a:cubicBezTo>
                      <a:pt x="1735995" y="1372475"/>
                      <a:pt x="1742447" y="1376554"/>
                      <a:pt x="1749115" y="1378916"/>
                    </a:cubicBezTo>
                    <a:cubicBezTo>
                      <a:pt x="1752772" y="1380311"/>
                      <a:pt x="1756966" y="1378379"/>
                      <a:pt x="1758363" y="1374729"/>
                    </a:cubicBezTo>
                    <a:cubicBezTo>
                      <a:pt x="1759654" y="1371079"/>
                      <a:pt x="1757826" y="1367000"/>
                      <a:pt x="1754170" y="1365604"/>
                    </a:cubicBezTo>
                    <a:cubicBezTo>
                      <a:pt x="1747394" y="1362814"/>
                      <a:pt x="1741264" y="1357554"/>
                      <a:pt x="1735350" y="1351649"/>
                    </a:cubicBezTo>
                    <a:cubicBezTo>
                      <a:pt x="1725779" y="1341988"/>
                      <a:pt x="1717175" y="1330179"/>
                      <a:pt x="1709217" y="1321806"/>
                    </a:cubicBezTo>
                    <a:cubicBezTo>
                      <a:pt x="1685666" y="1297760"/>
                      <a:pt x="1665878" y="1272211"/>
                      <a:pt x="1647488" y="1245803"/>
                    </a:cubicBezTo>
                    <a:cubicBezTo>
                      <a:pt x="1628884" y="1219288"/>
                      <a:pt x="1611677" y="1191699"/>
                      <a:pt x="1595008" y="1162286"/>
                    </a:cubicBezTo>
                    <a:lnTo>
                      <a:pt x="1566510" y="1111724"/>
                    </a:lnTo>
                    <a:cubicBezTo>
                      <a:pt x="1583932" y="1119346"/>
                      <a:pt x="1601245" y="1127075"/>
                      <a:pt x="1618667" y="1134590"/>
                    </a:cubicBezTo>
                    <a:cubicBezTo>
                      <a:pt x="1642971" y="1145110"/>
                      <a:pt x="1667384" y="1155201"/>
                      <a:pt x="1691795" y="1165614"/>
                    </a:cubicBezTo>
                    <a:cubicBezTo>
                      <a:pt x="1691795" y="1171518"/>
                      <a:pt x="1694053" y="1178925"/>
                      <a:pt x="1699216" y="1187298"/>
                    </a:cubicBezTo>
                    <a:cubicBezTo>
                      <a:pt x="1707604" y="1200824"/>
                      <a:pt x="1721369" y="1216604"/>
                      <a:pt x="1732016" y="1228198"/>
                    </a:cubicBezTo>
                    <a:cubicBezTo>
                      <a:pt x="1747179" y="1244515"/>
                      <a:pt x="1763096" y="1262979"/>
                      <a:pt x="1780409" y="1281014"/>
                    </a:cubicBezTo>
                    <a:cubicBezTo>
                      <a:pt x="1791486" y="1292607"/>
                      <a:pt x="1803100" y="1303986"/>
                      <a:pt x="1815037" y="1314614"/>
                    </a:cubicBezTo>
                    <a:cubicBezTo>
                      <a:pt x="1836116" y="1333614"/>
                      <a:pt x="1858162" y="1350361"/>
                      <a:pt x="1880745" y="1362599"/>
                    </a:cubicBezTo>
                    <a:cubicBezTo>
                      <a:pt x="1884080" y="1364638"/>
                      <a:pt x="1888489" y="1363457"/>
                      <a:pt x="1890424" y="1360022"/>
                    </a:cubicBezTo>
                    <a:cubicBezTo>
                      <a:pt x="1892360" y="1356587"/>
                      <a:pt x="1891284" y="1352293"/>
                      <a:pt x="1887843" y="1350361"/>
                    </a:cubicBezTo>
                    <a:cubicBezTo>
                      <a:pt x="1872035" y="1340592"/>
                      <a:pt x="1856764" y="1328247"/>
                      <a:pt x="1841815" y="1314721"/>
                    </a:cubicBezTo>
                    <a:cubicBezTo>
                      <a:pt x="1824932" y="1299585"/>
                      <a:pt x="1808800" y="1282731"/>
                      <a:pt x="1792992" y="1266199"/>
                    </a:cubicBezTo>
                    <a:cubicBezTo>
                      <a:pt x="1776215" y="1248702"/>
                      <a:pt x="1759761" y="1231633"/>
                      <a:pt x="1744490" y="1216175"/>
                    </a:cubicBezTo>
                    <a:cubicBezTo>
                      <a:pt x="1735565" y="1207265"/>
                      <a:pt x="1724273" y="1195671"/>
                      <a:pt x="1715777" y="1184722"/>
                    </a:cubicBezTo>
                    <a:cubicBezTo>
                      <a:pt x="1712336" y="1180320"/>
                      <a:pt x="1709970" y="1176348"/>
                      <a:pt x="1708034" y="1172376"/>
                    </a:cubicBezTo>
                    <a:cubicBezTo>
                      <a:pt x="1723950" y="1179139"/>
                      <a:pt x="1739866" y="1186010"/>
                      <a:pt x="1755783" y="1192665"/>
                    </a:cubicBezTo>
                    <a:cubicBezTo>
                      <a:pt x="1870314" y="1240221"/>
                      <a:pt x="1985706" y="1285737"/>
                      <a:pt x="2102281" y="1328677"/>
                    </a:cubicBezTo>
                    <a:close/>
                    <a:moveTo>
                      <a:pt x="1550378" y="1084029"/>
                    </a:moveTo>
                    <a:lnTo>
                      <a:pt x="1550809" y="1084672"/>
                    </a:lnTo>
                    <a:lnTo>
                      <a:pt x="1550809" y="1084672"/>
                    </a:lnTo>
                    <a:cubicBezTo>
                      <a:pt x="1550701" y="1084672"/>
                      <a:pt x="1550593" y="1084565"/>
                      <a:pt x="1550486" y="1084458"/>
                    </a:cubicBezTo>
                    <a:cubicBezTo>
                      <a:pt x="1550378" y="1084350"/>
                      <a:pt x="1550378" y="1084243"/>
                      <a:pt x="1550378" y="1084029"/>
                    </a:cubicBezTo>
                    <a:close/>
                    <a:moveTo>
                      <a:pt x="1591567" y="867398"/>
                    </a:moveTo>
                    <a:cubicBezTo>
                      <a:pt x="1591674" y="867398"/>
                      <a:pt x="1591674" y="867291"/>
                      <a:pt x="1591567" y="867398"/>
                    </a:cubicBezTo>
                    <a:cubicBezTo>
                      <a:pt x="1592427" y="867291"/>
                      <a:pt x="1593287" y="867184"/>
                      <a:pt x="1593287" y="867720"/>
                    </a:cubicBezTo>
                    <a:cubicBezTo>
                      <a:pt x="1593502" y="868687"/>
                      <a:pt x="1592212" y="867720"/>
                      <a:pt x="1591567" y="867398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11287451" y="18158406"/>
                <a:ext cx="247876" cy="244516"/>
              </a:xfrm>
              <a:custGeom>
                <a:avLst/>
                <a:gdLst/>
                <a:ahLst/>
                <a:cxnLst/>
                <a:rect l="l" t="t" r="r" b="b"/>
                <a:pathLst>
                  <a:path w="247876" h="244516" extrusionOk="0">
                    <a:moveTo>
                      <a:pt x="226264" y="192393"/>
                    </a:moveTo>
                    <a:cubicBezTo>
                      <a:pt x="187656" y="247678"/>
                      <a:pt x="110442" y="261096"/>
                      <a:pt x="53982" y="222451"/>
                    </a:cubicBezTo>
                    <a:cubicBezTo>
                      <a:pt x="-2477" y="183805"/>
                      <a:pt x="-16995" y="107480"/>
                      <a:pt x="21613" y="52196"/>
                    </a:cubicBezTo>
                    <a:cubicBezTo>
                      <a:pt x="60220" y="-3089"/>
                      <a:pt x="137435" y="-16615"/>
                      <a:pt x="193894" y="22030"/>
                    </a:cubicBezTo>
                    <a:cubicBezTo>
                      <a:pt x="250353" y="60783"/>
                      <a:pt x="264871" y="137109"/>
                      <a:pt x="226264" y="192393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7911726" y="16674063"/>
                <a:ext cx="2179822" cy="3588643"/>
              </a:xfrm>
              <a:custGeom>
                <a:avLst/>
                <a:gdLst/>
                <a:ahLst/>
                <a:cxnLst/>
                <a:rect l="l" t="t" r="r" b="b"/>
                <a:pathLst>
                  <a:path w="2179822" h="3588643" extrusionOk="0">
                    <a:moveTo>
                      <a:pt x="312944" y="3177368"/>
                    </a:moveTo>
                    <a:lnTo>
                      <a:pt x="323483" y="3178441"/>
                    </a:lnTo>
                    <a:cubicBezTo>
                      <a:pt x="289392" y="3299424"/>
                      <a:pt x="300577" y="3431356"/>
                      <a:pt x="204542" y="3530653"/>
                    </a:cubicBezTo>
                    <a:cubicBezTo>
                      <a:pt x="169484" y="3566830"/>
                      <a:pt x="106679" y="3608696"/>
                      <a:pt x="55705" y="3577994"/>
                    </a:cubicBezTo>
                    <a:cubicBezTo>
                      <a:pt x="-85712" y="3492974"/>
                      <a:pt x="77213" y="3303932"/>
                      <a:pt x="157762" y="3250794"/>
                    </a:cubicBezTo>
                    <a:cubicBezTo>
                      <a:pt x="189701" y="3229754"/>
                      <a:pt x="223900" y="3212041"/>
                      <a:pt x="258850" y="3196369"/>
                    </a:cubicBezTo>
                    <a:cubicBezTo>
                      <a:pt x="270142" y="3191216"/>
                      <a:pt x="281649" y="3186493"/>
                      <a:pt x="293694" y="3183165"/>
                    </a:cubicBezTo>
                    <a:cubicBezTo>
                      <a:pt x="300146" y="3181340"/>
                      <a:pt x="319181" y="3174792"/>
                      <a:pt x="312944" y="3177368"/>
                    </a:cubicBezTo>
                    <a:close/>
                    <a:moveTo>
                      <a:pt x="578678" y="1398704"/>
                    </a:moveTo>
                    <a:cubicBezTo>
                      <a:pt x="527274" y="1375302"/>
                      <a:pt x="464685" y="1405360"/>
                      <a:pt x="425109" y="1438638"/>
                    </a:cubicBezTo>
                    <a:cubicBezTo>
                      <a:pt x="330903" y="1517754"/>
                      <a:pt x="287134" y="1654731"/>
                      <a:pt x="267561" y="1771957"/>
                    </a:cubicBezTo>
                    <a:cubicBezTo>
                      <a:pt x="259926" y="1818224"/>
                      <a:pt x="257022" y="1865028"/>
                      <a:pt x="261431" y="1911725"/>
                    </a:cubicBezTo>
                    <a:cubicBezTo>
                      <a:pt x="262399" y="1921171"/>
                      <a:pt x="278961" y="1987620"/>
                      <a:pt x="276272" y="1975812"/>
                    </a:cubicBezTo>
                    <a:lnTo>
                      <a:pt x="290790" y="1985259"/>
                    </a:lnTo>
                    <a:cubicBezTo>
                      <a:pt x="366069" y="1831964"/>
                      <a:pt x="542652" y="1764120"/>
                      <a:pt x="613307" y="1609323"/>
                    </a:cubicBezTo>
                    <a:cubicBezTo>
                      <a:pt x="641805" y="1546846"/>
                      <a:pt x="656969" y="1434237"/>
                      <a:pt x="578678" y="1398704"/>
                    </a:cubicBezTo>
                    <a:close/>
                    <a:moveTo>
                      <a:pt x="2021024" y="1805449"/>
                    </a:moveTo>
                    <a:cubicBezTo>
                      <a:pt x="1909181" y="1903781"/>
                      <a:pt x="1896276" y="2148107"/>
                      <a:pt x="1938970" y="2278107"/>
                    </a:cubicBezTo>
                    <a:cubicBezTo>
                      <a:pt x="1953058" y="2321153"/>
                      <a:pt x="1989729" y="2405637"/>
                      <a:pt x="2039306" y="2421847"/>
                    </a:cubicBezTo>
                    <a:lnTo>
                      <a:pt x="2057157" y="2388246"/>
                    </a:lnTo>
                    <a:cubicBezTo>
                      <a:pt x="2070815" y="2297966"/>
                      <a:pt x="2120177" y="2217884"/>
                      <a:pt x="2147707" y="2131468"/>
                    </a:cubicBezTo>
                    <a:cubicBezTo>
                      <a:pt x="2162010" y="2086489"/>
                      <a:pt x="2174915" y="2040436"/>
                      <a:pt x="2179325" y="1993203"/>
                    </a:cubicBezTo>
                    <a:cubicBezTo>
                      <a:pt x="2185669" y="1924392"/>
                      <a:pt x="2131253" y="1708621"/>
                      <a:pt x="2021024" y="1805449"/>
                    </a:cubicBezTo>
                    <a:close/>
                    <a:moveTo>
                      <a:pt x="830541" y="10469"/>
                    </a:moveTo>
                    <a:cubicBezTo>
                      <a:pt x="663098" y="98817"/>
                      <a:pt x="931199" y="326074"/>
                      <a:pt x="990670" y="390162"/>
                    </a:cubicBezTo>
                    <a:cubicBezTo>
                      <a:pt x="1007016" y="407874"/>
                      <a:pt x="1081757" y="480013"/>
                      <a:pt x="1068529" y="503200"/>
                    </a:cubicBezTo>
                    <a:lnTo>
                      <a:pt x="1104556" y="462515"/>
                    </a:lnTo>
                    <a:cubicBezTo>
                      <a:pt x="1062507" y="331012"/>
                      <a:pt x="1070788" y="196826"/>
                      <a:pt x="987013" y="77776"/>
                    </a:cubicBezTo>
                    <a:cubicBezTo>
                      <a:pt x="952600" y="28933"/>
                      <a:pt x="893129" y="-22595"/>
                      <a:pt x="830541" y="10469"/>
                    </a:cubicBezTo>
                    <a:close/>
                  </a:path>
                </a:pathLst>
              </a:custGeom>
              <a:solidFill>
                <a:srgbClr val="020C1C">
                  <a:alpha val="7819"/>
                </a:srgbClr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1" name="Google Shape;121;p2"/>
          <p:cNvSpPr txBox="1">
            <a:spLocks noGrp="1"/>
          </p:cNvSpPr>
          <p:nvPr>
            <p:ph type="ctrTitle"/>
          </p:nvPr>
        </p:nvSpPr>
        <p:spPr>
          <a:xfrm>
            <a:off x="1776125" y="1991825"/>
            <a:ext cx="5592000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7200"/>
              <a:buNone/>
              <a:defRPr sz="72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122" name="Google Shape;122;p2"/>
          <p:cNvGrpSpPr/>
          <p:nvPr/>
        </p:nvGrpSpPr>
        <p:grpSpPr>
          <a:xfrm>
            <a:off x="174470" y="3620932"/>
            <a:ext cx="1257297" cy="1227065"/>
            <a:chOff x="174470" y="3620932"/>
            <a:chExt cx="1257297" cy="1227065"/>
          </a:xfrm>
        </p:grpSpPr>
        <p:sp>
          <p:nvSpPr>
            <p:cNvPr id="123" name="Google Shape;123;p2"/>
            <p:cNvSpPr/>
            <p:nvPr/>
          </p:nvSpPr>
          <p:spPr>
            <a:xfrm>
              <a:off x="613931" y="4515959"/>
              <a:ext cx="349807" cy="85894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14583" y="4551555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640669" y="4501876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80914" y="3820768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828" y="3743629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11098" y="4534813"/>
              <a:ext cx="520395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13153" y="4563064"/>
              <a:ext cx="693956" cy="249719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43483" y="4046501"/>
              <a:ext cx="89170" cy="351600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66399" y="4009216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33302" y="3937173"/>
              <a:ext cx="135367" cy="432761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37027" y="4355691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74470" y="4434464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30538" y="4499978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85048" y="4451217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34865" y="4587687"/>
              <a:ext cx="47874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60737" y="438418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14020" y="3793355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12877" y="3620932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65644" y="3672675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291833" y="4552255"/>
              <a:ext cx="139933" cy="14802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343191" y="4608757"/>
              <a:ext cx="35916" cy="36161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4" name="Google Shape;144;p2"/>
          <p:cNvGrpSpPr/>
          <p:nvPr/>
        </p:nvGrpSpPr>
        <p:grpSpPr>
          <a:xfrm>
            <a:off x="7646248" y="3612158"/>
            <a:ext cx="1227065" cy="1257297"/>
            <a:chOff x="7646248" y="3612158"/>
            <a:chExt cx="1227065" cy="1257297"/>
          </a:xfrm>
        </p:grpSpPr>
        <p:sp>
          <p:nvSpPr>
            <p:cNvPr id="145" name="Google Shape;145;p2"/>
            <p:cNvSpPr/>
            <p:nvPr/>
          </p:nvSpPr>
          <p:spPr>
            <a:xfrm rot="-5400000">
              <a:off x="8409319" y="4212142"/>
              <a:ext cx="349807" cy="85895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 rot="-5400000">
              <a:off x="8338583" y="4278386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 rot="-5400000">
              <a:off x="8362928" y="4127580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 rot="-5400000">
              <a:off x="7954774" y="4461008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 rot="-5400000">
              <a:off x="7993651" y="4373352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 rot="-5400000">
              <a:off x="8456524" y="3916038"/>
              <a:ext cx="520395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 rot="-5400000">
              <a:off x="8366262" y="3958934"/>
              <a:ext cx="693956" cy="249720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 rot="-5400000">
              <a:off x="8203032" y="4380056"/>
              <a:ext cx="89171" cy="35160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 rot="-5400000">
              <a:off x="8258536" y="4313338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 rot="-5400000">
              <a:off x="8111187" y="4326558"/>
              <a:ext cx="135367" cy="432762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 rot="-5400000">
              <a:off x="8377326" y="4397537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 rot="-5400000">
              <a:off x="8449065" y="4502252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 rot="-5400000">
              <a:off x="8516570" y="4536776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 rot="-5400000">
              <a:off x="8468752" y="4511637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 rot="-5400000">
              <a:off x="8611345" y="4662843"/>
              <a:ext cx="47875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 rot="-5400000">
              <a:off x="8407514" y="441718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 rot="-5400000">
              <a:off x="7815662" y="3798904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 rot="-5400000">
              <a:off x="7644573" y="4591684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 rot="-5400000">
              <a:off x="7698437" y="4643409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 rot="-5400000">
              <a:off x="8581616" y="3608114"/>
              <a:ext cx="139933" cy="14802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 rot="-5400000">
              <a:off x="8634196" y="3664695"/>
              <a:ext cx="35916" cy="36160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6" name="Google Shape;166;p2"/>
          <p:cNvGrpSpPr/>
          <p:nvPr/>
        </p:nvGrpSpPr>
        <p:grpSpPr>
          <a:xfrm>
            <a:off x="185302" y="153464"/>
            <a:ext cx="1222150" cy="1267519"/>
            <a:chOff x="185302" y="153464"/>
            <a:chExt cx="1222150" cy="1267519"/>
          </a:xfrm>
        </p:grpSpPr>
        <p:sp>
          <p:nvSpPr>
            <p:cNvPr id="167" name="Google Shape;167;p2"/>
            <p:cNvSpPr/>
            <p:nvPr/>
          </p:nvSpPr>
          <p:spPr>
            <a:xfrm rot="5331254">
              <a:off x="301102" y="732425"/>
              <a:ext cx="349876" cy="85912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 rot="5331254">
              <a:off x="231899" y="739380"/>
              <a:ext cx="489342" cy="12670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 rot="5331254">
              <a:off x="258758" y="791450"/>
              <a:ext cx="440028" cy="111435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 rot="5331254">
              <a:off x="803224" y="49830"/>
              <a:ext cx="293372" cy="510795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 rot="5331254">
              <a:off x="823609" y="-35034"/>
              <a:ext cx="234085" cy="683587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 rot="5331254">
              <a:off x="86849" y="803831"/>
              <a:ext cx="520499" cy="313248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 rot="5331254">
              <a:off x="3411" y="824326"/>
              <a:ext cx="694094" cy="249769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 rot="5331254">
              <a:off x="762120" y="292543"/>
              <a:ext cx="89188" cy="35167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 rot="5331254">
              <a:off x="755546" y="223309"/>
              <a:ext cx="40192" cy="488290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 rot="5331254">
              <a:off x="808013" y="263607"/>
              <a:ext cx="135394" cy="432848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 rot="5331254">
              <a:off x="263294" y="227433"/>
              <a:ext cx="413123" cy="405760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 rot="5331254">
              <a:off x="225154" y="172933"/>
              <a:ext cx="377994" cy="356558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 rot="5331254">
              <a:off x="250394" y="227368"/>
              <a:ext cx="285392" cy="267940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 rot="5331254">
              <a:off x="228342" y="180725"/>
              <a:ext cx="355091" cy="339526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 rot="5331254">
              <a:off x="392727" y="324066"/>
              <a:ext cx="47884" cy="44566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 rot="5331254">
              <a:off x="278166" y="249574"/>
              <a:ext cx="368064" cy="364089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 rot="5331254">
              <a:off x="209596" y="199228"/>
              <a:ext cx="1034217" cy="1028198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 rot="5331254">
              <a:off x="1266665" y="284643"/>
              <a:ext cx="141066" cy="137715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 rot="5331254">
              <a:off x="1319371" y="335249"/>
              <a:ext cx="34433" cy="35325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 rot="5331254">
              <a:off x="349495" y="1275510"/>
              <a:ext cx="139961" cy="148051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 rot="5331254">
              <a:off x="400889" y="1330746"/>
              <a:ext cx="35923" cy="36168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88" name="Google Shape;188;p2"/>
          <p:cNvGrpSpPr/>
          <p:nvPr/>
        </p:nvGrpSpPr>
        <p:grpSpPr>
          <a:xfrm>
            <a:off x="7658244" y="143909"/>
            <a:ext cx="1257297" cy="1227065"/>
            <a:chOff x="7658244" y="143909"/>
            <a:chExt cx="1257297" cy="1227065"/>
          </a:xfrm>
        </p:grpSpPr>
        <p:sp>
          <p:nvSpPr>
            <p:cNvPr id="189" name="Google Shape;189;p2"/>
            <p:cNvSpPr/>
            <p:nvPr/>
          </p:nvSpPr>
          <p:spPr>
            <a:xfrm rot="10800000">
              <a:off x="8126273" y="390053"/>
              <a:ext cx="349807" cy="85895"/>
            </a:xfrm>
            <a:custGeom>
              <a:avLst/>
              <a:gdLst/>
              <a:ahLst/>
              <a:cxnLst/>
              <a:rect l="l" t="t" r="r" b="b"/>
              <a:pathLst>
                <a:path w="699613" h="171789" extrusionOk="0">
                  <a:moveTo>
                    <a:pt x="61589" y="73570"/>
                  </a:moveTo>
                  <a:cubicBezTo>
                    <a:pt x="91086" y="40324"/>
                    <a:pt x="137360" y="18170"/>
                    <a:pt x="180378" y="7685"/>
                  </a:cubicBezTo>
                  <a:cubicBezTo>
                    <a:pt x="185400" y="6444"/>
                    <a:pt x="221631" y="-4289"/>
                    <a:pt x="225577" y="1919"/>
                  </a:cubicBezTo>
                  <a:cubicBezTo>
                    <a:pt x="227812" y="5395"/>
                    <a:pt x="205406" y="19108"/>
                    <a:pt x="203116" y="20736"/>
                  </a:cubicBezTo>
                  <a:cubicBezTo>
                    <a:pt x="196079" y="25757"/>
                    <a:pt x="188712" y="30999"/>
                    <a:pt x="181179" y="36158"/>
                  </a:cubicBezTo>
                  <a:cubicBezTo>
                    <a:pt x="187277" y="35303"/>
                    <a:pt x="193403" y="34475"/>
                    <a:pt x="199556" y="34172"/>
                  </a:cubicBezTo>
                  <a:cubicBezTo>
                    <a:pt x="204964" y="33896"/>
                    <a:pt x="210373" y="33813"/>
                    <a:pt x="215781" y="34144"/>
                  </a:cubicBezTo>
                  <a:cubicBezTo>
                    <a:pt x="218871" y="34337"/>
                    <a:pt x="221934" y="34641"/>
                    <a:pt x="224970" y="35193"/>
                  </a:cubicBezTo>
                  <a:cubicBezTo>
                    <a:pt x="256343" y="41042"/>
                    <a:pt x="210483" y="61100"/>
                    <a:pt x="201957" y="64107"/>
                  </a:cubicBezTo>
                  <a:cubicBezTo>
                    <a:pt x="173397" y="74205"/>
                    <a:pt x="141665" y="77792"/>
                    <a:pt x="111257" y="77019"/>
                  </a:cubicBezTo>
                  <a:cubicBezTo>
                    <a:pt x="104717" y="76854"/>
                    <a:pt x="61589" y="73570"/>
                    <a:pt x="61589" y="73570"/>
                  </a:cubicBezTo>
                  <a:close/>
                  <a:moveTo>
                    <a:pt x="3394" y="85351"/>
                  </a:moveTo>
                  <a:cubicBezTo>
                    <a:pt x="2980" y="85269"/>
                    <a:pt x="2621" y="85158"/>
                    <a:pt x="2207" y="85075"/>
                  </a:cubicBezTo>
                  <a:lnTo>
                    <a:pt x="0" y="83779"/>
                  </a:lnTo>
                  <a:cubicBezTo>
                    <a:pt x="441" y="84413"/>
                    <a:pt x="828" y="84910"/>
                    <a:pt x="1242" y="85517"/>
                  </a:cubicBezTo>
                  <a:moveTo>
                    <a:pt x="1297" y="85572"/>
                  </a:moveTo>
                  <a:cubicBezTo>
                    <a:pt x="10872" y="99146"/>
                    <a:pt x="17660" y="109162"/>
                    <a:pt x="35375" y="119342"/>
                  </a:cubicBezTo>
                  <a:cubicBezTo>
                    <a:pt x="44205" y="124419"/>
                    <a:pt x="53283" y="129164"/>
                    <a:pt x="62444" y="133634"/>
                  </a:cubicBezTo>
                  <a:cubicBezTo>
                    <a:pt x="71715" y="138214"/>
                    <a:pt x="116803" y="161665"/>
                    <a:pt x="95225" y="132586"/>
                  </a:cubicBezTo>
                  <a:cubicBezTo>
                    <a:pt x="93321" y="130020"/>
                    <a:pt x="91334" y="127426"/>
                    <a:pt x="89072" y="125136"/>
                  </a:cubicBezTo>
                  <a:cubicBezTo>
                    <a:pt x="86450" y="122543"/>
                    <a:pt x="83443" y="120336"/>
                    <a:pt x="80463" y="118073"/>
                  </a:cubicBezTo>
                  <a:cubicBezTo>
                    <a:pt x="92797" y="121494"/>
                    <a:pt x="105352" y="124171"/>
                    <a:pt x="118017" y="125716"/>
                  </a:cubicBezTo>
                  <a:cubicBezTo>
                    <a:pt x="124281" y="126461"/>
                    <a:pt x="139761" y="129799"/>
                    <a:pt x="144700" y="123977"/>
                  </a:cubicBezTo>
                  <a:cubicBezTo>
                    <a:pt x="150771" y="116804"/>
                    <a:pt x="131372" y="106679"/>
                    <a:pt x="127178" y="104609"/>
                  </a:cubicBezTo>
                  <a:cubicBezTo>
                    <a:pt x="104938" y="93656"/>
                    <a:pt x="79386" y="91007"/>
                    <a:pt x="55159" y="87862"/>
                  </a:cubicBezTo>
                  <a:lnTo>
                    <a:pt x="23041" y="79171"/>
                  </a:lnTo>
                  <a:cubicBezTo>
                    <a:pt x="18653" y="78068"/>
                    <a:pt x="8112" y="86317"/>
                    <a:pt x="3587" y="85379"/>
                  </a:cubicBezTo>
                  <a:moveTo>
                    <a:pt x="285316" y="110514"/>
                  </a:moveTo>
                  <a:cubicBezTo>
                    <a:pt x="263435" y="94815"/>
                    <a:pt x="227481" y="82455"/>
                    <a:pt x="200135" y="80882"/>
                  </a:cubicBezTo>
                  <a:cubicBezTo>
                    <a:pt x="196272" y="78950"/>
                    <a:pt x="195693" y="80827"/>
                    <a:pt x="197128" y="83861"/>
                  </a:cubicBezTo>
                  <a:cubicBezTo>
                    <a:pt x="200273" y="90676"/>
                    <a:pt x="208000" y="109272"/>
                    <a:pt x="211890" y="115728"/>
                  </a:cubicBezTo>
                  <a:cubicBezTo>
                    <a:pt x="223562" y="135151"/>
                    <a:pt x="239208" y="151236"/>
                    <a:pt x="258634" y="163349"/>
                  </a:cubicBezTo>
                  <a:cubicBezTo>
                    <a:pt x="262469" y="165749"/>
                    <a:pt x="274555" y="174440"/>
                    <a:pt x="279632" y="170991"/>
                  </a:cubicBezTo>
                  <a:cubicBezTo>
                    <a:pt x="287358" y="165749"/>
                    <a:pt x="275272" y="148919"/>
                    <a:pt x="272044" y="144615"/>
                  </a:cubicBezTo>
                  <a:cubicBezTo>
                    <a:pt x="267933" y="139152"/>
                    <a:pt x="263021" y="133551"/>
                    <a:pt x="257668" y="127978"/>
                  </a:cubicBezTo>
                  <a:cubicBezTo>
                    <a:pt x="272596" y="134434"/>
                    <a:pt x="288324" y="138959"/>
                    <a:pt x="302480" y="137635"/>
                  </a:cubicBezTo>
                  <a:cubicBezTo>
                    <a:pt x="317242" y="136255"/>
                    <a:pt x="288573" y="112831"/>
                    <a:pt x="285316" y="110514"/>
                  </a:cubicBezTo>
                  <a:close/>
                  <a:moveTo>
                    <a:pt x="297099" y="74564"/>
                  </a:moveTo>
                  <a:cubicBezTo>
                    <a:pt x="299444" y="73929"/>
                    <a:pt x="372181" y="66894"/>
                    <a:pt x="392186" y="59168"/>
                  </a:cubicBezTo>
                  <a:cubicBezTo>
                    <a:pt x="400381" y="56023"/>
                    <a:pt x="413571" y="51802"/>
                    <a:pt x="417876" y="43359"/>
                  </a:cubicBezTo>
                  <a:cubicBezTo>
                    <a:pt x="425133" y="29123"/>
                    <a:pt x="386695" y="33703"/>
                    <a:pt x="382777" y="34448"/>
                  </a:cubicBezTo>
                  <a:cubicBezTo>
                    <a:pt x="378665" y="35220"/>
                    <a:pt x="373698" y="36682"/>
                    <a:pt x="368428" y="38476"/>
                  </a:cubicBezTo>
                  <a:cubicBezTo>
                    <a:pt x="374112" y="34834"/>
                    <a:pt x="380045" y="31496"/>
                    <a:pt x="385315" y="27357"/>
                  </a:cubicBezTo>
                  <a:cubicBezTo>
                    <a:pt x="389620" y="23991"/>
                    <a:pt x="404134" y="13783"/>
                    <a:pt x="399443" y="6389"/>
                  </a:cubicBezTo>
                  <a:cubicBezTo>
                    <a:pt x="393400" y="-3130"/>
                    <a:pt x="372015" y="5147"/>
                    <a:pt x="364979" y="8154"/>
                  </a:cubicBezTo>
                  <a:cubicBezTo>
                    <a:pt x="338213" y="19549"/>
                    <a:pt x="307226" y="57844"/>
                    <a:pt x="299196" y="70287"/>
                  </a:cubicBezTo>
                  <a:cubicBezTo>
                    <a:pt x="296768" y="71694"/>
                    <a:pt x="296630" y="74674"/>
                    <a:pt x="297099" y="74564"/>
                  </a:cubicBezTo>
                  <a:close/>
                  <a:moveTo>
                    <a:pt x="449829" y="114376"/>
                  </a:moveTo>
                  <a:cubicBezTo>
                    <a:pt x="425105" y="97656"/>
                    <a:pt x="370994" y="91890"/>
                    <a:pt x="355625" y="87945"/>
                  </a:cubicBezTo>
                  <a:cubicBezTo>
                    <a:pt x="354521" y="87669"/>
                    <a:pt x="356701" y="89959"/>
                    <a:pt x="357501" y="90731"/>
                  </a:cubicBezTo>
                  <a:cubicBezTo>
                    <a:pt x="357556" y="90787"/>
                    <a:pt x="357611" y="90814"/>
                    <a:pt x="357666" y="90869"/>
                  </a:cubicBezTo>
                  <a:cubicBezTo>
                    <a:pt x="359957" y="95173"/>
                    <a:pt x="371353" y="108610"/>
                    <a:pt x="374443" y="112307"/>
                  </a:cubicBezTo>
                  <a:cubicBezTo>
                    <a:pt x="390172" y="130985"/>
                    <a:pt x="406645" y="151705"/>
                    <a:pt x="427726" y="164921"/>
                  </a:cubicBezTo>
                  <a:cubicBezTo>
                    <a:pt x="430044" y="166356"/>
                    <a:pt x="432417" y="167680"/>
                    <a:pt x="434956" y="168646"/>
                  </a:cubicBezTo>
                  <a:cubicBezTo>
                    <a:pt x="442020" y="171350"/>
                    <a:pt x="448366" y="169115"/>
                    <a:pt x="446711" y="160865"/>
                  </a:cubicBezTo>
                  <a:cubicBezTo>
                    <a:pt x="445441" y="154547"/>
                    <a:pt x="404713" y="123426"/>
                    <a:pt x="378693" y="104333"/>
                  </a:cubicBezTo>
                  <a:cubicBezTo>
                    <a:pt x="406783" y="119122"/>
                    <a:pt x="462522" y="145939"/>
                    <a:pt x="466385" y="140228"/>
                  </a:cubicBezTo>
                  <a:cubicBezTo>
                    <a:pt x="472842" y="130737"/>
                    <a:pt x="456341" y="118763"/>
                    <a:pt x="449829" y="114376"/>
                  </a:cubicBezTo>
                  <a:close/>
                  <a:moveTo>
                    <a:pt x="641162" y="44766"/>
                  </a:moveTo>
                  <a:cubicBezTo>
                    <a:pt x="639837" y="42256"/>
                    <a:pt x="634539" y="42725"/>
                    <a:pt x="632332" y="42725"/>
                  </a:cubicBezTo>
                  <a:cubicBezTo>
                    <a:pt x="621598" y="42725"/>
                    <a:pt x="610754" y="43856"/>
                    <a:pt x="600103" y="45097"/>
                  </a:cubicBezTo>
                  <a:cubicBezTo>
                    <a:pt x="554380" y="50477"/>
                    <a:pt x="521903" y="85075"/>
                    <a:pt x="530760" y="83834"/>
                  </a:cubicBezTo>
                  <a:cubicBezTo>
                    <a:pt x="560754" y="79613"/>
                    <a:pt x="590693" y="73212"/>
                    <a:pt x="618673" y="61872"/>
                  </a:cubicBezTo>
                  <a:cubicBezTo>
                    <a:pt x="621957" y="60548"/>
                    <a:pt x="644997" y="52023"/>
                    <a:pt x="641162" y="44766"/>
                  </a:cubicBezTo>
                  <a:close/>
                  <a:moveTo>
                    <a:pt x="673474" y="130571"/>
                  </a:moveTo>
                  <a:cubicBezTo>
                    <a:pt x="643452" y="109272"/>
                    <a:pt x="566825" y="93159"/>
                    <a:pt x="552752" y="91366"/>
                  </a:cubicBezTo>
                  <a:cubicBezTo>
                    <a:pt x="538680" y="89545"/>
                    <a:pt x="585009" y="117411"/>
                    <a:pt x="589038" y="119784"/>
                  </a:cubicBezTo>
                  <a:cubicBezTo>
                    <a:pt x="614396" y="134655"/>
                    <a:pt x="640803" y="147898"/>
                    <a:pt x="668783" y="157224"/>
                  </a:cubicBezTo>
                  <a:cubicBezTo>
                    <a:pt x="674108" y="158989"/>
                    <a:pt x="694555" y="167763"/>
                    <a:pt x="698943" y="160148"/>
                  </a:cubicBezTo>
                  <a:cubicBezTo>
                    <a:pt x="704020" y="151236"/>
                    <a:pt x="678799" y="134324"/>
                    <a:pt x="673474" y="1305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 rot="10800000">
              <a:off x="8086183" y="427685"/>
              <a:ext cx="489244" cy="12667"/>
            </a:xfrm>
            <a:custGeom>
              <a:avLst/>
              <a:gdLst/>
              <a:ahLst/>
              <a:cxnLst/>
              <a:rect l="l" t="t" r="r" b="b"/>
              <a:pathLst>
                <a:path w="978488" h="25334" extrusionOk="0">
                  <a:moveTo>
                    <a:pt x="972776" y="13635"/>
                  </a:moveTo>
                  <a:cubicBezTo>
                    <a:pt x="976004" y="13718"/>
                    <a:pt x="978543" y="16394"/>
                    <a:pt x="978488" y="19622"/>
                  </a:cubicBezTo>
                  <a:cubicBezTo>
                    <a:pt x="978405" y="22850"/>
                    <a:pt x="975728" y="25388"/>
                    <a:pt x="972500" y="25333"/>
                  </a:cubicBezTo>
                  <a:lnTo>
                    <a:pt x="776255" y="22547"/>
                  </a:lnTo>
                  <a:cubicBezTo>
                    <a:pt x="699021" y="21388"/>
                    <a:pt x="608404" y="20367"/>
                    <a:pt x="522561" y="19181"/>
                  </a:cubicBezTo>
                  <a:cubicBezTo>
                    <a:pt x="461634" y="18353"/>
                    <a:pt x="403109" y="17470"/>
                    <a:pt x="353468" y="16918"/>
                  </a:cubicBezTo>
                  <a:cubicBezTo>
                    <a:pt x="309981" y="16422"/>
                    <a:pt x="273337" y="16091"/>
                    <a:pt x="247895" y="16256"/>
                  </a:cubicBezTo>
                  <a:cubicBezTo>
                    <a:pt x="198062" y="16477"/>
                    <a:pt x="135286" y="24616"/>
                    <a:pt x="77892" y="22574"/>
                  </a:cubicBezTo>
                  <a:cubicBezTo>
                    <a:pt x="51733" y="21664"/>
                    <a:pt x="26679" y="18657"/>
                    <a:pt x="4383" y="11952"/>
                  </a:cubicBezTo>
                  <a:cubicBezTo>
                    <a:pt x="1155" y="11014"/>
                    <a:pt x="-694" y="7620"/>
                    <a:pt x="244" y="4393"/>
                  </a:cubicBezTo>
                  <a:cubicBezTo>
                    <a:pt x="1182" y="1164"/>
                    <a:pt x="4576" y="-712"/>
                    <a:pt x="7805" y="254"/>
                  </a:cubicBezTo>
                  <a:cubicBezTo>
                    <a:pt x="29217" y="6351"/>
                    <a:pt x="53223" y="8834"/>
                    <a:pt x="78251" y="9386"/>
                  </a:cubicBezTo>
                  <a:cubicBezTo>
                    <a:pt x="135535" y="10683"/>
                    <a:pt x="198062" y="1827"/>
                    <a:pt x="247730" y="1027"/>
                  </a:cubicBezTo>
                  <a:cubicBezTo>
                    <a:pt x="292017" y="419"/>
                    <a:pt x="370245" y="613"/>
                    <a:pt x="459372" y="1799"/>
                  </a:cubicBezTo>
                  <a:cubicBezTo>
                    <a:pt x="500127" y="2323"/>
                    <a:pt x="543146" y="3123"/>
                    <a:pt x="586247" y="4006"/>
                  </a:cubicBezTo>
                  <a:cubicBezTo>
                    <a:pt x="652112" y="5331"/>
                    <a:pt x="718143" y="6958"/>
                    <a:pt x="776531" y="8393"/>
                  </a:cubicBezTo>
                  <a:lnTo>
                    <a:pt x="972776" y="13635"/>
                  </a:lnTo>
                  <a:lnTo>
                    <a:pt x="972776" y="1363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 rot="10800000">
              <a:off x="8009402" y="378618"/>
              <a:ext cx="439940" cy="111413"/>
            </a:xfrm>
            <a:custGeom>
              <a:avLst/>
              <a:gdLst/>
              <a:ahLst/>
              <a:cxnLst/>
              <a:rect l="l" t="t" r="r" b="b"/>
              <a:pathLst>
                <a:path w="879880" h="222825" extrusionOk="0">
                  <a:moveTo>
                    <a:pt x="879847" y="5640"/>
                  </a:moveTo>
                  <a:cubicBezTo>
                    <a:pt x="881034" y="7516"/>
                    <a:pt x="850405" y="40955"/>
                    <a:pt x="792900" y="57620"/>
                  </a:cubicBezTo>
                  <a:cubicBezTo>
                    <a:pt x="703691" y="83444"/>
                    <a:pt x="588267" y="114897"/>
                    <a:pt x="575078" y="110096"/>
                  </a:cubicBezTo>
                  <a:cubicBezTo>
                    <a:pt x="562992" y="105682"/>
                    <a:pt x="694143" y="48349"/>
                    <a:pt x="770467" y="24318"/>
                  </a:cubicBezTo>
                  <a:cubicBezTo>
                    <a:pt x="790610" y="17973"/>
                    <a:pt x="868451" y="-12376"/>
                    <a:pt x="879847" y="5640"/>
                  </a:cubicBezTo>
                  <a:close/>
                  <a:moveTo>
                    <a:pt x="674359" y="183375"/>
                  </a:moveTo>
                  <a:cubicBezTo>
                    <a:pt x="653360" y="165580"/>
                    <a:pt x="618813" y="150074"/>
                    <a:pt x="599277" y="150653"/>
                  </a:cubicBezTo>
                  <a:cubicBezTo>
                    <a:pt x="588378" y="150957"/>
                    <a:pt x="565503" y="161965"/>
                    <a:pt x="579217" y="172312"/>
                  </a:cubicBezTo>
                  <a:cubicBezTo>
                    <a:pt x="603830" y="190935"/>
                    <a:pt x="657803" y="214635"/>
                    <a:pt x="688652" y="217587"/>
                  </a:cubicBezTo>
                  <a:cubicBezTo>
                    <a:pt x="701042" y="218773"/>
                    <a:pt x="693840" y="199874"/>
                    <a:pt x="674359" y="183375"/>
                  </a:cubicBezTo>
                  <a:close/>
                  <a:moveTo>
                    <a:pt x="625932" y="55826"/>
                  </a:moveTo>
                  <a:cubicBezTo>
                    <a:pt x="646490" y="17421"/>
                    <a:pt x="508908" y="69318"/>
                    <a:pt x="516800" y="88962"/>
                  </a:cubicBezTo>
                  <a:cubicBezTo>
                    <a:pt x="518952" y="94287"/>
                    <a:pt x="553941" y="94094"/>
                    <a:pt x="581728" y="85375"/>
                  </a:cubicBezTo>
                  <a:cubicBezTo>
                    <a:pt x="602837" y="78726"/>
                    <a:pt x="624635" y="58227"/>
                    <a:pt x="625932" y="55826"/>
                  </a:cubicBezTo>
                  <a:close/>
                  <a:moveTo>
                    <a:pt x="438021" y="163952"/>
                  </a:moveTo>
                  <a:cubicBezTo>
                    <a:pt x="422513" y="150681"/>
                    <a:pt x="374335" y="128995"/>
                    <a:pt x="367961" y="130347"/>
                  </a:cubicBezTo>
                  <a:cubicBezTo>
                    <a:pt x="348618" y="134486"/>
                    <a:pt x="366526" y="148612"/>
                    <a:pt x="369423" y="151288"/>
                  </a:cubicBezTo>
                  <a:cubicBezTo>
                    <a:pt x="382751" y="163648"/>
                    <a:pt x="426266" y="188369"/>
                    <a:pt x="437855" y="188617"/>
                  </a:cubicBezTo>
                  <a:cubicBezTo>
                    <a:pt x="469312" y="189280"/>
                    <a:pt x="443043" y="168256"/>
                    <a:pt x="438021" y="163952"/>
                  </a:cubicBezTo>
                  <a:close/>
                  <a:moveTo>
                    <a:pt x="357945" y="155840"/>
                  </a:moveTo>
                  <a:cubicBezTo>
                    <a:pt x="355378" y="154488"/>
                    <a:pt x="352785" y="153247"/>
                    <a:pt x="350025" y="152336"/>
                  </a:cubicBezTo>
                  <a:cubicBezTo>
                    <a:pt x="328116" y="145025"/>
                    <a:pt x="353254" y="192204"/>
                    <a:pt x="396217" y="218028"/>
                  </a:cubicBezTo>
                  <a:cubicBezTo>
                    <a:pt x="431509" y="233589"/>
                    <a:pt x="419009" y="199791"/>
                    <a:pt x="408413" y="190631"/>
                  </a:cubicBezTo>
                  <a:cubicBezTo>
                    <a:pt x="392436" y="176781"/>
                    <a:pt x="375715" y="165414"/>
                    <a:pt x="357945" y="155840"/>
                  </a:cubicBezTo>
                  <a:close/>
                  <a:moveTo>
                    <a:pt x="376984" y="43769"/>
                  </a:moveTo>
                  <a:cubicBezTo>
                    <a:pt x="354523" y="49288"/>
                    <a:pt x="323287" y="58392"/>
                    <a:pt x="307531" y="76077"/>
                  </a:cubicBezTo>
                  <a:cubicBezTo>
                    <a:pt x="296328" y="88631"/>
                    <a:pt x="323508" y="87169"/>
                    <a:pt x="329413" y="86231"/>
                  </a:cubicBezTo>
                  <a:cubicBezTo>
                    <a:pt x="348866" y="83196"/>
                    <a:pt x="375329" y="76353"/>
                    <a:pt x="389429" y="61951"/>
                  </a:cubicBezTo>
                  <a:cubicBezTo>
                    <a:pt x="407227" y="43769"/>
                    <a:pt x="385924" y="41562"/>
                    <a:pt x="376984" y="43769"/>
                  </a:cubicBezTo>
                  <a:close/>
                  <a:moveTo>
                    <a:pt x="377950" y="25174"/>
                  </a:moveTo>
                  <a:cubicBezTo>
                    <a:pt x="387883" y="4316"/>
                    <a:pt x="349915" y="1860"/>
                    <a:pt x="338188" y="9916"/>
                  </a:cubicBezTo>
                  <a:cubicBezTo>
                    <a:pt x="318817" y="23215"/>
                    <a:pt x="281649" y="57978"/>
                    <a:pt x="284105" y="64131"/>
                  </a:cubicBezTo>
                  <a:cubicBezTo>
                    <a:pt x="286616" y="70394"/>
                    <a:pt x="300688" y="67221"/>
                    <a:pt x="305131" y="66283"/>
                  </a:cubicBezTo>
                  <a:cubicBezTo>
                    <a:pt x="326102" y="61758"/>
                    <a:pt x="375825" y="29671"/>
                    <a:pt x="377950" y="25174"/>
                  </a:cubicBezTo>
                  <a:close/>
                  <a:moveTo>
                    <a:pt x="213631" y="159675"/>
                  </a:moveTo>
                  <a:cubicBezTo>
                    <a:pt x="209602" y="156834"/>
                    <a:pt x="194840" y="150102"/>
                    <a:pt x="189983" y="154268"/>
                  </a:cubicBezTo>
                  <a:cubicBezTo>
                    <a:pt x="183913" y="159427"/>
                    <a:pt x="188300" y="176367"/>
                    <a:pt x="190783" y="179154"/>
                  </a:cubicBezTo>
                  <a:cubicBezTo>
                    <a:pt x="202235" y="191983"/>
                    <a:pt x="224475" y="211021"/>
                    <a:pt x="240203" y="218635"/>
                  </a:cubicBezTo>
                  <a:cubicBezTo>
                    <a:pt x="245225" y="221063"/>
                    <a:pt x="256456" y="225919"/>
                    <a:pt x="260954" y="220015"/>
                  </a:cubicBezTo>
                  <a:cubicBezTo>
                    <a:pt x="265010" y="214690"/>
                    <a:pt x="258305" y="205613"/>
                    <a:pt x="255324" y="201309"/>
                  </a:cubicBezTo>
                  <a:cubicBezTo>
                    <a:pt x="244315" y="185610"/>
                    <a:pt x="230766" y="171650"/>
                    <a:pt x="213631" y="159675"/>
                  </a:cubicBezTo>
                  <a:close/>
                  <a:moveTo>
                    <a:pt x="225772" y="129382"/>
                  </a:moveTo>
                  <a:cubicBezTo>
                    <a:pt x="220088" y="127450"/>
                    <a:pt x="195999" y="123008"/>
                    <a:pt x="195309" y="133051"/>
                  </a:cubicBezTo>
                  <a:cubicBezTo>
                    <a:pt x="194757" y="132637"/>
                    <a:pt x="207395" y="152502"/>
                    <a:pt x="220612" y="160613"/>
                  </a:cubicBezTo>
                  <a:cubicBezTo>
                    <a:pt x="236478" y="170353"/>
                    <a:pt x="242659" y="175595"/>
                    <a:pt x="257891" y="178299"/>
                  </a:cubicBezTo>
                  <a:cubicBezTo>
                    <a:pt x="263133" y="179237"/>
                    <a:pt x="271825" y="180451"/>
                    <a:pt x="274861" y="174850"/>
                  </a:cubicBezTo>
                  <a:cubicBezTo>
                    <a:pt x="278420" y="168283"/>
                    <a:pt x="273840" y="160586"/>
                    <a:pt x="269480" y="155537"/>
                  </a:cubicBezTo>
                  <a:cubicBezTo>
                    <a:pt x="258498" y="142873"/>
                    <a:pt x="241500" y="134706"/>
                    <a:pt x="225772" y="129382"/>
                  </a:cubicBezTo>
                  <a:close/>
                  <a:moveTo>
                    <a:pt x="197047" y="63579"/>
                  </a:moveTo>
                  <a:cubicBezTo>
                    <a:pt x="195474" y="54309"/>
                    <a:pt x="184658" y="53260"/>
                    <a:pt x="177014" y="53674"/>
                  </a:cubicBezTo>
                  <a:cubicBezTo>
                    <a:pt x="157809" y="54723"/>
                    <a:pt x="137556" y="59717"/>
                    <a:pt x="120503" y="68187"/>
                  </a:cubicBezTo>
                  <a:cubicBezTo>
                    <a:pt x="115784" y="70532"/>
                    <a:pt x="106044" y="75581"/>
                    <a:pt x="107258" y="82230"/>
                  </a:cubicBezTo>
                  <a:cubicBezTo>
                    <a:pt x="108555" y="89210"/>
                    <a:pt x="117881" y="90866"/>
                    <a:pt x="123648" y="91335"/>
                  </a:cubicBezTo>
                  <a:cubicBezTo>
                    <a:pt x="139377" y="92659"/>
                    <a:pt x="155629" y="89514"/>
                    <a:pt x="170309" y="84410"/>
                  </a:cubicBezTo>
                  <a:cubicBezTo>
                    <a:pt x="176904" y="82092"/>
                    <a:pt x="198620" y="72822"/>
                    <a:pt x="197047" y="63579"/>
                  </a:cubicBezTo>
                  <a:close/>
                  <a:moveTo>
                    <a:pt x="123676" y="57868"/>
                  </a:moveTo>
                  <a:cubicBezTo>
                    <a:pt x="144482" y="54226"/>
                    <a:pt x="165204" y="46115"/>
                    <a:pt x="183581" y="36155"/>
                  </a:cubicBezTo>
                  <a:cubicBezTo>
                    <a:pt x="188686" y="33396"/>
                    <a:pt x="210154" y="23187"/>
                    <a:pt x="206043" y="13972"/>
                  </a:cubicBezTo>
                  <a:cubicBezTo>
                    <a:pt x="201931" y="4757"/>
                    <a:pt x="185541" y="6882"/>
                    <a:pt x="177318" y="8289"/>
                  </a:cubicBezTo>
                  <a:cubicBezTo>
                    <a:pt x="155326" y="12041"/>
                    <a:pt x="133361" y="20980"/>
                    <a:pt x="115784" y="34389"/>
                  </a:cubicBezTo>
                  <a:cubicBezTo>
                    <a:pt x="110817" y="38169"/>
                    <a:pt x="100056" y="46032"/>
                    <a:pt x="102070" y="53592"/>
                  </a:cubicBezTo>
                  <a:cubicBezTo>
                    <a:pt x="104168" y="61537"/>
                    <a:pt x="118240" y="58834"/>
                    <a:pt x="123676" y="57868"/>
                  </a:cubicBezTo>
                  <a:close/>
                  <a:moveTo>
                    <a:pt x="94482" y="130154"/>
                  </a:moveTo>
                  <a:cubicBezTo>
                    <a:pt x="86094" y="126733"/>
                    <a:pt x="77236" y="124415"/>
                    <a:pt x="68379" y="122456"/>
                  </a:cubicBezTo>
                  <a:cubicBezTo>
                    <a:pt x="56376" y="119835"/>
                    <a:pt x="13716" y="119201"/>
                    <a:pt x="24615" y="135258"/>
                  </a:cubicBezTo>
                  <a:cubicBezTo>
                    <a:pt x="35515" y="151316"/>
                    <a:pt x="88605" y="160751"/>
                    <a:pt x="109521" y="158903"/>
                  </a:cubicBezTo>
                  <a:cubicBezTo>
                    <a:pt x="111562" y="158710"/>
                    <a:pt x="113632" y="158461"/>
                    <a:pt x="115619" y="157937"/>
                  </a:cubicBezTo>
                  <a:cubicBezTo>
                    <a:pt x="122876" y="156006"/>
                    <a:pt x="122462" y="150488"/>
                    <a:pt x="118268" y="145329"/>
                  </a:cubicBezTo>
                  <a:cubicBezTo>
                    <a:pt x="112418" y="138100"/>
                    <a:pt x="102953" y="133630"/>
                    <a:pt x="94482" y="130154"/>
                  </a:cubicBezTo>
                  <a:close/>
                  <a:moveTo>
                    <a:pt x="71469" y="169166"/>
                  </a:moveTo>
                  <a:cubicBezTo>
                    <a:pt x="70227" y="168118"/>
                    <a:pt x="68241" y="166518"/>
                    <a:pt x="66971" y="165552"/>
                  </a:cubicBezTo>
                  <a:cubicBezTo>
                    <a:pt x="55189" y="156641"/>
                    <a:pt x="41447" y="148501"/>
                    <a:pt x="27402" y="143673"/>
                  </a:cubicBezTo>
                  <a:cubicBezTo>
                    <a:pt x="20614" y="141328"/>
                    <a:pt x="1906" y="139811"/>
                    <a:pt x="168" y="148584"/>
                  </a:cubicBezTo>
                  <a:cubicBezTo>
                    <a:pt x="-1571" y="157358"/>
                    <a:pt x="10543" y="166904"/>
                    <a:pt x="20918" y="174271"/>
                  </a:cubicBezTo>
                  <a:cubicBezTo>
                    <a:pt x="27954" y="179237"/>
                    <a:pt x="35846" y="183155"/>
                    <a:pt x="44096" y="185748"/>
                  </a:cubicBezTo>
                  <a:cubicBezTo>
                    <a:pt x="49643" y="187486"/>
                    <a:pt x="55355" y="188673"/>
                    <a:pt x="61094" y="189473"/>
                  </a:cubicBezTo>
                  <a:cubicBezTo>
                    <a:pt x="64681" y="189969"/>
                    <a:pt x="68296" y="190300"/>
                    <a:pt x="71911" y="190356"/>
                  </a:cubicBezTo>
                  <a:cubicBezTo>
                    <a:pt x="73953" y="190411"/>
                    <a:pt x="76022" y="190383"/>
                    <a:pt x="78036" y="190052"/>
                  </a:cubicBezTo>
                  <a:cubicBezTo>
                    <a:pt x="91033" y="187872"/>
                    <a:pt x="75774" y="172836"/>
                    <a:pt x="71469" y="16916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 rot="10800000">
              <a:off x="8615784" y="660445"/>
              <a:ext cx="293313" cy="510693"/>
            </a:xfrm>
            <a:custGeom>
              <a:avLst/>
              <a:gdLst/>
              <a:ahLst/>
              <a:cxnLst/>
              <a:rect l="l" t="t" r="r" b="b"/>
              <a:pathLst>
                <a:path w="586626" h="1021386" extrusionOk="0">
                  <a:moveTo>
                    <a:pt x="152606" y="835423"/>
                  </a:moveTo>
                  <a:cubicBezTo>
                    <a:pt x="202357" y="889582"/>
                    <a:pt x="228295" y="970062"/>
                    <a:pt x="224818" y="1018373"/>
                  </a:cubicBezTo>
                  <a:cubicBezTo>
                    <a:pt x="223825" y="1031478"/>
                    <a:pt x="124102" y="1002039"/>
                    <a:pt x="54456" y="926194"/>
                  </a:cubicBezTo>
                  <a:cubicBezTo>
                    <a:pt x="3518" y="870766"/>
                    <a:pt x="-3187" y="758198"/>
                    <a:pt x="1063" y="754446"/>
                  </a:cubicBezTo>
                  <a:cubicBezTo>
                    <a:pt x="4374" y="751494"/>
                    <a:pt x="90521" y="767855"/>
                    <a:pt x="152606" y="835423"/>
                  </a:cubicBezTo>
                  <a:close/>
                  <a:moveTo>
                    <a:pt x="274183" y="631146"/>
                  </a:moveTo>
                  <a:cubicBezTo>
                    <a:pt x="218775" y="717613"/>
                    <a:pt x="216926" y="820000"/>
                    <a:pt x="230033" y="817379"/>
                  </a:cubicBezTo>
                  <a:cubicBezTo>
                    <a:pt x="278267" y="807612"/>
                    <a:pt x="350037" y="761288"/>
                    <a:pt x="389606" y="699514"/>
                  </a:cubicBezTo>
                  <a:cubicBezTo>
                    <a:pt x="438943" y="622483"/>
                    <a:pt x="431659" y="536512"/>
                    <a:pt x="427878" y="534139"/>
                  </a:cubicBezTo>
                  <a:cubicBezTo>
                    <a:pt x="423050" y="531159"/>
                    <a:pt x="314690" y="567937"/>
                    <a:pt x="274183" y="631146"/>
                  </a:cubicBezTo>
                  <a:close/>
                  <a:moveTo>
                    <a:pt x="215326" y="627118"/>
                  </a:moveTo>
                  <a:cubicBezTo>
                    <a:pt x="221369" y="579056"/>
                    <a:pt x="199763" y="497362"/>
                    <a:pt x="152937" y="440692"/>
                  </a:cubicBezTo>
                  <a:cubicBezTo>
                    <a:pt x="94549" y="370006"/>
                    <a:pt x="9423" y="349258"/>
                    <a:pt x="5919" y="352017"/>
                  </a:cubicBezTo>
                  <a:cubicBezTo>
                    <a:pt x="1504" y="355576"/>
                    <a:pt x="2194" y="468309"/>
                    <a:pt x="50096" y="526304"/>
                  </a:cubicBezTo>
                  <a:cubicBezTo>
                    <a:pt x="115631" y="605597"/>
                    <a:pt x="213615" y="640168"/>
                    <a:pt x="215326" y="627118"/>
                  </a:cubicBezTo>
                  <a:close/>
                  <a:moveTo>
                    <a:pt x="586513" y="183883"/>
                  </a:moveTo>
                  <a:cubicBezTo>
                    <a:pt x="583588" y="179082"/>
                    <a:pt x="470014" y="163797"/>
                    <a:pt x="404838" y="202230"/>
                  </a:cubicBezTo>
                  <a:cubicBezTo>
                    <a:pt x="315739" y="254817"/>
                    <a:pt x="267091" y="345340"/>
                    <a:pt x="279977" y="348817"/>
                  </a:cubicBezTo>
                  <a:cubicBezTo>
                    <a:pt x="327521" y="361508"/>
                    <a:pt x="412812" y="352045"/>
                    <a:pt x="476471" y="314495"/>
                  </a:cubicBezTo>
                  <a:cubicBezTo>
                    <a:pt x="555857" y="267647"/>
                    <a:pt x="588831" y="187690"/>
                    <a:pt x="586513" y="183883"/>
                  </a:cubicBezTo>
                  <a:close/>
                  <a:moveTo>
                    <a:pt x="270044" y="296257"/>
                  </a:moveTo>
                  <a:cubicBezTo>
                    <a:pt x="281440" y="249134"/>
                    <a:pt x="269133" y="165591"/>
                    <a:pt x="228957" y="104203"/>
                  </a:cubicBezTo>
                  <a:cubicBezTo>
                    <a:pt x="178875" y="27613"/>
                    <a:pt x="96564" y="-2267"/>
                    <a:pt x="92811" y="133"/>
                  </a:cubicBezTo>
                  <a:cubicBezTo>
                    <a:pt x="88010" y="3168"/>
                    <a:pt x="76034" y="115267"/>
                    <a:pt x="117148" y="178117"/>
                  </a:cubicBezTo>
                  <a:cubicBezTo>
                    <a:pt x="173356" y="264060"/>
                    <a:pt x="266898" y="309032"/>
                    <a:pt x="270044" y="29625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 rot="10800000">
              <a:off x="8644145" y="564828"/>
              <a:ext cx="234038" cy="683450"/>
            </a:xfrm>
            <a:custGeom>
              <a:avLst/>
              <a:gdLst/>
              <a:ahLst/>
              <a:cxnLst/>
              <a:rect l="l" t="t" r="r" b="b"/>
              <a:pathLst>
                <a:path w="468076" h="1366900" extrusionOk="0">
                  <a:moveTo>
                    <a:pt x="456640" y="373256"/>
                  </a:moveTo>
                  <a:cubicBezTo>
                    <a:pt x="457826" y="376402"/>
                    <a:pt x="456281" y="379933"/>
                    <a:pt x="453135" y="381147"/>
                  </a:cubicBezTo>
                  <a:cubicBezTo>
                    <a:pt x="426038" y="392128"/>
                    <a:pt x="398252" y="402833"/>
                    <a:pt x="370962" y="414559"/>
                  </a:cubicBezTo>
                  <a:cubicBezTo>
                    <a:pt x="352971" y="422256"/>
                    <a:pt x="335256" y="430533"/>
                    <a:pt x="318120" y="439583"/>
                  </a:cubicBezTo>
                  <a:cubicBezTo>
                    <a:pt x="289671" y="454619"/>
                    <a:pt x="262740" y="471974"/>
                    <a:pt x="239672" y="494956"/>
                  </a:cubicBezTo>
                  <a:cubicBezTo>
                    <a:pt x="234015" y="500502"/>
                    <a:pt x="229104" y="506544"/>
                    <a:pt x="224799" y="512972"/>
                  </a:cubicBezTo>
                  <a:cubicBezTo>
                    <a:pt x="220412" y="519539"/>
                    <a:pt x="216604" y="526492"/>
                    <a:pt x="213210" y="533775"/>
                  </a:cubicBezTo>
                  <a:cubicBezTo>
                    <a:pt x="211389" y="537638"/>
                    <a:pt x="209982" y="544508"/>
                    <a:pt x="207884" y="549943"/>
                  </a:cubicBezTo>
                  <a:cubicBezTo>
                    <a:pt x="206505" y="553420"/>
                    <a:pt x="204877" y="556427"/>
                    <a:pt x="202945" y="558413"/>
                  </a:cubicBezTo>
                  <a:cubicBezTo>
                    <a:pt x="202642" y="558744"/>
                    <a:pt x="202145" y="558689"/>
                    <a:pt x="201786" y="558938"/>
                  </a:cubicBezTo>
                  <a:cubicBezTo>
                    <a:pt x="192239" y="603164"/>
                    <a:pt x="184430" y="648523"/>
                    <a:pt x="178415" y="694681"/>
                  </a:cubicBezTo>
                  <a:cubicBezTo>
                    <a:pt x="178911" y="693660"/>
                    <a:pt x="179325" y="692584"/>
                    <a:pt x="179849" y="691563"/>
                  </a:cubicBezTo>
                  <a:cubicBezTo>
                    <a:pt x="183050" y="685245"/>
                    <a:pt x="186582" y="679092"/>
                    <a:pt x="190473" y="673105"/>
                  </a:cubicBezTo>
                  <a:cubicBezTo>
                    <a:pt x="197730" y="662125"/>
                    <a:pt x="206063" y="651006"/>
                    <a:pt x="215721" y="640935"/>
                  </a:cubicBezTo>
                  <a:cubicBezTo>
                    <a:pt x="222067" y="634314"/>
                    <a:pt x="228966" y="628133"/>
                    <a:pt x="236306" y="622643"/>
                  </a:cubicBezTo>
                  <a:cubicBezTo>
                    <a:pt x="255152" y="608517"/>
                    <a:pt x="276813" y="598722"/>
                    <a:pt x="300295" y="596791"/>
                  </a:cubicBezTo>
                  <a:cubicBezTo>
                    <a:pt x="303634" y="596405"/>
                    <a:pt x="306641" y="598833"/>
                    <a:pt x="307028" y="602171"/>
                  </a:cubicBezTo>
                  <a:cubicBezTo>
                    <a:pt x="307386" y="605510"/>
                    <a:pt x="304986" y="608545"/>
                    <a:pt x="301647" y="608903"/>
                  </a:cubicBezTo>
                  <a:cubicBezTo>
                    <a:pt x="285036" y="611248"/>
                    <a:pt x="269915" y="618311"/>
                    <a:pt x="256173" y="627720"/>
                  </a:cubicBezTo>
                  <a:cubicBezTo>
                    <a:pt x="245825" y="634783"/>
                    <a:pt x="236388" y="643308"/>
                    <a:pt x="227641" y="652413"/>
                  </a:cubicBezTo>
                  <a:cubicBezTo>
                    <a:pt x="218618" y="661793"/>
                    <a:pt x="210285" y="671726"/>
                    <a:pt x="203194" y="681796"/>
                  </a:cubicBezTo>
                  <a:cubicBezTo>
                    <a:pt x="199303" y="687176"/>
                    <a:pt x="195798" y="692722"/>
                    <a:pt x="192487" y="698433"/>
                  </a:cubicBezTo>
                  <a:cubicBezTo>
                    <a:pt x="189148" y="704199"/>
                    <a:pt x="186030" y="710104"/>
                    <a:pt x="183078" y="716118"/>
                  </a:cubicBezTo>
                  <a:cubicBezTo>
                    <a:pt x="181615" y="719043"/>
                    <a:pt x="178470" y="724478"/>
                    <a:pt x="176317" y="728810"/>
                  </a:cubicBezTo>
                  <a:lnTo>
                    <a:pt x="175793" y="729941"/>
                  </a:lnTo>
                  <a:cubicBezTo>
                    <a:pt x="176759" y="732341"/>
                    <a:pt x="175986" y="735211"/>
                    <a:pt x="173779" y="736811"/>
                  </a:cubicBezTo>
                  <a:cubicBezTo>
                    <a:pt x="173779" y="736811"/>
                    <a:pt x="173779" y="736811"/>
                    <a:pt x="173779" y="736811"/>
                  </a:cubicBezTo>
                  <a:cubicBezTo>
                    <a:pt x="170854" y="764898"/>
                    <a:pt x="168564" y="793150"/>
                    <a:pt x="167129" y="821678"/>
                  </a:cubicBezTo>
                  <a:cubicBezTo>
                    <a:pt x="168536" y="821430"/>
                    <a:pt x="169530" y="822368"/>
                    <a:pt x="167074" y="823416"/>
                  </a:cubicBezTo>
                  <a:cubicBezTo>
                    <a:pt x="167046" y="824078"/>
                    <a:pt x="167046" y="824740"/>
                    <a:pt x="167018" y="825403"/>
                  </a:cubicBezTo>
                  <a:cubicBezTo>
                    <a:pt x="171102" y="826644"/>
                    <a:pt x="168729" y="828134"/>
                    <a:pt x="166963" y="827499"/>
                  </a:cubicBezTo>
                  <a:cubicBezTo>
                    <a:pt x="165887" y="850785"/>
                    <a:pt x="164783" y="874044"/>
                    <a:pt x="164811" y="897551"/>
                  </a:cubicBezTo>
                  <a:cubicBezTo>
                    <a:pt x="164839" y="915374"/>
                    <a:pt x="165253" y="933225"/>
                    <a:pt x="165942" y="951131"/>
                  </a:cubicBezTo>
                  <a:cubicBezTo>
                    <a:pt x="166136" y="950551"/>
                    <a:pt x="166218" y="949917"/>
                    <a:pt x="166439" y="949337"/>
                  </a:cubicBezTo>
                  <a:cubicBezTo>
                    <a:pt x="169336" y="940895"/>
                    <a:pt x="172841" y="932645"/>
                    <a:pt x="176869" y="924672"/>
                  </a:cubicBezTo>
                  <a:cubicBezTo>
                    <a:pt x="185147" y="908476"/>
                    <a:pt x="194971" y="893109"/>
                    <a:pt x="205925" y="878486"/>
                  </a:cubicBezTo>
                  <a:cubicBezTo>
                    <a:pt x="214010" y="867671"/>
                    <a:pt x="222647" y="857214"/>
                    <a:pt x="231587" y="847061"/>
                  </a:cubicBezTo>
                  <a:cubicBezTo>
                    <a:pt x="240500" y="836963"/>
                    <a:pt x="249771" y="827223"/>
                    <a:pt x="258877" y="817512"/>
                  </a:cubicBezTo>
                  <a:cubicBezTo>
                    <a:pt x="271377" y="804406"/>
                    <a:pt x="283353" y="790832"/>
                    <a:pt x="295687" y="777589"/>
                  </a:cubicBezTo>
                  <a:cubicBezTo>
                    <a:pt x="301040" y="771878"/>
                    <a:pt x="306448" y="766194"/>
                    <a:pt x="311995" y="760649"/>
                  </a:cubicBezTo>
                  <a:cubicBezTo>
                    <a:pt x="314312" y="758221"/>
                    <a:pt x="318176" y="758110"/>
                    <a:pt x="320604" y="760428"/>
                  </a:cubicBezTo>
                  <a:cubicBezTo>
                    <a:pt x="323060" y="762746"/>
                    <a:pt x="323142" y="766608"/>
                    <a:pt x="320824" y="769064"/>
                  </a:cubicBezTo>
                  <a:cubicBezTo>
                    <a:pt x="315637" y="774775"/>
                    <a:pt x="310615" y="780596"/>
                    <a:pt x="305621" y="786445"/>
                  </a:cubicBezTo>
                  <a:cubicBezTo>
                    <a:pt x="293810" y="800268"/>
                    <a:pt x="282304" y="814311"/>
                    <a:pt x="270273" y="827968"/>
                  </a:cubicBezTo>
                  <a:cubicBezTo>
                    <a:pt x="261499" y="837790"/>
                    <a:pt x="252696" y="847778"/>
                    <a:pt x="243977" y="857876"/>
                  </a:cubicBezTo>
                  <a:cubicBezTo>
                    <a:pt x="235368" y="867836"/>
                    <a:pt x="226869" y="877907"/>
                    <a:pt x="218839" y="888308"/>
                  </a:cubicBezTo>
                  <a:cubicBezTo>
                    <a:pt x="208160" y="902075"/>
                    <a:pt x="198172" y="916339"/>
                    <a:pt x="189838" y="931542"/>
                  </a:cubicBezTo>
                  <a:cubicBezTo>
                    <a:pt x="185782" y="938798"/>
                    <a:pt x="182223" y="946330"/>
                    <a:pt x="179187" y="954055"/>
                  </a:cubicBezTo>
                  <a:cubicBezTo>
                    <a:pt x="176124" y="961808"/>
                    <a:pt x="173558" y="969754"/>
                    <a:pt x="171571" y="977838"/>
                  </a:cubicBezTo>
                  <a:cubicBezTo>
                    <a:pt x="171102" y="979659"/>
                    <a:pt x="170054" y="982694"/>
                    <a:pt x="169392" y="985729"/>
                  </a:cubicBezTo>
                  <a:cubicBezTo>
                    <a:pt x="169143" y="986777"/>
                    <a:pt x="168950" y="987825"/>
                    <a:pt x="168895" y="988791"/>
                  </a:cubicBezTo>
                  <a:cubicBezTo>
                    <a:pt x="168895" y="989150"/>
                    <a:pt x="168674" y="989812"/>
                    <a:pt x="168895" y="989784"/>
                  </a:cubicBezTo>
                  <a:cubicBezTo>
                    <a:pt x="168895" y="989729"/>
                    <a:pt x="168812" y="989674"/>
                    <a:pt x="168784" y="989619"/>
                  </a:cubicBezTo>
                  <a:lnTo>
                    <a:pt x="168895" y="989839"/>
                  </a:lnTo>
                  <a:cubicBezTo>
                    <a:pt x="169943" y="991688"/>
                    <a:pt x="169530" y="993702"/>
                    <a:pt x="168536" y="995440"/>
                  </a:cubicBezTo>
                  <a:cubicBezTo>
                    <a:pt x="173558" y="1066540"/>
                    <a:pt x="184264" y="1137943"/>
                    <a:pt x="201510" y="1208767"/>
                  </a:cubicBezTo>
                  <a:lnTo>
                    <a:pt x="202228" y="1209484"/>
                  </a:lnTo>
                  <a:cubicBezTo>
                    <a:pt x="202393" y="1209650"/>
                    <a:pt x="202338" y="1209898"/>
                    <a:pt x="202476" y="1210063"/>
                  </a:cubicBezTo>
                  <a:cubicBezTo>
                    <a:pt x="203138" y="1197731"/>
                    <a:pt x="205180" y="1185232"/>
                    <a:pt x="206615" y="1175852"/>
                  </a:cubicBezTo>
                  <a:cubicBezTo>
                    <a:pt x="211223" y="1145751"/>
                    <a:pt x="220301" y="1115761"/>
                    <a:pt x="232994" y="1087315"/>
                  </a:cubicBezTo>
                  <a:cubicBezTo>
                    <a:pt x="245660" y="1058953"/>
                    <a:pt x="261940" y="1032135"/>
                    <a:pt x="280842" y="1008187"/>
                  </a:cubicBezTo>
                  <a:cubicBezTo>
                    <a:pt x="292210" y="993923"/>
                    <a:pt x="307166" y="976569"/>
                    <a:pt x="324798" y="966443"/>
                  </a:cubicBezTo>
                  <a:cubicBezTo>
                    <a:pt x="337794" y="958994"/>
                    <a:pt x="352171" y="955324"/>
                    <a:pt x="367595" y="958552"/>
                  </a:cubicBezTo>
                  <a:cubicBezTo>
                    <a:pt x="390084" y="963353"/>
                    <a:pt x="399797" y="981369"/>
                    <a:pt x="399769" y="1002338"/>
                  </a:cubicBezTo>
                  <a:cubicBezTo>
                    <a:pt x="399769" y="1017733"/>
                    <a:pt x="394361" y="1034646"/>
                    <a:pt x="385559" y="1047641"/>
                  </a:cubicBezTo>
                  <a:cubicBezTo>
                    <a:pt x="378688" y="1057766"/>
                    <a:pt x="369803" y="1065491"/>
                    <a:pt x="360035" y="1068802"/>
                  </a:cubicBezTo>
                  <a:cubicBezTo>
                    <a:pt x="339947" y="1075562"/>
                    <a:pt x="325433" y="1066595"/>
                    <a:pt x="319693" y="1056000"/>
                  </a:cubicBezTo>
                  <a:cubicBezTo>
                    <a:pt x="314837" y="1047089"/>
                    <a:pt x="315858" y="1036963"/>
                    <a:pt x="323198" y="1031169"/>
                  </a:cubicBezTo>
                  <a:cubicBezTo>
                    <a:pt x="327668" y="1027638"/>
                    <a:pt x="334980" y="1025403"/>
                    <a:pt x="345797" y="1027362"/>
                  </a:cubicBezTo>
                  <a:cubicBezTo>
                    <a:pt x="349108" y="1027941"/>
                    <a:pt x="351343" y="1031087"/>
                    <a:pt x="350791" y="1034397"/>
                  </a:cubicBezTo>
                  <a:cubicBezTo>
                    <a:pt x="350239" y="1037736"/>
                    <a:pt x="347066" y="1039971"/>
                    <a:pt x="343755" y="1039391"/>
                  </a:cubicBezTo>
                  <a:cubicBezTo>
                    <a:pt x="336525" y="1038288"/>
                    <a:pt x="332027" y="1039115"/>
                    <a:pt x="330234" y="1042150"/>
                  </a:cubicBezTo>
                  <a:cubicBezTo>
                    <a:pt x="328965" y="1044302"/>
                    <a:pt x="329682" y="1047089"/>
                    <a:pt x="331117" y="1049600"/>
                  </a:cubicBezTo>
                  <a:cubicBezTo>
                    <a:pt x="334676" y="1055780"/>
                    <a:pt x="343644" y="1059891"/>
                    <a:pt x="355427" y="1055642"/>
                  </a:cubicBezTo>
                  <a:cubicBezTo>
                    <a:pt x="369886" y="1050400"/>
                    <a:pt x="380454" y="1031528"/>
                    <a:pt x="383517" y="1013153"/>
                  </a:cubicBezTo>
                  <a:cubicBezTo>
                    <a:pt x="386414" y="995799"/>
                    <a:pt x="382496" y="977948"/>
                    <a:pt x="364339" y="974361"/>
                  </a:cubicBezTo>
                  <a:cubicBezTo>
                    <a:pt x="352998" y="972071"/>
                    <a:pt x="342541" y="975189"/>
                    <a:pt x="333021" y="980707"/>
                  </a:cubicBezTo>
                  <a:cubicBezTo>
                    <a:pt x="317210" y="989867"/>
                    <a:pt x="303882" y="1005593"/>
                    <a:pt x="293617" y="1018395"/>
                  </a:cubicBezTo>
                  <a:cubicBezTo>
                    <a:pt x="275212" y="1041102"/>
                    <a:pt x="259319" y="1066623"/>
                    <a:pt x="246708" y="1093578"/>
                  </a:cubicBezTo>
                  <a:cubicBezTo>
                    <a:pt x="234071" y="1120672"/>
                    <a:pt x="224716" y="1149200"/>
                    <a:pt x="219694" y="1178004"/>
                  </a:cubicBezTo>
                  <a:cubicBezTo>
                    <a:pt x="217846" y="1188350"/>
                    <a:pt x="214728" y="1202642"/>
                    <a:pt x="214314" y="1216161"/>
                  </a:cubicBezTo>
                  <a:cubicBezTo>
                    <a:pt x="214148" y="1222093"/>
                    <a:pt x="211610" y="1235033"/>
                    <a:pt x="209623" y="1241185"/>
                  </a:cubicBezTo>
                  <a:cubicBezTo>
                    <a:pt x="220412" y="1280611"/>
                    <a:pt x="233243" y="1319789"/>
                    <a:pt x="248447" y="1358553"/>
                  </a:cubicBezTo>
                  <a:cubicBezTo>
                    <a:pt x="249689" y="1361671"/>
                    <a:pt x="248171" y="1365230"/>
                    <a:pt x="245025" y="1366472"/>
                  </a:cubicBezTo>
                  <a:cubicBezTo>
                    <a:pt x="241907" y="1367713"/>
                    <a:pt x="238348" y="1366168"/>
                    <a:pt x="237106" y="1363050"/>
                  </a:cubicBezTo>
                  <a:cubicBezTo>
                    <a:pt x="217349" y="1313885"/>
                    <a:pt x="201593" y="1263975"/>
                    <a:pt x="188790" y="1213761"/>
                  </a:cubicBezTo>
                  <a:cubicBezTo>
                    <a:pt x="175517" y="1201566"/>
                    <a:pt x="161803" y="1189178"/>
                    <a:pt x="148172" y="1176569"/>
                  </a:cubicBezTo>
                  <a:cubicBezTo>
                    <a:pt x="137963" y="1167106"/>
                    <a:pt x="127863" y="1157560"/>
                    <a:pt x="118150" y="1148179"/>
                  </a:cubicBezTo>
                  <a:cubicBezTo>
                    <a:pt x="108327" y="1138550"/>
                    <a:pt x="99001" y="1128728"/>
                    <a:pt x="90336" y="1118520"/>
                  </a:cubicBezTo>
                  <a:cubicBezTo>
                    <a:pt x="77091" y="1102876"/>
                    <a:pt x="65171" y="1086515"/>
                    <a:pt x="54189" y="1069547"/>
                  </a:cubicBezTo>
                  <a:cubicBezTo>
                    <a:pt x="36087" y="1041571"/>
                    <a:pt x="20718" y="1011884"/>
                    <a:pt x="6535" y="980652"/>
                  </a:cubicBezTo>
                  <a:cubicBezTo>
                    <a:pt x="5128" y="977727"/>
                    <a:pt x="6369" y="974224"/>
                    <a:pt x="9294" y="972844"/>
                  </a:cubicBezTo>
                  <a:cubicBezTo>
                    <a:pt x="12192" y="971464"/>
                    <a:pt x="15696" y="972706"/>
                    <a:pt x="17076" y="975603"/>
                  </a:cubicBezTo>
                  <a:cubicBezTo>
                    <a:pt x="32114" y="1005704"/>
                    <a:pt x="48505" y="1034066"/>
                    <a:pt x="67020" y="1060967"/>
                  </a:cubicBezTo>
                  <a:cubicBezTo>
                    <a:pt x="78112" y="1077107"/>
                    <a:pt x="90060" y="1092668"/>
                    <a:pt x="102946" y="1107787"/>
                  </a:cubicBezTo>
                  <a:cubicBezTo>
                    <a:pt x="111362" y="1117637"/>
                    <a:pt x="120082" y="1127404"/>
                    <a:pt x="129436" y="1136839"/>
                  </a:cubicBezTo>
                  <a:lnTo>
                    <a:pt x="182636" y="1189923"/>
                  </a:lnTo>
                  <a:cubicBezTo>
                    <a:pt x="159927" y="1092723"/>
                    <a:pt x="149414" y="994447"/>
                    <a:pt x="148779" y="897606"/>
                  </a:cubicBezTo>
                  <a:cubicBezTo>
                    <a:pt x="148614" y="873327"/>
                    <a:pt x="149276" y="849158"/>
                    <a:pt x="150324" y="825099"/>
                  </a:cubicBezTo>
                  <a:cubicBezTo>
                    <a:pt x="150049" y="825099"/>
                    <a:pt x="149745" y="825099"/>
                    <a:pt x="149497" y="825099"/>
                  </a:cubicBezTo>
                  <a:lnTo>
                    <a:pt x="149552" y="824989"/>
                  </a:lnTo>
                  <a:cubicBezTo>
                    <a:pt x="149690" y="824685"/>
                    <a:pt x="149745" y="824437"/>
                    <a:pt x="149717" y="824106"/>
                  </a:cubicBezTo>
                  <a:lnTo>
                    <a:pt x="149690" y="823940"/>
                  </a:lnTo>
                  <a:cubicBezTo>
                    <a:pt x="149690" y="823913"/>
                    <a:pt x="149662" y="823913"/>
                    <a:pt x="149662" y="823913"/>
                  </a:cubicBezTo>
                  <a:cubicBezTo>
                    <a:pt x="149911" y="823913"/>
                    <a:pt x="150159" y="823913"/>
                    <a:pt x="150380" y="823913"/>
                  </a:cubicBezTo>
                  <a:cubicBezTo>
                    <a:pt x="150683" y="816877"/>
                    <a:pt x="150876" y="809814"/>
                    <a:pt x="151290" y="802806"/>
                  </a:cubicBezTo>
                  <a:cubicBezTo>
                    <a:pt x="150242" y="802034"/>
                    <a:pt x="149248" y="801123"/>
                    <a:pt x="148862" y="799771"/>
                  </a:cubicBezTo>
                  <a:cubicBezTo>
                    <a:pt x="141881" y="777423"/>
                    <a:pt x="129547" y="756124"/>
                    <a:pt x="114784" y="735486"/>
                  </a:cubicBezTo>
                  <a:cubicBezTo>
                    <a:pt x="106892" y="724395"/>
                    <a:pt x="98256" y="713552"/>
                    <a:pt x="89288" y="702847"/>
                  </a:cubicBezTo>
                  <a:cubicBezTo>
                    <a:pt x="83383" y="695757"/>
                    <a:pt x="77340" y="688694"/>
                    <a:pt x="71269" y="681686"/>
                  </a:cubicBezTo>
                  <a:cubicBezTo>
                    <a:pt x="46959" y="653792"/>
                    <a:pt x="21739" y="627195"/>
                    <a:pt x="1430" y="602668"/>
                  </a:cubicBezTo>
                  <a:cubicBezTo>
                    <a:pt x="-695" y="600212"/>
                    <a:pt x="-419" y="596515"/>
                    <a:pt x="2037" y="594418"/>
                  </a:cubicBezTo>
                  <a:cubicBezTo>
                    <a:pt x="4465" y="592322"/>
                    <a:pt x="8163" y="592570"/>
                    <a:pt x="10288" y="595025"/>
                  </a:cubicBezTo>
                  <a:cubicBezTo>
                    <a:pt x="28665" y="615387"/>
                    <a:pt x="51126" y="636797"/>
                    <a:pt x="72925" y="659862"/>
                  </a:cubicBezTo>
                  <a:cubicBezTo>
                    <a:pt x="86804" y="674568"/>
                    <a:pt x="100518" y="689852"/>
                    <a:pt x="112825" y="705800"/>
                  </a:cubicBezTo>
                  <a:cubicBezTo>
                    <a:pt x="121296" y="716753"/>
                    <a:pt x="129050" y="728092"/>
                    <a:pt x="135921" y="739597"/>
                  </a:cubicBezTo>
                  <a:cubicBezTo>
                    <a:pt x="142929" y="751351"/>
                    <a:pt x="148503" y="763435"/>
                    <a:pt x="153277" y="775630"/>
                  </a:cubicBezTo>
                  <a:cubicBezTo>
                    <a:pt x="155043" y="752786"/>
                    <a:pt x="157112" y="729996"/>
                    <a:pt x="159872" y="707483"/>
                  </a:cubicBezTo>
                  <a:cubicBezTo>
                    <a:pt x="162217" y="688225"/>
                    <a:pt x="165197" y="669243"/>
                    <a:pt x="168233" y="650288"/>
                  </a:cubicBezTo>
                  <a:cubicBezTo>
                    <a:pt x="168095" y="650178"/>
                    <a:pt x="167929" y="650178"/>
                    <a:pt x="167846" y="650068"/>
                  </a:cubicBezTo>
                  <a:cubicBezTo>
                    <a:pt x="166467" y="648274"/>
                    <a:pt x="166273" y="645902"/>
                    <a:pt x="167184" y="643998"/>
                  </a:cubicBezTo>
                  <a:cubicBezTo>
                    <a:pt x="167239" y="643998"/>
                    <a:pt x="167267" y="644025"/>
                    <a:pt x="167322" y="644025"/>
                  </a:cubicBezTo>
                  <a:cubicBezTo>
                    <a:pt x="168122" y="644191"/>
                    <a:pt x="168371" y="643474"/>
                    <a:pt x="168315" y="642370"/>
                  </a:cubicBezTo>
                  <a:cubicBezTo>
                    <a:pt x="168509" y="642204"/>
                    <a:pt x="168702" y="642039"/>
                    <a:pt x="168895" y="641873"/>
                  </a:cubicBezTo>
                  <a:lnTo>
                    <a:pt x="168315" y="642315"/>
                  </a:lnTo>
                  <a:cubicBezTo>
                    <a:pt x="168205" y="639583"/>
                    <a:pt x="166384" y="634424"/>
                    <a:pt x="166246" y="633127"/>
                  </a:cubicBezTo>
                  <a:cubicBezTo>
                    <a:pt x="165446" y="624850"/>
                    <a:pt x="164563" y="616601"/>
                    <a:pt x="163487" y="608351"/>
                  </a:cubicBezTo>
                  <a:cubicBezTo>
                    <a:pt x="162769" y="602916"/>
                    <a:pt x="161997" y="597481"/>
                    <a:pt x="161058" y="592046"/>
                  </a:cubicBezTo>
                  <a:cubicBezTo>
                    <a:pt x="157609" y="571463"/>
                    <a:pt x="151870" y="549943"/>
                    <a:pt x="143785" y="529416"/>
                  </a:cubicBezTo>
                  <a:cubicBezTo>
                    <a:pt x="135838" y="509248"/>
                    <a:pt x="125601" y="490018"/>
                    <a:pt x="112328" y="473850"/>
                  </a:cubicBezTo>
                  <a:cubicBezTo>
                    <a:pt x="107113" y="467311"/>
                    <a:pt x="100822" y="459227"/>
                    <a:pt x="93344" y="453323"/>
                  </a:cubicBezTo>
                  <a:cubicBezTo>
                    <a:pt x="89095" y="449957"/>
                    <a:pt x="84486" y="447225"/>
                    <a:pt x="79354" y="446480"/>
                  </a:cubicBezTo>
                  <a:cubicBezTo>
                    <a:pt x="63653" y="444080"/>
                    <a:pt x="53499" y="455530"/>
                    <a:pt x="51291" y="467808"/>
                  </a:cubicBezTo>
                  <a:cubicBezTo>
                    <a:pt x="49001" y="480333"/>
                    <a:pt x="55044" y="493935"/>
                    <a:pt x="72290" y="495536"/>
                  </a:cubicBezTo>
                  <a:cubicBezTo>
                    <a:pt x="75657" y="495784"/>
                    <a:pt x="78195" y="498708"/>
                    <a:pt x="77947" y="502074"/>
                  </a:cubicBezTo>
                  <a:cubicBezTo>
                    <a:pt x="77698" y="505440"/>
                    <a:pt x="74774" y="507951"/>
                    <a:pt x="71407" y="507703"/>
                  </a:cubicBezTo>
                  <a:cubicBezTo>
                    <a:pt x="44448" y="506241"/>
                    <a:pt x="34487" y="485162"/>
                    <a:pt x="37357" y="465518"/>
                  </a:cubicBezTo>
                  <a:cubicBezTo>
                    <a:pt x="40227" y="445901"/>
                    <a:pt x="56396" y="427940"/>
                    <a:pt x="81479" y="430975"/>
                  </a:cubicBezTo>
                  <a:cubicBezTo>
                    <a:pt x="89315" y="431940"/>
                    <a:pt x="96628" y="435582"/>
                    <a:pt x="103222" y="440604"/>
                  </a:cubicBezTo>
                  <a:cubicBezTo>
                    <a:pt x="111804" y="447143"/>
                    <a:pt x="119144" y="456165"/>
                    <a:pt x="125132" y="463476"/>
                  </a:cubicBezTo>
                  <a:cubicBezTo>
                    <a:pt x="139259" y="481106"/>
                    <a:pt x="150324" y="501881"/>
                    <a:pt x="158437" y="523815"/>
                  </a:cubicBezTo>
                  <a:cubicBezTo>
                    <a:pt x="166494" y="545501"/>
                    <a:pt x="171654" y="568291"/>
                    <a:pt x="174634" y="589976"/>
                  </a:cubicBezTo>
                  <a:cubicBezTo>
                    <a:pt x="175297" y="594860"/>
                    <a:pt x="175821" y="599743"/>
                    <a:pt x="176317" y="604627"/>
                  </a:cubicBezTo>
                  <a:cubicBezTo>
                    <a:pt x="184430" y="561862"/>
                    <a:pt x="194005" y="520036"/>
                    <a:pt x="205015" y="479395"/>
                  </a:cubicBezTo>
                  <a:cubicBezTo>
                    <a:pt x="201510" y="453074"/>
                    <a:pt x="191770" y="429209"/>
                    <a:pt x="178553" y="406696"/>
                  </a:cubicBezTo>
                  <a:cubicBezTo>
                    <a:pt x="169999" y="392100"/>
                    <a:pt x="160065" y="378057"/>
                    <a:pt x="149690" y="364096"/>
                  </a:cubicBezTo>
                  <a:cubicBezTo>
                    <a:pt x="142819" y="354826"/>
                    <a:pt x="135783" y="345583"/>
                    <a:pt x="128774" y="336313"/>
                  </a:cubicBezTo>
                  <a:cubicBezTo>
                    <a:pt x="101429" y="300198"/>
                    <a:pt x="74442" y="263751"/>
                    <a:pt x="60590" y="222587"/>
                  </a:cubicBezTo>
                  <a:cubicBezTo>
                    <a:pt x="59514" y="219552"/>
                    <a:pt x="61115" y="216214"/>
                    <a:pt x="64150" y="215110"/>
                  </a:cubicBezTo>
                  <a:cubicBezTo>
                    <a:pt x="67185" y="214034"/>
                    <a:pt x="70524" y="215634"/>
                    <a:pt x="71600" y="218669"/>
                  </a:cubicBezTo>
                  <a:cubicBezTo>
                    <a:pt x="80541" y="242397"/>
                    <a:pt x="94282" y="264110"/>
                    <a:pt x="109679" y="285216"/>
                  </a:cubicBezTo>
                  <a:cubicBezTo>
                    <a:pt x="119834" y="299149"/>
                    <a:pt x="130705" y="312751"/>
                    <a:pt x="141522" y="326436"/>
                  </a:cubicBezTo>
                  <a:cubicBezTo>
                    <a:pt x="148807" y="335651"/>
                    <a:pt x="156091" y="344866"/>
                    <a:pt x="163017" y="354247"/>
                  </a:cubicBezTo>
                  <a:cubicBezTo>
                    <a:pt x="173696" y="368759"/>
                    <a:pt x="183685" y="383575"/>
                    <a:pt x="192184" y="398943"/>
                  </a:cubicBezTo>
                  <a:cubicBezTo>
                    <a:pt x="201317" y="415524"/>
                    <a:pt x="208381" y="432878"/>
                    <a:pt x="213017" y="451088"/>
                  </a:cubicBezTo>
                  <a:cubicBezTo>
                    <a:pt x="215197" y="443583"/>
                    <a:pt x="217156" y="435858"/>
                    <a:pt x="219418" y="428409"/>
                  </a:cubicBezTo>
                  <a:cubicBezTo>
                    <a:pt x="233270" y="383244"/>
                    <a:pt x="246350" y="338024"/>
                    <a:pt x="257967" y="292473"/>
                  </a:cubicBezTo>
                  <a:cubicBezTo>
                    <a:pt x="259098" y="288031"/>
                    <a:pt x="260036" y="283506"/>
                    <a:pt x="261140" y="279064"/>
                  </a:cubicBezTo>
                  <a:cubicBezTo>
                    <a:pt x="261140" y="275753"/>
                    <a:pt x="261526" y="270539"/>
                    <a:pt x="261526" y="269987"/>
                  </a:cubicBezTo>
                  <a:cubicBezTo>
                    <a:pt x="261554" y="263641"/>
                    <a:pt x="261361" y="257295"/>
                    <a:pt x="261085" y="250977"/>
                  </a:cubicBezTo>
                  <a:cubicBezTo>
                    <a:pt x="260781" y="244604"/>
                    <a:pt x="260367" y="238230"/>
                    <a:pt x="259871" y="231857"/>
                  </a:cubicBezTo>
                  <a:cubicBezTo>
                    <a:pt x="259125" y="221290"/>
                    <a:pt x="257939" y="207854"/>
                    <a:pt x="256007" y="193810"/>
                  </a:cubicBezTo>
                  <a:cubicBezTo>
                    <a:pt x="254352" y="181643"/>
                    <a:pt x="252089" y="169007"/>
                    <a:pt x="248309" y="157419"/>
                  </a:cubicBezTo>
                  <a:cubicBezTo>
                    <a:pt x="243094" y="141555"/>
                    <a:pt x="235423" y="127511"/>
                    <a:pt x="221957" y="120421"/>
                  </a:cubicBezTo>
                  <a:cubicBezTo>
                    <a:pt x="218922" y="118959"/>
                    <a:pt x="217653" y="115289"/>
                    <a:pt x="219115" y="112282"/>
                  </a:cubicBezTo>
                  <a:cubicBezTo>
                    <a:pt x="220605" y="109247"/>
                    <a:pt x="224247" y="107978"/>
                    <a:pt x="227283" y="109440"/>
                  </a:cubicBezTo>
                  <a:cubicBezTo>
                    <a:pt x="244335" y="117055"/>
                    <a:pt x="255704" y="133112"/>
                    <a:pt x="262989" y="152260"/>
                  </a:cubicBezTo>
                  <a:cubicBezTo>
                    <a:pt x="266769" y="162192"/>
                    <a:pt x="269445" y="172980"/>
                    <a:pt x="271211" y="183713"/>
                  </a:cubicBezTo>
                  <a:cubicBezTo>
                    <a:pt x="273419" y="197425"/>
                    <a:pt x="274109" y="210916"/>
                    <a:pt x="274523" y="222394"/>
                  </a:cubicBezTo>
                  <a:cubicBezTo>
                    <a:pt x="279379" y="199935"/>
                    <a:pt x="283849" y="177339"/>
                    <a:pt x="287712" y="154605"/>
                  </a:cubicBezTo>
                  <a:cubicBezTo>
                    <a:pt x="289947" y="141472"/>
                    <a:pt x="291907" y="128339"/>
                    <a:pt x="293673" y="115151"/>
                  </a:cubicBezTo>
                  <a:cubicBezTo>
                    <a:pt x="296377" y="95314"/>
                    <a:pt x="298695" y="75421"/>
                    <a:pt x="301150" y="55501"/>
                  </a:cubicBezTo>
                  <a:lnTo>
                    <a:pt x="305676" y="19965"/>
                  </a:lnTo>
                  <a:cubicBezTo>
                    <a:pt x="305786" y="19276"/>
                    <a:pt x="306862" y="10419"/>
                    <a:pt x="307193" y="6888"/>
                  </a:cubicBezTo>
                  <a:lnTo>
                    <a:pt x="307249" y="6253"/>
                  </a:lnTo>
                  <a:cubicBezTo>
                    <a:pt x="307083" y="3439"/>
                    <a:pt x="308959" y="845"/>
                    <a:pt x="311774" y="211"/>
                  </a:cubicBezTo>
                  <a:cubicBezTo>
                    <a:pt x="313981" y="-313"/>
                    <a:pt x="316658" y="-65"/>
                    <a:pt x="318341" y="3356"/>
                  </a:cubicBezTo>
                  <a:cubicBezTo>
                    <a:pt x="318507" y="3687"/>
                    <a:pt x="318921" y="4543"/>
                    <a:pt x="318948" y="5922"/>
                  </a:cubicBezTo>
                  <a:cubicBezTo>
                    <a:pt x="318948" y="6253"/>
                    <a:pt x="318921" y="6943"/>
                    <a:pt x="318838" y="7881"/>
                  </a:cubicBezTo>
                  <a:cubicBezTo>
                    <a:pt x="318562" y="11550"/>
                    <a:pt x="317513" y="20710"/>
                    <a:pt x="317430" y="21428"/>
                  </a:cubicBezTo>
                  <a:lnTo>
                    <a:pt x="313236" y="56936"/>
                  </a:lnTo>
                  <a:cubicBezTo>
                    <a:pt x="310946" y="76911"/>
                    <a:pt x="308821" y="96887"/>
                    <a:pt x="306310" y="116807"/>
                  </a:cubicBezTo>
                  <a:cubicBezTo>
                    <a:pt x="304627" y="130160"/>
                    <a:pt x="302778" y="143459"/>
                    <a:pt x="300626" y="156757"/>
                  </a:cubicBezTo>
                  <a:cubicBezTo>
                    <a:pt x="296266" y="183602"/>
                    <a:pt x="291024" y="210199"/>
                    <a:pt x="285367" y="236685"/>
                  </a:cubicBezTo>
                  <a:cubicBezTo>
                    <a:pt x="297756" y="211303"/>
                    <a:pt x="313098" y="183519"/>
                    <a:pt x="330593" y="159461"/>
                  </a:cubicBezTo>
                  <a:cubicBezTo>
                    <a:pt x="343479" y="141720"/>
                    <a:pt x="357551" y="126077"/>
                    <a:pt x="372259" y="114820"/>
                  </a:cubicBezTo>
                  <a:cubicBezTo>
                    <a:pt x="384814" y="105219"/>
                    <a:pt x="397921" y="98845"/>
                    <a:pt x="411138" y="96666"/>
                  </a:cubicBezTo>
                  <a:cubicBezTo>
                    <a:pt x="438731" y="92362"/>
                    <a:pt x="455977" y="105715"/>
                    <a:pt x="463703" y="124973"/>
                  </a:cubicBezTo>
                  <a:cubicBezTo>
                    <a:pt x="474299" y="151515"/>
                    <a:pt x="465387" y="190196"/>
                    <a:pt x="439725" y="206640"/>
                  </a:cubicBezTo>
                  <a:cubicBezTo>
                    <a:pt x="417126" y="221014"/>
                    <a:pt x="400294" y="213924"/>
                    <a:pt x="392567" y="202667"/>
                  </a:cubicBezTo>
                  <a:cubicBezTo>
                    <a:pt x="385917" y="193010"/>
                    <a:pt x="385752" y="179740"/>
                    <a:pt x="393644" y="171159"/>
                  </a:cubicBezTo>
                  <a:cubicBezTo>
                    <a:pt x="397727" y="166717"/>
                    <a:pt x="403991" y="163296"/>
                    <a:pt x="412959" y="162744"/>
                  </a:cubicBezTo>
                  <a:cubicBezTo>
                    <a:pt x="416325" y="162496"/>
                    <a:pt x="419250" y="165006"/>
                    <a:pt x="419526" y="168345"/>
                  </a:cubicBezTo>
                  <a:cubicBezTo>
                    <a:pt x="419775" y="171711"/>
                    <a:pt x="417264" y="174663"/>
                    <a:pt x="413897" y="174911"/>
                  </a:cubicBezTo>
                  <a:cubicBezTo>
                    <a:pt x="407578" y="175491"/>
                    <a:pt x="403522" y="178084"/>
                    <a:pt x="401729" y="181754"/>
                  </a:cubicBezTo>
                  <a:cubicBezTo>
                    <a:pt x="399714" y="185892"/>
                    <a:pt x="400652" y="191024"/>
                    <a:pt x="403495" y="194914"/>
                  </a:cubicBezTo>
                  <a:cubicBezTo>
                    <a:pt x="408296" y="201536"/>
                    <a:pt x="418505" y="203467"/>
                    <a:pt x="431778" y="194528"/>
                  </a:cubicBezTo>
                  <a:cubicBezTo>
                    <a:pt x="447975" y="183685"/>
                    <a:pt x="454653" y="161116"/>
                    <a:pt x="451811" y="142134"/>
                  </a:cubicBezTo>
                  <a:cubicBezTo>
                    <a:pt x="449134" y="124090"/>
                    <a:pt x="436883" y="109192"/>
                    <a:pt x="413787" y="112999"/>
                  </a:cubicBezTo>
                  <a:cubicBezTo>
                    <a:pt x="402970" y="114710"/>
                    <a:pt x="392402" y="120090"/>
                    <a:pt x="382082" y="127815"/>
                  </a:cubicBezTo>
                  <a:cubicBezTo>
                    <a:pt x="368340" y="138051"/>
                    <a:pt x="355178" y="152398"/>
                    <a:pt x="342872" y="168593"/>
                  </a:cubicBezTo>
                  <a:cubicBezTo>
                    <a:pt x="310698" y="210944"/>
                    <a:pt x="284677" y="265738"/>
                    <a:pt x="272177" y="295673"/>
                  </a:cubicBezTo>
                  <a:cubicBezTo>
                    <a:pt x="272094" y="295866"/>
                    <a:pt x="271874" y="295894"/>
                    <a:pt x="271791" y="296059"/>
                  </a:cubicBezTo>
                  <a:cubicBezTo>
                    <a:pt x="260450" y="341886"/>
                    <a:pt x="247647" y="387355"/>
                    <a:pt x="234071" y="432823"/>
                  </a:cubicBezTo>
                  <a:cubicBezTo>
                    <a:pt x="228552" y="451171"/>
                    <a:pt x="223502" y="469932"/>
                    <a:pt x="218536" y="488804"/>
                  </a:cubicBezTo>
                  <a:cubicBezTo>
                    <a:pt x="218563" y="489631"/>
                    <a:pt x="218729" y="490376"/>
                    <a:pt x="218756" y="491204"/>
                  </a:cubicBezTo>
                  <a:cubicBezTo>
                    <a:pt x="218811" y="493080"/>
                    <a:pt x="217901" y="494625"/>
                    <a:pt x="216604" y="495784"/>
                  </a:cubicBezTo>
                  <a:cubicBezTo>
                    <a:pt x="215887" y="498515"/>
                    <a:pt x="215224" y="501274"/>
                    <a:pt x="214534" y="504033"/>
                  </a:cubicBezTo>
                  <a:cubicBezTo>
                    <a:pt x="218839" y="497246"/>
                    <a:pt x="223613" y="490762"/>
                    <a:pt x="229325" y="484748"/>
                  </a:cubicBezTo>
                  <a:cubicBezTo>
                    <a:pt x="253027" y="460165"/>
                    <a:pt x="280566" y="440742"/>
                    <a:pt x="310394" y="424960"/>
                  </a:cubicBezTo>
                  <a:cubicBezTo>
                    <a:pt x="327971" y="415635"/>
                    <a:pt x="346376" y="407634"/>
                    <a:pt x="365057" y="400239"/>
                  </a:cubicBezTo>
                  <a:cubicBezTo>
                    <a:pt x="392761" y="389231"/>
                    <a:pt x="421154" y="379768"/>
                    <a:pt x="448748" y="369725"/>
                  </a:cubicBezTo>
                  <a:cubicBezTo>
                    <a:pt x="451893" y="368538"/>
                    <a:pt x="455425" y="370111"/>
                    <a:pt x="456640" y="373256"/>
                  </a:cubicBezTo>
                  <a:close/>
                  <a:moveTo>
                    <a:pt x="149635" y="823913"/>
                  </a:moveTo>
                  <a:cubicBezTo>
                    <a:pt x="148862" y="820602"/>
                    <a:pt x="137521" y="823830"/>
                    <a:pt x="149635" y="823913"/>
                  </a:cubicBezTo>
                  <a:lnTo>
                    <a:pt x="149635" y="823913"/>
                  </a:lnTo>
                  <a:close/>
                  <a:moveTo>
                    <a:pt x="168922" y="989839"/>
                  </a:moveTo>
                  <a:cubicBezTo>
                    <a:pt x="168922" y="989839"/>
                    <a:pt x="168895" y="989812"/>
                    <a:pt x="168895" y="989784"/>
                  </a:cubicBezTo>
                  <a:cubicBezTo>
                    <a:pt x="168895" y="989784"/>
                    <a:pt x="168867" y="989839"/>
                    <a:pt x="168922" y="989839"/>
                  </a:cubicBezTo>
                  <a:lnTo>
                    <a:pt x="168922" y="989839"/>
                  </a:lnTo>
                  <a:close/>
                  <a:moveTo>
                    <a:pt x="168288" y="642315"/>
                  </a:moveTo>
                  <a:cubicBezTo>
                    <a:pt x="167543" y="642894"/>
                    <a:pt x="166549" y="643750"/>
                    <a:pt x="167156" y="643998"/>
                  </a:cubicBezTo>
                  <a:cubicBezTo>
                    <a:pt x="167432" y="643391"/>
                    <a:pt x="167819" y="642867"/>
                    <a:pt x="168288" y="642370"/>
                  </a:cubicBezTo>
                  <a:lnTo>
                    <a:pt x="168288" y="64231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 rot="10800000">
              <a:off x="7858519" y="143909"/>
              <a:ext cx="520394" cy="313185"/>
            </a:xfrm>
            <a:custGeom>
              <a:avLst/>
              <a:gdLst/>
              <a:ahLst/>
              <a:cxnLst/>
              <a:rect l="l" t="t" r="r" b="b"/>
              <a:pathLst>
                <a:path w="1040789" h="626370" extrusionOk="0">
                  <a:moveTo>
                    <a:pt x="275503" y="625078"/>
                  </a:moveTo>
                  <a:cubicBezTo>
                    <a:pt x="271750" y="629603"/>
                    <a:pt x="157209" y="624554"/>
                    <a:pt x="99870" y="572050"/>
                  </a:cubicBezTo>
                  <a:cubicBezTo>
                    <a:pt x="21477" y="500233"/>
                    <a:pt x="-10366" y="396052"/>
                    <a:pt x="2934" y="394756"/>
                  </a:cubicBezTo>
                  <a:cubicBezTo>
                    <a:pt x="51996" y="390258"/>
                    <a:pt x="134307" y="416055"/>
                    <a:pt x="190322" y="467373"/>
                  </a:cubicBezTo>
                  <a:cubicBezTo>
                    <a:pt x="260188" y="531354"/>
                    <a:pt x="278455" y="621546"/>
                    <a:pt x="275503" y="625078"/>
                  </a:cubicBezTo>
                  <a:close/>
                  <a:moveTo>
                    <a:pt x="491394" y="172931"/>
                  </a:moveTo>
                  <a:cubicBezTo>
                    <a:pt x="488938" y="168986"/>
                    <a:pt x="401384" y="162861"/>
                    <a:pt x="323984" y="216055"/>
                  </a:cubicBezTo>
                  <a:cubicBezTo>
                    <a:pt x="261954" y="258709"/>
                    <a:pt x="216204" y="334885"/>
                    <a:pt x="207181" y="385734"/>
                  </a:cubicBezTo>
                  <a:cubicBezTo>
                    <a:pt x="204781" y="399556"/>
                    <a:pt x="308836" y="395777"/>
                    <a:pt x="395672" y="336072"/>
                  </a:cubicBezTo>
                  <a:cubicBezTo>
                    <a:pt x="459165" y="292397"/>
                    <a:pt x="494512" y="177953"/>
                    <a:pt x="491394" y="172931"/>
                  </a:cubicBezTo>
                  <a:close/>
                  <a:moveTo>
                    <a:pt x="591613" y="460006"/>
                  </a:moveTo>
                  <a:cubicBezTo>
                    <a:pt x="533115" y="411862"/>
                    <a:pt x="449645" y="390590"/>
                    <a:pt x="400887" y="397791"/>
                  </a:cubicBezTo>
                  <a:cubicBezTo>
                    <a:pt x="387670" y="399805"/>
                    <a:pt x="424645" y="502136"/>
                    <a:pt x="506515" y="569539"/>
                  </a:cubicBezTo>
                  <a:cubicBezTo>
                    <a:pt x="566393" y="618815"/>
                    <a:pt x="681016" y="617546"/>
                    <a:pt x="684521" y="612828"/>
                  </a:cubicBezTo>
                  <a:cubicBezTo>
                    <a:pt x="687280" y="609131"/>
                    <a:pt x="664571" y="520070"/>
                    <a:pt x="591613" y="460006"/>
                  </a:cubicBezTo>
                  <a:close/>
                  <a:moveTo>
                    <a:pt x="829276" y="191224"/>
                  </a:moveTo>
                  <a:cubicBezTo>
                    <a:pt x="867107" y="122138"/>
                    <a:pt x="849419" y="3115"/>
                    <a:pt x="844480" y="107"/>
                  </a:cubicBezTo>
                  <a:cubicBezTo>
                    <a:pt x="840589" y="-2238"/>
                    <a:pt x="759934" y="33795"/>
                    <a:pt x="713797" y="118000"/>
                  </a:cubicBezTo>
                  <a:cubicBezTo>
                    <a:pt x="676822" y="185513"/>
                    <a:pt x="668792" y="275263"/>
                    <a:pt x="682589" y="324980"/>
                  </a:cubicBezTo>
                  <a:cubicBezTo>
                    <a:pt x="686397" y="338444"/>
                    <a:pt x="777511" y="285747"/>
                    <a:pt x="829276" y="191224"/>
                  </a:cubicBezTo>
                  <a:close/>
                  <a:moveTo>
                    <a:pt x="932255" y="374201"/>
                  </a:moveTo>
                  <a:cubicBezTo>
                    <a:pt x="869093" y="333119"/>
                    <a:pt x="783912" y="321670"/>
                    <a:pt x="736231" y="334471"/>
                  </a:cubicBezTo>
                  <a:cubicBezTo>
                    <a:pt x="723290" y="338003"/>
                    <a:pt x="770805" y="435451"/>
                    <a:pt x="859243" y="492949"/>
                  </a:cubicBezTo>
                  <a:cubicBezTo>
                    <a:pt x="923894" y="535024"/>
                    <a:pt x="1037662" y="520456"/>
                    <a:pt x="1040670" y="515380"/>
                  </a:cubicBezTo>
                  <a:cubicBezTo>
                    <a:pt x="1043015" y="511379"/>
                    <a:pt x="1011062" y="425463"/>
                    <a:pt x="932255" y="37420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 rot="10800000">
              <a:off x="7782902" y="179123"/>
              <a:ext cx="693955" cy="249720"/>
            </a:xfrm>
            <a:custGeom>
              <a:avLst/>
              <a:gdLst/>
              <a:ahLst/>
              <a:cxnLst/>
              <a:rect l="l" t="t" r="r" b="b"/>
              <a:pathLst>
                <a:path w="1387911" h="499439" extrusionOk="0">
                  <a:moveTo>
                    <a:pt x="1387908" y="161124"/>
                  </a:moveTo>
                  <a:cubicBezTo>
                    <a:pt x="1387328" y="164048"/>
                    <a:pt x="1384652" y="166035"/>
                    <a:pt x="1381755" y="165814"/>
                  </a:cubicBezTo>
                  <a:cubicBezTo>
                    <a:pt x="1381617" y="165842"/>
                    <a:pt x="1381451" y="165869"/>
                    <a:pt x="1381286" y="165869"/>
                  </a:cubicBezTo>
                  <a:cubicBezTo>
                    <a:pt x="1377698" y="166283"/>
                    <a:pt x="1368731" y="167580"/>
                    <a:pt x="1368013" y="167690"/>
                  </a:cubicBezTo>
                  <a:lnTo>
                    <a:pt x="1331976" y="173070"/>
                  </a:lnTo>
                  <a:cubicBezTo>
                    <a:pt x="1311778" y="175995"/>
                    <a:pt x="1291607" y="178781"/>
                    <a:pt x="1271464" y="181954"/>
                  </a:cubicBezTo>
                  <a:cubicBezTo>
                    <a:pt x="1258108" y="184051"/>
                    <a:pt x="1244781" y="186341"/>
                    <a:pt x="1231481" y="188907"/>
                  </a:cubicBezTo>
                  <a:cubicBezTo>
                    <a:pt x="1207474" y="193570"/>
                    <a:pt x="1183634" y="198867"/>
                    <a:pt x="1159958" y="204633"/>
                  </a:cubicBezTo>
                  <a:cubicBezTo>
                    <a:pt x="1172320" y="204854"/>
                    <a:pt x="1187248" y="205240"/>
                    <a:pt x="1202507" y="207558"/>
                  </a:cubicBezTo>
                  <a:cubicBezTo>
                    <a:pt x="1213517" y="209213"/>
                    <a:pt x="1224555" y="211889"/>
                    <a:pt x="1234764" y="215697"/>
                  </a:cubicBezTo>
                  <a:cubicBezTo>
                    <a:pt x="1254162" y="222981"/>
                    <a:pt x="1270498" y="234513"/>
                    <a:pt x="1278472" y="252116"/>
                  </a:cubicBezTo>
                  <a:cubicBezTo>
                    <a:pt x="1279962" y="255123"/>
                    <a:pt x="1278721" y="258793"/>
                    <a:pt x="1275685" y="260282"/>
                  </a:cubicBezTo>
                  <a:cubicBezTo>
                    <a:pt x="1272678" y="261772"/>
                    <a:pt x="1269008" y="260531"/>
                    <a:pt x="1267518" y="257496"/>
                  </a:cubicBezTo>
                  <a:cubicBezTo>
                    <a:pt x="1260095" y="243535"/>
                    <a:pt x="1245802" y="235617"/>
                    <a:pt x="1229659" y="230402"/>
                  </a:cubicBezTo>
                  <a:cubicBezTo>
                    <a:pt x="1220195" y="227368"/>
                    <a:pt x="1210068" y="225436"/>
                    <a:pt x="1200052" y="223919"/>
                  </a:cubicBezTo>
                  <a:cubicBezTo>
                    <a:pt x="1182944" y="221298"/>
                    <a:pt x="1166167" y="220111"/>
                    <a:pt x="1153446" y="219477"/>
                  </a:cubicBezTo>
                  <a:cubicBezTo>
                    <a:pt x="1146962" y="219063"/>
                    <a:pt x="1140477" y="218759"/>
                    <a:pt x="1134020" y="218566"/>
                  </a:cubicBezTo>
                  <a:cubicBezTo>
                    <a:pt x="1127564" y="218373"/>
                    <a:pt x="1121134" y="218318"/>
                    <a:pt x="1114650" y="218483"/>
                  </a:cubicBezTo>
                  <a:cubicBezTo>
                    <a:pt x="1114098" y="218483"/>
                    <a:pt x="1108607" y="219008"/>
                    <a:pt x="1105268" y="219035"/>
                  </a:cubicBezTo>
                  <a:cubicBezTo>
                    <a:pt x="1100798" y="220277"/>
                    <a:pt x="1096300" y="221325"/>
                    <a:pt x="1091830" y="222567"/>
                  </a:cubicBezTo>
                  <a:cubicBezTo>
                    <a:pt x="1045749" y="235589"/>
                    <a:pt x="1000082" y="250102"/>
                    <a:pt x="954442" y="265414"/>
                  </a:cubicBezTo>
                  <a:cubicBezTo>
                    <a:pt x="946468" y="268063"/>
                    <a:pt x="938190" y="270408"/>
                    <a:pt x="930105" y="272974"/>
                  </a:cubicBezTo>
                  <a:cubicBezTo>
                    <a:pt x="949365" y="277554"/>
                    <a:pt x="967715" y="284865"/>
                    <a:pt x="985319" y="294522"/>
                  </a:cubicBezTo>
                  <a:cubicBezTo>
                    <a:pt x="1001047" y="303185"/>
                    <a:pt x="1016279" y="313393"/>
                    <a:pt x="1031180" y="324374"/>
                  </a:cubicBezTo>
                  <a:cubicBezTo>
                    <a:pt x="1040810" y="331437"/>
                    <a:pt x="1050274" y="338887"/>
                    <a:pt x="1059739" y="346336"/>
                  </a:cubicBezTo>
                  <a:cubicBezTo>
                    <a:pt x="1073784" y="357372"/>
                    <a:pt x="1087774" y="368518"/>
                    <a:pt x="1102067" y="378892"/>
                  </a:cubicBezTo>
                  <a:cubicBezTo>
                    <a:pt x="1123839" y="394646"/>
                    <a:pt x="1146189" y="408690"/>
                    <a:pt x="1170471" y="417629"/>
                  </a:cubicBezTo>
                  <a:cubicBezTo>
                    <a:pt x="1173507" y="418677"/>
                    <a:pt x="1175135" y="422016"/>
                    <a:pt x="1174059" y="425078"/>
                  </a:cubicBezTo>
                  <a:cubicBezTo>
                    <a:pt x="1173010" y="428113"/>
                    <a:pt x="1169671" y="429741"/>
                    <a:pt x="1166636" y="428665"/>
                  </a:cubicBezTo>
                  <a:cubicBezTo>
                    <a:pt x="1124584" y="414842"/>
                    <a:pt x="1087056" y="387142"/>
                    <a:pt x="1049860" y="359110"/>
                  </a:cubicBezTo>
                  <a:cubicBezTo>
                    <a:pt x="1040341" y="351909"/>
                    <a:pt x="1030848" y="344708"/>
                    <a:pt x="1021356" y="337673"/>
                  </a:cubicBezTo>
                  <a:cubicBezTo>
                    <a:pt x="1006980" y="327050"/>
                    <a:pt x="992549" y="316897"/>
                    <a:pt x="977593" y="308151"/>
                  </a:cubicBezTo>
                  <a:cubicBezTo>
                    <a:pt x="954304" y="294549"/>
                    <a:pt x="929718" y="284700"/>
                    <a:pt x="902677" y="281499"/>
                  </a:cubicBezTo>
                  <a:cubicBezTo>
                    <a:pt x="864653" y="292866"/>
                    <a:pt x="825581" y="302909"/>
                    <a:pt x="785681" y="311710"/>
                  </a:cubicBezTo>
                  <a:cubicBezTo>
                    <a:pt x="787171" y="311876"/>
                    <a:pt x="788661" y="311986"/>
                    <a:pt x="790151" y="312152"/>
                  </a:cubicBezTo>
                  <a:cubicBezTo>
                    <a:pt x="812336" y="314938"/>
                    <a:pt x="835680" y="320015"/>
                    <a:pt x="857948" y="328127"/>
                  </a:cubicBezTo>
                  <a:cubicBezTo>
                    <a:pt x="880326" y="336266"/>
                    <a:pt x="901573" y="347495"/>
                    <a:pt x="919730" y="361952"/>
                  </a:cubicBezTo>
                  <a:cubicBezTo>
                    <a:pt x="927290" y="368132"/>
                    <a:pt x="936617" y="375719"/>
                    <a:pt x="943405" y="384631"/>
                  </a:cubicBezTo>
                  <a:cubicBezTo>
                    <a:pt x="948565" y="391363"/>
                    <a:pt x="952317" y="398840"/>
                    <a:pt x="953449" y="406924"/>
                  </a:cubicBezTo>
                  <a:cubicBezTo>
                    <a:pt x="956953" y="432941"/>
                    <a:pt x="939100" y="449992"/>
                    <a:pt x="919398" y="453413"/>
                  </a:cubicBezTo>
                  <a:cubicBezTo>
                    <a:pt x="908637" y="455289"/>
                    <a:pt x="897462" y="453110"/>
                    <a:pt x="889073" y="446322"/>
                  </a:cubicBezTo>
                  <a:cubicBezTo>
                    <a:pt x="882037" y="440584"/>
                    <a:pt x="876739" y="431644"/>
                    <a:pt x="875828" y="418732"/>
                  </a:cubicBezTo>
                  <a:cubicBezTo>
                    <a:pt x="875525" y="415394"/>
                    <a:pt x="878008" y="412414"/>
                    <a:pt x="881375" y="412111"/>
                  </a:cubicBezTo>
                  <a:cubicBezTo>
                    <a:pt x="884714" y="411807"/>
                    <a:pt x="887694" y="414290"/>
                    <a:pt x="887997" y="417656"/>
                  </a:cubicBezTo>
                  <a:cubicBezTo>
                    <a:pt x="889956" y="435921"/>
                    <a:pt x="903946" y="442184"/>
                    <a:pt x="916749" y="439535"/>
                  </a:cubicBezTo>
                  <a:cubicBezTo>
                    <a:pt x="929304" y="436942"/>
                    <a:pt x="940701" y="425878"/>
                    <a:pt x="937941" y="409269"/>
                  </a:cubicBezTo>
                  <a:cubicBezTo>
                    <a:pt x="937086" y="403834"/>
                    <a:pt x="934216" y="398978"/>
                    <a:pt x="930684" y="394508"/>
                  </a:cubicBezTo>
                  <a:cubicBezTo>
                    <a:pt x="924531" y="386728"/>
                    <a:pt x="916142" y="380189"/>
                    <a:pt x="909354" y="374809"/>
                  </a:cubicBezTo>
                  <a:cubicBezTo>
                    <a:pt x="892716" y="361179"/>
                    <a:pt x="873041" y="350778"/>
                    <a:pt x="852429" y="342804"/>
                  </a:cubicBezTo>
                  <a:cubicBezTo>
                    <a:pt x="831375" y="334638"/>
                    <a:pt x="809328" y="329009"/>
                    <a:pt x="788247" y="325754"/>
                  </a:cubicBezTo>
                  <a:cubicBezTo>
                    <a:pt x="781321" y="324650"/>
                    <a:pt x="774395" y="323795"/>
                    <a:pt x="767469" y="323050"/>
                  </a:cubicBezTo>
                  <a:cubicBezTo>
                    <a:pt x="760460" y="322305"/>
                    <a:pt x="753451" y="321670"/>
                    <a:pt x="746415" y="321091"/>
                  </a:cubicBezTo>
                  <a:cubicBezTo>
                    <a:pt x="746111" y="321063"/>
                    <a:pt x="745118" y="320787"/>
                    <a:pt x="744456" y="320622"/>
                  </a:cubicBezTo>
                  <a:cubicBezTo>
                    <a:pt x="720505" y="325229"/>
                    <a:pt x="696305" y="329340"/>
                    <a:pt x="671885" y="332872"/>
                  </a:cubicBezTo>
                  <a:cubicBezTo>
                    <a:pt x="648458" y="336238"/>
                    <a:pt x="624755" y="338887"/>
                    <a:pt x="600942" y="341149"/>
                  </a:cubicBezTo>
                  <a:cubicBezTo>
                    <a:pt x="614160" y="346088"/>
                    <a:pt x="627239" y="351992"/>
                    <a:pt x="639987" y="359607"/>
                  </a:cubicBezTo>
                  <a:cubicBezTo>
                    <a:pt x="651825" y="366642"/>
                    <a:pt x="663497" y="374616"/>
                    <a:pt x="674810" y="383334"/>
                  </a:cubicBezTo>
                  <a:cubicBezTo>
                    <a:pt x="691201" y="395971"/>
                    <a:pt x="706984" y="410069"/>
                    <a:pt x="722133" y="424333"/>
                  </a:cubicBezTo>
                  <a:cubicBezTo>
                    <a:pt x="745918" y="446736"/>
                    <a:pt x="768021" y="469829"/>
                    <a:pt x="789019" y="488701"/>
                  </a:cubicBezTo>
                  <a:cubicBezTo>
                    <a:pt x="791448" y="490798"/>
                    <a:pt x="791723" y="494495"/>
                    <a:pt x="789626" y="496950"/>
                  </a:cubicBezTo>
                  <a:cubicBezTo>
                    <a:pt x="787529" y="499378"/>
                    <a:pt x="783832" y="499654"/>
                    <a:pt x="781376" y="497557"/>
                  </a:cubicBezTo>
                  <a:cubicBezTo>
                    <a:pt x="756128" y="476699"/>
                    <a:pt x="728700" y="450709"/>
                    <a:pt x="699975" y="425740"/>
                  </a:cubicBezTo>
                  <a:cubicBezTo>
                    <a:pt x="692773" y="419477"/>
                    <a:pt x="685489" y="413269"/>
                    <a:pt x="678176" y="407172"/>
                  </a:cubicBezTo>
                  <a:cubicBezTo>
                    <a:pt x="667111" y="397957"/>
                    <a:pt x="655936" y="389073"/>
                    <a:pt x="644540" y="380961"/>
                  </a:cubicBezTo>
                  <a:cubicBezTo>
                    <a:pt x="623155" y="365759"/>
                    <a:pt x="601163" y="353123"/>
                    <a:pt x="578205" y="346198"/>
                  </a:cubicBezTo>
                  <a:cubicBezTo>
                    <a:pt x="576743" y="345784"/>
                    <a:pt x="575667" y="344763"/>
                    <a:pt x="574894" y="343604"/>
                  </a:cubicBezTo>
                  <a:cubicBezTo>
                    <a:pt x="543024" y="346088"/>
                    <a:pt x="510905" y="347550"/>
                    <a:pt x="478565" y="347881"/>
                  </a:cubicBezTo>
                  <a:cubicBezTo>
                    <a:pt x="379891" y="348929"/>
                    <a:pt x="279533" y="339604"/>
                    <a:pt x="180114" y="317394"/>
                  </a:cubicBezTo>
                  <a:lnTo>
                    <a:pt x="235908" y="373236"/>
                  </a:lnTo>
                  <a:cubicBezTo>
                    <a:pt x="245649" y="382865"/>
                    <a:pt x="255665" y="391832"/>
                    <a:pt x="265820" y="400440"/>
                  </a:cubicBezTo>
                  <a:cubicBezTo>
                    <a:pt x="281410" y="413711"/>
                    <a:pt x="297414" y="425961"/>
                    <a:pt x="314025" y="437300"/>
                  </a:cubicBezTo>
                  <a:cubicBezTo>
                    <a:pt x="341812" y="456310"/>
                    <a:pt x="371033" y="473030"/>
                    <a:pt x="401993" y="488315"/>
                  </a:cubicBezTo>
                  <a:cubicBezTo>
                    <a:pt x="404891" y="489694"/>
                    <a:pt x="406160" y="493170"/>
                    <a:pt x="404780" y="496095"/>
                  </a:cubicBezTo>
                  <a:cubicBezTo>
                    <a:pt x="403401" y="498992"/>
                    <a:pt x="399924" y="500261"/>
                    <a:pt x="396999" y="498881"/>
                  </a:cubicBezTo>
                  <a:cubicBezTo>
                    <a:pt x="364880" y="484452"/>
                    <a:pt x="334334" y="468753"/>
                    <a:pt x="305471" y="450157"/>
                  </a:cubicBezTo>
                  <a:cubicBezTo>
                    <a:pt x="288060" y="438928"/>
                    <a:pt x="271228" y="426678"/>
                    <a:pt x="255113" y="413049"/>
                  </a:cubicBezTo>
                  <a:cubicBezTo>
                    <a:pt x="244600" y="404165"/>
                    <a:pt x="234501" y="394619"/>
                    <a:pt x="224595" y="384548"/>
                  </a:cubicBezTo>
                  <a:cubicBezTo>
                    <a:pt x="214854" y="374505"/>
                    <a:pt x="204976" y="364076"/>
                    <a:pt x="195153" y="353509"/>
                  </a:cubicBezTo>
                  <a:cubicBezTo>
                    <a:pt x="182073" y="339411"/>
                    <a:pt x="169215" y="325229"/>
                    <a:pt x="156577" y="311517"/>
                  </a:cubicBezTo>
                  <a:cubicBezTo>
                    <a:pt x="149706" y="309834"/>
                    <a:pt x="142808" y="308179"/>
                    <a:pt x="135965" y="306386"/>
                  </a:cubicBezTo>
                  <a:cubicBezTo>
                    <a:pt x="135192" y="306468"/>
                    <a:pt x="134392" y="306634"/>
                    <a:pt x="133647" y="306717"/>
                  </a:cubicBezTo>
                  <a:cubicBezTo>
                    <a:pt x="131743" y="306910"/>
                    <a:pt x="130170" y="305972"/>
                    <a:pt x="128956" y="304647"/>
                  </a:cubicBezTo>
                  <a:cubicBezTo>
                    <a:pt x="86959" y="293308"/>
                    <a:pt x="45182" y="279761"/>
                    <a:pt x="3875" y="263455"/>
                  </a:cubicBezTo>
                  <a:cubicBezTo>
                    <a:pt x="757" y="262241"/>
                    <a:pt x="-816" y="258710"/>
                    <a:pt x="426" y="255564"/>
                  </a:cubicBezTo>
                  <a:cubicBezTo>
                    <a:pt x="1640" y="252419"/>
                    <a:pt x="5172" y="250874"/>
                    <a:pt x="8317" y="252088"/>
                  </a:cubicBezTo>
                  <a:cubicBezTo>
                    <a:pt x="51998" y="268946"/>
                    <a:pt x="96175" y="282548"/>
                    <a:pt x="140573" y="293749"/>
                  </a:cubicBezTo>
                  <a:cubicBezTo>
                    <a:pt x="176168" y="288755"/>
                    <a:pt x="214137" y="276698"/>
                    <a:pt x="249291" y="261193"/>
                  </a:cubicBezTo>
                  <a:cubicBezTo>
                    <a:pt x="291316" y="242680"/>
                    <a:pt x="329202" y="219670"/>
                    <a:pt x="353236" y="198757"/>
                  </a:cubicBezTo>
                  <a:cubicBezTo>
                    <a:pt x="366177" y="187665"/>
                    <a:pt x="381988" y="173263"/>
                    <a:pt x="391011" y="156323"/>
                  </a:cubicBezTo>
                  <a:cubicBezTo>
                    <a:pt x="396419" y="146170"/>
                    <a:pt x="399317" y="135079"/>
                    <a:pt x="396778" y="123160"/>
                  </a:cubicBezTo>
                  <a:cubicBezTo>
                    <a:pt x="392777" y="104095"/>
                    <a:pt x="374538" y="100067"/>
                    <a:pt x="356850" y="103460"/>
                  </a:cubicBezTo>
                  <a:cubicBezTo>
                    <a:pt x="338197" y="107020"/>
                    <a:pt x="319185" y="118607"/>
                    <a:pt x="314136" y="133920"/>
                  </a:cubicBezTo>
                  <a:cubicBezTo>
                    <a:pt x="309969" y="146556"/>
                    <a:pt x="314329" y="156019"/>
                    <a:pt x="320758" y="159772"/>
                  </a:cubicBezTo>
                  <a:cubicBezTo>
                    <a:pt x="323352" y="161289"/>
                    <a:pt x="326249" y="162007"/>
                    <a:pt x="328429" y="160599"/>
                  </a:cubicBezTo>
                  <a:cubicBezTo>
                    <a:pt x="331520" y="158558"/>
                    <a:pt x="332347" y="153729"/>
                    <a:pt x="331023" y="145977"/>
                  </a:cubicBezTo>
                  <a:cubicBezTo>
                    <a:pt x="330416" y="142638"/>
                    <a:pt x="332623" y="139465"/>
                    <a:pt x="335935" y="138859"/>
                  </a:cubicBezTo>
                  <a:cubicBezTo>
                    <a:pt x="339246" y="138279"/>
                    <a:pt x="342447" y="140459"/>
                    <a:pt x="343026" y="143769"/>
                  </a:cubicBezTo>
                  <a:cubicBezTo>
                    <a:pt x="345923" y="158558"/>
                    <a:pt x="341370" y="167166"/>
                    <a:pt x="335548" y="171194"/>
                  </a:cubicBezTo>
                  <a:cubicBezTo>
                    <a:pt x="329671" y="175222"/>
                    <a:pt x="321586" y="175222"/>
                    <a:pt x="314274" y="171194"/>
                  </a:cubicBezTo>
                  <a:cubicBezTo>
                    <a:pt x="303650" y="165317"/>
                    <a:pt x="294434" y="150474"/>
                    <a:pt x="300808" y="129671"/>
                  </a:cubicBezTo>
                  <a:cubicBezTo>
                    <a:pt x="308065" y="106109"/>
                    <a:pt x="339963" y="87375"/>
                    <a:pt x="367695" y="86934"/>
                  </a:cubicBezTo>
                  <a:cubicBezTo>
                    <a:pt x="388859" y="86575"/>
                    <a:pt x="407291" y="96315"/>
                    <a:pt x="412562" y="119711"/>
                  </a:cubicBezTo>
                  <a:cubicBezTo>
                    <a:pt x="416094" y="135575"/>
                    <a:pt x="412727" y="150502"/>
                    <a:pt x="405553" y="164048"/>
                  </a:cubicBezTo>
                  <a:cubicBezTo>
                    <a:pt x="395647" y="182837"/>
                    <a:pt x="378208" y="198894"/>
                    <a:pt x="363859" y="211144"/>
                  </a:cubicBezTo>
                  <a:cubicBezTo>
                    <a:pt x="338556" y="232499"/>
                    <a:pt x="298987" y="256061"/>
                    <a:pt x="254975" y="274464"/>
                  </a:cubicBezTo>
                  <a:cubicBezTo>
                    <a:pt x="227713" y="285886"/>
                    <a:pt x="198740" y="295073"/>
                    <a:pt x="170484" y="300950"/>
                  </a:cubicBezTo>
                  <a:cubicBezTo>
                    <a:pt x="241206" y="316897"/>
                    <a:pt x="312370" y="326167"/>
                    <a:pt x="383092" y="329892"/>
                  </a:cubicBezTo>
                  <a:cubicBezTo>
                    <a:pt x="389245" y="328016"/>
                    <a:pt x="395785" y="326416"/>
                    <a:pt x="396751" y="326140"/>
                  </a:cubicBezTo>
                  <a:cubicBezTo>
                    <a:pt x="404946" y="323905"/>
                    <a:pt x="413003" y="321091"/>
                    <a:pt x="420840" y="317752"/>
                  </a:cubicBezTo>
                  <a:cubicBezTo>
                    <a:pt x="428621" y="314414"/>
                    <a:pt x="436209" y="310552"/>
                    <a:pt x="443494" y="306192"/>
                  </a:cubicBezTo>
                  <a:cubicBezTo>
                    <a:pt x="458836" y="297170"/>
                    <a:pt x="473157" y="286410"/>
                    <a:pt x="487009" y="274905"/>
                  </a:cubicBezTo>
                  <a:cubicBezTo>
                    <a:pt x="497412" y="266297"/>
                    <a:pt x="507511" y="257220"/>
                    <a:pt x="517444" y="247977"/>
                  </a:cubicBezTo>
                  <a:cubicBezTo>
                    <a:pt x="527516" y="238652"/>
                    <a:pt x="537477" y="229271"/>
                    <a:pt x="547301" y="219863"/>
                  </a:cubicBezTo>
                  <a:cubicBezTo>
                    <a:pt x="560932" y="207006"/>
                    <a:pt x="575004" y="194646"/>
                    <a:pt x="588829" y="181982"/>
                  </a:cubicBezTo>
                  <a:cubicBezTo>
                    <a:pt x="594679" y="176602"/>
                    <a:pt x="600528" y="171222"/>
                    <a:pt x="606213" y="165649"/>
                  </a:cubicBezTo>
                  <a:cubicBezTo>
                    <a:pt x="608586" y="163248"/>
                    <a:pt x="612449" y="163220"/>
                    <a:pt x="614849" y="165593"/>
                  </a:cubicBezTo>
                  <a:cubicBezTo>
                    <a:pt x="617250" y="167939"/>
                    <a:pt x="617305" y="171801"/>
                    <a:pt x="614932" y="174201"/>
                  </a:cubicBezTo>
                  <a:cubicBezTo>
                    <a:pt x="609386" y="180106"/>
                    <a:pt x="603757" y="185900"/>
                    <a:pt x="598017" y="191611"/>
                  </a:cubicBezTo>
                  <a:cubicBezTo>
                    <a:pt x="584800" y="204771"/>
                    <a:pt x="571224" y="217573"/>
                    <a:pt x="558145" y="230927"/>
                  </a:cubicBezTo>
                  <a:cubicBezTo>
                    <a:pt x="548460" y="240638"/>
                    <a:pt x="538747" y="250488"/>
                    <a:pt x="528675" y="260007"/>
                  </a:cubicBezTo>
                  <a:cubicBezTo>
                    <a:pt x="518548" y="269553"/>
                    <a:pt x="508090" y="278823"/>
                    <a:pt x="497274" y="287486"/>
                  </a:cubicBezTo>
                  <a:cubicBezTo>
                    <a:pt x="482566" y="299267"/>
                    <a:pt x="467086" y="309917"/>
                    <a:pt x="450751" y="318911"/>
                  </a:cubicBezTo>
                  <a:cubicBezTo>
                    <a:pt x="442721" y="323298"/>
                    <a:pt x="434416" y="327133"/>
                    <a:pt x="425917" y="330334"/>
                  </a:cubicBezTo>
                  <a:cubicBezTo>
                    <a:pt x="424510" y="330858"/>
                    <a:pt x="423020" y="331134"/>
                    <a:pt x="421612" y="331630"/>
                  </a:cubicBezTo>
                  <a:cubicBezTo>
                    <a:pt x="440597" y="332099"/>
                    <a:pt x="459553" y="332210"/>
                    <a:pt x="478400" y="331906"/>
                  </a:cubicBezTo>
                  <a:cubicBezTo>
                    <a:pt x="537229" y="330968"/>
                    <a:pt x="595368" y="326278"/>
                    <a:pt x="652432" y="318718"/>
                  </a:cubicBezTo>
                  <a:cubicBezTo>
                    <a:pt x="656212" y="316566"/>
                    <a:pt x="660241" y="314166"/>
                    <a:pt x="662641" y="312897"/>
                  </a:cubicBezTo>
                  <a:cubicBezTo>
                    <a:pt x="668712" y="309696"/>
                    <a:pt x="674644" y="306330"/>
                    <a:pt x="680467" y="302716"/>
                  </a:cubicBezTo>
                  <a:cubicBezTo>
                    <a:pt x="686179" y="299157"/>
                    <a:pt x="691780" y="295377"/>
                    <a:pt x="697161" y="291238"/>
                  </a:cubicBezTo>
                  <a:cubicBezTo>
                    <a:pt x="707343" y="283541"/>
                    <a:pt x="717359" y="274547"/>
                    <a:pt x="726824" y="264780"/>
                  </a:cubicBezTo>
                  <a:cubicBezTo>
                    <a:pt x="735902" y="255399"/>
                    <a:pt x="744428" y="245246"/>
                    <a:pt x="751382" y="234210"/>
                  </a:cubicBezTo>
                  <a:cubicBezTo>
                    <a:pt x="760626" y="219615"/>
                    <a:pt x="767441" y="203640"/>
                    <a:pt x="769511" y="186203"/>
                  </a:cubicBezTo>
                  <a:cubicBezTo>
                    <a:pt x="769814" y="182837"/>
                    <a:pt x="772767" y="180354"/>
                    <a:pt x="776133" y="180658"/>
                  </a:cubicBezTo>
                  <a:cubicBezTo>
                    <a:pt x="779472" y="180961"/>
                    <a:pt x="781955" y="183941"/>
                    <a:pt x="781652" y="187279"/>
                  </a:cubicBezTo>
                  <a:cubicBezTo>
                    <a:pt x="780162" y="211752"/>
                    <a:pt x="770725" y="234431"/>
                    <a:pt x="756901" y="254295"/>
                  </a:cubicBezTo>
                  <a:cubicBezTo>
                    <a:pt x="751465" y="262103"/>
                    <a:pt x="745311" y="269498"/>
                    <a:pt x="738689" y="276285"/>
                  </a:cubicBezTo>
                  <a:cubicBezTo>
                    <a:pt x="728590" y="286686"/>
                    <a:pt x="717359" y="295736"/>
                    <a:pt x="706239" y="303627"/>
                  </a:cubicBezTo>
                  <a:cubicBezTo>
                    <a:pt x="701355" y="307020"/>
                    <a:pt x="696305" y="310027"/>
                    <a:pt x="691228" y="312924"/>
                  </a:cubicBezTo>
                  <a:cubicBezTo>
                    <a:pt x="742938" y="304813"/>
                    <a:pt x="793490" y="294301"/>
                    <a:pt x="842606" y="281748"/>
                  </a:cubicBezTo>
                  <a:cubicBezTo>
                    <a:pt x="847573" y="278354"/>
                    <a:pt x="852319" y="275347"/>
                    <a:pt x="853919" y="274547"/>
                  </a:cubicBezTo>
                  <a:cubicBezTo>
                    <a:pt x="861287" y="270822"/>
                    <a:pt x="868295" y="266711"/>
                    <a:pt x="874918" y="261965"/>
                  </a:cubicBezTo>
                  <a:cubicBezTo>
                    <a:pt x="881375" y="257358"/>
                    <a:pt x="887390" y="252116"/>
                    <a:pt x="892936" y="246073"/>
                  </a:cubicBezTo>
                  <a:cubicBezTo>
                    <a:pt x="915949" y="221353"/>
                    <a:pt x="933168" y="192632"/>
                    <a:pt x="947958" y="162310"/>
                  </a:cubicBezTo>
                  <a:cubicBezTo>
                    <a:pt x="956815" y="144128"/>
                    <a:pt x="964873" y="125394"/>
                    <a:pt x="972350" y="106385"/>
                  </a:cubicBezTo>
                  <a:cubicBezTo>
                    <a:pt x="983691" y="77581"/>
                    <a:pt x="994011" y="48280"/>
                    <a:pt x="1004662" y="19697"/>
                  </a:cubicBezTo>
                  <a:cubicBezTo>
                    <a:pt x="1005794" y="16524"/>
                    <a:pt x="1009270" y="14869"/>
                    <a:pt x="1012444" y="15972"/>
                  </a:cubicBezTo>
                  <a:cubicBezTo>
                    <a:pt x="1015617" y="17104"/>
                    <a:pt x="1017300" y="20580"/>
                    <a:pt x="1016169" y="23753"/>
                  </a:cubicBezTo>
                  <a:cubicBezTo>
                    <a:pt x="1006511" y="52805"/>
                    <a:pt x="997460" y="82658"/>
                    <a:pt x="986837" y="111848"/>
                  </a:cubicBezTo>
                  <a:cubicBezTo>
                    <a:pt x="979663" y="131547"/>
                    <a:pt x="971936" y="150970"/>
                    <a:pt x="962831" y="169566"/>
                  </a:cubicBezTo>
                  <a:cubicBezTo>
                    <a:pt x="947295" y="201267"/>
                    <a:pt x="928063" y="230651"/>
                    <a:pt x="903450" y="256061"/>
                  </a:cubicBezTo>
                  <a:cubicBezTo>
                    <a:pt x="898483" y="261083"/>
                    <a:pt x="892991" y="265166"/>
                    <a:pt x="887473" y="269194"/>
                  </a:cubicBezTo>
                  <a:cubicBezTo>
                    <a:pt x="888439" y="268559"/>
                    <a:pt x="889432" y="267897"/>
                    <a:pt x="890674" y="267925"/>
                  </a:cubicBezTo>
                  <a:cubicBezTo>
                    <a:pt x="891584" y="267925"/>
                    <a:pt x="892440" y="268118"/>
                    <a:pt x="893350" y="268118"/>
                  </a:cubicBezTo>
                  <a:cubicBezTo>
                    <a:pt x="912362" y="262600"/>
                    <a:pt x="931264" y="256972"/>
                    <a:pt x="949724" y="250902"/>
                  </a:cubicBezTo>
                  <a:cubicBezTo>
                    <a:pt x="995612" y="235865"/>
                    <a:pt x="1041582" y="221573"/>
                    <a:pt x="1087912" y="208882"/>
                  </a:cubicBezTo>
                  <a:cubicBezTo>
                    <a:pt x="1088133" y="208744"/>
                    <a:pt x="1088188" y="208441"/>
                    <a:pt x="1088436" y="208330"/>
                  </a:cubicBezTo>
                  <a:cubicBezTo>
                    <a:pt x="1118761" y="194673"/>
                    <a:pt x="1174362" y="166228"/>
                    <a:pt x="1216884" y="131492"/>
                  </a:cubicBezTo>
                  <a:cubicBezTo>
                    <a:pt x="1233054" y="118276"/>
                    <a:pt x="1247292" y="104178"/>
                    <a:pt x="1257363" y="89583"/>
                  </a:cubicBezTo>
                  <a:cubicBezTo>
                    <a:pt x="1264924" y="78657"/>
                    <a:pt x="1270084" y="67510"/>
                    <a:pt x="1271601" y="56226"/>
                  </a:cubicBezTo>
                  <a:cubicBezTo>
                    <a:pt x="1275051" y="31781"/>
                    <a:pt x="1259902" y="18952"/>
                    <a:pt x="1241470" y="16331"/>
                  </a:cubicBezTo>
                  <a:cubicBezTo>
                    <a:pt x="1222016" y="13544"/>
                    <a:pt x="1199003" y="21021"/>
                    <a:pt x="1188214" y="38375"/>
                  </a:cubicBezTo>
                  <a:cubicBezTo>
                    <a:pt x="1179246" y="52640"/>
                    <a:pt x="1181426" y="63510"/>
                    <a:pt x="1188242" y="68587"/>
                  </a:cubicBezTo>
                  <a:cubicBezTo>
                    <a:pt x="1192270" y="71566"/>
                    <a:pt x="1197623" y="72532"/>
                    <a:pt x="1201818" y="70297"/>
                  </a:cubicBezTo>
                  <a:cubicBezTo>
                    <a:pt x="1205598" y="68283"/>
                    <a:pt x="1208164" y="63896"/>
                    <a:pt x="1208633" y="57109"/>
                  </a:cubicBezTo>
                  <a:cubicBezTo>
                    <a:pt x="1208826" y="53743"/>
                    <a:pt x="1211724" y="51177"/>
                    <a:pt x="1215063" y="51370"/>
                  </a:cubicBezTo>
                  <a:cubicBezTo>
                    <a:pt x="1218429" y="51564"/>
                    <a:pt x="1221023" y="54433"/>
                    <a:pt x="1220830" y="57799"/>
                  </a:cubicBezTo>
                  <a:cubicBezTo>
                    <a:pt x="1220305" y="70132"/>
                    <a:pt x="1214759" y="77664"/>
                    <a:pt x="1208026" y="81526"/>
                  </a:cubicBezTo>
                  <a:cubicBezTo>
                    <a:pt x="1199638" y="86299"/>
                    <a:pt x="1188711" y="85306"/>
                    <a:pt x="1180377" y="79430"/>
                  </a:cubicBezTo>
                  <a:cubicBezTo>
                    <a:pt x="1169147" y="71511"/>
                    <a:pt x="1161945" y="54240"/>
                    <a:pt x="1175825" y="30816"/>
                  </a:cubicBezTo>
                  <a:cubicBezTo>
                    <a:pt x="1189290" y="8220"/>
                    <a:pt x="1218512" y="-2651"/>
                    <a:pt x="1243622" y="549"/>
                  </a:cubicBezTo>
                  <a:cubicBezTo>
                    <a:pt x="1270553" y="3998"/>
                    <a:pt x="1292710" y="22760"/>
                    <a:pt x="1287992" y="58461"/>
                  </a:cubicBezTo>
                  <a:cubicBezTo>
                    <a:pt x="1286088" y="72146"/>
                    <a:pt x="1280017" y="85775"/>
                    <a:pt x="1270719" y="98908"/>
                  </a:cubicBezTo>
                  <a:cubicBezTo>
                    <a:pt x="1259681" y="114524"/>
                    <a:pt x="1244146" y="129561"/>
                    <a:pt x="1226431" y="143439"/>
                  </a:cubicBezTo>
                  <a:cubicBezTo>
                    <a:pt x="1201349" y="163083"/>
                    <a:pt x="1172072" y="180382"/>
                    <a:pt x="1145582" y="194177"/>
                  </a:cubicBezTo>
                  <a:cubicBezTo>
                    <a:pt x="1173231" y="187500"/>
                    <a:pt x="1201017" y="181264"/>
                    <a:pt x="1229135" y="176050"/>
                  </a:cubicBezTo>
                  <a:cubicBezTo>
                    <a:pt x="1242601" y="173567"/>
                    <a:pt x="1256094" y="171387"/>
                    <a:pt x="1269642" y="169373"/>
                  </a:cubicBezTo>
                  <a:cubicBezTo>
                    <a:pt x="1289841" y="166393"/>
                    <a:pt x="1310094" y="163772"/>
                    <a:pt x="1330376" y="161013"/>
                  </a:cubicBezTo>
                  <a:lnTo>
                    <a:pt x="1366385" y="155992"/>
                  </a:lnTo>
                  <a:cubicBezTo>
                    <a:pt x="1367130" y="155882"/>
                    <a:pt x="1376429" y="154612"/>
                    <a:pt x="1380154" y="154226"/>
                  </a:cubicBezTo>
                  <a:cubicBezTo>
                    <a:pt x="1386556" y="153592"/>
                    <a:pt x="1387991" y="160765"/>
                    <a:pt x="1387908" y="1611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 rot="10800000">
              <a:off x="8557357" y="593805"/>
              <a:ext cx="89171" cy="351601"/>
            </a:xfrm>
            <a:custGeom>
              <a:avLst/>
              <a:gdLst/>
              <a:ahLst/>
              <a:cxnLst/>
              <a:rect l="l" t="t" r="r" b="b"/>
              <a:pathLst>
                <a:path w="178341" h="703201" extrusionOk="0">
                  <a:moveTo>
                    <a:pt x="81380" y="592869"/>
                  </a:moveTo>
                  <a:cubicBezTo>
                    <a:pt x="83035" y="562492"/>
                    <a:pt x="89106" y="531150"/>
                    <a:pt x="101440" y="503504"/>
                  </a:cubicBezTo>
                  <a:cubicBezTo>
                    <a:pt x="105110" y="495255"/>
                    <a:pt x="128758" y="451138"/>
                    <a:pt x="132096" y="482867"/>
                  </a:cubicBezTo>
                  <a:cubicBezTo>
                    <a:pt x="132400" y="485930"/>
                    <a:pt x="132455" y="489020"/>
                    <a:pt x="132400" y="492110"/>
                  </a:cubicBezTo>
                  <a:cubicBezTo>
                    <a:pt x="132290" y="497517"/>
                    <a:pt x="131793" y="502925"/>
                    <a:pt x="131076" y="508278"/>
                  </a:cubicBezTo>
                  <a:cubicBezTo>
                    <a:pt x="130275" y="514403"/>
                    <a:pt x="128951" y="520417"/>
                    <a:pt x="127626" y="526432"/>
                  </a:cubicBezTo>
                  <a:cubicBezTo>
                    <a:pt x="133366" y="519341"/>
                    <a:pt x="139188" y="512416"/>
                    <a:pt x="144762" y="505794"/>
                  </a:cubicBezTo>
                  <a:cubicBezTo>
                    <a:pt x="146555" y="503642"/>
                    <a:pt x="162008" y="482398"/>
                    <a:pt x="165291" y="484909"/>
                  </a:cubicBezTo>
                  <a:cubicBezTo>
                    <a:pt x="171169" y="489323"/>
                    <a:pt x="157593" y="524583"/>
                    <a:pt x="155965" y="529494"/>
                  </a:cubicBezTo>
                  <a:cubicBezTo>
                    <a:pt x="142085" y="571542"/>
                    <a:pt x="116341" y="615906"/>
                    <a:pt x="80855" y="642669"/>
                  </a:cubicBezTo>
                  <a:cubicBezTo>
                    <a:pt x="80883" y="642641"/>
                    <a:pt x="81021" y="599380"/>
                    <a:pt x="81380" y="592869"/>
                  </a:cubicBezTo>
                  <a:close/>
                  <a:moveTo>
                    <a:pt x="64189" y="701822"/>
                  </a:moveTo>
                  <a:cubicBezTo>
                    <a:pt x="64768" y="702291"/>
                    <a:pt x="65237" y="702705"/>
                    <a:pt x="65817" y="703202"/>
                  </a:cubicBezTo>
                  <a:lnTo>
                    <a:pt x="64713" y="700912"/>
                  </a:lnTo>
                  <a:cubicBezTo>
                    <a:pt x="64658" y="700498"/>
                    <a:pt x="64575" y="700111"/>
                    <a:pt x="64520" y="699725"/>
                  </a:cubicBezTo>
                  <a:moveTo>
                    <a:pt x="64492" y="699532"/>
                  </a:moveTo>
                  <a:cubicBezTo>
                    <a:pt x="63941" y="694952"/>
                    <a:pt x="72991" y="685102"/>
                    <a:pt x="72246" y="680633"/>
                  </a:cubicBezTo>
                  <a:lnTo>
                    <a:pt x="66120" y="647939"/>
                  </a:lnTo>
                  <a:cubicBezTo>
                    <a:pt x="64906" y="623549"/>
                    <a:pt x="64299" y="597863"/>
                    <a:pt x="55138" y="574825"/>
                  </a:cubicBezTo>
                  <a:cubicBezTo>
                    <a:pt x="53400" y="570493"/>
                    <a:pt x="44846" y="550352"/>
                    <a:pt x="37230" y="555815"/>
                  </a:cubicBezTo>
                  <a:cubicBezTo>
                    <a:pt x="31022" y="560285"/>
                    <a:pt x="33146" y="575956"/>
                    <a:pt x="33367" y="582274"/>
                  </a:cubicBezTo>
                  <a:cubicBezTo>
                    <a:pt x="33891" y="595021"/>
                    <a:pt x="35547" y="607740"/>
                    <a:pt x="38003" y="620321"/>
                  </a:cubicBezTo>
                  <a:cubicBezTo>
                    <a:pt x="35988" y="617176"/>
                    <a:pt x="34057" y="614003"/>
                    <a:pt x="31656" y="611189"/>
                  </a:cubicBezTo>
                  <a:cubicBezTo>
                    <a:pt x="29559" y="608761"/>
                    <a:pt x="27131" y="606553"/>
                    <a:pt x="24730" y="604457"/>
                  </a:cubicBezTo>
                  <a:cubicBezTo>
                    <a:pt x="-2560" y="580646"/>
                    <a:pt x="17252" y="627439"/>
                    <a:pt x="21088" y="637040"/>
                  </a:cubicBezTo>
                  <a:cubicBezTo>
                    <a:pt x="24813" y="646531"/>
                    <a:pt x="28814" y="655940"/>
                    <a:pt x="33201" y="665155"/>
                  </a:cubicBezTo>
                  <a:cubicBezTo>
                    <a:pt x="41949" y="683612"/>
                    <a:pt x="51413" y="691172"/>
                    <a:pt x="64189" y="701794"/>
                  </a:cubicBezTo>
                  <a:moveTo>
                    <a:pt x="36126" y="397476"/>
                  </a:moveTo>
                  <a:cubicBezTo>
                    <a:pt x="33698" y="411492"/>
                    <a:pt x="36954" y="427494"/>
                    <a:pt x="42197" y="442917"/>
                  </a:cubicBezTo>
                  <a:cubicBezTo>
                    <a:pt x="37065" y="437150"/>
                    <a:pt x="31877" y="431798"/>
                    <a:pt x="26745" y="427273"/>
                  </a:cubicBezTo>
                  <a:cubicBezTo>
                    <a:pt x="22716" y="423714"/>
                    <a:pt x="6877" y="410333"/>
                    <a:pt x="1055" y="417617"/>
                  </a:cubicBezTo>
                  <a:cubicBezTo>
                    <a:pt x="-2780" y="422390"/>
                    <a:pt x="4918" y="435136"/>
                    <a:pt x="7015" y="439164"/>
                  </a:cubicBezTo>
                  <a:cubicBezTo>
                    <a:pt x="17556" y="459498"/>
                    <a:pt x="32346" y="476356"/>
                    <a:pt x="50779" y="489544"/>
                  </a:cubicBezTo>
                  <a:cubicBezTo>
                    <a:pt x="56904" y="493931"/>
                    <a:pt x="74840" y="503118"/>
                    <a:pt x="81380" y="506788"/>
                  </a:cubicBezTo>
                  <a:cubicBezTo>
                    <a:pt x="84277" y="508443"/>
                    <a:pt x="86208" y="508029"/>
                    <a:pt x="84580" y="504029"/>
                  </a:cubicBezTo>
                  <a:cubicBezTo>
                    <a:pt x="85188" y="476659"/>
                    <a:pt x="75723" y="439827"/>
                    <a:pt x="61788" y="416789"/>
                  </a:cubicBezTo>
                  <a:cubicBezTo>
                    <a:pt x="59746" y="413285"/>
                    <a:pt x="38665" y="382853"/>
                    <a:pt x="36126" y="397476"/>
                  </a:cubicBezTo>
                  <a:close/>
                  <a:moveTo>
                    <a:pt x="103013" y="406084"/>
                  </a:moveTo>
                  <a:cubicBezTo>
                    <a:pt x="116065" y="399076"/>
                    <a:pt x="156682" y="371210"/>
                    <a:pt x="170175" y="345441"/>
                  </a:cubicBezTo>
                  <a:cubicBezTo>
                    <a:pt x="173735" y="338654"/>
                    <a:pt x="183669" y="318016"/>
                    <a:pt x="174673" y="311229"/>
                  </a:cubicBezTo>
                  <a:cubicBezTo>
                    <a:pt x="167664" y="305959"/>
                    <a:pt x="156351" y="319617"/>
                    <a:pt x="152654" y="323645"/>
                  </a:cubicBezTo>
                  <a:cubicBezTo>
                    <a:pt x="148128" y="328583"/>
                    <a:pt x="144320" y="334212"/>
                    <a:pt x="140237" y="339592"/>
                  </a:cubicBezTo>
                  <a:cubicBezTo>
                    <a:pt x="142416" y="334488"/>
                    <a:pt x="144293" y="329659"/>
                    <a:pt x="145396" y="325604"/>
                  </a:cubicBezTo>
                  <a:cubicBezTo>
                    <a:pt x="146445" y="321769"/>
                    <a:pt x="154061" y="283805"/>
                    <a:pt x="139298" y="289902"/>
                  </a:cubicBezTo>
                  <a:cubicBezTo>
                    <a:pt x="130551" y="293516"/>
                    <a:pt x="125281" y="306346"/>
                    <a:pt x="121501" y="314264"/>
                  </a:cubicBezTo>
                  <a:cubicBezTo>
                    <a:pt x="112229" y="333605"/>
                    <a:pt x="99426" y="405532"/>
                    <a:pt x="98598" y="407822"/>
                  </a:cubicBezTo>
                  <a:cubicBezTo>
                    <a:pt x="98432" y="408263"/>
                    <a:pt x="101413" y="408374"/>
                    <a:pt x="103013" y="406084"/>
                  </a:cubicBezTo>
                  <a:close/>
                  <a:moveTo>
                    <a:pt x="46557" y="233894"/>
                  </a:moveTo>
                  <a:cubicBezTo>
                    <a:pt x="40541" y="237315"/>
                    <a:pt x="62837" y="294979"/>
                    <a:pt x="75364" y="324169"/>
                  </a:cubicBezTo>
                  <a:cubicBezTo>
                    <a:pt x="58422" y="296717"/>
                    <a:pt x="30608" y="253649"/>
                    <a:pt x="24399" y="251883"/>
                  </a:cubicBezTo>
                  <a:cubicBezTo>
                    <a:pt x="16314" y="249593"/>
                    <a:pt x="13582" y="255718"/>
                    <a:pt x="15707" y="262974"/>
                  </a:cubicBezTo>
                  <a:cubicBezTo>
                    <a:pt x="16480" y="265568"/>
                    <a:pt x="17611" y="268051"/>
                    <a:pt x="18853" y="270479"/>
                  </a:cubicBezTo>
                  <a:cubicBezTo>
                    <a:pt x="30359" y="292551"/>
                    <a:pt x="49702" y="310595"/>
                    <a:pt x="67086" y="327756"/>
                  </a:cubicBezTo>
                  <a:cubicBezTo>
                    <a:pt x="70535" y="331122"/>
                    <a:pt x="83035" y="343565"/>
                    <a:pt x="87119" y="346186"/>
                  </a:cubicBezTo>
                  <a:cubicBezTo>
                    <a:pt x="87174" y="346241"/>
                    <a:pt x="87202" y="346296"/>
                    <a:pt x="87229" y="346351"/>
                  </a:cubicBezTo>
                  <a:cubicBezTo>
                    <a:pt x="87947" y="347207"/>
                    <a:pt x="90044" y="349579"/>
                    <a:pt x="89851" y="348448"/>
                  </a:cubicBezTo>
                  <a:cubicBezTo>
                    <a:pt x="87147" y="332805"/>
                    <a:pt x="85684" y="278425"/>
                    <a:pt x="70977" y="252462"/>
                  </a:cubicBezTo>
                  <a:cubicBezTo>
                    <a:pt x="67141" y="245592"/>
                    <a:pt x="56518" y="228211"/>
                    <a:pt x="46557" y="233894"/>
                  </a:cubicBezTo>
                  <a:close/>
                  <a:moveTo>
                    <a:pt x="136760" y="88329"/>
                  </a:moveTo>
                  <a:cubicBezTo>
                    <a:pt x="123239" y="115312"/>
                    <a:pt x="114492" y="144640"/>
                    <a:pt x="107897" y="174217"/>
                  </a:cubicBezTo>
                  <a:cubicBezTo>
                    <a:pt x="105965" y="182935"/>
                    <a:pt x="143023" y="153331"/>
                    <a:pt x="152019" y="108166"/>
                  </a:cubicBezTo>
                  <a:cubicBezTo>
                    <a:pt x="154088" y="97654"/>
                    <a:pt x="156103" y="86922"/>
                    <a:pt x="156931" y="76217"/>
                  </a:cubicBezTo>
                  <a:cubicBezTo>
                    <a:pt x="157096" y="74010"/>
                    <a:pt x="158007" y="68768"/>
                    <a:pt x="155606" y="67250"/>
                  </a:cubicBezTo>
                  <a:cubicBezTo>
                    <a:pt x="148653" y="62863"/>
                    <a:pt x="138333" y="85156"/>
                    <a:pt x="136760" y="88329"/>
                  </a:cubicBezTo>
                  <a:close/>
                  <a:moveTo>
                    <a:pt x="45149" y="482"/>
                  </a:moveTo>
                  <a:cubicBezTo>
                    <a:pt x="37203" y="4262"/>
                    <a:pt x="44322" y="25341"/>
                    <a:pt x="45674" y="30776"/>
                  </a:cubicBezTo>
                  <a:cubicBezTo>
                    <a:pt x="52738" y="59414"/>
                    <a:pt x="63858" y="86784"/>
                    <a:pt x="76661" y="113243"/>
                  </a:cubicBezTo>
                  <a:cubicBezTo>
                    <a:pt x="78703" y="117436"/>
                    <a:pt x="102820" y="165829"/>
                    <a:pt x="102102" y="151676"/>
                  </a:cubicBezTo>
                  <a:cubicBezTo>
                    <a:pt x="101440" y="137494"/>
                    <a:pt x="91451" y="59856"/>
                    <a:pt x="72605" y="28238"/>
                  </a:cubicBezTo>
                  <a:cubicBezTo>
                    <a:pt x="69294" y="22609"/>
                    <a:pt x="54421" y="-3877"/>
                    <a:pt x="45149" y="48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 rot="10800000">
              <a:off x="8583428" y="494498"/>
              <a:ext cx="40184" cy="488193"/>
            </a:xfrm>
            <a:custGeom>
              <a:avLst/>
              <a:gdLst/>
              <a:ahLst/>
              <a:cxnLst/>
              <a:rect l="l" t="t" r="r" b="b"/>
              <a:pathLst>
                <a:path w="80368" h="976385" extrusionOk="0">
                  <a:moveTo>
                    <a:pt x="80361" y="6161"/>
                  </a:moveTo>
                  <a:lnTo>
                    <a:pt x="70013" y="202188"/>
                  </a:lnTo>
                  <a:cubicBezTo>
                    <a:pt x="66812" y="260486"/>
                    <a:pt x="63197" y="326454"/>
                    <a:pt x="59279" y="392201"/>
                  </a:cubicBezTo>
                  <a:cubicBezTo>
                    <a:pt x="56740" y="435241"/>
                    <a:pt x="54119" y="478172"/>
                    <a:pt x="51415" y="518839"/>
                  </a:cubicBezTo>
                  <a:cubicBezTo>
                    <a:pt x="45538" y="607762"/>
                    <a:pt x="39495" y="685759"/>
                    <a:pt x="35383" y="729848"/>
                  </a:cubicBezTo>
                  <a:cubicBezTo>
                    <a:pt x="30637" y="779290"/>
                    <a:pt x="16840" y="840898"/>
                    <a:pt x="13612" y="898120"/>
                  </a:cubicBezTo>
                  <a:cubicBezTo>
                    <a:pt x="12177" y="923117"/>
                    <a:pt x="12757" y="947231"/>
                    <a:pt x="17116" y="969054"/>
                  </a:cubicBezTo>
                  <a:cubicBezTo>
                    <a:pt x="17834" y="972337"/>
                    <a:pt x="15681" y="975593"/>
                    <a:pt x="12398" y="976255"/>
                  </a:cubicBezTo>
                  <a:cubicBezTo>
                    <a:pt x="9114" y="976945"/>
                    <a:pt x="5858" y="974821"/>
                    <a:pt x="5196" y="971537"/>
                  </a:cubicBezTo>
                  <a:cubicBezTo>
                    <a:pt x="284" y="948776"/>
                    <a:pt x="-737" y="923558"/>
                    <a:pt x="450" y="897430"/>
                  </a:cubicBezTo>
                  <a:cubicBezTo>
                    <a:pt x="2961" y="840071"/>
                    <a:pt x="16068" y="778131"/>
                    <a:pt x="20234" y="728496"/>
                  </a:cubicBezTo>
                  <a:cubicBezTo>
                    <a:pt x="22414" y="703141"/>
                    <a:pt x="25008" y="666612"/>
                    <a:pt x="27961" y="623213"/>
                  </a:cubicBezTo>
                  <a:cubicBezTo>
                    <a:pt x="31355" y="573688"/>
                    <a:pt x="35107" y="515280"/>
                    <a:pt x="39136" y="454499"/>
                  </a:cubicBezTo>
                  <a:cubicBezTo>
                    <a:pt x="44765" y="368832"/>
                    <a:pt x="50946" y="278447"/>
                    <a:pt x="55913" y="201360"/>
                  </a:cubicBezTo>
                  <a:lnTo>
                    <a:pt x="68716" y="5526"/>
                  </a:lnTo>
                  <a:cubicBezTo>
                    <a:pt x="68909" y="2298"/>
                    <a:pt x="71669" y="-158"/>
                    <a:pt x="74897" y="8"/>
                  </a:cubicBezTo>
                  <a:cubicBezTo>
                    <a:pt x="78070" y="201"/>
                    <a:pt x="80526" y="2932"/>
                    <a:pt x="80361" y="6161"/>
                  </a:cubicBezTo>
                  <a:lnTo>
                    <a:pt x="80361" y="616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 rot="10800000">
              <a:off x="8521342" y="621972"/>
              <a:ext cx="135367" cy="432762"/>
            </a:xfrm>
            <a:custGeom>
              <a:avLst/>
              <a:gdLst/>
              <a:ahLst/>
              <a:cxnLst/>
              <a:rect l="l" t="t" r="r" b="b"/>
              <a:pathLst>
                <a:path w="270734" h="865523" extrusionOk="0">
                  <a:moveTo>
                    <a:pt x="238937" y="107591"/>
                  </a:moveTo>
                  <a:cubicBezTo>
                    <a:pt x="208915" y="181753"/>
                    <a:pt x="141366" y="307923"/>
                    <a:pt x="137917" y="295535"/>
                  </a:cubicBezTo>
                  <a:cubicBezTo>
                    <a:pt x="134192" y="282016"/>
                    <a:pt x="174699" y="169448"/>
                    <a:pt x="207535" y="82595"/>
                  </a:cubicBezTo>
                  <a:cubicBezTo>
                    <a:pt x="228700" y="26614"/>
                    <a:pt x="264488" y="-1279"/>
                    <a:pt x="266254" y="45"/>
                  </a:cubicBezTo>
                  <a:cubicBezTo>
                    <a:pt x="283280" y="12819"/>
                    <a:pt x="246856" y="88002"/>
                    <a:pt x="238937" y="107591"/>
                  </a:cubicBezTo>
                  <a:close/>
                  <a:moveTo>
                    <a:pt x="39767" y="173780"/>
                  </a:moveTo>
                  <a:cubicBezTo>
                    <a:pt x="40264" y="204763"/>
                    <a:pt x="59607" y="260440"/>
                    <a:pt x="76218" y="286458"/>
                  </a:cubicBezTo>
                  <a:cubicBezTo>
                    <a:pt x="85434" y="300942"/>
                    <a:pt x="98238" y="279036"/>
                    <a:pt x="99397" y="268193"/>
                  </a:cubicBezTo>
                  <a:cubicBezTo>
                    <a:pt x="101521" y="248770"/>
                    <a:pt x="88801" y="213096"/>
                    <a:pt x="72741" y="190748"/>
                  </a:cubicBezTo>
                  <a:cubicBezTo>
                    <a:pt x="57813" y="170027"/>
                    <a:pt x="39546" y="161337"/>
                    <a:pt x="39767" y="173780"/>
                  </a:cubicBezTo>
                  <a:close/>
                  <a:moveTo>
                    <a:pt x="163082" y="290844"/>
                  </a:moveTo>
                  <a:cubicBezTo>
                    <a:pt x="152183" y="317855"/>
                    <a:pt x="149203" y="352701"/>
                    <a:pt x="154363" y="355267"/>
                  </a:cubicBezTo>
                  <a:cubicBezTo>
                    <a:pt x="173320" y="364703"/>
                    <a:pt x="235984" y="231691"/>
                    <a:pt x="196057" y="249128"/>
                  </a:cubicBezTo>
                  <a:cubicBezTo>
                    <a:pt x="193546" y="250232"/>
                    <a:pt x="171388" y="270345"/>
                    <a:pt x="163082" y="290844"/>
                  </a:cubicBezTo>
                  <a:close/>
                  <a:moveTo>
                    <a:pt x="48707" y="426063"/>
                  </a:moveTo>
                  <a:cubicBezTo>
                    <a:pt x="48045" y="437624"/>
                    <a:pt x="69237" y="482982"/>
                    <a:pt x="80495" y="497246"/>
                  </a:cubicBezTo>
                  <a:cubicBezTo>
                    <a:pt x="82923" y="500336"/>
                    <a:pt x="95589" y="519318"/>
                    <a:pt x="101245" y="500364"/>
                  </a:cubicBezTo>
                  <a:cubicBezTo>
                    <a:pt x="103094" y="494128"/>
                    <a:pt x="85296" y="444383"/>
                    <a:pt x="73293" y="427857"/>
                  </a:cubicBezTo>
                  <a:cubicBezTo>
                    <a:pt x="69430" y="422504"/>
                    <a:pt x="50556" y="394666"/>
                    <a:pt x="48707" y="426063"/>
                  </a:cubicBezTo>
                  <a:close/>
                  <a:moveTo>
                    <a:pt x="44375" y="455254"/>
                  </a:moveTo>
                  <a:cubicBezTo>
                    <a:pt x="36070" y="443969"/>
                    <a:pt x="3371" y="428822"/>
                    <a:pt x="16092" y="465241"/>
                  </a:cubicBezTo>
                  <a:cubicBezTo>
                    <a:pt x="38415" y="510103"/>
                    <a:pt x="83475" y="538907"/>
                    <a:pt x="77929" y="516504"/>
                  </a:cubicBezTo>
                  <a:cubicBezTo>
                    <a:pt x="77239" y="513690"/>
                    <a:pt x="76218" y="510986"/>
                    <a:pt x="75059" y="508337"/>
                  </a:cubicBezTo>
                  <a:cubicBezTo>
                    <a:pt x="66919" y="489852"/>
                    <a:pt x="56930" y="472277"/>
                    <a:pt x="44375" y="455254"/>
                  </a:cubicBezTo>
                  <a:close/>
                  <a:moveTo>
                    <a:pt x="171167" y="484389"/>
                  </a:moveTo>
                  <a:cubicBezTo>
                    <a:pt x="155687" y="497301"/>
                    <a:pt x="146775" y="523125"/>
                    <a:pt x="142194" y="542273"/>
                  </a:cubicBezTo>
                  <a:cubicBezTo>
                    <a:pt x="140787" y="548094"/>
                    <a:pt x="137172" y="575050"/>
                    <a:pt x="150583" y="564897"/>
                  </a:cubicBezTo>
                  <a:cubicBezTo>
                    <a:pt x="169456" y="550605"/>
                    <a:pt x="181018" y="520173"/>
                    <a:pt x="188303" y="498239"/>
                  </a:cubicBezTo>
                  <a:cubicBezTo>
                    <a:pt x="191228" y="489493"/>
                    <a:pt x="190703" y="468083"/>
                    <a:pt x="171167" y="484389"/>
                  </a:cubicBezTo>
                  <a:close/>
                  <a:moveTo>
                    <a:pt x="160157" y="568070"/>
                  </a:moveTo>
                  <a:cubicBezTo>
                    <a:pt x="158861" y="572429"/>
                    <a:pt x="154584" y="586196"/>
                    <a:pt x="160627" y="589204"/>
                  </a:cubicBezTo>
                  <a:cubicBezTo>
                    <a:pt x="166559" y="592128"/>
                    <a:pt x="204169" y="557861"/>
                    <a:pt x="218959" y="539597"/>
                  </a:cubicBezTo>
                  <a:cubicBezTo>
                    <a:pt x="227927" y="528561"/>
                    <a:pt x="228479" y="490514"/>
                    <a:pt x="206901" y="498763"/>
                  </a:cubicBezTo>
                  <a:cubicBezTo>
                    <a:pt x="202265" y="500501"/>
                    <a:pt x="166338" y="547515"/>
                    <a:pt x="160157" y="568070"/>
                  </a:cubicBezTo>
                  <a:close/>
                  <a:moveTo>
                    <a:pt x="21583" y="606999"/>
                  </a:moveTo>
                  <a:cubicBezTo>
                    <a:pt x="17527" y="603688"/>
                    <a:pt x="9000" y="596294"/>
                    <a:pt x="3371" y="599909"/>
                  </a:cubicBezTo>
                  <a:cubicBezTo>
                    <a:pt x="-2865" y="603937"/>
                    <a:pt x="1081" y="615497"/>
                    <a:pt x="3095" y="620711"/>
                  </a:cubicBezTo>
                  <a:cubicBezTo>
                    <a:pt x="9442" y="636990"/>
                    <a:pt x="26660" y="660662"/>
                    <a:pt x="38525" y="673105"/>
                  </a:cubicBezTo>
                  <a:cubicBezTo>
                    <a:pt x="41119" y="675809"/>
                    <a:pt x="57648" y="681520"/>
                    <a:pt x="63277" y="675864"/>
                  </a:cubicBezTo>
                  <a:cubicBezTo>
                    <a:pt x="67802" y="671367"/>
                    <a:pt x="62283" y="656110"/>
                    <a:pt x="59772" y="651861"/>
                  </a:cubicBezTo>
                  <a:cubicBezTo>
                    <a:pt x="49204" y="633817"/>
                    <a:pt x="36373" y="619222"/>
                    <a:pt x="21583" y="606999"/>
                  </a:cubicBezTo>
                  <a:close/>
                  <a:moveTo>
                    <a:pt x="68354" y="596515"/>
                  </a:moveTo>
                  <a:cubicBezTo>
                    <a:pt x="63663" y="591769"/>
                    <a:pt x="56351" y="586583"/>
                    <a:pt x="49535" y="589617"/>
                  </a:cubicBezTo>
                  <a:cubicBezTo>
                    <a:pt x="43713" y="592211"/>
                    <a:pt x="44237" y="600957"/>
                    <a:pt x="44762" y="606254"/>
                  </a:cubicBezTo>
                  <a:cubicBezTo>
                    <a:pt x="46252" y="621650"/>
                    <a:pt x="50998" y="628216"/>
                    <a:pt x="59441" y="644825"/>
                  </a:cubicBezTo>
                  <a:cubicBezTo>
                    <a:pt x="66478" y="658648"/>
                    <a:pt x="85269" y="672829"/>
                    <a:pt x="84910" y="672222"/>
                  </a:cubicBezTo>
                  <a:cubicBezTo>
                    <a:pt x="94982" y="672332"/>
                    <a:pt x="92471" y="647970"/>
                    <a:pt x="90981" y="642149"/>
                  </a:cubicBezTo>
                  <a:cubicBezTo>
                    <a:pt x="86897" y="626064"/>
                    <a:pt x="80109" y="608461"/>
                    <a:pt x="68354" y="596515"/>
                  </a:cubicBezTo>
                  <a:close/>
                  <a:moveTo>
                    <a:pt x="131377" y="700999"/>
                  </a:moveTo>
                  <a:cubicBezTo>
                    <a:pt x="125114" y="715235"/>
                    <a:pt x="120699" y="731182"/>
                    <a:pt x="120782" y="746964"/>
                  </a:cubicBezTo>
                  <a:cubicBezTo>
                    <a:pt x="120782" y="752758"/>
                    <a:pt x="121692" y="762166"/>
                    <a:pt x="128563" y="764014"/>
                  </a:cubicBezTo>
                  <a:cubicBezTo>
                    <a:pt x="135103" y="765753"/>
                    <a:pt x="140897" y="756455"/>
                    <a:pt x="143629" y="751930"/>
                  </a:cubicBezTo>
                  <a:cubicBezTo>
                    <a:pt x="153425" y="735597"/>
                    <a:pt x="160019" y="715814"/>
                    <a:pt x="162586" y="696750"/>
                  </a:cubicBezTo>
                  <a:cubicBezTo>
                    <a:pt x="163607" y="689162"/>
                    <a:pt x="163414" y="678292"/>
                    <a:pt x="154308" y="676002"/>
                  </a:cubicBezTo>
                  <a:cubicBezTo>
                    <a:pt x="145202" y="673712"/>
                    <a:pt x="134220" y="694625"/>
                    <a:pt x="131377" y="700999"/>
                  </a:cubicBezTo>
                  <a:close/>
                  <a:moveTo>
                    <a:pt x="156708" y="771464"/>
                  </a:moveTo>
                  <a:cubicBezTo>
                    <a:pt x="164076" y="774057"/>
                    <a:pt x="172768" y="763959"/>
                    <a:pt x="176934" y="759324"/>
                  </a:cubicBezTo>
                  <a:cubicBezTo>
                    <a:pt x="191697" y="742880"/>
                    <a:pt x="202348" y="721691"/>
                    <a:pt x="207839" y="700061"/>
                  </a:cubicBezTo>
                  <a:cubicBezTo>
                    <a:pt x="209909" y="691977"/>
                    <a:pt x="213330" y="675809"/>
                    <a:pt x="204445" y="670981"/>
                  </a:cubicBezTo>
                  <a:cubicBezTo>
                    <a:pt x="195560" y="666152"/>
                    <a:pt x="183695" y="686734"/>
                    <a:pt x="180549" y="691618"/>
                  </a:cubicBezTo>
                  <a:cubicBezTo>
                    <a:pt x="169153" y="709138"/>
                    <a:pt x="159440" y="729168"/>
                    <a:pt x="154142" y="749612"/>
                  </a:cubicBezTo>
                  <a:cubicBezTo>
                    <a:pt x="152762" y="754937"/>
                    <a:pt x="148955" y="768732"/>
                    <a:pt x="156708" y="771464"/>
                  </a:cubicBezTo>
                  <a:close/>
                  <a:moveTo>
                    <a:pt x="66533" y="748040"/>
                  </a:moveTo>
                  <a:cubicBezTo>
                    <a:pt x="61732" y="743460"/>
                    <a:pt x="56240" y="742604"/>
                    <a:pt x="53757" y="749668"/>
                  </a:cubicBezTo>
                  <a:cubicBezTo>
                    <a:pt x="53067" y="751599"/>
                    <a:pt x="52653" y="753641"/>
                    <a:pt x="52322" y="755682"/>
                  </a:cubicBezTo>
                  <a:cubicBezTo>
                    <a:pt x="48818" y="776375"/>
                    <a:pt x="54005" y="830037"/>
                    <a:pt x="69154" y="842177"/>
                  </a:cubicBezTo>
                  <a:cubicBezTo>
                    <a:pt x="84303" y="854317"/>
                    <a:pt x="87062" y="811745"/>
                    <a:pt x="85379" y="799578"/>
                  </a:cubicBezTo>
                  <a:cubicBezTo>
                    <a:pt x="84137" y="790584"/>
                    <a:pt x="82509" y="781589"/>
                    <a:pt x="79778" y="772953"/>
                  </a:cubicBezTo>
                  <a:cubicBezTo>
                    <a:pt x="76963" y="764235"/>
                    <a:pt x="73266" y="754441"/>
                    <a:pt x="66533" y="748040"/>
                  </a:cubicBezTo>
                  <a:close/>
                  <a:moveTo>
                    <a:pt x="18741" y="784597"/>
                  </a:moveTo>
                  <a:cubicBezTo>
                    <a:pt x="18244" y="786583"/>
                    <a:pt x="18051" y="788652"/>
                    <a:pt x="17941" y="790666"/>
                  </a:cubicBezTo>
                  <a:cubicBezTo>
                    <a:pt x="17720" y="794281"/>
                    <a:pt x="17748" y="797895"/>
                    <a:pt x="17968" y="801509"/>
                  </a:cubicBezTo>
                  <a:cubicBezTo>
                    <a:pt x="18299" y="807303"/>
                    <a:pt x="19044" y="813070"/>
                    <a:pt x="20341" y="818753"/>
                  </a:cubicBezTo>
                  <a:cubicBezTo>
                    <a:pt x="22273" y="827196"/>
                    <a:pt x="25557" y="835362"/>
                    <a:pt x="29944" y="842756"/>
                  </a:cubicBezTo>
                  <a:cubicBezTo>
                    <a:pt x="36456" y="853682"/>
                    <a:pt x="45038" y="866512"/>
                    <a:pt x="53895" y="865463"/>
                  </a:cubicBezTo>
                  <a:cubicBezTo>
                    <a:pt x="62780" y="864442"/>
                    <a:pt x="62753" y="845653"/>
                    <a:pt x="60959" y="838701"/>
                  </a:cubicBezTo>
                  <a:cubicBezTo>
                    <a:pt x="57261" y="824326"/>
                    <a:pt x="50225" y="809979"/>
                    <a:pt x="42278" y="797536"/>
                  </a:cubicBezTo>
                  <a:cubicBezTo>
                    <a:pt x="41423" y="796184"/>
                    <a:pt x="39988" y="794088"/>
                    <a:pt x="39022" y="792763"/>
                  </a:cubicBezTo>
                  <a:cubicBezTo>
                    <a:pt x="35739" y="788211"/>
                    <a:pt x="21942" y="771795"/>
                    <a:pt x="18741" y="784597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 rot="10800000">
              <a:off x="8439944" y="230537"/>
              <a:ext cx="413040" cy="405679"/>
            </a:xfrm>
            <a:custGeom>
              <a:avLst/>
              <a:gdLst/>
              <a:ahLst/>
              <a:cxnLst/>
              <a:rect l="l" t="t" r="r" b="b"/>
              <a:pathLst>
                <a:path w="826080" h="811358" extrusionOk="0">
                  <a:moveTo>
                    <a:pt x="750497" y="669649"/>
                  </a:moveTo>
                  <a:cubicBezTo>
                    <a:pt x="753063" y="672491"/>
                    <a:pt x="755602" y="675361"/>
                    <a:pt x="758085" y="678285"/>
                  </a:cubicBezTo>
                  <a:cubicBezTo>
                    <a:pt x="768902" y="690921"/>
                    <a:pt x="807533" y="731700"/>
                    <a:pt x="798151" y="751951"/>
                  </a:cubicBezTo>
                  <a:cubicBezTo>
                    <a:pt x="792467" y="764173"/>
                    <a:pt x="773317" y="772202"/>
                    <a:pt x="762031" y="777278"/>
                  </a:cubicBezTo>
                  <a:cubicBezTo>
                    <a:pt x="727512" y="792812"/>
                    <a:pt x="689929" y="801806"/>
                    <a:pt x="652375" y="806579"/>
                  </a:cubicBezTo>
                  <a:cubicBezTo>
                    <a:pt x="552707" y="819215"/>
                    <a:pt x="448404" y="805586"/>
                    <a:pt x="351937" y="779872"/>
                  </a:cubicBezTo>
                  <a:cubicBezTo>
                    <a:pt x="299288" y="765856"/>
                    <a:pt x="245095" y="747426"/>
                    <a:pt x="201608" y="714180"/>
                  </a:cubicBezTo>
                  <a:lnTo>
                    <a:pt x="404420" y="615490"/>
                  </a:lnTo>
                  <a:cubicBezTo>
                    <a:pt x="385104" y="609393"/>
                    <a:pt x="365899" y="602909"/>
                    <a:pt x="346722" y="596067"/>
                  </a:cubicBezTo>
                  <a:lnTo>
                    <a:pt x="401081" y="504661"/>
                  </a:lnTo>
                  <a:lnTo>
                    <a:pt x="271088" y="407489"/>
                  </a:lnTo>
                  <a:cubicBezTo>
                    <a:pt x="274123" y="427216"/>
                    <a:pt x="276772" y="447025"/>
                    <a:pt x="279090" y="466918"/>
                  </a:cubicBezTo>
                  <a:lnTo>
                    <a:pt x="11461" y="449067"/>
                  </a:lnTo>
                  <a:cubicBezTo>
                    <a:pt x="15103" y="448515"/>
                    <a:pt x="6853" y="443025"/>
                    <a:pt x="6246" y="439438"/>
                  </a:cubicBezTo>
                  <a:cubicBezTo>
                    <a:pt x="4507" y="429230"/>
                    <a:pt x="3790" y="418745"/>
                    <a:pt x="2879" y="408454"/>
                  </a:cubicBezTo>
                  <a:cubicBezTo>
                    <a:pt x="368" y="379650"/>
                    <a:pt x="-597" y="350322"/>
                    <a:pt x="368" y="321435"/>
                  </a:cubicBezTo>
                  <a:cubicBezTo>
                    <a:pt x="3486" y="226884"/>
                    <a:pt x="21477" y="116386"/>
                    <a:pt x="84501" y="40182"/>
                  </a:cubicBezTo>
                  <a:cubicBezTo>
                    <a:pt x="113143" y="5529"/>
                    <a:pt x="145013" y="43741"/>
                    <a:pt x="166343" y="78587"/>
                  </a:cubicBezTo>
                  <a:cubicBezTo>
                    <a:pt x="167778" y="75083"/>
                    <a:pt x="169268" y="71552"/>
                    <a:pt x="170813" y="68075"/>
                  </a:cubicBezTo>
                  <a:cubicBezTo>
                    <a:pt x="177519" y="52928"/>
                    <a:pt x="197441" y="756"/>
                    <a:pt x="220068" y="11"/>
                  </a:cubicBezTo>
                  <a:cubicBezTo>
                    <a:pt x="233699" y="-431"/>
                    <a:pt x="249537" y="12868"/>
                    <a:pt x="259195" y="20538"/>
                  </a:cubicBezTo>
                  <a:cubicBezTo>
                    <a:pt x="288720" y="44017"/>
                    <a:pt x="313637" y="73124"/>
                    <a:pt x="334691" y="104053"/>
                  </a:cubicBezTo>
                  <a:cubicBezTo>
                    <a:pt x="390540" y="186189"/>
                    <a:pt x="424590" y="284133"/>
                    <a:pt x="444127" y="380533"/>
                  </a:cubicBezTo>
                  <a:cubicBezTo>
                    <a:pt x="446776" y="393611"/>
                    <a:pt x="449231" y="406909"/>
                    <a:pt x="451246" y="420290"/>
                  </a:cubicBezTo>
                  <a:lnTo>
                    <a:pt x="482150" y="368338"/>
                  </a:lnTo>
                  <a:cubicBezTo>
                    <a:pt x="481019" y="371815"/>
                    <a:pt x="489711" y="366986"/>
                    <a:pt x="493243" y="368062"/>
                  </a:cubicBezTo>
                  <a:cubicBezTo>
                    <a:pt x="503315" y="371042"/>
                    <a:pt x="513193" y="375070"/>
                    <a:pt x="522961" y="378878"/>
                  </a:cubicBezTo>
                  <a:cubicBezTo>
                    <a:pt x="550306" y="389472"/>
                    <a:pt x="577431" y="401667"/>
                    <a:pt x="603313" y="415379"/>
                  </a:cubicBezTo>
                  <a:cubicBezTo>
                    <a:pt x="687998" y="460241"/>
                    <a:pt x="780601" y="525243"/>
                    <a:pt x="821964" y="614690"/>
                  </a:cubicBezTo>
                  <a:cubicBezTo>
                    <a:pt x="840700" y="655330"/>
                    <a:pt x="791749" y="666394"/>
                    <a:pt x="750497" y="6696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 rot="10800000">
              <a:off x="8537622" y="200955"/>
              <a:ext cx="377918" cy="356487"/>
            </a:xfrm>
            <a:custGeom>
              <a:avLst/>
              <a:gdLst/>
              <a:ahLst/>
              <a:cxnLst/>
              <a:rect l="l" t="t" r="r" b="b"/>
              <a:pathLst>
                <a:path w="755837" h="712974" extrusionOk="0">
                  <a:moveTo>
                    <a:pt x="334172" y="129069"/>
                  </a:moveTo>
                  <a:cubicBezTo>
                    <a:pt x="338090" y="74082"/>
                    <a:pt x="349458" y="23399"/>
                    <a:pt x="376666" y="8997"/>
                  </a:cubicBezTo>
                  <a:cubicBezTo>
                    <a:pt x="443442" y="-26319"/>
                    <a:pt x="623489" y="48671"/>
                    <a:pt x="637369" y="123799"/>
                  </a:cubicBezTo>
                  <a:cubicBezTo>
                    <a:pt x="640128" y="138753"/>
                    <a:pt x="627628" y="160218"/>
                    <a:pt x="607154" y="184139"/>
                  </a:cubicBezTo>
                  <a:cubicBezTo>
                    <a:pt x="635492" y="173158"/>
                    <a:pt x="660658" y="168688"/>
                    <a:pt x="677683" y="176110"/>
                  </a:cubicBezTo>
                  <a:cubicBezTo>
                    <a:pt x="747218" y="206431"/>
                    <a:pt x="785463" y="386567"/>
                    <a:pt x="727599" y="440506"/>
                  </a:cubicBezTo>
                  <a:cubicBezTo>
                    <a:pt x="718604" y="448865"/>
                    <a:pt x="700806" y="452480"/>
                    <a:pt x="677848" y="452838"/>
                  </a:cubicBezTo>
                  <a:cubicBezTo>
                    <a:pt x="697440" y="467240"/>
                    <a:pt x="710629" y="482305"/>
                    <a:pt x="712561" y="497258"/>
                  </a:cubicBezTo>
                  <a:cubicBezTo>
                    <a:pt x="721722" y="568165"/>
                    <a:pt x="578457" y="694141"/>
                    <a:pt x="499015" y="677311"/>
                  </a:cubicBezTo>
                  <a:cubicBezTo>
                    <a:pt x="489578" y="675325"/>
                    <a:pt x="479948" y="667765"/>
                    <a:pt x="470373" y="656315"/>
                  </a:cubicBezTo>
                  <a:cubicBezTo>
                    <a:pt x="468276" y="668068"/>
                    <a:pt x="464137" y="677725"/>
                    <a:pt x="457376" y="684374"/>
                  </a:cubicBezTo>
                  <a:cubicBezTo>
                    <a:pt x="404618" y="736216"/>
                    <a:pt x="208980" y="714034"/>
                    <a:pt x="172143" y="646383"/>
                  </a:cubicBezTo>
                  <a:cubicBezTo>
                    <a:pt x="160388" y="624752"/>
                    <a:pt x="180945" y="576442"/>
                    <a:pt x="210222" y="525786"/>
                  </a:cubicBezTo>
                  <a:cubicBezTo>
                    <a:pt x="168583" y="554177"/>
                    <a:pt x="127441" y="573821"/>
                    <a:pt x="100952" y="565489"/>
                  </a:cubicBezTo>
                  <a:cubicBezTo>
                    <a:pt x="28298" y="542534"/>
                    <a:pt x="-31883" y="367861"/>
                    <a:pt x="18751" y="308432"/>
                  </a:cubicBezTo>
                  <a:cubicBezTo>
                    <a:pt x="31720" y="293202"/>
                    <a:pt x="70185" y="288374"/>
                    <a:pt x="116735" y="288898"/>
                  </a:cubicBezTo>
                  <a:cubicBezTo>
                    <a:pt x="85582" y="273365"/>
                    <a:pt x="62569" y="255790"/>
                    <a:pt x="58237" y="236753"/>
                  </a:cubicBezTo>
                  <a:cubicBezTo>
                    <a:pt x="42288" y="166922"/>
                    <a:pt x="172860" y="29496"/>
                    <a:pt x="253599" y="39622"/>
                  </a:cubicBezTo>
                  <a:cubicBezTo>
                    <a:pt x="278019" y="42684"/>
                    <a:pt x="307185" y="81531"/>
                    <a:pt x="334172" y="129069"/>
                  </a:cubicBezTo>
                  <a:lnTo>
                    <a:pt x="334172" y="129069"/>
                  </a:lnTo>
                  <a:close/>
                  <a:moveTo>
                    <a:pt x="356440" y="348631"/>
                  </a:moveTo>
                  <a:lnTo>
                    <a:pt x="356633" y="379394"/>
                  </a:lnTo>
                  <a:lnTo>
                    <a:pt x="371644" y="385712"/>
                  </a:lnTo>
                  <a:lnTo>
                    <a:pt x="394905" y="375200"/>
                  </a:lnTo>
                  <a:lnTo>
                    <a:pt x="398216" y="347334"/>
                  </a:lnTo>
                  <a:lnTo>
                    <a:pt x="382239" y="334173"/>
                  </a:lnTo>
                  <a:lnTo>
                    <a:pt x="356440" y="348631"/>
                  </a:lnTo>
                  <a:lnTo>
                    <a:pt x="356440" y="348631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 rot="10800000">
              <a:off x="8574138" y="224043"/>
              <a:ext cx="285335" cy="267886"/>
            </a:xfrm>
            <a:custGeom>
              <a:avLst/>
              <a:gdLst/>
              <a:ahLst/>
              <a:cxnLst/>
              <a:rect l="l" t="t" r="r" b="b"/>
              <a:pathLst>
                <a:path w="570669" h="535772" extrusionOk="0">
                  <a:moveTo>
                    <a:pt x="98281" y="180881"/>
                  </a:moveTo>
                  <a:cubicBezTo>
                    <a:pt x="85008" y="177709"/>
                    <a:pt x="71763" y="174425"/>
                    <a:pt x="58491" y="171363"/>
                  </a:cubicBezTo>
                  <a:cubicBezTo>
                    <a:pt x="40776" y="167280"/>
                    <a:pt x="23033" y="163307"/>
                    <a:pt x="5125" y="159885"/>
                  </a:cubicBezTo>
                  <a:cubicBezTo>
                    <a:pt x="1814" y="159361"/>
                    <a:pt x="-449" y="156216"/>
                    <a:pt x="75" y="152905"/>
                  </a:cubicBezTo>
                  <a:cubicBezTo>
                    <a:pt x="600" y="149567"/>
                    <a:pt x="3745" y="147304"/>
                    <a:pt x="7084" y="147856"/>
                  </a:cubicBezTo>
                  <a:cubicBezTo>
                    <a:pt x="29932" y="150891"/>
                    <a:pt x="52613" y="154423"/>
                    <a:pt x="75157" y="158920"/>
                  </a:cubicBezTo>
                  <a:cubicBezTo>
                    <a:pt x="84180" y="160713"/>
                    <a:pt x="93176" y="162644"/>
                    <a:pt x="102116" y="164769"/>
                  </a:cubicBezTo>
                  <a:cubicBezTo>
                    <a:pt x="115527" y="167997"/>
                    <a:pt x="128799" y="171721"/>
                    <a:pt x="142071" y="175419"/>
                  </a:cubicBezTo>
                  <a:cubicBezTo>
                    <a:pt x="149660" y="177626"/>
                    <a:pt x="157248" y="179805"/>
                    <a:pt x="164808" y="182095"/>
                  </a:cubicBezTo>
                  <a:cubicBezTo>
                    <a:pt x="172397" y="184358"/>
                    <a:pt x="179957" y="186730"/>
                    <a:pt x="187490" y="189186"/>
                  </a:cubicBezTo>
                  <a:lnTo>
                    <a:pt x="199990" y="193407"/>
                  </a:lnTo>
                  <a:cubicBezTo>
                    <a:pt x="200376" y="193545"/>
                    <a:pt x="205371" y="195449"/>
                    <a:pt x="207192" y="196387"/>
                  </a:cubicBezTo>
                  <a:cubicBezTo>
                    <a:pt x="213677" y="199670"/>
                    <a:pt x="209786" y="206264"/>
                    <a:pt x="208379" y="207064"/>
                  </a:cubicBezTo>
                  <a:cubicBezTo>
                    <a:pt x="206419" y="208306"/>
                    <a:pt x="204019" y="208196"/>
                    <a:pt x="202170" y="207037"/>
                  </a:cubicBezTo>
                  <a:lnTo>
                    <a:pt x="202198" y="206982"/>
                  </a:lnTo>
                  <a:cubicBezTo>
                    <a:pt x="202391" y="206568"/>
                    <a:pt x="201701" y="206292"/>
                    <a:pt x="201066" y="206044"/>
                  </a:cubicBezTo>
                  <a:cubicBezTo>
                    <a:pt x="200956" y="205933"/>
                    <a:pt x="200818" y="205850"/>
                    <a:pt x="200735" y="205740"/>
                  </a:cubicBezTo>
                  <a:cubicBezTo>
                    <a:pt x="200735" y="205740"/>
                    <a:pt x="200763" y="205768"/>
                    <a:pt x="200763" y="205795"/>
                  </a:cubicBezTo>
                  <a:cubicBezTo>
                    <a:pt x="200735" y="205795"/>
                    <a:pt x="200735" y="205768"/>
                    <a:pt x="200708" y="205740"/>
                  </a:cubicBezTo>
                  <a:cubicBezTo>
                    <a:pt x="199024" y="205244"/>
                    <a:pt x="196486" y="205078"/>
                    <a:pt x="196293" y="205023"/>
                  </a:cubicBezTo>
                  <a:lnTo>
                    <a:pt x="183820" y="201657"/>
                  </a:lnTo>
                  <a:lnTo>
                    <a:pt x="138126" y="190345"/>
                  </a:lnTo>
                  <a:cubicBezTo>
                    <a:pt x="124881" y="187034"/>
                    <a:pt x="111553" y="184054"/>
                    <a:pt x="98281" y="180881"/>
                  </a:cubicBezTo>
                  <a:close/>
                  <a:moveTo>
                    <a:pt x="200763" y="205795"/>
                  </a:moveTo>
                  <a:cubicBezTo>
                    <a:pt x="201094" y="206457"/>
                    <a:pt x="201784" y="207809"/>
                    <a:pt x="202170" y="207037"/>
                  </a:cubicBezTo>
                  <a:cubicBezTo>
                    <a:pt x="201756" y="206789"/>
                    <a:pt x="201397" y="206402"/>
                    <a:pt x="201066" y="206044"/>
                  </a:cubicBezTo>
                  <a:cubicBezTo>
                    <a:pt x="200873" y="205961"/>
                    <a:pt x="200956" y="205850"/>
                    <a:pt x="200763" y="205795"/>
                  </a:cubicBezTo>
                  <a:close/>
                  <a:moveTo>
                    <a:pt x="238538" y="263541"/>
                  </a:moveTo>
                  <a:cubicBezTo>
                    <a:pt x="237131" y="262686"/>
                    <a:pt x="235393" y="262493"/>
                    <a:pt x="233378" y="263155"/>
                  </a:cubicBezTo>
                  <a:cubicBezTo>
                    <a:pt x="232606" y="263431"/>
                    <a:pt x="231585" y="264038"/>
                    <a:pt x="230509" y="265114"/>
                  </a:cubicBezTo>
                  <a:cubicBezTo>
                    <a:pt x="229212" y="266411"/>
                    <a:pt x="227142" y="269749"/>
                    <a:pt x="225928" y="271129"/>
                  </a:cubicBezTo>
                  <a:lnTo>
                    <a:pt x="216022" y="282468"/>
                  </a:lnTo>
                  <a:cubicBezTo>
                    <a:pt x="210972" y="288179"/>
                    <a:pt x="205840" y="293835"/>
                    <a:pt x="200652" y="299463"/>
                  </a:cubicBezTo>
                  <a:cubicBezTo>
                    <a:pt x="195520" y="305064"/>
                    <a:pt x="190332" y="310610"/>
                    <a:pt x="185007" y="316045"/>
                  </a:cubicBezTo>
                  <a:cubicBezTo>
                    <a:pt x="176067" y="325371"/>
                    <a:pt x="166547" y="334062"/>
                    <a:pt x="157027" y="342697"/>
                  </a:cubicBezTo>
                  <a:cubicBezTo>
                    <a:pt x="148032" y="350864"/>
                    <a:pt x="138981" y="358920"/>
                    <a:pt x="129848" y="366921"/>
                  </a:cubicBezTo>
                  <a:cubicBezTo>
                    <a:pt x="116051" y="378978"/>
                    <a:pt x="102199" y="391063"/>
                    <a:pt x="88540" y="403451"/>
                  </a:cubicBezTo>
                  <a:cubicBezTo>
                    <a:pt x="85974" y="405658"/>
                    <a:pt x="85670" y="409493"/>
                    <a:pt x="87878" y="412059"/>
                  </a:cubicBezTo>
                  <a:cubicBezTo>
                    <a:pt x="90058" y="414625"/>
                    <a:pt x="93921" y="414928"/>
                    <a:pt x="96487" y="412721"/>
                  </a:cubicBezTo>
                  <a:cubicBezTo>
                    <a:pt x="116961" y="396139"/>
                    <a:pt x="138153" y="380606"/>
                    <a:pt x="158131" y="363666"/>
                  </a:cubicBezTo>
                  <a:cubicBezTo>
                    <a:pt x="164864" y="357955"/>
                    <a:pt x="171459" y="352023"/>
                    <a:pt x="177833" y="345898"/>
                  </a:cubicBezTo>
                  <a:cubicBezTo>
                    <a:pt x="184234" y="339745"/>
                    <a:pt x="190388" y="333317"/>
                    <a:pt x="196375" y="326695"/>
                  </a:cubicBezTo>
                  <a:cubicBezTo>
                    <a:pt x="200542" y="322060"/>
                    <a:pt x="204626" y="317370"/>
                    <a:pt x="208627" y="312597"/>
                  </a:cubicBezTo>
                  <a:cubicBezTo>
                    <a:pt x="214615" y="305478"/>
                    <a:pt x="220409" y="298222"/>
                    <a:pt x="226149" y="290966"/>
                  </a:cubicBezTo>
                  <a:lnTo>
                    <a:pt x="235420" y="278881"/>
                  </a:lnTo>
                  <a:cubicBezTo>
                    <a:pt x="235944" y="278192"/>
                    <a:pt x="236579" y="276343"/>
                    <a:pt x="237269" y="274908"/>
                  </a:cubicBezTo>
                  <a:cubicBezTo>
                    <a:pt x="237904" y="274743"/>
                    <a:pt x="238511" y="274495"/>
                    <a:pt x="239063" y="274163"/>
                  </a:cubicBezTo>
                  <a:cubicBezTo>
                    <a:pt x="238676" y="274301"/>
                    <a:pt x="238097" y="274412"/>
                    <a:pt x="237490" y="274439"/>
                  </a:cubicBezTo>
                  <a:cubicBezTo>
                    <a:pt x="238042" y="273419"/>
                    <a:pt x="238593" y="272729"/>
                    <a:pt x="239118" y="273198"/>
                  </a:cubicBezTo>
                  <a:cubicBezTo>
                    <a:pt x="239476" y="273501"/>
                    <a:pt x="239532" y="273750"/>
                    <a:pt x="239394" y="273915"/>
                  </a:cubicBezTo>
                  <a:cubicBezTo>
                    <a:pt x="240994" y="272729"/>
                    <a:pt x="241960" y="270770"/>
                    <a:pt x="241739" y="268645"/>
                  </a:cubicBezTo>
                  <a:cubicBezTo>
                    <a:pt x="241546" y="265500"/>
                    <a:pt x="239697" y="264231"/>
                    <a:pt x="238538" y="263541"/>
                  </a:cubicBezTo>
                  <a:close/>
                  <a:moveTo>
                    <a:pt x="239063" y="274163"/>
                  </a:moveTo>
                  <a:cubicBezTo>
                    <a:pt x="239200" y="274081"/>
                    <a:pt x="239338" y="273998"/>
                    <a:pt x="239394" y="273915"/>
                  </a:cubicBezTo>
                  <a:lnTo>
                    <a:pt x="239200" y="274053"/>
                  </a:lnTo>
                  <a:lnTo>
                    <a:pt x="239063" y="274163"/>
                  </a:lnTo>
                  <a:close/>
                  <a:moveTo>
                    <a:pt x="281501" y="259513"/>
                  </a:moveTo>
                  <a:cubicBezTo>
                    <a:pt x="280922" y="260175"/>
                    <a:pt x="282550" y="260368"/>
                    <a:pt x="283847" y="260396"/>
                  </a:cubicBezTo>
                  <a:lnTo>
                    <a:pt x="283819" y="260368"/>
                  </a:lnTo>
                  <a:cubicBezTo>
                    <a:pt x="282991" y="260258"/>
                    <a:pt x="282191" y="259955"/>
                    <a:pt x="281501" y="259513"/>
                  </a:cubicBezTo>
                  <a:close/>
                  <a:moveTo>
                    <a:pt x="351920" y="447733"/>
                  </a:moveTo>
                  <a:cubicBezTo>
                    <a:pt x="347505" y="426543"/>
                    <a:pt x="343311" y="405354"/>
                    <a:pt x="338178" y="384358"/>
                  </a:cubicBezTo>
                  <a:cubicBezTo>
                    <a:pt x="333018" y="363279"/>
                    <a:pt x="326948" y="342449"/>
                    <a:pt x="320077" y="321729"/>
                  </a:cubicBezTo>
                  <a:cubicBezTo>
                    <a:pt x="316986" y="312707"/>
                    <a:pt x="313813" y="303713"/>
                    <a:pt x="310364" y="294801"/>
                  </a:cubicBezTo>
                  <a:cubicBezTo>
                    <a:pt x="306915" y="285834"/>
                    <a:pt x="303217" y="276978"/>
                    <a:pt x="299133" y="268287"/>
                  </a:cubicBezTo>
                  <a:cubicBezTo>
                    <a:pt x="298554" y="267045"/>
                    <a:pt x="293836" y="255347"/>
                    <a:pt x="290607" y="251733"/>
                  </a:cubicBezTo>
                  <a:cubicBezTo>
                    <a:pt x="288344" y="249167"/>
                    <a:pt x="285833" y="248532"/>
                    <a:pt x="284040" y="248753"/>
                  </a:cubicBezTo>
                  <a:cubicBezTo>
                    <a:pt x="280839" y="249057"/>
                    <a:pt x="278466" y="251898"/>
                    <a:pt x="278770" y="255099"/>
                  </a:cubicBezTo>
                  <a:cubicBezTo>
                    <a:pt x="278963" y="257003"/>
                    <a:pt x="280011" y="258603"/>
                    <a:pt x="281501" y="259513"/>
                  </a:cubicBezTo>
                  <a:cubicBezTo>
                    <a:pt x="281556" y="259486"/>
                    <a:pt x="281584" y="259430"/>
                    <a:pt x="281667" y="259375"/>
                  </a:cubicBezTo>
                  <a:cubicBezTo>
                    <a:pt x="282412" y="258741"/>
                    <a:pt x="283157" y="259237"/>
                    <a:pt x="283819" y="260368"/>
                  </a:cubicBezTo>
                  <a:cubicBezTo>
                    <a:pt x="284012" y="260396"/>
                    <a:pt x="284205" y="260396"/>
                    <a:pt x="284399" y="260396"/>
                  </a:cubicBezTo>
                  <a:lnTo>
                    <a:pt x="284040" y="260396"/>
                  </a:lnTo>
                  <a:lnTo>
                    <a:pt x="283847" y="260396"/>
                  </a:lnTo>
                  <a:cubicBezTo>
                    <a:pt x="285861" y="263762"/>
                    <a:pt x="287351" y="272591"/>
                    <a:pt x="287655" y="273363"/>
                  </a:cubicBezTo>
                  <a:cubicBezTo>
                    <a:pt x="291242" y="281944"/>
                    <a:pt x="294470" y="290690"/>
                    <a:pt x="297450" y="299491"/>
                  </a:cubicBezTo>
                  <a:cubicBezTo>
                    <a:pt x="300486" y="308348"/>
                    <a:pt x="303273" y="317287"/>
                    <a:pt x="305921" y="326226"/>
                  </a:cubicBezTo>
                  <a:cubicBezTo>
                    <a:pt x="310916" y="342642"/>
                    <a:pt x="315138" y="359168"/>
                    <a:pt x="319194" y="375722"/>
                  </a:cubicBezTo>
                  <a:cubicBezTo>
                    <a:pt x="322229" y="388221"/>
                    <a:pt x="325127" y="400747"/>
                    <a:pt x="328024" y="413273"/>
                  </a:cubicBezTo>
                  <a:cubicBezTo>
                    <a:pt x="330894" y="425854"/>
                    <a:pt x="333846" y="438407"/>
                    <a:pt x="336716" y="450988"/>
                  </a:cubicBezTo>
                  <a:cubicBezTo>
                    <a:pt x="340413" y="466715"/>
                    <a:pt x="345049" y="482524"/>
                    <a:pt x="348388" y="498471"/>
                  </a:cubicBezTo>
                  <a:cubicBezTo>
                    <a:pt x="350568" y="508845"/>
                    <a:pt x="352251" y="519246"/>
                    <a:pt x="352610" y="529730"/>
                  </a:cubicBezTo>
                  <a:cubicBezTo>
                    <a:pt x="352665" y="533096"/>
                    <a:pt x="355424" y="535800"/>
                    <a:pt x="358791" y="535773"/>
                  </a:cubicBezTo>
                  <a:cubicBezTo>
                    <a:pt x="362157" y="535717"/>
                    <a:pt x="364861" y="532958"/>
                    <a:pt x="364806" y="529592"/>
                  </a:cubicBezTo>
                  <a:cubicBezTo>
                    <a:pt x="364916" y="518336"/>
                    <a:pt x="363702" y="507106"/>
                    <a:pt x="361826" y="495933"/>
                  </a:cubicBezTo>
                  <a:cubicBezTo>
                    <a:pt x="359122" y="479737"/>
                    <a:pt x="355038" y="463680"/>
                    <a:pt x="351920" y="447733"/>
                  </a:cubicBezTo>
                  <a:close/>
                  <a:moveTo>
                    <a:pt x="567342" y="307382"/>
                  </a:moveTo>
                  <a:cubicBezTo>
                    <a:pt x="565135" y="306333"/>
                    <a:pt x="562568" y="306803"/>
                    <a:pt x="560885" y="308348"/>
                  </a:cubicBezTo>
                  <a:cubicBezTo>
                    <a:pt x="560913" y="308375"/>
                    <a:pt x="560968" y="308430"/>
                    <a:pt x="560996" y="308513"/>
                  </a:cubicBezTo>
                  <a:cubicBezTo>
                    <a:pt x="561133" y="308789"/>
                    <a:pt x="560858" y="308872"/>
                    <a:pt x="560388" y="308872"/>
                  </a:cubicBezTo>
                  <a:cubicBezTo>
                    <a:pt x="560057" y="309230"/>
                    <a:pt x="559781" y="309672"/>
                    <a:pt x="559561" y="310141"/>
                  </a:cubicBezTo>
                  <a:cubicBezTo>
                    <a:pt x="559699" y="309838"/>
                    <a:pt x="559975" y="309286"/>
                    <a:pt x="560223" y="308844"/>
                  </a:cubicBezTo>
                  <a:cubicBezTo>
                    <a:pt x="559533" y="308817"/>
                    <a:pt x="558567" y="308623"/>
                    <a:pt x="557877" y="308596"/>
                  </a:cubicBezTo>
                  <a:cubicBezTo>
                    <a:pt x="554456" y="308513"/>
                    <a:pt x="550758" y="307878"/>
                    <a:pt x="549461" y="307768"/>
                  </a:cubicBezTo>
                  <a:cubicBezTo>
                    <a:pt x="540714" y="306968"/>
                    <a:pt x="531995" y="305754"/>
                    <a:pt x="523330" y="304264"/>
                  </a:cubicBezTo>
                  <a:cubicBezTo>
                    <a:pt x="514611" y="302774"/>
                    <a:pt x="505974" y="300981"/>
                    <a:pt x="497393" y="298967"/>
                  </a:cubicBezTo>
                  <a:cubicBezTo>
                    <a:pt x="477967" y="294580"/>
                    <a:pt x="458817" y="289338"/>
                    <a:pt x="439722" y="283930"/>
                  </a:cubicBezTo>
                  <a:cubicBezTo>
                    <a:pt x="426946" y="280288"/>
                    <a:pt x="414253" y="276509"/>
                    <a:pt x="401560" y="272646"/>
                  </a:cubicBezTo>
                  <a:cubicBezTo>
                    <a:pt x="369690" y="262934"/>
                    <a:pt x="338123" y="252478"/>
                    <a:pt x="306970" y="241055"/>
                  </a:cubicBezTo>
                  <a:cubicBezTo>
                    <a:pt x="303852" y="239841"/>
                    <a:pt x="300292" y="241386"/>
                    <a:pt x="299078" y="244532"/>
                  </a:cubicBezTo>
                  <a:cubicBezTo>
                    <a:pt x="297864" y="247677"/>
                    <a:pt x="299409" y="251209"/>
                    <a:pt x="302555" y="252423"/>
                  </a:cubicBezTo>
                  <a:cubicBezTo>
                    <a:pt x="333515" y="265197"/>
                    <a:pt x="364751" y="277529"/>
                    <a:pt x="396676" y="288069"/>
                  </a:cubicBezTo>
                  <a:cubicBezTo>
                    <a:pt x="409425" y="292290"/>
                    <a:pt x="422311" y="296208"/>
                    <a:pt x="435307" y="299739"/>
                  </a:cubicBezTo>
                  <a:cubicBezTo>
                    <a:pt x="454761" y="305064"/>
                    <a:pt x="474462" y="309506"/>
                    <a:pt x="494330" y="313452"/>
                  </a:cubicBezTo>
                  <a:cubicBezTo>
                    <a:pt x="503242" y="315135"/>
                    <a:pt x="512238" y="316652"/>
                    <a:pt x="521316" y="317783"/>
                  </a:cubicBezTo>
                  <a:cubicBezTo>
                    <a:pt x="530367" y="318942"/>
                    <a:pt x="539473" y="319770"/>
                    <a:pt x="548606" y="320211"/>
                  </a:cubicBezTo>
                  <a:cubicBezTo>
                    <a:pt x="550814" y="320294"/>
                    <a:pt x="558816" y="321177"/>
                    <a:pt x="563369" y="320073"/>
                  </a:cubicBezTo>
                  <a:cubicBezTo>
                    <a:pt x="566845" y="319218"/>
                    <a:pt x="569136" y="317370"/>
                    <a:pt x="570101" y="315190"/>
                  </a:cubicBezTo>
                  <a:cubicBezTo>
                    <a:pt x="571481" y="312293"/>
                    <a:pt x="570267" y="308789"/>
                    <a:pt x="567342" y="307382"/>
                  </a:cubicBezTo>
                  <a:close/>
                  <a:moveTo>
                    <a:pt x="560554" y="308679"/>
                  </a:moveTo>
                  <a:cubicBezTo>
                    <a:pt x="560609" y="308623"/>
                    <a:pt x="560664" y="308541"/>
                    <a:pt x="560747" y="308486"/>
                  </a:cubicBezTo>
                  <a:lnTo>
                    <a:pt x="560885" y="308348"/>
                  </a:lnTo>
                  <a:cubicBezTo>
                    <a:pt x="560692" y="308237"/>
                    <a:pt x="560471" y="308486"/>
                    <a:pt x="560223" y="308844"/>
                  </a:cubicBezTo>
                  <a:lnTo>
                    <a:pt x="560388" y="308872"/>
                  </a:lnTo>
                  <a:lnTo>
                    <a:pt x="560554" y="308679"/>
                  </a:lnTo>
                  <a:close/>
                  <a:moveTo>
                    <a:pt x="499490" y="56230"/>
                  </a:moveTo>
                  <a:cubicBezTo>
                    <a:pt x="499931" y="56312"/>
                    <a:pt x="500317" y="56312"/>
                    <a:pt x="500262" y="56009"/>
                  </a:cubicBezTo>
                  <a:cubicBezTo>
                    <a:pt x="500152" y="56036"/>
                    <a:pt x="500014" y="56036"/>
                    <a:pt x="499904" y="56064"/>
                  </a:cubicBezTo>
                  <a:lnTo>
                    <a:pt x="499490" y="56230"/>
                  </a:lnTo>
                  <a:close/>
                  <a:moveTo>
                    <a:pt x="302031" y="195614"/>
                  </a:moveTo>
                  <a:cubicBezTo>
                    <a:pt x="319139" y="177902"/>
                    <a:pt x="337820" y="162506"/>
                    <a:pt x="357301" y="148077"/>
                  </a:cubicBezTo>
                  <a:cubicBezTo>
                    <a:pt x="369055" y="139386"/>
                    <a:pt x="381141" y="131136"/>
                    <a:pt x="393365" y="122915"/>
                  </a:cubicBezTo>
                  <a:cubicBezTo>
                    <a:pt x="411577" y="110692"/>
                    <a:pt x="430092" y="98580"/>
                    <a:pt x="449021" y="86661"/>
                  </a:cubicBezTo>
                  <a:cubicBezTo>
                    <a:pt x="457051" y="81474"/>
                    <a:pt x="465081" y="76287"/>
                    <a:pt x="473221" y="71238"/>
                  </a:cubicBezTo>
                  <a:cubicBezTo>
                    <a:pt x="478574" y="67928"/>
                    <a:pt x="483982" y="64672"/>
                    <a:pt x="489473" y="61582"/>
                  </a:cubicBezTo>
                  <a:cubicBezTo>
                    <a:pt x="489804" y="61389"/>
                    <a:pt x="496289" y="57664"/>
                    <a:pt x="499490" y="56230"/>
                  </a:cubicBezTo>
                  <a:cubicBezTo>
                    <a:pt x="499297" y="56202"/>
                    <a:pt x="499076" y="56147"/>
                    <a:pt x="498910" y="56091"/>
                  </a:cubicBezTo>
                  <a:cubicBezTo>
                    <a:pt x="499214" y="56119"/>
                    <a:pt x="499545" y="56091"/>
                    <a:pt x="499904" y="56064"/>
                  </a:cubicBezTo>
                  <a:lnTo>
                    <a:pt x="500014" y="56009"/>
                  </a:lnTo>
                  <a:cubicBezTo>
                    <a:pt x="500097" y="55981"/>
                    <a:pt x="500207" y="55843"/>
                    <a:pt x="500235" y="55898"/>
                  </a:cubicBezTo>
                  <a:lnTo>
                    <a:pt x="500262" y="56009"/>
                  </a:lnTo>
                  <a:cubicBezTo>
                    <a:pt x="500538" y="55954"/>
                    <a:pt x="500842" y="55871"/>
                    <a:pt x="501118" y="55788"/>
                  </a:cubicBezTo>
                  <a:cubicBezTo>
                    <a:pt x="504153" y="54740"/>
                    <a:pt x="505809" y="51429"/>
                    <a:pt x="504760" y="48366"/>
                  </a:cubicBezTo>
                  <a:cubicBezTo>
                    <a:pt x="504208" y="46518"/>
                    <a:pt x="502773" y="44752"/>
                    <a:pt x="499683" y="44366"/>
                  </a:cubicBezTo>
                  <a:cubicBezTo>
                    <a:pt x="499076" y="44283"/>
                    <a:pt x="497669" y="44366"/>
                    <a:pt x="495792" y="45028"/>
                  </a:cubicBezTo>
                  <a:cubicBezTo>
                    <a:pt x="492398" y="46214"/>
                    <a:pt x="484037" y="50408"/>
                    <a:pt x="483651" y="50601"/>
                  </a:cubicBezTo>
                  <a:cubicBezTo>
                    <a:pt x="477856" y="53498"/>
                    <a:pt x="472117" y="56561"/>
                    <a:pt x="466433" y="59706"/>
                  </a:cubicBezTo>
                  <a:cubicBezTo>
                    <a:pt x="457989" y="64369"/>
                    <a:pt x="449656" y="69252"/>
                    <a:pt x="441323" y="74108"/>
                  </a:cubicBezTo>
                  <a:cubicBezTo>
                    <a:pt x="425153" y="83654"/>
                    <a:pt x="409093" y="93035"/>
                    <a:pt x="393558" y="103022"/>
                  </a:cubicBezTo>
                  <a:cubicBezTo>
                    <a:pt x="383018" y="109837"/>
                    <a:pt x="372698" y="116845"/>
                    <a:pt x="362681" y="124239"/>
                  </a:cubicBezTo>
                  <a:cubicBezTo>
                    <a:pt x="337461" y="142862"/>
                    <a:pt x="314089" y="163527"/>
                    <a:pt x="293035" y="187338"/>
                  </a:cubicBezTo>
                  <a:cubicBezTo>
                    <a:pt x="290773" y="189821"/>
                    <a:pt x="290911" y="193683"/>
                    <a:pt x="293394" y="195946"/>
                  </a:cubicBezTo>
                  <a:cubicBezTo>
                    <a:pt x="295877" y="198236"/>
                    <a:pt x="299741" y="198098"/>
                    <a:pt x="302031" y="195614"/>
                  </a:cubicBezTo>
                  <a:close/>
                  <a:moveTo>
                    <a:pt x="242125" y="109975"/>
                  </a:moveTo>
                  <a:cubicBezTo>
                    <a:pt x="241436" y="103326"/>
                    <a:pt x="240691" y="96566"/>
                    <a:pt x="239918" y="89834"/>
                  </a:cubicBezTo>
                  <a:cubicBezTo>
                    <a:pt x="238759" y="79626"/>
                    <a:pt x="237517" y="69473"/>
                    <a:pt x="236441" y="59651"/>
                  </a:cubicBezTo>
                  <a:cubicBezTo>
                    <a:pt x="234178" y="39124"/>
                    <a:pt x="232275" y="20169"/>
                    <a:pt x="231640" y="5767"/>
                  </a:cubicBezTo>
                  <a:cubicBezTo>
                    <a:pt x="231612" y="2539"/>
                    <a:pt x="228963" y="-54"/>
                    <a:pt x="225735" y="1"/>
                  </a:cubicBezTo>
                  <a:cubicBezTo>
                    <a:pt x="222506" y="28"/>
                    <a:pt x="219913" y="2677"/>
                    <a:pt x="219968" y="5905"/>
                  </a:cubicBezTo>
                  <a:cubicBezTo>
                    <a:pt x="219692" y="18403"/>
                    <a:pt x="219940" y="34351"/>
                    <a:pt x="220823" y="51787"/>
                  </a:cubicBezTo>
                  <a:cubicBezTo>
                    <a:pt x="221568" y="66327"/>
                    <a:pt x="222589" y="81916"/>
                    <a:pt x="224162" y="97339"/>
                  </a:cubicBezTo>
                  <a:cubicBezTo>
                    <a:pt x="225431" y="109727"/>
                    <a:pt x="227087" y="122004"/>
                    <a:pt x="228853" y="133592"/>
                  </a:cubicBezTo>
                  <a:cubicBezTo>
                    <a:pt x="232109" y="155305"/>
                    <a:pt x="235917" y="174563"/>
                    <a:pt x="238980" y="187669"/>
                  </a:cubicBezTo>
                  <a:cubicBezTo>
                    <a:pt x="239642" y="190979"/>
                    <a:pt x="242870" y="193104"/>
                    <a:pt x="246182" y="192442"/>
                  </a:cubicBezTo>
                  <a:cubicBezTo>
                    <a:pt x="249465" y="191779"/>
                    <a:pt x="251618" y="188551"/>
                    <a:pt x="250955" y="185268"/>
                  </a:cubicBezTo>
                  <a:cubicBezTo>
                    <a:pt x="249051" y="173984"/>
                    <a:pt x="247230" y="158147"/>
                    <a:pt x="245299" y="140214"/>
                  </a:cubicBezTo>
                  <a:cubicBezTo>
                    <a:pt x="244278" y="130612"/>
                    <a:pt x="243229" y="120404"/>
                    <a:pt x="242125" y="109975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 rot="10800000">
              <a:off x="8549942" y="201232"/>
              <a:ext cx="355020" cy="339458"/>
            </a:xfrm>
            <a:custGeom>
              <a:avLst/>
              <a:gdLst/>
              <a:ahLst/>
              <a:cxnLst/>
              <a:rect l="l" t="t" r="r" b="b"/>
              <a:pathLst>
                <a:path w="710040" h="678916" extrusionOk="0">
                  <a:moveTo>
                    <a:pt x="361967" y="302185"/>
                  </a:moveTo>
                  <a:cubicBezTo>
                    <a:pt x="358600" y="302185"/>
                    <a:pt x="355869" y="299454"/>
                    <a:pt x="355869" y="296088"/>
                  </a:cubicBezTo>
                  <a:cubicBezTo>
                    <a:pt x="355813" y="293605"/>
                    <a:pt x="357938" y="286266"/>
                    <a:pt x="362188" y="275478"/>
                  </a:cubicBezTo>
                  <a:cubicBezTo>
                    <a:pt x="368617" y="259090"/>
                    <a:pt x="379737" y="233596"/>
                    <a:pt x="392982" y="204682"/>
                  </a:cubicBezTo>
                  <a:cubicBezTo>
                    <a:pt x="400129" y="189121"/>
                    <a:pt x="407855" y="172567"/>
                    <a:pt x="415857" y="155903"/>
                  </a:cubicBezTo>
                  <a:cubicBezTo>
                    <a:pt x="421044" y="145115"/>
                    <a:pt x="426398" y="134327"/>
                    <a:pt x="431695" y="123705"/>
                  </a:cubicBezTo>
                  <a:cubicBezTo>
                    <a:pt x="461303" y="64331"/>
                    <a:pt x="489173" y="10806"/>
                    <a:pt x="491270" y="4185"/>
                  </a:cubicBezTo>
                  <a:cubicBezTo>
                    <a:pt x="492180" y="1095"/>
                    <a:pt x="495436" y="-671"/>
                    <a:pt x="498527" y="239"/>
                  </a:cubicBezTo>
                  <a:cubicBezTo>
                    <a:pt x="501617" y="1150"/>
                    <a:pt x="503383" y="4406"/>
                    <a:pt x="502473" y="7523"/>
                  </a:cubicBezTo>
                  <a:cubicBezTo>
                    <a:pt x="501038" y="12627"/>
                    <a:pt x="486248" y="45432"/>
                    <a:pt x="466629" y="87259"/>
                  </a:cubicBezTo>
                  <a:cubicBezTo>
                    <a:pt x="455288" y="111455"/>
                    <a:pt x="442485" y="138769"/>
                    <a:pt x="429654" y="165421"/>
                  </a:cubicBezTo>
                  <a:cubicBezTo>
                    <a:pt x="422838" y="179575"/>
                    <a:pt x="415912" y="193536"/>
                    <a:pt x="409400" y="206806"/>
                  </a:cubicBezTo>
                  <a:cubicBezTo>
                    <a:pt x="397645" y="230810"/>
                    <a:pt x="386994" y="252523"/>
                    <a:pt x="379433" y="268912"/>
                  </a:cubicBezTo>
                  <a:cubicBezTo>
                    <a:pt x="374853" y="278844"/>
                    <a:pt x="371349" y="286735"/>
                    <a:pt x="369445" y="291922"/>
                  </a:cubicBezTo>
                  <a:cubicBezTo>
                    <a:pt x="368700" y="293964"/>
                    <a:pt x="368093" y="295343"/>
                    <a:pt x="368065" y="296088"/>
                  </a:cubicBezTo>
                  <a:cubicBezTo>
                    <a:pt x="368065" y="299454"/>
                    <a:pt x="365333" y="302185"/>
                    <a:pt x="361967" y="302185"/>
                  </a:cubicBezTo>
                  <a:close/>
                  <a:moveTo>
                    <a:pt x="105154" y="92197"/>
                  </a:moveTo>
                  <a:cubicBezTo>
                    <a:pt x="114481" y="102957"/>
                    <a:pt x="135093" y="124919"/>
                    <a:pt x="160203" y="150716"/>
                  </a:cubicBezTo>
                  <a:cubicBezTo>
                    <a:pt x="171213" y="162028"/>
                    <a:pt x="183051" y="174057"/>
                    <a:pt x="195247" y="186169"/>
                  </a:cubicBezTo>
                  <a:cubicBezTo>
                    <a:pt x="203084" y="193922"/>
                    <a:pt x="211058" y="201702"/>
                    <a:pt x="219033" y="209345"/>
                  </a:cubicBezTo>
                  <a:cubicBezTo>
                    <a:pt x="231422" y="221236"/>
                    <a:pt x="243784" y="232769"/>
                    <a:pt x="255401" y="243446"/>
                  </a:cubicBezTo>
                  <a:cubicBezTo>
                    <a:pt x="278745" y="264966"/>
                    <a:pt x="299219" y="282983"/>
                    <a:pt x="311636" y="293136"/>
                  </a:cubicBezTo>
                  <a:cubicBezTo>
                    <a:pt x="314175" y="295315"/>
                    <a:pt x="318038" y="295012"/>
                    <a:pt x="320218" y="292446"/>
                  </a:cubicBezTo>
                  <a:cubicBezTo>
                    <a:pt x="322425" y="289880"/>
                    <a:pt x="322122" y="286045"/>
                    <a:pt x="319556" y="283865"/>
                  </a:cubicBezTo>
                  <a:cubicBezTo>
                    <a:pt x="307028" y="272719"/>
                    <a:pt x="286140" y="252302"/>
                    <a:pt x="262106" y="228685"/>
                  </a:cubicBezTo>
                  <a:cubicBezTo>
                    <a:pt x="250020" y="216794"/>
                    <a:pt x="237162" y="204075"/>
                    <a:pt x="224137" y="191356"/>
                  </a:cubicBezTo>
                  <a:cubicBezTo>
                    <a:pt x="211279" y="178802"/>
                    <a:pt x="198255" y="166304"/>
                    <a:pt x="185838" y="154330"/>
                  </a:cubicBezTo>
                  <a:cubicBezTo>
                    <a:pt x="163321" y="132644"/>
                    <a:pt x="142764" y="112862"/>
                    <a:pt x="128526" y="98736"/>
                  </a:cubicBezTo>
                  <a:cubicBezTo>
                    <a:pt x="119586" y="89824"/>
                    <a:pt x="113129" y="83286"/>
                    <a:pt x="110314" y="79947"/>
                  </a:cubicBezTo>
                  <a:lnTo>
                    <a:pt x="110149" y="79782"/>
                  </a:lnTo>
                  <a:lnTo>
                    <a:pt x="110121" y="80306"/>
                  </a:lnTo>
                  <a:cubicBezTo>
                    <a:pt x="110121" y="80471"/>
                    <a:pt x="110094" y="80665"/>
                    <a:pt x="110066" y="80830"/>
                  </a:cubicBezTo>
                  <a:lnTo>
                    <a:pt x="110038" y="81244"/>
                  </a:lnTo>
                  <a:cubicBezTo>
                    <a:pt x="110038" y="80637"/>
                    <a:pt x="109928" y="80002"/>
                    <a:pt x="109735" y="79423"/>
                  </a:cubicBezTo>
                  <a:cubicBezTo>
                    <a:pt x="109459" y="79175"/>
                    <a:pt x="109238" y="78954"/>
                    <a:pt x="109404" y="78844"/>
                  </a:cubicBezTo>
                  <a:lnTo>
                    <a:pt x="109487" y="78788"/>
                  </a:lnTo>
                  <a:cubicBezTo>
                    <a:pt x="109266" y="78292"/>
                    <a:pt x="108962" y="77823"/>
                    <a:pt x="108604" y="77409"/>
                  </a:cubicBezTo>
                  <a:cubicBezTo>
                    <a:pt x="106479" y="74981"/>
                    <a:pt x="102781" y="74705"/>
                    <a:pt x="100353" y="76830"/>
                  </a:cubicBezTo>
                  <a:cubicBezTo>
                    <a:pt x="99415" y="77602"/>
                    <a:pt x="96794" y="80747"/>
                    <a:pt x="99553" y="85217"/>
                  </a:cubicBezTo>
                  <a:cubicBezTo>
                    <a:pt x="100326" y="86431"/>
                    <a:pt x="102202" y="88831"/>
                    <a:pt x="105154" y="92197"/>
                  </a:cubicBezTo>
                  <a:close/>
                  <a:moveTo>
                    <a:pt x="109652" y="79147"/>
                  </a:moveTo>
                  <a:lnTo>
                    <a:pt x="109956" y="79616"/>
                  </a:lnTo>
                  <a:cubicBezTo>
                    <a:pt x="110038" y="79671"/>
                    <a:pt x="110094" y="79726"/>
                    <a:pt x="110149" y="79782"/>
                  </a:cubicBezTo>
                  <a:cubicBezTo>
                    <a:pt x="110176" y="79064"/>
                    <a:pt x="110038" y="78485"/>
                    <a:pt x="109487" y="78788"/>
                  </a:cubicBezTo>
                  <a:lnTo>
                    <a:pt x="109542" y="78899"/>
                  </a:lnTo>
                  <a:cubicBezTo>
                    <a:pt x="109569" y="78982"/>
                    <a:pt x="109625" y="79064"/>
                    <a:pt x="109652" y="79147"/>
                  </a:cubicBezTo>
                  <a:close/>
                  <a:moveTo>
                    <a:pt x="339230" y="323402"/>
                  </a:moveTo>
                  <a:cubicBezTo>
                    <a:pt x="338292" y="320174"/>
                    <a:pt x="334898" y="318325"/>
                    <a:pt x="331669" y="319264"/>
                  </a:cubicBezTo>
                  <a:cubicBezTo>
                    <a:pt x="311498" y="324754"/>
                    <a:pt x="274661" y="334217"/>
                    <a:pt x="232774" y="345529"/>
                  </a:cubicBezTo>
                  <a:cubicBezTo>
                    <a:pt x="211638" y="351240"/>
                    <a:pt x="189204" y="357393"/>
                    <a:pt x="167019" y="363739"/>
                  </a:cubicBezTo>
                  <a:cubicBezTo>
                    <a:pt x="138349" y="371961"/>
                    <a:pt x="110094" y="380513"/>
                    <a:pt x="85232" y="388128"/>
                  </a:cubicBezTo>
                  <a:cubicBezTo>
                    <a:pt x="43621" y="400875"/>
                    <a:pt x="11640" y="411387"/>
                    <a:pt x="3528" y="415084"/>
                  </a:cubicBezTo>
                  <a:cubicBezTo>
                    <a:pt x="548" y="416353"/>
                    <a:pt x="-805" y="419802"/>
                    <a:pt x="492" y="422754"/>
                  </a:cubicBezTo>
                  <a:cubicBezTo>
                    <a:pt x="1762" y="425734"/>
                    <a:pt x="5211" y="427086"/>
                    <a:pt x="8163" y="425789"/>
                  </a:cubicBezTo>
                  <a:cubicBezTo>
                    <a:pt x="18511" y="421512"/>
                    <a:pt x="67655" y="408269"/>
                    <a:pt x="125491" y="392322"/>
                  </a:cubicBezTo>
                  <a:cubicBezTo>
                    <a:pt x="150960" y="385287"/>
                    <a:pt x="178056" y="377782"/>
                    <a:pt x="204325" y="370223"/>
                  </a:cubicBezTo>
                  <a:cubicBezTo>
                    <a:pt x="222454" y="365035"/>
                    <a:pt x="240169" y="359711"/>
                    <a:pt x="256670" y="354799"/>
                  </a:cubicBezTo>
                  <a:cubicBezTo>
                    <a:pt x="289948" y="344867"/>
                    <a:pt x="318286" y="336176"/>
                    <a:pt x="335063" y="330962"/>
                  </a:cubicBezTo>
                  <a:cubicBezTo>
                    <a:pt x="338292" y="330024"/>
                    <a:pt x="340168" y="326630"/>
                    <a:pt x="339230" y="323402"/>
                  </a:cubicBezTo>
                  <a:close/>
                  <a:moveTo>
                    <a:pt x="353413" y="344509"/>
                  </a:moveTo>
                  <a:cubicBezTo>
                    <a:pt x="350074" y="344067"/>
                    <a:pt x="347011" y="346440"/>
                    <a:pt x="346597" y="349778"/>
                  </a:cubicBezTo>
                  <a:cubicBezTo>
                    <a:pt x="343948" y="367601"/>
                    <a:pt x="339423" y="397123"/>
                    <a:pt x="334153" y="431445"/>
                  </a:cubicBezTo>
                  <a:cubicBezTo>
                    <a:pt x="331531" y="448661"/>
                    <a:pt x="328634" y="467064"/>
                    <a:pt x="325764" y="485797"/>
                  </a:cubicBezTo>
                  <a:cubicBezTo>
                    <a:pt x="323888" y="497827"/>
                    <a:pt x="322039" y="509966"/>
                    <a:pt x="320190" y="522051"/>
                  </a:cubicBezTo>
                  <a:cubicBezTo>
                    <a:pt x="317376" y="540646"/>
                    <a:pt x="314561" y="559021"/>
                    <a:pt x="311691" y="576320"/>
                  </a:cubicBezTo>
                  <a:cubicBezTo>
                    <a:pt x="304628" y="618975"/>
                    <a:pt x="297508" y="654897"/>
                    <a:pt x="290582" y="670623"/>
                  </a:cubicBezTo>
                  <a:cubicBezTo>
                    <a:pt x="289230" y="673548"/>
                    <a:pt x="290527" y="677024"/>
                    <a:pt x="293452" y="678376"/>
                  </a:cubicBezTo>
                  <a:cubicBezTo>
                    <a:pt x="296377" y="679728"/>
                    <a:pt x="299854" y="678459"/>
                    <a:pt x="301206" y="675534"/>
                  </a:cubicBezTo>
                  <a:cubicBezTo>
                    <a:pt x="310753" y="655725"/>
                    <a:pt x="322425" y="604159"/>
                    <a:pt x="332635" y="546661"/>
                  </a:cubicBezTo>
                  <a:cubicBezTo>
                    <a:pt x="334898" y="533887"/>
                    <a:pt x="337077" y="520809"/>
                    <a:pt x="339092" y="507731"/>
                  </a:cubicBezTo>
                  <a:cubicBezTo>
                    <a:pt x="341134" y="494626"/>
                    <a:pt x="343010" y="481521"/>
                    <a:pt x="344721" y="468719"/>
                  </a:cubicBezTo>
                  <a:cubicBezTo>
                    <a:pt x="351261" y="419774"/>
                    <a:pt x="356007" y="375161"/>
                    <a:pt x="358683" y="351351"/>
                  </a:cubicBezTo>
                  <a:cubicBezTo>
                    <a:pt x="359125" y="348012"/>
                    <a:pt x="356724" y="344950"/>
                    <a:pt x="353413" y="344509"/>
                  </a:cubicBezTo>
                  <a:close/>
                  <a:moveTo>
                    <a:pt x="571456" y="513553"/>
                  </a:moveTo>
                  <a:cubicBezTo>
                    <a:pt x="563813" y="505717"/>
                    <a:pt x="556666" y="498516"/>
                    <a:pt x="550982" y="492916"/>
                  </a:cubicBezTo>
                  <a:cubicBezTo>
                    <a:pt x="537130" y="479369"/>
                    <a:pt x="523361" y="465739"/>
                    <a:pt x="509481" y="452220"/>
                  </a:cubicBezTo>
                  <a:cubicBezTo>
                    <a:pt x="500210" y="443226"/>
                    <a:pt x="490939" y="434231"/>
                    <a:pt x="481584" y="425320"/>
                  </a:cubicBezTo>
                  <a:cubicBezTo>
                    <a:pt x="467539" y="411966"/>
                    <a:pt x="453412" y="398695"/>
                    <a:pt x="439256" y="385452"/>
                  </a:cubicBezTo>
                  <a:cubicBezTo>
                    <a:pt x="418009" y="365587"/>
                    <a:pt x="396624" y="345916"/>
                    <a:pt x="375267" y="326189"/>
                  </a:cubicBezTo>
                  <a:cubicBezTo>
                    <a:pt x="372811" y="323844"/>
                    <a:pt x="368948" y="323926"/>
                    <a:pt x="366630" y="326382"/>
                  </a:cubicBezTo>
                  <a:cubicBezTo>
                    <a:pt x="364312" y="328810"/>
                    <a:pt x="364395" y="332672"/>
                    <a:pt x="366823" y="334990"/>
                  </a:cubicBezTo>
                  <a:cubicBezTo>
                    <a:pt x="387463" y="355462"/>
                    <a:pt x="407993" y="376044"/>
                    <a:pt x="428660" y="396461"/>
                  </a:cubicBezTo>
                  <a:cubicBezTo>
                    <a:pt x="442457" y="410090"/>
                    <a:pt x="456254" y="423692"/>
                    <a:pt x="470161" y="437183"/>
                  </a:cubicBezTo>
                  <a:cubicBezTo>
                    <a:pt x="479432" y="446178"/>
                    <a:pt x="488786" y="455117"/>
                    <a:pt x="498168" y="464001"/>
                  </a:cubicBezTo>
                  <a:cubicBezTo>
                    <a:pt x="512213" y="477355"/>
                    <a:pt x="526424" y="490543"/>
                    <a:pt x="540579" y="503786"/>
                  </a:cubicBezTo>
                  <a:lnTo>
                    <a:pt x="610253" y="570361"/>
                  </a:lnTo>
                  <a:cubicBezTo>
                    <a:pt x="612543" y="572623"/>
                    <a:pt x="616268" y="572596"/>
                    <a:pt x="618531" y="570306"/>
                  </a:cubicBezTo>
                  <a:cubicBezTo>
                    <a:pt x="620794" y="568016"/>
                    <a:pt x="620766" y="564319"/>
                    <a:pt x="618476" y="562029"/>
                  </a:cubicBezTo>
                  <a:cubicBezTo>
                    <a:pt x="606555" y="549834"/>
                    <a:pt x="587847" y="530300"/>
                    <a:pt x="571456" y="513553"/>
                  </a:cubicBezTo>
                  <a:close/>
                  <a:moveTo>
                    <a:pt x="702884" y="274981"/>
                  </a:moveTo>
                  <a:cubicBezTo>
                    <a:pt x="699242" y="275754"/>
                    <a:pt x="695572" y="276389"/>
                    <a:pt x="691902" y="276995"/>
                  </a:cubicBezTo>
                  <a:cubicBezTo>
                    <a:pt x="686328" y="277906"/>
                    <a:pt x="680699" y="278651"/>
                    <a:pt x="675097" y="279424"/>
                  </a:cubicBezTo>
                  <a:cubicBezTo>
                    <a:pt x="663287" y="281106"/>
                    <a:pt x="651477" y="282652"/>
                    <a:pt x="639640" y="284114"/>
                  </a:cubicBezTo>
                  <a:cubicBezTo>
                    <a:pt x="627830" y="285576"/>
                    <a:pt x="615992" y="286956"/>
                    <a:pt x="604155" y="288197"/>
                  </a:cubicBezTo>
                  <a:cubicBezTo>
                    <a:pt x="583128" y="290487"/>
                    <a:pt x="562047" y="292308"/>
                    <a:pt x="540993" y="294405"/>
                  </a:cubicBezTo>
                  <a:cubicBezTo>
                    <a:pt x="519912" y="296474"/>
                    <a:pt x="498858" y="298681"/>
                    <a:pt x="477777" y="300916"/>
                  </a:cubicBezTo>
                  <a:cubicBezTo>
                    <a:pt x="449631" y="303896"/>
                    <a:pt x="421513" y="307152"/>
                    <a:pt x="393423" y="310573"/>
                  </a:cubicBezTo>
                  <a:cubicBezTo>
                    <a:pt x="390057" y="310904"/>
                    <a:pt x="387629" y="313911"/>
                    <a:pt x="387960" y="317249"/>
                  </a:cubicBezTo>
                  <a:cubicBezTo>
                    <a:pt x="388319" y="320615"/>
                    <a:pt x="391326" y="323044"/>
                    <a:pt x="394665" y="322712"/>
                  </a:cubicBezTo>
                  <a:cubicBezTo>
                    <a:pt x="419996" y="320615"/>
                    <a:pt x="445354" y="318850"/>
                    <a:pt x="470740" y="316919"/>
                  </a:cubicBezTo>
                  <a:cubicBezTo>
                    <a:pt x="487655" y="315649"/>
                    <a:pt x="504570" y="314353"/>
                    <a:pt x="521485" y="312835"/>
                  </a:cubicBezTo>
                  <a:cubicBezTo>
                    <a:pt x="535585" y="311566"/>
                    <a:pt x="549685" y="310159"/>
                    <a:pt x="563758" y="308614"/>
                  </a:cubicBezTo>
                  <a:cubicBezTo>
                    <a:pt x="577858" y="307069"/>
                    <a:pt x="591903" y="305275"/>
                    <a:pt x="605976" y="303427"/>
                  </a:cubicBezTo>
                  <a:cubicBezTo>
                    <a:pt x="617869" y="301827"/>
                    <a:pt x="629761" y="300089"/>
                    <a:pt x="641627" y="298185"/>
                  </a:cubicBezTo>
                  <a:cubicBezTo>
                    <a:pt x="653492" y="296309"/>
                    <a:pt x="665302" y="294267"/>
                    <a:pt x="677112" y="292143"/>
                  </a:cubicBezTo>
                  <a:cubicBezTo>
                    <a:pt x="682796" y="291122"/>
                    <a:pt x="688453" y="290101"/>
                    <a:pt x="694109" y="288970"/>
                  </a:cubicBezTo>
                  <a:cubicBezTo>
                    <a:pt x="697917" y="288170"/>
                    <a:pt x="701725" y="287342"/>
                    <a:pt x="705505" y="286376"/>
                  </a:cubicBezTo>
                  <a:cubicBezTo>
                    <a:pt x="708651" y="285659"/>
                    <a:pt x="710610" y="282514"/>
                    <a:pt x="709893" y="279368"/>
                  </a:cubicBezTo>
                  <a:cubicBezTo>
                    <a:pt x="709148" y="276223"/>
                    <a:pt x="706030" y="274264"/>
                    <a:pt x="702884" y="274981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 rot="10800000">
              <a:off x="8707272" y="359662"/>
              <a:ext cx="47874" cy="44557"/>
            </a:xfrm>
            <a:custGeom>
              <a:avLst/>
              <a:gdLst/>
              <a:ahLst/>
              <a:cxnLst/>
              <a:rect l="l" t="t" r="r" b="b"/>
              <a:pathLst>
                <a:path w="95749" h="89115" extrusionOk="0">
                  <a:moveTo>
                    <a:pt x="47875" y="0"/>
                  </a:moveTo>
                  <a:cubicBezTo>
                    <a:pt x="74309" y="0"/>
                    <a:pt x="95749" y="19975"/>
                    <a:pt x="95749" y="44558"/>
                  </a:cubicBezTo>
                  <a:cubicBezTo>
                    <a:pt x="95749" y="69141"/>
                    <a:pt x="74309" y="89116"/>
                    <a:pt x="47875" y="89116"/>
                  </a:cubicBezTo>
                  <a:cubicBezTo>
                    <a:pt x="21440" y="89116"/>
                    <a:pt x="0" y="69141"/>
                    <a:pt x="0" y="44558"/>
                  </a:cubicBezTo>
                  <a:cubicBezTo>
                    <a:pt x="0" y="19975"/>
                    <a:pt x="21440" y="0"/>
                    <a:pt x="47875" y="0"/>
                  </a:cubicBezTo>
                  <a:lnTo>
                    <a:pt x="47875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 rot="10800000">
              <a:off x="8461284" y="243705"/>
              <a:ext cx="367990" cy="364016"/>
            </a:xfrm>
            <a:custGeom>
              <a:avLst/>
              <a:gdLst/>
              <a:ahLst/>
              <a:cxnLst/>
              <a:rect l="l" t="t" r="r" b="b"/>
              <a:pathLst>
                <a:path w="735980" h="728032" extrusionOk="0">
                  <a:moveTo>
                    <a:pt x="129934" y="46705"/>
                  </a:moveTo>
                  <a:cubicBezTo>
                    <a:pt x="129962" y="46540"/>
                    <a:pt x="129990" y="46402"/>
                    <a:pt x="130017" y="46264"/>
                  </a:cubicBezTo>
                  <a:cubicBezTo>
                    <a:pt x="130321" y="46319"/>
                    <a:pt x="130210" y="46678"/>
                    <a:pt x="129962" y="47064"/>
                  </a:cubicBezTo>
                  <a:lnTo>
                    <a:pt x="129934" y="46733"/>
                  </a:lnTo>
                  <a:lnTo>
                    <a:pt x="129934" y="46705"/>
                  </a:lnTo>
                  <a:close/>
                  <a:moveTo>
                    <a:pt x="147622" y="125530"/>
                  </a:moveTo>
                  <a:cubicBezTo>
                    <a:pt x="145359" y="115156"/>
                    <a:pt x="142710" y="104921"/>
                    <a:pt x="140337" y="94685"/>
                  </a:cubicBezTo>
                  <a:lnTo>
                    <a:pt x="132142" y="60997"/>
                  </a:lnTo>
                  <a:cubicBezTo>
                    <a:pt x="132004" y="60335"/>
                    <a:pt x="130321" y="51065"/>
                    <a:pt x="129962" y="47064"/>
                  </a:cubicBezTo>
                  <a:lnTo>
                    <a:pt x="129824" y="47285"/>
                  </a:lnTo>
                  <a:lnTo>
                    <a:pt x="129686" y="47478"/>
                  </a:lnTo>
                  <a:cubicBezTo>
                    <a:pt x="129797" y="47230"/>
                    <a:pt x="129879" y="46954"/>
                    <a:pt x="129934" y="46705"/>
                  </a:cubicBezTo>
                  <a:cubicBezTo>
                    <a:pt x="129907" y="46512"/>
                    <a:pt x="129769" y="46237"/>
                    <a:pt x="129907" y="46237"/>
                  </a:cubicBezTo>
                  <a:lnTo>
                    <a:pt x="130017" y="46264"/>
                  </a:lnTo>
                  <a:cubicBezTo>
                    <a:pt x="130348" y="44250"/>
                    <a:pt x="129576" y="42126"/>
                    <a:pt x="127893" y="40774"/>
                  </a:cubicBezTo>
                  <a:cubicBezTo>
                    <a:pt x="126430" y="39532"/>
                    <a:pt x="124885" y="39449"/>
                    <a:pt x="123616" y="39504"/>
                  </a:cubicBezTo>
                  <a:cubicBezTo>
                    <a:pt x="121988" y="39615"/>
                    <a:pt x="120166" y="40415"/>
                    <a:pt x="118842" y="42843"/>
                  </a:cubicBezTo>
                  <a:cubicBezTo>
                    <a:pt x="118566" y="43367"/>
                    <a:pt x="118124" y="44885"/>
                    <a:pt x="118124" y="47147"/>
                  </a:cubicBezTo>
                  <a:cubicBezTo>
                    <a:pt x="118097" y="51479"/>
                    <a:pt x="119173" y="62708"/>
                    <a:pt x="119311" y="63480"/>
                  </a:cubicBezTo>
                  <a:lnTo>
                    <a:pt x="125244" y="97885"/>
                  </a:lnTo>
                  <a:cubicBezTo>
                    <a:pt x="126568" y="104810"/>
                    <a:pt x="127837" y="111763"/>
                    <a:pt x="129272" y="118716"/>
                  </a:cubicBezTo>
                  <a:cubicBezTo>
                    <a:pt x="130128" y="122799"/>
                    <a:pt x="131038" y="126882"/>
                    <a:pt x="131949" y="130966"/>
                  </a:cubicBezTo>
                  <a:cubicBezTo>
                    <a:pt x="127037" y="126993"/>
                    <a:pt x="122677" y="122495"/>
                    <a:pt x="118124" y="118053"/>
                  </a:cubicBezTo>
                  <a:cubicBezTo>
                    <a:pt x="116441" y="116426"/>
                    <a:pt x="114730" y="114825"/>
                    <a:pt x="112937" y="113280"/>
                  </a:cubicBezTo>
                  <a:cubicBezTo>
                    <a:pt x="111143" y="111680"/>
                    <a:pt x="109267" y="110163"/>
                    <a:pt x="107363" y="108728"/>
                  </a:cubicBezTo>
                  <a:cubicBezTo>
                    <a:pt x="100685" y="103707"/>
                    <a:pt x="93732" y="99265"/>
                    <a:pt x="86088" y="95623"/>
                  </a:cubicBezTo>
                  <a:cubicBezTo>
                    <a:pt x="83302" y="93995"/>
                    <a:pt x="79714" y="94905"/>
                    <a:pt x="78086" y="97692"/>
                  </a:cubicBezTo>
                  <a:cubicBezTo>
                    <a:pt x="76431" y="100479"/>
                    <a:pt x="77369" y="104065"/>
                    <a:pt x="80128" y="105693"/>
                  </a:cubicBezTo>
                  <a:cubicBezTo>
                    <a:pt x="85702" y="109721"/>
                    <a:pt x="90338" y="114577"/>
                    <a:pt x="95249" y="119240"/>
                  </a:cubicBezTo>
                  <a:cubicBezTo>
                    <a:pt x="98671" y="122495"/>
                    <a:pt x="102037" y="125806"/>
                    <a:pt x="105680" y="128758"/>
                  </a:cubicBezTo>
                  <a:cubicBezTo>
                    <a:pt x="112137" y="134056"/>
                    <a:pt x="119090" y="138470"/>
                    <a:pt x="126485" y="142305"/>
                  </a:cubicBezTo>
                  <a:cubicBezTo>
                    <a:pt x="129051" y="143933"/>
                    <a:pt x="132197" y="143188"/>
                    <a:pt x="134129" y="140981"/>
                  </a:cubicBezTo>
                  <a:cubicBezTo>
                    <a:pt x="137136" y="154086"/>
                    <a:pt x="140310" y="167164"/>
                    <a:pt x="142959" y="180324"/>
                  </a:cubicBezTo>
                  <a:cubicBezTo>
                    <a:pt x="144338" y="187194"/>
                    <a:pt x="145690" y="194009"/>
                    <a:pt x="146822" y="200879"/>
                  </a:cubicBezTo>
                  <a:cubicBezTo>
                    <a:pt x="147236" y="204217"/>
                    <a:pt x="150271" y="206590"/>
                    <a:pt x="153637" y="206176"/>
                  </a:cubicBezTo>
                  <a:cubicBezTo>
                    <a:pt x="156976" y="205762"/>
                    <a:pt x="159349" y="202727"/>
                    <a:pt x="158935" y="199389"/>
                  </a:cubicBezTo>
                  <a:cubicBezTo>
                    <a:pt x="157390" y="181731"/>
                    <a:pt x="154962" y="164018"/>
                    <a:pt x="151789" y="146388"/>
                  </a:cubicBezTo>
                  <a:cubicBezTo>
                    <a:pt x="150519" y="139408"/>
                    <a:pt x="149140" y="132456"/>
                    <a:pt x="147622" y="125530"/>
                  </a:cubicBezTo>
                  <a:close/>
                  <a:moveTo>
                    <a:pt x="47540" y="66515"/>
                  </a:moveTo>
                  <a:cubicBezTo>
                    <a:pt x="45498" y="64777"/>
                    <a:pt x="43457" y="63039"/>
                    <a:pt x="41221" y="61549"/>
                  </a:cubicBezTo>
                  <a:cubicBezTo>
                    <a:pt x="37496" y="59011"/>
                    <a:pt x="33468" y="57079"/>
                    <a:pt x="29577" y="54845"/>
                  </a:cubicBezTo>
                  <a:cubicBezTo>
                    <a:pt x="29108" y="54596"/>
                    <a:pt x="23727" y="51341"/>
                    <a:pt x="21409" y="50623"/>
                  </a:cubicBezTo>
                  <a:cubicBezTo>
                    <a:pt x="17188" y="49271"/>
                    <a:pt x="14456" y="50651"/>
                    <a:pt x="13628" y="51837"/>
                  </a:cubicBezTo>
                  <a:cubicBezTo>
                    <a:pt x="11448" y="54210"/>
                    <a:pt x="11586" y="57907"/>
                    <a:pt x="13959" y="60114"/>
                  </a:cubicBezTo>
                  <a:cubicBezTo>
                    <a:pt x="14594" y="60721"/>
                    <a:pt x="15366" y="61135"/>
                    <a:pt x="16167" y="61383"/>
                  </a:cubicBezTo>
                  <a:cubicBezTo>
                    <a:pt x="16470" y="60914"/>
                    <a:pt x="17022" y="61107"/>
                    <a:pt x="17629" y="61659"/>
                  </a:cubicBezTo>
                  <a:cubicBezTo>
                    <a:pt x="19147" y="62984"/>
                    <a:pt x="21161" y="66350"/>
                    <a:pt x="21382" y="66570"/>
                  </a:cubicBezTo>
                  <a:cubicBezTo>
                    <a:pt x="24886" y="69440"/>
                    <a:pt x="28115" y="72557"/>
                    <a:pt x="31812" y="75151"/>
                  </a:cubicBezTo>
                  <a:cubicBezTo>
                    <a:pt x="34020" y="76724"/>
                    <a:pt x="36393" y="78020"/>
                    <a:pt x="38766" y="79317"/>
                  </a:cubicBezTo>
                  <a:cubicBezTo>
                    <a:pt x="42380" y="81276"/>
                    <a:pt x="46023" y="82931"/>
                    <a:pt x="49720" y="84752"/>
                  </a:cubicBezTo>
                  <a:cubicBezTo>
                    <a:pt x="52507" y="86656"/>
                    <a:pt x="56315" y="85911"/>
                    <a:pt x="58191" y="83124"/>
                  </a:cubicBezTo>
                  <a:cubicBezTo>
                    <a:pt x="60095" y="80338"/>
                    <a:pt x="59350" y="76558"/>
                    <a:pt x="56563" y="74654"/>
                  </a:cubicBezTo>
                  <a:cubicBezTo>
                    <a:pt x="53528" y="71923"/>
                    <a:pt x="50658" y="69136"/>
                    <a:pt x="47540" y="66515"/>
                  </a:cubicBezTo>
                  <a:close/>
                  <a:moveTo>
                    <a:pt x="17574" y="61659"/>
                  </a:moveTo>
                  <a:cubicBezTo>
                    <a:pt x="17077" y="61632"/>
                    <a:pt x="16608" y="61521"/>
                    <a:pt x="16167" y="61383"/>
                  </a:cubicBezTo>
                  <a:cubicBezTo>
                    <a:pt x="15808" y="61908"/>
                    <a:pt x="16912" y="61714"/>
                    <a:pt x="17574" y="61659"/>
                  </a:cubicBezTo>
                  <a:close/>
                  <a:moveTo>
                    <a:pt x="223062" y="271"/>
                  </a:moveTo>
                  <a:cubicBezTo>
                    <a:pt x="219834" y="-722"/>
                    <a:pt x="216412" y="1099"/>
                    <a:pt x="215419" y="4300"/>
                  </a:cubicBezTo>
                  <a:cubicBezTo>
                    <a:pt x="212439" y="12659"/>
                    <a:pt x="208272" y="20798"/>
                    <a:pt x="203719" y="28965"/>
                  </a:cubicBezTo>
                  <a:cubicBezTo>
                    <a:pt x="198504" y="38346"/>
                    <a:pt x="192516" y="47533"/>
                    <a:pt x="186777" y="56776"/>
                  </a:cubicBezTo>
                  <a:cubicBezTo>
                    <a:pt x="180789" y="66488"/>
                    <a:pt x="175160" y="76254"/>
                    <a:pt x="169973" y="85607"/>
                  </a:cubicBezTo>
                  <a:cubicBezTo>
                    <a:pt x="166993" y="91208"/>
                    <a:pt x="160370" y="99816"/>
                    <a:pt x="156369" y="107818"/>
                  </a:cubicBezTo>
                  <a:cubicBezTo>
                    <a:pt x="153996" y="112508"/>
                    <a:pt x="152396" y="117033"/>
                    <a:pt x="152285" y="120868"/>
                  </a:cubicBezTo>
                  <a:cubicBezTo>
                    <a:pt x="152037" y="124096"/>
                    <a:pt x="154465" y="126910"/>
                    <a:pt x="157666" y="127158"/>
                  </a:cubicBezTo>
                  <a:cubicBezTo>
                    <a:pt x="160894" y="127406"/>
                    <a:pt x="163709" y="124979"/>
                    <a:pt x="163957" y="121778"/>
                  </a:cubicBezTo>
                  <a:cubicBezTo>
                    <a:pt x="164233" y="119405"/>
                    <a:pt x="165778" y="116839"/>
                    <a:pt x="167489" y="114081"/>
                  </a:cubicBezTo>
                  <a:cubicBezTo>
                    <a:pt x="172235" y="106493"/>
                    <a:pt x="179492" y="98492"/>
                    <a:pt x="182914" y="93195"/>
                  </a:cubicBezTo>
                  <a:cubicBezTo>
                    <a:pt x="187715" y="85470"/>
                    <a:pt x="193179" y="77689"/>
                    <a:pt x="198311" y="69495"/>
                  </a:cubicBezTo>
                  <a:cubicBezTo>
                    <a:pt x="203416" y="61411"/>
                    <a:pt x="208300" y="52996"/>
                    <a:pt x="212687" y="44471"/>
                  </a:cubicBezTo>
                  <a:cubicBezTo>
                    <a:pt x="218868" y="32469"/>
                    <a:pt x="223918" y="20191"/>
                    <a:pt x="227091" y="7886"/>
                  </a:cubicBezTo>
                  <a:cubicBezTo>
                    <a:pt x="228084" y="4658"/>
                    <a:pt x="226263" y="1265"/>
                    <a:pt x="223062" y="271"/>
                  </a:cubicBezTo>
                  <a:close/>
                  <a:moveTo>
                    <a:pt x="5433" y="129255"/>
                  </a:moveTo>
                  <a:cubicBezTo>
                    <a:pt x="4826" y="128814"/>
                    <a:pt x="4301" y="128400"/>
                    <a:pt x="3888" y="128069"/>
                  </a:cubicBezTo>
                  <a:cubicBezTo>
                    <a:pt x="3446" y="130745"/>
                    <a:pt x="4219" y="130635"/>
                    <a:pt x="5433" y="129255"/>
                  </a:cubicBezTo>
                  <a:close/>
                  <a:moveTo>
                    <a:pt x="9296" y="117060"/>
                  </a:moveTo>
                  <a:cubicBezTo>
                    <a:pt x="9296" y="117088"/>
                    <a:pt x="9296" y="117143"/>
                    <a:pt x="9296" y="117171"/>
                  </a:cubicBezTo>
                  <a:cubicBezTo>
                    <a:pt x="9820" y="117446"/>
                    <a:pt x="10289" y="117805"/>
                    <a:pt x="10676" y="118191"/>
                  </a:cubicBezTo>
                  <a:cubicBezTo>
                    <a:pt x="10289" y="117281"/>
                    <a:pt x="9655" y="116039"/>
                    <a:pt x="9296" y="117060"/>
                  </a:cubicBezTo>
                  <a:close/>
                  <a:moveTo>
                    <a:pt x="27397" y="124868"/>
                  </a:moveTo>
                  <a:cubicBezTo>
                    <a:pt x="26514" y="124178"/>
                    <a:pt x="25576" y="123516"/>
                    <a:pt x="24610" y="122937"/>
                  </a:cubicBezTo>
                  <a:cubicBezTo>
                    <a:pt x="23093" y="122054"/>
                    <a:pt x="21520" y="121364"/>
                    <a:pt x="19947" y="120619"/>
                  </a:cubicBezTo>
                  <a:cubicBezTo>
                    <a:pt x="18181" y="119985"/>
                    <a:pt x="13490" y="119378"/>
                    <a:pt x="10979" y="118495"/>
                  </a:cubicBezTo>
                  <a:lnTo>
                    <a:pt x="10869" y="118357"/>
                  </a:lnTo>
                  <a:lnTo>
                    <a:pt x="10676" y="118191"/>
                  </a:lnTo>
                  <a:lnTo>
                    <a:pt x="10786" y="118412"/>
                  </a:lnTo>
                  <a:cubicBezTo>
                    <a:pt x="9848" y="118053"/>
                    <a:pt x="9241" y="117667"/>
                    <a:pt x="9296" y="117171"/>
                  </a:cubicBezTo>
                  <a:cubicBezTo>
                    <a:pt x="9185" y="117143"/>
                    <a:pt x="9075" y="117088"/>
                    <a:pt x="8965" y="117033"/>
                  </a:cubicBezTo>
                  <a:cubicBezTo>
                    <a:pt x="8413" y="116646"/>
                    <a:pt x="8054" y="116564"/>
                    <a:pt x="7889" y="116453"/>
                  </a:cubicBezTo>
                  <a:cubicBezTo>
                    <a:pt x="7144" y="116039"/>
                    <a:pt x="6509" y="116205"/>
                    <a:pt x="6233" y="116150"/>
                  </a:cubicBezTo>
                  <a:cubicBezTo>
                    <a:pt x="4991" y="115819"/>
                    <a:pt x="4136" y="116508"/>
                    <a:pt x="3501" y="116646"/>
                  </a:cubicBezTo>
                  <a:cubicBezTo>
                    <a:pt x="2591" y="116867"/>
                    <a:pt x="2122" y="117640"/>
                    <a:pt x="1514" y="118081"/>
                  </a:cubicBezTo>
                  <a:cubicBezTo>
                    <a:pt x="-196" y="119350"/>
                    <a:pt x="-527" y="121668"/>
                    <a:pt x="880" y="125310"/>
                  </a:cubicBezTo>
                  <a:cubicBezTo>
                    <a:pt x="963" y="125530"/>
                    <a:pt x="1790" y="126386"/>
                    <a:pt x="3391" y="127710"/>
                  </a:cubicBezTo>
                  <a:lnTo>
                    <a:pt x="3888" y="128069"/>
                  </a:lnTo>
                  <a:lnTo>
                    <a:pt x="3943" y="127710"/>
                  </a:lnTo>
                  <a:cubicBezTo>
                    <a:pt x="3943" y="127627"/>
                    <a:pt x="4108" y="127710"/>
                    <a:pt x="4274" y="127738"/>
                  </a:cubicBezTo>
                  <a:cubicBezTo>
                    <a:pt x="4908" y="128013"/>
                    <a:pt x="5598" y="128179"/>
                    <a:pt x="6261" y="128207"/>
                  </a:cubicBezTo>
                  <a:lnTo>
                    <a:pt x="6040" y="128538"/>
                  </a:lnTo>
                  <a:cubicBezTo>
                    <a:pt x="5929" y="128676"/>
                    <a:pt x="5791" y="128841"/>
                    <a:pt x="5681" y="128979"/>
                  </a:cubicBezTo>
                  <a:lnTo>
                    <a:pt x="5433" y="129255"/>
                  </a:lnTo>
                  <a:cubicBezTo>
                    <a:pt x="7613" y="130910"/>
                    <a:pt x="10676" y="133173"/>
                    <a:pt x="12138" y="134359"/>
                  </a:cubicBezTo>
                  <a:cubicBezTo>
                    <a:pt x="13462" y="135242"/>
                    <a:pt x="14677" y="136235"/>
                    <a:pt x="16001" y="137063"/>
                  </a:cubicBezTo>
                  <a:cubicBezTo>
                    <a:pt x="16912" y="137642"/>
                    <a:pt x="17850" y="138139"/>
                    <a:pt x="18816" y="138608"/>
                  </a:cubicBezTo>
                  <a:cubicBezTo>
                    <a:pt x="22651" y="140512"/>
                    <a:pt x="26514" y="141946"/>
                    <a:pt x="30488" y="143519"/>
                  </a:cubicBezTo>
                  <a:cubicBezTo>
                    <a:pt x="33357" y="145257"/>
                    <a:pt x="37110" y="144292"/>
                    <a:pt x="38848" y="141422"/>
                  </a:cubicBezTo>
                  <a:cubicBezTo>
                    <a:pt x="40559" y="138525"/>
                    <a:pt x="39621" y="134773"/>
                    <a:pt x="36724" y="133035"/>
                  </a:cubicBezTo>
                  <a:cubicBezTo>
                    <a:pt x="33523" y="130359"/>
                    <a:pt x="30708" y="127434"/>
                    <a:pt x="27397" y="124868"/>
                  </a:cubicBezTo>
                  <a:close/>
                  <a:moveTo>
                    <a:pt x="252008" y="63342"/>
                  </a:moveTo>
                  <a:cubicBezTo>
                    <a:pt x="251373" y="64032"/>
                    <a:pt x="249055" y="66074"/>
                    <a:pt x="246296" y="69053"/>
                  </a:cubicBezTo>
                  <a:cubicBezTo>
                    <a:pt x="245137" y="70323"/>
                    <a:pt x="243896" y="71674"/>
                    <a:pt x="242792" y="73192"/>
                  </a:cubicBezTo>
                  <a:cubicBezTo>
                    <a:pt x="241743" y="74627"/>
                    <a:pt x="240860" y="76227"/>
                    <a:pt x="240005" y="77744"/>
                  </a:cubicBezTo>
                  <a:cubicBezTo>
                    <a:pt x="238515" y="80421"/>
                    <a:pt x="237466" y="82931"/>
                    <a:pt x="236473" y="84614"/>
                  </a:cubicBezTo>
                  <a:cubicBezTo>
                    <a:pt x="236225" y="85111"/>
                    <a:pt x="236004" y="85801"/>
                    <a:pt x="236004" y="85801"/>
                  </a:cubicBezTo>
                  <a:lnTo>
                    <a:pt x="236335" y="85690"/>
                  </a:lnTo>
                  <a:cubicBezTo>
                    <a:pt x="234983" y="86408"/>
                    <a:pt x="233934" y="87677"/>
                    <a:pt x="233493" y="89277"/>
                  </a:cubicBezTo>
                  <a:cubicBezTo>
                    <a:pt x="232637" y="92395"/>
                    <a:pt x="234486" y="95595"/>
                    <a:pt x="237604" y="96450"/>
                  </a:cubicBezTo>
                  <a:cubicBezTo>
                    <a:pt x="238653" y="97002"/>
                    <a:pt x="241026" y="96726"/>
                    <a:pt x="244309" y="94657"/>
                  </a:cubicBezTo>
                  <a:cubicBezTo>
                    <a:pt x="246241" y="93443"/>
                    <a:pt x="249773" y="90270"/>
                    <a:pt x="253443" y="86297"/>
                  </a:cubicBezTo>
                  <a:cubicBezTo>
                    <a:pt x="254298" y="85387"/>
                    <a:pt x="255098" y="84421"/>
                    <a:pt x="255816" y="83400"/>
                  </a:cubicBezTo>
                  <a:cubicBezTo>
                    <a:pt x="256561" y="82352"/>
                    <a:pt x="257196" y="81303"/>
                    <a:pt x="257775" y="80200"/>
                  </a:cubicBezTo>
                  <a:cubicBezTo>
                    <a:pt x="260369" y="75289"/>
                    <a:pt x="261969" y="70874"/>
                    <a:pt x="262411" y="69743"/>
                  </a:cubicBezTo>
                  <a:cubicBezTo>
                    <a:pt x="264177" y="66874"/>
                    <a:pt x="263294" y="63122"/>
                    <a:pt x="260424" y="61356"/>
                  </a:cubicBezTo>
                  <a:cubicBezTo>
                    <a:pt x="257554" y="59590"/>
                    <a:pt x="253802" y="60473"/>
                    <a:pt x="252008" y="63342"/>
                  </a:cubicBezTo>
                  <a:close/>
                  <a:moveTo>
                    <a:pt x="675733" y="606481"/>
                  </a:moveTo>
                  <a:cubicBezTo>
                    <a:pt x="665027" y="602508"/>
                    <a:pt x="654514" y="598231"/>
                    <a:pt x="643890" y="594120"/>
                  </a:cubicBezTo>
                  <a:cubicBezTo>
                    <a:pt x="636799" y="591389"/>
                    <a:pt x="629707" y="588657"/>
                    <a:pt x="622561" y="586064"/>
                  </a:cubicBezTo>
                  <a:cubicBezTo>
                    <a:pt x="617759" y="584353"/>
                    <a:pt x="612958" y="582725"/>
                    <a:pt x="608129" y="581125"/>
                  </a:cubicBezTo>
                  <a:cubicBezTo>
                    <a:pt x="600872" y="578753"/>
                    <a:pt x="593532" y="576573"/>
                    <a:pt x="586220" y="574338"/>
                  </a:cubicBezTo>
                  <a:cubicBezTo>
                    <a:pt x="582274" y="573207"/>
                    <a:pt x="569581" y="567413"/>
                    <a:pt x="561138" y="565316"/>
                  </a:cubicBezTo>
                  <a:cubicBezTo>
                    <a:pt x="556861" y="564268"/>
                    <a:pt x="553356" y="564047"/>
                    <a:pt x="551314" y="564737"/>
                  </a:cubicBezTo>
                  <a:cubicBezTo>
                    <a:pt x="548196" y="565592"/>
                    <a:pt x="546348" y="568793"/>
                    <a:pt x="547203" y="571910"/>
                  </a:cubicBezTo>
                  <a:cubicBezTo>
                    <a:pt x="548031" y="574918"/>
                    <a:pt x="551038" y="576739"/>
                    <a:pt x="554046" y="576076"/>
                  </a:cubicBezTo>
                  <a:lnTo>
                    <a:pt x="554046" y="576104"/>
                  </a:lnTo>
                  <a:cubicBezTo>
                    <a:pt x="554046" y="576242"/>
                    <a:pt x="554267" y="576049"/>
                    <a:pt x="554377" y="576021"/>
                  </a:cubicBezTo>
                  <a:cubicBezTo>
                    <a:pt x="554681" y="576104"/>
                    <a:pt x="555177" y="576380"/>
                    <a:pt x="555536" y="576463"/>
                  </a:cubicBezTo>
                  <a:cubicBezTo>
                    <a:pt x="557688" y="577042"/>
                    <a:pt x="560365" y="578228"/>
                    <a:pt x="563180" y="579498"/>
                  </a:cubicBezTo>
                  <a:cubicBezTo>
                    <a:pt x="570492" y="582836"/>
                    <a:pt x="578466" y="587195"/>
                    <a:pt x="581474" y="588354"/>
                  </a:cubicBezTo>
                  <a:cubicBezTo>
                    <a:pt x="590387" y="591665"/>
                    <a:pt x="599189" y="595196"/>
                    <a:pt x="608102" y="598452"/>
                  </a:cubicBezTo>
                  <a:cubicBezTo>
                    <a:pt x="614089" y="600604"/>
                    <a:pt x="620077" y="602673"/>
                    <a:pt x="626120" y="604632"/>
                  </a:cubicBezTo>
                  <a:cubicBezTo>
                    <a:pt x="641269" y="609543"/>
                    <a:pt x="656583" y="613847"/>
                    <a:pt x="671981" y="618096"/>
                  </a:cubicBezTo>
                  <a:cubicBezTo>
                    <a:pt x="675209" y="619144"/>
                    <a:pt x="678631" y="617379"/>
                    <a:pt x="679679" y="614151"/>
                  </a:cubicBezTo>
                  <a:cubicBezTo>
                    <a:pt x="680700" y="610950"/>
                    <a:pt x="678934" y="607529"/>
                    <a:pt x="675733" y="606481"/>
                  </a:cubicBezTo>
                  <a:close/>
                  <a:moveTo>
                    <a:pt x="674685" y="699735"/>
                  </a:moveTo>
                  <a:lnTo>
                    <a:pt x="674657" y="699735"/>
                  </a:lnTo>
                  <a:cubicBezTo>
                    <a:pt x="670684" y="696176"/>
                    <a:pt x="663068" y="684588"/>
                    <a:pt x="662240" y="683429"/>
                  </a:cubicBezTo>
                  <a:cubicBezTo>
                    <a:pt x="656915" y="676339"/>
                    <a:pt x="652279" y="668862"/>
                    <a:pt x="647284" y="661661"/>
                  </a:cubicBezTo>
                  <a:cubicBezTo>
                    <a:pt x="643863" y="656722"/>
                    <a:pt x="640248" y="651894"/>
                    <a:pt x="636578" y="647176"/>
                  </a:cubicBezTo>
                  <a:cubicBezTo>
                    <a:pt x="630287" y="639120"/>
                    <a:pt x="623609" y="631450"/>
                    <a:pt x="616214" y="624166"/>
                  </a:cubicBezTo>
                  <a:cubicBezTo>
                    <a:pt x="613979" y="621655"/>
                    <a:pt x="610116" y="621462"/>
                    <a:pt x="607605" y="623697"/>
                  </a:cubicBezTo>
                  <a:cubicBezTo>
                    <a:pt x="605094" y="625959"/>
                    <a:pt x="604901" y="629822"/>
                    <a:pt x="607136" y="632333"/>
                  </a:cubicBezTo>
                  <a:cubicBezTo>
                    <a:pt x="613620" y="640416"/>
                    <a:pt x="619001" y="649024"/>
                    <a:pt x="624603" y="657522"/>
                  </a:cubicBezTo>
                  <a:cubicBezTo>
                    <a:pt x="628466" y="663344"/>
                    <a:pt x="632301" y="669165"/>
                    <a:pt x="636413" y="674821"/>
                  </a:cubicBezTo>
                  <a:cubicBezTo>
                    <a:pt x="640883" y="680974"/>
                    <a:pt x="645767" y="686851"/>
                    <a:pt x="650844" y="692644"/>
                  </a:cubicBezTo>
                  <a:cubicBezTo>
                    <a:pt x="651920" y="693831"/>
                    <a:pt x="662268" y="705777"/>
                    <a:pt x="667290" y="709198"/>
                  </a:cubicBezTo>
                  <a:cubicBezTo>
                    <a:pt x="671070" y="711792"/>
                    <a:pt x="674354" y="711461"/>
                    <a:pt x="675844" y="710550"/>
                  </a:cubicBezTo>
                  <a:cubicBezTo>
                    <a:pt x="678713" y="709033"/>
                    <a:pt x="679817" y="705501"/>
                    <a:pt x="678299" y="702660"/>
                  </a:cubicBezTo>
                  <a:cubicBezTo>
                    <a:pt x="677527" y="701170"/>
                    <a:pt x="676175" y="700149"/>
                    <a:pt x="674685" y="699735"/>
                  </a:cubicBezTo>
                  <a:close/>
                  <a:moveTo>
                    <a:pt x="568947" y="707019"/>
                  </a:moveTo>
                  <a:lnTo>
                    <a:pt x="570023" y="717282"/>
                  </a:lnTo>
                  <a:cubicBezTo>
                    <a:pt x="570078" y="717945"/>
                    <a:pt x="569995" y="721559"/>
                    <a:pt x="569774" y="723049"/>
                  </a:cubicBezTo>
                  <a:cubicBezTo>
                    <a:pt x="568726" y="730802"/>
                    <a:pt x="559206" y="727436"/>
                    <a:pt x="558820" y="726498"/>
                  </a:cubicBezTo>
                  <a:cubicBezTo>
                    <a:pt x="558158" y="725422"/>
                    <a:pt x="557909" y="724180"/>
                    <a:pt x="558020" y="723021"/>
                  </a:cubicBezTo>
                  <a:cubicBezTo>
                    <a:pt x="558213" y="722938"/>
                    <a:pt x="558240" y="722580"/>
                    <a:pt x="558158" y="722138"/>
                  </a:cubicBezTo>
                  <a:cubicBezTo>
                    <a:pt x="558351" y="721311"/>
                    <a:pt x="558737" y="720538"/>
                    <a:pt x="559289" y="719848"/>
                  </a:cubicBezTo>
                  <a:cubicBezTo>
                    <a:pt x="558903" y="720262"/>
                    <a:pt x="558323" y="720897"/>
                    <a:pt x="558130" y="721973"/>
                  </a:cubicBezTo>
                  <a:cubicBezTo>
                    <a:pt x="557882" y="720952"/>
                    <a:pt x="557275" y="719600"/>
                    <a:pt x="557275" y="719600"/>
                  </a:cubicBezTo>
                  <a:cubicBezTo>
                    <a:pt x="557275" y="719600"/>
                    <a:pt x="557247" y="719848"/>
                    <a:pt x="557275" y="719903"/>
                  </a:cubicBezTo>
                  <a:lnTo>
                    <a:pt x="554101" y="710606"/>
                  </a:lnTo>
                  <a:cubicBezTo>
                    <a:pt x="553467" y="708619"/>
                    <a:pt x="552666" y="706688"/>
                    <a:pt x="552004" y="704674"/>
                  </a:cubicBezTo>
                  <a:cubicBezTo>
                    <a:pt x="551342" y="702660"/>
                    <a:pt x="550707" y="700646"/>
                    <a:pt x="550128" y="698604"/>
                  </a:cubicBezTo>
                  <a:cubicBezTo>
                    <a:pt x="549438" y="696093"/>
                    <a:pt x="548886" y="693555"/>
                    <a:pt x="548334" y="691017"/>
                  </a:cubicBezTo>
                  <a:cubicBezTo>
                    <a:pt x="547451" y="687099"/>
                    <a:pt x="546761" y="683236"/>
                    <a:pt x="545989" y="679291"/>
                  </a:cubicBezTo>
                  <a:cubicBezTo>
                    <a:pt x="544940" y="676090"/>
                    <a:pt x="546679" y="672642"/>
                    <a:pt x="549879" y="671593"/>
                  </a:cubicBezTo>
                  <a:cubicBezTo>
                    <a:pt x="553080" y="670545"/>
                    <a:pt x="556530" y="672283"/>
                    <a:pt x="557578" y="675483"/>
                  </a:cubicBezTo>
                  <a:cubicBezTo>
                    <a:pt x="559289" y="679098"/>
                    <a:pt x="561110" y="682574"/>
                    <a:pt x="562738" y="686243"/>
                  </a:cubicBezTo>
                  <a:cubicBezTo>
                    <a:pt x="563842" y="688699"/>
                    <a:pt x="564918" y="691155"/>
                    <a:pt x="565801" y="693693"/>
                  </a:cubicBezTo>
                  <a:cubicBezTo>
                    <a:pt x="566546" y="695845"/>
                    <a:pt x="567181" y="698024"/>
                    <a:pt x="567705" y="700232"/>
                  </a:cubicBezTo>
                  <a:cubicBezTo>
                    <a:pt x="568229" y="702467"/>
                    <a:pt x="568588" y="704729"/>
                    <a:pt x="568947" y="707019"/>
                  </a:cubicBezTo>
                  <a:close/>
                  <a:moveTo>
                    <a:pt x="562076" y="717945"/>
                  </a:moveTo>
                  <a:cubicBezTo>
                    <a:pt x="561634" y="718083"/>
                    <a:pt x="561220" y="718248"/>
                    <a:pt x="560834" y="718496"/>
                  </a:cubicBezTo>
                  <a:cubicBezTo>
                    <a:pt x="560365" y="718772"/>
                    <a:pt x="559979" y="719103"/>
                    <a:pt x="559620" y="719462"/>
                  </a:cubicBezTo>
                  <a:cubicBezTo>
                    <a:pt x="560282" y="718524"/>
                    <a:pt x="561165" y="718138"/>
                    <a:pt x="562076" y="717945"/>
                  </a:cubicBezTo>
                  <a:close/>
                  <a:moveTo>
                    <a:pt x="557964" y="723021"/>
                  </a:moveTo>
                  <a:lnTo>
                    <a:pt x="558020" y="723021"/>
                  </a:lnTo>
                  <a:lnTo>
                    <a:pt x="558047" y="722718"/>
                  </a:lnTo>
                  <a:cubicBezTo>
                    <a:pt x="558020" y="722773"/>
                    <a:pt x="557799" y="723049"/>
                    <a:pt x="557964" y="723021"/>
                  </a:cubicBezTo>
                  <a:close/>
                  <a:moveTo>
                    <a:pt x="558130" y="721973"/>
                  </a:moveTo>
                  <a:lnTo>
                    <a:pt x="558102" y="722028"/>
                  </a:lnTo>
                  <a:cubicBezTo>
                    <a:pt x="558102" y="722138"/>
                    <a:pt x="558075" y="722249"/>
                    <a:pt x="558075" y="722359"/>
                  </a:cubicBezTo>
                  <a:lnTo>
                    <a:pt x="558047" y="722635"/>
                  </a:lnTo>
                  <a:cubicBezTo>
                    <a:pt x="558075" y="722469"/>
                    <a:pt x="558102" y="722304"/>
                    <a:pt x="558158" y="722138"/>
                  </a:cubicBezTo>
                  <a:lnTo>
                    <a:pt x="558130" y="721973"/>
                  </a:lnTo>
                  <a:close/>
                  <a:moveTo>
                    <a:pt x="558047" y="722663"/>
                  </a:moveTo>
                  <a:lnTo>
                    <a:pt x="558047" y="722690"/>
                  </a:lnTo>
                  <a:lnTo>
                    <a:pt x="558047" y="722718"/>
                  </a:lnTo>
                  <a:lnTo>
                    <a:pt x="558047" y="722635"/>
                  </a:lnTo>
                  <a:lnTo>
                    <a:pt x="558047" y="722663"/>
                  </a:lnTo>
                  <a:close/>
                  <a:moveTo>
                    <a:pt x="734259" y="522165"/>
                  </a:moveTo>
                  <a:cubicBezTo>
                    <a:pt x="731941" y="519737"/>
                    <a:pt x="728051" y="519682"/>
                    <a:pt x="725650" y="522000"/>
                  </a:cubicBezTo>
                  <a:cubicBezTo>
                    <a:pt x="719690" y="527021"/>
                    <a:pt x="713067" y="531049"/>
                    <a:pt x="706417" y="535243"/>
                  </a:cubicBezTo>
                  <a:cubicBezTo>
                    <a:pt x="701864" y="538085"/>
                    <a:pt x="697229" y="540871"/>
                    <a:pt x="692786" y="543879"/>
                  </a:cubicBezTo>
                  <a:cubicBezTo>
                    <a:pt x="687819" y="547272"/>
                    <a:pt x="683128" y="550997"/>
                    <a:pt x="678548" y="554777"/>
                  </a:cubicBezTo>
                  <a:cubicBezTo>
                    <a:pt x="676727" y="556405"/>
                    <a:pt x="665082" y="567137"/>
                    <a:pt x="661054" y="570889"/>
                  </a:cubicBezTo>
                  <a:cubicBezTo>
                    <a:pt x="660612" y="571276"/>
                    <a:pt x="660198" y="571690"/>
                    <a:pt x="659812" y="572076"/>
                  </a:cubicBezTo>
                  <a:cubicBezTo>
                    <a:pt x="652914" y="577070"/>
                    <a:pt x="651286" y="582615"/>
                    <a:pt x="654072" y="584574"/>
                  </a:cubicBezTo>
                  <a:cubicBezTo>
                    <a:pt x="655700" y="587278"/>
                    <a:pt x="661192" y="586699"/>
                    <a:pt x="667124" y="581291"/>
                  </a:cubicBezTo>
                  <a:cubicBezTo>
                    <a:pt x="667621" y="580987"/>
                    <a:pt x="668117" y="580656"/>
                    <a:pt x="668642" y="580298"/>
                  </a:cubicBezTo>
                  <a:cubicBezTo>
                    <a:pt x="673084" y="577208"/>
                    <a:pt x="685860" y="568213"/>
                    <a:pt x="687874" y="566861"/>
                  </a:cubicBezTo>
                  <a:cubicBezTo>
                    <a:pt x="692427" y="563606"/>
                    <a:pt x="697311" y="560736"/>
                    <a:pt x="702030" y="557591"/>
                  </a:cubicBezTo>
                  <a:cubicBezTo>
                    <a:pt x="706886" y="554308"/>
                    <a:pt x="711660" y="550859"/>
                    <a:pt x="716268" y="547272"/>
                  </a:cubicBezTo>
                  <a:cubicBezTo>
                    <a:pt x="722697" y="542223"/>
                    <a:pt x="728713" y="536816"/>
                    <a:pt x="734121" y="530774"/>
                  </a:cubicBezTo>
                  <a:cubicBezTo>
                    <a:pt x="736549" y="528456"/>
                    <a:pt x="736605" y="524566"/>
                    <a:pt x="734259" y="522165"/>
                  </a:cubicBezTo>
                  <a:close/>
                  <a:moveTo>
                    <a:pt x="606308" y="563054"/>
                  </a:moveTo>
                  <a:cubicBezTo>
                    <a:pt x="608322" y="561895"/>
                    <a:pt x="610254" y="560957"/>
                    <a:pt x="612241" y="559743"/>
                  </a:cubicBezTo>
                  <a:cubicBezTo>
                    <a:pt x="614145" y="558557"/>
                    <a:pt x="616049" y="557453"/>
                    <a:pt x="617787" y="556046"/>
                  </a:cubicBezTo>
                  <a:cubicBezTo>
                    <a:pt x="619139" y="554942"/>
                    <a:pt x="620353" y="553646"/>
                    <a:pt x="621540" y="552349"/>
                  </a:cubicBezTo>
                  <a:cubicBezTo>
                    <a:pt x="623388" y="550280"/>
                    <a:pt x="624851" y="548128"/>
                    <a:pt x="626589" y="545975"/>
                  </a:cubicBezTo>
                  <a:cubicBezTo>
                    <a:pt x="629211" y="543851"/>
                    <a:pt x="629652" y="540016"/>
                    <a:pt x="627528" y="537395"/>
                  </a:cubicBezTo>
                  <a:cubicBezTo>
                    <a:pt x="625430" y="534774"/>
                    <a:pt x="621595" y="534333"/>
                    <a:pt x="618974" y="536457"/>
                  </a:cubicBezTo>
                  <a:cubicBezTo>
                    <a:pt x="616407" y="537726"/>
                    <a:pt x="613952" y="538802"/>
                    <a:pt x="611496" y="540320"/>
                  </a:cubicBezTo>
                  <a:cubicBezTo>
                    <a:pt x="609923" y="541285"/>
                    <a:pt x="608405" y="542306"/>
                    <a:pt x="607053" y="543548"/>
                  </a:cubicBezTo>
                  <a:cubicBezTo>
                    <a:pt x="605315" y="545120"/>
                    <a:pt x="603880" y="546914"/>
                    <a:pt x="602445" y="548735"/>
                  </a:cubicBezTo>
                  <a:cubicBezTo>
                    <a:pt x="600955" y="550611"/>
                    <a:pt x="599741" y="552487"/>
                    <a:pt x="598389" y="554473"/>
                  </a:cubicBezTo>
                  <a:cubicBezTo>
                    <a:pt x="596016" y="556653"/>
                    <a:pt x="595878" y="560350"/>
                    <a:pt x="598058" y="562723"/>
                  </a:cubicBezTo>
                  <a:cubicBezTo>
                    <a:pt x="600238" y="565095"/>
                    <a:pt x="603935" y="565234"/>
                    <a:pt x="606308" y="563054"/>
                  </a:cubicBezTo>
                  <a:close/>
                  <a:moveTo>
                    <a:pt x="653934" y="518799"/>
                  </a:moveTo>
                  <a:cubicBezTo>
                    <a:pt x="654459" y="518799"/>
                    <a:pt x="656142" y="519434"/>
                    <a:pt x="658101" y="517861"/>
                  </a:cubicBezTo>
                  <a:cubicBezTo>
                    <a:pt x="658736" y="517475"/>
                    <a:pt x="659288" y="516978"/>
                    <a:pt x="659729" y="516427"/>
                  </a:cubicBezTo>
                  <a:lnTo>
                    <a:pt x="659701" y="516371"/>
                  </a:lnTo>
                  <a:cubicBezTo>
                    <a:pt x="659426" y="516040"/>
                    <a:pt x="659701" y="515709"/>
                    <a:pt x="660226" y="515378"/>
                  </a:cubicBezTo>
                  <a:cubicBezTo>
                    <a:pt x="660198" y="515516"/>
                    <a:pt x="660171" y="515654"/>
                    <a:pt x="660143" y="515792"/>
                  </a:cubicBezTo>
                  <a:lnTo>
                    <a:pt x="660281" y="515599"/>
                  </a:lnTo>
                  <a:lnTo>
                    <a:pt x="660447" y="515240"/>
                  </a:lnTo>
                  <a:cubicBezTo>
                    <a:pt x="661357" y="514716"/>
                    <a:pt x="662792" y="514192"/>
                    <a:pt x="663261" y="513861"/>
                  </a:cubicBezTo>
                  <a:lnTo>
                    <a:pt x="670684" y="508508"/>
                  </a:lnTo>
                  <a:cubicBezTo>
                    <a:pt x="672367" y="507156"/>
                    <a:pt x="674105" y="505915"/>
                    <a:pt x="675733" y="504480"/>
                  </a:cubicBezTo>
                  <a:cubicBezTo>
                    <a:pt x="676782" y="503542"/>
                    <a:pt x="677830" y="502576"/>
                    <a:pt x="678796" y="501556"/>
                  </a:cubicBezTo>
                  <a:cubicBezTo>
                    <a:pt x="682494" y="497665"/>
                    <a:pt x="685777" y="493554"/>
                    <a:pt x="689475" y="489692"/>
                  </a:cubicBezTo>
                  <a:cubicBezTo>
                    <a:pt x="692096" y="487567"/>
                    <a:pt x="692483" y="483732"/>
                    <a:pt x="690358" y="481111"/>
                  </a:cubicBezTo>
                  <a:cubicBezTo>
                    <a:pt x="688233" y="478490"/>
                    <a:pt x="684398" y="478104"/>
                    <a:pt x="681776" y="480228"/>
                  </a:cubicBezTo>
                  <a:cubicBezTo>
                    <a:pt x="677030" y="483181"/>
                    <a:pt x="672367" y="486022"/>
                    <a:pt x="667952" y="489416"/>
                  </a:cubicBezTo>
                  <a:cubicBezTo>
                    <a:pt x="666793" y="490299"/>
                    <a:pt x="665689" y="491265"/>
                    <a:pt x="664641" y="492258"/>
                  </a:cubicBezTo>
                  <a:cubicBezTo>
                    <a:pt x="663040" y="493720"/>
                    <a:pt x="661605" y="495348"/>
                    <a:pt x="660115" y="496920"/>
                  </a:cubicBezTo>
                  <a:lnTo>
                    <a:pt x="653934" y="504149"/>
                  </a:lnTo>
                  <a:cubicBezTo>
                    <a:pt x="652969" y="505418"/>
                    <a:pt x="650513" y="508398"/>
                    <a:pt x="650044" y="509308"/>
                  </a:cubicBezTo>
                  <a:cubicBezTo>
                    <a:pt x="648167" y="513005"/>
                    <a:pt x="649216" y="515571"/>
                    <a:pt x="649961" y="516344"/>
                  </a:cubicBezTo>
                  <a:cubicBezTo>
                    <a:pt x="650954" y="517392"/>
                    <a:pt x="651975" y="518799"/>
                    <a:pt x="653934" y="518799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 rot="10800000">
              <a:off x="7841981" y="170559"/>
              <a:ext cx="1034010" cy="1027993"/>
            </a:xfrm>
            <a:custGeom>
              <a:avLst/>
              <a:gdLst/>
              <a:ahLst/>
              <a:cxnLst/>
              <a:rect l="l" t="t" r="r" b="b"/>
              <a:pathLst>
                <a:path w="2068020" h="2055985" extrusionOk="0">
                  <a:moveTo>
                    <a:pt x="443427" y="515797"/>
                  </a:moveTo>
                  <a:cubicBezTo>
                    <a:pt x="443427" y="529785"/>
                    <a:pt x="432224" y="541124"/>
                    <a:pt x="418455" y="541124"/>
                  </a:cubicBezTo>
                  <a:cubicBezTo>
                    <a:pt x="404686" y="541124"/>
                    <a:pt x="393510" y="529785"/>
                    <a:pt x="393510" y="515797"/>
                  </a:cubicBezTo>
                  <a:cubicBezTo>
                    <a:pt x="393510" y="501808"/>
                    <a:pt x="404686" y="490469"/>
                    <a:pt x="418455" y="490469"/>
                  </a:cubicBezTo>
                  <a:cubicBezTo>
                    <a:pt x="432224" y="490469"/>
                    <a:pt x="443427" y="501808"/>
                    <a:pt x="443427" y="515797"/>
                  </a:cubicBezTo>
                  <a:close/>
                  <a:moveTo>
                    <a:pt x="367711" y="1049692"/>
                  </a:moveTo>
                  <a:cubicBezTo>
                    <a:pt x="353941" y="1049692"/>
                    <a:pt x="342766" y="1061032"/>
                    <a:pt x="342766" y="1075020"/>
                  </a:cubicBezTo>
                  <a:cubicBezTo>
                    <a:pt x="342766" y="1089008"/>
                    <a:pt x="353941" y="1100348"/>
                    <a:pt x="367711" y="1100348"/>
                  </a:cubicBezTo>
                  <a:cubicBezTo>
                    <a:pt x="381480" y="1100348"/>
                    <a:pt x="392683" y="1089008"/>
                    <a:pt x="392683" y="1075020"/>
                  </a:cubicBezTo>
                  <a:cubicBezTo>
                    <a:pt x="392683" y="1061032"/>
                    <a:pt x="381480" y="1049692"/>
                    <a:pt x="367711" y="1049692"/>
                  </a:cubicBezTo>
                  <a:close/>
                  <a:moveTo>
                    <a:pt x="876589" y="2005330"/>
                  </a:moveTo>
                  <a:cubicBezTo>
                    <a:pt x="862820" y="2005330"/>
                    <a:pt x="851645" y="2016669"/>
                    <a:pt x="851645" y="2030657"/>
                  </a:cubicBezTo>
                  <a:cubicBezTo>
                    <a:pt x="851645" y="2044646"/>
                    <a:pt x="862820" y="2055985"/>
                    <a:pt x="876589" y="2055985"/>
                  </a:cubicBezTo>
                  <a:cubicBezTo>
                    <a:pt x="890358" y="2055985"/>
                    <a:pt x="901534" y="2044646"/>
                    <a:pt x="901534" y="2030657"/>
                  </a:cubicBezTo>
                  <a:cubicBezTo>
                    <a:pt x="901534" y="2016669"/>
                    <a:pt x="890358" y="2005330"/>
                    <a:pt x="876589" y="2005330"/>
                  </a:cubicBezTo>
                  <a:close/>
                  <a:moveTo>
                    <a:pt x="948277" y="1706667"/>
                  </a:moveTo>
                  <a:cubicBezTo>
                    <a:pt x="934480" y="1706667"/>
                    <a:pt x="923305" y="1718007"/>
                    <a:pt x="923305" y="1731995"/>
                  </a:cubicBezTo>
                  <a:cubicBezTo>
                    <a:pt x="923305" y="1745983"/>
                    <a:pt x="934480" y="1757323"/>
                    <a:pt x="948277" y="1757323"/>
                  </a:cubicBezTo>
                  <a:cubicBezTo>
                    <a:pt x="962046" y="1757323"/>
                    <a:pt x="973222" y="1745983"/>
                    <a:pt x="973222" y="1731995"/>
                  </a:cubicBezTo>
                  <a:cubicBezTo>
                    <a:pt x="973222" y="1718007"/>
                    <a:pt x="962046" y="1706667"/>
                    <a:pt x="948277" y="1706667"/>
                  </a:cubicBezTo>
                  <a:close/>
                  <a:moveTo>
                    <a:pt x="1348714" y="1993301"/>
                  </a:moveTo>
                  <a:cubicBezTo>
                    <a:pt x="1334944" y="1993301"/>
                    <a:pt x="1323769" y="2004668"/>
                    <a:pt x="1323769" y="2018628"/>
                  </a:cubicBezTo>
                  <a:cubicBezTo>
                    <a:pt x="1323769" y="2032616"/>
                    <a:pt x="1334944" y="2043983"/>
                    <a:pt x="1348714" y="2043983"/>
                  </a:cubicBezTo>
                  <a:cubicBezTo>
                    <a:pt x="1362510" y="2043983"/>
                    <a:pt x="1373686" y="2032616"/>
                    <a:pt x="1373686" y="2018628"/>
                  </a:cubicBezTo>
                  <a:cubicBezTo>
                    <a:pt x="1373686" y="2004668"/>
                    <a:pt x="1362510" y="1993301"/>
                    <a:pt x="1348714" y="1993301"/>
                  </a:cubicBezTo>
                  <a:close/>
                  <a:moveTo>
                    <a:pt x="1610714" y="1617579"/>
                  </a:moveTo>
                  <a:cubicBezTo>
                    <a:pt x="1596917" y="1617579"/>
                    <a:pt x="1585741" y="1628918"/>
                    <a:pt x="1585741" y="1642906"/>
                  </a:cubicBezTo>
                  <a:cubicBezTo>
                    <a:pt x="1585741" y="1656895"/>
                    <a:pt x="1596917" y="1668234"/>
                    <a:pt x="1610714" y="1668234"/>
                  </a:cubicBezTo>
                  <a:cubicBezTo>
                    <a:pt x="1624483" y="1668234"/>
                    <a:pt x="1635658" y="1656895"/>
                    <a:pt x="1635658" y="1642906"/>
                  </a:cubicBezTo>
                  <a:cubicBezTo>
                    <a:pt x="1635658" y="1628918"/>
                    <a:pt x="1624483" y="1617579"/>
                    <a:pt x="1610714" y="1617579"/>
                  </a:cubicBezTo>
                  <a:close/>
                  <a:moveTo>
                    <a:pt x="2043048" y="1837472"/>
                  </a:moveTo>
                  <a:cubicBezTo>
                    <a:pt x="2029279" y="1837472"/>
                    <a:pt x="2018103" y="1848839"/>
                    <a:pt x="2018103" y="1862799"/>
                  </a:cubicBezTo>
                  <a:cubicBezTo>
                    <a:pt x="2018103" y="1876788"/>
                    <a:pt x="2029279" y="1888155"/>
                    <a:pt x="2043048" y="1888155"/>
                  </a:cubicBezTo>
                  <a:cubicBezTo>
                    <a:pt x="2056817" y="1888155"/>
                    <a:pt x="2068020" y="1876788"/>
                    <a:pt x="2068020" y="1862799"/>
                  </a:cubicBezTo>
                  <a:cubicBezTo>
                    <a:pt x="2067992" y="1848839"/>
                    <a:pt x="2056817" y="1837472"/>
                    <a:pt x="2043048" y="1837472"/>
                  </a:cubicBezTo>
                  <a:close/>
                  <a:moveTo>
                    <a:pt x="24944" y="711410"/>
                  </a:moveTo>
                  <a:cubicBezTo>
                    <a:pt x="11175" y="711410"/>
                    <a:pt x="0" y="722750"/>
                    <a:pt x="0" y="736738"/>
                  </a:cubicBezTo>
                  <a:cubicBezTo>
                    <a:pt x="0" y="750726"/>
                    <a:pt x="11175" y="762066"/>
                    <a:pt x="24944" y="762066"/>
                  </a:cubicBezTo>
                  <a:cubicBezTo>
                    <a:pt x="38714" y="762066"/>
                    <a:pt x="49917" y="750726"/>
                    <a:pt x="49917" y="736738"/>
                  </a:cubicBezTo>
                  <a:cubicBezTo>
                    <a:pt x="49917" y="722750"/>
                    <a:pt x="38714" y="711410"/>
                    <a:pt x="24944" y="711410"/>
                  </a:cubicBezTo>
                  <a:close/>
                  <a:moveTo>
                    <a:pt x="147570" y="0"/>
                  </a:moveTo>
                  <a:cubicBezTo>
                    <a:pt x="133801" y="0"/>
                    <a:pt x="122625" y="11340"/>
                    <a:pt x="122625" y="25328"/>
                  </a:cubicBezTo>
                  <a:cubicBezTo>
                    <a:pt x="122625" y="39316"/>
                    <a:pt x="133801" y="50655"/>
                    <a:pt x="147570" y="50655"/>
                  </a:cubicBezTo>
                  <a:cubicBezTo>
                    <a:pt x="161367" y="50655"/>
                    <a:pt x="172542" y="39316"/>
                    <a:pt x="172542" y="25328"/>
                  </a:cubicBezTo>
                  <a:cubicBezTo>
                    <a:pt x="172542" y="11340"/>
                    <a:pt x="161367" y="0"/>
                    <a:pt x="147570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 rot="10800000">
              <a:off x="8636096" y="1233287"/>
              <a:ext cx="141038" cy="137687"/>
            </a:xfrm>
            <a:custGeom>
              <a:avLst/>
              <a:gdLst/>
              <a:ahLst/>
              <a:cxnLst/>
              <a:rect l="l" t="t" r="r" b="b"/>
              <a:pathLst>
                <a:path w="282076" h="275374" extrusionOk="0">
                  <a:moveTo>
                    <a:pt x="163620" y="203695"/>
                  </a:moveTo>
                  <a:cubicBezTo>
                    <a:pt x="169995" y="234347"/>
                    <a:pt x="170133" y="272835"/>
                    <a:pt x="131805" y="275263"/>
                  </a:cubicBezTo>
                  <a:cubicBezTo>
                    <a:pt x="88704" y="277967"/>
                    <a:pt x="95382" y="230733"/>
                    <a:pt x="111220" y="193817"/>
                  </a:cubicBezTo>
                  <a:cubicBezTo>
                    <a:pt x="93202" y="220580"/>
                    <a:pt x="66271" y="247783"/>
                    <a:pt x="39064" y="227808"/>
                  </a:cubicBezTo>
                  <a:cubicBezTo>
                    <a:pt x="11167" y="207336"/>
                    <a:pt x="37905" y="179388"/>
                    <a:pt x="70493" y="159661"/>
                  </a:cubicBezTo>
                  <a:cubicBezTo>
                    <a:pt x="32027" y="164682"/>
                    <a:pt x="-8756" y="158916"/>
                    <a:pt x="1647" y="122331"/>
                  </a:cubicBezTo>
                  <a:cubicBezTo>
                    <a:pt x="10559" y="90879"/>
                    <a:pt x="42430" y="93307"/>
                    <a:pt x="70575" y="102660"/>
                  </a:cubicBezTo>
                  <a:cubicBezTo>
                    <a:pt x="45272" y="83816"/>
                    <a:pt x="22176" y="57688"/>
                    <a:pt x="43561" y="34071"/>
                  </a:cubicBezTo>
                  <a:cubicBezTo>
                    <a:pt x="66105" y="9129"/>
                    <a:pt x="92843" y="34954"/>
                    <a:pt x="111276" y="66572"/>
                  </a:cubicBezTo>
                  <a:cubicBezTo>
                    <a:pt x="101066" y="32526"/>
                    <a:pt x="101839" y="-3121"/>
                    <a:pt x="139228" y="218"/>
                  </a:cubicBezTo>
                  <a:cubicBezTo>
                    <a:pt x="178328" y="3722"/>
                    <a:pt x="176286" y="44058"/>
                    <a:pt x="168698" y="75014"/>
                  </a:cubicBezTo>
                  <a:cubicBezTo>
                    <a:pt x="181777" y="44914"/>
                    <a:pt x="204210" y="11033"/>
                    <a:pt x="235529" y="27035"/>
                  </a:cubicBezTo>
                  <a:cubicBezTo>
                    <a:pt x="270683" y="44996"/>
                    <a:pt x="238150" y="83429"/>
                    <a:pt x="204210" y="108647"/>
                  </a:cubicBezTo>
                  <a:cubicBezTo>
                    <a:pt x="235943" y="99873"/>
                    <a:pt x="276809" y="97169"/>
                    <a:pt x="281665" y="138996"/>
                  </a:cubicBezTo>
                  <a:cubicBezTo>
                    <a:pt x="286991" y="184575"/>
                    <a:pt x="239585" y="181153"/>
                    <a:pt x="200541" y="166807"/>
                  </a:cubicBezTo>
                  <a:cubicBezTo>
                    <a:pt x="228162" y="184988"/>
                    <a:pt x="256500" y="212082"/>
                    <a:pt x="234618" y="237823"/>
                  </a:cubicBezTo>
                  <a:cubicBezTo>
                    <a:pt x="212019" y="264420"/>
                    <a:pt x="183157" y="236389"/>
                    <a:pt x="163620" y="203695"/>
                  </a:cubicBezTo>
                  <a:lnTo>
                    <a:pt x="163620" y="203695"/>
                  </a:lnTo>
                  <a:close/>
                  <a:moveTo>
                    <a:pt x="128356" y="164186"/>
                  </a:moveTo>
                  <a:cubicBezTo>
                    <a:pt x="133957" y="159882"/>
                    <a:pt x="140414" y="161813"/>
                    <a:pt x="145188" y="163882"/>
                  </a:cubicBezTo>
                  <a:cubicBezTo>
                    <a:pt x="140552" y="146804"/>
                    <a:pt x="163620" y="148349"/>
                    <a:pt x="161027" y="145176"/>
                  </a:cubicBezTo>
                  <a:cubicBezTo>
                    <a:pt x="161027" y="145176"/>
                    <a:pt x="162296" y="145728"/>
                    <a:pt x="164503" y="146776"/>
                  </a:cubicBezTo>
                  <a:cubicBezTo>
                    <a:pt x="160392" y="139465"/>
                    <a:pt x="164586" y="130802"/>
                    <a:pt x="166269" y="126194"/>
                  </a:cubicBezTo>
                  <a:cubicBezTo>
                    <a:pt x="159261" y="122745"/>
                    <a:pt x="157219" y="112151"/>
                    <a:pt x="155260" y="114330"/>
                  </a:cubicBezTo>
                  <a:cubicBezTo>
                    <a:pt x="155260" y="114330"/>
                    <a:pt x="155618" y="112868"/>
                    <a:pt x="156308" y="110330"/>
                  </a:cubicBezTo>
                  <a:cubicBezTo>
                    <a:pt x="153604" y="109474"/>
                    <a:pt x="139255" y="121669"/>
                    <a:pt x="130039" y="108840"/>
                  </a:cubicBezTo>
                  <a:cubicBezTo>
                    <a:pt x="130094" y="109033"/>
                    <a:pt x="130150" y="109199"/>
                    <a:pt x="130205" y="109392"/>
                  </a:cubicBezTo>
                  <a:cubicBezTo>
                    <a:pt x="134095" y="122469"/>
                    <a:pt x="123306" y="125146"/>
                    <a:pt x="117429" y="126718"/>
                  </a:cubicBezTo>
                  <a:cubicBezTo>
                    <a:pt x="117843" y="129257"/>
                    <a:pt x="119830" y="134140"/>
                    <a:pt x="119526" y="138996"/>
                  </a:cubicBezTo>
                  <a:cubicBezTo>
                    <a:pt x="130563" y="140430"/>
                    <a:pt x="130315" y="156488"/>
                    <a:pt x="133074" y="154253"/>
                  </a:cubicBezTo>
                  <a:cubicBezTo>
                    <a:pt x="133074" y="154253"/>
                    <a:pt x="131391" y="158143"/>
                    <a:pt x="128356" y="164186"/>
                  </a:cubicBezTo>
                  <a:lnTo>
                    <a:pt x="128356" y="16418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 rot="10800000">
              <a:off x="8689941" y="1283914"/>
              <a:ext cx="34426" cy="35318"/>
            </a:xfrm>
            <a:custGeom>
              <a:avLst/>
              <a:gdLst/>
              <a:ahLst/>
              <a:cxnLst/>
              <a:rect l="l" t="t" r="r" b="b"/>
              <a:pathLst>
                <a:path w="68852" h="70636" extrusionOk="0">
                  <a:moveTo>
                    <a:pt x="33944" y="70634"/>
                  </a:moveTo>
                  <a:cubicBezTo>
                    <a:pt x="14959" y="70413"/>
                    <a:pt x="-272" y="54383"/>
                    <a:pt x="4" y="34877"/>
                  </a:cubicBezTo>
                  <a:cubicBezTo>
                    <a:pt x="252" y="15398"/>
                    <a:pt x="15870" y="-245"/>
                    <a:pt x="34882" y="3"/>
                  </a:cubicBezTo>
                  <a:cubicBezTo>
                    <a:pt x="53866" y="251"/>
                    <a:pt x="69098" y="16281"/>
                    <a:pt x="68849" y="35760"/>
                  </a:cubicBezTo>
                  <a:cubicBezTo>
                    <a:pt x="68573" y="55266"/>
                    <a:pt x="52956" y="70882"/>
                    <a:pt x="33944" y="70634"/>
                  </a:cubicBezTo>
                  <a:lnTo>
                    <a:pt x="33944" y="70634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 rot="10800000">
              <a:off x="7658244" y="291629"/>
              <a:ext cx="139934" cy="148022"/>
            </a:xfrm>
            <a:custGeom>
              <a:avLst/>
              <a:gdLst/>
              <a:ahLst/>
              <a:cxnLst/>
              <a:rect l="l" t="t" r="r" b="b"/>
              <a:pathLst>
                <a:path w="279867" h="296043" extrusionOk="0">
                  <a:moveTo>
                    <a:pt x="72214" y="125436"/>
                  </a:moveTo>
                  <a:cubicBezTo>
                    <a:pt x="40950" y="119311"/>
                    <a:pt x="1795" y="119836"/>
                    <a:pt x="57" y="160145"/>
                  </a:cubicBezTo>
                  <a:cubicBezTo>
                    <a:pt x="-1875" y="205448"/>
                    <a:pt x="46027" y="197612"/>
                    <a:pt x="83278" y="180313"/>
                  </a:cubicBezTo>
                  <a:cubicBezTo>
                    <a:pt x="56375" y="199709"/>
                    <a:pt x="29250" y="228485"/>
                    <a:pt x="50056" y="256710"/>
                  </a:cubicBezTo>
                  <a:cubicBezTo>
                    <a:pt x="71413" y="285624"/>
                    <a:pt x="99310" y="257069"/>
                    <a:pt x="118736" y="222498"/>
                  </a:cubicBezTo>
                  <a:cubicBezTo>
                    <a:pt x="114376" y="262973"/>
                    <a:pt x="121026" y="305683"/>
                    <a:pt x="158002" y="294122"/>
                  </a:cubicBezTo>
                  <a:cubicBezTo>
                    <a:pt x="189817" y="284190"/>
                    <a:pt x="186726" y="250778"/>
                    <a:pt x="176710" y="221367"/>
                  </a:cubicBezTo>
                  <a:cubicBezTo>
                    <a:pt x="196329" y="247633"/>
                    <a:pt x="223315" y="271416"/>
                    <a:pt x="246935" y="248543"/>
                  </a:cubicBezTo>
                  <a:cubicBezTo>
                    <a:pt x="271880" y="224430"/>
                    <a:pt x="245114" y="196812"/>
                    <a:pt x="212609" y="177996"/>
                  </a:cubicBezTo>
                  <a:cubicBezTo>
                    <a:pt x="247432" y="188121"/>
                    <a:pt x="283635" y="186659"/>
                    <a:pt x="279551" y="147453"/>
                  </a:cubicBezTo>
                  <a:cubicBezTo>
                    <a:pt x="275274" y="106482"/>
                    <a:pt x="234298" y="109351"/>
                    <a:pt x="202951" y="117822"/>
                  </a:cubicBezTo>
                  <a:cubicBezTo>
                    <a:pt x="233304" y="103585"/>
                    <a:pt x="267327" y="79416"/>
                    <a:pt x="250467" y="46805"/>
                  </a:cubicBezTo>
                  <a:cubicBezTo>
                    <a:pt x="231538" y="10220"/>
                    <a:pt x="193073" y="45067"/>
                    <a:pt x="168073" y="81155"/>
                  </a:cubicBezTo>
                  <a:cubicBezTo>
                    <a:pt x="176406" y="47660"/>
                    <a:pt x="178366" y="4702"/>
                    <a:pt x="135761" y="316"/>
                  </a:cubicBezTo>
                  <a:cubicBezTo>
                    <a:pt x="89321" y="-4430"/>
                    <a:pt x="93709" y="45287"/>
                    <a:pt x="109023" y="86038"/>
                  </a:cubicBezTo>
                  <a:cubicBezTo>
                    <a:pt x="90011" y="57344"/>
                    <a:pt x="61949" y="28071"/>
                    <a:pt x="36177" y="51495"/>
                  </a:cubicBezTo>
                  <a:cubicBezTo>
                    <a:pt x="9549" y="75692"/>
                    <a:pt x="38605" y="105516"/>
                    <a:pt x="72214" y="125436"/>
                  </a:cubicBezTo>
                  <a:lnTo>
                    <a:pt x="72214" y="125436"/>
                  </a:lnTo>
                  <a:close/>
                  <a:moveTo>
                    <a:pt x="113052" y="161773"/>
                  </a:moveTo>
                  <a:cubicBezTo>
                    <a:pt x="117329" y="155841"/>
                    <a:pt x="115232" y="149081"/>
                    <a:pt x="113052" y="144115"/>
                  </a:cubicBezTo>
                  <a:cubicBezTo>
                    <a:pt x="130491" y="148695"/>
                    <a:pt x="128477" y="124499"/>
                    <a:pt x="131760" y="127147"/>
                  </a:cubicBezTo>
                  <a:cubicBezTo>
                    <a:pt x="131760" y="127147"/>
                    <a:pt x="131181" y="125823"/>
                    <a:pt x="130077" y="123505"/>
                  </a:cubicBezTo>
                  <a:cubicBezTo>
                    <a:pt x="137582" y="127726"/>
                    <a:pt x="146302" y="123147"/>
                    <a:pt x="150965" y="121326"/>
                  </a:cubicBezTo>
                  <a:cubicBezTo>
                    <a:pt x="154608" y="128609"/>
                    <a:pt x="165424" y="130568"/>
                    <a:pt x="163244" y="132638"/>
                  </a:cubicBezTo>
                  <a:cubicBezTo>
                    <a:pt x="163244" y="132638"/>
                    <a:pt x="164707" y="132251"/>
                    <a:pt x="167273" y="131479"/>
                  </a:cubicBezTo>
                  <a:cubicBezTo>
                    <a:pt x="168211" y="134293"/>
                    <a:pt x="156098" y="149605"/>
                    <a:pt x="169287" y="159069"/>
                  </a:cubicBezTo>
                  <a:cubicBezTo>
                    <a:pt x="169094" y="159014"/>
                    <a:pt x="168901" y="158931"/>
                    <a:pt x="168708" y="158876"/>
                  </a:cubicBezTo>
                  <a:cubicBezTo>
                    <a:pt x="155380" y="155013"/>
                    <a:pt x="152842" y="166408"/>
                    <a:pt x="151352" y="172616"/>
                  </a:cubicBezTo>
                  <a:cubicBezTo>
                    <a:pt x="148785" y="172229"/>
                    <a:pt x="143763" y="170215"/>
                    <a:pt x="138824" y="170629"/>
                  </a:cubicBezTo>
                  <a:cubicBezTo>
                    <a:pt x="137169" y="159069"/>
                    <a:pt x="120861" y="159593"/>
                    <a:pt x="123068" y="156669"/>
                  </a:cubicBezTo>
                  <a:cubicBezTo>
                    <a:pt x="123068" y="156669"/>
                    <a:pt x="119150" y="158489"/>
                    <a:pt x="113052" y="161773"/>
                  </a:cubicBezTo>
                  <a:lnTo>
                    <a:pt x="113052" y="161773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 rot="10800000">
              <a:off x="7710904" y="346989"/>
              <a:ext cx="35916" cy="36161"/>
            </a:xfrm>
            <a:custGeom>
              <a:avLst/>
              <a:gdLst/>
              <a:ahLst/>
              <a:cxnLst/>
              <a:rect l="l" t="t" r="r" b="b"/>
              <a:pathLst>
                <a:path w="71832" h="72321" extrusionOk="0">
                  <a:moveTo>
                    <a:pt x="17" y="37291"/>
                  </a:moveTo>
                  <a:cubicBezTo>
                    <a:pt x="-590" y="17344"/>
                    <a:pt x="15000" y="651"/>
                    <a:pt x="34813" y="17"/>
                  </a:cubicBezTo>
                  <a:cubicBezTo>
                    <a:pt x="54625" y="-590"/>
                    <a:pt x="71208" y="15109"/>
                    <a:pt x="71815" y="35056"/>
                  </a:cubicBezTo>
                  <a:cubicBezTo>
                    <a:pt x="72422" y="55004"/>
                    <a:pt x="56832" y="71696"/>
                    <a:pt x="37020" y="72303"/>
                  </a:cubicBezTo>
                  <a:cubicBezTo>
                    <a:pt x="17208" y="72938"/>
                    <a:pt x="624" y="57239"/>
                    <a:pt x="17" y="37291"/>
                  </a:cubicBezTo>
                  <a:lnTo>
                    <a:pt x="17" y="3729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0" name="Google Shape;210;p2"/>
          <p:cNvGrpSpPr/>
          <p:nvPr/>
        </p:nvGrpSpPr>
        <p:grpSpPr>
          <a:xfrm>
            <a:off x="3397625" y="948204"/>
            <a:ext cx="2350283" cy="429228"/>
            <a:chOff x="3397625" y="948204"/>
            <a:chExt cx="2350283" cy="429228"/>
          </a:xfrm>
        </p:grpSpPr>
        <p:sp>
          <p:nvSpPr>
            <p:cNvPr id="211" name="Google Shape;211;p2"/>
            <p:cNvSpPr/>
            <p:nvPr/>
          </p:nvSpPr>
          <p:spPr>
            <a:xfrm>
              <a:off x="3617146" y="1118049"/>
              <a:ext cx="626865" cy="169099"/>
            </a:xfrm>
            <a:custGeom>
              <a:avLst/>
              <a:gdLst/>
              <a:ahLst/>
              <a:cxnLst/>
              <a:rect l="l" t="t" r="r" b="b"/>
              <a:pathLst>
                <a:path w="1253730" h="338197" extrusionOk="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35361" y="948204"/>
              <a:ext cx="262736" cy="220353"/>
            </a:xfrm>
            <a:custGeom>
              <a:avLst/>
              <a:gdLst/>
              <a:ahLst/>
              <a:cxnLst/>
              <a:rect l="l" t="t" r="r" b="b"/>
              <a:pathLst>
                <a:path w="525472" h="440707" extrusionOk="0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271642" y="1183468"/>
              <a:ext cx="84981" cy="104456"/>
            </a:xfrm>
            <a:custGeom>
              <a:avLst/>
              <a:gdLst/>
              <a:ahLst/>
              <a:cxnLst/>
              <a:rect l="l" t="t" r="r" b="b"/>
              <a:pathLst>
                <a:path w="169962" h="208912" extrusionOk="0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202936" y="1103737"/>
              <a:ext cx="99965" cy="111274"/>
            </a:xfrm>
            <a:custGeom>
              <a:avLst/>
              <a:gdLst/>
              <a:ahLst/>
              <a:cxnLst/>
              <a:rect l="l" t="t" r="r" b="b"/>
              <a:pathLst>
                <a:path w="199930" h="222548" extrusionOk="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124381" y="1031075"/>
              <a:ext cx="127963" cy="116325"/>
            </a:xfrm>
            <a:custGeom>
              <a:avLst/>
              <a:gdLst/>
              <a:ahLst/>
              <a:cxnLst/>
              <a:rect l="l" t="t" r="r" b="b"/>
              <a:pathLst>
                <a:path w="255926" h="232650" extrusionOk="0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303018" y="1004196"/>
              <a:ext cx="139692" cy="205957"/>
            </a:xfrm>
            <a:custGeom>
              <a:avLst/>
              <a:gdLst/>
              <a:ahLst/>
              <a:cxnLst/>
              <a:rect l="l" t="t" r="r" b="b"/>
              <a:pathLst>
                <a:path w="279384" h="411913" extrusionOk="0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314437" y="1020863"/>
              <a:ext cx="113332" cy="266449"/>
            </a:xfrm>
            <a:custGeom>
              <a:avLst/>
              <a:gdLst/>
              <a:ahLst/>
              <a:cxnLst/>
              <a:rect l="l" t="t" r="r" b="b"/>
              <a:pathLst>
                <a:path w="226665" h="532898" extrusionOk="0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045630" y="1194742"/>
              <a:ext cx="229543" cy="127541"/>
            </a:xfrm>
            <a:custGeom>
              <a:avLst/>
              <a:gdLst/>
              <a:ahLst/>
              <a:cxnLst/>
              <a:rect l="l" t="t" r="r" b="b"/>
              <a:pathLst>
                <a:path w="459086" h="255082" extrusionOk="0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064907" y="1208695"/>
              <a:ext cx="292743" cy="101177"/>
            </a:xfrm>
            <a:custGeom>
              <a:avLst/>
              <a:gdLst/>
              <a:ahLst/>
              <a:cxnLst/>
              <a:rect l="l" t="t" r="r" b="b"/>
              <a:pathLst>
                <a:path w="585487" h="202354" extrusionOk="0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3553439" y="1035783"/>
              <a:ext cx="470246" cy="317364"/>
            </a:xfrm>
            <a:custGeom>
              <a:avLst/>
              <a:gdLst/>
              <a:ahLst/>
              <a:cxnLst/>
              <a:rect l="l" t="t" r="r" b="b"/>
              <a:pathLst>
                <a:path w="940492" h="634728" extrusionOk="0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531875" y="1045780"/>
              <a:ext cx="520521" cy="294065"/>
            </a:xfrm>
            <a:custGeom>
              <a:avLst/>
              <a:gdLst/>
              <a:ahLst/>
              <a:cxnLst/>
              <a:rect l="l" t="t" r="r" b="b"/>
              <a:pathLst>
                <a:path w="1041042" h="588129" extrusionOk="0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537160" y="1228142"/>
              <a:ext cx="184786" cy="149291"/>
            </a:xfrm>
            <a:custGeom>
              <a:avLst/>
              <a:gdLst/>
              <a:ahLst/>
              <a:cxnLst/>
              <a:rect l="l" t="t" r="r" b="b"/>
              <a:pathLst>
                <a:path w="369572" h="298581" extrusionOk="0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397625" y="1217909"/>
              <a:ext cx="90150" cy="109915"/>
            </a:xfrm>
            <a:custGeom>
              <a:avLst/>
              <a:gdLst/>
              <a:ahLst/>
              <a:cxnLst/>
              <a:rect l="l" t="t" r="r" b="b"/>
              <a:pathLst>
                <a:path w="180300" h="219829" extrusionOk="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419355" y="1241796"/>
              <a:ext cx="404576" cy="112243"/>
            </a:xfrm>
            <a:custGeom>
              <a:avLst/>
              <a:gdLst/>
              <a:ahLst/>
              <a:cxnLst/>
              <a:rect l="l" t="t" r="r" b="b"/>
              <a:pathLst>
                <a:path w="809152" h="224487" extrusionOk="0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945321" y="1033597"/>
              <a:ext cx="79196" cy="82406"/>
            </a:xfrm>
            <a:custGeom>
              <a:avLst/>
              <a:gdLst/>
              <a:ahLst/>
              <a:cxnLst/>
              <a:rect l="l" t="t" r="r" b="b"/>
              <a:pathLst>
                <a:path w="158391" h="164811" extrusionOk="0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776230" y="1054575"/>
              <a:ext cx="235617" cy="62751"/>
            </a:xfrm>
            <a:custGeom>
              <a:avLst/>
              <a:gdLst/>
              <a:ahLst/>
              <a:cxnLst/>
              <a:rect l="l" t="t" r="r" b="b"/>
              <a:pathLst>
                <a:path w="471234" h="125503" extrusionOk="0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448013" y="1100575"/>
              <a:ext cx="98492" cy="103492"/>
            </a:xfrm>
            <a:custGeom>
              <a:avLst/>
              <a:gdLst/>
              <a:ahLst/>
              <a:cxnLst/>
              <a:rect l="l" t="t" r="r" b="b"/>
              <a:pathLst>
                <a:path w="196983" h="206983" extrusionOk="0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875043" y="1118049"/>
              <a:ext cx="646228" cy="169089"/>
            </a:xfrm>
            <a:custGeom>
              <a:avLst/>
              <a:gdLst/>
              <a:ahLst/>
              <a:cxnLst/>
              <a:rect l="l" t="t" r="r" b="b"/>
              <a:pathLst>
                <a:path w="1292455" h="338178" extrusionOk="0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19099" y="948204"/>
              <a:ext cx="271018" cy="220353"/>
            </a:xfrm>
            <a:custGeom>
              <a:avLst/>
              <a:gdLst/>
              <a:ahLst/>
              <a:cxnLst/>
              <a:rect l="l" t="t" r="r" b="b"/>
              <a:pathLst>
                <a:path w="542035" h="440707" extrusionOk="0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758914" y="1183475"/>
              <a:ext cx="87326" cy="104438"/>
            </a:xfrm>
            <a:custGeom>
              <a:avLst/>
              <a:gdLst/>
              <a:ahLst/>
              <a:cxnLst/>
              <a:rect l="l" t="t" r="r" b="b"/>
              <a:pathLst>
                <a:path w="174652" h="208876" extrusionOk="0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814161" y="1103737"/>
              <a:ext cx="103103" cy="111274"/>
            </a:xfrm>
            <a:custGeom>
              <a:avLst/>
              <a:gdLst/>
              <a:ahLst/>
              <a:cxnLst/>
              <a:rect l="l" t="t" r="r" b="b"/>
              <a:pathLst>
                <a:path w="206206" h="222548" extrusionOk="0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866512" y="1031075"/>
              <a:ext cx="131632" cy="116325"/>
            </a:xfrm>
            <a:custGeom>
              <a:avLst/>
              <a:gdLst/>
              <a:ahLst/>
              <a:cxnLst/>
              <a:rect l="l" t="t" r="r" b="b"/>
              <a:pathLst>
                <a:path w="263264" h="232650" extrusionOk="0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69949" y="1004196"/>
              <a:ext cx="144084" cy="205957"/>
            </a:xfrm>
            <a:custGeom>
              <a:avLst/>
              <a:gdLst/>
              <a:ahLst/>
              <a:cxnLst/>
              <a:rect l="l" t="t" r="r" b="b"/>
              <a:pathLst>
                <a:path w="288168" h="411913" extrusionOk="0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685447" y="1020862"/>
              <a:ext cx="116718" cy="266553"/>
            </a:xfrm>
            <a:custGeom>
              <a:avLst/>
              <a:gdLst/>
              <a:ahLst/>
              <a:cxnLst/>
              <a:rect l="l" t="t" r="r" b="b"/>
              <a:pathLst>
                <a:path w="233437" h="533106" extrusionOk="0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842752" y="1194742"/>
              <a:ext cx="236776" cy="127541"/>
            </a:xfrm>
            <a:custGeom>
              <a:avLst/>
              <a:gdLst/>
              <a:ahLst/>
              <a:cxnLst/>
              <a:rect l="l" t="t" r="r" b="b"/>
              <a:pathLst>
                <a:path w="473553" h="255082" extrusionOk="0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757773" y="1208692"/>
              <a:ext cx="301768" cy="101207"/>
            </a:xfrm>
            <a:custGeom>
              <a:avLst/>
              <a:gdLst/>
              <a:ahLst/>
              <a:cxnLst/>
              <a:rect l="l" t="t" r="r" b="b"/>
              <a:pathLst>
                <a:path w="603537" h="202414" extrusionOk="0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102150" y="1130506"/>
              <a:ext cx="208803" cy="113410"/>
            </a:xfrm>
            <a:custGeom>
              <a:avLst/>
              <a:gdLst/>
              <a:ahLst/>
              <a:cxnLst/>
              <a:rect l="l" t="t" r="r" b="b"/>
              <a:pathLst>
                <a:path w="417606" h="226820" extrusionOk="0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111770" y="1035783"/>
              <a:ext cx="475417" cy="317373"/>
            </a:xfrm>
            <a:custGeom>
              <a:avLst/>
              <a:gdLst/>
              <a:ahLst/>
              <a:cxnLst/>
              <a:rect l="l" t="t" r="r" b="b"/>
              <a:pathLst>
                <a:path w="950833" h="634746" extrusionOk="0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072688" y="1045774"/>
              <a:ext cx="536589" cy="294075"/>
            </a:xfrm>
            <a:custGeom>
              <a:avLst/>
              <a:gdLst/>
              <a:ahLst/>
              <a:cxnLst/>
              <a:rect l="l" t="t" r="r" b="b"/>
              <a:pathLst>
                <a:path w="1073177" h="588150" extrusionOk="0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413396" y="1228142"/>
              <a:ext cx="190587" cy="149291"/>
            </a:xfrm>
            <a:custGeom>
              <a:avLst/>
              <a:gdLst/>
              <a:ahLst/>
              <a:cxnLst/>
              <a:rect l="l" t="t" r="r" b="b"/>
              <a:pathLst>
                <a:path w="381174" h="298581" extrusionOk="0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654921" y="1217909"/>
              <a:ext cx="92986" cy="109915"/>
            </a:xfrm>
            <a:custGeom>
              <a:avLst/>
              <a:gdLst/>
              <a:ahLst/>
              <a:cxnLst/>
              <a:rect l="l" t="t" r="r" b="b"/>
              <a:pathLst>
                <a:path w="185973" h="219829" extrusionOk="0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308363" y="1241795"/>
              <a:ext cx="416975" cy="112245"/>
            </a:xfrm>
            <a:custGeom>
              <a:avLst/>
              <a:gdLst/>
              <a:ahLst/>
              <a:cxnLst/>
              <a:rect l="l" t="t" r="r" b="b"/>
              <a:pathLst>
                <a:path w="833950" h="224490" extrusionOk="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101296" y="1033597"/>
              <a:ext cx="81682" cy="82406"/>
            </a:xfrm>
            <a:custGeom>
              <a:avLst/>
              <a:gdLst/>
              <a:ahLst/>
              <a:cxnLst/>
              <a:rect l="l" t="t" r="r" b="b"/>
              <a:pathLst>
                <a:path w="163364" h="164811" extrusionOk="0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114514" y="1054561"/>
              <a:ext cx="242725" cy="62767"/>
            </a:xfrm>
            <a:custGeom>
              <a:avLst/>
              <a:gdLst/>
              <a:ahLst/>
              <a:cxnLst/>
              <a:rect l="l" t="t" r="r" b="b"/>
              <a:pathLst>
                <a:path w="485450" h="125534" extrusionOk="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594341" y="1100575"/>
              <a:ext cx="101601" cy="103492"/>
            </a:xfrm>
            <a:custGeom>
              <a:avLst/>
              <a:gdLst/>
              <a:ahLst/>
              <a:cxnLst/>
              <a:rect l="l" t="t" r="r" b="b"/>
              <a:pathLst>
                <a:path w="203202" h="206983" extrusionOk="0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428400" y="1094896"/>
              <a:ext cx="248363" cy="227706"/>
            </a:xfrm>
            <a:custGeom>
              <a:avLst/>
              <a:gdLst/>
              <a:ahLst/>
              <a:cxnLst/>
              <a:rect l="l" t="t" r="r" b="b"/>
              <a:pathLst>
                <a:path w="496725" h="455411" extrusionOk="0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521855" y="1180067"/>
              <a:ext cx="63760" cy="55633"/>
            </a:xfrm>
            <a:custGeom>
              <a:avLst/>
              <a:gdLst/>
              <a:ahLst/>
              <a:cxnLst/>
              <a:rect l="l" t="t" r="r" b="b"/>
              <a:pathLst>
                <a:path w="127520" h="111265" extrusionOk="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48;p2"/>
          <p:cNvGrpSpPr/>
          <p:nvPr/>
        </p:nvGrpSpPr>
        <p:grpSpPr>
          <a:xfrm>
            <a:off x="3396092" y="3712804"/>
            <a:ext cx="2350283" cy="429228"/>
            <a:chOff x="3396092" y="3712804"/>
            <a:chExt cx="2350283" cy="429228"/>
          </a:xfrm>
        </p:grpSpPr>
        <p:sp>
          <p:nvSpPr>
            <p:cNvPr id="249" name="Google Shape;249;p2"/>
            <p:cNvSpPr/>
            <p:nvPr/>
          </p:nvSpPr>
          <p:spPr>
            <a:xfrm rot="10800000">
              <a:off x="4899989" y="3803089"/>
              <a:ext cx="626865" cy="169099"/>
            </a:xfrm>
            <a:custGeom>
              <a:avLst/>
              <a:gdLst/>
              <a:ahLst/>
              <a:cxnLst/>
              <a:rect l="l" t="t" r="r" b="b"/>
              <a:pathLst>
                <a:path w="1253730" h="338197" extrusionOk="0">
                  <a:moveTo>
                    <a:pt x="1239882" y="105370"/>
                  </a:moveTo>
                  <a:cubicBezTo>
                    <a:pt x="1234156" y="107773"/>
                    <a:pt x="1224447" y="116585"/>
                    <a:pt x="1222568" y="117564"/>
                  </a:cubicBezTo>
                  <a:cubicBezTo>
                    <a:pt x="1209147" y="124595"/>
                    <a:pt x="1195323" y="131004"/>
                    <a:pt x="1181364" y="137012"/>
                  </a:cubicBezTo>
                  <a:cubicBezTo>
                    <a:pt x="1167451" y="142930"/>
                    <a:pt x="1153313" y="148449"/>
                    <a:pt x="1139176" y="153611"/>
                  </a:cubicBezTo>
                  <a:cubicBezTo>
                    <a:pt x="1104190" y="166383"/>
                    <a:pt x="1068981" y="175151"/>
                    <a:pt x="1033191" y="180268"/>
                  </a:cubicBezTo>
                  <a:cubicBezTo>
                    <a:pt x="997444" y="185342"/>
                    <a:pt x="961162" y="186721"/>
                    <a:pt x="924073" y="184808"/>
                  </a:cubicBezTo>
                  <a:cubicBezTo>
                    <a:pt x="867927" y="181871"/>
                    <a:pt x="810840" y="174706"/>
                    <a:pt x="754649" y="163402"/>
                  </a:cubicBezTo>
                  <a:cubicBezTo>
                    <a:pt x="698368" y="152098"/>
                    <a:pt x="642982" y="136656"/>
                    <a:pt x="590101" y="117341"/>
                  </a:cubicBezTo>
                  <a:cubicBezTo>
                    <a:pt x="528898" y="94912"/>
                    <a:pt x="472796" y="71904"/>
                    <a:pt x="413920" y="54414"/>
                  </a:cubicBezTo>
                  <a:cubicBezTo>
                    <a:pt x="375759" y="43110"/>
                    <a:pt x="336433" y="34121"/>
                    <a:pt x="293708" y="29314"/>
                  </a:cubicBezTo>
                  <a:cubicBezTo>
                    <a:pt x="241633" y="23395"/>
                    <a:pt x="188304" y="26555"/>
                    <a:pt x="142000" y="43689"/>
                  </a:cubicBezTo>
                  <a:cubicBezTo>
                    <a:pt x="96098" y="60644"/>
                    <a:pt x="57265" y="91485"/>
                    <a:pt x="34180" y="141284"/>
                  </a:cubicBezTo>
                  <a:cubicBezTo>
                    <a:pt x="23980" y="163224"/>
                    <a:pt x="21475" y="198203"/>
                    <a:pt x="32257" y="230646"/>
                  </a:cubicBezTo>
                  <a:cubicBezTo>
                    <a:pt x="41159" y="257481"/>
                    <a:pt x="59413" y="282625"/>
                    <a:pt x="90640" y="297000"/>
                  </a:cubicBezTo>
                  <a:cubicBezTo>
                    <a:pt x="117394" y="309327"/>
                    <a:pt x="139763" y="314222"/>
                    <a:pt x="158106" y="314801"/>
                  </a:cubicBezTo>
                  <a:cubicBezTo>
                    <a:pt x="195731" y="316003"/>
                    <a:pt x="215326" y="298691"/>
                    <a:pt x="219755" y="294864"/>
                  </a:cubicBezTo>
                  <a:cubicBezTo>
                    <a:pt x="239261" y="278131"/>
                    <a:pt x="245256" y="257303"/>
                    <a:pt x="239306" y="239680"/>
                  </a:cubicBezTo>
                  <a:cubicBezTo>
                    <a:pt x="233266" y="221923"/>
                    <a:pt x="215684" y="208038"/>
                    <a:pt x="190183" y="204745"/>
                  </a:cubicBezTo>
                  <a:cubicBezTo>
                    <a:pt x="173720" y="202653"/>
                    <a:pt x="158687" y="213290"/>
                    <a:pt x="150411" y="227486"/>
                  </a:cubicBezTo>
                  <a:cubicBezTo>
                    <a:pt x="142268" y="241416"/>
                    <a:pt x="140434" y="259217"/>
                    <a:pt x="151395" y="273057"/>
                  </a:cubicBezTo>
                  <a:cubicBezTo>
                    <a:pt x="154795" y="277329"/>
                    <a:pt x="154079" y="283515"/>
                    <a:pt x="149784" y="286898"/>
                  </a:cubicBezTo>
                  <a:cubicBezTo>
                    <a:pt x="145534" y="290280"/>
                    <a:pt x="139316" y="289568"/>
                    <a:pt x="135916" y="285340"/>
                  </a:cubicBezTo>
                  <a:cubicBezTo>
                    <a:pt x="119318" y="264869"/>
                    <a:pt x="120704" y="238300"/>
                    <a:pt x="132650" y="217339"/>
                  </a:cubicBezTo>
                  <a:cubicBezTo>
                    <a:pt x="144819" y="195889"/>
                    <a:pt x="167993" y="180936"/>
                    <a:pt x="192778" y="183873"/>
                  </a:cubicBezTo>
                  <a:cubicBezTo>
                    <a:pt x="227987" y="188056"/>
                    <a:pt x="251520" y="208216"/>
                    <a:pt x="260065" y="232604"/>
                  </a:cubicBezTo>
                  <a:cubicBezTo>
                    <a:pt x="268789" y="257615"/>
                    <a:pt x="262168" y="287832"/>
                    <a:pt x="234698" y="311908"/>
                  </a:cubicBezTo>
                  <a:cubicBezTo>
                    <a:pt x="229822" y="316181"/>
                    <a:pt x="210495" y="333893"/>
                    <a:pt x="173854" y="337542"/>
                  </a:cubicBezTo>
                  <a:cubicBezTo>
                    <a:pt x="150456" y="339901"/>
                    <a:pt x="119586" y="336385"/>
                    <a:pt x="80574" y="318851"/>
                  </a:cubicBezTo>
                  <a:cubicBezTo>
                    <a:pt x="42323" y="301628"/>
                    <a:pt x="19685" y="271233"/>
                    <a:pt x="8545" y="238523"/>
                  </a:cubicBezTo>
                  <a:cubicBezTo>
                    <a:pt x="-4787" y="199494"/>
                    <a:pt x="-1342" y="157260"/>
                    <a:pt x="10782" y="130603"/>
                  </a:cubicBezTo>
                  <a:cubicBezTo>
                    <a:pt x="36686" y="73862"/>
                    <a:pt x="80574" y="38348"/>
                    <a:pt x="132694" y="18901"/>
                  </a:cubicBezTo>
                  <a:cubicBezTo>
                    <a:pt x="182712" y="209"/>
                    <a:pt x="240425" y="-3484"/>
                    <a:pt x="296750" y="2879"/>
                  </a:cubicBezTo>
                  <a:cubicBezTo>
                    <a:pt x="341131" y="7953"/>
                    <a:pt x="381977" y="17343"/>
                    <a:pt x="421526" y="29270"/>
                  </a:cubicBezTo>
                  <a:cubicBezTo>
                    <a:pt x="480849" y="47160"/>
                    <a:pt x="537264" y="70791"/>
                    <a:pt x="598914" y="93755"/>
                  </a:cubicBezTo>
                  <a:cubicBezTo>
                    <a:pt x="650453" y="113069"/>
                    <a:pt x="704586" y="128511"/>
                    <a:pt x="759481" y="140038"/>
                  </a:cubicBezTo>
                  <a:cubicBezTo>
                    <a:pt x="814509" y="151564"/>
                    <a:pt x="870342" y="159129"/>
                    <a:pt x="925326" y="162512"/>
                  </a:cubicBezTo>
                  <a:cubicBezTo>
                    <a:pt x="960983" y="164692"/>
                    <a:pt x="995879" y="163713"/>
                    <a:pt x="1030282" y="159174"/>
                  </a:cubicBezTo>
                  <a:cubicBezTo>
                    <a:pt x="1064686" y="154635"/>
                    <a:pt x="1098598" y="146580"/>
                    <a:pt x="1132286" y="134653"/>
                  </a:cubicBezTo>
                  <a:cubicBezTo>
                    <a:pt x="1146155" y="129758"/>
                    <a:pt x="1160024" y="124551"/>
                    <a:pt x="1173669" y="118899"/>
                  </a:cubicBezTo>
                  <a:cubicBezTo>
                    <a:pt x="1187225" y="113247"/>
                    <a:pt x="1200647" y="107194"/>
                    <a:pt x="1213710" y="100564"/>
                  </a:cubicBezTo>
                  <a:cubicBezTo>
                    <a:pt x="1216708" y="99050"/>
                    <a:pt x="1232142" y="89660"/>
                    <a:pt x="1238898" y="87836"/>
                  </a:cubicBezTo>
                  <a:cubicBezTo>
                    <a:pt x="1245654" y="85967"/>
                    <a:pt x="1250038" y="88904"/>
                    <a:pt x="1251827" y="91351"/>
                  </a:cubicBezTo>
                  <a:cubicBezTo>
                    <a:pt x="1254959" y="95490"/>
                    <a:pt x="1254154" y="101409"/>
                    <a:pt x="1249948" y="104524"/>
                  </a:cubicBezTo>
                  <a:cubicBezTo>
                    <a:pt x="1248159" y="105859"/>
                    <a:pt x="1246056" y="106482"/>
                    <a:pt x="1243998" y="106438"/>
                  </a:cubicBezTo>
                  <a:cubicBezTo>
                    <a:pt x="1244043" y="106349"/>
                    <a:pt x="1244088" y="106215"/>
                    <a:pt x="1243998" y="105993"/>
                  </a:cubicBezTo>
                  <a:cubicBezTo>
                    <a:pt x="1243596" y="104480"/>
                    <a:pt x="1242030" y="104480"/>
                    <a:pt x="1240016" y="105325"/>
                  </a:cubicBezTo>
                  <a:cubicBezTo>
                    <a:pt x="1240374" y="105503"/>
                    <a:pt x="1240732" y="105637"/>
                    <a:pt x="1241135" y="105770"/>
                  </a:cubicBezTo>
                  <a:cubicBezTo>
                    <a:pt x="1241403" y="105815"/>
                    <a:pt x="1241940" y="106082"/>
                    <a:pt x="1242477" y="106260"/>
                  </a:cubicBezTo>
                  <a:cubicBezTo>
                    <a:pt x="1242969" y="106349"/>
                    <a:pt x="1243461" y="106393"/>
                    <a:pt x="1243998" y="106438"/>
                  </a:cubicBezTo>
                  <a:cubicBezTo>
                    <a:pt x="1243775" y="106660"/>
                    <a:pt x="1243148" y="106482"/>
                    <a:pt x="1242477" y="106260"/>
                  </a:cubicBezTo>
                  <a:cubicBezTo>
                    <a:pt x="1241582" y="106082"/>
                    <a:pt x="1240732" y="105815"/>
                    <a:pt x="1239882" y="105370"/>
                  </a:cubicBezTo>
                  <a:lnTo>
                    <a:pt x="1239882" y="105370"/>
                  </a:lnTo>
                  <a:close/>
                  <a:moveTo>
                    <a:pt x="1237064" y="103145"/>
                  </a:moveTo>
                  <a:lnTo>
                    <a:pt x="1237108" y="103189"/>
                  </a:lnTo>
                  <a:lnTo>
                    <a:pt x="1237064" y="103145"/>
                  </a:lnTo>
                  <a:lnTo>
                    <a:pt x="1237064" y="10314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 rot="10800000">
              <a:off x="4845903" y="3921678"/>
              <a:ext cx="262736" cy="220353"/>
            </a:xfrm>
            <a:custGeom>
              <a:avLst/>
              <a:gdLst/>
              <a:ahLst/>
              <a:cxnLst/>
              <a:rect l="l" t="t" r="r" b="b"/>
              <a:pathLst>
                <a:path w="525472" h="440707" extrusionOk="0">
                  <a:moveTo>
                    <a:pt x="409895" y="400200"/>
                  </a:moveTo>
                  <a:cubicBezTo>
                    <a:pt x="418306" y="404695"/>
                    <a:pt x="277470" y="424544"/>
                    <a:pt x="210317" y="432599"/>
                  </a:cubicBezTo>
                  <a:cubicBezTo>
                    <a:pt x="105450" y="445237"/>
                    <a:pt x="449" y="447552"/>
                    <a:pt x="2" y="406253"/>
                  </a:cubicBezTo>
                  <a:cubicBezTo>
                    <a:pt x="-401" y="368603"/>
                    <a:pt x="79412" y="362061"/>
                    <a:pt x="169516" y="366645"/>
                  </a:cubicBezTo>
                  <a:cubicBezTo>
                    <a:pt x="84557" y="346708"/>
                    <a:pt x="13513" y="319650"/>
                    <a:pt x="24339" y="285828"/>
                  </a:cubicBezTo>
                  <a:cubicBezTo>
                    <a:pt x="34674" y="253429"/>
                    <a:pt x="97889" y="264911"/>
                    <a:pt x="171037" y="290946"/>
                  </a:cubicBezTo>
                  <a:cubicBezTo>
                    <a:pt x="106479" y="249602"/>
                    <a:pt x="59369" y="207636"/>
                    <a:pt x="78339" y="181068"/>
                  </a:cubicBezTo>
                  <a:cubicBezTo>
                    <a:pt x="101647" y="148447"/>
                    <a:pt x="174571" y="195620"/>
                    <a:pt x="246779" y="256411"/>
                  </a:cubicBezTo>
                  <a:cubicBezTo>
                    <a:pt x="181640" y="187877"/>
                    <a:pt x="129430" y="117784"/>
                    <a:pt x="159494" y="93441"/>
                  </a:cubicBezTo>
                  <a:cubicBezTo>
                    <a:pt x="190006" y="68698"/>
                    <a:pt x="244810" y="130379"/>
                    <a:pt x="296081" y="206167"/>
                  </a:cubicBezTo>
                  <a:cubicBezTo>
                    <a:pt x="260290" y="121567"/>
                    <a:pt x="237608" y="41284"/>
                    <a:pt x="273130" y="28600"/>
                  </a:cubicBezTo>
                  <a:cubicBezTo>
                    <a:pt x="307086" y="16406"/>
                    <a:pt x="335137" y="80268"/>
                    <a:pt x="356433" y="159751"/>
                  </a:cubicBezTo>
                  <a:cubicBezTo>
                    <a:pt x="346009" y="76174"/>
                    <a:pt x="347172" y="3456"/>
                    <a:pt x="381979" y="118"/>
                  </a:cubicBezTo>
                  <a:cubicBezTo>
                    <a:pt x="420677" y="-3531"/>
                    <a:pt x="430117" y="77732"/>
                    <a:pt x="428686" y="169185"/>
                  </a:cubicBezTo>
                  <a:cubicBezTo>
                    <a:pt x="446357" y="79601"/>
                    <a:pt x="472171" y="1542"/>
                    <a:pt x="507962" y="9998"/>
                  </a:cubicBezTo>
                  <a:cubicBezTo>
                    <a:pt x="577844" y="26509"/>
                    <a:pt x="416427" y="397842"/>
                    <a:pt x="410030" y="399177"/>
                  </a:cubicBezTo>
                  <a:lnTo>
                    <a:pt x="409895" y="400200"/>
                  </a:lnTo>
                  <a:lnTo>
                    <a:pt x="40989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 rot="10800000">
              <a:off x="4787377" y="3802312"/>
              <a:ext cx="84981" cy="104456"/>
            </a:xfrm>
            <a:custGeom>
              <a:avLst/>
              <a:gdLst/>
              <a:ahLst/>
              <a:cxnLst/>
              <a:rect l="l" t="t" r="r" b="b"/>
              <a:pathLst>
                <a:path w="169962" h="208912" extrusionOk="0">
                  <a:moveTo>
                    <a:pt x="1936" y="15385"/>
                  </a:moveTo>
                  <a:cubicBezTo>
                    <a:pt x="-1240" y="11157"/>
                    <a:pt x="-435" y="5149"/>
                    <a:pt x="3815" y="1945"/>
                  </a:cubicBezTo>
                  <a:cubicBezTo>
                    <a:pt x="8065" y="-1259"/>
                    <a:pt x="14105" y="-414"/>
                    <a:pt x="17326" y="3814"/>
                  </a:cubicBezTo>
                  <a:cubicBezTo>
                    <a:pt x="17326" y="3814"/>
                    <a:pt x="33835" y="23306"/>
                    <a:pt x="56025" y="50186"/>
                  </a:cubicBezTo>
                  <a:cubicBezTo>
                    <a:pt x="67702" y="64383"/>
                    <a:pt x="81078" y="80404"/>
                    <a:pt x="94187" y="97003"/>
                  </a:cubicBezTo>
                  <a:cubicBezTo>
                    <a:pt x="104342" y="109776"/>
                    <a:pt x="114230" y="122904"/>
                    <a:pt x="123535" y="135231"/>
                  </a:cubicBezTo>
                  <a:cubicBezTo>
                    <a:pt x="142146" y="159886"/>
                    <a:pt x="158029" y="181515"/>
                    <a:pt x="167245" y="192062"/>
                  </a:cubicBezTo>
                  <a:cubicBezTo>
                    <a:pt x="171047" y="196067"/>
                    <a:pt x="170824" y="202431"/>
                    <a:pt x="166797" y="206214"/>
                  </a:cubicBezTo>
                  <a:cubicBezTo>
                    <a:pt x="162726" y="209996"/>
                    <a:pt x="156373" y="209774"/>
                    <a:pt x="152571" y="205724"/>
                  </a:cubicBezTo>
                  <a:cubicBezTo>
                    <a:pt x="142325" y="195711"/>
                    <a:pt x="123714" y="175418"/>
                    <a:pt x="103313" y="151208"/>
                  </a:cubicBezTo>
                  <a:cubicBezTo>
                    <a:pt x="93337" y="139326"/>
                    <a:pt x="82823" y="126553"/>
                    <a:pt x="72757" y="113558"/>
                  </a:cubicBezTo>
                  <a:cubicBezTo>
                    <a:pt x="59783" y="96825"/>
                    <a:pt x="47524" y="79825"/>
                    <a:pt x="36787" y="64872"/>
                  </a:cubicBezTo>
                  <a:cubicBezTo>
                    <a:pt x="16342" y="36524"/>
                    <a:pt x="1936" y="15385"/>
                    <a:pt x="1936" y="15385"/>
                  </a:cubicBezTo>
                  <a:lnTo>
                    <a:pt x="1936" y="1538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 rot="10800000">
              <a:off x="4841099" y="3875226"/>
              <a:ext cx="99965" cy="111274"/>
            </a:xfrm>
            <a:custGeom>
              <a:avLst/>
              <a:gdLst/>
              <a:ahLst/>
              <a:cxnLst/>
              <a:rect l="l" t="t" r="r" b="b"/>
              <a:pathLst>
                <a:path w="199930" h="222548" extrusionOk="0">
                  <a:moveTo>
                    <a:pt x="194734" y="220019"/>
                  </a:moveTo>
                  <a:cubicBezTo>
                    <a:pt x="175273" y="237019"/>
                    <a:pt x="60429" y="163589"/>
                    <a:pt x="30812" y="141516"/>
                  </a:cubicBezTo>
                  <a:cubicBezTo>
                    <a:pt x="16988" y="131235"/>
                    <a:pt x="-862" y="114280"/>
                    <a:pt x="32" y="95144"/>
                  </a:cubicBezTo>
                  <a:cubicBezTo>
                    <a:pt x="838" y="76986"/>
                    <a:pt x="38865" y="67730"/>
                    <a:pt x="52600" y="69777"/>
                  </a:cubicBezTo>
                  <a:cubicBezTo>
                    <a:pt x="54747" y="70088"/>
                    <a:pt x="74701" y="76808"/>
                    <a:pt x="75059" y="76319"/>
                  </a:cubicBezTo>
                  <a:cubicBezTo>
                    <a:pt x="76938" y="73871"/>
                    <a:pt x="73090" y="60743"/>
                    <a:pt x="73090" y="57583"/>
                  </a:cubicBezTo>
                  <a:cubicBezTo>
                    <a:pt x="72956" y="39292"/>
                    <a:pt x="75104" y="15795"/>
                    <a:pt x="91881" y="4268"/>
                  </a:cubicBezTo>
                  <a:cubicBezTo>
                    <a:pt x="115637" y="-12020"/>
                    <a:pt x="138677" y="22337"/>
                    <a:pt x="147490" y="39737"/>
                  </a:cubicBezTo>
                  <a:cubicBezTo>
                    <a:pt x="174870" y="94031"/>
                    <a:pt x="214151" y="203063"/>
                    <a:pt x="194734" y="220019"/>
                  </a:cubicBezTo>
                  <a:lnTo>
                    <a:pt x="194734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 rot="10800000">
              <a:off x="4891656" y="3942836"/>
              <a:ext cx="127963" cy="116325"/>
            </a:xfrm>
            <a:custGeom>
              <a:avLst/>
              <a:gdLst/>
              <a:ahLst/>
              <a:cxnLst/>
              <a:rect l="l" t="t" r="r" b="b"/>
              <a:pathLst>
                <a:path w="255926" h="232650" extrusionOk="0">
                  <a:moveTo>
                    <a:pt x="255880" y="72912"/>
                  </a:moveTo>
                  <a:cubicBezTo>
                    <a:pt x="255791" y="78163"/>
                    <a:pt x="255433" y="83415"/>
                    <a:pt x="255209" y="88666"/>
                  </a:cubicBezTo>
                  <a:lnTo>
                    <a:pt x="253822" y="112297"/>
                  </a:lnTo>
                  <a:cubicBezTo>
                    <a:pt x="253733" y="114166"/>
                    <a:pt x="252615" y="118439"/>
                    <a:pt x="252212" y="121420"/>
                  </a:cubicBezTo>
                  <a:cubicBezTo>
                    <a:pt x="252391" y="121821"/>
                    <a:pt x="252570" y="122177"/>
                    <a:pt x="252704" y="122577"/>
                  </a:cubicBezTo>
                  <a:lnTo>
                    <a:pt x="252122" y="121954"/>
                  </a:lnTo>
                  <a:cubicBezTo>
                    <a:pt x="251943" y="123556"/>
                    <a:pt x="252033" y="124714"/>
                    <a:pt x="252704" y="124625"/>
                  </a:cubicBezTo>
                  <a:cubicBezTo>
                    <a:pt x="252928" y="124625"/>
                    <a:pt x="253062" y="124580"/>
                    <a:pt x="253196" y="124536"/>
                  </a:cubicBezTo>
                  <a:cubicBezTo>
                    <a:pt x="253375" y="125782"/>
                    <a:pt x="253330" y="127072"/>
                    <a:pt x="252972" y="128407"/>
                  </a:cubicBezTo>
                  <a:cubicBezTo>
                    <a:pt x="252301" y="132413"/>
                    <a:pt x="249975" y="133792"/>
                    <a:pt x="249304" y="134460"/>
                  </a:cubicBezTo>
                  <a:cubicBezTo>
                    <a:pt x="247112" y="136507"/>
                    <a:pt x="244562" y="136507"/>
                    <a:pt x="242369" y="136507"/>
                  </a:cubicBezTo>
                  <a:cubicBezTo>
                    <a:pt x="240445" y="136507"/>
                    <a:pt x="235211" y="135083"/>
                    <a:pt x="233287" y="127962"/>
                  </a:cubicBezTo>
                  <a:cubicBezTo>
                    <a:pt x="232661" y="125693"/>
                    <a:pt x="232124" y="116659"/>
                    <a:pt x="231677" y="113009"/>
                  </a:cubicBezTo>
                  <a:lnTo>
                    <a:pt x="229529" y="88844"/>
                  </a:lnTo>
                  <a:cubicBezTo>
                    <a:pt x="229261" y="83593"/>
                    <a:pt x="228814" y="78386"/>
                    <a:pt x="228635" y="73135"/>
                  </a:cubicBezTo>
                  <a:cubicBezTo>
                    <a:pt x="228456" y="67839"/>
                    <a:pt x="228366" y="62543"/>
                    <a:pt x="228590" y="57292"/>
                  </a:cubicBezTo>
                  <a:cubicBezTo>
                    <a:pt x="229171" y="41270"/>
                    <a:pt x="231095" y="25472"/>
                    <a:pt x="233243" y="9495"/>
                  </a:cubicBezTo>
                  <a:cubicBezTo>
                    <a:pt x="233556" y="3932"/>
                    <a:pt x="238388" y="-295"/>
                    <a:pt x="243980" y="16"/>
                  </a:cubicBezTo>
                  <a:cubicBezTo>
                    <a:pt x="249528" y="372"/>
                    <a:pt x="253822" y="5134"/>
                    <a:pt x="253464" y="10697"/>
                  </a:cubicBezTo>
                  <a:cubicBezTo>
                    <a:pt x="253733" y="20043"/>
                    <a:pt x="254404" y="29299"/>
                    <a:pt x="254896" y="38600"/>
                  </a:cubicBezTo>
                  <a:cubicBezTo>
                    <a:pt x="255209" y="44831"/>
                    <a:pt x="255612" y="51061"/>
                    <a:pt x="255791" y="57292"/>
                  </a:cubicBezTo>
                  <a:cubicBezTo>
                    <a:pt x="255925" y="62498"/>
                    <a:pt x="255970" y="67705"/>
                    <a:pt x="255880" y="72912"/>
                  </a:cubicBezTo>
                  <a:close/>
                  <a:moveTo>
                    <a:pt x="217360" y="98946"/>
                  </a:moveTo>
                  <a:cubicBezTo>
                    <a:pt x="215929" y="90313"/>
                    <a:pt x="214900" y="81635"/>
                    <a:pt x="213334" y="73046"/>
                  </a:cubicBezTo>
                  <a:cubicBezTo>
                    <a:pt x="212305" y="67216"/>
                    <a:pt x="211008" y="61475"/>
                    <a:pt x="209621" y="55734"/>
                  </a:cubicBezTo>
                  <a:cubicBezTo>
                    <a:pt x="206131" y="41092"/>
                    <a:pt x="201881" y="26762"/>
                    <a:pt x="197049" y="12566"/>
                  </a:cubicBezTo>
                  <a:cubicBezTo>
                    <a:pt x="195618" y="7181"/>
                    <a:pt x="190070" y="3932"/>
                    <a:pt x="184657" y="5357"/>
                  </a:cubicBezTo>
                  <a:cubicBezTo>
                    <a:pt x="179243" y="6736"/>
                    <a:pt x="176022" y="12254"/>
                    <a:pt x="177409" y="17639"/>
                  </a:cubicBezTo>
                  <a:cubicBezTo>
                    <a:pt x="179646" y="29611"/>
                    <a:pt x="180988" y="41582"/>
                    <a:pt x="182688" y="53642"/>
                  </a:cubicBezTo>
                  <a:cubicBezTo>
                    <a:pt x="183807" y="61742"/>
                    <a:pt x="184836" y="69886"/>
                    <a:pt x="186312" y="77941"/>
                  </a:cubicBezTo>
                  <a:cubicBezTo>
                    <a:pt x="187878" y="86664"/>
                    <a:pt x="190070" y="95297"/>
                    <a:pt x="192083" y="103975"/>
                  </a:cubicBezTo>
                  <a:lnTo>
                    <a:pt x="199152" y="131790"/>
                  </a:lnTo>
                  <a:cubicBezTo>
                    <a:pt x="199644" y="133659"/>
                    <a:pt x="201568" y="137753"/>
                    <a:pt x="202597" y="140735"/>
                  </a:cubicBezTo>
                  <a:cubicBezTo>
                    <a:pt x="202418" y="141180"/>
                    <a:pt x="202328" y="141669"/>
                    <a:pt x="202239" y="142159"/>
                  </a:cubicBezTo>
                  <a:lnTo>
                    <a:pt x="202328" y="141981"/>
                  </a:lnTo>
                  <a:lnTo>
                    <a:pt x="202776" y="141313"/>
                  </a:lnTo>
                  <a:cubicBezTo>
                    <a:pt x="203268" y="142871"/>
                    <a:pt x="203402" y="144028"/>
                    <a:pt x="202686" y="144117"/>
                  </a:cubicBezTo>
                  <a:cubicBezTo>
                    <a:pt x="202463" y="144117"/>
                    <a:pt x="202239" y="144117"/>
                    <a:pt x="202105" y="144072"/>
                  </a:cubicBezTo>
                  <a:cubicBezTo>
                    <a:pt x="202149" y="145452"/>
                    <a:pt x="202507" y="146832"/>
                    <a:pt x="203178" y="148122"/>
                  </a:cubicBezTo>
                  <a:cubicBezTo>
                    <a:pt x="204968" y="152483"/>
                    <a:pt x="208100" y="153240"/>
                    <a:pt x="209084" y="153685"/>
                  </a:cubicBezTo>
                  <a:cubicBezTo>
                    <a:pt x="212618" y="155287"/>
                    <a:pt x="221655" y="155065"/>
                    <a:pt x="222371" y="143805"/>
                  </a:cubicBezTo>
                  <a:cubicBezTo>
                    <a:pt x="222550" y="141358"/>
                    <a:pt x="221163" y="131968"/>
                    <a:pt x="220805" y="128140"/>
                  </a:cubicBezTo>
                  <a:lnTo>
                    <a:pt x="217360" y="98946"/>
                  </a:lnTo>
                  <a:close/>
                  <a:moveTo>
                    <a:pt x="201612" y="165745"/>
                  </a:moveTo>
                  <a:cubicBezTo>
                    <a:pt x="201076" y="170685"/>
                    <a:pt x="197989" y="172465"/>
                    <a:pt x="196289" y="173578"/>
                  </a:cubicBezTo>
                  <a:cubicBezTo>
                    <a:pt x="193515" y="175447"/>
                    <a:pt x="190115" y="175313"/>
                    <a:pt x="186223" y="173533"/>
                  </a:cubicBezTo>
                  <a:cubicBezTo>
                    <a:pt x="184970" y="172999"/>
                    <a:pt x="183449" y="171575"/>
                    <a:pt x="181749" y="169484"/>
                  </a:cubicBezTo>
                  <a:cubicBezTo>
                    <a:pt x="179646" y="166858"/>
                    <a:pt x="176380" y="160360"/>
                    <a:pt x="174233" y="157824"/>
                  </a:cubicBezTo>
                  <a:lnTo>
                    <a:pt x="155487" y="134816"/>
                  </a:lnTo>
                  <a:cubicBezTo>
                    <a:pt x="151282" y="129253"/>
                    <a:pt x="147121" y="123690"/>
                    <a:pt x="143318" y="117860"/>
                  </a:cubicBezTo>
                  <a:cubicBezTo>
                    <a:pt x="140768" y="114033"/>
                    <a:pt x="138397" y="110072"/>
                    <a:pt x="136160" y="106067"/>
                  </a:cubicBezTo>
                  <a:cubicBezTo>
                    <a:pt x="127884" y="91247"/>
                    <a:pt x="120904" y="75849"/>
                    <a:pt x="113120" y="60718"/>
                  </a:cubicBezTo>
                  <a:cubicBezTo>
                    <a:pt x="110257" y="55912"/>
                    <a:pt x="111822" y="49726"/>
                    <a:pt x="116609" y="46878"/>
                  </a:cubicBezTo>
                  <a:cubicBezTo>
                    <a:pt x="121441" y="44030"/>
                    <a:pt x="127660" y="45587"/>
                    <a:pt x="130523" y="50349"/>
                  </a:cubicBezTo>
                  <a:cubicBezTo>
                    <a:pt x="138666" y="61920"/>
                    <a:pt x="146808" y="73402"/>
                    <a:pt x="154637" y="85150"/>
                  </a:cubicBezTo>
                  <a:cubicBezTo>
                    <a:pt x="158485" y="90891"/>
                    <a:pt x="162332" y="96677"/>
                    <a:pt x="166001" y="102507"/>
                  </a:cubicBezTo>
                  <a:cubicBezTo>
                    <a:pt x="169669" y="108292"/>
                    <a:pt x="173069" y="114211"/>
                    <a:pt x="176828" y="119952"/>
                  </a:cubicBezTo>
                  <a:lnTo>
                    <a:pt x="192396" y="145051"/>
                  </a:lnTo>
                  <a:cubicBezTo>
                    <a:pt x="193425" y="146787"/>
                    <a:pt x="194141" y="151504"/>
                    <a:pt x="195215" y="154842"/>
                  </a:cubicBezTo>
                  <a:cubicBezTo>
                    <a:pt x="199689" y="156355"/>
                    <a:pt x="202507" y="160939"/>
                    <a:pt x="201612" y="165745"/>
                  </a:cubicBezTo>
                  <a:close/>
                  <a:moveTo>
                    <a:pt x="198212" y="158224"/>
                  </a:moveTo>
                  <a:cubicBezTo>
                    <a:pt x="199152" y="157690"/>
                    <a:pt x="196781" y="157067"/>
                    <a:pt x="196333" y="156711"/>
                  </a:cubicBezTo>
                  <a:cubicBezTo>
                    <a:pt x="196155" y="156578"/>
                    <a:pt x="195931" y="156444"/>
                    <a:pt x="195752" y="156311"/>
                  </a:cubicBezTo>
                  <a:cubicBezTo>
                    <a:pt x="196378" y="157868"/>
                    <a:pt x="197183" y="158758"/>
                    <a:pt x="198212" y="158224"/>
                  </a:cubicBezTo>
                  <a:close/>
                  <a:moveTo>
                    <a:pt x="154324" y="159737"/>
                  </a:moveTo>
                  <a:cubicBezTo>
                    <a:pt x="147837" y="151549"/>
                    <a:pt x="141395" y="143360"/>
                    <a:pt x="134460" y="135528"/>
                  </a:cubicBezTo>
                  <a:cubicBezTo>
                    <a:pt x="128912" y="129297"/>
                    <a:pt x="123007" y="123334"/>
                    <a:pt x="117012" y="117504"/>
                  </a:cubicBezTo>
                  <a:cubicBezTo>
                    <a:pt x="107930" y="108692"/>
                    <a:pt x="98446" y="100504"/>
                    <a:pt x="88961" y="92137"/>
                  </a:cubicBezTo>
                  <a:cubicBezTo>
                    <a:pt x="85069" y="88132"/>
                    <a:pt x="78627" y="88043"/>
                    <a:pt x="74600" y="91915"/>
                  </a:cubicBezTo>
                  <a:cubicBezTo>
                    <a:pt x="70618" y="95831"/>
                    <a:pt x="70484" y="102195"/>
                    <a:pt x="74421" y="106200"/>
                  </a:cubicBezTo>
                  <a:cubicBezTo>
                    <a:pt x="82385" y="115724"/>
                    <a:pt x="89901" y="125515"/>
                    <a:pt x="97864" y="135083"/>
                  </a:cubicBezTo>
                  <a:cubicBezTo>
                    <a:pt x="103188" y="141447"/>
                    <a:pt x="108512" y="147722"/>
                    <a:pt x="114149" y="153819"/>
                  </a:cubicBezTo>
                  <a:cubicBezTo>
                    <a:pt x="121218" y="161429"/>
                    <a:pt x="128644" y="168638"/>
                    <a:pt x="136071" y="175937"/>
                  </a:cubicBezTo>
                  <a:cubicBezTo>
                    <a:pt x="143542" y="183280"/>
                    <a:pt x="151148" y="190311"/>
                    <a:pt x="158753" y="197476"/>
                  </a:cubicBezTo>
                  <a:cubicBezTo>
                    <a:pt x="162332" y="201481"/>
                    <a:pt x="168461" y="201793"/>
                    <a:pt x="172488" y="198233"/>
                  </a:cubicBezTo>
                  <a:cubicBezTo>
                    <a:pt x="176469" y="194672"/>
                    <a:pt x="176828" y="188575"/>
                    <a:pt x="173248" y="184615"/>
                  </a:cubicBezTo>
                  <a:cubicBezTo>
                    <a:pt x="166896" y="176293"/>
                    <a:pt x="160766" y="167971"/>
                    <a:pt x="154324" y="159737"/>
                  </a:cubicBezTo>
                  <a:close/>
                  <a:moveTo>
                    <a:pt x="146092" y="200502"/>
                  </a:moveTo>
                  <a:cubicBezTo>
                    <a:pt x="151013" y="202594"/>
                    <a:pt x="153295" y="208290"/>
                    <a:pt x="151148" y="213186"/>
                  </a:cubicBezTo>
                  <a:cubicBezTo>
                    <a:pt x="150745" y="214476"/>
                    <a:pt x="146629" y="221063"/>
                    <a:pt x="137950" y="218125"/>
                  </a:cubicBezTo>
                  <a:cubicBezTo>
                    <a:pt x="137905" y="218125"/>
                    <a:pt x="137815" y="218081"/>
                    <a:pt x="137815" y="218081"/>
                  </a:cubicBezTo>
                  <a:cubicBezTo>
                    <a:pt x="140410" y="222798"/>
                    <a:pt x="138084" y="228717"/>
                    <a:pt x="136697" y="229830"/>
                  </a:cubicBezTo>
                  <a:cubicBezTo>
                    <a:pt x="136160" y="230230"/>
                    <a:pt x="134281" y="232811"/>
                    <a:pt x="129449" y="232633"/>
                  </a:cubicBezTo>
                  <a:cubicBezTo>
                    <a:pt x="128689" y="232678"/>
                    <a:pt x="127928" y="232633"/>
                    <a:pt x="127212" y="232500"/>
                  </a:cubicBezTo>
                  <a:cubicBezTo>
                    <a:pt x="127257" y="232411"/>
                    <a:pt x="127257" y="232322"/>
                    <a:pt x="127302" y="232233"/>
                  </a:cubicBezTo>
                  <a:cubicBezTo>
                    <a:pt x="127392" y="231521"/>
                    <a:pt x="126184" y="231254"/>
                    <a:pt x="124439" y="231209"/>
                  </a:cubicBezTo>
                  <a:lnTo>
                    <a:pt x="124841" y="231654"/>
                  </a:lnTo>
                  <a:lnTo>
                    <a:pt x="125065" y="231832"/>
                  </a:lnTo>
                  <a:cubicBezTo>
                    <a:pt x="124618" y="231654"/>
                    <a:pt x="124215" y="231432"/>
                    <a:pt x="123812" y="231209"/>
                  </a:cubicBezTo>
                  <a:cubicBezTo>
                    <a:pt x="120636" y="231209"/>
                    <a:pt x="116028" y="231788"/>
                    <a:pt x="114104" y="231565"/>
                  </a:cubicBezTo>
                  <a:lnTo>
                    <a:pt x="87887" y="227560"/>
                  </a:lnTo>
                  <a:cubicBezTo>
                    <a:pt x="79834" y="226047"/>
                    <a:pt x="71647" y="224667"/>
                    <a:pt x="63550" y="222709"/>
                  </a:cubicBezTo>
                  <a:cubicBezTo>
                    <a:pt x="54468" y="220484"/>
                    <a:pt x="45475" y="217769"/>
                    <a:pt x="36349" y="215455"/>
                  </a:cubicBezTo>
                  <a:cubicBezTo>
                    <a:pt x="27401" y="213230"/>
                    <a:pt x="18587" y="210916"/>
                    <a:pt x="9461" y="209581"/>
                  </a:cubicBezTo>
                  <a:cubicBezTo>
                    <a:pt x="3913" y="209225"/>
                    <a:pt x="-337" y="204418"/>
                    <a:pt x="21" y="198856"/>
                  </a:cubicBezTo>
                  <a:cubicBezTo>
                    <a:pt x="379" y="193293"/>
                    <a:pt x="5211" y="189065"/>
                    <a:pt x="10758" y="189421"/>
                  </a:cubicBezTo>
                  <a:cubicBezTo>
                    <a:pt x="25119" y="189287"/>
                    <a:pt x="39391" y="190489"/>
                    <a:pt x="53618" y="192803"/>
                  </a:cubicBezTo>
                  <a:cubicBezTo>
                    <a:pt x="59121" y="193738"/>
                    <a:pt x="64579" y="194806"/>
                    <a:pt x="69992" y="196096"/>
                  </a:cubicBezTo>
                  <a:cubicBezTo>
                    <a:pt x="78000" y="198055"/>
                    <a:pt x="85829" y="200591"/>
                    <a:pt x="93659" y="202727"/>
                  </a:cubicBezTo>
                  <a:lnTo>
                    <a:pt x="118488" y="210159"/>
                  </a:lnTo>
                  <a:cubicBezTo>
                    <a:pt x="119473" y="210426"/>
                    <a:pt x="121262" y="210827"/>
                    <a:pt x="122873" y="211183"/>
                  </a:cubicBezTo>
                  <a:cubicBezTo>
                    <a:pt x="110615" y="205175"/>
                    <a:pt x="94956" y="197209"/>
                    <a:pt x="93390" y="196408"/>
                  </a:cubicBezTo>
                  <a:cubicBezTo>
                    <a:pt x="86098" y="192314"/>
                    <a:pt x="78492" y="188842"/>
                    <a:pt x="71021" y="185060"/>
                  </a:cubicBezTo>
                  <a:cubicBezTo>
                    <a:pt x="63415" y="181143"/>
                    <a:pt x="55855" y="177049"/>
                    <a:pt x="48339" y="172955"/>
                  </a:cubicBezTo>
                  <a:cubicBezTo>
                    <a:pt x="37959" y="167347"/>
                    <a:pt x="27848" y="161429"/>
                    <a:pt x="17872" y="155243"/>
                  </a:cubicBezTo>
                  <a:cubicBezTo>
                    <a:pt x="12906" y="152661"/>
                    <a:pt x="11027" y="146520"/>
                    <a:pt x="13621" y="141625"/>
                  </a:cubicBezTo>
                  <a:cubicBezTo>
                    <a:pt x="16216" y="136685"/>
                    <a:pt x="22390" y="134771"/>
                    <a:pt x="27311" y="137397"/>
                  </a:cubicBezTo>
                  <a:cubicBezTo>
                    <a:pt x="43149" y="144428"/>
                    <a:pt x="59478" y="149991"/>
                    <a:pt x="75361" y="156934"/>
                  </a:cubicBezTo>
                  <a:cubicBezTo>
                    <a:pt x="79700" y="158847"/>
                    <a:pt x="83995" y="160895"/>
                    <a:pt x="88156" y="163120"/>
                  </a:cubicBezTo>
                  <a:cubicBezTo>
                    <a:pt x="94553" y="166502"/>
                    <a:pt x="100683" y="170285"/>
                    <a:pt x="106767" y="174156"/>
                  </a:cubicBezTo>
                  <a:cubicBezTo>
                    <a:pt x="108691" y="175492"/>
                    <a:pt x="132939" y="192047"/>
                    <a:pt x="142781" y="198411"/>
                  </a:cubicBezTo>
                  <a:cubicBezTo>
                    <a:pt x="143318" y="198767"/>
                    <a:pt x="143810" y="199167"/>
                    <a:pt x="144213" y="199523"/>
                  </a:cubicBezTo>
                  <a:cubicBezTo>
                    <a:pt x="143632" y="199568"/>
                    <a:pt x="143005" y="199701"/>
                    <a:pt x="142737" y="199701"/>
                  </a:cubicBezTo>
                  <a:cubicBezTo>
                    <a:pt x="143408" y="199746"/>
                    <a:pt x="144124" y="199835"/>
                    <a:pt x="144839" y="200057"/>
                  </a:cubicBezTo>
                  <a:lnTo>
                    <a:pt x="144660" y="199879"/>
                  </a:lnTo>
                  <a:lnTo>
                    <a:pt x="144213" y="199523"/>
                  </a:lnTo>
                  <a:cubicBezTo>
                    <a:pt x="145153" y="199434"/>
                    <a:pt x="146092" y="199479"/>
                    <a:pt x="145645" y="200324"/>
                  </a:cubicBezTo>
                  <a:lnTo>
                    <a:pt x="146092" y="200502"/>
                  </a:lnTo>
                  <a:close/>
                  <a:moveTo>
                    <a:pt x="142424" y="199701"/>
                  </a:moveTo>
                  <a:cubicBezTo>
                    <a:pt x="138129" y="199256"/>
                    <a:pt x="135892" y="201437"/>
                    <a:pt x="134460" y="203573"/>
                  </a:cubicBezTo>
                  <a:cubicBezTo>
                    <a:pt x="136339" y="201081"/>
                    <a:pt x="139337" y="199657"/>
                    <a:pt x="142424" y="199701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 rot="10800000">
              <a:off x="4701290" y="3880083"/>
              <a:ext cx="139692" cy="205957"/>
            </a:xfrm>
            <a:custGeom>
              <a:avLst/>
              <a:gdLst/>
              <a:ahLst/>
              <a:cxnLst/>
              <a:rect l="l" t="t" r="r" b="b"/>
              <a:pathLst>
                <a:path w="279384" h="411913" extrusionOk="0">
                  <a:moveTo>
                    <a:pt x="213565" y="351232"/>
                  </a:moveTo>
                  <a:cubicBezTo>
                    <a:pt x="220812" y="366541"/>
                    <a:pt x="204796" y="383230"/>
                    <a:pt x="193298" y="391863"/>
                  </a:cubicBezTo>
                  <a:cubicBezTo>
                    <a:pt x="167842" y="410999"/>
                    <a:pt x="127309" y="419010"/>
                    <a:pt x="96842" y="404369"/>
                  </a:cubicBezTo>
                  <a:lnTo>
                    <a:pt x="96529" y="400230"/>
                  </a:lnTo>
                  <a:cubicBezTo>
                    <a:pt x="93710" y="400452"/>
                    <a:pt x="89371" y="400096"/>
                    <a:pt x="89102" y="400096"/>
                  </a:cubicBezTo>
                  <a:cubicBezTo>
                    <a:pt x="79662" y="398806"/>
                    <a:pt x="70446" y="394266"/>
                    <a:pt x="62393" y="389683"/>
                  </a:cubicBezTo>
                  <a:cubicBezTo>
                    <a:pt x="36132" y="374641"/>
                    <a:pt x="13986" y="349719"/>
                    <a:pt x="3696" y="322483"/>
                  </a:cubicBezTo>
                  <a:cubicBezTo>
                    <a:pt x="2265" y="318611"/>
                    <a:pt x="1057" y="314695"/>
                    <a:pt x="431" y="310690"/>
                  </a:cubicBezTo>
                  <a:cubicBezTo>
                    <a:pt x="-3864" y="284121"/>
                    <a:pt x="25081" y="294357"/>
                    <a:pt x="38100" y="304860"/>
                  </a:cubicBezTo>
                  <a:cubicBezTo>
                    <a:pt x="64943" y="326533"/>
                    <a:pt x="80020" y="359198"/>
                    <a:pt x="93621" y="389060"/>
                  </a:cubicBezTo>
                  <a:lnTo>
                    <a:pt x="96037" y="393821"/>
                  </a:lnTo>
                  <a:lnTo>
                    <a:pt x="95813" y="391107"/>
                  </a:lnTo>
                  <a:cubicBezTo>
                    <a:pt x="94784" y="390929"/>
                    <a:pt x="120866" y="366407"/>
                    <a:pt x="123193" y="364805"/>
                  </a:cubicBezTo>
                  <a:cubicBezTo>
                    <a:pt x="139746" y="353235"/>
                    <a:pt x="198443" y="319323"/>
                    <a:pt x="213565" y="351232"/>
                  </a:cubicBezTo>
                  <a:close/>
                  <a:moveTo>
                    <a:pt x="106819" y="303169"/>
                  </a:moveTo>
                  <a:cubicBezTo>
                    <a:pt x="104805" y="285368"/>
                    <a:pt x="103374" y="264140"/>
                    <a:pt x="97200" y="247184"/>
                  </a:cubicBezTo>
                  <a:cubicBezTo>
                    <a:pt x="92860" y="235346"/>
                    <a:pt x="87849" y="223642"/>
                    <a:pt x="81497" y="212605"/>
                  </a:cubicBezTo>
                  <a:cubicBezTo>
                    <a:pt x="73891" y="199432"/>
                    <a:pt x="39666" y="157955"/>
                    <a:pt x="34611" y="195204"/>
                  </a:cubicBezTo>
                  <a:cubicBezTo>
                    <a:pt x="34074" y="199254"/>
                    <a:pt x="34029" y="203393"/>
                    <a:pt x="34342" y="207443"/>
                  </a:cubicBezTo>
                  <a:cubicBezTo>
                    <a:pt x="36445" y="234545"/>
                    <a:pt x="51074" y="261514"/>
                    <a:pt x="69015" y="282475"/>
                  </a:cubicBezTo>
                  <a:cubicBezTo>
                    <a:pt x="73846" y="288082"/>
                    <a:pt x="96350" y="313449"/>
                    <a:pt x="106819" y="303169"/>
                  </a:cubicBezTo>
                  <a:close/>
                  <a:moveTo>
                    <a:pt x="126638" y="220260"/>
                  </a:moveTo>
                  <a:cubicBezTo>
                    <a:pt x="127890" y="221194"/>
                    <a:pt x="132006" y="168592"/>
                    <a:pt x="119927" y="129874"/>
                  </a:cubicBezTo>
                  <a:cubicBezTo>
                    <a:pt x="111113" y="101659"/>
                    <a:pt x="86731" y="83635"/>
                    <a:pt x="80736" y="85149"/>
                  </a:cubicBezTo>
                  <a:cubicBezTo>
                    <a:pt x="74249" y="86795"/>
                    <a:pt x="66241" y="113719"/>
                    <a:pt x="73220" y="142023"/>
                  </a:cubicBezTo>
                  <a:cubicBezTo>
                    <a:pt x="81362" y="175000"/>
                    <a:pt x="118943" y="214652"/>
                    <a:pt x="126638" y="220260"/>
                  </a:cubicBezTo>
                  <a:close/>
                  <a:moveTo>
                    <a:pt x="120151" y="305616"/>
                  </a:moveTo>
                  <a:cubicBezTo>
                    <a:pt x="115945" y="308554"/>
                    <a:pt x="149678" y="313671"/>
                    <a:pt x="160371" y="313093"/>
                  </a:cubicBezTo>
                  <a:cubicBezTo>
                    <a:pt x="187169" y="311669"/>
                    <a:pt x="214996" y="306017"/>
                    <a:pt x="236605" y="290352"/>
                  </a:cubicBezTo>
                  <a:cubicBezTo>
                    <a:pt x="244210" y="284833"/>
                    <a:pt x="256021" y="275087"/>
                    <a:pt x="252442" y="264941"/>
                  </a:cubicBezTo>
                  <a:cubicBezTo>
                    <a:pt x="237723" y="223642"/>
                    <a:pt x="131470" y="304014"/>
                    <a:pt x="120151" y="305616"/>
                  </a:cubicBezTo>
                  <a:close/>
                  <a:moveTo>
                    <a:pt x="229760" y="154084"/>
                  </a:moveTo>
                  <a:cubicBezTo>
                    <a:pt x="193432" y="164720"/>
                    <a:pt x="167976" y="193024"/>
                    <a:pt x="152899" y="224621"/>
                  </a:cubicBezTo>
                  <a:lnTo>
                    <a:pt x="146502" y="253192"/>
                  </a:lnTo>
                  <a:cubicBezTo>
                    <a:pt x="147217" y="251634"/>
                    <a:pt x="154733" y="251145"/>
                    <a:pt x="156076" y="250878"/>
                  </a:cubicBezTo>
                  <a:cubicBezTo>
                    <a:pt x="166947" y="248653"/>
                    <a:pt x="177729" y="246027"/>
                    <a:pt x="188377" y="243134"/>
                  </a:cubicBezTo>
                  <a:cubicBezTo>
                    <a:pt x="218396" y="234901"/>
                    <a:pt x="263269" y="221105"/>
                    <a:pt x="276556" y="191377"/>
                  </a:cubicBezTo>
                  <a:cubicBezTo>
                    <a:pt x="278212" y="187683"/>
                    <a:pt x="279151" y="183634"/>
                    <a:pt x="279330" y="179584"/>
                  </a:cubicBezTo>
                  <a:cubicBezTo>
                    <a:pt x="280806" y="152793"/>
                    <a:pt x="251771" y="147631"/>
                    <a:pt x="229760" y="154084"/>
                  </a:cubicBezTo>
                  <a:close/>
                  <a:moveTo>
                    <a:pt x="216294" y="101971"/>
                  </a:moveTo>
                  <a:cubicBezTo>
                    <a:pt x="221528" y="96986"/>
                    <a:pt x="226628" y="91913"/>
                    <a:pt x="231460" y="86617"/>
                  </a:cubicBezTo>
                  <a:cubicBezTo>
                    <a:pt x="235173" y="82523"/>
                    <a:pt x="238797" y="78384"/>
                    <a:pt x="242242" y="74067"/>
                  </a:cubicBezTo>
                  <a:cubicBezTo>
                    <a:pt x="255977" y="57023"/>
                    <a:pt x="281970" y="22622"/>
                    <a:pt x="254232" y="5221"/>
                  </a:cubicBezTo>
                  <a:cubicBezTo>
                    <a:pt x="233965" y="-7418"/>
                    <a:pt x="214504" y="4910"/>
                    <a:pt x="201933" y="20708"/>
                  </a:cubicBezTo>
                  <a:cubicBezTo>
                    <a:pt x="177774" y="50926"/>
                    <a:pt x="168468" y="89688"/>
                    <a:pt x="171779" y="126759"/>
                  </a:cubicBezTo>
                  <a:cubicBezTo>
                    <a:pt x="170168" y="125735"/>
                    <a:pt x="208330" y="109492"/>
                    <a:pt x="216294" y="10197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 rot="10800000">
              <a:off x="4716230" y="3802924"/>
              <a:ext cx="113332" cy="266449"/>
            </a:xfrm>
            <a:custGeom>
              <a:avLst/>
              <a:gdLst/>
              <a:ahLst/>
              <a:cxnLst/>
              <a:rect l="l" t="t" r="r" b="b"/>
              <a:pathLst>
                <a:path w="226665" h="532898" extrusionOk="0">
                  <a:moveTo>
                    <a:pt x="67517" y="526084"/>
                  </a:moveTo>
                  <a:cubicBezTo>
                    <a:pt x="67383" y="526485"/>
                    <a:pt x="67249" y="526885"/>
                    <a:pt x="67204" y="527241"/>
                  </a:cubicBezTo>
                  <a:cubicBezTo>
                    <a:pt x="66354" y="527197"/>
                    <a:pt x="67070" y="526218"/>
                    <a:pt x="67651" y="525550"/>
                  </a:cubicBezTo>
                  <a:lnTo>
                    <a:pt x="67696" y="525728"/>
                  </a:lnTo>
                  <a:cubicBezTo>
                    <a:pt x="67651" y="525817"/>
                    <a:pt x="67562" y="525951"/>
                    <a:pt x="67517" y="526084"/>
                  </a:cubicBezTo>
                  <a:close/>
                  <a:moveTo>
                    <a:pt x="96686" y="259778"/>
                  </a:moveTo>
                  <a:cubicBezTo>
                    <a:pt x="97984" y="259066"/>
                    <a:pt x="98968" y="257820"/>
                    <a:pt x="99460" y="255995"/>
                  </a:cubicBezTo>
                  <a:cubicBezTo>
                    <a:pt x="99684" y="255283"/>
                    <a:pt x="99773" y="253503"/>
                    <a:pt x="99818" y="252702"/>
                  </a:cubicBezTo>
                  <a:cubicBezTo>
                    <a:pt x="100400" y="251634"/>
                    <a:pt x="101071" y="250611"/>
                    <a:pt x="101787" y="249631"/>
                  </a:cubicBezTo>
                  <a:cubicBezTo>
                    <a:pt x="102995" y="247807"/>
                    <a:pt x="104337" y="246071"/>
                    <a:pt x="105634" y="244336"/>
                  </a:cubicBezTo>
                  <a:cubicBezTo>
                    <a:pt x="108587" y="240508"/>
                    <a:pt x="111808" y="236904"/>
                    <a:pt x="115208" y="233388"/>
                  </a:cubicBezTo>
                  <a:cubicBezTo>
                    <a:pt x="120353" y="228092"/>
                    <a:pt x="125856" y="223063"/>
                    <a:pt x="131448" y="218212"/>
                  </a:cubicBezTo>
                  <a:cubicBezTo>
                    <a:pt x="139725" y="210869"/>
                    <a:pt x="148628" y="204149"/>
                    <a:pt x="157665" y="197563"/>
                  </a:cubicBezTo>
                  <a:cubicBezTo>
                    <a:pt x="163705" y="193202"/>
                    <a:pt x="169834" y="188885"/>
                    <a:pt x="176008" y="184702"/>
                  </a:cubicBezTo>
                  <a:cubicBezTo>
                    <a:pt x="191622" y="174154"/>
                    <a:pt x="207727" y="164186"/>
                    <a:pt x="223923" y="154751"/>
                  </a:cubicBezTo>
                  <a:cubicBezTo>
                    <a:pt x="226473" y="153327"/>
                    <a:pt x="227412" y="150123"/>
                    <a:pt x="226025" y="147586"/>
                  </a:cubicBezTo>
                  <a:cubicBezTo>
                    <a:pt x="224594" y="145049"/>
                    <a:pt x="221417" y="144115"/>
                    <a:pt x="218823" y="145539"/>
                  </a:cubicBezTo>
                  <a:cubicBezTo>
                    <a:pt x="206609" y="151725"/>
                    <a:pt x="194351" y="158044"/>
                    <a:pt x="182361" y="164898"/>
                  </a:cubicBezTo>
                  <a:cubicBezTo>
                    <a:pt x="174308" y="169526"/>
                    <a:pt x="166389" y="174332"/>
                    <a:pt x="158739" y="179450"/>
                  </a:cubicBezTo>
                  <a:cubicBezTo>
                    <a:pt x="152296" y="183767"/>
                    <a:pt x="146033" y="188351"/>
                    <a:pt x="139993" y="193113"/>
                  </a:cubicBezTo>
                  <a:cubicBezTo>
                    <a:pt x="133909" y="198008"/>
                    <a:pt x="128048" y="203126"/>
                    <a:pt x="122456" y="208466"/>
                  </a:cubicBezTo>
                  <a:cubicBezTo>
                    <a:pt x="117803" y="212961"/>
                    <a:pt x="113150" y="217545"/>
                    <a:pt x="108811" y="222351"/>
                  </a:cubicBezTo>
                  <a:cubicBezTo>
                    <a:pt x="107200" y="224131"/>
                    <a:pt x="105858" y="226178"/>
                    <a:pt x="104292" y="228048"/>
                  </a:cubicBezTo>
                  <a:cubicBezTo>
                    <a:pt x="109750" y="209000"/>
                    <a:pt x="115835" y="190042"/>
                    <a:pt x="122545" y="171395"/>
                  </a:cubicBezTo>
                  <a:cubicBezTo>
                    <a:pt x="135967" y="134191"/>
                    <a:pt x="151849" y="98099"/>
                    <a:pt x="170371" y="64811"/>
                  </a:cubicBezTo>
                  <a:cubicBezTo>
                    <a:pt x="173637" y="58936"/>
                    <a:pt x="177261" y="53284"/>
                    <a:pt x="181019" y="47721"/>
                  </a:cubicBezTo>
                  <a:cubicBezTo>
                    <a:pt x="190100" y="34415"/>
                    <a:pt x="200122" y="21687"/>
                    <a:pt x="208801" y="8114"/>
                  </a:cubicBezTo>
                  <a:cubicBezTo>
                    <a:pt x="210412" y="5666"/>
                    <a:pt x="209696" y="2417"/>
                    <a:pt x="207280" y="860"/>
                  </a:cubicBezTo>
                  <a:cubicBezTo>
                    <a:pt x="204819" y="-742"/>
                    <a:pt x="201554" y="-30"/>
                    <a:pt x="199988" y="2373"/>
                  </a:cubicBezTo>
                  <a:cubicBezTo>
                    <a:pt x="191040" y="15724"/>
                    <a:pt x="180795" y="28140"/>
                    <a:pt x="171534" y="41179"/>
                  </a:cubicBezTo>
                  <a:cubicBezTo>
                    <a:pt x="167463" y="46965"/>
                    <a:pt x="163526" y="52839"/>
                    <a:pt x="159991" y="58981"/>
                  </a:cubicBezTo>
                  <a:cubicBezTo>
                    <a:pt x="140575" y="92536"/>
                    <a:pt x="123574" y="128939"/>
                    <a:pt x="109571" y="166678"/>
                  </a:cubicBezTo>
                  <a:cubicBezTo>
                    <a:pt x="108632" y="169170"/>
                    <a:pt x="107961" y="171796"/>
                    <a:pt x="107066" y="174332"/>
                  </a:cubicBezTo>
                  <a:cubicBezTo>
                    <a:pt x="106663" y="172419"/>
                    <a:pt x="106663" y="170461"/>
                    <a:pt x="106216" y="168547"/>
                  </a:cubicBezTo>
                  <a:cubicBezTo>
                    <a:pt x="104605" y="161204"/>
                    <a:pt x="102681" y="153906"/>
                    <a:pt x="100489" y="146741"/>
                  </a:cubicBezTo>
                  <a:cubicBezTo>
                    <a:pt x="98387" y="139620"/>
                    <a:pt x="95881" y="132633"/>
                    <a:pt x="93823" y="125602"/>
                  </a:cubicBezTo>
                  <a:cubicBezTo>
                    <a:pt x="92794" y="122442"/>
                    <a:pt x="91721" y="119282"/>
                    <a:pt x="90468" y="116167"/>
                  </a:cubicBezTo>
                  <a:cubicBezTo>
                    <a:pt x="88678" y="111583"/>
                    <a:pt x="86620" y="107133"/>
                    <a:pt x="84562" y="102638"/>
                  </a:cubicBezTo>
                  <a:lnTo>
                    <a:pt x="80446" y="94806"/>
                  </a:lnTo>
                  <a:cubicBezTo>
                    <a:pt x="80223" y="94405"/>
                    <a:pt x="79462" y="93737"/>
                    <a:pt x="78836" y="93114"/>
                  </a:cubicBezTo>
                  <a:cubicBezTo>
                    <a:pt x="78836" y="92892"/>
                    <a:pt x="78791" y="92714"/>
                    <a:pt x="78746" y="92536"/>
                  </a:cubicBezTo>
                  <a:lnTo>
                    <a:pt x="78702" y="92981"/>
                  </a:lnTo>
                  <a:cubicBezTo>
                    <a:pt x="78120" y="92358"/>
                    <a:pt x="77717" y="91779"/>
                    <a:pt x="78120" y="91512"/>
                  </a:cubicBezTo>
                  <a:cubicBezTo>
                    <a:pt x="78254" y="91423"/>
                    <a:pt x="78299" y="91423"/>
                    <a:pt x="78388" y="91379"/>
                  </a:cubicBezTo>
                  <a:cubicBezTo>
                    <a:pt x="77986" y="90533"/>
                    <a:pt x="77360" y="89732"/>
                    <a:pt x="76465" y="89198"/>
                  </a:cubicBezTo>
                  <a:cubicBezTo>
                    <a:pt x="73422" y="87107"/>
                    <a:pt x="71230" y="88798"/>
                    <a:pt x="70425" y="89332"/>
                  </a:cubicBezTo>
                  <a:cubicBezTo>
                    <a:pt x="69217" y="90177"/>
                    <a:pt x="67964" y="91824"/>
                    <a:pt x="68546" y="94761"/>
                  </a:cubicBezTo>
                  <a:cubicBezTo>
                    <a:pt x="68680" y="95518"/>
                    <a:pt x="70470" y="98455"/>
                    <a:pt x="71051" y="99701"/>
                  </a:cubicBezTo>
                  <a:lnTo>
                    <a:pt x="74004" y="106955"/>
                  </a:lnTo>
                  <a:cubicBezTo>
                    <a:pt x="75301" y="110649"/>
                    <a:pt x="76599" y="114342"/>
                    <a:pt x="77807" y="118081"/>
                  </a:cubicBezTo>
                  <a:cubicBezTo>
                    <a:pt x="78970" y="121730"/>
                    <a:pt x="80044" y="125424"/>
                    <a:pt x="80894" y="129162"/>
                  </a:cubicBezTo>
                  <a:cubicBezTo>
                    <a:pt x="83086" y="137484"/>
                    <a:pt x="85323" y="145939"/>
                    <a:pt x="87918" y="154351"/>
                  </a:cubicBezTo>
                  <a:cubicBezTo>
                    <a:pt x="90423" y="162539"/>
                    <a:pt x="93152" y="170639"/>
                    <a:pt x="95389" y="178827"/>
                  </a:cubicBezTo>
                  <a:cubicBezTo>
                    <a:pt x="97044" y="184924"/>
                    <a:pt x="98476" y="190977"/>
                    <a:pt x="99595" y="197118"/>
                  </a:cubicBezTo>
                  <a:cubicBezTo>
                    <a:pt x="93242" y="216655"/>
                    <a:pt x="87649" y="236281"/>
                    <a:pt x="82773" y="256084"/>
                  </a:cubicBezTo>
                  <a:cubicBezTo>
                    <a:pt x="82549" y="255461"/>
                    <a:pt x="82415" y="254794"/>
                    <a:pt x="82191" y="254126"/>
                  </a:cubicBezTo>
                  <a:cubicBezTo>
                    <a:pt x="80402" y="248875"/>
                    <a:pt x="78388" y="243668"/>
                    <a:pt x="76152" y="238595"/>
                  </a:cubicBezTo>
                  <a:cubicBezTo>
                    <a:pt x="74273" y="234322"/>
                    <a:pt x="72215" y="230184"/>
                    <a:pt x="69933" y="226045"/>
                  </a:cubicBezTo>
                  <a:cubicBezTo>
                    <a:pt x="67651" y="221995"/>
                    <a:pt x="65146" y="218079"/>
                    <a:pt x="62506" y="214118"/>
                  </a:cubicBezTo>
                  <a:lnTo>
                    <a:pt x="49756" y="196094"/>
                  </a:lnTo>
                  <a:lnTo>
                    <a:pt x="45103" y="190131"/>
                  </a:lnTo>
                  <a:cubicBezTo>
                    <a:pt x="44835" y="189775"/>
                    <a:pt x="44074" y="189196"/>
                    <a:pt x="43448" y="188662"/>
                  </a:cubicBezTo>
                  <a:cubicBezTo>
                    <a:pt x="43403" y="188395"/>
                    <a:pt x="43313" y="188084"/>
                    <a:pt x="43224" y="187817"/>
                  </a:cubicBezTo>
                  <a:lnTo>
                    <a:pt x="43224" y="188440"/>
                  </a:lnTo>
                  <a:cubicBezTo>
                    <a:pt x="42732" y="187950"/>
                    <a:pt x="42464" y="187505"/>
                    <a:pt x="42821" y="187283"/>
                  </a:cubicBezTo>
                  <a:cubicBezTo>
                    <a:pt x="42866" y="187238"/>
                    <a:pt x="42866" y="187238"/>
                    <a:pt x="42911" y="187194"/>
                  </a:cubicBezTo>
                  <a:cubicBezTo>
                    <a:pt x="42642" y="186660"/>
                    <a:pt x="42240" y="186170"/>
                    <a:pt x="41748" y="185770"/>
                  </a:cubicBezTo>
                  <a:cubicBezTo>
                    <a:pt x="40450" y="184568"/>
                    <a:pt x="39332" y="184568"/>
                    <a:pt x="38884" y="184479"/>
                  </a:cubicBezTo>
                  <a:cubicBezTo>
                    <a:pt x="37632" y="184257"/>
                    <a:pt x="36603" y="184657"/>
                    <a:pt x="35797" y="185058"/>
                  </a:cubicBezTo>
                  <a:cubicBezTo>
                    <a:pt x="34545" y="185636"/>
                    <a:pt x="33740" y="186793"/>
                    <a:pt x="33292" y="188440"/>
                  </a:cubicBezTo>
                  <a:cubicBezTo>
                    <a:pt x="33113" y="189018"/>
                    <a:pt x="33024" y="190220"/>
                    <a:pt x="33695" y="191867"/>
                  </a:cubicBezTo>
                  <a:cubicBezTo>
                    <a:pt x="34008" y="192579"/>
                    <a:pt x="35663" y="195026"/>
                    <a:pt x="36290" y="196050"/>
                  </a:cubicBezTo>
                  <a:lnTo>
                    <a:pt x="40316" y="202458"/>
                  </a:lnTo>
                  <a:lnTo>
                    <a:pt x="51188" y="221150"/>
                  </a:lnTo>
                  <a:cubicBezTo>
                    <a:pt x="54588" y="226890"/>
                    <a:pt x="57496" y="232765"/>
                    <a:pt x="60359" y="238595"/>
                  </a:cubicBezTo>
                  <a:cubicBezTo>
                    <a:pt x="62327" y="242555"/>
                    <a:pt x="64296" y="246472"/>
                    <a:pt x="66175" y="250433"/>
                  </a:cubicBezTo>
                  <a:cubicBezTo>
                    <a:pt x="70246" y="259111"/>
                    <a:pt x="74004" y="267922"/>
                    <a:pt x="77583" y="276867"/>
                  </a:cubicBezTo>
                  <a:cubicBezTo>
                    <a:pt x="77315" y="278158"/>
                    <a:pt x="76867" y="279493"/>
                    <a:pt x="76599" y="280784"/>
                  </a:cubicBezTo>
                  <a:cubicBezTo>
                    <a:pt x="74362" y="291375"/>
                    <a:pt x="72349" y="301923"/>
                    <a:pt x="70559" y="312470"/>
                  </a:cubicBezTo>
                  <a:cubicBezTo>
                    <a:pt x="68770" y="323150"/>
                    <a:pt x="67204" y="333787"/>
                    <a:pt x="65862" y="344334"/>
                  </a:cubicBezTo>
                  <a:cubicBezTo>
                    <a:pt x="65414" y="347805"/>
                    <a:pt x="65370" y="351321"/>
                    <a:pt x="64967" y="354792"/>
                  </a:cubicBezTo>
                  <a:cubicBezTo>
                    <a:pt x="63222" y="353190"/>
                    <a:pt x="61477" y="351543"/>
                    <a:pt x="59822" y="349852"/>
                  </a:cubicBezTo>
                  <a:cubicBezTo>
                    <a:pt x="56467" y="346337"/>
                    <a:pt x="53290" y="342643"/>
                    <a:pt x="50203" y="338949"/>
                  </a:cubicBezTo>
                  <a:cubicBezTo>
                    <a:pt x="45506" y="333520"/>
                    <a:pt x="41345" y="327779"/>
                    <a:pt x="37229" y="322038"/>
                  </a:cubicBezTo>
                  <a:cubicBezTo>
                    <a:pt x="34455" y="318122"/>
                    <a:pt x="31726" y="314250"/>
                    <a:pt x="29042" y="310289"/>
                  </a:cubicBezTo>
                  <a:cubicBezTo>
                    <a:pt x="22286" y="300231"/>
                    <a:pt x="15934" y="289951"/>
                    <a:pt x="9983" y="279448"/>
                  </a:cubicBezTo>
                  <a:cubicBezTo>
                    <a:pt x="8686" y="276823"/>
                    <a:pt x="5510" y="275799"/>
                    <a:pt x="2915" y="277134"/>
                  </a:cubicBezTo>
                  <a:cubicBezTo>
                    <a:pt x="275" y="278425"/>
                    <a:pt x="-754" y="281585"/>
                    <a:pt x="588" y="284166"/>
                  </a:cubicBezTo>
                  <a:cubicBezTo>
                    <a:pt x="4257" y="292310"/>
                    <a:pt x="8015" y="300454"/>
                    <a:pt x="12220" y="308375"/>
                  </a:cubicBezTo>
                  <a:cubicBezTo>
                    <a:pt x="15039" y="313671"/>
                    <a:pt x="18036" y="318923"/>
                    <a:pt x="21347" y="323996"/>
                  </a:cubicBezTo>
                  <a:cubicBezTo>
                    <a:pt x="24076" y="328268"/>
                    <a:pt x="27029" y="332363"/>
                    <a:pt x="30160" y="336368"/>
                  </a:cubicBezTo>
                  <a:cubicBezTo>
                    <a:pt x="33337" y="340329"/>
                    <a:pt x="36737" y="344111"/>
                    <a:pt x="40271" y="347850"/>
                  </a:cubicBezTo>
                  <a:cubicBezTo>
                    <a:pt x="43224" y="350876"/>
                    <a:pt x="46266" y="353947"/>
                    <a:pt x="49398" y="356839"/>
                  </a:cubicBezTo>
                  <a:cubicBezTo>
                    <a:pt x="52664" y="359821"/>
                    <a:pt x="56019" y="362669"/>
                    <a:pt x="59598" y="365250"/>
                  </a:cubicBezTo>
                  <a:lnTo>
                    <a:pt x="63848" y="368009"/>
                  </a:lnTo>
                  <a:cubicBezTo>
                    <a:pt x="62730" y="380070"/>
                    <a:pt x="61298" y="392130"/>
                    <a:pt x="60806" y="404235"/>
                  </a:cubicBezTo>
                  <a:cubicBezTo>
                    <a:pt x="60046" y="424217"/>
                    <a:pt x="60135" y="444243"/>
                    <a:pt x="61119" y="464314"/>
                  </a:cubicBezTo>
                  <a:cubicBezTo>
                    <a:pt x="61477" y="471701"/>
                    <a:pt x="62014" y="479133"/>
                    <a:pt x="62685" y="486521"/>
                  </a:cubicBezTo>
                  <a:cubicBezTo>
                    <a:pt x="63312" y="493908"/>
                    <a:pt x="64117" y="501251"/>
                    <a:pt x="65012" y="508639"/>
                  </a:cubicBezTo>
                  <a:lnTo>
                    <a:pt x="66891" y="522524"/>
                  </a:lnTo>
                  <a:cubicBezTo>
                    <a:pt x="66891" y="522613"/>
                    <a:pt x="67472" y="524215"/>
                    <a:pt x="67651" y="525550"/>
                  </a:cubicBezTo>
                  <a:lnTo>
                    <a:pt x="68099" y="525061"/>
                  </a:lnTo>
                  <a:cubicBezTo>
                    <a:pt x="67964" y="525283"/>
                    <a:pt x="67830" y="525461"/>
                    <a:pt x="67696" y="525728"/>
                  </a:cubicBezTo>
                  <a:cubicBezTo>
                    <a:pt x="67830" y="526574"/>
                    <a:pt x="67785" y="527286"/>
                    <a:pt x="67293" y="527241"/>
                  </a:cubicBezTo>
                  <a:lnTo>
                    <a:pt x="67204" y="527241"/>
                  </a:lnTo>
                  <a:cubicBezTo>
                    <a:pt x="66846" y="529511"/>
                    <a:pt x="68099" y="531736"/>
                    <a:pt x="70291" y="532671"/>
                  </a:cubicBezTo>
                  <a:cubicBezTo>
                    <a:pt x="71588" y="533205"/>
                    <a:pt x="77136" y="533249"/>
                    <a:pt x="77404" y="527597"/>
                  </a:cubicBezTo>
                  <a:cubicBezTo>
                    <a:pt x="77494" y="525951"/>
                    <a:pt x="77046" y="521545"/>
                    <a:pt x="77046" y="521278"/>
                  </a:cubicBezTo>
                  <a:lnTo>
                    <a:pt x="75480" y="507437"/>
                  </a:lnTo>
                  <a:cubicBezTo>
                    <a:pt x="74720" y="500183"/>
                    <a:pt x="74094" y="492929"/>
                    <a:pt x="73601" y="485675"/>
                  </a:cubicBezTo>
                  <a:cubicBezTo>
                    <a:pt x="73109" y="478421"/>
                    <a:pt x="72751" y="471123"/>
                    <a:pt x="72528" y="463869"/>
                  </a:cubicBezTo>
                  <a:cubicBezTo>
                    <a:pt x="71901" y="444154"/>
                    <a:pt x="72170" y="424439"/>
                    <a:pt x="73288" y="404813"/>
                  </a:cubicBezTo>
                  <a:cubicBezTo>
                    <a:pt x="73959" y="393287"/>
                    <a:pt x="75480" y="381805"/>
                    <a:pt x="76688" y="370324"/>
                  </a:cubicBezTo>
                  <a:cubicBezTo>
                    <a:pt x="77091" y="370324"/>
                    <a:pt x="77583" y="370279"/>
                    <a:pt x="77896" y="370324"/>
                  </a:cubicBezTo>
                  <a:lnTo>
                    <a:pt x="85457" y="370324"/>
                  </a:lnTo>
                  <a:cubicBezTo>
                    <a:pt x="89260" y="370190"/>
                    <a:pt x="93018" y="369968"/>
                    <a:pt x="96821" y="369612"/>
                  </a:cubicBezTo>
                  <a:cubicBezTo>
                    <a:pt x="100534" y="369256"/>
                    <a:pt x="104292" y="368811"/>
                    <a:pt x="108005" y="368276"/>
                  </a:cubicBezTo>
                  <a:cubicBezTo>
                    <a:pt x="114671" y="367208"/>
                    <a:pt x="121203" y="365918"/>
                    <a:pt x="127556" y="364004"/>
                  </a:cubicBezTo>
                  <a:cubicBezTo>
                    <a:pt x="131806" y="362669"/>
                    <a:pt x="136012" y="361067"/>
                    <a:pt x="140038" y="359287"/>
                  </a:cubicBezTo>
                  <a:cubicBezTo>
                    <a:pt x="150194" y="354748"/>
                    <a:pt x="159634" y="348918"/>
                    <a:pt x="168492" y="342064"/>
                  </a:cubicBezTo>
                  <a:cubicBezTo>
                    <a:pt x="170908" y="340373"/>
                    <a:pt x="171445" y="337124"/>
                    <a:pt x="169789" y="334721"/>
                  </a:cubicBezTo>
                  <a:cubicBezTo>
                    <a:pt x="168134" y="332363"/>
                    <a:pt x="164823" y="331784"/>
                    <a:pt x="162452" y="333475"/>
                  </a:cubicBezTo>
                  <a:cubicBezTo>
                    <a:pt x="153728" y="338904"/>
                    <a:pt x="144467" y="343088"/>
                    <a:pt x="134848" y="346559"/>
                  </a:cubicBezTo>
                  <a:cubicBezTo>
                    <a:pt x="131046" y="347939"/>
                    <a:pt x="127198" y="349185"/>
                    <a:pt x="123306" y="350386"/>
                  </a:cubicBezTo>
                  <a:cubicBezTo>
                    <a:pt x="117535" y="352211"/>
                    <a:pt x="111674" y="353902"/>
                    <a:pt x="105590" y="355148"/>
                  </a:cubicBezTo>
                  <a:cubicBezTo>
                    <a:pt x="101429" y="356127"/>
                    <a:pt x="97223" y="356973"/>
                    <a:pt x="92973" y="357729"/>
                  </a:cubicBezTo>
                  <a:cubicBezTo>
                    <a:pt x="90155" y="358219"/>
                    <a:pt x="87381" y="358708"/>
                    <a:pt x="84562" y="359064"/>
                  </a:cubicBezTo>
                  <a:lnTo>
                    <a:pt x="78120" y="359865"/>
                  </a:lnTo>
                  <a:cubicBezTo>
                    <a:pt x="78031" y="359865"/>
                    <a:pt x="77852" y="359954"/>
                    <a:pt x="77717" y="359954"/>
                  </a:cubicBezTo>
                  <a:cubicBezTo>
                    <a:pt x="78299" y="355326"/>
                    <a:pt x="78433" y="350698"/>
                    <a:pt x="79104" y="346114"/>
                  </a:cubicBezTo>
                  <a:cubicBezTo>
                    <a:pt x="80536" y="335745"/>
                    <a:pt x="82281" y="325287"/>
                    <a:pt x="84160" y="314784"/>
                  </a:cubicBezTo>
                  <a:cubicBezTo>
                    <a:pt x="86039" y="304504"/>
                    <a:pt x="88097" y="294090"/>
                    <a:pt x="90378" y="283721"/>
                  </a:cubicBezTo>
                  <a:cubicBezTo>
                    <a:pt x="90557" y="282875"/>
                    <a:pt x="90826" y="282030"/>
                    <a:pt x="91005" y="281184"/>
                  </a:cubicBezTo>
                  <a:cubicBezTo>
                    <a:pt x="92749" y="280962"/>
                    <a:pt x="94584" y="280739"/>
                    <a:pt x="94807" y="280739"/>
                  </a:cubicBezTo>
                  <a:cubicBezTo>
                    <a:pt x="98566" y="280339"/>
                    <a:pt x="102324" y="279894"/>
                    <a:pt x="106037" y="279404"/>
                  </a:cubicBezTo>
                  <a:cubicBezTo>
                    <a:pt x="109840" y="278914"/>
                    <a:pt x="113598" y="278336"/>
                    <a:pt x="117356" y="277668"/>
                  </a:cubicBezTo>
                  <a:cubicBezTo>
                    <a:pt x="128585" y="275443"/>
                    <a:pt x="139814" y="272996"/>
                    <a:pt x="150731" y="269569"/>
                  </a:cubicBezTo>
                  <a:cubicBezTo>
                    <a:pt x="161647" y="266142"/>
                    <a:pt x="172250" y="261736"/>
                    <a:pt x="182719" y="257286"/>
                  </a:cubicBezTo>
                  <a:lnTo>
                    <a:pt x="202359" y="247184"/>
                  </a:lnTo>
                  <a:cubicBezTo>
                    <a:pt x="205088" y="246116"/>
                    <a:pt x="206385" y="243045"/>
                    <a:pt x="205312" y="240375"/>
                  </a:cubicBezTo>
                  <a:cubicBezTo>
                    <a:pt x="204193" y="237660"/>
                    <a:pt x="201106" y="236370"/>
                    <a:pt x="198422" y="237438"/>
                  </a:cubicBezTo>
                  <a:lnTo>
                    <a:pt x="178066" y="245671"/>
                  </a:lnTo>
                  <a:cubicBezTo>
                    <a:pt x="170550" y="248385"/>
                    <a:pt x="162944" y="250789"/>
                    <a:pt x="155294" y="253192"/>
                  </a:cubicBezTo>
                  <a:cubicBezTo>
                    <a:pt x="150239" y="254794"/>
                    <a:pt x="145183" y="256396"/>
                    <a:pt x="140083" y="257954"/>
                  </a:cubicBezTo>
                  <a:cubicBezTo>
                    <a:pt x="131627" y="260579"/>
                    <a:pt x="123172" y="263160"/>
                    <a:pt x="114582" y="265341"/>
                  </a:cubicBezTo>
                  <a:lnTo>
                    <a:pt x="93779" y="270058"/>
                  </a:lnTo>
                  <a:cubicBezTo>
                    <a:pt x="94584" y="266632"/>
                    <a:pt x="95479" y="263249"/>
                    <a:pt x="96329" y="259867"/>
                  </a:cubicBezTo>
                  <a:cubicBezTo>
                    <a:pt x="96418" y="259778"/>
                    <a:pt x="96597" y="259823"/>
                    <a:pt x="96686" y="25977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 rot="10800000">
              <a:off x="4868827" y="3767952"/>
              <a:ext cx="229543" cy="127541"/>
            </a:xfrm>
            <a:custGeom>
              <a:avLst/>
              <a:gdLst/>
              <a:ahLst/>
              <a:cxnLst/>
              <a:rect l="l" t="t" r="r" b="b"/>
              <a:pathLst>
                <a:path w="459086" h="255082" extrusionOk="0">
                  <a:moveTo>
                    <a:pt x="458256" y="132532"/>
                  </a:moveTo>
                  <a:cubicBezTo>
                    <a:pt x="463579" y="168891"/>
                    <a:pt x="442642" y="208810"/>
                    <a:pt x="415083" y="229548"/>
                  </a:cubicBezTo>
                  <a:cubicBezTo>
                    <a:pt x="402690" y="238894"/>
                    <a:pt x="380590" y="250465"/>
                    <a:pt x="367258" y="238182"/>
                  </a:cubicBezTo>
                  <a:cubicBezTo>
                    <a:pt x="339430" y="212548"/>
                    <a:pt x="392535" y="161637"/>
                    <a:pt x="409535" y="147885"/>
                  </a:cubicBezTo>
                  <a:cubicBezTo>
                    <a:pt x="411906" y="145972"/>
                    <a:pt x="445147" y="126212"/>
                    <a:pt x="445013" y="127370"/>
                  </a:cubicBezTo>
                  <a:lnTo>
                    <a:pt x="447697" y="128438"/>
                  </a:lnTo>
                  <a:lnTo>
                    <a:pt x="443626" y="124432"/>
                  </a:lnTo>
                  <a:cubicBezTo>
                    <a:pt x="417409" y="100979"/>
                    <a:pt x="388821" y="75168"/>
                    <a:pt x="375131" y="40411"/>
                  </a:cubicBezTo>
                  <a:cubicBezTo>
                    <a:pt x="368510" y="23589"/>
                    <a:pt x="367168" y="-9878"/>
                    <a:pt x="392937" y="2806"/>
                  </a:cubicBezTo>
                  <a:cubicBezTo>
                    <a:pt x="396830" y="4719"/>
                    <a:pt x="400498" y="7167"/>
                    <a:pt x="403943" y="9882"/>
                  </a:cubicBezTo>
                  <a:cubicBezTo>
                    <a:pt x="428504" y="29062"/>
                    <a:pt x="447026" y="59903"/>
                    <a:pt x="454050" y="91990"/>
                  </a:cubicBezTo>
                  <a:cubicBezTo>
                    <a:pt x="456198" y="101825"/>
                    <a:pt x="457942" y="112862"/>
                    <a:pt x="456287" y="123142"/>
                  </a:cubicBezTo>
                  <a:cubicBezTo>
                    <a:pt x="456242" y="123409"/>
                    <a:pt x="455213" y="128037"/>
                    <a:pt x="454140" y="130930"/>
                  </a:cubicBezTo>
                  <a:lnTo>
                    <a:pt x="458256" y="132532"/>
                  </a:lnTo>
                  <a:close/>
                  <a:moveTo>
                    <a:pt x="276886" y="6455"/>
                  </a:moveTo>
                  <a:cubicBezTo>
                    <a:pt x="272859" y="4897"/>
                    <a:pt x="268609" y="3651"/>
                    <a:pt x="264314" y="2984"/>
                  </a:cubicBezTo>
                  <a:cubicBezTo>
                    <a:pt x="224721" y="-3247"/>
                    <a:pt x="256261" y="45351"/>
                    <a:pt x="267312" y="57366"/>
                  </a:cubicBezTo>
                  <a:cubicBezTo>
                    <a:pt x="276617" y="67424"/>
                    <a:pt x="286952" y="76280"/>
                    <a:pt x="297689" y="84424"/>
                  </a:cubicBezTo>
                  <a:cubicBezTo>
                    <a:pt x="313079" y="96128"/>
                    <a:pt x="334240" y="104139"/>
                    <a:pt x="351778" y="111749"/>
                  </a:cubicBezTo>
                  <a:cubicBezTo>
                    <a:pt x="365602" y="104005"/>
                    <a:pt x="346767" y="72631"/>
                    <a:pt x="342562" y="65866"/>
                  </a:cubicBezTo>
                  <a:cubicBezTo>
                    <a:pt x="326814" y="40633"/>
                    <a:pt x="303908" y="17002"/>
                    <a:pt x="276886" y="6455"/>
                  </a:cubicBezTo>
                  <a:close/>
                  <a:moveTo>
                    <a:pt x="170811" y="72008"/>
                  </a:moveTo>
                  <a:cubicBezTo>
                    <a:pt x="206512" y="96573"/>
                    <a:pt x="261496" y="108545"/>
                    <a:pt x="260959" y="106943"/>
                  </a:cubicBezTo>
                  <a:cubicBezTo>
                    <a:pt x="257648" y="97152"/>
                    <a:pt x="228971" y="45618"/>
                    <a:pt x="197877" y="26926"/>
                  </a:cubicBezTo>
                  <a:cubicBezTo>
                    <a:pt x="171214" y="10905"/>
                    <a:pt x="141194" y="10994"/>
                    <a:pt x="137481" y="17269"/>
                  </a:cubicBezTo>
                  <a:cubicBezTo>
                    <a:pt x="134036" y="23099"/>
                    <a:pt x="144773" y="54118"/>
                    <a:pt x="170811" y="72008"/>
                  </a:cubicBezTo>
                  <a:close/>
                  <a:moveTo>
                    <a:pt x="350123" y="126479"/>
                  </a:moveTo>
                  <a:cubicBezTo>
                    <a:pt x="344888" y="137828"/>
                    <a:pt x="229418" y="224119"/>
                    <a:pt x="266954" y="252245"/>
                  </a:cubicBezTo>
                  <a:cubicBezTo>
                    <a:pt x="276170" y="259143"/>
                    <a:pt x="289815" y="249753"/>
                    <a:pt x="297868" y="243522"/>
                  </a:cubicBezTo>
                  <a:cubicBezTo>
                    <a:pt x="320685" y="225766"/>
                    <a:pt x="335135" y="198396"/>
                    <a:pt x="345067" y="170804"/>
                  </a:cubicBezTo>
                  <a:cubicBezTo>
                    <a:pt x="349004" y="159768"/>
                    <a:pt x="354417" y="122964"/>
                    <a:pt x="350123" y="126479"/>
                  </a:cubicBezTo>
                  <a:close/>
                  <a:moveTo>
                    <a:pt x="282925" y="147173"/>
                  </a:moveTo>
                  <a:cubicBezTo>
                    <a:pt x="283641" y="145794"/>
                    <a:pt x="286460" y="138139"/>
                    <a:pt x="288294" y="137872"/>
                  </a:cubicBezTo>
                  <a:lnTo>
                    <a:pt x="257156" y="135736"/>
                  </a:lnTo>
                  <a:cubicBezTo>
                    <a:pt x="220113" y="141744"/>
                    <a:pt x="183248" y="159634"/>
                    <a:pt x="160924" y="194347"/>
                  </a:cubicBezTo>
                  <a:cubicBezTo>
                    <a:pt x="147413" y="215352"/>
                    <a:pt x="143565" y="247305"/>
                    <a:pt x="171392" y="254070"/>
                  </a:cubicBezTo>
                  <a:cubicBezTo>
                    <a:pt x="175553" y="255093"/>
                    <a:pt x="179982" y="255360"/>
                    <a:pt x="184322" y="254782"/>
                  </a:cubicBezTo>
                  <a:cubicBezTo>
                    <a:pt x="218770" y="250020"/>
                    <a:pt x="247000" y="207386"/>
                    <a:pt x="264851" y="178503"/>
                  </a:cubicBezTo>
                  <a:cubicBezTo>
                    <a:pt x="271159" y="168268"/>
                    <a:pt x="277244" y="157810"/>
                    <a:pt x="282925" y="147173"/>
                  </a:cubicBezTo>
                  <a:close/>
                  <a:moveTo>
                    <a:pt x="33553" y="124121"/>
                  </a:moveTo>
                  <a:cubicBezTo>
                    <a:pt x="13466" y="132443"/>
                    <a:pt x="-5235" y="148954"/>
                    <a:pt x="1341" y="174009"/>
                  </a:cubicBezTo>
                  <a:cubicBezTo>
                    <a:pt x="10289" y="208409"/>
                    <a:pt x="53641" y="191810"/>
                    <a:pt x="75384" y="182731"/>
                  </a:cubicBezTo>
                  <a:cubicBezTo>
                    <a:pt x="80842" y="180462"/>
                    <a:pt x="86210" y="177969"/>
                    <a:pt x="91534" y="175344"/>
                  </a:cubicBezTo>
                  <a:cubicBezTo>
                    <a:pt x="98469" y="171873"/>
                    <a:pt x="105269" y="168134"/>
                    <a:pt x="111980" y="164174"/>
                  </a:cubicBezTo>
                  <a:cubicBezTo>
                    <a:pt x="122180" y="158210"/>
                    <a:pt x="150768" y="123275"/>
                    <a:pt x="151305" y="125278"/>
                  </a:cubicBezTo>
                  <a:cubicBezTo>
                    <a:pt x="114485" y="110414"/>
                    <a:pt x="72028" y="108189"/>
                    <a:pt x="33553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2"/>
            <p:cNvSpPr/>
            <p:nvPr/>
          </p:nvSpPr>
          <p:spPr>
            <a:xfrm rot="10800000">
              <a:off x="4786349" y="3780364"/>
              <a:ext cx="292743" cy="101177"/>
            </a:xfrm>
            <a:custGeom>
              <a:avLst/>
              <a:gdLst/>
              <a:ahLst/>
              <a:cxnLst/>
              <a:rect l="l" t="t" r="r" b="b"/>
              <a:pathLst>
                <a:path w="585487" h="202354" extrusionOk="0">
                  <a:moveTo>
                    <a:pt x="579997" y="146104"/>
                  </a:moveTo>
                  <a:cubicBezTo>
                    <a:pt x="579953" y="146104"/>
                    <a:pt x="579953" y="146104"/>
                    <a:pt x="579908" y="146104"/>
                  </a:cubicBezTo>
                  <a:cubicBezTo>
                    <a:pt x="580489" y="145926"/>
                    <a:pt x="581250" y="145569"/>
                    <a:pt x="581116" y="146148"/>
                  </a:cubicBezTo>
                  <a:cubicBezTo>
                    <a:pt x="580758" y="146104"/>
                    <a:pt x="580400" y="146059"/>
                    <a:pt x="579997" y="146104"/>
                  </a:cubicBezTo>
                  <a:close/>
                  <a:moveTo>
                    <a:pt x="581116" y="146148"/>
                  </a:moveTo>
                  <a:lnTo>
                    <a:pt x="581116" y="146237"/>
                  </a:lnTo>
                  <a:cubicBezTo>
                    <a:pt x="580982" y="146727"/>
                    <a:pt x="580266" y="146593"/>
                    <a:pt x="579460" y="146193"/>
                  </a:cubicBezTo>
                  <a:cubicBezTo>
                    <a:pt x="579192" y="146237"/>
                    <a:pt x="578924" y="146326"/>
                    <a:pt x="578700" y="146415"/>
                  </a:cubicBezTo>
                  <a:lnTo>
                    <a:pt x="579281" y="146104"/>
                  </a:lnTo>
                  <a:cubicBezTo>
                    <a:pt x="577984" y="145480"/>
                    <a:pt x="576508" y="144412"/>
                    <a:pt x="576374" y="144323"/>
                  </a:cubicBezTo>
                  <a:lnTo>
                    <a:pt x="562773" y="138137"/>
                  </a:lnTo>
                  <a:cubicBezTo>
                    <a:pt x="555570" y="134933"/>
                    <a:pt x="548278" y="131818"/>
                    <a:pt x="540941" y="128881"/>
                  </a:cubicBezTo>
                  <a:cubicBezTo>
                    <a:pt x="533603" y="125899"/>
                    <a:pt x="526222" y="123095"/>
                    <a:pt x="518795" y="120425"/>
                  </a:cubicBezTo>
                  <a:cubicBezTo>
                    <a:pt x="498618" y="113260"/>
                    <a:pt x="478217" y="106985"/>
                    <a:pt x="457548" y="101645"/>
                  </a:cubicBezTo>
                  <a:cubicBezTo>
                    <a:pt x="445021" y="98441"/>
                    <a:pt x="432271" y="96216"/>
                    <a:pt x="419565" y="93679"/>
                  </a:cubicBezTo>
                  <a:lnTo>
                    <a:pt x="417955" y="88116"/>
                  </a:lnTo>
                  <a:cubicBezTo>
                    <a:pt x="416433" y="83577"/>
                    <a:pt x="414644" y="79216"/>
                    <a:pt x="412631" y="74988"/>
                  </a:cubicBezTo>
                  <a:cubicBezTo>
                    <a:pt x="410662" y="70760"/>
                    <a:pt x="408470" y="66710"/>
                    <a:pt x="406278" y="62660"/>
                  </a:cubicBezTo>
                  <a:cubicBezTo>
                    <a:pt x="403638" y="57854"/>
                    <a:pt x="400820" y="53181"/>
                    <a:pt x="397777" y="48686"/>
                  </a:cubicBezTo>
                  <a:cubicBezTo>
                    <a:pt x="394691" y="44192"/>
                    <a:pt x="391425" y="39830"/>
                    <a:pt x="387980" y="35647"/>
                  </a:cubicBezTo>
                  <a:cubicBezTo>
                    <a:pt x="383864" y="30663"/>
                    <a:pt x="379435" y="25901"/>
                    <a:pt x="374916" y="21273"/>
                  </a:cubicBezTo>
                  <a:cubicBezTo>
                    <a:pt x="368161" y="14419"/>
                    <a:pt x="361047" y="7922"/>
                    <a:pt x="353934" y="1513"/>
                  </a:cubicBezTo>
                  <a:cubicBezTo>
                    <a:pt x="351831" y="-534"/>
                    <a:pt x="348476" y="-489"/>
                    <a:pt x="346462" y="1558"/>
                  </a:cubicBezTo>
                  <a:cubicBezTo>
                    <a:pt x="344404" y="3649"/>
                    <a:pt x="344449" y="6943"/>
                    <a:pt x="346507" y="8990"/>
                  </a:cubicBezTo>
                  <a:cubicBezTo>
                    <a:pt x="355410" y="18424"/>
                    <a:pt x="363955" y="28215"/>
                    <a:pt x="372142" y="38406"/>
                  </a:cubicBezTo>
                  <a:cubicBezTo>
                    <a:pt x="375364" y="42412"/>
                    <a:pt x="378495" y="46461"/>
                    <a:pt x="381582" y="50556"/>
                  </a:cubicBezTo>
                  <a:cubicBezTo>
                    <a:pt x="386146" y="56652"/>
                    <a:pt x="390709" y="62794"/>
                    <a:pt x="394735" y="69380"/>
                  </a:cubicBezTo>
                  <a:cubicBezTo>
                    <a:pt x="397554" y="73786"/>
                    <a:pt x="400283" y="78236"/>
                    <a:pt x="402833" y="82909"/>
                  </a:cubicBezTo>
                  <a:cubicBezTo>
                    <a:pt x="404309" y="85535"/>
                    <a:pt x="405607" y="88250"/>
                    <a:pt x="406859" y="91053"/>
                  </a:cubicBezTo>
                  <a:cubicBezTo>
                    <a:pt x="402833" y="90341"/>
                    <a:pt x="398896" y="89184"/>
                    <a:pt x="394825" y="88517"/>
                  </a:cubicBezTo>
                  <a:cubicBezTo>
                    <a:pt x="383640" y="86648"/>
                    <a:pt x="372321" y="85001"/>
                    <a:pt x="360823" y="83621"/>
                  </a:cubicBezTo>
                  <a:cubicBezTo>
                    <a:pt x="349549" y="82242"/>
                    <a:pt x="338096" y="81085"/>
                    <a:pt x="326599" y="80150"/>
                  </a:cubicBezTo>
                  <a:cubicBezTo>
                    <a:pt x="325256" y="80061"/>
                    <a:pt x="323825" y="80061"/>
                    <a:pt x="322483" y="79972"/>
                  </a:cubicBezTo>
                  <a:cubicBezTo>
                    <a:pt x="314340" y="73430"/>
                    <a:pt x="306422" y="66799"/>
                    <a:pt x="298726" y="59812"/>
                  </a:cubicBezTo>
                  <a:cubicBezTo>
                    <a:pt x="295282" y="56608"/>
                    <a:pt x="291881" y="53359"/>
                    <a:pt x="288437" y="50111"/>
                  </a:cubicBezTo>
                  <a:cubicBezTo>
                    <a:pt x="283426" y="45260"/>
                    <a:pt x="278371" y="40409"/>
                    <a:pt x="273583" y="35069"/>
                  </a:cubicBezTo>
                  <a:lnTo>
                    <a:pt x="257970" y="17846"/>
                  </a:lnTo>
                  <a:lnTo>
                    <a:pt x="252691" y="11660"/>
                  </a:lnTo>
                  <a:cubicBezTo>
                    <a:pt x="251885" y="10681"/>
                    <a:pt x="249872" y="8189"/>
                    <a:pt x="249290" y="7655"/>
                  </a:cubicBezTo>
                  <a:cubicBezTo>
                    <a:pt x="247635" y="6275"/>
                    <a:pt x="246114" y="6142"/>
                    <a:pt x="245443" y="6186"/>
                  </a:cubicBezTo>
                  <a:cubicBezTo>
                    <a:pt x="244011" y="6320"/>
                    <a:pt x="242848" y="6765"/>
                    <a:pt x="241998" y="7699"/>
                  </a:cubicBezTo>
                  <a:cubicBezTo>
                    <a:pt x="241417" y="8411"/>
                    <a:pt x="240656" y="9257"/>
                    <a:pt x="240566" y="10681"/>
                  </a:cubicBezTo>
                  <a:cubicBezTo>
                    <a:pt x="240566" y="11081"/>
                    <a:pt x="240343" y="12060"/>
                    <a:pt x="241014" y="13440"/>
                  </a:cubicBezTo>
                  <a:cubicBezTo>
                    <a:pt x="241238" y="14063"/>
                    <a:pt x="241595" y="14597"/>
                    <a:pt x="242043" y="15042"/>
                  </a:cubicBezTo>
                  <a:cubicBezTo>
                    <a:pt x="242043" y="14998"/>
                    <a:pt x="242088" y="14953"/>
                    <a:pt x="242132" y="14909"/>
                  </a:cubicBezTo>
                  <a:cubicBezTo>
                    <a:pt x="242490" y="14686"/>
                    <a:pt x="242848" y="15087"/>
                    <a:pt x="243206" y="15710"/>
                  </a:cubicBezTo>
                  <a:lnTo>
                    <a:pt x="242580" y="15532"/>
                  </a:lnTo>
                  <a:cubicBezTo>
                    <a:pt x="242803" y="15710"/>
                    <a:pt x="243072" y="15888"/>
                    <a:pt x="243340" y="16021"/>
                  </a:cubicBezTo>
                  <a:cubicBezTo>
                    <a:pt x="243743" y="16822"/>
                    <a:pt x="244101" y="17801"/>
                    <a:pt x="244324" y="18202"/>
                  </a:cubicBezTo>
                  <a:lnTo>
                    <a:pt x="248977" y="24877"/>
                  </a:lnTo>
                  <a:lnTo>
                    <a:pt x="263428" y="43702"/>
                  </a:lnTo>
                  <a:cubicBezTo>
                    <a:pt x="266604" y="47618"/>
                    <a:pt x="269825" y="51446"/>
                    <a:pt x="273226" y="55006"/>
                  </a:cubicBezTo>
                  <a:cubicBezTo>
                    <a:pt x="276715" y="58655"/>
                    <a:pt x="280294" y="62082"/>
                    <a:pt x="284008" y="65375"/>
                  </a:cubicBezTo>
                  <a:cubicBezTo>
                    <a:pt x="288526" y="69291"/>
                    <a:pt x="293179" y="72985"/>
                    <a:pt x="297966" y="76545"/>
                  </a:cubicBezTo>
                  <a:cubicBezTo>
                    <a:pt x="299174" y="77435"/>
                    <a:pt x="300471" y="78236"/>
                    <a:pt x="301724" y="79127"/>
                  </a:cubicBezTo>
                  <a:cubicBezTo>
                    <a:pt x="279355" y="78014"/>
                    <a:pt x="256896" y="77791"/>
                    <a:pt x="234303" y="78414"/>
                  </a:cubicBezTo>
                  <a:cubicBezTo>
                    <a:pt x="228263" y="75344"/>
                    <a:pt x="222358" y="71962"/>
                    <a:pt x="216587" y="68312"/>
                  </a:cubicBezTo>
                  <a:cubicBezTo>
                    <a:pt x="208936" y="63417"/>
                    <a:pt x="201465" y="58121"/>
                    <a:pt x="193904" y="52959"/>
                  </a:cubicBezTo>
                  <a:cubicBezTo>
                    <a:pt x="186165" y="47707"/>
                    <a:pt x="178246" y="42723"/>
                    <a:pt x="170461" y="37872"/>
                  </a:cubicBezTo>
                  <a:cubicBezTo>
                    <a:pt x="166927" y="35781"/>
                    <a:pt x="163482" y="33511"/>
                    <a:pt x="160127" y="31152"/>
                  </a:cubicBezTo>
                  <a:cubicBezTo>
                    <a:pt x="156682" y="28705"/>
                    <a:pt x="153326" y="26212"/>
                    <a:pt x="149971" y="23676"/>
                  </a:cubicBezTo>
                  <a:lnTo>
                    <a:pt x="143484" y="18335"/>
                  </a:lnTo>
                  <a:cubicBezTo>
                    <a:pt x="142366" y="17312"/>
                    <a:pt x="139950" y="14553"/>
                    <a:pt x="139234" y="14152"/>
                  </a:cubicBezTo>
                  <a:cubicBezTo>
                    <a:pt x="136281" y="12595"/>
                    <a:pt x="134178" y="13574"/>
                    <a:pt x="132970" y="14820"/>
                  </a:cubicBezTo>
                  <a:cubicBezTo>
                    <a:pt x="132389" y="15443"/>
                    <a:pt x="130644" y="17000"/>
                    <a:pt x="131584" y="20071"/>
                  </a:cubicBezTo>
                  <a:cubicBezTo>
                    <a:pt x="131852" y="21050"/>
                    <a:pt x="132389" y="21940"/>
                    <a:pt x="133105" y="22563"/>
                  </a:cubicBezTo>
                  <a:cubicBezTo>
                    <a:pt x="133149" y="22474"/>
                    <a:pt x="133194" y="22430"/>
                    <a:pt x="133284" y="22341"/>
                  </a:cubicBezTo>
                  <a:cubicBezTo>
                    <a:pt x="133686" y="21985"/>
                    <a:pt x="134178" y="22563"/>
                    <a:pt x="134626" y="23364"/>
                  </a:cubicBezTo>
                  <a:lnTo>
                    <a:pt x="134178" y="23275"/>
                  </a:lnTo>
                  <a:lnTo>
                    <a:pt x="134357" y="23364"/>
                  </a:lnTo>
                  <a:lnTo>
                    <a:pt x="134715" y="23542"/>
                  </a:lnTo>
                  <a:cubicBezTo>
                    <a:pt x="135163" y="24388"/>
                    <a:pt x="135610" y="25367"/>
                    <a:pt x="135923" y="25723"/>
                  </a:cubicBezTo>
                  <a:lnTo>
                    <a:pt x="142679" y="32443"/>
                  </a:lnTo>
                  <a:cubicBezTo>
                    <a:pt x="146571" y="35959"/>
                    <a:pt x="150508" y="39430"/>
                    <a:pt x="154579" y="42679"/>
                  </a:cubicBezTo>
                  <a:cubicBezTo>
                    <a:pt x="157398" y="44904"/>
                    <a:pt x="160261" y="47040"/>
                    <a:pt x="163214" y="49042"/>
                  </a:cubicBezTo>
                  <a:cubicBezTo>
                    <a:pt x="169701" y="53404"/>
                    <a:pt x="176054" y="58077"/>
                    <a:pt x="182630" y="62527"/>
                  </a:cubicBezTo>
                  <a:cubicBezTo>
                    <a:pt x="189296" y="66977"/>
                    <a:pt x="196141" y="71249"/>
                    <a:pt x="203076" y="75255"/>
                  </a:cubicBezTo>
                  <a:cubicBezTo>
                    <a:pt x="205671" y="76768"/>
                    <a:pt x="208489" y="77747"/>
                    <a:pt x="211129" y="79127"/>
                  </a:cubicBezTo>
                  <a:cubicBezTo>
                    <a:pt x="207326" y="79349"/>
                    <a:pt x="203478" y="79216"/>
                    <a:pt x="199675" y="79483"/>
                  </a:cubicBezTo>
                  <a:cubicBezTo>
                    <a:pt x="156816" y="82464"/>
                    <a:pt x="114404" y="88962"/>
                    <a:pt x="74095" y="98886"/>
                  </a:cubicBezTo>
                  <a:cubicBezTo>
                    <a:pt x="66713" y="100710"/>
                    <a:pt x="59465" y="102936"/>
                    <a:pt x="52307" y="105472"/>
                  </a:cubicBezTo>
                  <a:cubicBezTo>
                    <a:pt x="36022" y="111124"/>
                    <a:pt x="20140" y="117978"/>
                    <a:pt x="3721" y="123185"/>
                  </a:cubicBezTo>
                  <a:cubicBezTo>
                    <a:pt x="947" y="124030"/>
                    <a:pt x="-619" y="126967"/>
                    <a:pt x="231" y="129726"/>
                  </a:cubicBezTo>
                  <a:cubicBezTo>
                    <a:pt x="1126" y="132486"/>
                    <a:pt x="4079" y="134043"/>
                    <a:pt x="6853" y="133198"/>
                  </a:cubicBezTo>
                  <a:cubicBezTo>
                    <a:pt x="23451" y="128258"/>
                    <a:pt x="39556" y="121716"/>
                    <a:pt x="56020" y="116331"/>
                  </a:cubicBezTo>
                  <a:cubicBezTo>
                    <a:pt x="62865" y="114106"/>
                    <a:pt x="69800" y="112059"/>
                    <a:pt x="76868" y="110412"/>
                  </a:cubicBezTo>
                  <a:cubicBezTo>
                    <a:pt x="116596" y="101289"/>
                    <a:pt x="158382" y="95771"/>
                    <a:pt x="200526" y="93189"/>
                  </a:cubicBezTo>
                  <a:cubicBezTo>
                    <a:pt x="222626" y="91810"/>
                    <a:pt x="244817" y="91365"/>
                    <a:pt x="266873" y="91632"/>
                  </a:cubicBezTo>
                  <a:cubicBezTo>
                    <a:pt x="263562" y="93011"/>
                    <a:pt x="260207" y="94169"/>
                    <a:pt x="256941" y="95726"/>
                  </a:cubicBezTo>
                  <a:cubicBezTo>
                    <a:pt x="250722" y="98797"/>
                    <a:pt x="244593" y="102224"/>
                    <a:pt x="238598" y="105739"/>
                  </a:cubicBezTo>
                  <a:cubicBezTo>
                    <a:pt x="231350" y="109967"/>
                    <a:pt x="224237" y="114506"/>
                    <a:pt x="217347" y="119402"/>
                  </a:cubicBezTo>
                  <a:cubicBezTo>
                    <a:pt x="210547" y="124253"/>
                    <a:pt x="203926" y="129415"/>
                    <a:pt x="197483" y="134800"/>
                  </a:cubicBezTo>
                  <a:cubicBezTo>
                    <a:pt x="189878" y="141208"/>
                    <a:pt x="182496" y="147973"/>
                    <a:pt x="175293" y="154915"/>
                  </a:cubicBezTo>
                  <a:cubicBezTo>
                    <a:pt x="164556" y="165284"/>
                    <a:pt x="154221" y="176099"/>
                    <a:pt x="144066" y="186913"/>
                  </a:cubicBezTo>
                  <a:cubicBezTo>
                    <a:pt x="142008" y="189004"/>
                    <a:pt x="142052" y="192298"/>
                    <a:pt x="144110" y="194345"/>
                  </a:cubicBezTo>
                  <a:cubicBezTo>
                    <a:pt x="146168" y="196392"/>
                    <a:pt x="149524" y="196392"/>
                    <a:pt x="151582" y="194300"/>
                  </a:cubicBezTo>
                  <a:cubicBezTo>
                    <a:pt x="166301" y="180282"/>
                    <a:pt x="181512" y="166486"/>
                    <a:pt x="197125" y="153402"/>
                  </a:cubicBezTo>
                  <a:cubicBezTo>
                    <a:pt x="203389" y="148151"/>
                    <a:pt x="209697" y="143077"/>
                    <a:pt x="216050" y="138137"/>
                  </a:cubicBezTo>
                  <a:cubicBezTo>
                    <a:pt x="225669" y="130661"/>
                    <a:pt x="235377" y="123407"/>
                    <a:pt x="245532" y="116999"/>
                  </a:cubicBezTo>
                  <a:cubicBezTo>
                    <a:pt x="252288" y="112682"/>
                    <a:pt x="259133" y="108454"/>
                    <a:pt x="266157" y="104716"/>
                  </a:cubicBezTo>
                  <a:cubicBezTo>
                    <a:pt x="270810" y="102268"/>
                    <a:pt x="275552" y="99998"/>
                    <a:pt x="280428" y="98129"/>
                  </a:cubicBezTo>
                  <a:cubicBezTo>
                    <a:pt x="282576" y="97284"/>
                    <a:pt x="284813" y="96438"/>
                    <a:pt x="287050" y="95726"/>
                  </a:cubicBezTo>
                  <a:cubicBezTo>
                    <a:pt x="288303" y="95326"/>
                    <a:pt x="289555" y="94925"/>
                    <a:pt x="290853" y="94614"/>
                  </a:cubicBezTo>
                  <a:cubicBezTo>
                    <a:pt x="291881" y="94836"/>
                    <a:pt x="294432" y="95415"/>
                    <a:pt x="295371" y="95281"/>
                  </a:cubicBezTo>
                  <a:cubicBezTo>
                    <a:pt x="297071" y="95014"/>
                    <a:pt x="298324" y="94213"/>
                    <a:pt x="299263" y="93011"/>
                  </a:cubicBezTo>
                  <a:cubicBezTo>
                    <a:pt x="303200" y="93189"/>
                    <a:pt x="307182" y="93278"/>
                    <a:pt x="311119" y="93501"/>
                  </a:cubicBezTo>
                  <a:cubicBezTo>
                    <a:pt x="311074" y="93545"/>
                    <a:pt x="310985" y="93768"/>
                    <a:pt x="310940" y="93812"/>
                  </a:cubicBezTo>
                  <a:cubicBezTo>
                    <a:pt x="308703" y="98085"/>
                    <a:pt x="306466" y="102313"/>
                    <a:pt x="304095" y="106496"/>
                  </a:cubicBezTo>
                  <a:cubicBezTo>
                    <a:pt x="302529" y="109300"/>
                    <a:pt x="300963" y="112059"/>
                    <a:pt x="299308" y="114773"/>
                  </a:cubicBezTo>
                  <a:cubicBezTo>
                    <a:pt x="294387" y="123095"/>
                    <a:pt x="289108" y="131151"/>
                    <a:pt x="283784" y="139206"/>
                  </a:cubicBezTo>
                  <a:cubicBezTo>
                    <a:pt x="280563" y="144056"/>
                    <a:pt x="277341" y="148907"/>
                    <a:pt x="274120" y="153669"/>
                  </a:cubicBezTo>
                  <a:cubicBezTo>
                    <a:pt x="269199" y="160923"/>
                    <a:pt x="264323" y="168133"/>
                    <a:pt x="259178" y="175164"/>
                  </a:cubicBezTo>
                  <a:lnTo>
                    <a:pt x="244369" y="193855"/>
                  </a:lnTo>
                  <a:cubicBezTo>
                    <a:pt x="242580" y="196169"/>
                    <a:pt x="242982" y="199463"/>
                    <a:pt x="245264" y="201243"/>
                  </a:cubicBezTo>
                  <a:cubicBezTo>
                    <a:pt x="247546" y="203023"/>
                    <a:pt x="250901" y="202622"/>
                    <a:pt x="252691" y="200353"/>
                  </a:cubicBezTo>
                  <a:lnTo>
                    <a:pt x="269110" y="182818"/>
                  </a:lnTo>
                  <a:cubicBezTo>
                    <a:pt x="276984" y="173250"/>
                    <a:pt x="284723" y="163504"/>
                    <a:pt x="291658" y="153135"/>
                  </a:cubicBezTo>
                  <a:cubicBezTo>
                    <a:pt x="298592" y="142810"/>
                    <a:pt x="304632" y="131907"/>
                    <a:pt x="310403" y="120870"/>
                  </a:cubicBezTo>
                  <a:cubicBezTo>
                    <a:pt x="312282" y="117132"/>
                    <a:pt x="314072" y="113394"/>
                    <a:pt x="315772" y="109611"/>
                  </a:cubicBezTo>
                  <a:cubicBezTo>
                    <a:pt x="317472" y="105873"/>
                    <a:pt x="319083" y="102135"/>
                    <a:pt x="320693" y="98352"/>
                  </a:cubicBezTo>
                  <a:cubicBezTo>
                    <a:pt x="320783" y="98085"/>
                    <a:pt x="321767" y="95860"/>
                    <a:pt x="322572" y="93991"/>
                  </a:cubicBezTo>
                  <a:cubicBezTo>
                    <a:pt x="323556" y="94080"/>
                    <a:pt x="324541" y="94035"/>
                    <a:pt x="325525" y="94124"/>
                  </a:cubicBezTo>
                  <a:cubicBezTo>
                    <a:pt x="336844" y="94970"/>
                    <a:pt x="348073" y="95993"/>
                    <a:pt x="359213" y="97239"/>
                  </a:cubicBezTo>
                  <a:cubicBezTo>
                    <a:pt x="370532" y="98485"/>
                    <a:pt x="381716" y="99954"/>
                    <a:pt x="392767" y="101601"/>
                  </a:cubicBezTo>
                  <a:cubicBezTo>
                    <a:pt x="397867" y="102357"/>
                    <a:pt x="402833" y="103692"/>
                    <a:pt x="407888" y="104582"/>
                  </a:cubicBezTo>
                  <a:cubicBezTo>
                    <a:pt x="407620" y="104938"/>
                    <a:pt x="407352" y="105339"/>
                    <a:pt x="407262" y="105561"/>
                  </a:cubicBezTo>
                  <a:lnTo>
                    <a:pt x="404443" y="112103"/>
                  </a:lnTo>
                  <a:cubicBezTo>
                    <a:pt x="403146" y="114996"/>
                    <a:pt x="401804" y="117800"/>
                    <a:pt x="400417" y="120559"/>
                  </a:cubicBezTo>
                  <a:cubicBezTo>
                    <a:pt x="398314" y="124787"/>
                    <a:pt x="396122" y="128925"/>
                    <a:pt x="393840" y="133064"/>
                  </a:cubicBezTo>
                  <a:cubicBezTo>
                    <a:pt x="391201" y="138004"/>
                    <a:pt x="388203" y="142721"/>
                    <a:pt x="385251" y="147350"/>
                  </a:cubicBezTo>
                  <a:cubicBezTo>
                    <a:pt x="382253" y="152067"/>
                    <a:pt x="379122" y="156651"/>
                    <a:pt x="375856" y="161101"/>
                  </a:cubicBezTo>
                  <a:cubicBezTo>
                    <a:pt x="369190" y="170046"/>
                    <a:pt x="361987" y="178502"/>
                    <a:pt x="353576" y="185934"/>
                  </a:cubicBezTo>
                  <a:cubicBezTo>
                    <a:pt x="351339" y="187758"/>
                    <a:pt x="350981" y="191052"/>
                    <a:pt x="352815" y="193321"/>
                  </a:cubicBezTo>
                  <a:cubicBezTo>
                    <a:pt x="354650" y="195546"/>
                    <a:pt x="357960" y="195902"/>
                    <a:pt x="360242" y="194078"/>
                  </a:cubicBezTo>
                  <a:cubicBezTo>
                    <a:pt x="369995" y="186913"/>
                    <a:pt x="378898" y="178813"/>
                    <a:pt x="386682" y="169557"/>
                  </a:cubicBezTo>
                  <a:cubicBezTo>
                    <a:pt x="390530" y="164928"/>
                    <a:pt x="394109" y="160077"/>
                    <a:pt x="397330" y="154915"/>
                  </a:cubicBezTo>
                  <a:cubicBezTo>
                    <a:pt x="400462" y="149886"/>
                    <a:pt x="403236" y="144501"/>
                    <a:pt x="405830" y="139028"/>
                  </a:cubicBezTo>
                  <a:cubicBezTo>
                    <a:pt x="407530" y="135334"/>
                    <a:pt x="409186" y="131596"/>
                    <a:pt x="410707" y="127768"/>
                  </a:cubicBezTo>
                  <a:cubicBezTo>
                    <a:pt x="412273" y="123941"/>
                    <a:pt x="413704" y="120114"/>
                    <a:pt x="415002" y="116198"/>
                  </a:cubicBezTo>
                  <a:lnTo>
                    <a:pt x="417418" y="108365"/>
                  </a:lnTo>
                  <a:cubicBezTo>
                    <a:pt x="417507" y="107920"/>
                    <a:pt x="417776" y="107208"/>
                    <a:pt x="417999" y="106540"/>
                  </a:cubicBezTo>
                  <a:cubicBezTo>
                    <a:pt x="430213" y="108810"/>
                    <a:pt x="442471" y="110768"/>
                    <a:pt x="454506" y="113705"/>
                  </a:cubicBezTo>
                  <a:cubicBezTo>
                    <a:pt x="474907" y="118601"/>
                    <a:pt x="495084" y="124386"/>
                    <a:pt x="514992" y="131151"/>
                  </a:cubicBezTo>
                  <a:cubicBezTo>
                    <a:pt x="522374" y="133643"/>
                    <a:pt x="529666" y="136268"/>
                    <a:pt x="536914" y="139028"/>
                  </a:cubicBezTo>
                  <a:cubicBezTo>
                    <a:pt x="544206" y="141787"/>
                    <a:pt x="551409" y="144679"/>
                    <a:pt x="558568" y="147706"/>
                  </a:cubicBezTo>
                  <a:lnTo>
                    <a:pt x="572168" y="153625"/>
                  </a:lnTo>
                  <a:cubicBezTo>
                    <a:pt x="572481" y="153758"/>
                    <a:pt x="576776" y="155538"/>
                    <a:pt x="578521" y="155983"/>
                  </a:cubicBezTo>
                  <a:cubicBezTo>
                    <a:pt x="580534" y="156473"/>
                    <a:pt x="581966" y="155983"/>
                    <a:pt x="582503" y="155761"/>
                  </a:cubicBezTo>
                  <a:cubicBezTo>
                    <a:pt x="584740" y="154693"/>
                    <a:pt x="585679" y="152957"/>
                    <a:pt x="585455" y="150687"/>
                  </a:cubicBezTo>
                  <a:cubicBezTo>
                    <a:pt x="585276" y="148329"/>
                    <a:pt x="583442" y="146460"/>
                    <a:pt x="581116" y="146148"/>
                  </a:cubicBezTo>
                  <a:close/>
                  <a:moveTo>
                    <a:pt x="579908" y="146104"/>
                  </a:moveTo>
                  <a:cubicBezTo>
                    <a:pt x="579595" y="146193"/>
                    <a:pt x="579595" y="145970"/>
                    <a:pt x="579281" y="146104"/>
                  </a:cubicBezTo>
                  <a:lnTo>
                    <a:pt x="579460" y="146193"/>
                  </a:lnTo>
                  <a:cubicBezTo>
                    <a:pt x="579595" y="146148"/>
                    <a:pt x="579729" y="146104"/>
                    <a:pt x="579908" y="14610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2"/>
            <p:cNvSpPr/>
            <p:nvPr/>
          </p:nvSpPr>
          <p:spPr>
            <a:xfrm rot="10800000">
              <a:off x="5120315" y="3737088"/>
              <a:ext cx="470246" cy="317364"/>
            </a:xfrm>
            <a:custGeom>
              <a:avLst/>
              <a:gdLst/>
              <a:ahLst/>
              <a:cxnLst/>
              <a:rect l="l" t="t" r="r" b="b"/>
              <a:pathLst>
                <a:path w="940492" h="634728" extrusionOk="0">
                  <a:moveTo>
                    <a:pt x="823456" y="345912"/>
                  </a:moveTo>
                  <a:cubicBezTo>
                    <a:pt x="877232" y="325619"/>
                    <a:pt x="940716" y="324996"/>
                    <a:pt x="940492" y="325352"/>
                  </a:cubicBezTo>
                  <a:cubicBezTo>
                    <a:pt x="933781" y="336567"/>
                    <a:pt x="886180" y="383473"/>
                    <a:pt x="874771" y="389792"/>
                  </a:cubicBezTo>
                  <a:cubicBezTo>
                    <a:pt x="812719" y="424104"/>
                    <a:pt x="716979" y="418942"/>
                    <a:pt x="727940" y="408172"/>
                  </a:cubicBezTo>
                  <a:cubicBezTo>
                    <a:pt x="733219" y="403010"/>
                    <a:pt x="773528" y="364693"/>
                    <a:pt x="823456" y="345912"/>
                  </a:cubicBezTo>
                  <a:close/>
                  <a:moveTo>
                    <a:pt x="833657" y="296870"/>
                  </a:moveTo>
                  <a:cubicBezTo>
                    <a:pt x="843410" y="302121"/>
                    <a:pt x="853923" y="306127"/>
                    <a:pt x="864884" y="308040"/>
                  </a:cubicBezTo>
                  <a:cubicBezTo>
                    <a:pt x="869090" y="308752"/>
                    <a:pt x="873340" y="309242"/>
                    <a:pt x="877635" y="309242"/>
                  </a:cubicBezTo>
                  <a:cubicBezTo>
                    <a:pt x="879290" y="309286"/>
                    <a:pt x="884077" y="307640"/>
                    <a:pt x="882511" y="308218"/>
                  </a:cubicBezTo>
                  <a:lnTo>
                    <a:pt x="889088" y="308040"/>
                  </a:lnTo>
                  <a:cubicBezTo>
                    <a:pt x="895619" y="296158"/>
                    <a:pt x="888014" y="277600"/>
                    <a:pt x="882958" y="266875"/>
                  </a:cubicBezTo>
                  <a:cubicBezTo>
                    <a:pt x="866987" y="233142"/>
                    <a:pt x="836341" y="203770"/>
                    <a:pt x="799745" y="194024"/>
                  </a:cubicBezTo>
                  <a:cubicBezTo>
                    <a:pt x="789500" y="191309"/>
                    <a:pt x="761896" y="184901"/>
                    <a:pt x="753083" y="194691"/>
                  </a:cubicBezTo>
                  <a:cubicBezTo>
                    <a:pt x="747714" y="200655"/>
                    <a:pt x="761136" y="219435"/>
                    <a:pt x="763999" y="224197"/>
                  </a:cubicBezTo>
                  <a:cubicBezTo>
                    <a:pt x="780955" y="252278"/>
                    <a:pt x="804264" y="281072"/>
                    <a:pt x="833657" y="296870"/>
                  </a:cubicBezTo>
                  <a:close/>
                  <a:moveTo>
                    <a:pt x="709463" y="321080"/>
                  </a:moveTo>
                  <a:cubicBezTo>
                    <a:pt x="718902" y="315517"/>
                    <a:pt x="727716" y="308263"/>
                    <a:pt x="734293" y="299496"/>
                  </a:cubicBezTo>
                  <a:cubicBezTo>
                    <a:pt x="736574" y="296425"/>
                    <a:pt x="738587" y="293176"/>
                    <a:pt x="740198" y="289705"/>
                  </a:cubicBezTo>
                  <a:cubicBezTo>
                    <a:pt x="740287" y="289483"/>
                    <a:pt x="741495" y="285344"/>
                    <a:pt x="741540" y="285344"/>
                  </a:cubicBezTo>
                  <a:lnTo>
                    <a:pt x="723108" y="279113"/>
                  </a:lnTo>
                  <a:cubicBezTo>
                    <a:pt x="703647" y="272349"/>
                    <a:pt x="683827" y="273239"/>
                    <a:pt x="663606" y="274797"/>
                  </a:cubicBezTo>
                  <a:cubicBezTo>
                    <a:pt x="632602" y="277155"/>
                    <a:pt x="600793" y="281428"/>
                    <a:pt x="574934" y="299985"/>
                  </a:cubicBezTo>
                  <a:cubicBezTo>
                    <a:pt x="563436" y="308263"/>
                    <a:pt x="553594" y="318588"/>
                    <a:pt x="544243" y="329135"/>
                  </a:cubicBezTo>
                  <a:cubicBezTo>
                    <a:pt x="543259" y="330247"/>
                    <a:pt x="534222" y="338614"/>
                    <a:pt x="535833" y="340439"/>
                  </a:cubicBezTo>
                  <a:cubicBezTo>
                    <a:pt x="537533" y="342397"/>
                    <a:pt x="544512" y="341952"/>
                    <a:pt x="546794" y="342174"/>
                  </a:cubicBezTo>
                  <a:cubicBezTo>
                    <a:pt x="557128" y="343198"/>
                    <a:pt x="567507" y="343865"/>
                    <a:pt x="577887" y="344043"/>
                  </a:cubicBezTo>
                  <a:cubicBezTo>
                    <a:pt x="620836" y="344666"/>
                    <a:pt x="671569" y="343554"/>
                    <a:pt x="709463" y="321080"/>
                  </a:cubicBezTo>
                  <a:close/>
                  <a:moveTo>
                    <a:pt x="404346" y="1103"/>
                  </a:moveTo>
                  <a:cubicBezTo>
                    <a:pt x="377190" y="124"/>
                    <a:pt x="349989" y="-321"/>
                    <a:pt x="322833" y="258"/>
                  </a:cubicBezTo>
                  <a:cubicBezTo>
                    <a:pt x="222708" y="2349"/>
                    <a:pt x="150008" y="7378"/>
                    <a:pt x="69971" y="82010"/>
                  </a:cubicBezTo>
                  <a:cubicBezTo>
                    <a:pt x="28409" y="120772"/>
                    <a:pt x="-9440" y="199587"/>
                    <a:pt x="2103" y="253836"/>
                  </a:cubicBezTo>
                  <a:cubicBezTo>
                    <a:pt x="4116" y="252323"/>
                    <a:pt x="11095" y="250542"/>
                    <a:pt x="14048" y="249207"/>
                  </a:cubicBezTo>
                  <a:cubicBezTo>
                    <a:pt x="22280" y="245425"/>
                    <a:pt x="30467" y="241597"/>
                    <a:pt x="38967" y="238482"/>
                  </a:cubicBezTo>
                  <a:cubicBezTo>
                    <a:pt x="64334" y="229137"/>
                    <a:pt x="90103" y="223218"/>
                    <a:pt x="116186" y="216498"/>
                  </a:cubicBezTo>
                  <a:cubicBezTo>
                    <a:pt x="198057" y="195403"/>
                    <a:pt x="261228" y="125311"/>
                    <a:pt x="326904" y="75779"/>
                  </a:cubicBezTo>
                  <a:cubicBezTo>
                    <a:pt x="350078" y="58334"/>
                    <a:pt x="373879" y="41912"/>
                    <a:pt x="398217" y="26114"/>
                  </a:cubicBezTo>
                  <a:cubicBezTo>
                    <a:pt x="406225" y="20907"/>
                    <a:pt x="414323" y="15923"/>
                    <a:pt x="422689" y="11428"/>
                  </a:cubicBezTo>
                  <a:cubicBezTo>
                    <a:pt x="423405" y="11027"/>
                    <a:pt x="435797" y="4129"/>
                    <a:pt x="435261" y="3684"/>
                  </a:cubicBezTo>
                  <a:cubicBezTo>
                    <a:pt x="429892" y="-899"/>
                    <a:pt x="410699" y="1326"/>
                    <a:pt x="404346" y="1103"/>
                  </a:cubicBezTo>
                  <a:close/>
                  <a:moveTo>
                    <a:pt x="895351" y="579197"/>
                  </a:moveTo>
                  <a:cubicBezTo>
                    <a:pt x="878082" y="565935"/>
                    <a:pt x="863005" y="550760"/>
                    <a:pt x="847257" y="535718"/>
                  </a:cubicBezTo>
                  <a:cubicBezTo>
                    <a:pt x="797776" y="488589"/>
                    <a:pt x="721274" y="477374"/>
                    <a:pt x="658371" y="454722"/>
                  </a:cubicBezTo>
                  <a:cubicBezTo>
                    <a:pt x="636181" y="446756"/>
                    <a:pt x="614483" y="437856"/>
                    <a:pt x="592964" y="428287"/>
                  </a:cubicBezTo>
                  <a:cubicBezTo>
                    <a:pt x="585940" y="425172"/>
                    <a:pt x="578961" y="421835"/>
                    <a:pt x="572250" y="418096"/>
                  </a:cubicBezTo>
                  <a:cubicBezTo>
                    <a:pt x="571668" y="417785"/>
                    <a:pt x="561513" y="412400"/>
                    <a:pt x="561423" y="412978"/>
                  </a:cubicBezTo>
                  <a:cubicBezTo>
                    <a:pt x="560439" y="418853"/>
                    <a:pt x="570102" y="431180"/>
                    <a:pt x="572608" y="435675"/>
                  </a:cubicBezTo>
                  <a:cubicBezTo>
                    <a:pt x="583300" y="455034"/>
                    <a:pt x="594485" y="474170"/>
                    <a:pt x="606296" y="492817"/>
                  </a:cubicBezTo>
                  <a:cubicBezTo>
                    <a:pt x="649916" y="561530"/>
                    <a:pt x="684096" y="609726"/>
                    <a:pt x="770889" y="630598"/>
                  </a:cubicBezTo>
                  <a:cubicBezTo>
                    <a:pt x="815985" y="641457"/>
                    <a:pt x="888103" y="631043"/>
                    <a:pt x="921836" y="597710"/>
                  </a:cubicBezTo>
                  <a:cubicBezTo>
                    <a:pt x="919912" y="596998"/>
                    <a:pt x="915662" y="592993"/>
                    <a:pt x="913515" y="591569"/>
                  </a:cubicBezTo>
                  <a:cubicBezTo>
                    <a:pt x="907341" y="587608"/>
                    <a:pt x="901167" y="583647"/>
                    <a:pt x="895351" y="5791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 rot="10800000">
              <a:off x="5091604" y="3750391"/>
              <a:ext cx="520521" cy="294064"/>
            </a:xfrm>
            <a:custGeom>
              <a:avLst/>
              <a:gdLst/>
              <a:ahLst/>
              <a:cxnLst/>
              <a:rect l="l" t="t" r="r" b="b"/>
              <a:pathLst>
                <a:path w="1041042" h="588129" extrusionOk="0">
                  <a:moveTo>
                    <a:pt x="383006" y="6387"/>
                  </a:moveTo>
                  <a:cubicBezTo>
                    <a:pt x="384706" y="11327"/>
                    <a:pt x="382022" y="16668"/>
                    <a:pt x="377101" y="18359"/>
                  </a:cubicBezTo>
                  <a:cubicBezTo>
                    <a:pt x="356879" y="25657"/>
                    <a:pt x="336881" y="33445"/>
                    <a:pt x="317017" y="41678"/>
                  </a:cubicBezTo>
                  <a:cubicBezTo>
                    <a:pt x="297243" y="49867"/>
                    <a:pt x="277647" y="58589"/>
                    <a:pt x="258365" y="67891"/>
                  </a:cubicBezTo>
                  <a:cubicBezTo>
                    <a:pt x="227585" y="82532"/>
                    <a:pt x="197834" y="101223"/>
                    <a:pt x="169783" y="122629"/>
                  </a:cubicBezTo>
                  <a:cubicBezTo>
                    <a:pt x="151440" y="136603"/>
                    <a:pt x="133858" y="151779"/>
                    <a:pt x="117349" y="168067"/>
                  </a:cubicBezTo>
                  <a:cubicBezTo>
                    <a:pt x="75608" y="209054"/>
                    <a:pt x="40712" y="256895"/>
                    <a:pt x="19103" y="309497"/>
                  </a:cubicBezTo>
                  <a:cubicBezTo>
                    <a:pt x="17135" y="314571"/>
                    <a:pt x="11408" y="317063"/>
                    <a:pt x="6308" y="315105"/>
                  </a:cubicBezTo>
                  <a:cubicBezTo>
                    <a:pt x="1208" y="313147"/>
                    <a:pt x="-1297" y="307450"/>
                    <a:pt x="671" y="302377"/>
                  </a:cubicBezTo>
                  <a:cubicBezTo>
                    <a:pt x="21430" y="246170"/>
                    <a:pt x="55655" y="193879"/>
                    <a:pt x="98738" y="149687"/>
                  </a:cubicBezTo>
                  <a:cubicBezTo>
                    <a:pt x="115738" y="132242"/>
                    <a:pt x="134215" y="116087"/>
                    <a:pt x="153677" y="101490"/>
                  </a:cubicBezTo>
                  <a:cubicBezTo>
                    <a:pt x="183383" y="79239"/>
                    <a:pt x="215461" y="60726"/>
                    <a:pt x="248254" y="46129"/>
                  </a:cubicBezTo>
                  <a:cubicBezTo>
                    <a:pt x="268297" y="37362"/>
                    <a:pt x="288563" y="29173"/>
                    <a:pt x="309053" y="21607"/>
                  </a:cubicBezTo>
                  <a:cubicBezTo>
                    <a:pt x="329544" y="14042"/>
                    <a:pt x="350168" y="7055"/>
                    <a:pt x="370972" y="513"/>
                  </a:cubicBezTo>
                  <a:cubicBezTo>
                    <a:pt x="375937" y="-1178"/>
                    <a:pt x="381306" y="1448"/>
                    <a:pt x="383006" y="6387"/>
                  </a:cubicBezTo>
                  <a:close/>
                  <a:moveTo>
                    <a:pt x="1028985" y="559070"/>
                  </a:moveTo>
                  <a:cubicBezTo>
                    <a:pt x="982994" y="568282"/>
                    <a:pt x="934900" y="566146"/>
                    <a:pt x="888730" y="556400"/>
                  </a:cubicBezTo>
                  <a:cubicBezTo>
                    <a:pt x="870253" y="552528"/>
                    <a:pt x="852089" y="547410"/>
                    <a:pt x="834417" y="541225"/>
                  </a:cubicBezTo>
                  <a:cubicBezTo>
                    <a:pt x="807351" y="531745"/>
                    <a:pt x="781402" y="519908"/>
                    <a:pt x="758004" y="505355"/>
                  </a:cubicBezTo>
                  <a:cubicBezTo>
                    <a:pt x="743285" y="496365"/>
                    <a:pt x="728835" y="486842"/>
                    <a:pt x="714697" y="477007"/>
                  </a:cubicBezTo>
                  <a:cubicBezTo>
                    <a:pt x="700470" y="467083"/>
                    <a:pt x="686512" y="456847"/>
                    <a:pt x="672777" y="446300"/>
                  </a:cubicBezTo>
                  <a:cubicBezTo>
                    <a:pt x="668751" y="443006"/>
                    <a:pt x="662756" y="443585"/>
                    <a:pt x="659445" y="447635"/>
                  </a:cubicBezTo>
                  <a:cubicBezTo>
                    <a:pt x="656135" y="451684"/>
                    <a:pt x="656761" y="457603"/>
                    <a:pt x="660787" y="460897"/>
                  </a:cubicBezTo>
                  <a:cubicBezTo>
                    <a:pt x="674209" y="472378"/>
                    <a:pt x="687854" y="483593"/>
                    <a:pt x="701813" y="494363"/>
                  </a:cubicBezTo>
                  <a:cubicBezTo>
                    <a:pt x="715860" y="505177"/>
                    <a:pt x="730266" y="515546"/>
                    <a:pt x="744940" y="525471"/>
                  </a:cubicBezTo>
                  <a:cubicBezTo>
                    <a:pt x="769502" y="541759"/>
                    <a:pt x="796613" y="555777"/>
                    <a:pt x="825470" y="566191"/>
                  </a:cubicBezTo>
                  <a:cubicBezTo>
                    <a:pt x="844260" y="573000"/>
                    <a:pt x="863766" y="578340"/>
                    <a:pt x="883630" y="581989"/>
                  </a:cubicBezTo>
                  <a:cubicBezTo>
                    <a:pt x="933155" y="591112"/>
                    <a:pt x="984694" y="590222"/>
                    <a:pt x="1033325" y="578295"/>
                  </a:cubicBezTo>
                  <a:cubicBezTo>
                    <a:pt x="1038649" y="577094"/>
                    <a:pt x="1042004" y="571843"/>
                    <a:pt x="1040796" y="566547"/>
                  </a:cubicBezTo>
                  <a:cubicBezTo>
                    <a:pt x="1039633" y="561206"/>
                    <a:pt x="1034309" y="557869"/>
                    <a:pt x="1028985" y="559070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 rot="10800000">
              <a:off x="5422054" y="3712804"/>
              <a:ext cx="184786" cy="149290"/>
            </a:xfrm>
            <a:custGeom>
              <a:avLst/>
              <a:gdLst/>
              <a:ahLst/>
              <a:cxnLst/>
              <a:rect l="l" t="t" r="r" b="b"/>
              <a:pathLst>
                <a:path w="369572" h="298581" extrusionOk="0">
                  <a:moveTo>
                    <a:pt x="146193" y="163329"/>
                  </a:moveTo>
                  <a:cubicBezTo>
                    <a:pt x="147044" y="161594"/>
                    <a:pt x="144583" y="166845"/>
                    <a:pt x="143599" y="168492"/>
                  </a:cubicBezTo>
                  <a:cubicBezTo>
                    <a:pt x="141720" y="171696"/>
                    <a:pt x="139483" y="174677"/>
                    <a:pt x="137201" y="177526"/>
                  </a:cubicBezTo>
                  <a:cubicBezTo>
                    <a:pt x="129953" y="186560"/>
                    <a:pt x="121006" y="193102"/>
                    <a:pt x="110716" y="198397"/>
                  </a:cubicBezTo>
                  <a:cubicBezTo>
                    <a:pt x="104587" y="201513"/>
                    <a:pt x="98323" y="204316"/>
                    <a:pt x="91881" y="206764"/>
                  </a:cubicBezTo>
                  <a:cubicBezTo>
                    <a:pt x="68214" y="215709"/>
                    <a:pt x="11173" y="231997"/>
                    <a:pt x="972" y="195060"/>
                  </a:cubicBezTo>
                  <a:cubicBezTo>
                    <a:pt x="-3457" y="179128"/>
                    <a:pt x="7907" y="163997"/>
                    <a:pt x="21642" y="157099"/>
                  </a:cubicBezTo>
                  <a:cubicBezTo>
                    <a:pt x="45442" y="145172"/>
                    <a:pt x="77162" y="149044"/>
                    <a:pt x="102887" y="150779"/>
                  </a:cubicBezTo>
                  <a:cubicBezTo>
                    <a:pt x="113400" y="151491"/>
                    <a:pt x="124137" y="152559"/>
                    <a:pt x="134427" y="154874"/>
                  </a:cubicBezTo>
                  <a:cubicBezTo>
                    <a:pt x="134651" y="154918"/>
                    <a:pt x="142749" y="156609"/>
                    <a:pt x="142749" y="156698"/>
                  </a:cubicBezTo>
                  <a:lnTo>
                    <a:pt x="146193" y="163329"/>
                  </a:lnTo>
                  <a:close/>
                  <a:moveTo>
                    <a:pt x="121722" y="12330"/>
                  </a:moveTo>
                  <a:cubicBezTo>
                    <a:pt x="115279" y="5967"/>
                    <a:pt x="101545" y="-5115"/>
                    <a:pt x="92194" y="2673"/>
                  </a:cubicBezTo>
                  <a:cubicBezTo>
                    <a:pt x="80204" y="12642"/>
                    <a:pt x="83918" y="36629"/>
                    <a:pt x="86423" y="49535"/>
                  </a:cubicBezTo>
                  <a:cubicBezTo>
                    <a:pt x="94252" y="90700"/>
                    <a:pt x="120156" y="128795"/>
                    <a:pt x="155678" y="147798"/>
                  </a:cubicBezTo>
                  <a:lnTo>
                    <a:pt x="156349" y="155541"/>
                  </a:lnTo>
                  <a:cubicBezTo>
                    <a:pt x="155231" y="131687"/>
                    <a:pt x="157736" y="108012"/>
                    <a:pt x="154381" y="84203"/>
                  </a:cubicBezTo>
                  <a:cubicBezTo>
                    <a:pt x="150667" y="57813"/>
                    <a:pt x="141004" y="31511"/>
                    <a:pt x="121722" y="12330"/>
                  </a:cubicBezTo>
                  <a:close/>
                  <a:moveTo>
                    <a:pt x="369573" y="236492"/>
                  </a:moveTo>
                  <a:cubicBezTo>
                    <a:pt x="346264" y="196973"/>
                    <a:pt x="340582" y="172630"/>
                    <a:pt x="301704" y="139520"/>
                  </a:cubicBezTo>
                  <a:cubicBezTo>
                    <a:pt x="290878" y="130308"/>
                    <a:pt x="259471" y="124122"/>
                    <a:pt x="249047" y="139654"/>
                  </a:cubicBezTo>
                  <a:cubicBezTo>
                    <a:pt x="241129" y="151491"/>
                    <a:pt x="251284" y="168046"/>
                    <a:pt x="258532" y="177437"/>
                  </a:cubicBezTo>
                  <a:cubicBezTo>
                    <a:pt x="277188" y="201602"/>
                    <a:pt x="369394" y="232353"/>
                    <a:pt x="369573" y="236492"/>
                  </a:cubicBezTo>
                  <a:close/>
                  <a:moveTo>
                    <a:pt x="204667" y="280951"/>
                  </a:moveTo>
                  <a:cubicBezTo>
                    <a:pt x="210572" y="296393"/>
                    <a:pt x="242023" y="301199"/>
                    <a:pt x="254684" y="297283"/>
                  </a:cubicBezTo>
                  <a:cubicBezTo>
                    <a:pt x="300228" y="283220"/>
                    <a:pt x="311905" y="265820"/>
                    <a:pt x="344251" y="241877"/>
                  </a:cubicBezTo>
                  <a:cubicBezTo>
                    <a:pt x="343043" y="245081"/>
                    <a:pt x="247437" y="240853"/>
                    <a:pt x="223412" y="254115"/>
                  </a:cubicBezTo>
                  <a:cubicBezTo>
                    <a:pt x="214151" y="259278"/>
                    <a:pt x="200193" y="269157"/>
                    <a:pt x="204667" y="2809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 rot="10800000">
              <a:off x="5656225" y="3762412"/>
              <a:ext cx="90150" cy="109914"/>
            </a:xfrm>
            <a:custGeom>
              <a:avLst/>
              <a:gdLst/>
              <a:ahLst/>
              <a:cxnLst/>
              <a:rect l="l" t="t" r="r" b="b"/>
              <a:pathLst>
                <a:path w="180300" h="219829" extrusionOk="0">
                  <a:moveTo>
                    <a:pt x="174774" y="81081"/>
                  </a:moveTo>
                  <a:cubicBezTo>
                    <a:pt x="184482" y="109252"/>
                    <a:pt x="181664" y="161676"/>
                    <a:pt x="164216" y="192294"/>
                  </a:cubicBezTo>
                  <a:cubicBezTo>
                    <a:pt x="153523" y="210985"/>
                    <a:pt x="133346" y="224826"/>
                    <a:pt x="110932" y="218106"/>
                  </a:cubicBezTo>
                  <a:cubicBezTo>
                    <a:pt x="86818" y="210852"/>
                    <a:pt x="91202" y="182993"/>
                    <a:pt x="72860" y="171600"/>
                  </a:cubicBezTo>
                  <a:cubicBezTo>
                    <a:pt x="56575" y="161498"/>
                    <a:pt x="30492" y="171289"/>
                    <a:pt x="19352" y="152375"/>
                  </a:cubicBezTo>
                  <a:cubicBezTo>
                    <a:pt x="5260" y="128566"/>
                    <a:pt x="37829" y="113702"/>
                    <a:pt x="34608" y="90694"/>
                  </a:cubicBezTo>
                  <a:cubicBezTo>
                    <a:pt x="31790" y="70222"/>
                    <a:pt x="10628" y="57272"/>
                    <a:pt x="3068" y="38803"/>
                  </a:cubicBezTo>
                  <a:cubicBezTo>
                    <a:pt x="-1943" y="26609"/>
                    <a:pt x="-1630" y="14193"/>
                    <a:pt x="10181" y="6361"/>
                  </a:cubicBezTo>
                  <a:cubicBezTo>
                    <a:pt x="14297" y="3646"/>
                    <a:pt x="18413" y="1821"/>
                    <a:pt x="23289" y="976"/>
                  </a:cubicBezTo>
                  <a:cubicBezTo>
                    <a:pt x="29777" y="-137"/>
                    <a:pt x="36487" y="-181"/>
                    <a:pt x="43064" y="264"/>
                  </a:cubicBezTo>
                  <a:cubicBezTo>
                    <a:pt x="52772" y="887"/>
                    <a:pt x="62257" y="2533"/>
                    <a:pt x="71383" y="5916"/>
                  </a:cubicBezTo>
                  <a:cubicBezTo>
                    <a:pt x="83463" y="10455"/>
                    <a:pt x="95050" y="16507"/>
                    <a:pt x="105921" y="23450"/>
                  </a:cubicBezTo>
                  <a:cubicBezTo>
                    <a:pt x="129588" y="38625"/>
                    <a:pt x="165021" y="52955"/>
                    <a:pt x="174774" y="81081"/>
                  </a:cubicBezTo>
                  <a:lnTo>
                    <a:pt x="174774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 rot="10800000">
              <a:off x="5320069" y="3736197"/>
              <a:ext cx="404576" cy="112243"/>
            </a:xfrm>
            <a:custGeom>
              <a:avLst/>
              <a:gdLst/>
              <a:ahLst/>
              <a:cxnLst/>
              <a:rect l="l" t="t" r="r" b="b"/>
              <a:pathLst>
                <a:path w="809152" h="224487" extrusionOk="0">
                  <a:moveTo>
                    <a:pt x="787537" y="14661"/>
                  </a:moveTo>
                  <a:cubicBezTo>
                    <a:pt x="784092" y="10478"/>
                    <a:pt x="777829" y="9855"/>
                    <a:pt x="773623" y="13282"/>
                  </a:cubicBezTo>
                  <a:cubicBezTo>
                    <a:pt x="769373" y="16708"/>
                    <a:pt x="768747" y="22894"/>
                    <a:pt x="772192" y="27122"/>
                  </a:cubicBezTo>
                  <a:cubicBezTo>
                    <a:pt x="794248" y="54759"/>
                    <a:pt x="790847" y="87646"/>
                    <a:pt x="775726" y="116618"/>
                  </a:cubicBezTo>
                  <a:cubicBezTo>
                    <a:pt x="760291" y="146123"/>
                    <a:pt x="732643" y="171757"/>
                    <a:pt x="704905" y="184396"/>
                  </a:cubicBezTo>
                  <a:cubicBezTo>
                    <a:pt x="694033" y="189380"/>
                    <a:pt x="682312" y="192540"/>
                    <a:pt x="670367" y="194587"/>
                  </a:cubicBezTo>
                  <a:cubicBezTo>
                    <a:pt x="657929" y="196768"/>
                    <a:pt x="645268" y="197747"/>
                    <a:pt x="632921" y="198281"/>
                  </a:cubicBezTo>
                  <a:cubicBezTo>
                    <a:pt x="593596" y="200105"/>
                    <a:pt x="555299" y="194097"/>
                    <a:pt x="518569" y="182616"/>
                  </a:cubicBezTo>
                  <a:cubicBezTo>
                    <a:pt x="481660" y="171045"/>
                    <a:pt x="446272" y="153911"/>
                    <a:pt x="413255" y="132550"/>
                  </a:cubicBezTo>
                  <a:cubicBezTo>
                    <a:pt x="383280" y="113369"/>
                    <a:pt x="355989" y="90094"/>
                    <a:pt x="326238" y="70735"/>
                  </a:cubicBezTo>
                  <a:cubicBezTo>
                    <a:pt x="312951" y="62057"/>
                    <a:pt x="299172" y="54180"/>
                    <a:pt x="284497" y="47683"/>
                  </a:cubicBezTo>
                  <a:cubicBezTo>
                    <a:pt x="266244" y="39583"/>
                    <a:pt x="247543" y="33041"/>
                    <a:pt x="228395" y="28235"/>
                  </a:cubicBezTo>
                  <a:cubicBezTo>
                    <a:pt x="209247" y="23428"/>
                    <a:pt x="189697" y="20358"/>
                    <a:pt x="169743" y="19023"/>
                  </a:cubicBezTo>
                  <a:cubicBezTo>
                    <a:pt x="164419" y="18711"/>
                    <a:pt x="157887" y="19201"/>
                    <a:pt x="151221" y="19735"/>
                  </a:cubicBezTo>
                  <a:cubicBezTo>
                    <a:pt x="149835" y="19245"/>
                    <a:pt x="148582" y="18400"/>
                    <a:pt x="147016" y="18578"/>
                  </a:cubicBezTo>
                  <a:cubicBezTo>
                    <a:pt x="140574" y="18845"/>
                    <a:pt x="134131" y="18934"/>
                    <a:pt x="127644" y="19112"/>
                  </a:cubicBezTo>
                  <a:cubicBezTo>
                    <a:pt x="125631" y="18756"/>
                    <a:pt x="121426" y="18489"/>
                    <a:pt x="121426" y="18489"/>
                  </a:cubicBezTo>
                  <a:cubicBezTo>
                    <a:pt x="121426" y="18489"/>
                    <a:pt x="121694" y="18444"/>
                    <a:pt x="121784" y="18489"/>
                  </a:cubicBezTo>
                  <a:lnTo>
                    <a:pt x="114267" y="16886"/>
                  </a:lnTo>
                  <a:lnTo>
                    <a:pt x="90109" y="10167"/>
                  </a:lnTo>
                  <a:cubicBezTo>
                    <a:pt x="82414" y="8119"/>
                    <a:pt x="74808" y="5850"/>
                    <a:pt x="66979" y="4203"/>
                  </a:cubicBezTo>
                  <a:cubicBezTo>
                    <a:pt x="61744" y="3135"/>
                    <a:pt x="56421" y="2334"/>
                    <a:pt x="51097" y="1711"/>
                  </a:cubicBezTo>
                  <a:cubicBezTo>
                    <a:pt x="37496" y="109"/>
                    <a:pt x="23896" y="-336"/>
                    <a:pt x="10251" y="242"/>
                  </a:cubicBezTo>
                  <a:cubicBezTo>
                    <a:pt x="4792" y="64"/>
                    <a:pt x="229" y="4337"/>
                    <a:pt x="5" y="9766"/>
                  </a:cubicBezTo>
                  <a:cubicBezTo>
                    <a:pt x="-174" y="15195"/>
                    <a:pt x="4121" y="19735"/>
                    <a:pt x="9579" y="19913"/>
                  </a:cubicBezTo>
                  <a:cubicBezTo>
                    <a:pt x="14590" y="20536"/>
                    <a:pt x="19467" y="21426"/>
                    <a:pt x="24433" y="22316"/>
                  </a:cubicBezTo>
                  <a:cubicBezTo>
                    <a:pt x="34409" y="24051"/>
                    <a:pt x="44207" y="26499"/>
                    <a:pt x="54094" y="28724"/>
                  </a:cubicBezTo>
                  <a:cubicBezTo>
                    <a:pt x="59105" y="29837"/>
                    <a:pt x="64116" y="30860"/>
                    <a:pt x="69171" y="31839"/>
                  </a:cubicBezTo>
                  <a:cubicBezTo>
                    <a:pt x="69932" y="31973"/>
                    <a:pt x="70737" y="32106"/>
                    <a:pt x="71497" y="32240"/>
                  </a:cubicBezTo>
                  <a:cubicBezTo>
                    <a:pt x="64026" y="35800"/>
                    <a:pt x="56555" y="39405"/>
                    <a:pt x="49352" y="43321"/>
                  </a:cubicBezTo>
                  <a:lnTo>
                    <a:pt x="28101" y="56272"/>
                  </a:lnTo>
                  <a:cubicBezTo>
                    <a:pt x="27833" y="56450"/>
                    <a:pt x="23717" y="58853"/>
                    <a:pt x="22240" y="59965"/>
                  </a:cubicBezTo>
                  <a:cubicBezTo>
                    <a:pt x="16782" y="63971"/>
                    <a:pt x="17140" y="69355"/>
                    <a:pt x="17453" y="70379"/>
                  </a:cubicBezTo>
                  <a:cubicBezTo>
                    <a:pt x="18482" y="75497"/>
                    <a:pt x="23538" y="78746"/>
                    <a:pt x="28638" y="77678"/>
                  </a:cubicBezTo>
                  <a:cubicBezTo>
                    <a:pt x="30025" y="77411"/>
                    <a:pt x="31233" y="76876"/>
                    <a:pt x="32307" y="76075"/>
                  </a:cubicBezTo>
                  <a:cubicBezTo>
                    <a:pt x="33559" y="78523"/>
                    <a:pt x="34454" y="76921"/>
                    <a:pt x="35080" y="74384"/>
                  </a:cubicBezTo>
                  <a:cubicBezTo>
                    <a:pt x="36378" y="74073"/>
                    <a:pt x="37630" y="73895"/>
                    <a:pt x="37720" y="73850"/>
                  </a:cubicBezTo>
                  <a:lnTo>
                    <a:pt x="59821" y="64549"/>
                  </a:lnTo>
                  <a:cubicBezTo>
                    <a:pt x="69171" y="60499"/>
                    <a:pt x="78879" y="56806"/>
                    <a:pt x="88543" y="53201"/>
                  </a:cubicBezTo>
                  <a:cubicBezTo>
                    <a:pt x="83487" y="59209"/>
                    <a:pt x="78924" y="65706"/>
                    <a:pt x="74853" y="73138"/>
                  </a:cubicBezTo>
                  <a:cubicBezTo>
                    <a:pt x="73019" y="76654"/>
                    <a:pt x="71229" y="80303"/>
                    <a:pt x="69753" y="84086"/>
                  </a:cubicBezTo>
                  <a:cubicBezTo>
                    <a:pt x="67605" y="89471"/>
                    <a:pt x="65816" y="95034"/>
                    <a:pt x="64295" y="100552"/>
                  </a:cubicBezTo>
                  <a:lnTo>
                    <a:pt x="61655" y="110209"/>
                  </a:lnTo>
                  <a:cubicBezTo>
                    <a:pt x="61073" y="112568"/>
                    <a:pt x="60044" y="118220"/>
                    <a:pt x="60402" y="119466"/>
                  </a:cubicBezTo>
                  <a:cubicBezTo>
                    <a:pt x="61655" y="123293"/>
                    <a:pt x="63713" y="125607"/>
                    <a:pt x="66532" y="126408"/>
                  </a:cubicBezTo>
                  <a:cubicBezTo>
                    <a:pt x="68411" y="126898"/>
                    <a:pt x="71855" y="128277"/>
                    <a:pt x="75613" y="125073"/>
                  </a:cubicBezTo>
                  <a:cubicBezTo>
                    <a:pt x="77627" y="123605"/>
                    <a:pt x="78924" y="121557"/>
                    <a:pt x="79371" y="119288"/>
                  </a:cubicBezTo>
                  <a:cubicBezTo>
                    <a:pt x="79282" y="119288"/>
                    <a:pt x="79193" y="119243"/>
                    <a:pt x="79058" y="119199"/>
                  </a:cubicBezTo>
                  <a:cubicBezTo>
                    <a:pt x="78477" y="118976"/>
                    <a:pt x="79014" y="118175"/>
                    <a:pt x="79595" y="117463"/>
                  </a:cubicBezTo>
                  <a:cubicBezTo>
                    <a:pt x="79595" y="117018"/>
                    <a:pt x="79550" y="116618"/>
                    <a:pt x="79506" y="116217"/>
                  </a:cubicBezTo>
                  <a:cubicBezTo>
                    <a:pt x="79640" y="116529"/>
                    <a:pt x="79729" y="116840"/>
                    <a:pt x="79819" y="117107"/>
                  </a:cubicBezTo>
                  <a:cubicBezTo>
                    <a:pt x="80132" y="116751"/>
                    <a:pt x="80400" y="116395"/>
                    <a:pt x="80490" y="116173"/>
                  </a:cubicBezTo>
                  <a:lnTo>
                    <a:pt x="84382" y="107806"/>
                  </a:lnTo>
                  <a:cubicBezTo>
                    <a:pt x="86127" y="103979"/>
                    <a:pt x="88095" y="100152"/>
                    <a:pt x="90109" y="96324"/>
                  </a:cubicBezTo>
                  <a:cubicBezTo>
                    <a:pt x="92077" y="92720"/>
                    <a:pt x="94180" y="89204"/>
                    <a:pt x="96417" y="85911"/>
                  </a:cubicBezTo>
                  <a:cubicBezTo>
                    <a:pt x="100622" y="79413"/>
                    <a:pt x="105365" y="73895"/>
                    <a:pt x="110107" y="68643"/>
                  </a:cubicBezTo>
                  <a:cubicBezTo>
                    <a:pt x="113373" y="65039"/>
                    <a:pt x="116683" y="61612"/>
                    <a:pt x="120218" y="58408"/>
                  </a:cubicBezTo>
                  <a:cubicBezTo>
                    <a:pt x="128494" y="50931"/>
                    <a:pt x="137800" y="44656"/>
                    <a:pt x="148716" y="39672"/>
                  </a:cubicBezTo>
                  <a:cubicBezTo>
                    <a:pt x="155785" y="39227"/>
                    <a:pt x="162585" y="38871"/>
                    <a:pt x="168177" y="39360"/>
                  </a:cubicBezTo>
                  <a:cubicBezTo>
                    <a:pt x="186789" y="41007"/>
                    <a:pt x="205042" y="44345"/>
                    <a:pt x="222848" y="49196"/>
                  </a:cubicBezTo>
                  <a:cubicBezTo>
                    <a:pt x="240654" y="54091"/>
                    <a:pt x="257967" y="60544"/>
                    <a:pt x="274923" y="68510"/>
                  </a:cubicBezTo>
                  <a:cubicBezTo>
                    <a:pt x="288300" y="74785"/>
                    <a:pt x="300827" y="82350"/>
                    <a:pt x="312906" y="90539"/>
                  </a:cubicBezTo>
                  <a:cubicBezTo>
                    <a:pt x="342389" y="110521"/>
                    <a:pt x="369411" y="134241"/>
                    <a:pt x="399117" y="154000"/>
                  </a:cubicBezTo>
                  <a:cubicBezTo>
                    <a:pt x="433969" y="176964"/>
                    <a:pt x="471325" y="195744"/>
                    <a:pt x="510516" y="208071"/>
                  </a:cubicBezTo>
                  <a:cubicBezTo>
                    <a:pt x="550199" y="220488"/>
                    <a:pt x="591717" y="226273"/>
                    <a:pt x="634263" y="224003"/>
                  </a:cubicBezTo>
                  <a:cubicBezTo>
                    <a:pt x="650369" y="223069"/>
                    <a:pt x="667056" y="221378"/>
                    <a:pt x="683162" y="217639"/>
                  </a:cubicBezTo>
                  <a:cubicBezTo>
                    <a:pt x="694302" y="215058"/>
                    <a:pt x="705173" y="211498"/>
                    <a:pt x="715418" y="206603"/>
                  </a:cubicBezTo>
                  <a:cubicBezTo>
                    <a:pt x="753670" y="188179"/>
                    <a:pt x="791429" y="148126"/>
                    <a:pt x="804314" y="105047"/>
                  </a:cubicBezTo>
                  <a:cubicBezTo>
                    <a:pt x="813485" y="74295"/>
                    <a:pt x="810532" y="42120"/>
                    <a:pt x="787537" y="14661"/>
                  </a:cubicBezTo>
                  <a:close/>
                  <a:moveTo>
                    <a:pt x="35438" y="72560"/>
                  </a:moveTo>
                  <a:cubicBezTo>
                    <a:pt x="35349" y="72916"/>
                    <a:pt x="35304" y="73316"/>
                    <a:pt x="35215" y="73672"/>
                  </a:cubicBezTo>
                  <a:lnTo>
                    <a:pt x="34633" y="74473"/>
                  </a:lnTo>
                  <a:cubicBezTo>
                    <a:pt x="34499" y="74518"/>
                    <a:pt x="34320" y="74562"/>
                    <a:pt x="34141" y="74607"/>
                  </a:cubicBezTo>
                  <a:lnTo>
                    <a:pt x="33783" y="74740"/>
                  </a:lnTo>
                  <a:cubicBezTo>
                    <a:pt x="34543" y="73895"/>
                    <a:pt x="35125" y="72960"/>
                    <a:pt x="35528" y="71937"/>
                  </a:cubicBezTo>
                  <a:lnTo>
                    <a:pt x="35438" y="72560"/>
                  </a:lnTo>
                  <a:close/>
                  <a:moveTo>
                    <a:pt x="79595" y="117463"/>
                  </a:moveTo>
                  <a:lnTo>
                    <a:pt x="79819" y="117107"/>
                  </a:lnTo>
                  <a:cubicBezTo>
                    <a:pt x="80266" y="118398"/>
                    <a:pt x="80356" y="119510"/>
                    <a:pt x="79371" y="119288"/>
                  </a:cubicBezTo>
                  <a:cubicBezTo>
                    <a:pt x="79506" y="118709"/>
                    <a:pt x="79595" y="118086"/>
                    <a:pt x="79595" y="11746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 rot="10800000">
              <a:off x="5119483" y="3974233"/>
              <a:ext cx="79196" cy="82406"/>
            </a:xfrm>
            <a:custGeom>
              <a:avLst/>
              <a:gdLst/>
              <a:ahLst/>
              <a:cxnLst/>
              <a:rect l="l" t="t" r="r" b="b"/>
              <a:pathLst>
                <a:path w="158391" h="164811" extrusionOk="0">
                  <a:moveTo>
                    <a:pt x="99955" y="164440"/>
                  </a:moveTo>
                  <a:cubicBezTo>
                    <a:pt x="80359" y="163594"/>
                    <a:pt x="11417" y="163461"/>
                    <a:pt x="1888" y="136759"/>
                  </a:cubicBezTo>
                  <a:cubicBezTo>
                    <a:pt x="-7641" y="110057"/>
                    <a:pt x="20902" y="20739"/>
                    <a:pt x="42779" y="4184"/>
                  </a:cubicBezTo>
                  <a:cubicBezTo>
                    <a:pt x="51100" y="-2135"/>
                    <a:pt x="62553" y="-666"/>
                    <a:pt x="71143" y="4407"/>
                  </a:cubicBezTo>
                  <a:cubicBezTo>
                    <a:pt x="87562" y="14153"/>
                    <a:pt x="84386" y="34179"/>
                    <a:pt x="97226" y="44816"/>
                  </a:cubicBezTo>
                  <a:cubicBezTo>
                    <a:pt x="111005" y="56119"/>
                    <a:pt x="138385" y="50200"/>
                    <a:pt x="147914" y="68091"/>
                  </a:cubicBezTo>
                  <a:cubicBezTo>
                    <a:pt x="154312" y="80151"/>
                    <a:pt x="143619" y="92745"/>
                    <a:pt x="145141" y="104939"/>
                  </a:cubicBezTo>
                  <a:cubicBezTo>
                    <a:pt x="146527" y="115798"/>
                    <a:pt x="157444" y="123363"/>
                    <a:pt x="158294" y="135513"/>
                  </a:cubicBezTo>
                  <a:cubicBezTo>
                    <a:pt x="160486" y="166353"/>
                    <a:pt x="125545" y="165508"/>
                    <a:pt x="99955" y="164440"/>
                  </a:cubicBezTo>
                  <a:lnTo>
                    <a:pt x="99955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 rot="10800000">
              <a:off x="5132153" y="3972909"/>
              <a:ext cx="235617" cy="62751"/>
            </a:xfrm>
            <a:custGeom>
              <a:avLst/>
              <a:gdLst/>
              <a:ahLst/>
              <a:cxnLst/>
              <a:rect l="l" t="t" r="r" b="b"/>
              <a:pathLst>
                <a:path w="471234" h="125503" extrusionOk="0">
                  <a:moveTo>
                    <a:pt x="15134" y="86302"/>
                  </a:moveTo>
                  <a:lnTo>
                    <a:pt x="15313" y="86124"/>
                  </a:lnTo>
                  <a:cubicBezTo>
                    <a:pt x="15134" y="86391"/>
                    <a:pt x="14955" y="86436"/>
                    <a:pt x="14776" y="86480"/>
                  </a:cubicBezTo>
                  <a:cubicBezTo>
                    <a:pt x="14866" y="86436"/>
                    <a:pt x="15000" y="86347"/>
                    <a:pt x="15134" y="86302"/>
                  </a:cubicBezTo>
                  <a:close/>
                  <a:moveTo>
                    <a:pt x="14552" y="86658"/>
                  </a:moveTo>
                  <a:cubicBezTo>
                    <a:pt x="14597" y="86703"/>
                    <a:pt x="14687" y="86525"/>
                    <a:pt x="14776" y="86480"/>
                  </a:cubicBezTo>
                  <a:cubicBezTo>
                    <a:pt x="14776" y="86480"/>
                    <a:pt x="14731" y="86480"/>
                    <a:pt x="14731" y="86525"/>
                  </a:cubicBezTo>
                  <a:lnTo>
                    <a:pt x="14552" y="86658"/>
                  </a:lnTo>
                  <a:close/>
                  <a:moveTo>
                    <a:pt x="440686" y="43401"/>
                  </a:moveTo>
                  <a:lnTo>
                    <a:pt x="440686" y="43401"/>
                  </a:lnTo>
                  <a:cubicBezTo>
                    <a:pt x="440597" y="43312"/>
                    <a:pt x="440597" y="43446"/>
                    <a:pt x="440552" y="43446"/>
                  </a:cubicBezTo>
                  <a:cubicBezTo>
                    <a:pt x="440552" y="43401"/>
                    <a:pt x="440686" y="43446"/>
                    <a:pt x="440686" y="43401"/>
                  </a:cubicBezTo>
                  <a:close/>
                  <a:moveTo>
                    <a:pt x="458940" y="75888"/>
                  </a:moveTo>
                  <a:cubicBezTo>
                    <a:pt x="446547" y="78069"/>
                    <a:pt x="434334" y="79627"/>
                    <a:pt x="422075" y="81184"/>
                  </a:cubicBezTo>
                  <a:cubicBezTo>
                    <a:pt x="413799" y="82252"/>
                    <a:pt x="405567" y="83053"/>
                    <a:pt x="397245" y="83943"/>
                  </a:cubicBezTo>
                  <a:cubicBezTo>
                    <a:pt x="397469" y="83765"/>
                    <a:pt x="397738" y="83632"/>
                    <a:pt x="397961" y="83498"/>
                  </a:cubicBezTo>
                  <a:cubicBezTo>
                    <a:pt x="404001" y="79004"/>
                    <a:pt x="409772" y="73975"/>
                    <a:pt x="415767" y="68990"/>
                  </a:cubicBezTo>
                  <a:cubicBezTo>
                    <a:pt x="418451" y="66676"/>
                    <a:pt x="421091" y="64362"/>
                    <a:pt x="423641" y="61959"/>
                  </a:cubicBezTo>
                  <a:cubicBezTo>
                    <a:pt x="427399" y="58399"/>
                    <a:pt x="431068" y="54750"/>
                    <a:pt x="434692" y="50967"/>
                  </a:cubicBezTo>
                  <a:cubicBezTo>
                    <a:pt x="435944" y="49632"/>
                    <a:pt x="437421" y="47763"/>
                    <a:pt x="438897" y="45804"/>
                  </a:cubicBezTo>
                  <a:cubicBezTo>
                    <a:pt x="439479" y="45048"/>
                    <a:pt x="440015" y="43268"/>
                    <a:pt x="440552" y="43446"/>
                  </a:cubicBezTo>
                  <a:cubicBezTo>
                    <a:pt x="440463" y="43446"/>
                    <a:pt x="440329" y="43490"/>
                    <a:pt x="440239" y="43535"/>
                  </a:cubicBezTo>
                  <a:lnTo>
                    <a:pt x="440642" y="43357"/>
                  </a:lnTo>
                  <a:cubicBezTo>
                    <a:pt x="445205" y="41265"/>
                    <a:pt x="447352" y="35925"/>
                    <a:pt x="445429" y="31207"/>
                  </a:cubicBezTo>
                  <a:cubicBezTo>
                    <a:pt x="443416" y="26401"/>
                    <a:pt x="437868" y="24087"/>
                    <a:pt x="433036" y="26090"/>
                  </a:cubicBezTo>
                  <a:cubicBezTo>
                    <a:pt x="431739" y="26490"/>
                    <a:pt x="430486" y="27336"/>
                    <a:pt x="429189" y="28226"/>
                  </a:cubicBezTo>
                  <a:cubicBezTo>
                    <a:pt x="429010" y="28092"/>
                    <a:pt x="429010" y="27870"/>
                    <a:pt x="428831" y="27736"/>
                  </a:cubicBezTo>
                  <a:cubicBezTo>
                    <a:pt x="424133" y="24977"/>
                    <a:pt x="418049" y="26490"/>
                    <a:pt x="415275" y="31163"/>
                  </a:cubicBezTo>
                  <a:cubicBezTo>
                    <a:pt x="410801" y="38328"/>
                    <a:pt x="405522" y="44514"/>
                    <a:pt x="399885" y="50299"/>
                  </a:cubicBezTo>
                  <a:cubicBezTo>
                    <a:pt x="391519" y="56129"/>
                    <a:pt x="383197" y="61425"/>
                    <a:pt x="375189" y="66988"/>
                  </a:cubicBezTo>
                  <a:cubicBezTo>
                    <a:pt x="375055" y="67077"/>
                    <a:pt x="374966" y="67166"/>
                    <a:pt x="374831" y="67210"/>
                  </a:cubicBezTo>
                  <a:cubicBezTo>
                    <a:pt x="374876" y="67166"/>
                    <a:pt x="374921" y="67121"/>
                    <a:pt x="374966" y="67077"/>
                  </a:cubicBezTo>
                  <a:cubicBezTo>
                    <a:pt x="380692" y="58844"/>
                    <a:pt x="385390" y="49943"/>
                    <a:pt x="389506" y="40776"/>
                  </a:cubicBezTo>
                  <a:cubicBezTo>
                    <a:pt x="393532" y="31697"/>
                    <a:pt x="396753" y="22351"/>
                    <a:pt x="399572" y="12828"/>
                  </a:cubicBezTo>
                  <a:cubicBezTo>
                    <a:pt x="401451" y="7932"/>
                    <a:pt x="398990" y="2503"/>
                    <a:pt x="394114" y="634"/>
                  </a:cubicBezTo>
                  <a:cubicBezTo>
                    <a:pt x="389237" y="-1235"/>
                    <a:pt x="383734" y="1168"/>
                    <a:pt x="381855" y="6019"/>
                  </a:cubicBezTo>
                  <a:cubicBezTo>
                    <a:pt x="377829" y="14207"/>
                    <a:pt x="373176" y="21951"/>
                    <a:pt x="368389" y="29694"/>
                  </a:cubicBezTo>
                  <a:cubicBezTo>
                    <a:pt x="363647" y="37304"/>
                    <a:pt x="358412" y="44514"/>
                    <a:pt x="353178" y="51723"/>
                  </a:cubicBezTo>
                  <a:cubicBezTo>
                    <a:pt x="348973" y="57464"/>
                    <a:pt x="344857" y="63161"/>
                    <a:pt x="340383" y="68679"/>
                  </a:cubicBezTo>
                  <a:cubicBezTo>
                    <a:pt x="333896" y="76690"/>
                    <a:pt x="327185" y="84478"/>
                    <a:pt x="319445" y="91465"/>
                  </a:cubicBezTo>
                  <a:cubicBezTo>
                    <a:pt x="294526" y="97072"/>
                    <a:pt x="268220" y="99253"/>
                    <a:pt x="242271" y="98808"/>
                  </a:cubicBezTo>
                  <a:cubicBezTo>
                    <a:pt x="211760" y="98318"/>
                    <a:pt x="182053" y="95025"/>
                    <a:pt x="156821" y="89951"/>
                  </a:cubicBezTo>
                  <a:cubicBezTo>
                    <a:pt x="130515" y="84878"/>
                    <a:pt x="105416" y="75755"/>
                    <a:pt x="79334" y="70504"/>
                  </a:cubicBezTo>
                  <a:cubicBezTo>
                    <a:pt x="67612" y="68145"/>
                    <a:pt x="55667" y="66498"/>
                    <a:pt x="43409" y="66231"/>
                  </a:cubicBezTo>
                  <a:cubicBezTo>
                    <a:pt x="41172" y="66187"/>
                    <a:pt x="18579" y="65831"/>
                    <a:pt x="10258" y="67878"/>
                  </a:cubicBezTo>
                  <a:cubicBezTo>
                    <a:pt x="3055" y="69658"/>
                    <a:pt x="460" y="74464"/>
                    <a:pt x="102" y="77313"/>
                  </a:cubicBezTo>
                  <a:cubicBezTo>
                    <a:pt x="-659" y="82475"/>
                    <a:pt x="2920" y="87281"/>
                    <a:pt x="8065" y="88038"/>
                  </a:cubicBezTo>
                  <a:cubicBezTo>
                    <a:pt x="10437" y="88394"/>
                    <a:pt x="12673" y="87860"/>
                    <a:pt x="14552" y="86658"/>
                  </a:cubicBezTo>
                  <a:cubicBezTo>
                    <a:pt x="14508" y="86658"/>
                    <a:pt x="14463" y="86569"/>
                    <a:pt x="14418" y="86436"/>
                  </a:cubicBezTo>
                  <a:cubicBezTo>
                    <a:pt x="14105" y="84745"/>
                    <a:pt x="15403" y="83854"/>
                    <a:pt x="17595" y="83543"/>
                  </a:cubicBezTo>
                  <a:cubicBezTo>
                    <a:pt x="17237" y="84122"/>
                    <a:pt x="16700" y="84700"/>
                    <a:pt x="16074" y="85234"/>
                  </a:cubicBezTo>
                  <a:cubicBezTo>
                    <a:pt x="15939" y="85368"/>
                    <a:pt x="15626" y="85768"/>
                    <a:pt x="15313" y="86124"/>
                  </a:cubicBezTo>
                  <a:cubicBezTo>
                    <a:pt x="16253" y="85412"/>
                    <a:pt x="17013" y="84522"/>
                    <a:pt x="17639" y="83498"/>
                  </a:cubicBezTo>
                  <a:cubicBezTo>
                    <a:pt x="24708" y="82386"/>
                    <a:pt x="41082" y="86569"/>
                    <a:pt x="42514" y="86703"/>
                  </a:cubicBezTo>
                  <a:cubicBezTo>
                    <a:pt x="53520" y="87415"/>
                    <a:pt x="64078" y="89373"/>
                    <a:pt x="74502" y="91954"/>
                  </a:cubicBezTo>
                  <a:cubicBezTo>
                    <a:pt x="100450" y="98273"/>
                    <a:pt x="125325" y="108287"/>
                    <a:pt x="151586" y="114339"/>
                  </a:cubicBezTo>
                  <a:cubicBezTo>
                    <a:pt x="178206" y="120258"/>
                    <a:pt x="209568" y="125020"/>
                    <a:pt x="241869" y="125465"/>
                  </a:cubicBezTo>
                  <a:cubicBezTo>
                    <a:pt x="271128" y="125910"/>
                    <a:pt x="301013" y="122572"/>
                    <a:pt x="328706" y="115051"/>
                  </a:cubicBezTo>
                  <a:cubicBezTo>
                    <a:pt x="330585" y="115719"/>
                    <a:pt x="332643" y="115852"/>
                    <a:pt x="334701" y="115051"/>
                  </a:cubicBezTo>
                  <a:cubicBezTo>
                    <a:pt x="338235" y="113939"/>
                    <a:pt x="341501" y="112559"/>
                    <a:pt x="344901" y="111357"/>
                  </a:cubicBezTo>
                  <a:lnTo>
                    <a:pt x="368165" y="111847"/>
                  </a:lnTo>
                  <a:cubicBezTo>
                    <a:pt x="374787" y="111936"/>
                    <a:pt x="381318" y="111936"/>
                    <a:pt x="387806" y="111535"/>
                  </a:cubicBezTo>
                  <a:cubicBezTo>
                    <a:pt x="394382" y="111135"/>
                    <a:pt x="400869" y="110467"/>
                    <a:pt x="407312" y="109488"/>
                  </a:cubicBezTo>
                  <a:cubicBezTo>
                    <a:pt x="415051" y="108287"/>
                    <a:pt x="422657" y="106640"/>
                    <a:pt x="430262" y="104771"/>
                  </a:cubicBezTo>
                  <a:cubicBezTo>
                    <a:pt x="441492" y="102012"/>
                    <a:pt x="452497" y="98630"/>
                    <a:pt x="463727" y="94980"/>
                  </a:cubicBezTo>
                  <a:cubicBezTo>
                    <a:pt x="469051" y="93690"/>
                    <a:pt x="472272" y="88349"/>
                    <a:pt x="470930" y="83053"/>
                  </a:cubicBezTo>
                  <a:cubicBezTo>
                    <a:pt x="469632" y="77802"/>
                    <a:pt x="464264" y="74598"/>
                    <a:pt x="458940" y="75888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 rot="10800000">
              <a:off x="5597496" y="3886169"/>
              <a:ext cx="98492" cy="103492"/>
            </a:xfrm>
            <a:custGeom>
              <a:avLst/>
              <a:gdLst/>
              <a:ahLst/>
              <a:cxnLst/>
              <a:rect l="l" t="t" r="r" b="b"/>
              <a:pathLst>
                <a:path w="196983" h="206983" extrusionOk="0">
                  <a:moveTo>
                    <a:pt x="51181" y="180549"/>
                  </a:moveTo>
                  <a:cubicBezTo>
                    <a:pt x="51181" y="195146"/>
                    <a:pt x="39728" y="206983"/>
                    <a:pt x="25590" y="206983"/>
                  </a:cubicBezTo>
                  <a:cubicBezTo>
                    <a:pt x="11453" y="206983"/>
                    <a:pt x="0" y="195146"/>
                    <a:pt x="0" y="180549"/>
                  </a:cubicBezTo>
                  <a:cubicBezTo>
                    <a:pt x="0" y="165952"/>
                    <a:pt x="11453" y="154069"/>
                    <a:pt x="25590" y="154069"/>
                  </a:cubicBezTo>
                  <a:cubicBezTo>
                    <a:pt x="39728" y="154069"/>
                    <a:pt x="51181" y="165952"/>
                    <a:pt x="51181" y="180549"/>
                  </a:cubicBezTo>
                  <a:close/>
                  <a:moveTo>
                    <a:pt x="110996" y="100577"/>
                  </a:moveTo>
                  <a:cubicBezTo>
                    <a:pt x="96411" y="100577"/>
                    <a:pt x="84600" y="112504"/>
                    <a:pt x="84600" y="127234"/>
                  </a:cubicBezTo>
                  <a:cubicBezTo>
                    <a:pt x="84600" y="141920"/>
                    <a:pt x="96411" y="153847"/>
                    <a:pt x="110996" y="153847"/>
                  </a:cubicBezTo>
                  <a:cubicBezTo>
                    <a:pt x="125536" y="153847"/>
                    <a:pt x="137392" y="141920"/>
                    <a:pt x="137392" y="127234"/>
                  </a:cubicBezTo>
                  <a:cubicBezTo>
                    <a:pt x="137392" y="112504"/>
                    <a:pt x="125536" y="100577"/>
                    <a:pt x="110996" y="100577"/>
                  </a:cubicBezTo>
                  <a:close/>
                  <a:moveTo>
                    <a:pt x="171885" y="0"/>
                  </a:moveTo>
                  <a:cubicBezTo>
                    <a:pt x="158016" y="0"/>
                    <a:pt x="146787" y="11393"/>
                    <a:pt x="146787" y="25411"/>
                  </a:cubicBezTo>
                  <a:cubicBezTo>
                    <a:pt x="146787" y="39474"/>
                    <a:pt x="158016" y="50867"/>
                    <a:pt x="171885" y="50867"/>
                  </a:cubicBezTo>
                  <a:cubicBezTo>
                    <a:pt x="185754" y="50867"/>
                    <a:pt x="196984" y="39474"/>
                    <a:pt x="196984" y="25411"/>
                  </a:cubicBezTo>
                  <a:cubicBezTo>
                    <a:pt x="196984" y="11393"/>
                    <a:pt x="185754" y="0"/>
                    <a:pt x="171885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 rot="10800000">
              <a:off x="3622729" y="3803098"/>
              <a:ext cx="646228" cy="169089"/>
            </a:xfrm>
            <a:custGeom>
              <a:avLst/>
              <a:gdLst/>
              <a:ahLst/>
              <a:cxnLst/>
              <a:rect l="l" t="t" r="r" b="b"/>
              <a:pathLst>
                <a:path w="1292455" h="338178" extrusionOk="0">
                  <a:moveTo>
                    <a:pt x="9917" y="106394"/>
                  </a:moveTo>
                  <a:cubicBezTo>
                    <a:pt x="7769" y="106527"/>
                    <a:pt x="5532" y="105860"/>
                    <a:pt x="3653" y="104435"/>
                  </a:cubicBezTo>
                  <a:cubicBezTo>
                    <a:pt x="-463" y="101276"/>
                    <a:pt x="-1223" y="95312"/>
                    <a:pt x="1998" y="91218"/>
                  </a:cubicBezTo>
                  <a:cubicBezTo>
                    <a:pt x="3788" y="88904"/>
                    <a:pt x="8127" y="86056"/>
                    <a:pt x="14838" y="87791"/>
                  </a:cubicBezTo>
                  <a:cubicBezTo>
                    <a:pt x="21772" y="89616"/>
                    <a:pt x="37655" y="98962"/>
                    <a:pt x="40742" y="100519"/>
                  </a:cubicBezTo>
                  <a:cubicBezTo>
                    <a:pt x="54253" y="107150"/>
                    <a:pt x="68077" y="113247"/>
                    <a:pt x="82125" y="118854"/>
                  </a:cubicBezTo>
                  <a:cubicBezTo>
                    <a:pt x="96172" y="124506"/>
                    <a:pt x="110444" y="129713"/>
                    <a:pt x="124805" y="134653"/>
                  </a:cubicBezTo>
                  <a:cubicBezTo>
                    <a:pt x="159612" y="146580"/>
                    <a:pt x="194642" y="154635"/>
                    <a:pt x="230164" y="159174"/>
                  </a:cubicBezTo>
                  <a:cubicBezTo>
                    <a:pt x="265687" y="163714"/>
                    <a:pt x="301701" y="164693"/>
                    <a:pt x="338476" y="162512"/>
                  </a:cubicBezTo>
                  <a:cubicBezTo>
                    <a:pt x="395204" y="159130"/>
                    <a:pt x="452783" y="151564"/>
                    <a:pt x="509466" y="140038"/>
                  </a:cubicBezTo>
                  <a:cubicBezTo>
                    <a:pt x="566240" y="128512"/>
                    <a:pt x="622118" y="113025"/>
                    <a:pt x="675401" y="93710"/>
                  </a:cubicBezTo>
                  <a:cubicBezTo>
                    <a:pt x="738975" y="70702"/>
                    <a:pt x="797269" y="47071"/>
                    <a:pt x="858471" y="29181"/>
                  </a:cubicBezTo>
                  <a:cubicBezTo>
                    <a:pt x="899184" y="17299"/>
                    <a:pt x="941238" y="7953"/>
                    <a:pt x="986871" y="2880"/>
                  </a:cubicBezTo>
                  <a:cubicBezTo>
                    <a:pt x="1044449" y="-3440"/>
                    <a:pt x="1103415" y="165"/>
                    <a:pt x="1154640" y="18456"/>
                  </a:cubicBezTo>
                  <a:cubicBezTo>
                    <a:pt x="1208819" y="37814"/>
                    <a:pt x="1254407" y="73417"/>
                    <a:pt x="1281295" y="130470"/>
                  </a:cubicBezTo>
                  <a:cubicBezTo>
                    <a:pt x="1293911" y="157305"/>
                    <a:pt x="1297445" y="199983"/>
                    <a:pt x="1283398" y="239324"/>
                  </a:cubicBezTo>
                  <a:cubicBezTo>
                    <a:pt x="1271810" y="271678"/>
                    <a:pt x="1248636" y="301806"/>
                    <a:pt x="1209490" y="318895"/>
                  </a:cubicBezTo>
                  <a:cubicBezTo>
                    <a:pt x="1169448" y="336341"/>
                    <a:pt x="1137774" y="339856"/>
                    <a:pt x="1113749" y="337542"/>
                  </a:cubicBezTo>
                  <a:cubicBezTo>
                    <a:pt x="1076035" y="333937"/>
                    <a:pt x="1056171" y="316270"/>
                    <a:pt x="1051160" y="311998"/>
                  </a:cubicBezTo>
                  <a:cubicBezTo>
                    <a:pt x="1022527" y="287699"/>
                    <a:pt x="1015861" y="257081"/>
                    <a:pt x="1025212" y="231937"/>
                  </a:cubicBezTo>
                  <a:cubicBezTo>
                    <a:pt x="1034160" y="207860"/>
                    <a:pt x="1058184" y="188012"/>
                    <a:pt x="1094109" y="183873"/>
                  </a:cubicBezTo>
                  <a:cubicBezTo>
                    <a:pt x="1119297" y="180981"/>
                    <a:pt x="1142785" y="195622"/>
                    <a:pt x="1155401" y="216672"/>
                  </a:cubicBezTo>
                  <a:cubicBezTo>
                    <a:pt x="1168017" y="237766"/>
                    <a:pt x="1169672" y="264735"/>
                    <a:pt x="1152359" y="285429"/>
                  </a:cubicBezTo>
                  <a:cubicBezTo>
                    <a:pt x="1148913" y="289657"/>
                    <a:pt x="1142650" y="290236"/>
                    <a:pt x="1138445" y="286809"/>
                  </a:cubicBezTo>
                  <a:cubicBezTo>
                    <a:pt x="1134239" y="283338"/>
                    <a:pt x="1133613" y="277152"/>
                    <a:pt x="1137058" y="272968"/>
                  </a:cubicBezTo>
                  <a:cubicBezTo>
                    <a:pt x="1148422" y="259039"/>
                    <a:pt x="1146408" y="241104"/>
                    <a:pt x="1137863" y="227175"/>
                  </a:cubicBezTo>
                  <a:cubicBezTo>
                    <a:pt x="1129184" y="213067"/>
                    <a:pt x="1113615" y="202654"/>
                    <a:pt x="1096659" y="204745"/>
                  </a:cubicBezTo>
                  <a:cubicBezTo>
                    <a:pt x="1070398" y="208038"/>
                    <a:pt x="1052189" y="221701"/>
                    <a:pt x="1045836" y="239369"/>
                  </a:cubicBezTo>
                  <a:cubicBezTo>
                    <a:pt x="1039483" y="257036"/>
                    <a:pt x="1045612" y="277953"/>
                    <a:pt x="1065834" y="294775"/>
                  </a:cubicBezTo>
                  <a:cubicBezTo>
                    <a:pt x="1070442" y="298602"/>
                    <a:pt x="1090798" y="316047"/>
                    <a:pt x="1129900" y="314801"/>
                  </a:cubicBezTo>
                  <a:cubicBezTo>
                    <a:pt x="1148869" y="314223"/>
                    <a:pt x="1171999" y="309327"/>
                    <a:pt x="1199692" y="296955"/>
                  </a:cubicBezTo>
                  <a:cubicBezTo>
                    <a:pt x="1231725" y="282670"/>
                    <a:pt x="1250559" y="257748"/>
                    <a:pt x="1259865" y="231091"/>
                  </a:cubicBezTo>
                  <a:cubicBezTo>
                    <a:pt x="1271184" y="198604"/>
                    <a:pt x="1268634" y="163446"/>
                    <a:pt x="1258075" y="141373"/>
                  </a:cubicBezTo>
                  <a:cubicBezTo>
                    <a:pt x="1234096" y="91218"/>
                    <a:pt x="1193518" y="60289"/>
                    <a:pt x="1145692" y="43377"/>
                  </a:cubicBezTo>
                  <a:cubicBezTo>
                    <a:pt x="1098046" y="26511"/>
                    <a:pt x="1043286" y="23440"/>
                    <a:pt x="989823" y="29359"/>
                  </a:cubicBezTo>
                  <a:cubicBezTo>
                    <a:pt x="945756" y="34121"/>
                    <a:pt x="905223" y="43110"/>
                    <a:pt x="865853" y="54414"/>
                  </a:cubicBezTo>
                  <a:cubicBezTo>
                    <a:pt x="805098" y="71904"/>
                    <a:pt x="747162" y="94956"/>
                    <a:pt x="683947" y="117386"/>
                  </a:cubicBezTo>
                  <a:cubicBezTo>
                    <a:pt x="629410" y="136700"/>
                    <a:pt x="572235" y="152143"/>
                    <a:pt x="514209" y="163446"/>
                  </a:cubicBezTo>
                  <a:cubicBezTo>
                    <a:pt x="456317" y="174750"/>
                    <a:pt x="397531" y="181871"/>
                    <a:pt x="339729" y="184808"/>
                  </a:cubicBezTo>
                  <a:cubicBezTo>
                    <a:pt x="301522" y="186722"/>
                    <a:pt x="264166" y="185342"/>
                    <a:pt x="227346" y="180269"/>
                  </a:cubicBezTo>
                  <a:cubicBezTo>
                    <a:pt x="190481" y="175195"/>
                    <a:pt x="154153" y="166428"/>
                    <a:pt x="118094" y="153656"/>
                  </a:cubicBezTo>
                  <a:cubicBezTo>
                    <a:pt x="103510" y="148493"/>
                    <a:pt x="88970" y="142975"/>
                    <a:pt x="74608" y="137056"/>
                  </a:cubicBezTo>
                  <a:cubicBezTo>
                    <a:pt x="60203" y="131093"/>
                    <a:pt x="45976" y="124640"/>
                    <a:pt x="32107" y="117608"/>
                  </a:cubicBezTo>
                  <a:cubicBezTo>
                    <a:pt x="30139" y="116629"/>
                    <a:pt x="19938" y="107595"/>
                    <a:pt x="14033" y="105281"/>
                  </a:cubicBezTo>
                  <a:cubicBezTo>
                    <a:pt x="13138" y="105771"/>
                    <a:pt x="12198" y="106082"/>
                    <a:pt x="11259" y="106260"/>
                  </a:cubicBezTo>
                  <a:cubicBezTo>
                    <a:pt x="10677" y="106483"/>
                    <a:pt x="10140" y="106616"/>
                    <a:pt x="9917" y="106394"/>
                  </a:cubicBezTo>
                  <a:cubicBezTo>
                    <a:pt x="10364" y="106394"/>
                    <a:pt x="10812" y="106349"/>
                    <a:pt x="11259" y="106260"/>
                  </a:cubicBezTo>
                  <a:cubicBezTo>
                    <a:pt x="11796" y="106082"/>
                    <a:pt x="12288" y="105860"/>
                    <a:pt x="12512" y="105771"/>
                  </a:cubicBezTo>
                  <a:cubicBezTo>
                    <a:pt x="13048" y="105637"/>
                    <a:pt x="13496" y="105459"/>
                    <a:pt x="13943" y="105237"/>
                  </a:cubicBezTo>
                  <a:cubicBezTo>
                    <a:pt x="11840" y="104435"/>
                    <a:pt x="10319" y="104480"/>
                    <a:pt x="9872" y="106038"/>
                  </a:cubicBezTo>
                  <a:cubicBezTo>
                    <a:pt x="9827" y="106216"/>
                    <a:pt x="9827" y="106349"/>
                    <a:pt x="9917" y="106394"/>
                  </a:cubicBezTo>
                  <a:lnTo>
                    <a:pt x="9917" y="106394"/>
                  </a:lnTo>
                  <a:close/>
                  <a:moveTo>
                    <a:pt x="16583" y="103278"/>
                  </a:moveTo>
                  <a:lnTo>
                    <a:pt x="16538" y="103278"/>
                  </a:lnTo>
                  <a:lnTo>
                    <a:pt x="16583" y="103278"/>
                  </a:lnTo>
                  <a:lnTo>
                    <a:pt x="16583" y="103278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 rot="10800000">
              <a:off x="4053884" y="3921678"/>
              <a:ext cx="271018" cy="220353"/>
            </a:xfrm>
            <a:custGeom>
              <a:avLst/>
              <a:gdLst/>
              <a:ahLst/>
              <a:cxnLst/>
              <a:rect l="l" t="t" r="r" b="b"/>
              <a:pathLst>
                <a:path w="542035" h="440707" extrusionOk="0">
                  <a:moveTo>
                    <a:pt x="119255" y="400200"/>
                  </a:moveTo>
                  <a:lnTo>
                    <a:pt x="119076" y="399177"/>
                  </a:lnTo>
                  <a:cubicBezTo>
                    <a:pt x="112500" y="397842"/>
                    <a:pt x="-54017" y="26509"/>
                    <a:pt x="18057" y="9998"/>
                  </a:cubicBezTo>
                  <a:cubicBezTo>
                    <a:pt x="54966" y="1542"/>
                    <a:pt x="81630" y="79601"/>
                    <a:pt x="99839" y="169185"/>
                  </a:cubicBezTo>
                  <a:cubicBezTo>
                    <a:pt x="98362" y="77732"/>
                    <a:pt x="108115" y="-3531"/>
                    <a:pt x="148022" y="118"/>
                  </a:cubicBezTo>
                  <a:cubicBezTo>
                    <a:pt x="183902" y="3456"/>
                    <a:pt x="185155" y="76174"/>
                    <a:pt x="174373" y="159751"/>
                  </a:cubicBezTo>
                  <a:cubicBezTo>
                    <a:pt x="196339" y="80268"/>
                    <a:pt x="225285" y="16406"/>
                    <a:pt x="260315" y="28600"/>
                  </a:cubicBezTo>
                  <a:cubicBezTo>
                    <a:pt x="296956" y="41284"/>
                    <a:pt x="273558" y="121567"/>
                    <a:pt x="236649" y="206167"/>
                  </a:cubicBezTo>
                  <a:cubicBezTo>
                    <a:pt x="289530" y="130379"/>
                    <a:pt x="346034" y="68698"/>
                    <a:pt x="377486" y="93441"/>
                  </a:cubicBezTo>
                  <a:cubicBezTo>
                    <a:pt x="408489" y="117784"/>
                    <a:pt x="354669" y="187877"/>
                    <a:pt x="287472" y="256411"/>
                  </a:cubicBezTo>
                  <a:cubicBezTo>
                    <a:pt x="361961" y="195620"/>
                    <a:pt x="437167" y="148447"/>
                    <a:pt x="461236" y="181068"/>
                  </a:cubicBezTo>
                  <a:cubicBezTo>
                    <a:pt x="480787" y="207636"/>
                    <a:pt x="432201" y="249602"/>
                    <a:pt x="365585" y="290946"/>
                  </a:cubicBezTo>
                  <a:cubicBezTo>
                    <a:pt x="441059" y="264911"/>
                    <a:pt x="506243" y="253429"/>
                    <a:pt x="516935" y="285828"/>
                  </a:cubicBezTo>
                  <a:cubicBezTo>
                    <a:pt x="528075" y="319650"/>
                    <a:pt x="454838" y="346708"/>
                    <a:pt x="367151" y="366645"/>
                  </a:cubicBezTo>
                  <a:cubicBezTo>
                    <a:pt x="460118" y="362061"/>
                    <a:pt x="542436" y="368603"/>
                    <a:pt x="542034" y="406253"/>
                  </a:cubicBezTo>
                  <a:cubicBezTo>
                    <a:pt x="541542" y="447552"/>
                    <a:pt x="433275" y="445237"/>
                    <a:pt x="325097" y="432599"/>
                  </a:cubicBezTo>
                  <a:cubicBezTo>
                    <a:pt x="255842" y="424544"/>
                    <a:pt x="110576" y="404695"/>
                    <a:pt x="119255" y="400200"/>
                  </a:cubicBezTo>
                  <a:lnTo>
                    <a:pt x="119255" y="40020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 rot="10800000">
              <a:off x="4297760" y="3802323"/>
              <a:ext cx="87326" cy="104438"/>
            </a:xfrm>
            <a:custGeom>
              <a:avLst/>
              <a:gdLst/>
              <a:ahLst/>
              <a:cxnLst/>
              <a:rect l="l" t="t" r="r" b="b"/>
              <a:pathLst>
                <a:path w="174652" h="208876" extrusionOk="0">
                  <a:moveTo>
                    <a:pt x="157441" y="3667"/>
                  </a:moveTo>
                  <a:cubicBezTo>
                    <a:pt x="160707" y="-472"/>
                    <a:pt x="166747" y="-1229"/>
                    <a:pt x="170953" y="2020"/>
                  </a:cubicBezTo>
                  <a:cubicBezTo>
                    <a:pt x="175158" y="5269"/>
                    <a:pt x="175874" y="11321"/>
                    <a:pt x="172608" y="15460"/>
                  </a:cubicBezTo>
                  <a:cubicBezTo>
                    <a:pt x="172608" y="15460"/>
                    <a:pt x="157710" y="36688"/>
                    <a:pt x="136593" y="65036"/>
                  </a:cubicBezTo>
                  <a:cubicBezTo>
                    <a:pt x="125453" y="79989"/>
                    <a:pt x="112792" y="97034"/>
                    <a:pt x="99416" y="113767"/>
                  </a:cubicBezTo>
                  <a:cubicBezTo>
                    <a:pt x="89036" y="126762"/>
                    <a:pt x="78210" y="139534"/>
                    <a:pt x="67920" y="151372"/>
                  </a:cubicBezTo>
                  <a:cubicBezTo>
                    <a:pt x="46937" y="175582"/>
                    <a:pt x="27789" y="195831"/>
                    <a:pt x="17276" y="205844"/>
                  </a:cubicBezTo>
                  <a:cubicBezTo>
                    <a:pt x="13428" y="209804"/>
                    <a:pt x="7031" y="209893"/>
                    <a:pt x="3049" y="206066"/>
                  </a:cubicBezTo>
                  <a:cubicBezTo>
                    <a:pt x="-933" y="202239"/>
                    <a:pt x="-1022" y="195920"/>
                    <a:pt x="2825" y="191914"/>
                  </a:cubicBezTo>
                  <a:cubicBezTo>
                    <a:pt x="12310" y="181412"/>
                    <a:pt x="28729" y="159739"/>
                    <a:pt x="47922" y="135128"/>
                  </a:cubicBezTo>
                  <a:cubicBezTo>
                    <a:pt x="57585" y="122801"/>
                    <a:pt x="67786" y="109673"/>
                    <a:pt x="78254" y="96856"/>
                  </a:cubicBezTo>
                  <a:cubicBezTo>
                    <a:pt x="91765" y="80301"/>
                    <a:pt x="105545" y="64235"/>
                    <a:pt x="117580" y="50083"/>
                  </a:cubicBezTo>
                  <a:cubicBezTo>
                    <a:pt x="140441" y="23159"/>
                    <a:pt x="157441" y="3667"/>
                    <a:pt x="157441" y="3667"/>
                  </a:cubicBezTo>
                  <a:lnTo>
                    <a:pt x="157441" y="3667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 rot="10800000">
              <a:off x="4226736" y="3875226"/>
              <a:ext cx="103103" cy="111274"/>
            </a:xfrm>
            <a:custGeom>
              <a:avLst/>
              <a:gdLst/>
              <a:ahLst/>
              <a:cxnLst/>
              <a:rect l="l" t="t" r="r" b="b"/>
              <a:pathLst>
                <a:path w="206206" h="222548" extrusionOk="0">
                  <a:moveTo>
                    <a:pt x="5386" y="220019"/>
                  </a:moveTo>
                  <a:cubicBezTo>
                    <a:pt x="-14701" y="203063"/>
                    <a:pt x="25832" y="94031"/>
                    <a:pt x="54107" y="39737"/>
                  </a:cubicBezTo>
                  <a:cubicBezTo>
                    <a:pt x="63144" y="22337"/>
                    <a:pt x="86944" y="-12020"/>
                    <a:pt x="111416" y="4268"/>
                  </a:cubicBezTo>
                  <a:cubicBezTo>
                    <a:pt x="128730" y="15795"/>
                    <a:pt x="130967" y="39292"/>
                    <a:pt x="130833" y="57583"/>
                  </a:cubicBezTo>
                  <a:cubicBezTo>
                    <a:pt x="130788" y="60743"/>
                    <a:pt x="126851" y="73871"/>
                    <a:pt x="128775" y="76319"/>
                  </a:cubicBezTo>
                  <a:cubicBezTo>
                    <a:pt x="129177" y="76808"/>
                    <a:pt x="149757" y="70088"/>
                    <a:pt x="151994" y="69777"/>
                  </a:cubicBezTo>
                  <a:cubicBezTo>
                    <a:pt x="166087" y="67730"/>
                    <a:pt x="205322" y="76986"/>
                    <a:pt x="206172" y="95144"/>
                  </a:cubicBezTo>
                  <a:cubicBezTo>
                    <a:pt x="207112" y="114280"/>
                    <a:pt x="188680" y="131235"/>
                    <a:pt x="174453" y="141516"/>
                  </a:cubicBezTo>
                  <a:cubicBezTo>
                    <a:pt x="143897" y="163589"/>
                    <a:pt x="25429" y="237019"/>
                    <a:pt x="5386" y="220019"/>
                  </a:cubicBezTo>
                  <a:lnTo>
                    <a:pt x="5386" y="22001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 rot="10800000">
              <a:off x="4145856" y="3942836"/>
              <a:ext cx="131632" cy="116325"/>
            </a:xfrm>
            <a:custGeom>
              <a:avLst/>
              <a:gdLst/>
              <a:ahLst/>
              <a:cxnLst/>
              <a:rect l="l" t="t" r="r" b="b"/>
              <a:pathLst>
                <a:path w="263264" h="232650" extrusionOk="0">
                  <a:moveTo>
                    <a:pt x="22684" y="9495"/>
                  </a:moveTo>
                  <a:cubicBezTo>
                    <a:pt x="24832" y="25427"/>
                    <a:pt x="26755" y="41270"/>
                    <a:pt x="27382" y="57292"/>
                  </a:cubicBezTo>
                  <a:cubicBezTo>
                    <a:pt x="27561" y="62543"/>
                    <a:pt x="27471" y="67839"/>
                    <a:pt x="27292" y="73135"/>
                  </a:cubicBezTo>
                  <a:cubicBezTo>
                    <a:pt x="27158" y="78386"/>
                    <a:pt x="26711" y="83593"/>
                    <a:pt x="26397" y="88844"/>
                  </a:cubicBezTo>
                  <a:lnTo>
                    <a:pt x="24250" y="113009"/>
                  </a:lnTo>
                  <a:cubicBezTo>
                    <a:pt x="23803" y="116703"/>
                    <a:pt x="23221" y="125782"/>
                    <a:pt x="22639" y="128051"/>
                  </a:cubicBezTo>
                  <a:cubicBezTo>
                    <a:pt x="20537" y="135572"/>
                    <a:pt x="14810" y="136729"/>
                    <a:pt x="12663" y="136551"/>
                  </a:cubicBezTo>
                  <a:cubicBezTo>
                    <a:pt x="10739" y="136373"/>
                    <a:pt x="8458" y="136240"/>
                    <a:pt x="6533" y="134371"/>
                  </a:cubicBezTo>
                  <a:cubicBezTo>
                    <a:pt x="5862" y="133748"/>
                    <a:pt x="3626" y="132368"/>
                    <a:pt x="2955" y="128452"/>
                  </a:cubicBezTo>
                  <a:cubicBezTo>
                    <a:pt x="2552" y="127072"/>
                    <a:pt x="2507" y="125693"/>
                    <a:pt x="2731" y="124402"/>
                  </a:cubicBezTo>
                  <a:cubicBezTo>
                    <a:pt x="2820" y="124491"/>
                    <a:pt x="2955" y="124536"/>
                    <a:pt x="3223" y="124580"/>
                  </a:cubicBezTo>
                  <a:cubicBezTo>
                    <a:pt x="3849" y="124625"/>
                    <a:pt x="3983" y="123645"/>
                    <a:pt x="3805" y="122177"/>
                  </a:cubicBezTo>
                  <a:cubicBezTo>
                    <a:pt x="3536" y="122533"/>
                    <a:pt x="3223" y="122889"/>
                    <a:pt x="2999" y="123245"/>
                  </a:cubicBezTo>
                  <a:cubicBezTo>
                    <a:pt x="3178" y="122577"/>
                    <a:pt x="3402" y="121999"/>
                    <a:pt x="3715" y="121420"/>
                  </a:cubicBezTo>
                  <a:cubicBezTo>
                    <a:pt x="3312" y="118439"/>
                    <a:pt x="2194" y="114122"/>
                    <a:pt x="2104" y="112297"/>
                  </a:cubicBezTo>
                  <a:lnTo>
                    <a:pt x="718" y="88666"/>
                  </a:lnTo>
                  <a:cubicBezTo>
                    <a:pt x="494" y="83415"/>
                    <a:pt x="136" y="78163"/>
                    <a:pt x="47" y="72912"/>
                  </a:cubicBezTo>
                  <a:cubicBezTo>
                    <a:pt x="-43" y="67705"/>
                    <a:pt x="2" y="62498"/>
                    <a:pt x="136" y="57292"/>
                  </a:cubicBezTo>
                  <a:cubicBezTo>
                    <a:pt x="315" y="51061"/>
                    <a:pt x="718" y="44831"/>
                    <a:pt x="1031" y="38600"/>
                  </a:cubicBezTo>
                  <a:cubicBezTo>
                    <a:pt x="1523" y="29299"/>
                    <a:pt x="2194" y="20087"/>
                    <a:pt x="2418" y="10697"/>
                  </a:cubicBezTo>
                  <a:cubicBezTo>
                    <a:pt x="2060" y="5134"/>
                    <a:pt x="6355" y="372"/>
                    <a:pt x="11947" y="16"/>
                  </a:cubicBezTo>
                  <a:cubicBezTo>
                    <a:pt x="17495" y="-295"/>
                    <a:pt x="22326" y="3932"/>
                    <a:pt x="22684" y="9495"/>
                  </a:cubicBezTo>
                  <a:close/>
                  <a:moveTo>
                    <a:pt x="54180" y="141224"/>
                  </a:moveTo>
                  <a:cubicBezTo>
                    <a:pt x="54314" y="141491"/>
                    <a:pt x="54493" y="141758"/>
                    <a:pt x="54628" y="141981"/>
                  </a:cubicBezTo>
                  <a:cubicBezTo>
                    <a:pt x="54538" y="141580"/>
                    <a:pt x="54449" y="141180"/>
                    <a:pt x="54314" y="140735"/>
                  </a:cubicBezTo>
                  <a:cubicBezTo>
                    <a:pt x="55343" y="137797"/>
                    <a:pt x="57312" y="133703"/>
                    <a:pt x="57804" y="131834"/>
                  </a:cubicBezTo>
                  <a:lnTo>
                    <a:pt x="65007" y="104020"/>
                  </a:lnTo>
                  <a:cubicBezTo>
                    <a:pt x="67110" y="95386"/>
                    <a:pt x="69347" y="86753"/>
                    <a:pt x="70957" y="77985"/>
                  </a:cubicBezTo>
                  <a:cubicBezTo>
                    <a:pt x="72478" y="69930"/>
                    <a:pt x="73552" y="61831"/>
                    <a:pt x="74715" y="53731"/>
                  </a:cubicBezTo>
                  <a:cubicBezTo>
                    <a:pt x="76460" y="41671"/>
                    <a:pt x="77891" y="29700"/>
                    <a:pt x="80218" y="17728"/>
                  </a:cubicBezTo>
                  <a:cubicBezTo>
                    <a:pt x="81694" y="12343"/>
                    <a:pt x="78473" y="6825"/>
                    <a:pt x="73060" y="5357"/>
                  </a:cubicBezTo>
                  <a:cubicBezTo>
                    <a:pt x="67646" y="3932"/>
                    <a:pt x="62099" y="7092"/>
                    <a:pt x="60623" y="12477"/>
                  </a:cubicBezTo>
                  <a:cubicBezTo>
                    <a:pt x="55701" y="26718"/>
                    <a:pt x="51362" y="41003"/>
                    <a:pt x="47738" y="55645"/>
                  </a:cubicBezTo>
                  <a:cubicBezTo>
                    <a:pt x="46351" y="61386"/>
                    <a:pt x="45053" y="67127"/>
                    <a:pt x="43935" y="72957"/>
                  </a:cubicBezTo>
                  <a:cubicBezTo>
                    <a:pt x="42369" y="81590"/>
                    <a:pt x="41295" y="90268"/>
                    <a:pt x="39774" y="98857"/>
                  </a:cubicBezTo>
                  <a:lnTo>
                    <a:pt x="36150" y="128096"/>
                  </a:lnTo>
                  <a:cubicBezTo>
                    <a:pt x="35793" y="131968"/>
                    <a:pt x="34361" y="141402"/>
                    <a:pt x="34495" y="143850"/>
                  </a:cubicBezTo>
                  <a:cubicBezTo>
                    <a:pt x="34719" y="147188"/>
                    <a:pt x="35703" y="149279"/>
                    <a:pt x="36508" y="150214"/>
                  </a:cubicBezTo>
                  <a:cubicBezTo>
                    <a:pt x="39819" y="154041"/>
                    <a:pt x="43532" y="155910"/>
                    <a:pt x="48230" y="153507"/>
                  </a:cubicBezTo>
                  <a:cubicBezTo>
                    <a:pt x="49169" y="153062"/>
                    <a:pt x="51943" y="152216"/>
                    <a:pt x="53688" y="148256"/>
                  </a:cubicBezTo>
                  <a:cubicBezTo>
                    <a:pt x="54404" y="146921"/>
                    <a:pt x="54762" y="145452"/>
                    <a:pt x="54806" y="144072"/>
                  </a:cubicBezTo>
                  <a:cubicBezTo>
                    <a:pt x="54628" y="144117"/>
                    <a:pt x="54449" y="144117"/>
                    <a:pt x="54180" y="144117"/>
                  </a:cubicBezTo>
                  <a:cubicBezTo>
                    <a:pt x="53509" y="144028"/>
                    <a:pt x="53643" y="142871"/>
                    <a:pt x="54180" y="141224"/>
                  </a:cubicBezTo>
                  <a:close/>
                  <a:moveTo>
                    <a:pt x="83484" y="157957"/>
                  </a:moveTo>
                  <a:cubicBezTo>
                    <a:pt x="81247" y="160494"/>
                    <a:pt x="77891" y="166991"/>
                    <a:pt x="75699" y="169617"/>
                  </a:cubicBezTo>
                  <a:cubicBezTo>
                    <a:pt x="73955" y="171709"/>
                    <a:pt x="72389" y="173088"/>
                    <a:pt x="71136" y="173667"/>
                  </a:cubicBezTo>
                  <a:cubicBezTo>
                    <a:pt x="67378" y="175269"/>
                    <a:pt x="64112" y="175402"/>
                    <a:pt x="61383" y="173667"/>
                  </a:cubicBezTo>
                  <a:cubicBezTo>
                    <a:pt x="59638" y="172554"/>
                    <a:pt x="56462" y="170774"/>
                    <a:pt x="55925" y="165790"/>
                  </a:cubicBezTo>
                  <a:cubicBezTo>
                    <a:pt x="54985" y="160939"/>
                    <a:pt x="57893" y="156222"/>
                    <a:pt x="62502" y="154753"/>
                  </a:cubicBezTo>
                  <a:cubicBezTo>
                    <a:pt x="63620" y="151415"/>
                    <a:pt x="64425" y="146654"/>
                    <a:pt x="65499" y="144918"/>
                  </a:cubicBezTo>
                  <a:lnTo>
                    <a:pt x="81605" y="119774"/>
                  </a:lnTo>
                  <a:cubicBezTo>
                    <a:pt x="85497" y="114077"/>
                    <a:pt x="89031" y="108114"/>
                    <a:pt x="92789" y="102373"/>
                  </a:cubicBezTo>
                  <a:cubicBezTo>
                    <a:pt x="96592" y="96499"/>
                    <a:pt x="100529" y="90758"/>
                    <a:pt x="104466" y="85017"/>
                  </a:cubicBezTo>
                  <a:cubicBezTo>
                    <a:pt x="112564" y="73268"/>
                    <a:pt x="120885" y="61831"/>
                    <a:pt x="129251" y="50216"/>
                  </a:cubicBezTo>
                  <a:cubicBezTo>
                    <a:pt x="132204" y="45498"/>
                    <a:pt x="138467" y="44030"/>
                    <a:pt x="143210" y="46922"/>
                  </a:cubicBezTo>
                  <a:cubicBezTo>
                    <a:pt x="147997" y="49860"/>
                    <a:pt x="149473" y="56090"/>
                    <a:pt x="146520" y="60807"/>
                  </a:cubicBezTo>
                  <a:cubicBezTo>
                    <a:pt x="138467" y="75983"/>
                    <a:pt x="131220" y="91425"/>
                    <a:pt x="122630" y="106245"/>
                  </a:cubicBezTo>
                  <a:cubicBezTo>
                    <a:pt x="120348" y="110250"/>
                    <a:pt x="117843" y="114211"/>
                    <a:pt x="115248" y="118038"/>
                  </a:cubicBezTo>
                  <a:cubicBezTo>
                    <a:pt x="111356" y="123868"/>
                    <a:pt x="107061" y="129431"/>
                    <a:pt x="102721" y="134949"/>
                  </a:cubicBezTo>
                  <a:lnTo>
                    <a:pt x="83484" y="157957"/>
                  </a:lnTo>
                  <a:close/>
                  <a:moveTo>
                    <a:pt x="61965" y="156266"/>
                  </a:moveTo>
                  <a:cubicBezTo>
                    <a:pt x="61741" y="156355"/>
                    <a:pt x="61562" y="156489"/>
                    <a:pt x="61383" y="156622"/>
                  </a:cubicBezTo>
                  <a:cubicBezTo>
                    <a:pt x="60936" y="156934"/>
                    <a:pt x="58475" y="157557"/>
                    <a:pt x="59415" y="158091"/>
                  </a:cubicBezTo>
                  <a:cubicBezTo>
                    <a:pt x="60443" y="158669"/>
                    <a:pt x="61294" y="157824"/>
                    <a:pt x="61965" y="156266"/>
                  </a:cubicBezTo>
                  <a:close/>
                  <a:moveTo>
                    <a:pt x="145357" y="153952"/>
                  </a:moveTo>
                  <a:cubicBezTo>
                    <a:pt x="151173" y="147900"/>
                    <a:pt x="156676" y="141580"/>
                    <a:pt x="162179" y="135216"/>
                  </a:cubicBezTo>
                  <a:cubicBezTo>
                    <a:pt x="170411" y="125648"/>
                    <a:pt x="178195" y="115857"/>
                    <a:pt x="186472" y="106289"/>
                  </a:cubicBezTo>
                  <a:cubicBezTo>
                    <a:pt x="190453" y="102373"/>
                    <a:pt x="190453" y="95965"/>
                    <a:pt x="186472" y="92048"/>
                  </a:cubicBezTo>
                  <a:cubicBezTo>
                    <a:pt x="182535" y="88088"/>
                    <a:pt x="176092" y="88088"/>
                    <a:pt x="172155" y="92048"/>
                  </a:cubicBezTo>
                  <a:cubicBezTo>
                    <a:pt x="162402" y="100370"/>
                    <a:pt x="152650" y="108559"/>
                    <a:pt x="143299" y="117371"/>
                  </a:cubicBezTo>
                  <a:cubicBezTo>
                    <a:pt x="137125" y="123200"/>
                    <a:pt x="131086" y="129119"/>
                    <a:pt x="125314" y="135394"/>
                  </a:cubicBezTo>
                  <a:cubicBezTo>
                    <a:pt x="118156" y="143182"/>
                    <a:pt x="111490" y="151371"/>
                    <a:pt x="104824" y="159604"/>
                  </a:cubicBezTo>
                  <a:cubicBezTo>
                    <a:pt x="98113" y="167792"/>
                    <a:pt x="91761" y="176159"/>
                    <a:pt x="85184" y="184481"/>
                  </a:cubicBezTo>
                  <a:cubicBezTo>
                    <a:pt x="81560" y="188397"/>
                    <a:pt x="81829" y="194539"/>
                    <a:pt x="85765" y="198144"/>
                  </a:cubicBezTo>
                  <a:cubicBezTo>
                    <a:pt x="89702" y="201748"/>
                    <a:pt x="95832" y="201526"/>
                    <a:pt x="99455" y="197609"/>
                  </a:cubicBezTo>
                  <a:cubicBezTo>
                    <a:pt x="107285" y="190400"/>
                    <a:pt x="115114" y="183413"/>
                    <a:pt x="122809" y="176070"/>
                  </a:cubicBezTo>
                  <a:cubicBezTo>
                    <a:pt x="130459" y="168772"/>
                    <a:pt x="138109" y="161562"/>
                    <a:pt x="145357" y="153952"/>
                  </a:cubicBezTo>
                  <a:close/>
                  <a:moveTo>
                    <a:pt x="263243" y="198856"/>
                  </a:moveTo>
                  <a:cubicBezTo>
                    <a:pt x="263601" y="204418"/>
                    <a:pt x="259351" y="209225"/>
                    <a:pt x="253758" y="209581"/>
                  </a:cubicBezTo>
                  <a:cubicBezTo>
                    <a:pt x="244363" y="210916"/>
                    <a:pt x="235192" y="213230"/>
                    <a:pt x="225931" y="215500"/>
                  </a:cubicBezTo>
                  <a:cubicBezTo>
                    <a:pt x="216536" y="217769"/>
                    <a:pt x="207230" y="220484"/>
                    <a:pt x="197835" y="222709"/>
                  </a:cubicBezTo>
                  <a:cubicBezTo>
                    <a:pt x="189469" y="224667"/>
                    <a:pt x="181014" y="226047"/>
                    <a:pt x="172692" y="227605"/>
                  </a:cubicBezTo>
                  <a:lnTo>
                    <a:pt x="145715" y="231565"/>
                  </a:lnTo>
                  <a:cubicBezTo>
                    <a:pt x="143746" y="231788"/>
                    <a:pt x="139004" y="231165"/>
                    <a:pt x="135693" y="231165"/>
                  </a:cubicBezTo>
                  <a:cubicBezTo>
                    <a:pt x="135246" y="231476"/>
                    <a:pt x="134754" y="231699"/>
                    <a:pt x="134217" y="231921"/>
                  </a:cubicBezTo>
                  <a:lnTo>
                    <a:pt x="134441" y="231743"/>
                  </a:lnTo>
                  <a:lnTo>
                    <a:pt x="134978" y="231165"/>
                  </a:lnTo>
                  <a:cubicBezTo>
                    <a:pt x="133278" y="231209"/>
                    <a:pt x="132070" y="231521"/>
                    <a:pt x="132159" y="232277"/>
                  </a:cubicBezTo>
                  <a:cubicBezTo>
                    <a:pt x="132159" y="232366"/>
                    <a:pt x="132159" y="232455"/>
                    <a:pt x="132204" y="232500"/>
                  </a:cubicBezTo>
                  <a:cubicBezTo>
                    <a:pt x="131488" y="232633"/>
                    <a:pt x="130817" y="232678"/>
                    <a:pt x="130056" y="232633"/>
                  </a:cubicBezTo>
                  <a:cubicBezTo>
                    <a:pt x="125270" y="232811"/>
                    <a:pt x="123391" y="230275"/>
                    <a:pt x="122854" y="229874"/>
                  </a:cubicBezTo>
                  <a:cubicBezTo>
                    <a:pt x="121154" y="228495"/>
                    <a:pt x="120617" y="226670"/>
                    <a:pt x="120125" y="225112"/>
                  </a:cubicBezTo>
                  <a:cubicBezTo>
                    <a:pt x="119409" y="222976"/>
                    <a:pt x="120125" y="220440"/>
                    <a:pt x="121780" y="217858"/>
                  </a:cubicBezTo>
                  <a:cubicBezTo>
                    <a:pt x="121646" y="217903"/>
                    <a:pt x="121198" y="218125"/>
                    <a:pt x="121064" y="218170"/>
                  </a:cubicBezTo>
                  <a:cubicBezTo>
                    <a:pt x="112474" y="220974"/>
                    <a:pt x="108403" y="214521"/>
                    <a:pt x="107956" y="213275"/>
                  </a:cubicBezTo>
                  <a:cubicBezTo>
                    <a:pt x="105764" y="208424"/>
                    <a:pt x="107956" y="202683"/>
                    <a:pt x="112877" y="200547"/>
                  </a:cubicBezTo>
                  <a:cubicBezTo>
                    <a:pt x="113101" y="200413"/>
                    <a:pt x="113324" y="200324"/>
                    <a:pt x="113548" y="200280"/>
                  </a:cubicBezTo>
                  <a:cubicBezTo>
                    <a:pt x="113145" y="199479"/>
                    <a:pt x="114085" y="199434"/>
                    <a:pt x="114980" y="199523"/>
                  </a:cubicBezTo>
                  <a:lnTo>
                    <a:pt x="114622" y="199835"/>
                  </a:lnTo>
                  <a:lnTo>
                    <a:pt x="114443" y="200013"/>
                  </a:lnTo>
                  <a:cubicBezTo>
                    <a:pt x="115069" y="199835"/>
                    <a:pt x="115740" y="199746"/>
                    <a:pt x="116411" y="199701"/>
                  </a:cubicBezTo>
                  <a:cubicBezTo>
                    <a:pt x="116143" y="199701"/>
                    <a:pt x="115561" y="199568"/>
                    <a:pt x="114980" y="199523"/>
                  </a:cubicBezTo>
                  <a:cubicBezTo>
                    <a:pt x="115472" y="199167"/>
                    <a:pt x="115964" y="198722"/>
                    <a:pt x="116546" y="198366"/>
                  </a:cubicBezTo>
                  <a:cubicBezTo>
                    <a:pt x="126746" y="191958"/>
                    <a:pt x="151799" y="175402"/>
                    <a:pt x="153768" y="174067"/>
                  </a:cubicBezTo>
                  <a:cubicBezTo>
                    <a:pt x="160076" y="170196"/>
                    <a:pt x="166384" y="166413"/>
                    <a:pt x="172961" y="163031"/>
                  </a:cubicBezTo>
                  <a:cubicBezTo>
                    <a:pt x="177300" y="160806"/>
                    <a:pt x="181685" y="158758"/>
                    <a:pt x="186159" y="156889"/>
                  </a:cubicBezTo>
                  <a:cubicBezTo>
                    <a:pt x="202533" y="149902"/>
                    <a:pt x="219355" y="144339"/>
                    <a:pt x="235639" y="137308"/>
                  </a:cubicBezTo>
                  <a:cubicBezTo>
                    <a:pt x="240605" y="134816"/>
                    <a:pt x="246734" y="136774"/>
                    <a:pt x="249285" y="141714"/>
                  </a:cubicBezTo>
                  <a:cubicBezTo>
                    <a:pt x="251835" y="146698"/>
                    <a:pt x="249866" y="152750"/>
                    <a:pt x="244855" y="155287"/>
                  </a:cubicBezTo>
                  <a:cubicBezTo>
                    <a:pt x="234521" y="161518"/>
                    <a:pt x="224097" y="167392"/>
                    <a:pt x="213404" y="173044"/>
                  </a:cubicBezTo>
                  <a:cubicBezTo>
                    <a:pt x="205620" y="177138"/>
                    <a:pt x="197835" y="181232"/>
                    <a:pt x="189961" y="185104"/>
                  </a:cubicBezTo>
                  <a:cubicBezTo>
                    <a:pt x="182266" y="188931"/>
                    <a:pt x="174393" y="192403"/>
                    <a:pt x="166876" y="196497"/>
                  </a:cubicBezTo>
                  <a:cubicBezTo>
                    <a:pt x="165266" y="197298"/>
                    <a:pt x="149070" y="205264"/>
                    <a:pt x="136454" y="211227"/>
                  </a:cubicBezTo>
                  <a:cubicBezTo>
                    <a:pt x="138333" y="210827"/>
                    <a:pt x="140346" y="210426"/>
                    <a:pt x="141465" y="210115"/>
                  </a:cubicBezTo>
                  <a:lnTo>
                    <a:pt x="167100" y="202683"/>
                  </a:lnTo>
                  <a:cubicBezTo>
                    <a:pt x="175242" y="200591"/>
                    <a:pt x="183295" y="198055"/>
                    <a:pt x="191527" y="196096"/>
                  </a:cubicBezTo>
                  <a:cubicBezTo>
                    <a:pt x="197119" y="194761"/>
                    <a:pt x="202801" y="193693"/>
                    <a:pt x="208483" y="192803"/>
                  </a:cubicBezTo>
                  <a:cubicBezTo>
                    <a:pt x="223068" y="190489"/>
                    <a:pt x="237742" y="189287"/>
                    <a:pt x="252461" y="189421"/>
                  </a:cubicBezTo>
                  <a:cubicBezTo>
                    <a:pt x="258053" y="189109"/>
                    <a:pt x="262885" y="193337"/>
                    <a:pt x="263243" y="198856"/>
                  </a:cubicBezTo>
                  <a:close/>
                  <a:moveTo>
                    <a:pt x="124598" y="203573"/>
                  </a:moveTo>
                  <a:cubicBezTo>
                    <a:pt x="123211" y="201437"/>
                    <a:pt x="120930" y="199256"/>
                    <a:pt x="116725" y="199701"/>
                  </a:cubicBezTo>
                  <a:cubicBezTo>
                    <a:pt x="119767" y="199657"/>
                    <a:pt x="122719" y="201081"/>
                    <a:pt x="124598" y="20357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 rot="10800000">
              <a:off x="4329967" y="3880083"/>
              <a:ext cx="144084" cy="205957"/>
            </a:xfrm>
            <a:custGeom>
              <a:avLst/>
              <a:gdLst/>
              <a:ahLst/>
              <a:cxnLst/>
              <a:rect l="l" t="t" r="r" b="b"/>
              <a:pathLst>
                <a:path w="288168" h="411913" extrusionOk="0">
                  <a:moveTo>
                    <a:pt x="287724" y="310690"/>
                  </a:moveTo>
                  <a:cubicBezTo>
                    <a:pt x="287053" y="314695"/>
                    <a:pt x="285845" y="318611"/>
                    <a:pt x="284369" y="322483"/>
                  </a:cubicBezTo>
                  <a:cubicBezTo>
                    <a:pt x="273721" y="349719"/>
                    <a:pt x="250904" y="374641"/>
                    <a:pt x="223793" y="389683"/>
                  </a:cubicBezTo>
                  <a:cubicBezTo>
                    <a:pt x="215516" y="394266"/>
                    <a:pt x="205987" y="398806"/>
                    <a:pt x="196234" y="400096"/>
                  </a:cubicBezTo>
                  <a:cubicBezTo>
                    <a:pt x="195965" y="400141"/>
                    <a:pt x="191536" y="400452"/>
                    <a:pt x="188628" y="400230"/>
                  </a:cubicBezTo>
                  <a:lnTo>
                    <a:pt x="188315" y="404369"/>
                  </a:lnTo>
                  <a:cubicBezTo>
                    <a:pt x="156864" y="419010"/>
                    <a:pt x="115034" y="410999"/>
                    <a:pt x="88772" y="391863"/>
                  </a:cubicBezTo>
                  <a:cubicBezTo>
                    <a:pt x="76916" y="383230"/>
                    <a:pt x="60453" y="366541"/>
                    <a:pt x="67924" y="351232"/>
                  </a:cubicBezTo>
                  <a:cubicBezTo>
                    <a:pt x="83493" y="319323"/>
                    <a:pt x="144024" y="353235"/>
                    <a:pt x="161069" y="364805"/>
                  </a:cubicBezTo>
                  <a:cubicBezTo>
                    <a:pt x="163485" y="366407"/>
                    <a:pt x="190418" y="390929"/>
                    <a:pt x="189344" y="391107"/>
                  </a:cubicBezTo>
                  <a:lnTo>
                    <a:pt x="189120" y="393821"/>
                  </a:lnTo>
                  <a:lnTo>
                    <a:pt x="191626" y="389060"/>
                  </a:lnTo>
                  <a:cubicBezTo>
                    <a:pt x="205629" y="359198"/>
                    <a:pt x="221198" y="326533"/>
                    <a:pt x="248891" y="304860"/>
                  </a:cubicBezTo>
                  <a:cubicBezTo>
                    <a:pt x="262313" y="294357"/>
                    <a:pt x="292153" y="284121"/>
                    <a:pt x="287724" y="310690"/>
                  </a:cubicBezTo>
                  <a:close/>
                  <a:moveTo>
                    <a:pt x="187912" y="247184"/>
                  </a:moveTo>
                  <a:cubicBezTo>
                    <a:pt x="181560" y="264140"/>
                    <a:pt x="180083" y="285368"/>
                    <a:pt x="178025" y="303169"/>
                  </a:cubicBezTo>
                  <a:cubicBezTo>
                    <a:pt x="188807" y="313449"/>
                    <a:pt x="212027" y="288082"/>
                    <a:pt x="216993" y="282475"/>
                  </a:cubicBezTo>
                  <a:cubicBezTo>
                    <a:pt x="235469" y="261514"/>
                    <a:pt x="250591" y="234545"/>
                    <a:pt x="252739" y="207443"/>
                  </a:cubicBezTo>
                  <a:cubicBezTo>
                    <a:pt x="253096" y="203393"/>
                    <a:pt x="253007" y="199254"/>
                    <a:pt x="252470" y="195204"/>
                  </a:cubicBezTo>
                  <a:cubicBezTo>
                    <a:pt x="247280" y="157955"/>
                    <a:pt x="211937" y="199432"/>
                    <a:pt x="204108" y="212605"/>
                  </a:cubicBezTo>
                  <a:cubicBezTo>
                    <a:pt x="197531" y="223642"/>
                    <a:pt x="192386" y="235346"/>
                    <a:pt x="187912" y="247184"/>
                  </a:cubicBezTo>
                  <a:close/>
                  <a:moveTo>
                    <a:pt x="212653" y="142023"/>
                  </a:moveTo>
                  <a:cubicBezTo>
                    <a:pt x="219856" y="113719"/>
                    <a:pt x="211579" y="86795"/>
                    <a:pt x="204913" y="85149"/>
                  </a:cubicBezTo>
                  <a:cubicBezTo>
                    <a:pt x="198695" y="83635"/>
                    <a:pt x="173596" y="101659"/>
                    <a:pt x="164514" y="129874"/>
                  </a:cubicBezTo>
                  <a:cubicBezTo>
                    <a:pt x="152032" y="168592"/>
                    <a:pt x="156238" y="221194"/>
                    <a:pt x="157535" y="220260"/>
                  </a:cubicBezTo>
                  <a:cubicBezTo>
                    <a:pt x="165454" y="214652"/>
                    <a:pt x="204287" y="175000"/>
                    <a:pt x="212653" y="142023"/>
                  </a:cubicBezTo>
                  <a:close/>
                  <a:moveTo>
                    <a:pt x="164246" y="305616"/>
                  </a:moveTo>
                  <a:cubicBezTo>
                    <a:pt x="152569" y="304014"/>
                    <a:pt x="42960" y="223642"/>
                    <a:pt x="27794" y="264941"/>
                  </a:cubicBezTo>
                  <a:cubicBezTo>
                    <a:pt x="24080" y="275087"/>
                    <a:pt x="36294" y="284833"/>
                    <a:pt x="44123" y="290352"/>
                  </a:cubicBezTo>
                  <a:cubicBezTo>
                    <a:pt x="66403" y="306017"/>
                    <a:pt x="95080" y="311669"/>
                    <a:pt x="122773" y="313093"/>
                  </a:cubicBezTo>
                  <a:cubicBezTo>
                    <a:pt x="133824" y="313671"/>
                    <a:pt x="168586" y="308554"/>
                    <a:pt x="164246" y="305616"/>
                  </a:cubicBezTo>
                  <a:close/>
                  <a:moveTo>
                    <a:pt x="127158" y="250878"/>
                  </a:moveTo>
                  <a:cubicBezTo>
                    <a:pt x="128589" y="251145"/>
                    <a:pt x="136284" y="251634"/>
                    <a:pt x="137045" y="253192"/>
                  </a:cubicBezTo>
                  <a:lnTo>
                    <a:pt x="130468" y="224621"/>
                  </a:lnTo>
                  <a:cubicBezTo>
                    <a:pt x="114944" y="193024"/>
                    <a:pt x="88683" y="164720"/>
                    <a:pt x="51192" y="154084"/>
                  </a:cubicBezTo>
                  <a:cubicBezTo>
                    <a:pt x="28465" y="147631"/>
                    <a:pt x="-1465" y="152793"/>
                    <a:pt x="56" y="179584"/>
                  </a:cubicBezTo>
                  <a:cubicBezTo>
                    <a:pt x="279" y="183634"/>
                    <a:pt x="1219" y="187683"/>
                    <a:pt x="2919" y="191377"/>
                  </a:cubicBezTo>
                  <a:cubicBezTo>
                    <a:pt x="16654" y="221105"/>
                    <a:pt x="62869" y="234901"/>
                    <a:pt x="93872" y="243134"/>
                  </a:cubicBezTo>
                  <a:cubicBezTo>
                    <a:pt x="104878" y="246027"/>
                    <a:pt x="115973" y="248653"/>
                    <a:pt x="127158" y="250878"/>
                  </a:cubicBezTo>
                  <a:close/>
                  <a:moveTo>
                    <a:pt x="49447" y="86617"/>
                  </a:moveTo>
                  <a:cubicBezTo>
                    <a:pt x="54458" y="91913"/>
                    <a:pt x="59692" y="96986"/>
                    <a:pt x="65105" y="101971"/>
                  </a:cubicBezTo>
                  <a:cubicBezTo>
                    <a:pt x="73293" y="109492"/>
                    <a:pt x="112662" y="125735"/>
                    <a:pt x="111007" y="126759"/>
                  </a:cubicBezTo>
                  <a:cubicBezTo>
                    <a:pt x="114407" y="89688"/>
                    <a:pt x="104788" y="50926"/>
                    <a:pt x="79914" y="20708"/>
                  </a:cubicBezTo>
                  <a:cubicBezTo>
                    <a:pt x="66895" y="4910"/>
                    <a:pt x="46852" y="-7418"/>
                    <a:pt x="25959" y="5221"/>
                  </a:cubicBezTo>
                  <a:cubicBezTo>
                    <a:pt x="-2673" y="22622"/>
                    <a:pt x="24170" y="57023"/>
                    <a:pt x="38307" y="74067"/>
                  </a:cubicBezTo>
                  <a:cubicBezTo>
                    <a:pt x="41886" y="78384"/>
                    <a:pt x="45599" y="82523"/>
                    <a:pt x="49447" y="8661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 rot="10800000">
              <a:off x="4341835" y="3802821"/>
              <a:ext cx="116718" cy="266553"/>
            </a:xfrm>
            <a:custGeom>
              <a:avLst/>
              <a:gdLst/>
              <a:ahLst/>
              <a:cxnLst/>
              <a:rect l="l" t="t" r="r" b="b"/>
              <a:pathLst>
                <a:path w="233437" h="533106" extrusionOk="0">
                  <a:moveTo>
                    <a:pt x="163851" y="526131"/>
                  </a:moveTo>
                  <a:cubicBezTo>
                    <a:pt x="163851" y="526087"/>
                    <a:pt x="163806" y="526087"/>
                    <a:pt x="163851" y="526131"/>
                  </a:cubicBezTo>
                  <a:cubicBezTo>
                    <a:pt x="164164" y="526576"/>
                    <a:pt x="164701" y="527199"/>
                    <a:pt x="164164" y="527244"/>
                  </a:cubicBezTo>
                  <a:cubicBezTo>
                    <a:pt x="164120" y="526888"/>
                    <a:pt x="163985" y="526532"/>
                    <a:pt x="163851" y="526131"/>
                  </a:cubicBezTo>
                  <a:close/>
                  <a:moveTo>
                    <a:pt x="163806" y="526087"/>
                  </a:moveTo>
                  <a:cubicBezTo>
                    <a:pt x="163627" y="525820"/>
                    <a:pt x="163851" y="525731"/>
                    <a:pt x="163627" y="525508"/>
                  </a:cubicBezTo>
                  <a:lnTo>
                    <a:pt x="163627" y="525731"/>
                  </a:lnTo>
                  <a:cubicBezTo>
                    <a:pt x="163717" y="525820"/>
                    <a:pt x="163762" y="525953"/>
                    <a:pt x="163806" y="526087"/>
                  </a:cubicBezTo>
                  <a:close/>
                  <a:moveTo>
                    <a:pt x="230601" y="277137"/>
                  </a:moveTo>
                  <a:cubicBezTo>
                    <a:pt x="228051" y="275802"/>
                    <a:pt x="224830" y="276825"/>
                    <a:pt x="223488" y="279362"/>
                  </a:cubicBezTo>
                  <a:cubicBezTo>
                    <a:pt x="217358" y="289909"/>
                    <a:pt x="210827" y="300189"/>
                    <a:pt x="203847" y="310247"/>
                  </a:cubicBezTo>
                  <a:cubicBezTo>
                    <a:pt x="201118" y="314208"/>
                    <a:pt x="198300" y="318124"/>
                    <a:pt x="195436" y="321996"/>
                  </a:cubicBezTo>
                  <a:cubicBezTo>
                    <a:pt x="191186" y="327737"/>
                    <a:pt x="186891" y="333478"/>
                    <a:pt x="182060" y="338862"/>
                  </a:cubicBezTo>
                  <a:cubicBezTo>
                    <a:pt x="178839" y="342601"/>
                    <a:pt x="175573" y="346294"/>
                    <a:pt x="172083" y="349810"/>
                  </a:cubicBezTo>
                  <a:cubicBezTo>
                    <a:pt x="170293" y="351635"/>
                    <a:pt x="168370" y="353415"/>
                    <a:pt x="166401" y="355151"/>
                  </a:cubicBezTo>
                  <a:cubicBezTo>
                    <a:pt x="165999" y="351546"/>
                    <a:pt x="165954" y="347897"/>
                    <a:pt x="165462" y="344292"/>
                  </a:cubicBezTo>
                  <a:cubicBezTo>
                    <a:pt x="164075" y="333745"/>
                    <a:pt x="162464" y="323108"/>
                    <a:pt x="160630" y="312428"/>
                  </a:cubicBezTo>
                  <a:cubicBezTo>
                    <a:pt x="158796" y="301880"/>
                    <a:pt x="156693" y="291333"/>
                    <a:pt x="154411" y="280742"/>
                  </a:cubicBezTo>
                  <a:cubicBezTo>
                    <a:pt x="154143" y="279495"/>
                    <a:pt x="153696" y="278205"/>
                    <a:pt x="153427" y="276959"/>
                  </a:cubicBezTo>
                  <a:cubicBezTo>
                    <a:pt x="157096" y="267969"/>
                    <a:pt x="160943" y="259158"/>
                    <a:pt x="165149" y="250480"/>
                  </a:cubicBezTo>
                  <a:cubicBezTo>
                    <a:pt x="167117" y="246519"/>
                    <a:pt x="169086" y="242558"/>
                    <a:pt x="171143" y="238642"/>
                  </a:cubicBezTo>
                  <a:cubicBezTo>
                    <a:pt x="174096" y="232812"/>
                    <a:pt x="177094" y="226937"/>
                    <a:pt x="180628" y="221241"/>
                  </a:cubicBezTo>
                  <a:lnTo>
                    <a:pt x="191857" y="202550"/>
                  </a:lnTo>
                  <a:lnTo>
                    <a:pt x="195973" y="196141"/>
                  </a:lnTo>
                  <a:cubicBezTo>
                    <a:pt x="196644" y="195073"/>
                    <a:pt x="198389" y="192626"/>
                    <a:pt x="198702" y="191914"/>
                  </a:cubicBezTo>
                  <a:cubicBezTo>
                    <a:pt x="199553" y="189911"/>
                    <a:pt x="199239" y="188442"/>
                    <a:pt x="198971" y="187864"/>
                  </a:cubicBezTo>
                  <a:cubicBezTo>
                    <a:pt x="198434" y="186573"/>
                    <a:pt x="197718" y="185550"/>
                    <a:pt x="196555" y="185016"/>
                  </a:cubicBezTo>
                  <a:cubicBezTo>
                    <a:pt x="195705" y="184660"/>
                    <a:pt x="194676" y="184215"/>
                    <a:pt x="193289" y="184526"/>
                  </a:cubicBezTo>
                  <a:cubicBezTo>
                    <a:pt x="192886" y="184615"/>
                    <a:pt x="191902" y="184704"/>
                    <a:pt x="190739" y="185728"/>
                  </a:cubicBezTo>
                  <a:cubicBezTo>
                    <a:pt x="190247" y="186128"/>
                    <a:pt x="189844" y="186618"/>
                    <a:pt x="189531" y="187152"/>
                  </a:cubicBezTo>
                  <a:cubicBezTo>
                    <a:pt x="189576" y="187152"/>
                    <a:pt x="189621" y="187196"/>
                    <a:pt x="189665" y="187196"/>
                  </a:cubicBezTo>
                  <a:cubicBezTo>
                    <a:pt x="189978" y="187463"/>
                    <a:pt x="189665" y="187908"/>
                    <a:pt x="189173" y="188398"/>
                  </a:cubicBezTo>
                  <a:cubicBezTo>
                    <a:pt x="189173" y="188264"/>
                    <a:pt x="189173" y="188042"/>
                    <a:pt x="189173" y="187864"/>
                  </a:cubicBezTo>
                  <a:cubicBezTo>
                    <a:pt x="189084" y="188086"/>
                    <a:pt x="189039" y="188353"/>
                    <a:pt x="188949" y="188620"/>
                  </a:cubicBezTo>
                  <a:cubicBezTo>
                    <a:pt x="188368" y="189154"/>
                    <a:pt x="187563" y="189733"/>
                    <a:pt x="187294" y="190044"/>
                  </a:cubicBezTo>
                  <a:lnTo>
                    <a:pt x="182462" y="196008"/>
                  </a:lnTo>
                  <a:lnTo>
                    <a:pt x="169354" y="214076"/>
                  </a:lnTo>
                  <a:cubicBezTo>
                    <a:pt x="166670" y="217992"/>
                    <a:pt x="164075" y="221909"/>
                    <a:pt x="161748" y="225958"/>
                  </a:cubicBezTo>
                  <a:cubicBezTo>
                    <a:pt x="159422" y="230053"/>
                    <a:pt x="157275" y="234236"/>
                    <a:pt x="155351" y="238464"/>
                  </a:cubicBezTo>
                  <a:cubicBezTo>
                    <a:pt x="153024" y="243582"/>
                    <a:pt x="150966" y="248744"/>
                    <a:pt x="149043" y="254040"/>
                  </a:cubicBezTo>
                  <a:cubicBezTo>
                    <a:pt x="148730" y="254930"/>
                    <a:pt x="148506" y="255820"/>
                    <a:pt x="148193" y="256710"/>
                  </a:cubicBezTo>
                  <a:cubicBezTo>
                    <a:pt x="143137" y="236773"/>
                    <a:pt x="137321" y="216969"/>
                    <a:pt x="130745" y="197254"/>
                  </a:cubicBezTo>
                  <a:cubicBezTo>
                    <a:pt x="131863" y="191113"/>
                    <a:pt x="133295" y="184971"/>
                    <a:pt x="135040" y="178874"/>
                  </a:cubicBezTo>
                  <a:cubicBezTo>
                    <a:pt x="137321" y="170686"/>
                    <a:pt x="140140" y="162542"/>
                    <a:pt x="142735" y="154398"/>
                  </a:cubicBezTo>
                  <a:cubicBezTo>
                    <a:pt x="145374" y="145986"/>
                    <a:pt x="147701" y="137531"/>
                    <a:pt x="149937" y="129209"/>
                  </a:cubicBezTo>
                  <a:cubicBezTo>
                    <a:pt x="150877" y="125471"/>
                    <a:pt x="151996" y="121821"/>
                    <a:pt x="153203" y="118128"/>
                  </a:cubicBezTo>
                  <a:cubicBezTo>
                    <a:pt x="154411" y="114389"/>
                    <a:pt x="155754" y="110696"/>
                    <a:pt x="157096" y="107002"/>
                  </a:cubicBezTo>
                  <a:lnTo>
                    <a:pt x="160138" y="99748"/>
                  </a:lnTo>
                  <a:cubicBezTo>
                    <a:pt x="160764" y="98502"/>
                    <a:pt x="162643" y="95476"/>
                    <a:pt x="162777" y="94719"/>
                  </a:cubicBezTo>
                  <a:cubicBezTo>
                    <a:pt x="163404" y="91515"/>
                    <a:pt x="161883" y="89779"/>
                    <a:pt x="160361" y="89023"/>
                  </a:cubicBezTo>
                  <a:cubicBezTo>
                    <a:pt x="159601" y="88622"/>
                    <a:pt x="157588" y="87376"/>
                    <a:pt x="154903" y="89156"/>
                  </a:cubicBezTo>
                  <a:cubicBezTo>
                    <a:pt x="154009" y="89690"/>
                    <a:pt x="153338" y="90447"/>
                    <a:pt x="152935" y="91337"/>
                  </a:cubicBezTo>
                  <a:cubicBezTo>
                    <a:pt x="153024" y="91337"/>
                    <a:pt x="153114" y="91381"/>
                    <a:pt x="153203" y="91426"/>
                  </a:cubicBezTo>
                  <a:cubicBezTo>
                    <a:pt x="153651" y="91693"/>
                    <a:pt x="153203" y="92316"/>
                    <a:pt x="152577" y="92939"/>
                  </a:cubicBezTo>
                  <a:lnTo>
                    <a:pt x="152532" y="92627"/>
                  </a:lnTo>
                  <a:cubicBezTo>
                    <a:pt x="152488" y="92761"/>
                    <a:pt x="152488" y="92894"/>
                    <a:pt x="152488" y="93028"/>
                  </a:cubicBezTo>
                  <a:cubicBezTo>
                    <a:pt x="151816" y="93695"/>
                    <a:pt x="151056" y="94318"/>
                    <a:pt x="150832" y="94719"/>
                  </a:cubicBezTo>
                  <a:lnTo>
                    <a:pt x="146582" y="102596"/>
                  </a:lnTo>
                  <a:cubicBezTo>
                    <a:pt x="144435" y="107046"/>
                    <a:pt x="142377" y="111541"/>
                    <a:pt x="140542" y="116080"/>
                  </a:cubicBezTo>
                  <a:cubicBezTo>
                    <a:pt x="139245" y="119196"/>
                    <a:pt x="138127" y="122355"/>
                    <a:pt x="137098" y="125560"/>
                  </a:cubicBezTo>
                  <a:cubicBezTo>
                    <a:pt x="134905" y="132547"/>
                    <a:pt x="132400" y="139534"/>
                    <a:pt x="130208" y="146654"/>
                  </a:cubicBezTo>
                  <a:cubicBezTo>
                    <a:pt x="127971" y="153864"/>
                    <a:pt x="125958" y="161117"/>
                    <a:pt x="124258" y="168460"/>
                  </a:cubicBezTo>
                  <a:cubicBezTo>
                    <a:pt x="123721" y="170641"/>
                    <a:pt x="123676" y="172866"/>
                    <a:pt x="123229" y="175091"/>
                  </a:cubicBezTo>
                  <a:cubicBezTo>
                    <a:pt x="122200" y="172243"/>
                    <a:pt x="121394" y="169306"/>
                    <a:pt x="120321" y="166458"/>
                  </a:cubicBezTo>
                  <a:cubicBezTo>
                    <a:pt x="105870" y="128764"/>
                    <a:pt x="88422" y="92449"/>
                    <a:pt x="68424" y="58894"/>
                  </a:cubicBezTo>
                  <a:cubicBezTo>
                    <a:pt x="64755" y="52797"/>
                    <a:pt x="60684" y="46878"/>
                    <a:pt x="56479" y="41093"/>
                  </a:cubicBezTo>
                  <a:cubicBezTo>
                    <a:pt x="46905" y="28054"/>
                    <a:pt x="36391" y="15637"/>
                    <a:pt x="27175" y="2331"/>
                  </a:cubicBezTo>
                  <a:cubicBezTo>
                    <a:pt x="25565" y="-72"/>
                    <a:pt x="22254" y="-740"/>
                    <a:pt x="19838" y="907"/>
                  </a:cubicBezTo>
                  <a:cubicBezTo>
                    <a:pt x="17422" y="2509"/>
                    <a:pt x="16796" y="5758"/>
                    <a:pt x="18406" y="8161"/>
                  </a:cubicBezTo>
                  <a:cubicBezTo>
                    <a:pt x="27399" y="21734"/>
                    <a:pt x="37733" y="34462"/>
                    <a:pt x="47084" y="47768"/>
                  </a:cubicBezTo>
                  <a:cubicBezTo>
                    <a:pt x="50976" y="53331"/>
                    <a:pt x="54689" y="59028"/>
                    <a:pt x="58089" y="64902"/>
                  </a:cubicBezTo>
                  <a:cubicBezTo>
                    <a:pt x="77193" y="98101"/>
                    <a:pt x="93522" y="134149"/>
                    <a:pt x="107346" y="171264"/>
                  </a:cubicBezTo>
                  <a:cubicBezTo>
                    <a:pt x="114415" y="190178"/>
                    <a:pt x="120768" y="209403"/>
                    <a:pt x="126450" y="228718"/>
                  </a:cubicBezTo>
                  <a:cubicBezTo>
                    <a:pt x="124660" y="226581"/>
                    <a:pt x="123050" y="224312"/>
                    <a:pt x="121126" y="222265"/>
                  </a:cubicBezTo>
                  <a:cubicBezTo>
                    <a:pt x="116652" y="217458"/>
                    <a:pt x="111910" y="212874"/>
                    <a:pt x="107078" y="208424"/>
                  </a:cubicBezTo>
                  <a:cubicBezTo>
                    <a:pt x="101262" y="203039"/>
                    <a:pt x="95267" y="197877"/>
                    <a:pt x="88959" y="193026"/>
                  </a:cubicBezTo>
                  <a:cubicBezTo>
                    <a:pt x="82695" y="188220"/>
                    <a:pt x="76253" y="183681"/>
                    <a:pt x="69587" y="179319"/>
                  </a:cubicBezTo>
                  <a:cubicBezTo>
                    <a:pt x="61713" y="174201"/>
                    <a:pt x="53526" y="169440"/>
                    <a:pt x="45294" y="164811"/>
                  </a:cubicBezTo>
                  <a:cubicBezTo>
                    <a:pt x="32946" y="158002"/>
                    <a:pt x="20330" y="151683"/>
                    <a:pt x="7759" y="145497"/>
                  </a:cubicBezTo>
                  <a:cubicBezTo>
                    <a:pt x="5164" y="144117"/>
                    <a:pt x="1987" y="145096"/>
                    <a:pt x="600" y="147678"/>
                  </a:cubicBezTo>
                  <a:cubicBezTo>
                    <a:pt x="-742" y="150214"/>
                    <a:pt x="243" y="153418"/>
                    <a:pt x="2793" y="154754"/>
                  </a:cubicBezTo>
                  <a:cubicBezTo>
                    <a:pt x="19480" y="164233"/>
                    <a:pt x="36078" y="174157"/>
                    <a:pt x="52184" y="184704"/>
                  </a:cubicBezTo>
                  <a:cubicBezTo>
                    <a:pt x="58582" y="188887"/>
                    <a:pt x="64890" y="193204"/>
                    <a:pt x="71108" y="197565"/>
                  </a:cubicBezTo>
                  <a:cubicBezTo>
                    <a:pt x="80503" y="204152"/>
                    <a:pt x="89675" y="210916"/>
                    <a:pt x="98265" y="218259"/>
                  </a:cubicBezTo>
                  <a:cubicBezTo>
                    <a:pt x="104036" y="223155"/>
                    <a:pt x="109718" y="228139"/>
                    <a:pt x="114997" y="233435"/>
                  </a:cubicBezTo>
                  <a:cubicBezTo>
                    <a:pt x="118486" y="236951"/>
                    <a:pt x="121797" y="240555"/>
                    <a:pt x="124839" y="244427"/>
                  </a:cubicBezTo>
                  <a:cubicBezTo>
                    <a:pt x="126226" y="246118"/>
                    <a:pt x="127568" y="247854"/>
                    <a:pt x="128821" y="249678"/>
                  </a:cubicBezTo>
                  <a:cubicBezTo>
                    <a:pt x="129537" y="250702"/>
                    <a:pt x="130208" y="251726"/>
                    <a:pt x="130834" y="252749"/>
                  </a:cubicBezTo>
                  <a:cubicBezTo>
                    <a:pt x="130924" y="253773"/>
                    <a:pt x="131147" y="256176"/>
                    <a:pt x="131505" y="257021"/>
                  </a:cubicBezTo>
                  <a:cubicBezTo>
                    <a:pt x="132176" y="258446"/>
                    <a:pt x="133205" y="259380"/>
                    <a:pt x="134503" y="259959"/>
                  </a:cubicBezTo>
                  <a:cubicBezTo>
                    <a:pt x="135353" y="263341"/>
                    <a:pt x="136292" y="266679"/>
                    <a:pt x="137098" y="270061"/>
                  </a:cubicBezTo>
                  <a:lnTo>
                    <a:pt x="115355" y="265344"/>
                  </a:lnTo>
                  <a:cubicBezTo>
                    <a:pt x="106496" y="263163"/>
                    <a:pt x="97728" y="260582"/>
                    <a:pt x="89004" y="257956"/>
                  </a:cubicBezTo>
                  <a:cubicBezTo>
                    <a:pt x="83769" y="256398"/>
                    <a:pt x="78535" y="254796"/>
                    <a:pt x="73300" y="253194"/>
                  </a:cubicBezTo>
                  <a:cubicBezTo>
                    <a:pt x="65427" y="250747"/>
                    <a:pt x="57553" y="248343"/>
                    <a:pt x="49813" y="245629"/>
                  </a:cubicBezTo>
                  <a:lnTo>
                    <a:pt x="28830" y="237440"/>
                  </a:lnTo>
                  <a:cubicBezTo>
                    <a:pt x="26146" y="236372"/>
                    <a:pt x="23059" y="237707"/>
                    <a:pt x="21985" y="240422"/>
                  </a:cubicBezTo>
                  <a:cubicBezTo>
                    <a:pt x="20956" y="243092"/>
                    <a:pt x="22299" y="246163"/>
                    <a:pt x="24983" y="247231"/>
                  </a:cubicBezTo>
                  <a:lnTo>
                    <a:pt x="45294" y="257288"/>
                  </a:lnTo>
                  <a:cubicBezTo>
                    <a:pt x="56121" y="261783"/>
                    <a:pt x="67037" y="266145"/>
                    <a:pt x="78311" y="269571"/>
                  </a:cubicBezTo>
                  <a:cubicBezTo>
                    <a:pt x="89541" y="272998"/>
                    <a:pt x="101083" y="275446"/>
                    <a:pt x="112670" y="277671"/>
                  </a:cubicBezTo>
                  <a:cubicBezTo>
                    <a:pt x="116518" y="278338"/>
                    <a:pt x="120410" y="278917"/>
                    <a:pt x="124302" y="279406"/>
                  </a:cubicBezTo>
                  <a:cubicBezTo>
                    <a:pt x="128150" y="279940"/>
                    <a:pt x="131997" y="280341"/>
                    <a:pt x="135890" y="280742"/>
                  </a:cubicBezTo>
                  <a:cubicBezTo>
                    <a:pt x="136158" y="280786"/>
                    <a:pt x="138127" y="281009"/>
                    <a:pt x="139961" y="281231"/>
                  </a:cubicBezTo>
                  <a:cubicBezTo>
                    <a:pt x="140140" y="282077"/>
                    <a:pt x="140453" y="282922"/>
                    <a:pt x="140632" y="283768"/>
                  </a:cubicBezTo>
                  <a:cubicBezTo>
                    <a:pt x="143003" y="294137"/>
                    <a:pt x="145106" y="304506"/>
                    <a:pt x="147030" y="314831"/>
                  </a:cubicBezTo>
                  <a:cubicBezTo>
                    <a:pt x="148998" y="325334"/>
                    <a:pt x="150743" y="335792"/>
                    <a:pt x="152264" y="346116"/>
                  </a:cubicBezTo>
                  <a:cubicBezTo>
                    <a:pt x="152935" y="350745"/>
                    <a:pt x="153114" y="355418"/>
                    <a:pt x="153696" y="360046"/>
                  </a:cubicBezTo>
                  <a:cubicBezTo>
                    <a:pt x="153516" y="360001"/>
                    <a:pt x="153203" y="359868"/>
                    <a:pt x="153069" y="359868"/>
                  </a:cubicBezTo>
                  <a:lnTo>
                    <a:pt x="146403" y="359067"/>
                  </a:lnTo>
                  <a:cubicBezTo>
                    <a:pt x="143450" y="358711"/>
                    <a:pt x="140587" y="358221"/>
                    <a:pt x="137679" y="357732"/>
                  </a:cubicBezTo>
                  <a:cubicBezTo>
                    <a:pt x="133295" y="356975"/>
                    <a:pt x="128955" y="356130"/>
                    <a:pt x="124615" y="355151"/>
                  </a:cubicBezTo>
                  <a:cubicBezTo>
                    <a:pt x="119426" y="354083"/>
                    <a:pt x="114370" y="352703"/>
                    <a:pt x="109360" y="351279"/>
                  </a:cubicBezTo>
                  <a:cubicBezTo>
                    <a:pt x="104304" y="349855"/>
                    <a:pt x="99338" y="348297"/>
                    <a:pt x="94417" y="346562"/>
                  </a:cubicBezTo>
                  <a:cubicBezTo>
                    <a:pt x="84530" y="343046"/>
                    <a:pt x="74911" y="338907"/>
                    <a:pt x="65919" y="333433"/>
                  </a:cubicBezTo>
                  <a:cubicBezTo>
                    <a:pt x="63503" y="331786"/>
                    <a:pt x="60237" y="332410"/>
                    <a:pt x="58582" y="334813"/>
                  </a:cubicBezTo>
                  <a:cubicBezTo>
                    <a:pt x="56926" y="337216"/>
                    <a:pt x="57553" y="340465"/>
                    <a:pt x="59968" y="342111"/>
                  </a:cubicBezTo>
                  <a:cubicBezTo>
                    <a:pt x="69140" y="348965"/>
                    <a:pt x="78893" y="354795"/>
                    <a:pt x="89406" y="359334"/>
                  </a:cubicBezTo>
                  <a:cubicBezTo>
                    <a:pt x="93567" y="361114"/>
                    <a:pt x="97862" y="362716"/>
                    <a:pt x="102246" y="364007"/>
                  </a:cubicBezTo>
                  <a:cubicBezTo>
                    <a:pt x="108733" y="365965"/>
                    <a:pt x="115444" y="367255"/>
                    <a:pt x="122289" y="368279"/>
                  </a:cubicBezTo>
                  <a:cubicBezTo>
                    <a:pt x="126137" y="368813"/>
                    <a:pt x="129984" y="369303"/>
                    <a:pt x="133832" y="369614"/>
                  </a:cubicBezTo>
                  <a:cubicBezTo>
                    <a:pt x="137724" y="369970"/>
                    <a:pt x="141616" y="370193"/>
                    <a:pt x="145508" y="370326"/>
                  </a:cubicBezTo>
                  <a:lnTo>
                    <a:pt x="153248" y="370326"/>
                  </a:lnTo>
                  <a:cubicBezTo>
                    <a:pt x="153606" y="370282"/>
                    <a:pt x="154188" y="370326"/>
                    <a:pt x="154724" y="370326"/>
                  </a:cubicBezTo>
                  <a:cubicBezTo>
                    <a:pt x="155977" y="381808"/>
                    <a:pt x="157543" y="393290"/>
                    <a:pt x="158214" y="404816"/>
                  </a:cubicBezTo>
                  <a:cubicBezTo>
                    <a:pt x="159377" y="424442"/>
                    <a:pt x="159646" y="444157"/>
                    <a:pt x="159019" y="463871"/>
                  </a:cubicBezTo>
                  <a:cubicBezTo>
                    <a:pt x="158796" y="471125"/>
                    <a:pt x="158393" y="478379"/>
                    <a:pt x="157901" y="485633"/>
                  </a:cubicBezTo>
                  <a:cubicBezTo>
                    <a:pt x="157364" y="492932"/>
                    <a:pt x="156738" y="500186"/>
                    <a:pt x="155932" y="507440"/>
                  </a:cubicBezTo>
                  <a:lnTo>
                    <a:pt x="154322" y="521236"/>
                  </a:lnTo>
                  <a:cubicBezTo>
                    <a:pt x="154277" y="521547"/>
                    <a:pt x="153875" y="525953"/>
                    <a:pt x="153964" y="527600"/>
                  </a:cubicBezTo>
                  <a:cubicBezTo>
                    <a:pt x="154053" y="529647"/>
                    <a:pt x="154903" y="530893"/>
                    <a:pt x="155306" y="531293"/>
                  </a:cubicBezTo>
                  <a:cubicBezTo>
                    <a:pt x="156961" y="533163"/>
                    <a:pt x="158885" y="533519"/>
                    <a:pt x="161033" y="532673"/>
                  </a:cubicBezTo>
                  <a:cubicBezTo>
                    <a:pt x="163225" y="531783"/>
                    <a:pt x="164478" y="529513"/>
                    <a:pt x="164164" y="527244"/>
                  </a:cubicBezTo>
                  <a:lnTo>
                    <a:pt x="164075" y="527244"/>
                  </a:lnTo>
                  <a:cubicBezTo>
                    <a:pt x="163583" y="527288"/>
                    <a:pt x="163538" y="526576"/>
                    <a:pt x="163672" y="525731"/>
                  </a:cubicBezTo>
                  <a:cubicBezTo>
                    <a:pt x="163538" y="525464"/>
                    <a:pt x="163359" y="525197"/>
                    <a:pt x="163180" y="524974"/>
                  </a:cubicBezTo>
                  <a:lnTo>
                    <a:pt x="163672" y="525508"/>
                  </a:lnTo>
                  <a:cubicBezTo>
                    <a:pt x="163896" y="524217"/>
                    <a:pt x="164478" y="522660"/>
                    <a:pt x="164478" y="522526"/>
                  </a:cubicBezTo>
                  <a:lnTo>
                    <a:pt x="166401" y="508641"/>
                  </a:lnTo>
                  <a:cubicBezTo>
                    <a:pt x="167341" y="501298"/>
                    <a:pt x="168146" y="493911"/>
                    <a:pt x="168817" y="486523"/>
                  </a:cubicBezTo>
                  <a:cubicBezTo>
                    <a:pt x="169488" y="479136"/>
                    <a:pt x="170025" y="471748"/>
                    <a:pt x="170383" y="464316"/>
                  </a:cubicBezTo>
                  <a:cubicBezTo>
                    <a:pt x="171412" y="444246"/>
                    <a:pt x="171501" y="424219"/>
                    <a:pt x="170696" y="404237"/>
                  </a:cubicBezTo>
                  <a:cubicBezTo>
                    <a:pt x="170204" y="392177"/>
                    <a:pt x="168683" y="380117"/>
                    <a:pt x="167520" y="368101"/>
                  </a:cubicBezTo>
                  <a:lnTo>
                    <a:pt x="171949" y="365297"/>
                  </a:lnTo>
                  <a:cubicBezTo>
                    <a:pt x="175662" y="362716"/>
                    <a:pt x="179107" y="359912"/>
                    <a:pt x="182418" y="356931"/>
                  </a:cubicBezTo>
                  <a:cubicBezTo>
                    <a:pt x="185684" y="354038"/>
                    <a:pt x="188815" y="350967"/>
                    <a:pt x="191857" y="347897"/>
                  </a:cubicBezTo>
                  <a:cubicBezTo>
                    <a:pt x="195526" y="344203"/>
                    <a:pt x="199016" y="340465"/>
                    <a:pt x="202237" y="336504"/>
                  </a:cubicBezTo>
                  <a:cubicBezTo>
                    <a:pt x="205458" y="332499"/>
                    <a:pt x="208500" y="328404"/>
                    <a:pt x="211319" y="324132"/>
                  </a:cubicBezTo>
                  <a:cubicBezTo>
                    <a:pt x="214719" y="319059"/>
                    <a:pt x="217806" y="313807"/>
                    <a:pt x="220759" y="308511"/>
                  </a:cubicBezTo>
                  <a:cubicBezTo>
                    <a:pt x="225143" y="300545"/>
                    <a:pt x="229035" y="292401"/>
                    <a:pt x="232838" y="284213"/>
                  </a:cubicBezTo>
                  <a:cubicBezTo>
                    <a:pt x="234180" y="281676"/>
                    <a:pt x="233196" y="278472"/>
                    <a:pt x="230601" y="277137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 rot="10800000">
              <a:off x="4064472" y="3767952"/>
              <a:ext cx="236776" cy="127541"/>
            </a:xfrm>
            <a:custGeom>
              <a:avLst/>
              <a:gdLst/>
              <a:ahLst/>
              <a:cxnLst/>
              <a:rect l="l" t="t" r="r" b="b"/>
              <a:pathLst>
                <a:path w="473553" h="255082" extrusionOk="0">
                  <a:moveTo>
                    <a:pt x="94722" y="238182"/>
                  </a:moveTo>
                  <a:cubicBezTo>
                    <a:pt x="80987" y="250465"/>
                    <a:pt x="58215" y="238894"/>
                    <a:pt x="45375" y="229548"/>
                  </a:cubicBezTo>
                  <a:cubicBezTo>
                    <a:pt x="16966" y="208810"/>
                    <a:pt x="-4643" y="168891"/>
                    <a:pt x="860" y="132532"/>
                  </a:cubicBezTo>
                  <a:lnTo>
                    <a:pt x="5110" y="130930"/>
                  </a:lnTo>
                  <a:cubicBezTo>
                    <a:pt x="3947" y="128082"/>
                    <a:pt x="2918" y="123409"/>
                    <a:pt x="2873" y="123142"/>
                  </a:cubicBezTo>
                  <a:cubicBezTo>
                    <a:pt x="1173" y="112862"/>
                    <a:pt x="2963" y="101825"/>
                    <a:pt x="5200" y="91990"/>
                  </a:cubicBezTo>
                  <a:cubicBezTo>
                    <a:pt x="12492" y="59903"/>
                    <a:pt x="31551" y="29062"/>
                    <a:pt x="56917" y="9882"/>
                  </a:cubicBezTo>
                  <a:cubicBezTo>
                    <a:pt x="60452" y="7167"/>
                    <a:pt x="64210" y="4719"/>
                    <a:pt x="68236" y="2806"/>
                  </a:cubicBezTo>
                  <a:cubicBezTo>
                    <a:pt x="94811" y="-9878"/>
                    <a:pt x="93424" y="23589"/>
                    <a:pt x="86579" y="40411"/>
                  </a:cubicBezTo>
                  <a:cubicBezTo>
                    <a:pt x="72486" y="75168"/>
                    <a:pt x="43004" y="100979"/>
                    <a:pt x="15982" y="124432"/>
                  </a:cubicBezTo>
                  <a:lnTo>
                    <a:pt x="11732" y="128438"/>
                  </a:lnTo>
                  <a:lnTo>
                    <a:pt x="14550" y="127370"/>
                  </a:lnTo>
                  <a:cubicBezTo>
                    <a:pt x="14371" y="126212"/>
                    <a:pt x="48641" y="145972"/>
                    <a:pt x="51146" y="147885"/>
                  </a:cubicBezTo>
                  <a:cubicBezTo>
                    <a:pt x="68639" y="161637"/>
                    <a:pt x="123399" y="212548"/>
                    <a:pt x="94722" y="238182"/>
                  </a:cubicBezTo>
                  <a:close/>
                  <a:moveTo>
                    <a:pt x="197799" y="57366"/>
                  </a:moveTo>
                  <a:cubicBezTo>
                    <a:pt x="209207" y="45351"/>
                    <a:pt x="241777" y="-3247"/>
                    <a:pt x="200886" y="2984"/>
                  </a:cubicBezTo>
                  <a:cubicBezTo>
                    <a:pt x="196457" y="3651"/>
                    <a:pt x="192117" y="4897"/>
                    <a:pt x="187912" y="6455"/>
                  </a:cubicBezTo>
                  <a:cubicBezTo>
                    <a:pt x="160084" y="17002"/>
                    <a:pt x="136418" y="40633"/>
                    <a:pt x="120178" y="65866"/>
                  </a:cubicBezTo>
                  <a:cubicBezTo>
                    <a:pt x="115838" y="72631"/>
                    <a:pt x="96422" y="104005"/>
                    <a:pt x="110693" y="111749"/>
                  </a:cubicBezTo>
                  <a:cubicBezTo>
                    <a:pt x="128768" y="104139"/>
                    <a:pt x="150645" y="96128"/>
                    <a:pt x="166482" y="84424"/>
                  </a:cubicBezTo>
                  <a:cubicBezTo>
                    <a:pt x="177577" y="76280"/>
                    <a:pt x="188225" y="67424"/>
                    <a:pt x="197799" y="57366"/>
                  </a:cubicBezTo>
                  <a:close/>
                  <a:moveTo>
                    <a:pt x="297387" y="72008"/>
                  </a:moveTo>
                  <a:cubicBezTo>
                    <a:pt x="324185" y="54118"/>
                    <a:pt x="335280" y="23099"/>
                    <a:pt x="331701" y="17269"/>
                  </a:cubicBezTo>
                  <a:cubicBezTo>
                    <a:pt x="327898" y="10994"/>
                    <a:pt x="296939" y="10905"/>
                    <a:pt x="269425" y="26926"/>
                  </a:cubicBezTo>
                  <a:cubicBezTo>
                    <a:pt x="237348" y="45618"/>
                    <a:pt x="207776" y="97152"/>
                    <a:pt x="204375" y="106943"/>
                  </a:cubicBezTo>
                  <a:cubicBezTo>
                    <a:pt x="203839" y="108545"/>
                    <a:pt x="260522" y="96573"/>
                    <a:pt x="297387" y="72008"/>
                  </a:cubicBezTo>
                  <a:close/>
                  <a:moveTo>
                    <a:pt x="112438" y="126479"/>
                  </a:moveTo>
                  <a:cubicBezTo>
                    <a:pt x="107964" y="122964"/>
                    <a:pt x="113556" y="159768"/>
                    <a:pt x="117628" y="170804"/>
                  </a:cubicBezTo>
                  <a:cubicBezTo>
                    <a:pt x="127828" y="198396"/>
                    <a:pt x="142771" y="225766"/>
                    <a:pt x="166303" y="243522"/>
                  </a:cubicBezTo>
                  <a:cubicBezTo>
                    <a:pt x="174580" y="249753"/>
                    <a:pt x="188672" y="259143"/>
                    <a:pt x="198157" y="252245"/>
                  </a:cubicBezTo>
                  <a:cubicBezTo>
                    <a:pt x="236900" y="224119"/>
                    <a:pt x="117807" y="137828"/>
                    <a:pt x="112438" y="126479"/>
                  </a:cubicBezTo>
                  <a:close/>
                  <a:moveTo>
                    <a:pt x="208313" y="135736"/>
                  </a:moveTo>
                  <a:lnTo>
                    <a:pt x="176190" y="137872"/>
                  </a:lnTo>
                  <a:cubicBezTo>
                    <a:pt x="178069" y="138139"/>
                    <a:pt x="180977" y="145794"/>
                    <a:pt x="181693" y="147173"/>
                  </a:cubicBezTo>
                  <a:cubicBezTo>
                    <a:pt x="187598" y="157810"/>
                    <a:pt x="193862" y="168268"/>
                    <a:pt x="200349" y="178503"/>
                  </a:cubicBezTo>
                  <a:cubicBezTo>
                    <a:pt x="218781" y="207386"/>
                    <a:pt x="247861" y="250020"/>
                    <a:pt x="283429" y="254782"/>
                  </a:cubicBezTo>
                  <a:cubicBezTo>
                    <a:pt x="287902" y="255360"/>
                    <a:pt x="292466" y="255093"/>
                    <a:pt x="296760" y="254070"/>
                  </a:cubicBezTo>
                  <a:cubicBezTo>
                    <a:pt x="325482" y="247305"/>
                    <a:pt x="321501" y="215352"/>
                    <a:pt x="307542" y="194347"/>
                  </a:cubicBezTo>
                  <a:cubicBezTo>
                    <a:pt x="284547" y="159634"/>
                    <a:pt x="246474" y="141744"/>
                    <a:pt x="208313" y="135736"/>
                  </a:cubicBezTo>
                  <a:close/>
                  <a:moveTo>
                    <a:pt x="438939" y="124121"/>
                  </a:moveTo>
                  <a:cubicBezTo>
                    <a:pt x="399256" y="108189"/>
                    <a:pt x="355412" y="110414"/>
                    <a:pt x="317474" y="125278"/>
                  </a:cubicBezTo>
                  <a:cubicBezTo>
                    <a:pt x="318056" y="123275"/>
                    <a:pt x="347539" y="158210"/>
                    <a:pt x="358052" y="164174"/>
                  </a:cubicBezTo>
                  <a:cubicBezTo>
                    <a:pt x="364942" y="168134"/>
                    <a:pt x="371966" y="171873"/>
                    <a:pt x="379124" y="175344"/>
                  </a:cubicBezTo>
                  <a:cubicBezTo>
                    <a:pt x="384627" y="177969"/>
                    <a:pt x="390174" y="180462"/>
                    <a:pt x="395811" y="182731"/>
                  </a:cubicBezTo>
                  <a:cubicBezTo>
                    <a:pt x="418181" y="191810"/>
                    <a:pt x="462919" y="208409"/>
                    <a:pt x="472180" y="174009"/>
                  </a:cubicBezTo>
                  <a:cubicBezTo>
                    <a:pt x="478935" y="148954"/>
                    <a:pt x="459653" y="132443"/>
                    <a:pt x="438939" y="1241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 rot="10800000">
              <a:off x="4084459" y="3780338"/>
              <a:ext cx="301768" cy="101207"/>
            </a:xfrm>
            <a:custGeom>
              <a:avLst/>
              <a:gdLst/>
              <a:ahLst/>
              <a:cxnLst/>
              <a:rect l="l" t="t" r="r" b="b"/>
              <a:pathLst>
                <a:path w="603537" h="202414" extrusionOk="0">
                  <a:moveTo>
                    <a:pt x="603306" y="129688"/>
                  </a:moveTo>
                  <a:cubicBezTo>
                    <a:pt x="602501" y="132492"/>
                    <a:pt x="599548" y="134050"/>
                    <a:pt x="596774" y="133204"/>
                  </a:cubicBezTo>
                  <a:cubicBezTo>
                    <a:pt x="579640" y="128309"/>
                    <a:pt x="562997" y="121722"/>
                    <a:pt x="546041" y="116338"/>
                  </a:cubicBezTo>
                  <a:cubicBezTo>
                    <a:pt x="538972" y="114112"/>
                    <a:pt x="531814" y="112065"/>
                    <a:pt x="524566" y="110463"/>
                  </a:cubicBezTo>
                  <a:cubicBezTo>
                    <a:pt x="483497" y="101296"/>
                    <a:pt x="440369" y="95777"/>
                    <a:pt x="396883" y="93196"/>
                  </a:cubicBezTo>
                  <a:cubicBezTo>
                    <a:pt x="374066" y="91816"/>
                    <a:pt x="351205" y="91371"/>
                    <a:pt x="328388" y="91638"/>
                  </a:cubicBezTo>
                  <a:cubicBezTo>
                    <a:pt x="331744" y="93018"/>
                    <a:pt x="335188" y="94131"/>
                    <a:pt x="338499" y="95688"/>
                  </a:cubicBezTo>
                  <a:cubicBezTo>
                    <a:pt x="344941" y="98759"/>
                    <a:pt x="351250" y="102186"/>
                    <a:pt x="357468" y="105701"/>
                  </a:cubicBezTo>
                  <a:cubicBezTo>
                    <a:pt x="364895" y="109929"/>
                    <a:pt x="372187" y="114424"/>
                    <a:pt x="379256" y="119319"/>
                  </a:cubicBezTo>
                  <a:cubicBezTo>
                    <a:pt x="386235" y="124126"/>
                    <a:pt x="393080" y="129288"/>
                    <a:pt x="399701" y="134673"/>
                  </a:cubicBezTo>
                  <a:cubicBezTo>
                    <a:pt x="407575" y="141081"/>
                    <a:pt x="415181" y="147846"/>
                    <a:pt x="422652" y="154833"/>
                  </a:cubicBezTo>
                  <a:cubicBezTo>
                    <a:pt x="433747" y="165202"/>
                    <a:pt x="444440" y="176016"/>
                    <a:pt x="454953" y="186875"/>
                  </a:cubicBezTo>
                  <a:cubicBezTo>
                    <a:pt x="457011" y="188922"/>
                    <a:pt x="457056" y="192215"/>
                    <a:pt x="455043" y="194307"/>
                  </a:cubicBezTo>
                  <a:cubicBezTo>
                    <a:pt x="452985" y="196354"/>
                    <a:pt x="449630" y="196398"/>
                    <a:pt x="447571" y="194396"/>
                  </a:cubicBezTo>
                  <a:cubicBezTo>
                    <a:pt x="432361" y="180333"/>
                    <a:pt x="416657" y="166492"/>
                    <a:pt x="400507" y="153409"/>
                  </a:cubicBezTo>
                  <a:cubicBezTo>
                    <a:pt x="394109" y="148157"/>
                    <a:pt x="387577" y="143084"/>
                    <a:pt x="381001" y="138144"/>
                  </a:cubicBezTo>
                  <a:cubicBezTo>
                    <a:pt x="371113" y="130668"/>
                    <a:pt x="361137" y="123458"/>
                    <a:pt x="350668" y="117050"/>
                  </a:cubicBezTo>
                  <a:cubicBezTo>
                    <a:pt x="343689" y="112688"/>
                    <a:pt x="336620" y="108461"/>
                    <a:pt x="329328" y="104767"/>
                  </a:cubicBezTo>
                  <a:cubicBezTo>
                    <a:pt x="324496" y="102319"/>
                    <a:pt x="319619" y="100049"/>
                    <a:pt x="314609" y="98136"/>
                  </a:cubicBezTo>
                  <a:cubicBezTo>
                    <a:pt x="312372" y="97290"/>
                    <a:pt x="310090" y="96445"/>
                    <a:pt x="307764" y="95733"/>
                  </a:cubicBezTo>
                  <a:cubicBezTo>
                    <a:pt x="306422" y="95332"/>
                    <a:pt x="305080" y="94932"/>
                    <a:pt x="303737" y="94620"/>
                  </a:cubicBezTo>
                  <a:cubicBezTo>
                    <a:pt x="302753" y="94843"/>
                    <a:pt x="300114" y="95421"/>
                    <a:pt x="299129" y="95288"/>
                  </a:cubicBezTo>
                  <a:cubicBezTo>
                    <a:pt x="297385" y="95065"/>
                    <a:pt x="296132" y="94220"/>
                    <a:pt x="295192" y="93018"/>
                  </a:cubicBezTo>
                  <a:cubicBezTo>
                    <a:pt x="291032" y="93196"/>
                    <a:pt x="286826" y="93285"/>
                    <a:pt x="282666" y="93552"/>
                  </a:cubicBezTo>
                  <a:cubicBezTo>
                    <a:pt x="282666" y="93597"/>
                    <a:pt x="282800" y="93775"/>
                    <a:pt x="282800" y="93819"/>
                  </a:cubicBezTo>
                  <a:cubicBezTo>
                    <a:pt x="285081" y="98091"/>
                    <a:pt x="287453" y="102319"/>
                    <a:pt x="289868" y="106502"/>
                  </a:cubicBezTo>
                  <a:cubicBezTo>
                    <a:pt x="291479" y="109262"/>
                    <a:pt x="293090" y="112021"/>
                    <a:pt x="294790" y="114735"/>
                  </a:cubicBezTo>
                  <a:cubicBezTo>
                    <a:pt x="299845" y="123102"/>
                    <a:pt x="305303" y="131157"/>
                    <a:pt x="310806" y="139212"/>
                  </a:cubicBezTo>
                  <a:cubicBezTo>
                    <a:pt x="314117" y="144063"/>
                    <a:pt x="317427" y="148869"/>
                    <a:pt x="320783" y="153676"/>
                  </a:cubicBezTo>
                  <a:cubicBezTo>
                    <a:pt x="325838" y="160930"/>
                    <a:pt x="330849" y="168139"/>
                    <a:pt x="336173" y="175126"/>
                  </a:cubicBezTo>
                  <a:lnTo>
                    <a:pt x="351473" y="193862"/>
                  </a:lnTo>
                  <a:cubicBezTo>
                    <a:pt x="353308" y="196131"/>
                    <a:pt x="352950" y="199425"/>
                    <a:pt x="350713" y="201249"/>
                  </a:cubicBezTo>
                  <a:cubicBezTo>
                    <a:pt x="348431" y="203074"/>
                    <a:pt x="345120" y="202718"/>
                    <a:pt x="343286" y="200448"/>
                  </a:cubicBezTo>
                  <a:lnTo>
                    <a:pt x="326375" y="182914"/>
                  </a:lnTo>
                  <a:cubicBezTo>
                    <a:pt x="318277" y="173346"/>
                    <a:pt x="310314" y="163600"/>
                    <a:pt x="303156" y="153231"/>
                  </a:cubicBezTo>
                  <a:cubicBezTo>
                    <a:pt x="295997" y="142906"/>
                    <a:pt x="289734" y="131958"/>
                    <a:pt x="283739" y="120921"/>
                  </a:cubicBezTo>
                  <a:cubicBezTo>
                    <a:pt x="281815" y="117228"/>
                    <a:pt x="279981" y="113489"/>
                    <a:pt x="278192" y="109707"/>
                  </a:cubicBezTo>
                  <a:cubicBezTo>
                    <a:pt x="276447" y="105968"/>
                    <a:pt x="274791" y="102186"/>
                    <a:pt x="273136" y="98403"/>
                  </a:cubicBezTo>
                  <a:cubicBezTo>
                    <a:pt x="273002" y="98136"/>
                    <a:pt x="271973" y="95911"/>
                    <a:pt x="271168" y="93997"/>
                  </a:cubicBezTo>
                  <a:cubicBezTo>
                    <a:pt x="270094" y="94086"/>
                    <a:pt x="269020" y="94042"/>
                    <a:pt x="267947" y="94131"/>
                  </a:cubicBezTo>
                  <a:cubicBezTo>
                    <a:pt x="256225" y="94976"/>
                    <a:pt x="244638" y="96000"/>
                    <a:pt x="233185" y="97246"/>
                  </a:cubicBezTo>
                  <a:cubicBezTo>
                    <a:pt x="221508" y="98492"/>
                    <a:pt x="209921" y="99960"/>
                    <a:pt x="198557" y="101607"/>
                  </a:cubicBezTo>
                  <a:cubicBezTo>
                    <a:pt x="193278" y="102364"/>
                    <a:pt x="188133" y="103699"/>
                    <a:pt x="182854" y="104589"/>
                  </a:cubicBezTo>
                  <a:cubicBezTo>
                    <a:pt x="183078" y="104945"/>
                    <a:pt x="183391" y="105345"/>
                    <a:pt x="183480" y="105523"/>
                  </a:cubicBezTo>
                  <a:lnTo>
                    <a:pt x="186388" y="112065"/>
                  </a:lnTo>
                  <a:cubicBezTo>
                    <a:pt x="187686" y="114913"/>
                    <a:pt x="189073" y="117717"/>
                    <a:pt x="190504" y="120521"/>
                  </a:cubicBezTo>
                  <a:cubicBezTo>
                    <a:pt x="192652" y="124749"/>
                    <a:pt x="194933" y="128887"/>
                    <a:pt x="197260" y="132982"/>
                  </a:cubicBezTo>
                  <a:cubicBezTo>
                    <a:pt x="200570" y="138990"/>
                    <a:pt x="204239" y="144597"/>
                    <a:pt x="208042" y="150160"/>
                  </a:cubicBezTo>
                  <a:cubicBezTo>
                    <a:pt x="210592" y="153854"/>
                    <a:pt x="213187" y="157547"/>
                    <a:pt x="215871" y="161108"/>
                  </a:cubicBezTo>
                  <a:cubicBezTo>
                    <a:pt x="222716" y="170053"/>
                    <a:pt x="230232" y="178464"/>
                    <a:pt x="238866" y="185896"/>
                  </a:cubicBezTo>
                  <a:cubicBezTo>
                    <a:pt x="241148" y="187676"/>
                    <a:pt x="241551" y="190969"/>
                    <a:pt x="239717" y="193239"/>
                  </a:cubicBezTo>
                  <a:cubicBezTo>
                    <a:pt x="237927" y="195553"/>
                    <a:pt x="234617" y="195909"/>
                    <a:pt x="232335" y="194129"/>
                  </a:cubicBezTo>
                  <a:cubicBezTo>
                    <a:pt x="222313" y="187008"/>
                    <a:pt x="213187" y="178909"/>
                    <a:pt x="205178" y="169741"/>
                  </a:cubicBezTo>
                  <a:cubicBezTo>
                    <a:pt x="202002" y="166047"/>
                    <a:pt x="198960" y="162176"/>
                    <a:pt x="196231" y="158126"/>
                  </a:cubicBezTo>
                  <a:cubicBezTo>
                    <a:pt x="192160" y="152162"/>
                    <a:pt x="188625" y="145754"/>
                    <a:pt x="185359" y="139123"/>
                  </a:cubicBezTo>
                  <a:cubicBezTo>
                    <a:pt x="183614" y="135385"/>
                    <a:pt x="181870" y="131647"/>
                    <a:pt x="180304" y="127864"/>
                  </a:cubicBezTo>
                  <a:cubicBezTo>
                    <a:pt x="178693" y="124037"/>
                    <a:pt x="177217" y="120165"/>
                    <a:pt x="175875" y="116249"/>
                  </a:cubicBezTo>
                  <a:lnTo>
                    <a:pt x="173369" y="108416"/>
                  </a:lnTo>
                  <a:cubicBezTo>
                    <a:pt x="173280" y="107971"/>
                    <a:pt x="173011" y="107214"/>
                    <a:pt x="172743" y="106502"/>
                  </a:cubicBezTo>
                  <a:cubicBezTo>
                    <a:pt x="160082" y="108817"/>
                    <a:pt x="147332" y="110775"/>
                    <a:pt x="134850" y="113712"/>
                  </a:cubicBezTo>
                  <a:cubicBezTo>
                    <a:pt x="113822" y="118607"/>
                    <a:pt x="92974" y="124393"/>
                    <a:pt x="72395" y="131157"/>
                  </a:cubicBezTo>
                  <a:cubicBezTo>
                    <a:pt x="64834" y="133649"/>
                    <a:pt x="57273" y="136275"/>
                    <a:pt x="49802" y="139034"/>
                  </a:cubicBezTo>
                  <a:cubicBezTo>
                    <a:pt x="42286" y="141793"/>
                    <a:pt x="34859" y="144730"/>
                    <a:pt x="27477" y="147757"/>
                  </a:cubicBezTo>
                  <a:lnTo>
                    <a:pt x="13429" y="153676"/>
                  </a:lnTo>
                  <a:cubicBezTo>
                    <a:pt x="13116" y="153765"/>
                    <a:pt x="8687" y="155545"/>
                    <a:pt x="6942" y="155990"/>
                  </a:cubicBezTo>
                  <a:cubicBezTo>
                    <a:pt x="1440" y="157325"/>
                    <a:pt x="-126" y="152073"/>
                    <a:pt x="8" y="150694"/>
                  </a:cubicBezTo>
                  <a:cubicBezTo>
                    <a:pt x="232" y="148291"/>
                    <a:pt x="2066" y="146422"/>
                    <a:pt x="4392" y="146155"/>
                  </a:cubicBezTo>
                  <a:lnTo>
                    <a:pt x="4392" y="146244"/>
                  </a:lnTo>
                  <a:cubicBezTo>
                    <a:pt x="4571" y="146733"/>
                    <a:pt x="5287" y="146600"/>
                    <a:pt x="6137" y="146199"/>
                  </a:cubicBezTo>
                  <a:lnTo>
                    <a:pt x="6495" y="146288"/>
                  </a:lnTo>
                  <a:lnTo>
                    <a:pt x="6719" y="146377"/>
                  </a:lnTo>
                  <a:lnTo>
                    <a:pt x="6226" y="146155"/>
                  </a:lnTo>
                  <a:cubicBezTo>
                    <a:pt x="7613" y="145532"/>
                    <a:pt x="9224" y="144374"/>
                    <a:pt x="9358" y="144330"/>
                  </a:cubicBezTo>
                  <a:lnTo>
                    <a:pt x="23361" y="138100"/>
                  </a:lnTo>
                  <a:cubicBezTo>
                    <a:pt x="30833" y="134895"/>
                    <a:pt x="38304" y="131825"/>
                    <a:pt x="45865" y="128843"/>
                  </a:cubicBezTo>
                  <a:cubicBezTo>
                    <a:pt x="53470" y="125906"/>
                    <a:pt x="61076" y="123102"/>
                    <a:pt x="68726" y="120432"/>
                  </a:cubicBezTo>
                  <a:cubicBezTo>
                    <a:pt x="89529" y="113222"/>
                    <a:pt x="110601" y="106947"/>
                    <a:pt x="131897" y="101652"/>
                  </a:cubicBezTo>
                  <a:cubicBezTo>
                    <a:pt x="144826" y="98403"/>
                    <a:pt x="158024" y="96178"/>
                    <a:pt x="171132" y="93641"/>
                  </a:cubicBezTo>
                  <a:lnTo>
                    <a:pt x="172788" y="88034"/>
                  </a:lnTo>
                  <a:cubicBezTo>
                    <a:pt x="174354" y="83539"/>
                    <a:pt x="176278" y="79178"/>
                    <a:pt x="178335" y="74905"/>
                  </a:cubicBezTo>
                  <a:cubicBezTo>
                    <a:pt x="180393" y="70677"/>
                    <a:pt x="182630" y="66628"/>
                    <a:pt x="184912" y="62578"/>
                  </a:cubicBezTo>
                  <a:cubicBezTo>
                    <a:pt x="187641" y="57772"/>
                    <a:pt x="190549" y="53054"/>
                    <a:pt x="193726" y="48560"/>
                  </a:cubicBezTo>
                  <a:cubicBezTo>
                    <a:pt x="196902" y="44065"/>
                    <a:pt x="200257" y="39703"/>
                    <a:pt x="203836" y="35520"/>
                  </a:cubicBezTo>
                  <a:cubicBezTo>
                    <a:pt x="208087" y="30536"/>
                    <a:pt x="212605" y="25774"/>
                    <a:pt x="217258" y="21190"/>
                  </a:cubicBezTo>
                  <a:cubicBezTo>
                    <a:pt x="224237" y="14292"/>
                    <a:pt x="231530" y="7839"/>
                    <a:pt x="238866" y="1431"/>
                  </a:cubicBezTo>
                  <a:cubicBezTo>
                    <a:pt x="240969" y="-527"/>
                    <a:pt x="244325" y="-483"/>
                    <a:pt x="246338" y="1609"/>
                  </a:cubicBezTo>
                  <a:cubicBezTo>
                    <a:pt x="248307" y="3745"/>
                    <a:pt x="248261" y="7038"/>
                    <a:pt x="246114" y="9041"/>
                  </a:cubicBezTo>
                  <a:cubicBezTo>
                    <a:pt x="236943" y="18475"/>
                    <a:pt x="228129" y="28266"/>
                    <a:pt x="219674" y="38413"/>
                  </a:cubicBezTo>
                  <a:cubicBezTo>
                    <a:pt x="216363" y="42418"/>
                    <a:pt x="213142" y="46512"/>
                    <a:pt x="209921" y="50607"/>
                  </a:cubicBezTo>
                  <a:cubicBezTo>
                    <a:pt x="205223" y="56704"/>
                    <a:pt x="200526" y="62845"/>
                    <a:pt x="196365" y="69431"/>
                  </a:cubicBezTo>
                  <a:cubicBezTo>
                    <a:pt x="193457" y="73837"/>
                    <a:pt x="190594" y="78332"/>
                    <a:pt x="187999" y="82960"/>
                  </a:cubicBezTo>
                  <a:cubicBezTo>
                    <a:pt x="186522" y="85586"/>
                    <a:pt x="185180" y="88301"/>
                    <a:pt x="183928" y="91060"/>
                  </a:cubicBezTo>
                  <a:cubicBezTo>
                    <a:pt x="188178" y="90303"/>
                    <a:pt x="192294" y="89191"/>
                    <a:pt x="196544" y="88479"/>
                  </a:cubicBezTo>
                  <a:cubicBezTo>
                    <a:pt x="208087" y="86654"/>
                    <a:pt x="219763" y="85007"/>
                    <a:pt x="231619" y="83628"/>
                  </a:cubicBezTo>
                  <a:cubicBezTo>
                    <a:pt x="243251" y="82248"/>
                    <a:pt x="255017" y="81091"/>
                    <a:pt x="266873" y="80157"/>
                  </a:cubicBezTo>
                  <a:cubicBezTo>
                    <a:pt x="268305" y="80068"/>
                    <a:pt x="269781" y="80068"/>
                    <a:pt x="271212" y="79979"/>
                  </a:cubicBezTo>
                  <a:cubicBezTo>
                    <a:pt x="279623" y="73437"/>
                    <a:pt x="287855" y="66806"/>
                    <a:pt x="295729" y="59774"/>
                  </a:cubicBezTo>
                  <a:cubicBezTo>
                    <a:pt x="299353" y="56615"/>
                    <a:pt x="302842" y="53366"/>
                    <a:pt x="306377" y="50073"/>
                  </a:cubicBezTo>
                  <a:cubicBezTo>
                    <a:pt x="311611" y="45222"/>
                    <a:pt x="316846" y="40371"/>
                    <a:pt x="321767" y="35031"/>
                  </a:cubicBezTo>
                  <a:lnTo>
                    <a:pt x="337828" y="17808"/>
                  </a:lnTo>
                  <a:lnTo>
                    <a:pt x="343241" y="11622"/>
                  </a:lnTo>
                  <a:cubicBezTo>
                    <a:pt x="344136" y="10643"/>
                    <a:pt x="346149" y="8151"/>
                    <a:pt x="346776" y="7617"/>
                  </a:cubicBezTo>
                  <a:cubicBezTo>
                    <a:pt x="348252" y="6415"/>
                    <a:pt x="349549" y="6193"/>
                    <a:pt x="350176" y="6193"/>
                  </a:cubicBezTo>
                  <a:cubicBezTo>
                    <a:pt x="351876" y="6237"/>
                    <a:pt x="353218" y="6727"/>
                    <a:pt x="354113" y="7884"/>
                  </a:cubicBezTo>
                  <a:cubicBezTo>
                    <a:pt x="354650" y="8507"/>
                    <a:pt x="355276" y="9263"/>
                    <a:pt x="355410" y="10465"/>
                  </a:cubicBezTo>
                  <a:cubicBezTo>
                    <a:pt x="355455" y="10910"/>
                    <a:pt x="355723" y="11978"/>
                    <a:pt x="354963" y="13491"/>
                  </a:cubicBezTo>
                  <a:cubicBezTo>
                    <a:pt x="354695" y="14114"/>
                    <a:pt x="354336" y="14648"/>
                    <a:pt x="353889" y="15093"/>
                  </a:cubicBezTo>
                  <a:cubicBezTo>
                    <a:pt x="353889" y="15093"/>
                    <a:pt x="353844" y="15049"/>
                    <a:pt x="353800" y="15004"/>
                  </a:cubicBezTo>
                  <a:cubicBezTo>
                    <a:pt x="353442" y="14737"/>
                    <a:pt x="353084" y="15138"/>
                    <a:pt x="352726" y="15716"/>
                  </a:cubicBezTo>
                  <a:lnTo>
                    <a:pt x="353218" y="15583"/>
                  </a:lnTo>
                  <a:lnTo>
                    <a:pt x="353397" y="15538"/>
                  </a:lnTo>
                  <a:cubicBezTo>
                    <a:pt x="353129" y="15761"/>
                    <a:pt x="352860" y="15939"/>
                    <a:pt x="352547" y="16072"/>
                  </a:cubicBezTo>
                  <a:cubicBezTo>
                    <a:pt x="352144" y="16873"/>
                    <a:pt x="351786" y="17897"/>
                    <a:pt x="351518" y="18253"/>
                  </a:cubicBezTo>
                  <a:lnTo>
                    <a:pt x="346731" y="24973"/>
                  </a:lnTo>
                  <a:lnTo>
                    <a:pt x="331788" y="43798"/>
                  </a:lnTo>
                  <a:cubicBezTo>
                    <a:pt x="328523" y="47714"/>
                    <a:pt x="325167" y="51541"/>
                    <a:pt x="321633" y="55146"/>
                  </a:cubicBezTo>
                  <a:cubicBezTo>
                    <a:pt x="318054" y="58795"/>
                    <a:pt x="314340" y="62222"/>
                    <a:pt x="310493" y="65515"/>
                  </a:cubicBezTo>
                  <a:cubicBezTo>
                    <a:pt x="305885" y="69431"/>
                    <a:pt x="301053" y="73125"/>
                    <a:pt x="296177" y="76641"/>
                  </a:cubicBezTo>
                  <a:cubicBezTo>
                    <a:pt x="294969" y="77531"/>
                    <a:pt x="293671" y="78287"/>
                    <a:pt x="292463" y="79133"/>
                  </a:cubicBezTo>
                  <a:cubicBezTo>
                    <a:pt x="315548" y="78020"/>
                    <a:pt x="338768" y="77798"/>
                    <a:pt x="362166" y="78421"/>
                  </a:cubicBezTo>
                  <a:cubicBezTo>
                    <a:pt x="368429" y="75350"/>
                    <a:pt x="374558" y="71924"/>
                    <a:pt x="380553" y="68274"/>
                  </a:cubicBezTo>
                  <a:cubicBezTo>
                    <a:pt x="388472" y="63423"/>
                    <a:pt x="396167" y="58083"/>
                    <a:pt x="403996" y="52921"/>
                  </a:cubicBezTo>
                  <a:cubicBezTo>
                    <a:pt x="412004" y="47669"/>
                    <a:pt x="420147" y="42685"/>
                    <a:pt x="428200" y="37834"/>
                  </a:cubicBezTo>
                  <a:cubicBezTo>
                    <a:pt x="431824" y="35743"/>
                    <a:pt x="435358" y="33473"/>
                    <a:pt x="438847" y="31114"/>
                  </a:cubicBezTo>
                  <a:cubicBezTo>
                    <a:pt x="442382" y="28667"/>
                    <a:pt x="445872" y="26174"/>
                    <a:pt x="449316" y="23638"/>
                  </a:cubicBezTo>
                  <a:lnTo>
                    <a:pt x="455982" y="18297"/>
                  </a:lnTo>
                  <a:cubicBezTo>
                    <a:pt x="457101" y="17274"/>
                    <a:pt x="459606" y="14515"/>
                    <a:pt x="460322" y="14159"/>
                  </a:cubicBezTo>
                  <a:cubicBezTo>
                    <a:pt x="463051" y="12735"/>
                    <a:pt x="465064" y="13536"/>
                    <a:pt x="466183" y="14515"/>
                  </a:cubicBezTo>
                  <a:cubicBezTo>
                    <a:pt x="466898" y="15138"/>
                    <a:pt x="469001" y="16740"/>
                    <a:pt x="467928" y="20122"/>
                  </a:cubicBezTo>
                  <a:cubicBezTo>
                    <a:pt x="467659" y="21146"/>
                    <a:pt x="467078" y="21991"/>
                    <a:pt x="466362" y="22659"/>
                  </a:cubicBezTo>
                  <a:cubicBezTo>
                    <a:pt x="466317" y="22570"/>
                    <a:pt x="466227" y="22481"/>
                    <a:pt x="466138" y="22392"/>
                  </a:cubicBezTo>
                  <a:cubicBezTo>
                    <a:pt x="465735" y="22036"/>
                    <a:pt x="465288" y="22614"/>
                    <a:pt x="464841" y="23371"/>
                  </a:cubicBezTo>
                  <a:lnTo>
                    <a:pt x="465377" y="23282"/>
                  </a:lnTo>
                  <a:cubicBezTo>
                    <a:pt x="465154" y="23415"/>
                    <a:pt x="464930" y="23504"/>
                    <a:pt x="464706" y="23593"/>
                  </a:cubicBezTo>
                  <a:cubicBezTo>
                    <a:pt x="464214" y="24439"/>
                    <a:pt x="463767" y="25462"/>
                    <a:pt x="463409" y="25818"/>
                  </a:cubicBezTo>
                  <a:lnTo>
                    <a:pt x="456475" y="32494"/>
                  </a:lnTo>
                  <a:cubicBezTo>
                    <a:pt x="452448" y="36010"/>
                    <a:pt x="448377" y="39481"/>
                    <a:pt x="444171" y="42730"/>
                  </a:cubicBezTo>
                  <a:cubicBezTo>
                    <a:pt x="441263" y="44999"/>
                    <a:pt x="438311" y="47091"/>
                    <a:pt x="435268" y="49094"/>
                  </a:cubicBezTo>
                  <a:cubicBezTo>
                    <a:pt x="428603" y="53455"/>
                    <a:pt x="422026" y="58172"/>
                    <a:pt x="415181" y="62622"/>
                  </a:cubicBezTo>
                  <a:cubicBezTo>
                    <a:pt x="408336" y="67073"/>
                    <a:pt x="401312" y="71345"/>
                    <a:pt x="394154" y="75350"/>
                  </a:cubicBezTo>
                  <a:cubicBezTo>
                    <a:pt x="391514" y="76819"/>
                    <a:pt x="388696" y="77753"/>
                    <a:pt x="386011" y="79133"/>
                  </a:cubicBezTo>
                  <a:cubicBezTo>
                    <a:pt x="389949" y="79356"/>
                    <a:pt x="393885" y="79222"/>
                    <a:pt x="397822" y="79489"/>
                  </a:cubicBezTo>
                  <a:cubicBezTo>
                    <a:pt x="442024" y="82471"/>
                    <a:pt x="485734" y="88968"/>
                    <a:pt x="527296" y="98848"/>
                  </a:cubicBezTo>
                  <a:cubicBezTo>
                    <a:pt x="534901" y="100672"/>
                    <a:pt x="542328" y="102942"/>
                    <a:pt x="549710" y="105434"/>
                  </a:cubicBezTo>
                  <a:cubicBezTo>
                    <a:pt x="566487" y="111086"/>
                    <a:pt x="582905" y="117940"/>
                    <a:pt x="599817" y="123147"/>
                  </a:cubicBezTo>
                  <a:cubicBezTo>
                    <a:pt x="602590" y="123992"/>
                    <a:pt x="604156" y="126929"/>
                    <a:pt x="603306" y="129688"/>
                  </a:cubicBezTo>
                  <a:close/>
                  <a:moveTo>
                    <a:pt x="5779" y="146155"/>
                  </a:moveTo>
                  <a:cubicBezTo>
                    <a:pt x="5108" y="145888"/>
                    <a:pt x="4258" y="145487"/>
                    <a:pt x="4392" y="146155"/>
                  </a:cubicBezTo>
                  <a:cubicBezTo>
                    <a:pt x="4750" y="146110"/>
                    <a:pt x="5108" y="146066"/>
                    <a:pt x="5466" y="146110"/>
                  </a:cubicBezTo>
                  <a:cubicBezTo>
                    <a:pt x="5555" y="146110"/>
                    <a:pt x="5690" y="146110"/>
                    <a:pt x="5779" y="146155"/>
                  </a:cubicBezTo>
                  <a:close/>
                  <a:moveTo>
                    <a:pt x="6226" y="146155"/>
                  </a:moveTo>
                  <a:cubicBezTo>
                    <a:pt x="6047" y="146066"/>
                    <a:pt x="6003" y="146244"/>
                    <a:pt x="5779" y="146155"/>
                  </a:cubicBezTo>
                  <a:cubicBezTo>
                    <a:pt x="5913" y="146155"/>
                    <a:pt x="6003" y="146155"/>
                    <a:pt x="6137" y="146199"/>
                  </a:cubicBezTo>
                  <a:lnTo>
                    <a:pt x="6226" y="146155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 rot="10800000">
              <a:off x="3833047" y="3846320"/>
              <a:ext cx="208803" cy="113410"/>
            </a:xfrm>
            <a:custGeom>
              <a:avLst/>
              <a:gdLst/>
              <a:ahLst/>
              <a:cxnLst/>
              <a:rect l="l" t="t" r="r" b="b"/>
              <a:pathLst>
                <a:path w="417606" h="226820" extrusionOk="0">
                  <a:moveTo>
                    <a:pt x="219219" y="218727"/>
                  </a:moveTo>
                  <a:cubicBezTo>
                    <a:pt x="230538" y="229497"/>
                    <a:pt x="131800" y="234659"/>
                    <a:pt x="67824" y="200348"/>
                  </a:cubicBezTo>
                  <a:cubicBezTo>
                    <a:pt x="56013" y="194028"/>
                    <a:pt x="6935" y="147122"/>
                    <a:pt x="1" y="135907"/>
                  </a:cubicBezTo>
                  <a:cubicBezTo>
                    <a:pt x="-223" y="135551"/>
                    <a:pt x="65274" y="136174"/>
                    <a:pt x="120705" y="156468"/>
                  </a:cubicBezTo>
                  <a:cubicBezTo>
                    <a:pt x="172244" y="175248"/>
                    <a:pt x="213806" y="213565"/>
                    <a:pt x="219219" y="218727"/>
                  </a:cubicBezTo>
                  <a:close/>
                  <a:moveTo>
                    <a:pt x="59816" y="118774"/>
                  </a:moveTo>
                  <a:cubicBezTo>
                    <a:pt x="58205" y="118195"/>
                    <a:pt x="63127" y="119842"/>
                    <a:pt x="64872" y="119797"/>
                  </a:cubicBezTo>
                  <a:cubicBezTo>
                    <a:pt x="69301" y="119797"/>
                    <a:pt x="73640" y="119308"/>
                    <a:pt x="78025" y="118596"/>
                  </a:cubicBezTo>
                  <a:cubicBezTo>
                    <a:pt x="89299" y="116682"/>
                    <a:pt x="100170" y="112677"/>
                    <a:pt x="110192" y="107425"/>
                  </a:cubicBezTo>
                  <a:cubicBezTo>
                    <a:pt x="140524" y="91627"/>
                    <a:pt x="164593" y="62833"/>
                    <a:pt x="182041" y="34752"/>
                  </a:cubicBezTo>
                  <a:cubicBezTo>
                    <a:pt x="184994" y="29990"/>
                    <a:pt x="198818" y="11210"/>
                    <a:pt x="193316" y="5246"/>
                  </a:cubicBezTo>
                  <a:cubicBezTo>
                    <a:pt x="184234" y="-4544"/>
                    <a:pt x="155735" y="1864"/>
                    <a:pt x="145177" y="4579"/>
                  </a:cubicBezTo>
                  <a:cubicBezTo>
                    <a:pt x="107418" y="14325"/>
                    <a:pt x="75832" y="43697"/>
                    <a:pt x="59369" y="77430"/>
                  </a:cubicBezTo>
                  <a:cubicBezTo>
                    <a:pt x="54134" y="88155"/>
                    <a:pt x="46305" y="106713"/>
                    <a:pt x="53061" y="118596"/>
                  </a:cubicBezTo>
                  <a:lnTo>
                    <a:pt x="59816" y="118774"/>
                  </a:lnTo>
                  <a:close/>
                  <a:moveTo>
                    <a:pt x="408731" y="139690"/>
                  </a:moveTo>
                  <a:cubicBezTo>
                    <a:pt x="399068" y="129143"/>
                    <a:pt x="388912" y="118818"/>
                    <a:pt x="377057" y="110541"/>
                  </a:cubicBezTo>
                  <a:cubicBezTo>
                    <a:pt x="350392" y="91983"/>
                    <a:pt x="317599" y="87710"/>
                    <a:pt x="285611" y="85352"/>
                  </a:cubicBezTo>
                  <a:cubicBezTo>
                    <a:pt x="264718" y="83794"/>
                    <a:pt x="244273" y="82904"/>
                    <a:pt x="224230" y="89669"/>
                  </a:cubicBezTo>
                  <a:lnTo>
                    <a:pt x="205216" y="95899"/>
                  </a:lnTo>
                  <a:cubicBezTo>
                    <a:pt x="205306" y="95899"/>
                    <a:pt x="206514" y="100038"/>
                    <a:pt x="206603" y="100260"/>
                  </a:cubicBezTo>
                  <a:cubicBezTo>
                    <a:pt x="208258" y="103732"/>
                    <a:pt x="210316" y="106980"/>
                    <a:pt x="212688" y="110051"/>
                  </a:cubicBezTo>
                  <a:cubicBezTo>
                    <a:pt x="219488" y="118818"/>
                    <a:pt x="228570" y="126072"/>
                    <a:pt x="238323" y="131635"/>
                  </a:cubicBezTo>
                  <a:cubicBezTo>
                    <a:pt x="277424" y="154109"/>
                    <a:pt x="329723" y="155222"/>
                    <a:pt x="374014" y="154598"/>
                  </a:cubicBezTo>
                  <a:cubicBezTo>
                    <a:pt x="384707" y="154420"/>
                    <a:pt x="395399" y="153753"/>
                    <a:pt x="406092" y="152729"/>
                  </a:cubicBezTo>
                  <a:cubicBezTo>
                    <a:pt x="408463" y="152507"/>
                    <a:pt x="415621" y="152952"/>
                    <a:pt x="417411" y="150994"/>
                  </a:cubicBezTo>
                  <a:cubicBezTo>
                    <a:pt x="419066" y="149169"/>
                    <a:pt x="409716" y="140803"/>
                    <a:pt x="408731" y="13969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 rot="10800000">
              <a:off x="3556814" y="3737079"/>
              <a:ext cx="475417" cy="317373"/>
            </a:xfrm>
            <a:custGeom>
              <a:avLst/>
              <a:gdLst/>
              <a:ahLst/>
              <a:cxnLst/>
              <a:rect l="l" t="t" r="r" b="b"/>
              <a:pathLst>
                <a:path w="950833" h="634746" extrusionOk="0">
                  <a:moveTo>
                    <a:pt x="948680" y="253836"/>
                  </a:moveTo>
                  <a:cubicBezTo>
                    <a:pt x="946577" y="252323"/>
                    <a:pt x="939419" y="250542"/>
                    <a:pt x="936376" y="249207"/>
                  </a:cubicBezTo>
                  <a:cubicBezTo>
                    <a:pt x="927876" y="245425"/>
                    <a:pt x="919421" y="241597"/>
                    <a:pt x="910652" y="238482"/>
                  </a:cubicBezTo>
                  <a:cubicBezTo>
                    <a:pt x="884525" y="229137"/>
                    <a:pt x="857905" y="223218"/>
                    <a:pt x="831017" y="216498"/>
                  </a:cubicBezTo>
                  <a:cubicBezTo>
                    <a:pt x="746551" y="195403"/>
                    <a:pt x="681412" y="125311"/>
                    <a:pt x="613633" y="75779"/>
                  </a:cubicBezTo>
                  <a:cubicBezTo>
                    <a:pt x="589743" y="58334"/>
                    <a:pt x="565226" y="41912"/>
                    <a:pt x="540083" y="26114"/>
                  </a:cubicBezTo>
                  <a:cubicBezTo>
                    <a:pt x="531851" y="20907"/>
                    <a:pt x="523530" y="15923"/>
                    <a:pt x="514851" y="11428"/>
                  </a:cubicBezTo>
                  <a:cubicBezTo>
                    <a:pt x="514135" y="11027"/>
                    <a:pt x="501339" y="4129"/>
                    <a:pt x="501876" y="3684"/>
                  </a:cubicBezTo>
                  <a:cubicBezTo>
                    <a:pt x="507424" y="-899"/>
                    <a:pt x="527243" y="1326"/>
                    <a:pt x="533775" y="1103"/>
                  </a:cubicBezTo>
                  <a:cubicBezTo>
                    <a:pt x="561781" y="124"/>
                    <a:pt x="589877" y="-321"/>
                    <a:pt x="617883" y="258"/>
                  </a:cubicBezTo>
                  <a:cubicBezTo>
                    <a:pt x="721140" y="2349"/>
                    <a:pt x="796121" y="7378"/>
                    <a:pt x="878664" y="82010"/>
                  </a:cubicBezTo>
                  <a:cubicBezTo>
                    <a:pt x="921523" y="120772"/>
                    <a:pt x="960535" y="199587"/>
                    <a:pt x="948680" y="253836"/>
                  </a:cubicBezTo>
                  <a:close/>
                  <a:moveTo>
                    <a:pt x="339207" y="428287"/>
                  </a:moveTo>
                  <a:cubicBezTo>
                    <a:pt x="317017" y="437856"/>
                    <a:pt x="294648" y="446756"/>
                    <a:pt x="271786" y="454722"/>
                  </a:cubicBezTo>
                  <a:cubicBezTo>
                    <a:pt x="206871" y="477374"/>
                    <a:pt x="127997" y="488589"/>
                    <a:pt x="76950" y="535718"/>
                  </a:cubicBezTo>
                  <a:cubicBezTo>
                    <a:pt x="60710" y="550760"/>
                    <a:pt x="45141" y="565935"/>
                    <a:pt x="27290" y="579197"/>
                  </a:cubicBezTo>
                  <a:cubicBezTo>
                    <a:pt x="21340" y="583647"/>
                    <a:pt x="14943" y="587608"/>
                    <a:pt x="8635" y="591569"/>
                  </a:cubicBezTo>
                  <a:cubicBezTo>
                    <a:pt x="6353" y="592949"/>
                    <a:pt x="2013" y="596954"/>
                    <a:pt x="0" y="597710"/>
                  </a:cubicBezTo>
                  <a:cubicBezTo>
                    <a:pt x="34851" y="631043"/>
                    <a:pt x="109162" y="641457"/>
                    <a:pt x="155690" y="630643"/>
                  </a:cubicBezTo>
                  <a:cubicBezTo>
                    <a:pt x="245256" y="609771"/>
                    <a:pt x="280466" y="561574"/>
                    <a:pt x="325472" y="492861"/>
                  </a:cubicBezTo>
                  <a:cubicBezTo>
                    <a:pt x="337686" y="474215"/>
                    <a:pt x="349184" y="455078"/>
                    <a:pt x="360234" y="435719"/>
                  </a:cubicBezTo>
                  <a:cubicBezTo>
                    <a:pt x="362829" y="431225"/>
                    <a:pt x="372761" y="418897"/>
                    <a:pt x="371777" y="413023"/>
                  </a:cubicBezTo>
                  <a:cubicBezTo>
                    <a:pt x="371643" y="412444"/>
                    <a:pt x="361219" y="417829"/>
                    <a:pt x="360592" y="418141"/>
                  </a:cubicBezTo>
                  <a:cubicBezTo>
                    <a:pt x="353658" y="421835"/>
                    <a:pt x="346500" y="425172"/>
                    <a:pt x="339207" y="42828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 rot="10800000">
              <a:off x="3534724" y="3750388"/>
              <a:ext cx="536589" cy="294075"/>
            </a:xfrm>
            <a:custGeom>
              <a:avLst/>
              <a:gdLst/>
              <a:ahLst/>
              <a:cxnLst/>
              <a:rect l="l" t="t" r="r" b="b"/>
              <a:pathLst>
                <a:path w="1073177" h="588150" extrusionOk="0">
                  <a:moveTo>
                    <a:pt x="1072475" y="302301"/>
                  </a:moveTo>
                  <a:cubicBezTo>
                    <a:pt x="1074489" y="307330"/>
                    <a:pt x="1072028" y="313071"/>
                    <a:pt x="1066973" y="315073"/>
                  </a:cubicBezTo>
                  <a:cubicBezTo>
                    <a:pt x="1061917" y="317121"/>
                    <a:pt x="1056146" y="314628"/>
                    <a:pt x="1054088" y="309600"/>
                  </a:cubicBezTo>
                  <a:cubicBezTo>
                    <a:pt x="1031763" y="256730"/>
                    <a:pt x="995570" y="208667"/>
                    <a:pt x="952218" y="167546"/>
                  </a:cubicBezTo>
                  <a:cubicBezTo>
                    <a:pt x="935173" y="151347"/>
                    <a:pt x="917054" y="136216"/>
                    <a:pt x="898129" y="122286"/>
                  </a:cubicBezTo>
                  <a:cubicBezTo>
                    <a:pt x="869318" y="101059"/>
                    <a:pt x="838851" y="82501"/>
                    <a:pt x="807266" y="67948"/>
                  </a:cubicBezTo>
                  <a:cubicBezTo>
                    <a:pt x="787357" y="58647"/>
                    <a:pt x="767135" y="49925"/>
                    <a:pt x="746690" y="41736"/>
                  </a:cubicBezTo>
                  <a:cubicBezTo>
                    <a:pt x="726199" y="33458"/>
                    <a:pt x="705575" y="25715"/>
                    <a:pt x="684727" y="18372"/>
                  </a:cubicBezTo>
                  <a:cubicBezTo>
                    <a:pt x="679761" y="16770"/>
                    <a:pt x="677032" y="11429"/>
                    <a:pt x="678687" y="6490"/>
                  </a:cubicBezTo>
                  <a:cubicBezTo>
                    <a:pt x="680342" y="1550"/>
                    <a:pt x="685711" y="-1165"/>
                    <a:pt x="690677" y="482"/>
                  </a:cubicBezTo>
                  <a:cubicBezTo>
                    <a:pt x="712062" y="7024"/>
                    <a:pt x="733358" y="14011"/>
                    <a:pt x="754430" y="21532"/>
                  </a:cubicBezTo>
                  <a:cubicBezTo>
                    <a:pt x="775591" y="29142"/>
                    <a:pt x="796483" y="37286"/>
                    <a:pt x="817153" y="46053"/>
                  </a:cubicBezTo>
                  <a:cubicBezTo>
                    <a:pt x="850662" y="60561"/>
                    <a:pt x="883500" y="78852"/>
                    <a:pt x="913922" y="100880"/>
                  </a:cubicBezTo>
                  <a:cubicBezTo>
                    <a:pt x="933920" y="115388"/>
                    <a:pt x="952934" y="131499"/>
                    <a:pt x="970516" y="148855"/>
                  </a:cubicBezTo>
                  <a:cubicBezTo>
                    <a:pt x="1015255" y="193180"/>
                    <a:pt x="1050911" y="245782"/>
                    <a:pt x="1072475" y="302301"/>
                  </a:cubicBezTo>
                  <a:close/>
                  <a:moveTo>
                    <a:pt x="379834" y="446224"/>
                  </a:moveTo>
                  <a:cubicBezTo>
                    <a:pt x="365697" y="456815"/>
                    <a:pt x="351291" y="467051"/>
                    <a:pt x="336617" y="476931"/>
                  </a:cubicBezTo>
                  <a:cubicBezTo>
                    <a:pt x="322032" y="486811"/>
                    <a:pt x="307179" y="496290"/>
                    <a:pt x="292013" y="505279"/>
                  </a:cubicBezTo>
                  <a:cubicBezTo>
                    <a:pt x="267719" y="519921"/>
                    <a:pt x="240876" y="531803"/>
                    <a:pt x="212781" y="541282"/>
                  </a:cubicBezTo>
                  <a:cubicBezTo>
                    <a:pt x="194527" y="547468"/>
                    <a:pt x="175782" y="552586"/>
                    <a:pt x="156679" y="556458"/>
                  </a:cubicBezTo>
                  <a:cubicBezTo>
                    <a:pt x="109032" y="566159"/>
                    <a:pt x="59417" y="568251"/>
                    <a:pt x="11994" y="559083"/>
                  </a:cubicBezTo>
                  <a:cubicBezTo>
                    <a:pt x="6670" y="557926"/>
                    <a:pt x="1391" y="561309"/>
                    <a:pt x="228" y="566604"/>
                  </a:cubicBezTo>
                  <a:cubicBezTo>
                    <a:pt x="-935" y="571900"/>
                    <a:pt x="2465" y="577152"/>
                    <a:pt x="7789" y="578309"/>
                  </a:cubicBezTo>
                  <a:cubicBezTo>
                    <a:pt x="57762" y="590236"/>
                    <a:pt x="110688" y="591126"/>
                    <a:pt x="161600" y="582047"/>
                  </a:cubicBezTo>
                  <a:cubicBezTo>
                    <a:pt x="182045" y="578442"/>
                    <a:pt x="202133" y="573146"/>
                    <a:pt x="221505" y="566382"/>
                  </a:cubicBezTo>
                  <a:cubicBezTo>
                    <a:pt x="251345" y="555924"/>
                    <a:pt x="279351" y="541905"/>
                    <a:pt x="304763" y="525573"/>
                  </a:cubicBezTo>
                  <a:cubicBezTo>
                    <a:pt x="319929" y="515648"/>
                    <a:pt x="334738" y="505279"/>
                    <a:pt x="349233" y="494465"/>
                  </a:cubicBezTo>
                  <a:cubicBezTo>
                    <a:pt x="363639" y="483695"/>
                    <a:pt x="377776" y="472481"/>
                    <a:pt x="391600" y="460999"/>
                  </a:cubicBezTo>
                  <a:cubicBezTo>
                    <a:pt x="395716" y="457795"/>
                    <a:pt x="396387" y="451831"/>
                    <a:pt x="393166" y="447781"/>
                  </a:cubicBezTo>
                  <a:cubicBezTo>
                    <a:pt x="389900" y="443687"/>
                    <a:pt x="383950" y="442975"/>
                    <a:pt x="379834" y="446224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 rot="10800000">
              <a:off x="3540017" y="3712804"/>
              <a:ext cx="190587" cy="149290"/>
            </a:xfrm>
            <a:custGeom>
              <a:avLst/>
              <a:gdLst/>
              <a:ahLst/>
              <a:cxnLst/>
              <a:rect l="l" t="t" r="r" b="b"/>
              <a:pathLst>
                <a:path w="381174" h="298581" extrusionOk="0">
                  <a:moveTo>
                    <a:pt x="380188" y="195060"/>
                  </a:moveTo>
                  <a:cubicBezTo>
                    <a:pt x="369629" y="231997"/>
                    <a:pt x="310798" y="215709"/>
                    <a:pt x="286416" y="206764"/>
                  </a:cubicBezTo>
                  <a:cubicBezTo>
                    <a:pt x="279794" y="204316"/>
                    <a:pt x="273263" y="201513"/>
                    <a:pt x="266955" y="198397"/>
                  </a:cubicBezTo>
                  <a:cubicBezTo>
                    <a:pt x="256352" y="193102"/>
                    <a:pt x="247091" y="186560"/>
                    <a:pt x="239664" y="177526"/>
                  </a:cubicBezTo>
                  <a:cubicBezTo>
                    <a:pt x="237293" y="174677"/>
                    <a:pt x="235011" y="171696"/>
                    <a:pt x="233087" y="168492"/>
                  </a:cubicBezTo>
                  <a:cubicBezTo>
                    <a:pt x="232327" y="167290"/>
                    <a:pt x="230851" y="164264"/>
                    <a:pt x="230359" y="163329"/>
                  </a:cubicBezTo>
                  <a:lnTo>
                    <a:pt x="233938" y="156698"/>
                  </a:lnTo>
                  <a:cubicBezTo>
                    <a:pt x="233938" y="156609"/>
                    <a:pt x="242304" y="154918"/>
                    <a:pt x="242528" y="154874"/>
                  </a:cubicBezTo>
                  <a:cubicBezTo>
                    <a:pt x="253131" y="152559"/>
                    <a:pt x="264181" y="151491"/>
                    <a:pt x="275052" y="150779"/>
                  </a:cubicBezTo>
                  <a:cubicBezTo>
                    <a:pt x="301582" y="149044"/>
                    <a:pt x="334286" y="145172"/>
                    <a:pt x="358847" y="157099"/>
                  </a:cubicBezTo>
                  <a:cubicBezTo>
                    <a:pt x="373030" y="163997"/>
                    <a:pt x="384706" y="179128"/>
                    <a:pt x="380188" y="195060"/>
                  </a:cubicBezTo>
                  <a:close/>
                  <a:moveTo>
                    <a:pt x="292053" y="49535"/>
                  </a:moveTo>
                  <a:cubicBezTo>
                    <a:pt x="294603" y="36629"/>
                    <a:pt x="298451" y="12642"/>
                    <a:pt x="286103" y="2673"/>
                  </a:cubicBezTo>
                  <a:cubicBezTo>
                    <a:pt x="276439" y="-5115"/>
                    <a:pt x="262257" y="5967"/>
                    <a:pt x="255636" y="12330"/>
                  </a:cubicBezTo>
                  <a:cubicBezTo>
                    <a:pt x="235727" y="31511"/>
                    <a:pt x="225751" y="57813"/>
                    <a:pt x="221948" y="84203"/>
                  </a:cubicBezTo>
                  <a:cubicBezTo>
                    <a:pt x="218458" y="108012"/>
                    <a:pt x="221053" y="131687"/>
                    <a:pt x="219890" y="155541"/>
                  </a:cubicBezTo>
                  <a:lnTo>
                    <a:pt x="220561" y="147798"/>
                  </a:lnTo>
                  <a:cubicBezTo>
                    <a:pt x="257246" y="128795"/>
                    <a:pt x="283955" y="90700"/>
                    <a:pt x="292053" y="49535"/>
                  </a:cubicBezTo>
                  <a:close/>
                  <a:moveTo>
                    <a:pt x="124283" y="139654"/>
                  </a:moveTo>
                  <a:cubicBezTo>
                    <a:pt x="113546" y="124122"/>
                    <a:pt x="81156" y="130308"/>
                    <a:pt x="69971" y="139520"/>
                  </a:cubicBezTo>
                  <a:cubicBezTo>
                    <a:pt x="29885" y="172630"/>
                    <a:pt x="23980" y="196973"/>
                    <a:pt x="0" y="236492"/>
                  </a:cubicBezTo>
                  <a:cubicBezTo>
                    <a:pt x="134" y="232353"/>
                    <a:pt x="95293" y="201602"/>
                    <a:pt x="114531" y="177437"/>
                  </a:cubicBezTo>
                  <a:cubicBezTo>
                    <a:pt x="121957" y="168046"/>
                    <a:pt x="132471" y="151491"/>
                    <a:pt x="124283" y="139654"/>
                  </a:cubicBezTo>
                  <a:close/>
                  <a:moveTo>
                    <a:pt x="150724" y="254115"/>
                  </a:moveTo>
                  <a:cubicBezTo>
                    <a:pt x="125984" y="240853"/>
                    <a:pt x="27335" y="245081"/>
                    <a:pt x="26083" y="241877"/>
                  </a:cubicBezTo>
                  <a:cubicBezTo>
                    <a:pt x="59458" y="265820"/>
                    <a:pt x="71492" y="283220"/>
                    <a:pt x="118468" y="297283"/>
                  </a:cubicBezTo>
                  <a:cubicBezTo>
                    <a:pt x="131531" y="301199"/>
                    <a:pt x="163967" y="296393"/>
                    <a:pt x="170051" y="280951"/>
                  </a:cubicBezTo>
                  <a:cubicBezTo>
                    <a:pt x="174659" y="269157"/>
                    <a:pt x="160298" y="259278"/>
                    <a:pt x="150724" y="25411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 rot="10800000">
              <a:off x="3396092" y="3762412"/>
              <a:ext cx="92986" cy="109914"/>
            </a:xfrm>
            <a:custGeom>
              <a:avLst/>
              <a:gdLst/>
              <a:ahLst/>
              <a:cxnLst/>
              <a:rect l="l" t="t" r="r" b="b"/>
              <a:pathLst>
                <a:path w="185973" h="219829" extrusionOk="0">
                  <a:moveTo>
                    <a:pt x="5718" y="81081"/>
                  </a:moveTo>
                  <a:cubicBezTo>
                    <a:pt x="15740" y="52955"/>
                    <a:pt x="52291" y="38625"/>
                    <a:pt x="76718" y="23450"/>
                  </a:cubicBezTo>
                  <a:cubicBezTo>
                    <a:pt x="87903" y="16507"/>
                    <a:pt x="99848" y="10455"/>
                    <a:pt x="112330" y="5916"/>
                  </a:cubicBezTo>
                  <a:cubicBezTo>
                    <a:pt x="121770" y="2533"/>
                    <a:pt x="131523" y="887"/>
                    <a:pt x="141544" y="264"/>
                  </a:cubicBezTo>
                  <a:cubicBezTo>
                    <a:pt x="148344" y="-181"/>
                    <a:pt x="155234" y="-137"/>
                    <a:pt x="161945" y="976"/>
                  </a:cubicBezTo>
                  <a:cubicBezTo>
                    <a:pt x="167000" y="1821"/>
                    <a:pt x="171250" y="3646"/>
                    <a:pt x="175456" y="6361"/>
                  </a:cubicBezTo>
                  <a:cubicBezTo>
                    <a:pt x="187625" y="14193"/>
                    <a:pt x="187983" y="26609"/>
                    <a:pt x="182838" y="38803"/>
                  </a:cubicBezTo>
                  <a:cubicBezTo>
                    <a:pt x="175008" y="57272"/>
                    <a:pt x="153176" y="70222"/>
                    <a:pt x="150268" y="90694"/>
                  </a:cubicBezTo>
                  <a:cubicBezTo>
                    <a:pt x="146957" y="113702"/>
                    <a:pt x="180511" y="128566"/>
                    <a:pt x="166016" y="152375"/>
                  </a:cubicBezTo>
                  <a:cubicBezTo>
                    <a:pt x="154518" y="171289"/>
                    <a:pt x="127586" y="161498"/>
                    <a:pt x="110809" y="171600"/>
                  </a:cubicBezTo>
                  <a:cubicBezTo>
                    <a:pt x="91884" y="182993"/>
                    <a:pt x="96403" y="210852"/>
                    <a:pt x="71528" y="218106"/>
                  </a:cubicBezTo>
                  <a:cubicBezTo>
                    <a:pt x="48443" y="224826"/>
                    <a:pt x="27595" y="210985"/>
                    <a:pt x="16589" y="192294"/>
                  </a:cubicBezTo>
                  <a:cubicBezTo>
                    <a:pt x="-1440" y="161676"/>
                    <a:pt x="-4303" y="109252"/>
                    <a:pt x="5718" y="81081"/>
                  </a:cubicBezTo>
                  <a:lnTo>
                    <a:pt x="5718" y="81081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 rot="10800000">
              <a:off x="3418663" y="3736196"/>
              <a:ext cx="416975" cy="112245"/>
            </a:xfrm>
            <a:custGeom>
              <a:avLst/>
              <a:gdLst/>
              <a:ahLst/>
              <a:cxnLst/>
              <a:rect l="l" t="t" r="r" b="b"/>
              <a:pathLst>
                <a:path w="833950" h="224490" extrusionOk="0">
                  <a:moveTo>
                    <a:pt x="752477" y="117509"/>
                  </a:moveTo>
                  <a:cubicBezTo>
                    <a:pt x="752477" y="118132"/>
                    <a:pt x="752566" y="118755"/>
                    <a:pt x="752700" y="119378"/>
                  </a:cubicBezTo>
                  <a:cubicBezTo>
                    <a:pt x="751627" y="119645"/>
                    <a:pt x="751716" y="118488"/>
                    <a:pt x="752164" y="117153"/>
                  </a:cubicBezTo>
                  <a:lnTo>
                    <a:pt x="752477" y="117509"/>
                  </a:lnTo>
                  <a:close/>
                  <a:moveTo>
                    <a:pt x="823700" y="243"/>
                  </a:moveTo>
                  <a:cubicBezTo>
                    <a:pt x="809652" y="-335"/>
                    <a:pt x="795694" y="110"/>
                    <a:pt x="781736" y="1667"/>
                  </a:cubicBezTo>
                  <a:cubicBezTo>
                    <a:pt x="776233" y="2290"/>
                    <a:pt x="770775" y="3091"/>
                    <a:pt x="765317" y="4204"/>
                  </a:cubicBezTo>
                  <a:cubicBezTo>
                    <a:pt x="757309" y="5806"/>
                    <a:pt x="749434" y="8076"/>
                    <a:pt x="741516" y="10123"/>
                  </a:cubicBezTo>
                  <a:lnTo>
                    <a:pt x="716507" y="16887"/>
                  </a:lnTo>
                  <a:lnTo>
                    <a:pt x="708678" y="18489"/>
                  </a:lnTo>
                  <a:cubicBezTo>
                    <a:pt x="707112" y="18712"/>
                    <a:pt x="703891" y="18801"/>
                    <a:pt x="702415" y="19113"/>
                  </a:cubicBezTo>
                  <a:cubicBezTo>
                    <a:pt x="695793" y="18935"/>
                    <a:pt x="689172" y="18846"/>
                    <a:pt x="682551" y="18534"/>
                  </a:cubicBezTo>
                  <a:cubicBezTo>
                    <a:pt x="680895" y="18356"/>
                    <a:pt x="679508" y="19113"/>
                    <a:pt x="678121" y="19736"/>
                  </a:cubicBezTo>
                  <a:cubicBezTo>
                    <a:pt x="671321" y="19202"/>
                    <a:pt x="664655" y="18712"/>
                    <a:pt x="659242" y="19024"/>
                  </a:cubicBezTo>
                  <a:cubicBezTo>
                    <a:pt x="638707" y="20314"/>
                    <a:pt x="618619" y="23429"/>
                    <a:pt x="598934" y="28191"/>
                  </a:cubicBezTo>
                  <a:cubicBezTo>
                    <a:pt x="579160" y="32997"/>
                    <a:pt x="559878" y="39495"/>
                    <a:pt x="541043" y="47594"/>
                  </a:cubicBezTo>
                  <a:cubicBezTo>
                    <a:pt x="526011" y="54092"/>
                    <a:pt x="511873" y="61969"/>
                    <a:pt x="498183" y="70558"/>
                  </a:cubicBezTo>
                  <a:cubicBezTo>
                    <a:pt x="467448" y="89917"/>
                    <a:pt x="439307" y="113236"/>
                    <a:pt x="408348" y="132462"/>
                  </a:cubicBezTo>
                  <a:cubicBezTo>
                    <a:pt x="374168" y="153912"/>
                    <a:pt x="337572" y="171090"/>
                    <a:pt x="299321" y="182661"/>
                  </a:cubicBezTo>
                  <a:cubicBezTo>
                    <a:pt x="261427" y="194143"/>
                    <a:pt x="221968" y="200106"/>
                    <a:pt x="181390" y="198282"/>
                  </a:cubicBezTo>
                  <a:cubicBezTo>
                    <a:pt x="168640" y="197748"/>
                    <a:pt x="155531" y="196768"/>
                    <a:pt x="142691" y="194632"/>
                  </a:cubicBezTo>
                  <a:cubicBezTo>
                    <a:pt x="130299" y="192541"/>
                    <a:pt x="118174" y="189381"/>
                    <a:pt x="106900" y="184352"/>
                  </a:cubicBezTo>
                  <a:cubicBezTo>
                    <a:pt x="72631" y="169221"/>
                    <a:pt x="38495" y="135710"/>
                    <a:pt x="26013" y="98995"/>
                  </a:cubicBezTo>
                  <a:cubicBezTo>
                    <a:pt x="17826" y="74875"/>
                    <a:pt x="19213" y="49330"/>
                    <a:pt x="37466" y="27212"/>
                  </a:cubicBezTo>
                  <a:cubicBezTo>
                    <a:pt x="40956" y="23073"/>
                    <a:pt x="40419" y="16843"/>
                    <a:pt x="36258" y="13372"/>
                  </a:cubicBezTo>
                  <a:cubicBezTo>
                    <a:pt x="32053" y="9856"/>
                    <a:pt x="25834" y="10390"/>
                    <a:pt x="22300" y="14573"/>
                  </a:cubicBezTo>
                  <a:cubicBezTo>
                    <a:pt x="-1635" y="42210"/>
                    <a:pt x="-4498" y="74741"/>
                    <a:pt x="5210" y="105715"/>
                  </a:cubicBezTo>
                  <a:cubicBezTo>
                    <a:pt x="18676" y="148572"/>
                    <a:pt x="57375" y="188268"/>
                    <a:pt x="96655" y="206648"/>
                  </a:cubicBezTo>
                  <a:cubicBezTo>
                    <a:pt x="107169" y="211499"/>
                    <a:pt x="118354" y="215059"/>
                    <a:pt x="129851" y="217640"/>
                  </a:cubicBezTo>
                  <a:cubicBezTo>
                    <a:pt x="146360" y="221379"/>
                    <a:pt x="163539" y="223070"/>
                    <a:pt x="180093" y="224004"/>
                  </a:cubicBezTo>
                  <a:cubicBezTo>
                    <a:pt x="223757" y="226274"/>
                    <a:pt x="266393" y="220533"/>
                    <a:pt x="307105" y="208206"/>
                  </a:cubicBezTo>
                  <a:cubicBezTo>
                    <a:pt x="347638" y="195923"/>
                    <a:pt x="386203" y="177098"/>
                    <a:pt x="422217" y="154090"/>
                  </a:cubicBezTo>
                  <a:cubicBezTo>
                    <a:pt x="452908" y="134331"/>
                    <a:pt x="480780" y="110566"/>
                    <a:pt x="511247" y="90629"/>
                  </a:cubicBezTo>
                  <a:cubicBezTo>
                    <a:pt x="523729" y="82396"/>
                    <a:pt x="536614" y="74830"/>
                    <a:pt x="550438" y="68555"/>
                  </a:cubicBezTo>
                  <a:cubicBezTo>
                    <a:pt x="567930" y="60589"/>
                    <a:pt x="585915" y="54136"/>
                    <a:pt x="604303" y="49241"/>
                  </a:cubicBezTo>
                  <a:cubicBezTo>
                    <a:pt x="622690" y="44346"/>
                    <a:pt x="641525" y="41008"/>
                    <a:pt x="660763" y="39361"/>
                  </a:cubicBezTo>
                  <a:cubicBezTo>
                    <a:pt x="666579" y="38872"/>
                    <a:pt x="673603" y="39228"/>
                    <a:pt x="680985" y="39673"/>
                  </a:cubicBezTo>
                  <a:cubicBezTo>
                    <a:pt x="692303" y="44702"/>
                    <a:pt x="701967" y="50977"/>
                    <a:pt x="710512" y="58409"/>
                  </a:cubicBezTo>
                  <a:cubicBezTo>
                    <a:pt x="714181" y="61613"/>
                    <a:pt x="717625" y="65084"/>
                    <a:pt x="721026" y="68689"/>
                  </a:cubicBezTo>
                  <a:cubicBezTo>
                    <a:pt x="725992" y="73940"/>
                    <a:pt x="730913" y="79503"/>
                    <a:pt x="735252" y="86045"/>
                  </a:cubicBezTo>
                  <a:cubicBezTo>
                    <a:pt x="737579" y="89338"/>
                    <a:pt x="739726" y="92854"/>
                    <a:pt x="741695" y="96459"/>
                  </a:cubicBezTo>
                  <a:cubicBezTo>
                    <a:pt x="743797" y="100242"/>
                    <a:pt x="745766" y="104069"/>
                    <a:pt x="747555" y="107896"/>
                  </a:cubicBezTo>
                  <a:lnTo>
                    <a:pt x="751582" y="116263"/>
                  </a:lnTo>
                  <a:cubicBezTo>
                    <a:pt x="751671" y="116485"/>
                    <a:pt x="751895" y="116797"/>
                    <a:pt x="752164" y="117153"/>
                  </a:cubicBezTo>
                  <a:cubicBezTo>
                    <a:pt x="752298" y="116797"/>
                    <a:pt x="752432" y="116396"/>
                    <a:pt x="752566" y="116040"/>
                  </a:cubicBezTo>
                  <a:cubicBezTo>
                    <a:pt x="752477" y="116530"/>
                    <a:pt x="752477" y="117019"/>
                    <a:pt x="752477" y="117509"/>
                  </a:cubicBezTo>
                  <a:cubicBezTo>
                    <a:pt x="753058" y="118265"/>
                    <a:pt x="753595" y="119066"/>
                    <a:pt x="753014" y="119289"/>
                  </a:cubicBezTo>
                  <a:cubicBezTo>
                    <a:pt x="752879" y="119333"/>
                    <a:pt x="752790" y="119378"/>
                    <a:pt x="752700" y="119378"/>
                  </a:cubicBezTo>
                  <a:cubicBezTo>
                    <a:pt x="753192" y="121647"/>
                    <a:pt x="754490" y="123739"/>
                    <a:pt x="756548" y="125119"/>
                  </a:cubicBezTo>
                  <a:cubicBezTo>
                    <a:pt x="759993" y="127967"/>
                    <a:pt x="763124" y="126943"/>
                    <a:pt x="764869" y="126587"/>
                  </a:cubicBezTo>
                  <a:cubicBezTo>
                    <a:pt x="768001" y="126009"/>
                    <a:pt x="770193" y="123650"/>
                    <a:pt x="771580" y="119778"/>
                  </a:cubicBezTo>
                  <a:cubicBezTo>
                    <a:pt x="771938" y="118755"/>
                    <a:pt x="771938" y="117108"/>
                    <a:pt x="771670" y="115017"/>
                  </a:cubicBezTo>
                  <a:cubicBezTo>
                    <a:pt x="771535" y="113815"/>
                    <a:pt x="770640" y="111278"/>
                    <a:pt x="770372" y="110121"/>
                  </a:cubicBezTo>
                  <a:lnTo>
                    <a:pt x="767598" y="100464"/>
                  </a:lnTo>
                  <a:cubicBezTo>
                    <a:pt x="765988" y="94946"/>
                    <a:pt x="764109" y="89383"/>
                    <a:pt x="761872" y="83909"/>
                  </a:cubicBezTo>
                  <a:cubicBezTo>
                    <a:pt x="760351" y="80171"/>
                    <a:pt x="758516" y="76521"/>
                    <a:pt x="756593" y="73006"/>
                  </a:cubicBezTo>
                  <a:cubicBezTo>
                    <a:pt x="752387" y="65574"/>
                    <a:pt x="747600" y="58943"/>
                    <a:pt x="742366" y="52935"/>
                  </a:cubicBezTo>
                  <a:cubicBezTo>
                    <a:pt x="752656" y="56629"/>
                    <a:pt x="762901" y="60411"/>
                    <a:pt x="772877" y="64595"/>
                  </a:cubicBezTo>
                  <a:lnTo>
                    <a:pt x="795605" y="73896"/>
                  </a:lnTo>
                  <a:cubicBezTo>
                    <a:pt x="795739" y="73940"/>
                    <a:pt x="797081" y="74118"/>
                    <a:pt x="798423" y="74430"/>
                  </a:cubicBezTo>
                  <a:cubicBezTo>
                    <a:pt x="799049" y="77055"/>
                    <a:pt x="799944" y="78658"/>
                    <a:pt x="801197" y="76165"/>
                  </a:cubicBezTo>
                  <a:cubicBezTo>
                    <a:pt x="800660" y="75765"/>
                    <a:pt x="800123" y="75275"/>
                    <a:pt x="799676" y="74786"/>
                  </a:cubicBezTo>
                  <a:lnTo>
                    <a:pt x="799318" y="74652"/>
                  </a:lnTo>
                  <a:cubicBezTo>
                    <a:pt x="799139" y="74608"/>
                    <a:pt x="798960" y="74563"/>
                    <a:pt x="798781" y="74519"/>
                  </a:cubicBezTo>
                  <a:lnTo>
                    <a:pt x="798244" y="73718"/>
                  </a:lnTo>
                  <a:cubicBezTo>
                    <a:pt x="798200" y="73362"/>
                    <a:pt x="798110" y="72961"/>
                    <a:pt x="798020" y="72605"/>
                  </a:cubicBezTo>
                  <a:lnTo>
                    <a:pt x="797976" y="72116"/>
                  </a:lnTo>
                  <a:cubicBezTo>
                    <a:pt x="798378" y="73095"/>
                    <a:pt x="798960" y="73985"/>
                    <a:pt x="799676" y="74786"/>
                  </a:cubicBezTo>
                  <a:cubicBezTo>
                    <a:pt x="800750" y="75097"/>
                    <a:pt x="801510" y="75587"/>
                    <a:pt x="801242" y="76165"/>
                  </a:cubicBezTo>
                  <a:lnTo>
                    <a:pt x="801197" y="76165"/>
                  </a:lnTo>
                  <a:cubicBezTo>
                    <a:pt x="802226" y="76877"/>
                    <a:pt x="803434" y="77411"/>
                    <a:pt x="804731" y="77678"/>
                  </a:cubicBezTo>
                  <a:cubicBezTo>
                    <a:pt x="809831" y="78791"/>
                    <a:pt x="814887" y="75542"/>
                    <a:pt x="815961" y="70425"/>
                  </a:cubicBezTo>
                  <a:cubicBezTo>
                    <a:pt x="816274" y="69401"/>
                    <a:pt x="816676" y="63883"/>
                    <a:pt x="811039" y="59922"/>
                  </a:cubicBezTo>
                  <a:cubicBezTo>
                    <a:pt x="809518" y="58809"/>
                    <a:pt x="805268" y="56406"/>
                    <a:pt x="805000" y="56228"/>
                  </a:cubicBezTo>
                  <a:lnTo>
                    <a:pt x="783033" y="43278"/>
                  </a:lnTo>
                  <a:cubicBezTo>
                    <a:pt x="775651" y="39406"/>
                    <a:pt x="768001" y="35757"/>
                    <a:pt x="760306" y="32241"/>
                  </a:cubicBezTo>
                  <a:cubicBezTo>
                    <a:pt x="761111" y="32107"/>
                    <a:pt x="761916" y="31974"/>
                    <a:pt x="762767" y="31840"/>
                  </a:cubicBezTo>
                  <a:cubicBezTo>
                    <a:pt x="767956" y="30861"/>
                    <a:pt x="773146" y="29838"/>
                    <a:pt x="778336" y="28725"/>
                  </a:cubicBezTo>
                  <a:cubicBezTo>
                    <a:pt x="788536" y="26500"/>
                    <a:pt x="798647" y="24052"/>
                    <a:pt x="808981" y="22317"/>
                  </a:cubicBezTo>
                  <a:cubicBezTo>
                    <a:pt x="814126" y="21427"/>
                    <a:pt x="819182" y="20537"/>
                    <a:pt x="824372" y="19914"/>
                  </a:cubicBezTo>
                  <a:cubicBezTo>
                    <a:pt x="829830" y="19736"/>
                    <a:pt x="834125" y="15196"/>
                    <a:pt x="833945" y="9767"/>
                  </a:cubicBezTo>
                  <a:cubicBezTo>
                    <a:pt x="833767" y="4338"/>
                    <a:pt x="829159" y="65"/>
                    <a:pt x="823700" y="243"/>
                  </a:cubicBez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 rot="10800000">
              <a:off x="3961022" y="3974233"/>
              <a:ext cx="81682" cy="82406"/>
            </a:xfrm>
            <a:custGeom>
              <a:avLst/>
              <a:gdLst/>
              <a:ahLst/>
              <a:cxnLst/>
              <a:rect l="l" t="t" r="r" b="b"/>
              <a:pathLst>
                <a:path w="163364" h="164811" extrusionOk="0">
                  <a:moveTo>
                    <a:pt x="60273" y="164440"/>
                  </a:moveTo>
                  <a:cubicBezTo>
                    <a:pt x="33877" y="165508"/>
                    <a:pt x="-2138" y="166353"/>
                    <a:pt x="99" y="135513"/>
                  </a:cubicBezTo>
                  <a:cubicBezTo>
                    <a:pt x="949" y="123363"/>
                    <a:pt x="12268" y="115798"/>
                    <a:pt x="13655" y="104939"/>
                  </a:cubicBezTo>
                  <a:cubicBezTo>
                    <a:pt x="15221" y="92745"/>
                    <a:pt x="4215" y="80151"/>
                    <a:pt x="10836" y="68091"/>
                  </a:cubicBezTo>
                  <a:cubicBezTo>
                    <a:pt x="20634" y="50200"/>
                    <a:pt x="48909" y="56119"/>
                    <a:pt x="63091" y="44816"/>
                  </a:cubicBezTo>
                  <a:cubicBezTo>
                    <a:pt x="76333" y="34179"/>
                    <a:pt x="73023" y="14153"/>
                    <a:pt x="90024" y="4407"/>
                  </a:cubicBezTo>
                  <a:cubicBezTo>
                    <a:pt x="98837" y="-666"/>
                    <a:pt x="110648" y="-2135"/>
                    <a:pt x="119238" y="4184"/>
                  </a:cubicBezTo>
                  <a:cubicBezTo>
                    <a:pt x="141831" y="20739"/>
                    <a:pt x="171224" y="110057"/>
                    <a:pt x="161426" y="136759"/>
                  </a:cubicBezTo>
                  <a:cubicBezTo>
                    <a:pt x="151584" y="163461"/>
                    <a:pt x="80494" y="163594"/>
                    <a:pt x="60273" y="164440"/>
                  </a:cubicBezTo>
                  <a:lnTo>
                    <a:pt x="60273" y="164440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 rot="10800000">
              <a:off x="3786761" y="3972908"/>
              <a:ext cx="242725" cy="62767"/>
            </a:xfrm>
            <a:custGeom>
              <a:avLst/>
              <a:gdLst/>
              <a:ahLst/>
              <a:cxnLst/>
              <a:rect l="l" t="t" r="r" b="b"/>
              <a:pathLst>
                <a:path w="485450" h="125534" extrusionOk="0">
                  <a:moveTo>
                    <a:pt x="470438" y="86377"/>
                  </a:moveTo>
                  <a:cubicBezTo>
                    <a:pt x="470707" y="86555"/>
                    <a:pt x="470930" y="86733"/>
                    <a:pt x="471199" y="86867"/>
                  </a:cubicBezTo>
                  <a:cubicBezTo>
                    <a:pt x="470886" y="87267"/>
                    <a:pt x="470349" y="86911"/>
                    <a:pt x="469812" y="86288"/>
                  </a:cubicBezTo>
                  <a:lnTo>
                    <a:pt x="470438" y="86377"/>
                  </a:lnTo>
                  <a:close/>
                  <a:moveTo>
                    <a:pt x="475002" y="67864"/>
                  </a:moveTo>
                  <a:cubicBezTo>
                    <a:pt x="466412" y="65861"/>
                    <a:pt x="443282" y="66217"/>
                    <a:pt x="441000" y="66262"/>
                  </a:cubicBezTo>
                  <a:cubicBezTo>
                    <a:pt x="428384" y="66529"/>
                    <a:pt x="416171" y="68131"/>
                    <a:pt x="404091" y="70490"/>
                  </a:cubicBezTo>
                  <a:cubicBezTo>
                    <a:pt x="377203" y="75741"/>
                    <a:pt x="351345" y="84864"/>
                    <a:pt x="324144" y="89937"/>
                  </a:cubicBezTo>
                  <a:cubicBezTo>
                    <a:pt x="298195" y="95011"/>
                    <a:pt x="267639" y="98348"/>
                    <a:pt x="236232" y="98838"/>
                  </a:cubicBezTo>
                  <a:cubicBezTo>
                    <a:pt x="209300" y="99239"/>
                    <a:pt x="181875" y="97102"/>
                    <a:pt x="156016" y="91495"/>
                  </a:cubicBezTo>
                  <a:cubicBezTo>
                    <a:pt x="148008" y="84508"/>
                    <a:pt x="141074" y="76720"/>
                    <a:pt x="134363" y="68709"/>
                  </a:cubicBezTo>
                  <a:cubicBezTo>
                    <a:pt x="129755" y="63191"/>
                    <a:pt x="125460" y="57495"/>
                    <a:pt x="121165" y="51754"/>
                  </a:cubicBezTo>
                  <a:cubicBezTo>
                    <a:pt x="115707" y="44544"/>
                    <a:pt x="110294" y="37335"/>
                    <a:pt x="105462" y="29725"/>
                  </a:cubicBezTo>
                  <a:cubicBezTo>
                    <a:pt x="100496" y="21937"/>
                    <a:pt x="95709" y="14193"/>
                    <a:pt x="91548" y="5960"/>
                  </a:cubicBezTo>
                  <a:cubicBezTo>
                    <a:pt x="89624" y="1109"/>
                    <a:pt x="84122" y="-1249"/>
                    <a:pt x="79245" y="664"/>
                  </a:cubicBezTo>
                  <a:cubicBezTo>
                    <a:pt x="74413" y="2623"/>
                    <a:pt x="71997" y="8096"/>
                    <a:pt x="73966" y="12947"/>
                  </a:cubicBezTo>
                  <a:cubicBezTo>
                    <a:pt x="76874" y="22560"/>
                    <a:pt x="80274" y="31950"/>
                    <a:pt x="84479" y="41073"/>
                  </a:cubicBezTo>
                  <a:cubicBezTo>
                    <a:pt x="88774" y="50285"/>
                    <a:pt x="93651" y="59230"/>
                    <a:pt x="99601" y="67463"/>
                  </a:cubicBezTo>
                  <a:cubicBezTo>
                    <a:pt x="99735" y="67641"/>
                    <a:pt x="99959" y="67819"/>
                    <a:pt x="100093" y="67997"/>
                  </a:cubicBezTo>
                  <a:cubicBezTo>
                    <a:pt x="99556" y="67641"/>
                    <a:pt x="98975" y="67285"/>
                    <a:pt x="98438" y="66929"/>
                  </a:cubicBezTo>
                  <a:cubicBezTo>
                    <a:pt x="90206" y="61411"/>
                    <a:pt x="81616" y="56115"/>
                    <a:pt x="73071" y="50330"/>
                  </a:cubicBezTo>
                  <a:cubicBezTo>
                    <a:pt x="67255" y="44500"/>
                    <a:pt x="61753" y="38269"/>
                    <a:pt x="57100" y="31104"/>
                  </a:cubicBezTo>
                  <a:cubicBezTo>
                    <a:pt x="54236" y="26476"/>
                    <a:pt x="48152" y="25008"/>
                    <a:pt x="43499" y="27811"/>
                  </a:cubicBezTo>
                  <a:cubicBezTo>
                    <a:pt x="43320" y="27945"/>
                    <a:pt x="43320" y="28212"/>
                    <a:pt x="43141" y="28345"/>
                  </a:cubicBezTo>
                  <a:cubicBezTo>
                    <a:pt x="41709" y="27411"/>
                    <a:pt x="40323" y="26565"/>
                    <a:pt x="38891" y="26076"/>
                  </a:cubicBezTo>
                  <a:cubicBezTo>
                    <a:pt x="34015" y="24162"/>
                    <a:pt x="28512" y="26521"/>
                    <a:pt x="26588" y="31371"/>
                  </a:cubicBezTo>
                  <a:cubicBezTo>
                    <a:pt x="24664" y="36089"/>
                    <a:pt x="26901" y="41429"/>
                    <a:pt x="31554" y="43432"/>
                  </a:cubicBezTo>
                  <a:lnTo>
                    <a:pt x="31867" y="43610"/>
                  </a:lnTo>
                  <a:cubicBezTo>
                    <a:pt x="31822" y="43565"/>
                    <a:pt x="31777" y="43565"/>
                    <a:pt x="31733" y="43565"/>
                  </a:cubicBezTo>
                  <a:cubicBezTo>
                    <a:pt x="32225" y="43521"/>
                    <a:pt x="32807" y="45212"/>
                    <a:pt x="33388" y="45968"/>
                  </a:cubicBezTo>
                  <a:cubicBezTo>
                    <a:pt x="34909" y="47882"/>
                    <a:pt x="36430" y="49796"/>
                    <a:pt x="37728" y="51131"/>
                  </a:cubicBezTo>
                  <a:cubicBezTo>
                    <a:pt x="41486" y="54869"/>
                    <a:pt x="45244" y="58518"/>
                    <a:pt x="49181" y="62123"/>
                  </a:cubicBezTo>
                  <a:cubicBezTo>
                    <a:pt x="51821" y="64526"/>
                    <a:pt x="54549" y="66796"/>
                    <a:pt x="57278" y="69110"/>
                  </a:cubicBezTo>
                  <a:cubicBezTo>
                    <a:pt x="63497" y="74139"/>
                    <a:pt x="69492" y="79168"/>
                    <a:pt x="75755" y="83662"/>
                  </a:cubicBezTo>
                  <a:cubicBezTo>
                    <a:pt x="75934" y="83796"/>
                    <a:pt x="76158" y="83885"/>
                    <a:pt x="76337" y="84019"/>
                  </a:cubicBezTo>
                  <a:cubicBezTo>
                    <a:pt x="67613" y="83084"/>
                    <a:pt x="58934" y="82283"/>
                    <a:pt x="50299" y="81215"/>
                  </a:cubicBezTo>
                  <a:cubicBezTo>
                    <a:pt x="37638" y="79657"/>
                    <a:pt x="25067" y="78100"/>
                    <a:pt x="12227" y="75919"/>
                  </a:cubicBezTo>
                  <a:cubicBezTo>
                    <a:pt x="6903" y="74628"/>
                    <a:pt x="1579" y="77877"/>
                    <a:pt x="282" y="83173"/>
                  </a:cubicBezTo>
                  <a:cubicBezTo>
                    <a:pt x="-1016" y="88424"/>
                    <a:pt x="2295" y="93765"/>
                    <a:pt x="7574" y="95055"/>
                  </a:cubicBezTo>
                  <a:cubicBezTo>
                    <a:pt x="19161" y="98660"/>
                    <a:pt x="30525" y="102042"/>
                    <a:pt x="42112" y="104801"/>
                  </a:cubicBezTo>
                  <a:cubicBezTo>
                    <a:pt x="49942" y="106671"/>
                    <a:pt x="57815" y="108317"/>
                    <a:pt x="65779" y="109519"/>
                  </a:cubicBezTo>
                  <a:cubicBezTo>
                    <a:pt x="72400" y="110498"/>
                    <a:pt x="79066" y="111165"/>
                    <a:pt x="85822" y="111566"/>
                  </a:cubicBezTo>
                  <a:cubicBezTo>
                    <a:pt x="92532" y="111966"/>
                    <a:pt x="99243" y="111966"/>
                    <a:pt x="106044" y="111877"/>
                  </a:cubicBezTo>
                  <a:lnTo>
                    <a:pt x="130068" y="111388"/>
                  </a:lnTo>
                  <a:cubicBezTo>
                    <a:pt x="133647" y="112634"/>
                    <a:pt x="137003" y="114058"/>
                    <a:pt x="140716" y="115126"/>
                  </a:cubicBezTo>
                  <a:cubicBezTo>
                    <a:pt x="142818" y="115883"/>
                    <a:pt x="144832" y="115705"/>
                    <a:pt x="146711" y="115037"/>
                  </a:cubicBezTo>
                  <a:cubicBezTo>
                    <a:pt x="175388" y="122647"/>
                    <a:pt x="206347" y="125940"/>
                    <a:pt x="236680" y="125495"/>
                  </a:cubicBezTo>
                  <a:cubicBezTo>
                    <a:pt x="269786" y="125006"/>
                    <a:pt x="301953" y="120288"/>
                    <a:pt x="329244" y="114414"/>
                  </a:cubicBezTo>
                  <a:cubicBezTo>
                    <a:pt x="356311" y="108317"/>
                    <a:pt x="381990" y="98304"/>
                    <a:pt x="408789" y="91985"/>
                  </a:cubicBezTo>
                  <a:cubicBezTo>
                    <a:pt x="419571" y="89403"/>
                    <a:pt x="430532" y="87445"/>
                    <a:pt x="441850" y="86733"/>
                  </a:cubicBezTo>
                  <a:cubicBezTo>
                    <a:pt x="443729" y="86600"/>
                    <a:pt x="461670" y="85220"/>
                    <a:pt x="469812" y="86288"/>
                  </a:cubicBezTo>
                  <a:cubicBezTo>
                    <a:pt x="469409" y="85843"/>
                    <a:pt x="469007" y="85265"/>
                    <a:pt x="468693" y="84775"/>
                  </a:cubicBezTo>
                  <a:cubicBezTo>
                    <a:pt x="469186" y="85398"/>
                    <a:pt x="469812" y="85932"/>
                    <a:pt x="470438" y="86377"/>
                  </a:cubicBezTo>
                  <a:lnTo>
                    <a:pt x="470975" y="86466"/>
                  </a:lnTo>
                  <a:cubicBezTo>
                    <a:pt x="471109" y="86511"/>
                    <a:pt x="471378" y="86422"/>
                    <a:pt x="471333" y="86555"/>
                  </a:cubicBezTo>
                  <a:cubicBezTo>
                    <a:pt x="471289" y="86689"/>
                    <a:pt x="471244" y="86778"/>
                    <a:pt x="471199" y="86867"/>
                  </a:cubicBezTo>
                  <a:cubicBezTo>
                    <a:pt x="472988" y="87935"/>
                    <a:pt x="475181" y="88380"/>
                    <a:pt x="477418" y="88068"/>
                  </a:cubicBezTo>
                  <a:cubicBezTo>
                    <a:pt x="482607" y="87267"/>
                    <a:pt x="486142" y="82461"/>
                    <a:pt x="485336" y="77299"/>
                  </a:cubicBezTo>
                  <a:cubicBezTo>
                    <a:pt x="484978" y="74495"/>
                    <a:pt x="482339" y="69644"/>
                    <a:pt x="475002" y="67864"/>
                  </a:cubicBezTo>
                  <a:close/>
                  <a:moveTo>
                    <a:pt x="31464" y="43521"/>
                  </a:moveTo>
                  <a:cubicBezTo>
                    <a:pt x="31420" y="43565"/>
                    <a:pt x="31599" y="43565"/>
                    <a:pt x="31733" y="43565"/>
                  </a:cubicBezTo>
                  <a:cubicBezTo>
                    <a:pt x="31688" y="43565"/>
                    <a:pt x="31599" y="43387"/>
                    <a:pt x="31554" y="43432"/>
                  </a:cubicBezTo>
                  <a:lnTo>
                    <a:pt x="31464" y="43521"/>
                  </a:lnTo>
                  <a:close/>
                </a:path>
              </a:pathLst>
            </a:custGeom>
            <a:solidFill>
              <a:srgbClr val="F6F6E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 rot="10800000">
              <a:off x="3448058" y="3886169"/>
              <a:ext cx="101601" cy="103492"/>
            </a:xfrm>
            <a:custGeom>
              <a:avLst/>
              <a:gdLst/>
              <a:ahLst/>
              <a:cxnLst/>
              <a:rect l="l" t="t" r="r" b="b"/>
              <a:pathLst>
                <a:path w="203202" h="206983" extrusionOk="0">
                  <a:moveTo>
                    <a:pt x="203202" y="180549"/>
                  </a:moveTo>
                  <a:cubicBezTo>
                    <a:pt x="203202" y="195146"/>
                    <a:pt x="191391" y="206983"/>
                    <a:pt x="176806" y="206983"/>
                  </a:cubicBezTo>
                  <a:cubicBezTo>
                    <a:pt x="162222" y="206983"/>
                    <a:pt x="150411" y="195146"/>
                    <a:pt x="150411" y="180549"/>
                  </a:cubicBezTo>
                  <a:cubicBezTo>
                    <a:pt x="150411" y="165952"/>
                    <a:pt x="162222" y="154069"/>
                    <a:pt x="176806" y="154069"/>
                  </a:cubicBezTo>
                  <a:cubicBezTo>
                    <a:pt x="191391" y="154069"/>
                    <a:pt x="203202" y="165952"/>
                    <a:pt x="203202" y="180549"/>
                  </a:cubicBezTo>
                  <a:close/>
                  <a:moveTo>
                    <a:pt x="88716" y="100577"/>
                  </a:moveTo>
                  <a:cubicBezTo>
                    <a:pt x="73684" y="100577"/>
                    <a:pt x="61471" y="112504"/>
                    <a:pt x="61471" y="127234"/>
                  </a:cubicBezTo>
                  <a:cubicBezTo>
                    <a:pt x="61471" y="141920"/>
                    <a:pt x="73684" y="153847"/>
                    <a:pt x="88716" y="153847"/>
                  </a:cubicBezTo>
                  <a:cubicBezTo>
                    <a:pt x="103749" y="153847"/>
                    <a:pt x="115962" y="141920"/>
                    <a:pt x="115962" y="127234"/>
                  </a:cubicBezTo>
                  <a:cubicBezTo>
                    <a:pt x="115962" y="112504"/>
                    <a:pt x="103749" y="100577"/>
                    <a:pt x="88716" y="100577"/>
                  </a:cubicBezTo>
                  <a:close/>
                  <a:moveTo>
                    <a:pt x="25903" y="0"/>
                  </a:moveTo>
                  <a:cubicBezTo>
                    <a:pt x="11587" y="0"/>
                    <a:pt x="0" y="11393"/>
                    <a:pt x="0" y="25411"/>
                  </a:cubicBezTo>
                  <a:cubicBezTo>
                    <a:pt x="0" y="39474"/>
                    <a:pt x="11587" y="50867"/>
                    <a:pt x="25903" y="50867"/>
                  </a:cubicBezTo>
                  <a:cubicBezTo>
                    <a:pt x="40175" y="50867"/>
                    <a:pt x="51807" y="39474"/>
                    <a:pt x="51807" y="25411"/>
                  </a:cubicBezTo>
                  <a:cubicBezTo>
                    <a:pt x="51807" y="11393"/>
                    <a:pt x="40175" y="0"/>
                    <a:pt x="25903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 rot="10800000">
              <a:off x="4467238" y="3767635"/>
              <a:ext cx="248363" cy="227706"/>
            </a:xfrm>
            <a:custGeom>
              <a:avLst/>
              <a:gdLst/>
              <a:ahLst/>
              <a:cxnLst/>
              <a:rect l="l" t="t" r="r" b="b"/>
              <a:pathLst>
                <a:path w="496725" h="455411" extrusionOk="0">
                  <a:moveTo>
                    <a:pt x="368580" y="262445"/>
                  </a:moveTo>
                  <a:cubicBezTo>
                    <a:pt x="424100" y="271880"/>
                    <a:pt x="493534" y="271079"/>
                    <a:pt x="496621" y="209086"/>
                  </a:cubicBezTo>
                  <a:cubicBezTo>
                    <a:pt x="500111" y="139395"/>
                    <a:pt x="415063" y="151455"/>
                    <a:pt x="348940" y="178068"/>
                  </a:cubicBezTo>
                  <a:cubicBezTo>
                    <a:pt x="396676" y="148206"/>
                    <a:pt x="444859" y="103970"/>
                    <a:pt x="407905" y="60535"/>
                  </a:cubicBezTo>
                  <a:cubicBezTo>
                    <a:pt x="370012" y="16032"/>
                    <a:pt x="320486" y="59957"/>
                    <a:pt x="285993" y="113182"/>
                  </a:cubicBezTo>
                  <a:cubicBezTo>
                    <a:pt x="293777" y="50878"/>
                    <a:pt x="281966" y="-14808"/>
                    <a:pt x="216290" y="2948"/>
                  </a:cubicBezTo>
                  <a:cubicBezTo>
                    <a:pt x="159830" y="18257"/>
                    <a:pt x="165288" y="69658"/>
                    <a:pt x="183094" y="114873"/>
                  </a:cubicBezTo>
                  <a:cubicBezTo>
                    <a:pt x="148288" y="74465"/>
                    <a:pt x="100373" y="37883"/>
                    <a:pt x="58453" y="73085"/>
                  </a:cubicBezTo>
                  <a:cubicBezTo>
                    <a:pt x="14206" y="110201"/>
                    <a:pt x="61674" y="152701"/>
                    <a:pt x="119387" y="181628"/>
                  </a:cubicBezTo>
                  <a:cubicBezTo>
                    <a:pt x="57558" y="166052"/>
                    <a:pt x="-6687" y="168277"/>
                    <a:pt x="561" y="228579"/>
                  </a:cubicBezTo>
                  <a:cubicBezTo>
                    <a:pt x="8167" y="291639"/>
                    <a:pt x="80911" y="287234"/>
                    <a:pt x="136566" y="274150"/>
                  </a:cubicBezTo>
                  <a:cubicBezTo>
                    <a:pt x="82656" y="296090"/>
                    <a:pt x="22259" y="333294"/>
                    <a:pt x="52189" y="383405"/>
                  </a:cubicBezTo>
                  <a:cubicBezTo>
                    <a:pt x="85788" y="439745"/>
                    <a:pt x="154059" y="386119"/>
                    <a:pt x="198395" y="330579"/>
                  </a:cubicBezTo>
                  <a:cubicBezTo>
                    <a:pt x="183631" y="382114"/>
                    <a:pt x="180141" y="448201"/>
                    <a:pt x="255794" y="454921"/>
                  </a:cubicBezTo>
                  <a:cubicBezTo>
                    <a:pt x="338202" y="462264"/>
                    <a:pt x="330418" y="385763"/>
                    <a:pt x="303262" y="323103"/>
                  </a:cubicBezTo>
                  <a:cubicBezTo>
                    <a:pt x="336994" y="367205"/>
                    <a:pt x="386788" y="412242"/>
                    <a:pt x="432556" y="376195"/>
                  </a:cubicBezTo>
                  <a:cubicBezTo>
                    <a:pt x="479800" y="338991"/>
                    <a:pt x="428216" y="293152"/>
                    <a:pt x="368580" y="262445"/>
                  </a:cubicBezTo>
                  <a:lnTo>
                    <a:pt x="368580" y="262445"/>
                  </a:lnTo>
                  <a:close/>
                  <a:moveTo>
                    <a:pt x="296104" y="206550"/>
                  </a:moveTo>
                  <a:cubicBezTo>
                    <a:pt x="288498" y="215717"/>
                    <a:pt x="292211" y="226086"/>
                    <a:pt x="296104" y="233741"/>
                  </a:cubicBezTo>
                  <a:cubicBezTo>
                    <a:pt x="265145" y="226709"/>
                    <a:pt x="268724" y="263914"/>
                    <a:pt x="262908" y="259820"/>
                  </a:cubicBezTo>
                  <a:cubicBezTo>
                    <a:pt x="262908" y="259820"/>
                    <a:pt x="263937" y="261867"/>
                    <a:pt x="265860" y="265427"/>
                  </a:cubicBezTo>
                  <a:cubicBezTo>
                    <a:pt x="252528" y="258974"/>
                    <a:pt x="237094" y="266006"/>
                    <a:pt x="228817" y="268809"/>
                  </a:cubicBezTo>
                  <a:cubicBezTo>
                    <a:pt x="222330" y="257594"/>
                    <a:pt x="203137" y="254568"/>
                    <a:pt x="207029" y="251364"/>
                  </a:cubicBezTo>
                  <a:cubicBezTo>
                    <a:pt x="207029" y="251364"/>
                    <a:pt x="204390" y="251987"/>
                    <a:pt x="199826" y="253189"/>
                  </a:cubicBezTo>
                  <a:cubicBezTo>
                    <a:pt x="198171" y="248827"/>
                    <a:pt x="219690" y="225330"/>
                    <a:pt x="196247" y="210733"/>
                  </a:cubicBezTo>
                  <a:cubicBezTo>
                    <a:pt x="196605" y="210822"/>
                    <a:pt x="196963" y="210911"/>
                    <a:pt x="197276" y="211000"/>
                  </a:cubicBezTo>
                  <a:cubicBezTo>
                    <a:pt x="220988" y="216963"/>
                    <a:pt x="225461" y="199429"/>
                    <a:pt x="228146" y="189905"/>
                  </a:cubicBezTo>
                  <a:cubicBezTo>
                    <a:pt x="232664" y="190484"/>
                    <a:pt x="241567" y="193599"/>
                    <a:pt x="250336" y="192976"/>
                  </a:cubicBezTo>
                  <a:cubicBezTo>
                    <a:pt x="253289" y="210733"/>
                    <a:pt x="282235" y="209932"/>
                    <a:pt x="278342" y="214427"/>
                  </a:cubicBezTo>
                  <a:cubicBezTo>
                    <a:pt x="278342" y="214427"/>
                    <a:pt x="285277" y="211623"/>
                    <a:pt x="296104" y="206550"/>
                  </a:cubicBezTo>
                  <a:lnTo>
                    <a:pt x="296104" y="2065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 rot="10800000">
              <a:off x="4558385" y="3854537"/>
              <a:ext cx="63760" cy="55632"/>
            </a:xfrm>
            <a:custGeom>
              <a:avLst/>
              <a:gdLst/>
              <a:ahLst/>
              <a:cxnLst/>
              <a:rect l="l" t="t" r="r" b="b"/>
              <a:pathLst>
                <a:path w="127520" h="111265" extrusionOk="0">
                  <a:moveTo>
                    <a:pt x="127490" y="53919"/>
                  </a:moveTo>
                  <a:cubicBezTo>
                    <a:pt x="128564" y="84582"/>
                    <a:pt x="100871" y="110260"/>
                    <a:pt x="65706" y="111239"/>
                  </a:cubicBezTo>
                  <a:cubicBezTo>
                    <a:pt x="30542" y="112174"/>
                    <a:pt x="1104" y="88009"/>
                    <a:pt x="30" y="57346"/>
                  </a:cubicBezTo>
                  <a:cubicBezTo>
                    <a:pt x="-1043" y="26639"/>
                    <a:pt x="26650" y="961"/>
                    <a:pt x="61814" y="26"/>
                  </a:cubicBezTo>
                  <a:cubicBezTo>
                    <a:pt x="96978" y="-908"/>
                    <a:pt x="126416" y="23212"/>
                    <a:pt x="127490" y="53919"/>
                  </a:cubicBezTo>
                  <a:lnTo>
                    <a:pt x="127490" y="5391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6"/>
          <p:cNvSpPr txBox="1">
            <a:spLocks noGrp="1"/>
          </p:cNvSpPr>
          <p:nvPr>
            <p:ph type="title"/>
          </p:nvPr>
        </p:nvSpPr>
        <p:spPr>
          <a:xfrm>
            <a:off x="947725" y="785650"/>
            <a:ext cx="72486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565" name="Google Shape;565;p6"/>
          <p:cNvSpPr txBox="1">
            <a:spLocks noGrp="1"/>
          </p:cNvSpPr>
          <p:nvPr>
            <p:ph type="body" idx="1"/>
          </p:nvPr>
        </p:nvSpPr>
        <p:spPr>
          <a:xfrm>
            <a:off x="947725" y="1783650"/>
            <a:ext cx="33867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6" name="Google Shape;566;p6"/>
          <p:cNvSpPr txBox="1">
            <a:spLocks noGrp="1"/>
          </p:cNvSpPr>
          <p:nvPr>
            <p:ph type="body" idx="2"/>
          </p:nvPr>
        </p:nvSpPr>
        <p:spPr>
          <a:xfrm>
            <a:off x="4809543" y="1783650"/>
            <a:ext cx="33867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7" name="Google Shape;567;p6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  <p:grpSp>
        <p:nvGrpSpPr>
          <p:cNvPr id="568" name="Google Shape;568;p6"/>
          <p:cNvGrpSpPr/>
          <p:nvPr/>
        </p:nvGrpSpPr>
        <p:grpSpPr>
          <a:xfrm>
            <a:off x="264594" y="212555"/>
            <a:ext cx="8614812" cy="4718390"/>
            <a:chOff x="284414" y="217039"/>
            <a:chExt cx="8614812" cy="4718390"/>
          </a:xfrm>
        </p:grpSpPr>
        <p:grpSp>
          <p:nvGrpSpPr>
            <p:cNvPr id="569" name="Google Shape;569;p6"/>
            <p:cNvGrpSpPr/>
            <p:nvPr/>
          </p:nvGrpSpPr>
          <p:grpSpPr>
            <a:xfrm>
              <a:off x="284414" y="217039"/>
              <a:ext cx="1241287" cy="1200952"/>
              <a:chOff x="284414" y="217039"/>
              <a:chExt cx="1241287" cy="1200952"/>
            </a:xfrm>
          </p:grpSpPr>
          <p:sp>
            <p:nvSpPr>
              <p:cNvPr id="570" name="Google Shape;57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" name="Google Shape;57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2" name="Google Shape;57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57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" name="Google Shape;57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" name="Google Shape;57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6" name="Google Shape;57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" name="Google Shape;57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" name="Google Shape;57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" name="Google Shape;57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" name="Google Shape;58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" name="Google Shape;58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" name="Google Shape;58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58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4" name="Google Shape;58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" name="Google Shape;58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6" name="Google Shape;58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7" name="Google Shape;58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8" name="Google Shape;58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589" name="Google Shape;589;p6"/>
            <p:cNvGrpSpPr/>
            <p:nvPr/>
          </p:nvGrpSpPr>
          <p:grpSpPr>
            <a:xfrm rot="10800000" flipH="1">
              <a:off x="284414" y="3734476"/>
              <a:ext cx="1241287" cy="1200952"/>
              <a:chOff x="284414" y="217039"/>
              <a:chExt cx="1241287" cy="1200952"/>
            </a:xfrm>
          </p:grpSpPr>
          <p:sp>
            <p:nvSpPr>
              <p:cNvPr id="590" name="Google Shape;59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1" name="Google Shape;59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" name="Google Shape;59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" name="Google Shape;59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" name="Google Shape;59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" name="Google Shape;59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6" name="Google Shape;59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" name="Google Shape;59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9" name="Google Shape;59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" name="Google Shape;60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1" name="Google Shape;60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" name="Google Shape;60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" name="Google Shape;60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4" name="Google Shape;60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5" name="Google Shape;60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6" name="Google Shape;60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7" name="Google Shape;60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" name="Google Shape;60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09" name="Google Shape;609;p6"/>
            <p:cNvGrpSpPr/>
            <p:nvPr/>
          </p:nvGrpSpPr>
          <p:grpSpPr>
            <a:xfrm flipH="1">
              <a:off x="7657939" y="217039"/>
              <a:ext cx="1241287" cy="1200952"/>
              <a:chOff x="284414" y="217039"/>
              <a:chExt cx="1241287" cy="1200952"/>
            </a:xfrm>
          </p:grpSpPr>
          <p:sp>
            <p:nvSpPr>
              <p:cNvPr id="610" name="Google Shape;61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1" name="Google Shape;61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" name="Google Shape;61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" name="Google Shape;61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" name="Google Shape;61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" name="Google Shape;61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6" name="Google Shape;61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7" name="Google Shape;61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" name="Google Shape;61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9" name="Google Shape;61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" name="Google Shape;62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" name="Google Shape;62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" name="Google Shape;62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3" name="Google Shape;62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" name="Google Shape;62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" name="Google Shape;62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" name="Google Shape;62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" name="Google Shape;62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" name="Google Shape;62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  <p:grpSp>
          <p:nvGrpSpPr>
            <p:cNvPr id="629" name="Google Shape;629;p6"/>
            <p:cNvGrpSpPr/>
            <p:nvPr/>
          </p:nvGrpSpPr>
          <p:grpSpPr>
            <a:xfrm rot="10800000">
              <a:off x="7657939" y="3734476"/>
              <a:ext cx="1241287" cy="1200952"/>
              <a:chOff x="284414" y="217039"/>
              <a:chExt cx="1241287" cy="1200952"/>
            </a:xfrm>
          </p:grpSpPr>
          <p:sp>
            <p:nvSpPr>
              <p:cNvPr id="630" name="Google Shape;630;p6"/>
              <p:cNvSpPr/>
              <p:nvPr/>
            </p:nvSpPr>
            <p:spPr>
              <a:xfrm rot="10800000" flipH="1">
                <a:off x="448033" y="384225"/>
                <a:ext cx="157413" cy="202257"/>
              </a:xfrm>
              <a:custGeom>
                <a:avLst/>
                <a:gdLst/>
                <a:ahLst/>
                <a:cxnLst/>
                <a:rect l="l" t="t" r="r" b="b"/>
                <a:pathLst>
                  <a:path w="314825" h="404513" extrusionOk="0">
                    <a:moveTo>
                      <a:pt x="13217" y="303565"/>
                    </a:moveTo>
                    <a:cubicBezTo>
                      <a:pt x="9385" y="309566"/>
                      <a:pt x="2900" y="204527"/>
                      <a:pt x="863" y="154485"/>
                    </a:cubicBezTo>
                    <a:cubicBezTo>
                      <a:pt x="-2326" y="76342"/>
                      <a:pt x="2230" y="-1427"/>
                      <a:pt x="33181" y="20"/>
                    </a:cubicBezTo>
                    <a:cubicBezTo>
                      <a:pt x="61426" y="1359"/>
                      <a:pt x="61586" y="60697"/>
                      <a:pt x="52770" y="127160"/>
                    </a:cubicBezTo>
                    <a:cubicBezTo>
                      <a:pt x="72788" y="65144"/>
                      <a:pt x="97334" y="13789"/>
                      <a:pt x="122042" y="23246"/>
                    </a:cubicBezTo>
                    <a:cubicBezTo>
                      <a:pt x="145704" y="32327"/>
                      <a:pt x="133297" y="78592"/>
                      <a:pt x="109420" y="131580"/>
                    </a:cubicBezTo>
                    <a:cubicBezTo>
                      <a:pt x="144283" y="85584"/>
                      <a:pt x="178557" y="52580"/>
                      <a:pt x="197316" y="67742"/>
                    </a:cubicBezTo>
                    <a:cubicBezTo>
                      <a:pt x="220415" y="86414"/>
                      <a:pt x="180674" y="138331"/>
                      <a:pt x="130804" y="189123"/>
                    </a:cubicBezTo>
                    <a:cubicBezTo>
                      <a:pt x="186061" y="143903"/>
                      <a:pt x="241719" y="108328"/>
                      <a:pt x="258173" y="131607"/>
                    </a:cubicBezTo>
                    <a:cubicBezTo>
                      <a:pt x="274894" y="155262"/>
                      <a:pt x="225399" y="193115"/>
                      <a:pt x="165507" y="227753"/>
                    </a:cubicBezTo>
                    <a:cubicBezTo>
                      <a:pt x="231081" y="204955"/>
                      <a:pt x="292608" y="191668"/>
                      <a:pt x="300004" y="218484"/>
                    </a:cubicBezTo>
                    <a:cubicBezTo>
                      <a:pt x="307105" y="244148"/>
                      <a:pt x="257556" y="262123"/>
                      <a:pt x="196699" y="274446"/>
                    </a:cubicBezTo>
                    <a:cubicBezTo>
                      <a:pt x="259968" y="270347"/>
                      <a:pt x="314421" y="274392"/>
                      <a:pt x="314823" y="300270"/>
                    </a:cubicBezTo>
                    <a:cubicBezTo>
                      <a:pt x="315278" y="329068"/>
                      <a:pt x="253805" y="332524"/>
                      <a:pt x="185310" y="327488"/>
                    </a:cubicBezTo>
                    <a:cubicBezTo>
                      <a:pt x="251420" y="344472"/>
                      <a:pt x="308391" y="366948"/>
                      <a:pt x="299897" y="393067"/>
                    </a:cubicBezTo>
                    <a:cubicBezTo>
                      <a:pt x="283362" y="444046"/>
                      <a:pt x="14637" y="308495"/>
                      <a:pt x="14021" y="303726"/>
                    </a:cubicBezTo>
                    <a:lnTo>
                      <a:pt x="13217" y="303565"/>
                    </a:lnTo>
                    <a:lnTo>
                      <a:pt x="13217" y="303565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1" name="Google Shape;631;p6"/>
              <p:cNvSpPr/>
              <p:nvPr/>
            </p:nvSpPr>
            <p:spPr>
              <a:xfrm rot="10800000" flipH="1">
                <a:off x="344071" y="355193"/>
                <a:ext cx="81348" cy="57380"/>
              </a:xfrm>
              <a:custGeom>
                <a:avLst/>
                <a:gdLst/>
                <a:ahLst/>
                <a:cxnLst/>
                <a:rect l="l" t="t" r="r" b="b"/>
                <a:pathLst>
                  <a:path w="162696" h="114759" extrusionOk="0">
                    <a:moveTo>
                      <a:pt x="153772" y="938"/>
                    </a:moveTo>
                    <a:cubicBezTo>
                      <a:pt x="156425" y="-803"/>
                      <a:pt x="160016" y="-53"/>
                      <a:pt x="161758" y="2626"/>
                    </a:cubicBezTo>
                    <a:cubicBezTo>
                      <a:pt x="163500" y="5278"/>
                      <a:pt x="162749" y="8868"/>
                      <a:pt x="160070" y="10609"/>
                    </a:cubicBezTo>
                    <a:cubicBezTo>
                      <a:pt x="160070" y="10609"/>
                      <a:pt x="144366" y="21834"/>
                      <a:pt x="122794" y="36943"/>
                    </a:cubicBezTo>
                    <a:cubicBezTo>
                      <a:pt x="111432" y="44899"/>
                      <a:pt x="98516" y="54034"/>
                      <a:pt x="85331" y="63008"/>
                    </a:cubicBezTo>
                    <a:cubicBezTo>
                      <a:pt x="75095" y="69920"/>
                      <a:pt x="64697" y="76724"/>
                      <a:pt x="54916" y="83154"/>
                    </a:cubicBezTo>
                    <a:cubicBezTo>
                      <a:pt x="35354" y="95985"/>
                      <a:pt x="18230" y="106996"/>
                      <a:pt x="9816" y="113398"/>
                    </a:cubicBezTo>
                    <a:cubicBezTo>
                      <a:pt x="7244" y="115515"/>
                      <a:pt x="3438" y="115113"/>
                      <a:pt x="1348" y="112541"/>
                    </a:cubicBezTo>
                    <a:cubicBezTo>
                      <a:pt x="-742" y="109943"/>
                      <a:pt x="-367" y="106165"/>
                      <a:pt x="2232" y="104076"/>
                    </a:cubicBezTo>
                    <a:cubicBezTo>
                      <a:pt x="9093" y="98102"/>
                      <a:pt x="21848" y="88190"/>
                      <a:pt x="37257" y="76858"/>
                    </a:cubicBezTo>
                    <a:cubicBezTo>
                      <a:pt x="44706" y="71393"/>
                      <a:pt x="52746" y="65553"/>
                      <a:pt x="61106" y="59794"/>
                    </a:cubicBezTo>
                    <a:cubicBezTo>
                      <a:pt x="73165" y="51489"/>
                      <a:pt x="85814" y="43211"/>
                      <a:pt x="97739" y="35576"/>
                    </a:cubicBezTo>
                    <a:cubicBezTo>
                      <a:pt x="128127" y="16154"/>
                      <a:pt x="153772" y="938"/>
                      <a:pt x="153772" y="938"/>
                    </a:cubicBezTo>
                    <a:lnTo>
                      <a:pt x="153772" y="93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2" name="Google Shape;632;p6"/>
              <p:cNvSpPr/>
              <p:nvPr/>
            </p:nvSpPr>
            <p:spPr>
              <a:xfrm rot="10800000" flipH="1">
                <a:off x="401928" y="396544"/>
                <a:ext cx="85905" cy="71755"/>
              </a:xfrm>
              <a:custGeom>
                <a:avLst/>
                <a:gdLst/>
                <a:ahLst/>
                <a:cxnLst/>
                <a:rect l="l" t="t" r="r" b="b"/>
                <a:pathLst>
                  <a:path w="171810" h="143510" extrusionOk="0">
                    <a:moveTo>
                      <a:pt x="1425" y="138779"/>
                    </a:moveTo>
                    <a:cubicBezTo>
                      <a:pt x="-10125" y="123643"/>
                      <a:pt x="51804" y="41856"/>
                      <a:pt x="70107" y="20907"/>
                    </a:cubicBezTo>
                    <a:cubicBezTo>
                      <a:pt x="78628" y="11130"/>
                      <a:pt x="92402" y="-1354"/>
                      <a:pt x="106685" y="119"/>
                    </a:cubicBezTo>
                    <a:cubicBezTo>
                      <a:pt x="120245" y="1539"/>
                      <a:pt x="124934" y="30096"/>
                      <a:pt x="122576" y="40115"/>
                    </a:cubicBezTo>
                    <a:cubicBezTo>
                      <a:pt x="122201" y="41722"/>
                      <a:pt x="115984" y="56189"/>
                      <a:pt x="116332" y="56483"/>
                    </a:cubicBezTo>
                    <a:cubicBezTo>
                      <a:pt x="118047" y="57957"/>
                      <a:pt x="128123" y="55706"/>
                      <a:pt x="130508" y="55813"/>
                    </a:cubicBezTo>
                    <a:cubicBezTo>
                      <a:pt x="144228" y="56537"/>
                      <a:pt x="161700" y="59135"/>
                      <a:pt x="169338" y="72048"/>
                    </a:cubicBezTo>
                    <a:cubicBezTo>
                      <a:pt x="180110" y="90318"/>
                      <a:pt x="153018" y="105909"/>
                      <a:pt x="139432" y="111642"/>
                    </a:cubicBezTo>
                    <a:cubicBezTo>
                      <a:pt x="97092" y="129537"/>
                      <a:pt x="13001" y="153888"/>
                      <a:pt x="1425" y="138779"/>
                    </a:cubicBezTo>
                    <a:lnTo>
                      <a:pt x="1425" y="138779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3" name="Google Shape;633;p6"/>
              <p:cNvSpPr/>
              <p:nvPr/>
            </p:nvSpPr>
            <p:spPr>
              <a:xfrm rot="10800000" flipH="1">
                <a:off x="459096" y="422543"/>
                <a:ext cx="82351" cy="96467"/>
              </a:xfrm>
              <a:custGeom>
                <a:avLst/>
                <a:gdLst/>
                <a:ahLst/>
                <a:cxnLst/>
                <a:rect l="l" t="t" r="r" b="b"/>
                <a:pathLst>
                  <a:path w="164702" h="192934" extrusionOk="0">
                    <a:moveTo>
                      <a:pt x="72823" y="187720"/>
                    </a:moveTo>
                    <a:lnTo>
                      <a:pt x="72931" y="187720"/>
                    </a:lnTo>
                    <a:cubicBezTo>
                      <a:pt x="72823" y="187774"/>
                      <a:pt x="72743" y="187747"/>
                      <a:pt x="72636" y="187747"/>
                    </a:cubicBezTo>
                    <a:cubicBezTo>
                      <a:pt x="72689" y="187747"/>
                      <a:pt x="72770" y="187747"/>
                      <a:pt x="72823" y="187720"/>
                    </a:cubicBezTo>
                    <a:close/>
                    <a:moveTo>
                      <a:pt x="72314" y="187801"/>
                    </a:moveTo>
                    <a:cubicBezTo>
                      <a:pt x="72395" y="187854"/>
                      <a:pt x="72529" y="187774"/>
                      <a:pt x="72636" y="187747"/>
                    </a:cubicBezTo>
                    <a:cubicBezTo>
                      <a:pt x="72609" y="187747"/>
                      <a:pt x="72582" y="187774"/>
                      <a:pt x="72555" y="187774"/>
                    </a:cubicBezTo>
                    <a:lnTo>
                      <a:pt x="72314" y="187801"/>
                    </a:lnTo>
                    <a:close/>
                    <a:moveTo>
                      <a:pt x="159326" y="180836"/>
                    </a:moveTo>
                    <a:cubicBezTo>
                      <a:pt x="149464" y="179041"/>
                      <a:pt x="139656" y="177460"/>
                      <a:pt x="129714" y="176389"/>
                    </a:cubicBezTo>
                    <a:cubicBezTo>
                      <a:pt x="125775" y="175960"/>
                      <a:pt x="121809" y="175612"/>
                      <a:pt x="117870" y="175398"/>
                    </a:cubicBezTo>
                    <a:cubicBezTo>
                      <a:pt x="111948" y="175103"/>
                      <a:pt x="106025" y="175156"/>
                      <a:pt x="100103" y="175049"/>
                    </a:cubicBezTo>
                    <a:lnTo>
                      <a:pt x="81961" y="175344"/>
                    </a:lnTo>
                    <a:cubicBezTo>
                      <a:pt x="79255" y="175451"/>
                      <a:pt x="72609" y="175371"/>
                      <a:pt x="70894" y="175692"/>
                    </a:cubicBezTo>
                    <a:cubicBezTo>
                      <a:pt x="67035" y="176389"/>
                      <a:pt x="65776" y="178934"/>
                      <a:pt x="65561" y="179925"/>
                    </a:cubicBezTo>
                    <a:cubicBezTo>
                      <a:pt x="65186" y="181425"/>
                      <a:pt x="64999" y="183086"/>
                      <a:pt x="66124" y="184720"/>
                    </a:cubicBezTo>
                    <a:cubicBezTo>
                      <a:pt x="66472" y="185202"/>
                      <a:pt x="67250" y="186863"/>
                      <a:pt x="69983" y="187533"/>
                    </a:cubicBezTo>
                    <a:cubicBezTo>
                      <a:pt x="70760" y="187801"/>
                      <a:pt x="71564" y="187881"/>
                      <a:pt x="72314" y="187801"/>
                    </a:cubicBezTo>
                    <a:cubicBezTo>
                      <a:pt x="72234" y="187747"/>
                      <a:pt x="72180" y="187613"/>
                      <a:pt x="72180" y="187426"/>
                    </a:cubicBezTo>
                    <a:cubicBezTo>
                      <a:pt x="72153" y="186944"/>
                      <a:pt x="72877" y="186863"/>
                      <a:pt x="73922" y="186997"/>
                    </a:cubicBezTo>
                    <a:cubicBezTo>
                      <a:pt x="73601" y="187265"/>
                      <a:pt x="73252" y="187533"/>
                      <a:pt x="72931" y="187720"/>
                    </a:cubicBezTo>
                    <a:cubicBezTo>
                      <a:pt x="73520" y="187586"/>
                      <a:pt x="74083" y="187372"/>
                      <a:pt x="74592" y="187104"/>
                    </a:cubicBezTo>
                    <a:cubicBezTo>
                      <a:pt x="76897" y="187479"/>
                      <a:pt x="80193" y="188470"/>
                      <a:pt x="81613" y="188604"/>
                    </a:cubicBezTo>
                    <a:lnTo>
                      <a:pt x="99326" y="190399"/>
                    </a:lnTo>
                    <a:cubicBezTo>
                      <a:pt x="105222" y="190881"/>
                      <a:pt x="111090" y="191524"/>
                      <a:pt x="116986" y="191846"/>
                    </a:cubicBezTo>
                    <a:cubicBezTo>
                      <a:pt x="122452" y="192141"/>
                      <a:pt x="127919" y="192194"/>
                      <a:pt x="133386" y="192301"/>
                    </a:cubicBezTo>
                    <a:cubicBezTo>
                      <a:pt x="141586" y="192489"/>
                      <a:pt x="149732" y="192489"/>
                      <a:pt x="157932" y="192891"/>
                    </a:cubicBezTo>
                    <a:cubicBezTo>
                      <a:pt x="161255" y="193293"/>
                      <a:pt x="164283" y="190908"/>
                      <a:pt x="164658" y="187586"/>
                    </a:cubicBezTo>
                    <a:cubicBezTo>
                      <a:pt x="165060" y="184238"/>
                      <a:pt x="162675" y="181237"/>
                      <a:pt x="159326" y="180836"/>
                    </a:cubicBezTo>
                    <a:close/>
                    <a:moveTo>
                      <a:pt x="93511" y="161949"/>
                    </a:moveTo>
                    <a:cubicBezTo>
                      <a:pt x="100050" y="161226"/>
                      <a:pt x="106642" y="160771"/>
                      <a:pt x="113207" y="159967"/>
                    </a:cubicBezTo>
                    <a:cubicBezTo>
                      <a:pt x="117629" y="159458"/>
                      <a:pt x="122024" y="158788"/>
                      <a:pt x="126392" y="158065"/>
                    </a:cubicBezTo>
                    <a:cubicBezTo>
                      <a:pt x="137513" y="156217"/>
                      <a:pt x="148473" y="153886"/>
                      <a:pt x="159406" y="151073"/>
                    </a:cubicBezTo>
                    <a:cubicBezTo>
                      <a:pt x="162702" y="150430"/>
                      <a:pt x="164846" y="147242"/>
                      <a:pt x="164176" y="143947"/>
                    </a:cubicBezTo>
                    <a:cubicBezTo>
                      <a:pt x="163533" y="140652"/>
                      <a:pt x="160344" y="138536"/>
                      <a:pt x="157048" y="139179"/>
                    </a:cubicBezTo>
                    <a:cubicBezTo>
                      <a:pt x="147937" y="140411"/>
                      <a:pt x="138826" y="141081"/>
                      <a:pt x="129661" y="141885"/>
                    </a:cubicBezTo>
                    <a:cubicBezTo>
                      <a:pt x="123524" y="142420"/>
                      <a:pt x="117361" y="142902"/>
                      <a:pt x="111224" y="143652"/>
                    </a:cubicBezTo>
                    <a:cubicBezTo>
                      <a:pt x="104578" y="144430"/>
                      <a:pt x="97986" y="145608"/>
                      <a:pt x="91394" y="146680"/>
                    </a:cubicBezTo>
                    <a:lnTo>
                      <a:pt x="70063" y="150430"/>
                    </a:lnTo>
                    <a:cubicBezTo>
                      <a:pt x="68589" y="150698"/>
                      <a:pt x="65240" y="151957"/>
                      <a:pt x="62882" y="152520"/>
                    </a:cubicBezTo>
                    <a:cubicBezTo>
                      <a:pt x="62399" y="152252"/>
                      <a:pt x="61836" y="152091"/>
                      <a:pt x="61274" y="151984"/>
                    </a:cubicBezTo>
                    <a:cubicBezTo>
                      <a:pt x="61595" y="152145"/>
                      <a:pt x="61944" y="152386"/>
                      <a:pt x="62265" y="152654"/>
                    </a:cubicBezTo>
                    <a:cubicBezTo>
                      <a:pt x="61140" y="152868"/>
                      <a:pt x="60363" y="152841"/>
                      <a:pt x="60363" y="152359"/>
                    </a:cubicBezTo>
                    <a:cubicBezTo>
                      <a:pt x="60363" y="152145"/>
                      <a:pt x="60389" y="152011"/>
                      <a:pt x="60470" y="151904"/>
                    </a:cubicBezTo>
                    <a:cubicBezTo>
                      <a:pt x="59666" y="151904"/>
                      <a:pt x="58835" y="152038"/>
                      <a:pt x="58031" y="152386"/>
                    </a:cubicBezTo>
                    <a:cubicBezTo>
                      <a:pt x="55432" y="153323"/>
                      <a:pt x="54762" y="154984"/>
                      <a:pt x="54440" y="155520"/>
                    </a:cubicBezTo>
                    <a:cubicBezTo>
                      <a:pt x="53208" y="157690"/>
                      <a:pt x="52832" y="163396"/>
                      <a:pt x="59853" y="164146"/>
                    </a:cubicBezTo>
                    <a:cubicBezTo>
                      <a:pt x="61676" y="164334"/>
                      <a:pt x="68643" y="163637"/>
                      <a:pt x="71484" y="163503"/>
                    </a:cubicBezTo>
                    <a:lnTo>
                      <a:pt x="93511" y="161949"/>
                    </a:lnTo>
                    <a:close/>
                    <a:moveTo>
                      <a:pt x="59719" y="141992"/>
                    </a:moveTo>
                    <a:cubicBezTo>
                      <a:pt x="58326" y="142715"/>
                      <a:pt x="54494" y="143090"/>
                      <a:pt x="51948" y="143813"/>
                    </a:cubicBezTo>
                    <a:cubicBezTo>
                      <a:pt x="51091" y="146814"/>
                      <a:pt x="48009" y="148635"/>
                      <a:pt x="44954" y="147885"/>
                    </a:cubicBezTo>
                    <a:cubicBezTo>
                      <a:pt x="41685" y="147296"/>
                      <a:pt x="40666" y="145180"/>
                      <a:pt x="40104" y="144001"/>
                    </a:cubicBezTo>
                    <a:cubicBezTo>
                      <a:pt x="39273" y="142260"/>
                      <a:pt x="39461" y="140250"/>
                      <a:pt x="40800" y="138054"/>
                    </a:cubicBezTo>
                    <a:cubicBezTo>
                      <a:pt x="41336" y="137170"/>
                      <a:pt x="42810" y="135911"/>
                      <a:pt x="44981" y="134705"/>
                    </a:cubicBezTo>
                    <a:cubicBezTo>
                      <a:pt x="47285" y="133392"/>
                      <a:pt x="51091" y="131785"/>
                      <a:pt x="52806" y="130606"/>
                    </a:cubicBezTo>
                    <a:lnTo>
                      <a:pt x="71296" y="117989"/>
                    </a:lnTo>
                    <a:cubicBezTo>
                      <a:pt x="75691" y="115149"/>
                      <a:pt x="80112" y="112363"/>
                      <a:pt x="84668" y="109818"/>
                    </a:cubicBezTo>
                    <a:cubicBezTo>
                      <a:pt x="87696" y="108157"/>
                      <a:pt x="90778" y="106550"/>
                      <a:pt x="93886" y="105050"/>
                    </a:cubicBezTo>
                    <a:cubicBezTo>
                      <a:pt x="105436" y="99504"/>
                      <a:pt x="117334" y="94790"/>
                      <a:pt x="129071" y="89566"/>
                    </a:cubicBezTo>
                    <a:cubicBezTo>
                      <a:pt x="132046" y="88039"/>
                      <a:pt x="135717" y="89217"/>
                      <a:pt x="137245" y="92218"/>
                    </a:cubicBezTo>
                    <a:cubicBezTo>
                      <a:pt x="138772" y="95191"/>
                      <a:pt x="137593" y="98861"/>
                      <a:pt x="134592" y="100388"/>
                    </a:cubicBezTo>
                    <a:cubicBezTo>
                      <a:pt x="125373" y="105773"/>
                      <a:pt x="116209" y="111131"/>
                      <a:pt x="106883" y="116328"/>
                    </a:cubicBezTo>
                    <a:cubicBezTo>
                      <a:pt x="102301" y="118900"/>
                      <a:pt x="97718" y="121471"/>
                      <a:pt x="93109" y="123963"/>
                    </a:cubicBezTo>
                    <a:cubicBezTo>
                      <a:pt x="88527" y="126427"/>
                      <a:pt x="83891" y="128758"/>
                      <a:pt x="79335" y="131330"/>
                    </a:cubicBezTo>
                    <a:lnTo>
                      <a:pt x="59719" y="141992"/>
                    </a:lnTo>
                    <a:close/>
                    <a:moveTo>
                      <a:pt x="50903" y="144135"/>
                    </a:moveTo>
                    <a:cubicBezTo>
                      <a:pt x="49858" y="144563"/>
                      <a:pt x="49268" y="145099"/>
                      <a:pt x="49644" y="145849"/>
                    </a:cubicBezTo>
                    <a:cubicBezTo>
                      <a:pt x="49831" y="146251"/>
                      <a:pt x="50153" y="145206"/>
                      <a:pt x="50314" y="145046"/>
                    </a:cubicBezTo>
                    <a:cubicBezTo>
                      <a:pt x="50555" y="144751"/>
                      <a:pt x="50769" y="144456"/>
                      <a:pt x="50903" y="144135"/>
                    </a:cubicBezTo>
                    <a:close/>
                    <a:moveTo>
                      <a:pt x="69902" y="99397"/>
                    </a:moveTo>
                    <a:cubicBezTo>
                      <a:pt x="74914" y="95566"/>
                      <a:pt x="79737" y="91494"/>
                      <a:pt x="84507" y="87342"/>
                    </a:cubicBezTo>
                    <a:cubicBezTo>
                      <a:pt x="91689" y="81127"/>
                      <a:pt x="98522" y="74564"/>
                      <a:pt x="105409" y="68027"/>
                    </a:cubicBezTo>
                    <a:cubicBezTo>
                      <a:pt x="107982" y="65857"/>
                      <a:pt x="108330" y="62027"/>
                      <a:pt x="106160" y="59455"/>
                    </a:cubicBezTo>
                    <a:cubicBezTo>
                      <a:pt x="104016" y="56910"/>
                      <a:pt x="100157" y="56562"/>
                      <a:pt x="97611" y="58732"/>
                    </a:cubicBezTo>
                    <a:cubicBezTo>
                      <a:pt x="90054" y="64330"/>
                      <a:pt x="82337" y="69608"/>
                      <a:pt x="74780" y="75180"/>
                    </a:cubicBezTo>
                    <a:cubicBezTo>
                      <a:pt x="69715" y="78877"/>
                      <a:pt x="64677" y="82601"/>
                      <a:pt x="59800" y="86485"/>
                    </a:cubicBezTo>
                    <a:cubicBezTo>
                      <a:pt x="53636" y="91361"/>
                      <a:pt x="47714" y="96477"/>
                      <a:pt x="41765" y="101594"/>
                    </a:cubicBezTo>
                    <a:cubicBezTo>
                      <a:pt x="35762" y="106711"/>
                      <a:pt x="29947" y="111961"/>
                      <a:pt x="24025" y="117185"/>
                    </a:cubicBezTo>
                    <a:cubicBezTo>
                      <a:pt x="21506" y="119141"/>
                      <a:pt x="21024" y="122811"/>
                      <a:pt x="23007" y="125329"/>
                    </a:cubicBezTo>
                    <a:cubicBezTo>
                      <a:pt x="24963" y="127874"/>
                      <a:pt x="28634" y="128329"/>
                      <a:pt x="31153" y="126374"/>
                    </a:cubicBezTo>
                    <a:cubicBezTo>
                      <a:pt x="37692" y="121954"/>
                      <a:pt x="44230" y="117667"/>
                      <a:pt x="50715" y="113167"/>
                    </a:cubicBezTo>
                    <a:cubicBezTo>
                      <a:pt x="57174" y="108693"/>
                      <a:pt x="63659" y="104192"/>
                      <a:pt x="69902" y="99397"/>
                    </a:cubicBezTo>
                    <a:close/>
                    <a:moveTo>
                      <a:pt x="22203" y="103603"/>
                    </a:moveTo>
                    <a:cubicBezTo>
                      <a:pt x="21855" y="104085"/>
                      <a:pt x="21426" y="104514"/>
                      <a:pt x="21077" y="104862"/>
                    </a:cubicBezTo>
                    <a:lnTo>
                      <a:pt x="21051" y="104273"/>
                    </a:lnTo>
                    <a:lnTo>
                      <a:pt x="21051" y="104192"/>
                    </a:lnTo>
                    <a:cubicBezTo>
                      <a:pt x="21024" y="104514"/>
                      <a:pt x="20943" y="104809"/>
                      <a:pt x="20836" y="105130"/>
                    </a:cubicBezTo>
                    <a:cubicBezTo>
                      <a:pt x="20541" y="105452"/>
                      <a:pt x="20408" y="105693"/>
                      <a:pt x="20568" y="105800"/>
                    </a:cubicBezTo>
                    <a:lnTo>
                      <a:pt x="20595" y="105800"/>
                    </a:lnTo>
                    <a:lnTo>
                      <a:pt x="20488" y="106041"/>
                    </a:lnTo>
                    <a:cubicBezTo>
                      <a:pt x="19041" y="108907"/>
                      <a:pt x="15530" y="110059"/>
                      <a:pt x="12663" y="108613"/>
                    </a:cubicBezTo>
                    <a:cubicBezTo>
                      <a:pt x="11913" y="108291"/>
                      <a:pt x="7947" y="105452"/>
                      <a:pt x="10251" y="100362"/>
                    </a:cubicBezTo>
                    <a:cubicBezTo>
                      <a:pt x="10492" y="99772"/>
                      <a:pt x="11162" y="98567"/>
                      <a:pt x="12100" y="96959"/>
                    </a:cubicBezTo>
                    <a:cubicBezTo>
                      <a:pt x="16575" y="89191"/>
                      <a:pt x="28527" y="70224"/>
                      <a:pt x="29465" y="68724"/>
                    </a:cubicBezTo>
                    <a:cubicBezTo>
                      <a:pt x="33029" y="63500"/>
                      <a:pt x="36191" y="58008"/>
                      <a:pt x="39487" y="52624"/>
                    </a:cubicBezTo>
                    <a:cubicBezTo>
                      <a:pt x="42891" y="47132"/>
                      <a:pt x="46347" y="41667"/>
                      <a:pt x="49804" y="36229"/>
                    </a:cubicBezTo>
                    <a:cubicBezTo>
                      <a:pt x="54548" y="28808"/>
                      <a:pt x="59425" y="21522"/>
                      <a:pt x="64570" y="14369"/>
                    </a:cubicBezTo>
                    <a:cubicBezTo>
                      <a:pt x="66365" y="11529"/>
                      <a:pt x="70117" y="10699"/>
                      <a:pt x="72931" y="12467"/>
                    </a:cubicBezTo>
                    <a:cubicBezTo>
                      <a:pt x="75771" y="14262"/>
                      <a:pt x="76629" y="18013"/>
                      <a:pt x="74833" y="20852"/>
                    </a:cubicBezTo>
                    <a:cubicBezTo>
                      <a:pt x="68482" y="32184"/>
                      <a:pt x="63096" y="43998"/>
                      <a:pt x="56825" y="55410"/>
                    </a:cubicBezTo>
                    <a:cubicBezTo>
                      <a:pt x="55137" y="58517"/>
                      <a:pt x="53342" y="61571"/>
                      <a:pt x="51439" y="64545"/>
                    </a:cubicBezTo>
                    <a:cubicBezTo>
                      <a:pt x="48572" y="69099"/>
                      <a:pt x="45436" y="73466"/>
                      <a:pt x="42221" y="77779"/>
                    </a:cubicBezTo>
                    <a:cubicBezTo>
                      <a:pt x="41122" y="79118"/>
                      <a:pt x="27482" y="96504"/>
                      <a:pt x="22203" y="103603"/>
                    </a:cubicBezTo>
                    <a:close/>
                    <a:moveTo>
                      <a:pt x="21077" y="103951"/>
                    </a:moveTo>
                    <a:cubicBezTo>
                      <a:pt x="21533" y="101299"/>
                      <a:pt x="20220" y="99826"/>
                      <a:pt x="18934" y="98888"/>
                    </a:cubicBezTo>
                    <a:cubicBezTo>
                      <a:pt x="20461" y="100120"/>
                      <a:pt x="21265" y="102023"/>
                      <a:pt x="21077" y="103951"/>
                    </a:cubicBezTo>
                    <a:close/>
                    <a:moveTo>
                      <a:pt x="20595" y="105800"/>
                    </a:moveTo>
                    <a:cubicBezTo>
                      <a:pt x="21077" y="106094"/>
                      <a:pt x="21104" y="105452"/>
                      <a:pt x="21077" y="104862"/>
                    </a:cubicBezTo>
                    <a:lnTo>
                      <a:pt x="20836" y="105130"/>
                    </a:lnTo>
                    <a:cubicBezTo>
                      <a:pt x="20783" y="105371"/>
                      <a:pt x="20675" y="105585"/>
                      <a:pt x="20595" y="105800"/>
                    </a:cubicBezTo>
                    <a:close/>
                    <a:moveTo>
                      <a:pt x="14539" y="85521"/>
                    </a:moveTo>
                    <a:lnTo>
                      <a:pt x="21345" y="67411"/>
                    </a:lnTo>
                    <a:cubicBezTo>
                      <a:pt x="23355" y="61678"/>
                      <a:pt x="25633" y="55999"/>
                      <a:pt x="27589" y="50159"/>
                    </a:cubicBezTo>
                    <a:cubicBezTo>
                      <a:pt x="28876" y="46221"/>
                      <a:pt x="30028" y="42230"/>
                      <a:pt x="31073" y="38211"/>
                    </a:cubicBezTo>
                    <a:cubicBezTo>
                      <a:pt x="33753" y="27898"/>
                      <a:pt x="35682" y="17477"/>
                      <a:pt x="36566" y="6949"/>
                    </a:cubicBezTo>
                    <a:cubicBezTo>
                      <a:pt x="37049" y="3627"/>
                      <a:pt x="34771" y="546"/>
                      <a:pt x="31448" y="64"/>
                    </a:cubicBezTo>
                    <a:cubicBezTo>
                      <a:pt x="28125" y="-418"/>
                      <a:pt x="25043" y="1885"/>
                      <a:pt x="24561" y="5207"/>
                    </a:cubicBezTo>
                    <a:cubicBezTo>
                      <a:pt x="23730" y="9038"/>
                      <a:pt x="22632" y="12815"/>
                      <a:pt x="21533" y="16593"/>
                    </a:cubicBezTo>
                    <a:cubicBezTo>
                      <a:pt x="19309" y="24227"/>
                      <a:pt x="16522" y="31702"/>
                      <a:pt x="13896" y="39256"/>
                    </a:cubicBezTo>
                    <a:cubicBezTo>
                      <a:pt x="12556" y="43114"/>
                      <a:pt x="11270" y="46971"/>
                      <a:pt x="10090" y="50856"/>
                    </a:cubicBezTo>
                    <a:cubicBezTo>
                      <a:pt x="8858" y="54821"/>
                      <a:pt x="7786" y="58812"/>
                      <a:pt x="6687" y="62750"/>
                    </a:cubicBezTo>
                    <a:lnTo>
                      <a:pt x="1890" y="81877"/>
                    </a:lnTo>
                    <a:cubicBezTo>
                      <a:pt x="1596" y="83324"/>
                      <a:pt x="1703" y="86807"/>
                      <a:pt x="1462" y="89164"/>
                    </a:cubicBezTo>
                    <a:cubicBezTo>
                      <a:pt x="1087" y="89592"/>
                      <a:pt x="792" y="90075"/>
                      <a:pt x="551" y="90611"/>
                    </a:cubicBezTo>
                    <a:lnTo>
                      <a:pt x="819" y="90343"/>
                    </a:lnTo>
                    <a:lnTo>
                      <a:pt x="1381" y="89887"/>
                    </a:lnTo>
                    <a:cubicBezTo>
                      <a:pt x="1221" y="90986"/>
                      <a:pt x="926" y="91682"/>
                      <a:pt x="417" y="91575"/>
                    </a:cubicBezTo>
                    <a:cubicBezTo>
                      <a:pt x="336" y="91575"/>
                      <a:pt x="283" y="91548"/>
                      <a:pt x="229" y="91494"/>
                    </a:cubicBezTo>
                    <a:cubicBezTo>
                      <a:pt x="122" y="91923"/>
                      <a:pt x="68" y="92352"/>
                      <a:pt x="41" y="92807"/>
                    </a:cubicBezTo>
                    <a:cubicBezTo>
                      <a:pt x="-307" y="96263"/>
                      <a:pt x="1649" y="97629"/>
                      <a:pt x="1944" y="97951"/>
                    </a:cubicBezTo>
                    <a:cubicBezTo>
                      <a:pt x="2828" y="98888"/>
                      <a:pt x="9313" y="101460"/>
                      <a:pt x="11725" y="94923"/>
                    </a:cubicBezTo>
                    <a:cubicBezTo>
                      <a:pt x="12288" y="93423"/>
                      <a:pt x="13735" y="87744"/>
                      <a:pt x="14539" y="85521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" name="Google Shape;634;p6"/>
              <p:cNvSpPr/>
              <p:nvPr/>
            </p:nvSpPr>
            <p:spPr>
              <a:xfrm rot="10800000" flipH="1">
                <a:off x="294726" y="751161"/>
                <a:ext cx="211302" cy="537707"/>
              </a:xfrm>
              <a:custGeom>
                <a:avLst/>
                <a:gdLst/>
                <a:ahLst/>
                <a:cxnLst/>
                <a:rect l="l" t="t" r="r" b="b"/>
                <a:pathLst>
                  <a:path w="422605" h="1075414" extrusionOk="0">
                    <a:moveTo>
                      <a:pt x="7022" y="15357"/>
                    </a:moveTo>
                    <a:cubicBezTo>
                      <a:pt x="6513" y="14017"/>
                      <a:pt x="510" y="1346"/>
                      <a:pt x="1743" y="141"/>
                    </a:cubicBezTo>
                    <a:cubicBezTo>
                      <a:pt x="2574" y="-663"/>
                      <a:pt x="9863" y="2230"/>
                      <a:pt x="10827" y="2498"/>
                    </a:cubicBezTo>
                    <a:cubicBezTo>
                      <a:pt x="20260" y="5016"/>
                      <a:pt x="29800" y="7240"/>
                      <a:pt x="39206" y="9811"/>
                    </a:cubicBezTo>
                    <a:cubicBezTo>
                      <a:pt x="84038" y="22000"/>
                      <a:pt x="126351" y="43431"/>
                      <a:pt x="158133" y="76730"/>
                    </a:cubicBezTo>
                    <a:cubicBezTo>
                      <a:pt x="175820" y="95268"/>
                      <a:pt x="189111" y="116726"/>
                      <a:pt x="196480" y="140836"/>
                    </a:cubicBezTo>
                    <a:cubicBezTo>
                      <a:pt x="198544" y="147614"/>
                      <a:pt x="196963" y="160821"/>
                      <a:pt x="199080" y="166018"/>
                    </a:cubicBezTo>
                    <a:lnTo>
                      <a:pt x="203984" y="174108"/>
                    </a:lnTo>
                    <a:cubicBezTo>
                      <a:pt x="131845" y="165991"/>
                      <a:pt x="64262" y="123396"/>
                      <a:pt x="29157" y="62586"/>
                    </a:cubicBezTo>
                    <a:cubicBezTo>
                      <a:pt x="20421" y="47450"/>
                      <a:pt x="13078" y="31644"/>
                      <a:pt x="7022" y="15357"/>
                    </a:cubicBezTo>
                    <a:close/>
                    <a:moveTo>
                      <a:pt x="404054" y="114502"/>
                    </a:moveTo>
                    <a:cubicBezTo>
                      <a:pt x="384358" y="118280"/>
                      <a:pt x="365198" y="123182"/>
                      <a:pt x="346734" y="129290"/>
                    </a:cubicBezTo>
                    <a:cubicBezTo>
                      <a:pt x="272639" y="153882"/>
                      <a:pt x="218776" y="207219"/>
                      <a:pt x="205860" y="267146"/>
                    </a:cubicBezTo>
                    <a:lnTo>
                      <a:pt x="215694" y="263663"/>
                    </a:lnTo>
                    <a:cubicBezTo>
                      <a:pt x="222018" y="262297"/>
                      <a:pt x="237668" y="264681"/>
                      <a:pt x="245841" y="263503"/>
                    </a:cubicBezTo>
                    <a:cubicBezTo>
                      <a:pt x="274944" y="259243"/>
                      <a:pt x="301152" y="249813"/>
                      <a:pt x="324037" y="236446"/>
                    </a:cubicBezTo>
                    <a:cubicBezTo>
                      <a:pt x="365224" y="212443"/>
                      <a:pt x="392665" y="178635"/>
                      <a:pt x="409253" y="141988"/>
                    </a:cubicBezTo>
                    <a:cubicBezTo>
                      <a:pt x="412736" y="134273"/>
                      <a:pt x="415818" y="126450"/>
                      <a:pt x="419248" y="118735"/>
                    </a:cubicBezTo>
                    <a:cubicBezTo>
                      <a:pt x="419596" y="117931"/>
                      <a:pt x="423375" y="112065"/>
                      <a:pt x="422464" y="111315"/>
                    </a:cubicBezTo>
                    <a:cubicBezTo>
                      <a:pt x="421097" y="110163"/>
                      <a:pt x="405689" y="114181"/>
                      <a:pt x="404054" y="114502"/>
                    </a:cubicBezTo>
                    <a:close/>
                    <a:moveTo>
                      <a:pt x="389530" y="313893"/>
                    </a:moveTo>
                    <a:cubicBezTo>
                      <a:pt x="382937" y="315795"/>
                      <a:pt x="376104" y="316947"/>
                      <a:pt x="369378" y="318313"/>
                    </a:cubicBezTo>
                    <a:cubicBezTo>
                      <a:pt x="349494" y="322304"/>
                      <a:pt x="331138" y="328412"/>
                      <a:pt x="314899" y="340521"/>
                    </a:cubicBezTo>
                    <a:cubicBezTo>
                      <a:pt x="266583" y="376525"/>
                      <a:pt x="235230" y="435059"/>
                      <a:pt x="229147" y="493432"/>
                    </a:cubicBezTo>
                    <a:lnTo>
                      <a:pt x="225288" y="504924"/>
                    </a:lnTo>
                    <a:cubicBezTo>
                      <a:pt x="225904" y="509211"/>
                      <a:pt x="241634" y="507737"/>
                      <a:pt x="243590" y="507389"/>
                    </a:cubicBezTo>
                    <a:cubicBezTo>
                      <a:pt x="262054" y="504067"/>
                      <a:pt x="278883" y="492575"/>
                      <a:pt x="291853" y="479823"/>
                    </a:cubicBezTo>
                    <a:cubicBezTo>
                      <a:pt x="325323" y="446846"/>
                      <a:pt x="344161" y="398278"/>
                      <a:pt x="369056" y="359086"/>
                    </a:cubicBezTo>
                    <a:cubicBezTo>
                      <a:pt x="376694" y="347057"/>
                      <a:pt x="383500" y="334761"/>
                      <a:pt x="390334" y="322331"/>
                    </a:cubicBezTo>
                    <a:cubicBezTo>
                      <a:pt x="391700" y="319840"/>
                      <a:pt x="397730" y="313330"/>
                      <a:pt x="397890" y="310651"/>
                    </a:cubicBezTo>
                    <a:cubicBezTo>
                      <a:pt x="398051" y="307758"/>
                      <a:pt x="392424" y="313062"/>
                      <a:pt x="389530" y="313893"/>
                    </a:cubicBezTo>
                    <a:close/>
                    <a:moveTo>
                      <a:pt x="364367" y="881416"/>
                    </a:moveTo>
                    <a:cubicBezTo>
                      <a:pt x="357775" y="883291"/>
                      <a:pt x="350968" y="884470"/>
                      <a:pt x="344215" y="885810"/>
                    </a:cubicBezTo>
                    <a:cubicBezTo>
                      <a:pt x="324331" y="889801"/>
                      <a:pt x="305975" y="895909"/>
                      <a:pt x="289736" y="908044"/>
                    </a:cubicBezTo>
                    <a:cubicBezTo>
                      <a:pt x="241420" y="944049"/>
                      <a:pt x="210067" y="1002582"/>
                      <a:pt x="204011" y="1060929"/>
                    </a:cubicBezTo>
                    <a:lnTo>
                      <a:pt x="200152" y="1072448"/>
                    </a:lnTo>
                    <a:cubicBezTo>
                      <a:pt x="200741" y="1076708"/>
                      <a:pt x="216471" y="1075234"/>
                      <a:pt x="218428" y="1074886"/>
                    </a:cubicBezTo>
                    <a:cubicBezTo>
                      <a:pt x="236891" y="1071591"/>
                      <a:pt x="253747" y="1060098"/>
                      <a:pt x="266690" y="1047320"/>
                    </a:cubicBezTo>
                    <a:cubicBezTo>
                      <a:pt x="300160" y="1014343"/>
                      <a:pt x="319025" y="965801"/>
                      <a:pt x="343893" y="926582"/>
                    </a:cubicBezTo>
                    <a:cubicBezTo>
                      <a:pt x="351531" y="914581"/>
                      <a:pt x="358337" y="902285"/>
                      <a:pt x="365171" y="889828"/>
                    </a:cubicBezTo>
                    <a:cubicBezTo>
                      <a:pt x="366537" y="887363"/>
                      <a:pt x="372567" y="880854"/>
                      <a:pt x="372728" y="878175"/>
                    </a:cubicBezTo>
                    <a:cubicBezTo>
                      <a:pt x="372915" y="875255"/>
                      <a:pt x="367261" y="880586"/>
                      <a:pt x="364367" y="881416"/>
                    </a:cubicBezTo>
                    <a:close/>
                    <a:moveTo>
                      <a:pt x="63994" y="440899"/>
                    </a:moveTo>
                    <a:cubicBezTo>
                      <a:pt x="48987" y="435166"/>
                      <a:pt x="33846" y="429594"/>
                      <a:pt x="19108" y="423245"/>
                    </a:cubicBezTo>
                    <a:cubicBezTo>
                      <a:pt x="18224" y="422870"/>
                      <a:pt x="7129" y="416762"/>
                      <a:pt x="6459" y="417351"/>
                    </a:cubicBezTo>
                    <a:cubicBezTo>
                      <a:pt x="6325" y="417459"/>
                      <a:pt x="17071" y="435193"/>
                      <a:pt x="17554" y="436104"/>
                    </a:cubicBezTo>
                    <a:cubicBezTo>
                      <a:pt x="29291" y="458687"/>
                      <a:pt x="38965" y="482502"/>
                      <a:pt x="51828" y="504496"/>
                    </a:cubicBezTo>
                    <a:cubicBezTo>
                      <a:pt x="63913" y="525204"/>
                      <a:pt x="78277" y="545054"/>
                      <a:pt x="98241" y="559306"/>
                    </a:cubicBezTo>
                    <a:cubicBezTo>
                      <a:pt x="126807" y="579692"/>
                      <a:pt x="162528" y="582103"/>
                      <a:pt x="192193" y="599597"/>
                    </a:cubicBezTo>
                    <a:lnTo>
                      <a:pt x="193211" y="591319"/>
                    </a:lnTo>
                    <a:cubicBezTo>
                      <a:pt x="198544" y="579291"/>
                      <a:pt x="188977" y="555850"/>
                      <a:pt x="184984" y="544947"/>
                    </a:cubicBezTo>
                    <a:cubicBezTo>
                      <a:pt x="164404" y="488878"/>
                      <a:pt x="118339" y="461607"/>
                      <a:pt x="63994" y="440899"/>
                    </a:cubicBezTo>
                    <a:close/>
                    <a:moveTo>
                      <a:pt x="57535" y="810800"/>
                    </a:moveTo>
                    <a:cubicBezTo>
                      <a:pt x="42529" y="805068"/>
                      <a:pt x="27415" y="799496"/>
                      <a:pt x="12650" y="793147"/>
                    </a:cubicBezTo>
                    <a:cubicBezTo>
                      <a:pt x="11765" y="792772"/>
                      <a:pt x="698" y="786690"/>
                      <a:pt x="1" y="787253"/>
                    </a:cubicBezTo>
                    <a:cubicBezTo>
                      <a:pt x="-133" y="787360"/>
                      <a:pt x="10640" y="805094"/>
                      <a:pt x="11095" y="806005"/>
                    </a:cubicBezTo>
                    <a:cubicBezTo>
                      <a:pt x="22833" y="828588"/>
                      <a:pt x="32533" y="852404"/>
                      <a:pt x="45369" y="874397"/>
                    </a:cubicBezTo>
                    <a:cubicBezTo>
                      <a:pt x="57455" y="895105"/>
                      <a:pt x="71819" y="914956"/>
                      <a:pt x="91783" y="929208"/>
                    </a:cubicBezTo>
                    <a:cubicBezTo>
                      <a:pt x="120349" y="949594"/>
                      <a:pt x="156070" y="952005"/>
                      <a:pt x="185735" y="969498"/>
                    </a:cubicBezTo>
                    <a:lnTo>
                      <a:pt x="186753" y="961220"/>
                    </a:lnTo>
                    <a:cubicBezTo>
                      <a:pt x="192086" y="949192"/>
                      <a:pt x="182519" y="925752"/>
                      <a:pt x="178526" y="914849"/>
                    </a:cubicBezTo>
                    <a:cubicBezTo>
                      <a:pt x="157946" y="858779"/>
                      <a:pt x="111908" y="831508"/>
                      <a:pt x="57535" y="81080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" name="Google Shape;635;p6"/>
              <p:cNvSpPr/>
              <p:nvPr/>
            </p:nvSpPr>
            <p:spPr>
              <a:xfrm rot="10800000" flipH="1">
                <a:off x="284414" y="1322156"/>
                <a:ext cx="243694" cy="95835"/>
              </a:xfrm>
              <a:custGeom>
                <a:avLst/>
                <a:gdLst/>
                <a:ahLst/>
                <a:cxnLst/>
                <a:rect l="l" t="t" r="r" b="b"/>
                <a:pathLst>
                  <a:path w="487387" h="191671" extrusionOk="0">
                    <a:moveTo>
                      <a:pt x="360660" y="60818"/>
                    </a:moveTo>
                    <a:cubicBezTo>
                      <a:pt x="380571" y="53934"/>
                      <a:pt x="400508" y="49005"/>
                      <a:pt x="418784" y="46245"/>
                    </a:cubicBezTo>
                    <a:cubicBezTo>
                      <a:pt x="427627" y="44879"/>
                      <a:pt x="436712" y="44450"/>
                      <a:pt x="445689" y="44477"/>
                    </a:cubicBezTo>
                    <a:cubicBezTo>
                      <a:pt x="452817" y="44504"/>
                      <a:pt x="460026" y="45013"/>
                      <a:pt x="466939" y="46808"/>
                    </a:cubicBezTo>
                    <a:cubicBezTo>
                      <a:pt x="516756" y="59747"/>
                      <a:pt x="462223" y="104726"/>
                      <a:pt x="443599" y="119352"/>
                    </a:cubicBezTo>
                    <a:cubicBezTo>
                      <a:pt x="431004" y="129237"/>
                      <a:pt x="402491" y="140516"/>
                      <a:pt x="386842" y="148579"/>
                    </a:cubicBezTo>
                    <a:cubicBezTo>
                      <a:pt x="337615" y="173895"/>
                      <a:pt x="282224" y="194817"/>
                      <a:pt x="227075" y="191281"/>
                    </a:cubicBezTo>
                    <a:cubicBezTo>
                      <a:pt x="163270" y="187209"/>
                      <a:pt x="12936" y="139498"/>
                      <a:pt x="4066" y="124148"/>
                    </a:cubicBezTo>
                    <a:cubicBezTo>
                      <a:pt x="-6519" y="105797"/>
                      <a:pt x="4683" y="89590"/>
                      <a:pt x="24727" y="86777"/>
                    </a:cubicBezTo>
                    <a:cubicBezTo>
                      <a:pt x="30408" y="85973"/>
                      <a:pt x="36196" y="85920"/>
                      <a:pt x="41931" y="86161"/>
                    </a:cubicBezTo>
                    <a:cubicBezTo>
                      <a:pt x="48791" y="86429"/>
                      <a:pt x="55651" y="87072"/>
                      <a:pt x="62485" y="88036"/>
                    </a:cubicBezTo>
                    <a:cubicBezTo>
                      <a:pt x="56482" y="84312"/>
                      <a:pt x="50721" y="80214"/>
                      <a:pt x="45254" y="75579"/>
                    </a:cubicBezTo>
                    <a:cubicBezTo>
                      <a:pt x="31132" y="63712"/>
                      <a:pt x="717" y="27198"/>
                      <a:pt x="19957" y="8339"/>
                    </a:cubicBezTo>
                    <a:cubicBezTo>
                      <a:pt x="33597" y="-5055"/>
                      <a:pt x="62029" y="731"/>
                      <a:pt x="78322" y="4856"/>
                    </a:cubicBezTo>
                    <a:cubicBezTo>
                      <a:pt x="106888" y="12116"/>
                      <a:pt x="134945" y="26395"/>
                      <a:pt x="160001" y="44504"/>
                    </a:cubicBezTo>
                    <a:cubicBezTo>
                      <a:pt x="166003" y="30949"/>
                      <a:pt x="175919" y="25189"/>
                      <a:pt x="187549" y="23100"/>
                    </a:cubicBezTo>
                    <a:cubicBezTo>
                      <a:pt x="195534" y="2847"/>
                      <a:pt x="230344" y="-7975"/>
                      <a:pt x="241251" y="15840"/>
                    </a:cubicBezTo>
                    <a:cubicBezTo>
                      <a:pt x="242403" y="18385"/>
                      <a:pt x="243395" y="21064"/>
                      <a:pt x="244225" y="23796"/>
                    </a:cubicBezTo>
                    <a:cubicBezTo>
                      <a:pt x="256552" y="23019"/>
                      <a:pt x="269603" y="21117"/>
                      <a:pt x="279678" y="29261"/>
                    </a:cubicBezTo>
                    <a:cubicBezTo>
                      <a:pt x="280214" y="29690"/>
                      <a:pt x="280724" y="30145"/>
                      <a:pt x="281206" y="30601"/>
                    </a:cubicBezTo>
                    <a:cubicBezTo>
                      <a:pt x="283671" y="28029"/>
                      <a:pt x="286297" y="25564"/>
                      <a:pt x="289058" y="23234"/>
                    </a:cubicBezTo>
                    <a:cubicBezTo>
                      <a:pt x="307682" y="7669"/>
                      <a:pt x="345279" y="-3877"/>
                      <a:pt x="367172" y="12920"/>
                    </a:cubicBezTo>
                    <a:cubicBezTo>
                      <a:pt x="380249" y="22966"/>
                      <a:pt x="369772" y="43111"/>
                      <a:pt x="364117" y="54416"/>
                    </a:cubicBezTo>
                    <a:cubicBezTo>
                      <a:pt x="363019" y="56586"/>
                      <a:pt x="361866" y="58729"/>
                      <a:pt x="360660" y="60818"/>
                    </a:cubicBezTo>
                    <a:lnTo>
                      <a:pt x="360660" y="60818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" name="Google Shape;636;p6"/>
              <p:cNvSpPr/>
              <p:nvPr/>
            </p:nvSpPr>
            <p:spPr>
              <a:xfrm rot="10800000" flipH="1">
                <a:off x="321203" y="1328593"/>
                <a:ext cx="142252" cy="81040"/>
              </a:xfrm>
              <a:custGeom>
                <a:avLst/>
                <a:gdLst/>
                <a:ahLst/>
                <a:cxnLst/>
                <a:rect l="l" t="t" r="r" b="b"/>
                <a:pathLst>
                  <a:path w="284504" h="162080" extrusionOk="0">
                    <a:moveTo>
                      <a:pt x="278158" y="53639"/>
                    </a:moveTo>
                    <a:cubicBezTo>
                      <a:pt x="277515" y="53719"/>
                      <a:pt x="275907" y="54094"/>
                      <a:pt x="275800" y="54121"/>
                    </a:cubicBezTo>
                    <a:lnTo>
                      <a:pt x="271271" y="55729"/>
                    </a:lnTo>
                    <a:lnTo>
                      <a:pt x="261061" y="59586"/>
                    </a:lnTo>
                    <a:cubicBezTo>
                      <a:pt x="255139" y="61890"/>
                      <a:pt x="249297" y="64381"/>
                      <a:pt x="243536" y="66980"/>
                    </a:cubicBezTo>
                    <a:cubicBezTo>
                      <a:pt x="237801" y="69579"/>
                      <a:pt x="232120" y="72284"/>
                      <a:pt x="226466" y="75017"/>
                    </a:cubicBezTo>
                    <a:cubicBezTo>
                      <a:pt x="220383" y="77990"/>
                      <a:pt x="214112" y="80991"/>
                      <a:pt x="208002" y="84312"/>
                    </a:cubicBezTo>
                    <a:cubicBezTo>
                      <a:pt x="205644" y="85598"/>
                      <a:pt x="203500" y="87152"/>
                      <a:pt x="201196" y="88491"/>
                    </a:cubicBezTo>
                    <a:cubicBezTo>
                      <a:pt x="204653" y="81794"/>
                      <a:pt x="207761" y="74829"/>
                      <a:pt x="209985" y="67462"/>
                    </a:cubicBezTo>
                    <a:cubicBezTo>
                      <a:pt x="211325" y="63069"/>
                      <a:pt x="212344" y="58568"/>
                      <a:pt x="213067" y="54068"/>
                    </a:cubicBezTo>
                    <a:cubicBezTo>
                      <a:pt x="213817" y="49514"/>
                      <a:pt x="214139" y="44933"/>
                      <a:pt x="214434" y="40432"/>
                    </a:cubicBezTo>
                    <a:cubicBezTo>
                      <a:pt x="214568" y="37726"/>
                      <a:pt x="214675" y="35021"/>
                      <a:pt x="214595" y="32262"/>
                    </a:cubicBezTo>
                    <a:cubicBezTo>
                      <a:pt x="214514" y="29422"/>
                      <a:pt x="214327" y="26609"/>
                      <a:pt x="213898" y="23823"/>
                    </a:cubicBezTo>
                    <a:cubicBezTo>
                      <a:pt x="213844" y="23609"/>
                      <a:pt x="212960" y="22082"/>
                      <a:pt x="212424" y="20742"/>
                    </a:cubicBezTo>
                    <a:cubicBezTo>
                      <a:pt x="212102" y="21224"/>
                      <a:pt x="211727" y="21680"/>
                      <a:pt x="211432" y="22055"/>
                    </a:cubicBezTo>
                    <a:cubicBezTo>
                      <a:pt x="211834" y="21492"/>
                      <a:pt x="212102" y="20903"/>
                      <a:pt x="212263" y="20260"/>
                    </a:cubicBezTo>
                    <a:lnTo>
                      <a:pt x="212424" y="20742"/>
                    </a:lnTo>
                    <a:cubicBezTo>
                      <a:pt x="213255" y="19537"/>
                      <a:pt x="213817" y="18304"/>
                      <a:pt x="212451" y="18626"/>
                    </a:cubicBezTo>
                    <a:lnTo>
                      <a:pt x="212424" y="18626"/>
                    </a:lnTo>
                    <a:cubicBezTo>
                      <a:pt x="212370" y="17367"/>
                      <a:pt x="211754" y="16215"/>
                      <a:pt x="210870" y="15224"/>
                    </a:cubicBezTo>
                    <a:cubicBezTo>
                      <a:pt x="210736" y="14768"/>
                      <a:pt x="210923" y="14125"/>
                      <a:pt x="210709" y="13750"/>
                    </a:cubicBezTo>
                    <a:cubicBezTo>
                      <a:pt x="209825" y="12357"/>
                      <a:pt x="208592" y="10857"/>
                      <a:pt x="206100" y="10616"/>
                    </a:cubicBezTo>
                    <a:cubicBezTo>
                      <a:pt x="203072" y="10187"/>
                      <a:pt x="200231" y="12250"/>
                      <a:pt x="199695" y="15251"/>
                    </a:cubicBezTo>
                    <a:lnTo>
                      <a:pt x="195327" y="18251"/>
                    </a:lnTo>
                    <a:cubicBezTo>
                      <a:pt x="192406" y="19939"/>
                      <a:pt x="189271" y="21278"/>
                      <a:pt x="186028" y="22484"/>
                    </a:cubicBezTo>
                    <a:cubicBezTo>
                      <a:pt x="181017" y="24386"/>
                      <a:pt x="175792" y="25779"/>
                      <a:pt x="170647" y="27038"/>
                    </a:cubicBezTo>
                    <a:cubicBezTo>
                      <a:pt x="162393" y="29208"/>
                      <a:pt x="153925" y="30627"/>
                      <a:pt x="145457" y="31833"/>
                    </a:cubicBezTo>
                    <a:cubicBezTo>
                      <a:pt x="137043" y="33038"/>
                      <a:pt x="128601" y="34003"/>
                      <a:pt x="120107" y="33949"/>
                    </a:cubicBezTo>
                    <a:cubicBezTo>
                      <a:pt x="115658" y="34003"/>
                      <a:pt x="111183" y="33949"/>
                      <a:pt x="106788" y="33360"/>
                    </a:cubicBezTo>
                    <a:cubicBezTo>
                      <a:pt x="102661" y="32797"/>
                      <a:pt x="98615" y="31913"/>
                      <a:pt x="94837" y="30118"/>
                    </a:cubicBezTo>
                    <a:cubicBezTo>
                      <a:pt x="91942" y="28565"/>
                      <a:pt x="88352" y="29663"/>
                      <a:pt x="86797" y="32529"/>
                    </a:cubicBezTo>
                    <a:cubicBezTo>
                      <a:pt x="86101" y="33788"/>
                      <a:pt x="86127" y="35182"/>
                      <a:pt x="86395" y="36494"/>
                    </a:cubicBezTo>
                    <a:cubicBezTo>
                      <a:pt x="86342" y="36601"/>
                      <a:pt x="86208" y="36601"/>
                      <a:pt x="86181" y="36708"/>
                    </a:cubicBezTo>
                    <a:cubicBezTo>
                      <a:pt x="85565" y="38343"/>
                      <a:pt x="85779" y="40111"/>
                      <a:pt x="86610" y="41530"/>
                    </a:cubicBezTo>
                    <a:lnTo>
                      <a:pt x="86690" y="41504"/>
                    </a:lnTo>
                    <a:cubicBezTo>
                      <a:pt x="87038" y="41423"/>
                      <a:pt x="87119" y="41772"/>
                      <a:pt x="87065" y="42227"/>
                    </a:cubicBezTo>
                    <a:cubicBezTo>
                      <a:pt x="87440" y="42682"/>
                      <a:pt x="87896" y="43084"/>
                      <a:pt x="88405" y="43433"/>
                    </a:cubicBezTo>
                    <a:lnTo>
                      <a:pt x="87816" y="43111"/>
                    </a:lnTo>
                    <a:cubicBezTo>
                      <a:pt x="87494" y="42897"/>
                      <a:pt x="87521" y="42924"/>
                      <a:pt x="87172" y="42709"/>
                    </a:cubicBezTo>
                    <a:lnTo>
                      <a:pt x="87012" y="42602"/>
                    </a:lnTo>
                    <a:cubicBezTo>
                      <a:pt x="86931" y="43165"/>
                      <a:pt x="86744" y="43781"/>
                      <a:pt x="86770" y="43968"/>
                    </a:cubicBezTo>
                    <a:lnTo>
                      <a:pt x="88593" y="58408"/>
                    </a:lnTo>
                    <a:cubicBezTo>
                      <a:pt x="89343" y="62292"/>
                      <a:pt x="90201" y="66203"/>
                      <a:pt x="91487" y="69980"/>
                    </a:cubicBezTo>
                    <a:cubicBezTo>
                      <a:pt x="92773" y="73758"/>
                      <a:pt x="94381" y="77428"/>
                      <a:pt x="96310" y="80937"/>
                    </a:cubicBezTo>
                    <a:cubicBezTo>
                      <a:pt x="99419" y="86643"/>
                      <a:pt x="103385" y="91787"/>
                      <a:pt x="107699" y="96635"/>
                    </a:cubicBezTo>
                    <a:cubicBezTo>
                      <a:pt x="103840" y="94921"/>
                      <a:pt x="100035" y="93126"/>
                      <a:pt x="96069" y="91626"/>
                    </a:cubicBezTo>
                    <a:cubicBezTo>
                      <a:pt x="86985" y="88170"/>
                      <a:pt x="77659" y="85250"/>
                      <a:pt x="68468" y="82116"/>
                    </a:cubicBezTo>
                    <a:cubicBezTo>
                      <a:pt x="56168" y="78285"/>
                      <a:pt x="44189" y="74508"/>
                      <a:pt x="31809" y="72365"/>
                    </a:cubicBezTo>
                    <a:cubicBezTo>
                      <a:pt x="23368" y="70918"/>
                      <a:pt x="14819" y="70168"/>
                      <a:pt x="5922" y="70516"/>
                    </a:cubicBezTo>
                    <a:cubicBezTo>
                      <a:pt x="2653" y="70516"/>
                      <a:pt x="0" y="73168"/>
                      <a:pt x="0" y="76436"/>
                    </a:cubicBezTo>
                    <a:cubicBezTo>
                      <a:pt x="-27" y="79705"/>
                      <a:pt x="2653" y="82357"/>
                      <a:pt x="5922" y="82357"/>
                    </a:cubicBezTo>
                    <a:cubicBezTo>
                      <a:pt x="13935" y="82652"/>
                      <a:pt x="21545" y="83991"/>
                      <a:pt x="29022" y="85813"/>
                    </a:cubicBezTo>
                    <a:cubicBezTo>
                      <a:pt x="40652" y="88599"/>
                      <a:pt x="51880" y="92724"/>
                      <a:pt x="63376" y="97010"/>
                    </a:cubicBezTo>
                    <a:cubicBezTo>
                      <a:pt x="73934" y="100627"/>
                      <a:pt x="84573" y="104190"/>
                      <a:pt x="95051" y="108047"/>
                    </a:cubicBezTo>
                    <a:cubicBezTo>
                      <a:pt x="99473" y="109682"/>
                      <a:pt x="103867" y="111289"/>
                      <a:pt x="108182" y="113111"/>
                    </a:cubicBezTo>
                    <a:cubicBezTo>
                      <a:pt x="113648" y="115414"/>
                      <a:pt x="119008" y="117959"/>
                      <a:pt x="124233" y="120772"/>
                    </a:cubicBezTo>
                    <a:cubicBezTo>
                      <a:pt x="129459" y="123585"/>
                      <a:pt x="134550" y="126639"/>
                      <a:pt x="139401" y="129988"/>
                    </a:cubicBezTo>
                    <a:lnTo>
                      <a:pt x="147708" y="136390"/>
                    </a:lnTo>
                    <a:cubicBezTo>
                      <a:pt x="147869" y="136551"/>
                      <a:pt x="149745" y="138774"/>
                      <a:pt x="150495" y="139685"/>
                    </a:cubicBezTo>
                    <a:cubicBezTo>
                      <a:pt x="150549" y="139766"/>
                      <a:pt x="150602" y="139819"/>
                      <a:pt x="150683" y="139899"/>
                    </a:cubicBezTo>
                    <a:cubicBezTo>
                      <a:pt x="151218" y="140676"/>
                      <a:pt x="152264" y="140784"/>
                      <a:pt x="153094" y="141212"/>
                    </a:cubicBezTo>
                    <a:cubicBezTo>
                      <a:pt x="151138" y="145204"/>
                      <a:pt x="149209" y="149195"/>
                      <a:pt x="147011" y="153026"/>
                    </a:cubicBezTo>
                    <a:cubicBezTo>
                      <a:pt x="145269" y="155785"/>
                      <a:pt x="146127" y="159455"/>
                      <a:pt x="148887" y="161197"/>
                    </a:cubicBezTo>
                    <a:cubicBezTo>
                      <a:pt x="151674" y="162911"/>
                      <a:pt x="155318" y="162054"/>
                      <a:pt x="157060" y="159295"/>
                    </a:cubicBezTo>
                    <a:cubicBezTo>
                      <a:pt x="162634" y="151044"/>
                      <a:pt x="167109" y="142150"/>
                      <a:pt x="172630" y="133899"/>
                    </a:cubicBezTo>
                    <a:cubicBezTo>
                      <a:pt x="174800" y="130711"/>
                      <a:pt x="177132" y="127603"/>
                      <a:pt x="179785" y="124710"/>
                    </a:cubicBezTo>
                    <a:cubicBezTo>
                      <a:pt x="185358" y="118495"/>
                      <a:pt x="192058" y="113352"/>
                      <a:pt x="199079" y="108503"/>
                    </a:cubicBezTo>
                    <a:cubicBezTo>
                      <a:pt x="210012" y="100948"/>
                      <a:pt x="221883" y="94385"/>
                      <a:pt x="233326" y="88331"/>
                    </a:cubicBezTo>
                    <a:cubicBezTo>
                      <a:pt x="239811" y="84741"/>
                      <a:pt x="246323" y="81178"/>
                      <a:pt x="252915" y="77749"/>
                    </a:cubicBezTo>
                    <a:cubicBezTo>
                      <a:pt x="257256" y="75499"/>
                      <a:pt x="261624" y="73275"/>
                      <a:pt x="266046" y="71186"/>
                    </a:cubicBezTo>
                    <a:lnTo>
                      <a:pt x="275854" y="66605"/>
                    </a:lnTo>
                    <a:lnTo>
                      <a:pt x="279150" y="65132"/>
                    </a:lnTo>
                    <a:lnTo>
                      <a:pt x="279123" y="65105"/>
                    </a:lnTo>
                    <a:cubicBezTo>
                      <a:pt x="279123" y="65051"/>
                      <a:pt x="279150" y="65024"/>
                      <a:pt x="279177" y="64998"/>
                    </a:cubicBezTo>
                    <a:cubicBezTo>
                      <a:pt x="279069" y="64944"/>
                      <a:pt x="278935" y="64917"/>
                      <a:pt x="278882" y="64890"/>
                    </a:cubicBezTo>
                    <a:cubicBezTo>
                      <a:pt x="279016" y="64917"/>
                      <a:pt x="279177" y="64917"/>
                      <a:pt x="279310" y="64917"/>
                    </a:cubicBezTo>
                    <a:cubicBezTo>
                      <a:pt x="279552" y="64783"/>
                      <a:pt x="279980" y="64703"/>
                      <a:pt x="280007" y="64864"/>
                    </a:cubicBezTo>
                    <a:cubicBezTo>
                      <a:pt x="281829" y="64596"/>
                      <a:pt x="283491" y="63471"/>
                      <a:pt x="284348" y="61703"/>
                    </a:cubicBezTo>
                    <a:cubicBezTo>
                      <a:pt x="284777" y="60926"/>
                      <a:pt x="284777" y="52809"/>
                      <a:pt x="278158" y="53639"/>
                    </a:cubicBezTo>
                    <a:close/>
                    <a:moveTo>
                      <a:pt x="168530" y="115013"/>
                    </a:moveTo>
                    <a:cubicBezTo>
                      <a:pt x="165582" y="118656"/>
                      <a:pt x="162983" y="122487"/>
                      <a:pt x="160678" y="126478"/>
                    </a:cubicBezTo>
                    <a:cubicBezTo>
                      <a:pt x="159820" y="127978"/>
                      <a:pt x="159097" y="129559"/>
                      <a:pt x="158293" y="131086"/>
                    </a:cubicBezTo>
                    <a:cubicBezTo>
                      <a:pt x="157275" y="129693"/>
                      <a:pt x="156176" y="128219"/>
                      <a:pt x="156042" y="128059"/>
                    </a:cubicBezTo>
                    <a:cubicBezTo>
                      <a:pt x="154917" y="126826"/>
                      <a:pt x="153711" y="125675"/>
                      <a:pt x="152478" y="124549"/>
                    </a:cubicBezTo>
                    <a:cubicBezTo>
                      <a:pt x="150709" y="122888"/>
                      <a:pt x="148833" y="121362"/>
                      <a:pt x="146958" y="119835"/>
                    </a:cubicBezTo>
                    <a:cubicBezTo>
                      <a:pt x="141947" y="115843"/>
                      <a:pt x="136694" y="112146"/>
                      <a:pt x="131228" y="108717"/>
                    </a:cubicBezTo>
                    <a:cubicBezTo>
                      <a:pt x="126833" y="106011"/>
                      <a:pt x="122250" y="103627"/>
                      <a:pt x="117668" y="101297"/>
                    </a:cubicBezTo>
                    <a:cubicBezTo>
                      <a:pt x="118070" y="101082"/>
                      <a:pt x="118579" y="101216"/>
                      <a:pt x="118981" y="100895"/>
                    </a:cubicBezTo>
                    <a:cubicBezTo>
                      <a:pt x="121527" y="98832"/>
                      <a:pt x="121902" y="95082"/>
                      <a:pt x="119839" y="92563"/>
                    </a:cubicBezTo>
                    <a:cubicBezTo>
                      <a:pt x="116703" y="87929"/>
                      <a:pt x="114318" y="82946"/>
                      <a:pt x="111987" y="77883"/>
                    </a:cubicBezTo>
                    <a:cubicBezTo>
                      <a:pt x="110245" y="74133"/>
                      <a:pt x="108744" y="70302"/>
                      <a:pt x="107217" y="66471"/>
                    </a:cubicBezTo>
                    <a:cubicBezTo>
                      <a:pt x="105690" y="62587"/>
                      <a:pt x="104028" y="58756"/>
                      <a:pt x="102795" y="54818"/>
                    </a:cubicBezTo>
                    <a:lnTo>
                      <a:pt x="99821" y="45067"/>
                    </a:lnTo>
                    <a:cubicBezTo>
                      <a:pt x="100330" y="45227"/>
                      <a:pt x="100759" y="45549"/>
                      <a:pt x="101268" y="45683"/>
                    </a:cubicBezTo>
                    <a:cubicBezTo>
                      <a:pt x="107217" y="47397"/>
                      <a:pt x="113461" y="48094"/>
                      <a:pt x="119624" y="48603"/>
                    </a:cubicBezTo>
                    <a:cubicBezTo>
                      <a:pt x="128977" y="49139"/>
                      <a:pt x="138382" y="49005"/>
                      <a:pt x="147654" y="47719"/>
                    </a:cubicBezTo>
                    <a:cubicBezTo>
                      <a:pt x="156873" y="46460"/>
                      <a:pt x="165904" y="44102"/>
                      <a:pt x="174747" y="41370"/>
                    </a:cubicBezTo>
                    <a:cubicBezTo>
                      <a:pt x="180321" y="39521"/>
                      <a:pt x="186002" y="37512"/>
                      <a:pt x="191361" y="34914"/>
                    </a:cubicBezTo>
                    <a:cubicBezTo>
                      <a:pt x="194845" y="33253"/>
                      <a:pt x="198168" y="31324"/>
                      <a:pt x="201276" y="29181"/>
                    </a:cubicBezTo>
                    <a:cubicBezTo>
                      <a:pt x="201196" y="30011"/>
                      <a:pt x="201196" y="30815"/>
                      <a:pt x="201089" y="31645"/>
                    </a:cubicBezTo>
                    <a:cubicBezTo>
                      <a:pt x="200794" y="34030"/>
                      <a:pt x="200392" y="36414"/>
                      <a:pt x="199936" y="38744"/>
                    </a:cubicBezTo>
                    <a:cubicBezTo>
                      <a:pt x="199132" y="43700"/>
                      <a:pt x="197927" y="48656"/>
                      <a:pt x="196908" y="53693"/>
                    </a:cubicBezTo>
                    <a:cubicBezTo>
                      <a:pt x="195890" y="58622"/>
                      <a:pt x="194925" y="63578"/>
                      <a:pt x="193773" y="68480"/>
                    </a:cubicBezTo>
                    <a:cubicBezTo>
                      <a:pt x="192219" y="75097"/>
                      <a:pt x="190638" y="81607"/>
                      <a:pt x="188279" y="87849"/>
                    </a:cubicBezTo>
                    <a:cubicBezTo>
                      <a:pt x="187020" y="90501"/>
                      <a:pt x="188172" y="93447"/>
                      <a:pt x="190530" y="95055"/>
                    </a:cubicBezTo>
                    <a:cubicBezTo>
                      <a:pt x="190343" y="95189"/>
                      <a:pt x="190128" y="95296"/>
                      <a:pt x="189968" y="95403"/>
                    </a:cubicBezTo>
                    <a:cubicBezTo>
                      <a:pt x="181955" y="101082"/>
                      <a:pt x="174666" y="107592"/>
                      <a:pt x="168530" y="115013"/>
                    </a:cubicBezTo>
                    <a:close/>
                    <a:moveTo>
                      <a:pt x="276765" y="64355"/>
                    </a:moveTo>
                    <a:cubicBezTo>
                      <a:pt x="276095" y="64006"/>
                      <a:pt x="275478" y="63551"/>
                      <a:pt x="275023" y="63015"/>
                    </a:cubicBezTo>
                    <a:cubicBezTo>
                      <a:pt x="275639" y="63765"/>
                      <a:pt x="276711" y="64756"/>
                      <a:pt x="278614" y="64864"/>
                    </a:cubicBezTo>
                    <a:cubicBezTo>
                      <a:pt x="277997" y="64810"/>
                      <a:pt x="277381" y="64623"/>
                      <a:pt x="276765" y="64355"/>
                    </a:cubicBezTo>
                    <a:close/>
                    <a:moveTo>
                      <a:pt x="279766" y="64890"/>
                    </a:moveTo>
                    <a:lnTo>
                      <a:pt x="280007" y="64864"/>
                    </a:lnTo>
                    <a:cubicBezTo>
                      <a:pt x="280088" y="65185"/>
                      <a:pt x="279739" y="65132"/>
                      <a:pt x="279391" y="65051"/>
                    </a:cubicBezTo>
                    <a:cubicBezTo>
                      <a:pt x="279337" y="65105"/>
                      <a:pt x="279203" y="65212"/>
                      <a:pt x="279150" y="65132"/>
                    </a:cubicBezTo>
                    <a:lnTo>
                      <a:pt x="279364" y="65051"/>
                    </a:lnTo>
                    <a:lnTo>
                      <a:pt x="279177" y="64998"/>
                    </a:lnTo>
                    <a:lnTo>
                      <a:pt x="279230" y="64944"/>
                    </a:lnTo>
                    <a:lnTo>
                      <a:pt x="279310" y="64917"/>
                    </a:lnTo>
                    <a:lnTo>
                      <a:pt x="279498" y="64917"/>
                    </a:lnTo>
                    <a:cubicBezTo>
                      <a:pt x="279605" y="64890"/>
                      <a:pt x="279686" y="64890"/>
                      <a:pt x="279766" y="64890"/>
                    </a:cubicBezTo>
                    <a:close/>
                    <a:moveTo>
                      <a:pt x="87065" y="42227"/>
                    </a:moveTo>
                    <a:cubicBezTo>
                      <a:pt x="87065" y="42334"/>
                      <a:pt x="87038" y="42468"/>
                      <a:pt x="87012" y="42602"/>
                    </a:cubicBezTo>
                    <a:cubicBezTo>
                      <a:pt x="86342" y="42147"/>
                      <a:pt x="85967" y="41691"/>
                      <a:pt x="86610" y="41530"/>
                    </a:cubicBezTo>
                    <a:cubicBezTo>
                      <a:pt x="86744" y="41772"/>
                      <a:pt x="86904" y="41986"/>
                      <a:pt x="87065" y="42227"/>
                    </a:cubicBezTo>
                    <a:close/>
                    <a:moveTo>
                      <a:pt x="106842" y="11902"/>
                    </a:moveTo>
                    <a:cubicBezTo>
                      <a:pt x="106252" y="8687"/>
                      <a:pt x="108369" y="5580"/>
                      <a:pt x="111585" y="5017"/>
                    </a:cubicBezTo>
                    <a:cubicBezTo>
                      <a:pt x="118177" y="3142"/>
                      <a:pt x="124877" y="1561"/>
                      <a:pt x="131790" y="704"/>
                    </a:cubicBezTo>
                    <a:cubicBezTo>
                      <a:pt x="135167" y="276"/>
                      <a:pt x="138543" y="61"/>
                      <a:pt x="141920" y="8"/>
                    </a:cubicBezTo>
                    <a:cubicBezTo>
                      <a:pt x="145323" y="-46"/>
                      <a:pt x="148646" y="195"/>
                      <a:pt x="151969" y="329"/>
                    </a:cubicBezTo>
                    <a:lnTo>
                      <a:pt x="163813" y="1561"/>
                    </a:lnTo>
                    <a:cubicBezTo>
                      <a:pt x="164376" y="1642"/>
                      <a:pt x="165716" y="2526"/>
                      <a:pt x="166600" y="2794"/>
                    </a:cubicBezTo>
                    <a:lnTo>
                      <a:pt x="166493" y="2847"/>
                    </a:lnTo>
                    <a:lnTo>
                      <a:pt x="166627" y="2794"/>
                    </a:lnTo>
                    <a:lnTo>
                      <a:pt x="166600" y="2794"/>
                    </a:lnTo>
                    <a:cubicBezTo>
                      <a:pt x="166949" y="2633"/>
                      <a:pt x="167511" y="2124"/>
                      <a:pt x="167485" y="2472"/>
                    </a:cubicBezTo>
                    <a:lnTo>
                      <a:pt x="167458" y="2553"/>
                    </a:lnTo>
                    <a:cubicBezTo>
                      <a:pt x="170111" y="1963"/>
                      <a:pt x="172844" y="3356"/>
                      <a:pt x="173916" y="5928"/>
                    </a:cubicBezTo>
                    <a:cubicBezTo>
                      <a:pt x="175122" y="8821"/>
                      <a:pt x="173728" y="12143"/>
                      <a:pt x="170834" y="13349"/>
                    </a:cubicBezTo>
                    <a:cubicBezTo>
                      <a:pt x="170057" y="13777"/>
                      <a:pt x="168985" y="13911"/>
                      <a:pt x="167833" y="14072"/>
                    </a:cubicBezTo>
                    <a:cubicBezTo>
                      <a:pt x="166332" y="14286"/>
                      <a:pt x="164296" y="13991"/>
                      <a:pt x="163197" y="14072"/>
                    </a:cubicBezTo>
                    <a:lnTo>
                      <a:pt x="152317" y="14983"/>
                    </a:lnTo>
                    <a:cubicBezTo>
                      <a:pt x="148458" y="15304"/>
                      <a:pt x="144573" y="15840"/>
                      <a:pt x="140607" y="16054"/>
                    </a:cubicBezTo>
                    <a:cubicBezTo>
                      <a:pt x="137016" y="16242"/>
                      <a:pt x="133398" y="16242"/>
                      <a:pt x="129807" y="16295"/>
                    </a:cubicBezTo>
                    <a:cubicBezTo>
                      <a:pt x="124367" y="16376"/>
                      <a:pt x="119035" y="16242"/>
                      <a:pt x="113729" y="16670"/>
                    </a:cubicBezTo>
                    <a:cubicBezTo>
                      <a:pt x="110513" y="17260"/>
                      <a:pt x="107405" y="15117"/>
                      <a:pt x="106842" y="1190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7" name="Google Shape;637;p6"/>
              <p:cNvSpPr/>
              <p:nvPr/>
            </p:nvSpPr>
            <p:spPr>
              <a:xfrm rot="10800000" flipH="1">
                <a:off x="287208" y="438437"/>
                <a:ext cx="189664" cy="890184"/>
              </a:xfrm>
              <a:custGeom>
                <a:avLst/>
                <a:gdLst/>
                <a:ahLst/>
                <a:cxnLst/>
                <a:rect l="l" t="t" r="r" b="b"/>
                <a:pathLst>
                  <a:path w="379328" h="1780367" extrusionOk="0">
                    <a:moveTo>
                      <a:pt x="375331" y="243110"/>
                    </a:moveTo>
                    <a:cubicBezTo>
                      <a:pt x="375331" y="243110"/>
                      <a:pt x="375412" y="243030"/>
                      <a:pt x="375412" y="243030"/>
                    </a:cubicBezTo>
                    <a:lnTo>
                      <a:pt x="375438" y="243084"/>
                    </a:lnTo>
                    <a:cubicBezTo>
                      <a:pt x="375465" y="243137"/>
                      <a:pt x="375358" y="243084"/>
                      <a:pt x="375331" y="243110"/>
                    </a:cubicBezTo>
                    <a:close/>
                    <a:moveTo>
                      <a:pt x="379190" y="236386"/>
                    </a:moveTo>
                    <a:cubicBezTo>
                      <a:pt x="378493" y="233332"/>
                      <a:pt x="375438" y="231404"/>
                      <a:pt x="372384" y="232100"/>
                    </a:cubicBezTo>
                    <a:cubicBezTo>
                      <a:pt x="371204" y="232341"/>
                      <a:pt x="369436" y="233225"/>
                      <a:pt x="367533" y="234645"/>
                    </a:cubicBezTo>
                    <a:cubicBezTo>
                      <a:pt x="364612" y="236842"/>
                      <a:pt x="360646" y="240887"/>
                      <a:pt x="358904" y="241985"/>
                    </a:cubicBezTo>
                    <a:cubicBezTo>
                      <a:pt x="355876" y="243861"/>
                      <a:pt x="352795" y="245602"/>
                      <a:pt x="349659" y="247316"/>
                    </a:cubicBezTo>
                    <a:cubicBezTo>
                      <a:pt x="342102" y="251415"/>
                      <a:pt x="334358" y="255219"/>
                      <a:pt x="326855" y="259371"/>
                    </a:cubicBezTo>
                    <a:cubicBezTo>
                      <a:pt x="312250" y="267676"/>
                      <a:pt x="295555" y="276570"/>
                      <a:pt x="279557" y="287125"/>
                    </a:cubicBezTo>
                    <a:cubicBezTo>
                      <a:pt x="269213" y="293956"/>
                      <a:pt x="259164" y="301457"/>
                      <a:pt x="249919" y="309574"/>
                    </a:cubicBezTo>
                    <a:cubicBezTo>
                      <a:pt x="240915" y="317477"/>
                      <a:pt x="232822" y="326049"/>
                      <a:pt x="225882" y="335184"/>
                    </a:cubicBezTo>
                    <a:cubicBezTo>
                      <a:pt x="226364" y="289000"/>
                      <a:pt x="226793" y="246218"/>
                      <a:pt x="227168" y="207803"/>
                    </a:cubicBezTo>
                    <a:cubicBezTo>
                      <a:pt x="229553" y="204615"/>
                      <a:pt x="231375" y="200516"/>
                      <a:pt x="232742" y="195935"/>
                    </a:cubicBezTo>
                    <a:cubicBezTo>
                      <a:pt x="235341" y="187122"/>
                      <a:pt x="236306" y="176406"/>
                      <a:pt x="238530" y="169468"/>
                    </a:cubicBezTo>
                    <a:cubicBezTo>
                      <a:pt x="244693" y="150126"/>
                      <a:pt x="261656" y="119292"/>
                      <a:pt x="283737" y="102844"/>
                    </a:cubicBezTo>
                    <a:cubicBezTo>
                      <a:pt x="297056" y="92932"/>
                      <a:pt x="312438" y="88485"/>
                      <a:pt x="328623" y="97700"/>
                    </a:cubicBezTo>
                    <a:cubicBezTo>
                      <a:pt x="339155" y="103540"/>
                      <a:pt x="341030" y="117068"/>
                      <a:pt x="337842" y="128561"/>
                    </a:cubicBezTo>
                    <a:cubicBezTo>
                      <a:pt x="334626" y="140080"/>
                      <a:pt x="326104" y="150394"/>
                      <a:pt x="313241" y="149081"/>
                    </a:cubicBezTo>
                    <a:cubicBezTo>
                      <a:pt x="309945" y="148760"/>
                      <a:pt x="306408" y="147635"/>
                      <a:pt x="303300" y="145840"/>
                    </a:cubicBezTo>
                    <a:cubicBezTo>
                      <a:pt x="300405" y="144179"/>
                      <a:pt x="297806" y="142009"/>
                      <a:pt x="296386" y="139250"/>
                    </a:cubicBezTo>
                    <a:cubicBezTo>
                      <a:pt x="295207" y="136946"/>
                      <a:pt x="295582" y="134669"/>
                      <a:pt x="296949" y="132981"/>
                    </a:cubicBezTo>
                    <a:cubicBezTo>
                      <a:pt x="298690" y="130811"/>
                      <a:pt x="301504" y="129338"/>
                      <a:pt x="304532" y="129311"/>
                    </a:cubicBezTo>
                    <a:cubicBezTo>
                      <a:pt x="307802" y="129365"/>
                      <a:pt x="310481" y="126739"/>
                      <a:pt x="310535" y="123471"/>
                    </a:cubicBezTo>
                    <a:cubicBezTo>
                      <a:pt x="310589" y="120203"/>
                      <a:pt x="307962" y="117524"/>
                      <a:pt x="304693" y="117470"/>
                    </a:cubicBezTo>
                    <a:cubicBezTo>
                      <a:pt x="297940" y="117256"/>
                      <a:pt x="291509" y="120310"/>
                      <a:pt x="287436" y="124998"/>
                    </a:cubicBezTo>
                    <a:cubicBezTo>
                      <a:pt x="282853" y="130222"/>
                      <a:pt x="281245" y="137455"/>
                      <a:pt x="284783" y="144956"/>
                    </a:cubicBezTo>
                    <a:cubicBezTo>
                      <a:pt x="287114" y="149939"/>
                      <a:pt x="291348" y="154198"/>
                      <a:pt x="296359" y="157359"/>
                    </a:cubicBezTo>
                    <a:cubicBezTo>
                      <a:pt x="301075" y="160306"/>
                      <a:pt x="306515" y="162208"/>
                      <a:pt x="311607" y="162904"/>
                    </a:cubicBezTo>
                    <a:cubicBezTo>
                      <a:pt x="331946" y="165610"/>
                      <a:pt x="347006" y="150956"/>
                      <a:pt x="352500" y="132820"/>
                    </a:cubicBezTo>
                    <a:cubicBezTo>
                      <a:pt x="358020" y="114524"/>
                      <a:pt x="353223" y="93414"/>
                      <a:pt x="336475" y="83770"/>
                    </a:cubicBezTo>
                    <a:cubicBezTo>
                      <a:pt x="313992" y="71233"/>
                      <a:pt x="292554" y="76483"/>
                      <a:pt x="274412" y="90574"/>
                    </a:cubicBezTo>
                    <a:cubicBezTo>
                      <a:pt x="251527" y="108362"/>
                      <a:pt x="234591" y="140295"/>
                      <a:pt x="227623" y="162047"/>
                    </a:cubicBezTo>
                    <a:cubicBezTo>
                      <a:pt x="228561" y="65098"/>
                      <a:pt x="229097" y="5734"/>
                      <a:pt x="229097" y="5734"/>
                    </a:cubicBezTo>
                    <a:cubicBezTo>
                      <a:pt x="229124" y="2599"/>
                      <a:pt x="226632" y="28"/>
                      <a:pt x="223497" y="1"/>
                    </a:cubicBezTo>
                    <a:cubicBezTo>
                      <a:pt x="220335" y="-53"/>
                      <a:pt x="217762" y="2465"/>
                      <a:pt x="217708" y="5600"/>
                    </a:cubicBezTo>
                    <a:cubicBezTo>
                      <a:pt x="217708" y="5600"/>
                      <a:pt x="216101" y="98129"/>
                      <a:pt x="213769" y="240646"/>
                    </a:cubicBezTo>
                    <a:cubicBezTo>
                      <a:pt x="210205" y="234002"/>
                      <a:pt x="206427" y="227466"/>
                      <a:pt x="202085" y="221277"/>
                    </a:cubicBezTo>
                    <a:cubicBezTo>
                      <a:pt x="196994" y="213991"/>
                      <a:pt x="191420" y="206999"/>
                      <a:pt x="185766" y="200141"/>
                    </a:cubicBezTo>
                    <a:cubicBezTo>
                      <a:pt x="178745" y="191756"/>
                      <a:pt x="171161" y="183934"/>
                      <a:pt x="163015" y="176727"/>
                    </a:cubicBezTo>
                    <a:cubicBezTo>
                      <a:pt x="154949" y="169602"/>
                      <a:pt x="146373" y="163012"/>
                      <a:pt x="137450" y="156850"/>
                    </a:cubicBezTo>
                    <a:cubicBezTo>
                      <a:pt x="126972" y="149590"/>
                      <a:pt x="115985" y="142920"/>
                      <a:pt x="104864" y="136544"/>
                    </a:cubicBezTo>
                    <a:cubicBezTo>
                      <a:pt x="88330" y="127034"/>
                      <a:pt x="71394" y="118220"/>
                      <a:pt x="55048" y="109059"/>
                    </a:cubicBezTo>
                    <a:cubicBezTo>
                      <a:pt x="52234" y="107398"/>
                      <a:pt x="48589" y="108309"/>
                      <a:pt x="46928" y="111121"/>
                    </a:cubicBezTo>
                    <a:cubicBezTo>
                      <a:pt x="45267" y="113934"/>
                      <a:pt x="46178" y="117577"/>
                      <a:pt x="48991" y="119238"/>
                    </a:cubicBezTo>
                    <a:cubicBezTo>
                      <a:pt x="64829" y="129204"/>
                      <a:pt x="81175" y="138955"/>
                      <a:pt x="97280" y="149108"/>
                    </a:cubicBezTo>
                    <a:cubicBezTo>
                      <a:pt x="107839" y="155779"/>
                      <a:pt x="118236" y="162636"/>
                      <a:pt x="128312" y="169869"/>
                    </a:cubicBezTo>
                    <a:cubicBezTo>
                      <a:pt x="136673" y="175843"/>
                      <a:pt x="144792" y="182085"/>
                      <a:pt x="152537" y="188729"/>
                    </a:cubicBezTo>
                    <a:cubicBezTo>
                      <a:pt x="160255" y="195346"/>
                      <a:pt x="167651" y="202284"/>
                      <a:pt x="174404" y="209919"/>
                    </a:cubicBezTo>
                    <a:cubicBezTo>
                      <a:pt x="181210" y="217500"/>
                      <a:pt x="187856" y="225323"/>
                      <a:pt x="193885" y="233574"/>
                    </a:cubicBezTo>
                    <a:cubicBezTo>
                      <a:pt x="197851" y="238985"/>
                      <a:pt x="201576" y="244584"/>
                      <a:pt x="204846" y="250424"/>
                    </a:cubicBezTo>
                    <a:lnTo>
                      <a:pt x="212778" y="265747"/>
                    </a:lnTo>
                    <a:lnTo>
                      <a:pt x="213340" y="267006"/>
                    </a:lnTo>
                    <a:cubicBezTo>
                      <a:pt x="212858" y="295777"/>
                      <a:pt x="212376" y="326263"/>
                      <a:pt x="211867" y="358303"/>
                    </a:cubicBezTo>
                    <a:cubicBezTo>
                      <a:pt x="211733" y="358624"/>
                      <a:pt x="211518" y="358919"/>
                      <a:pt x="211384" y="359240"/>
                    </a:cubicBezTo>
                    <a:cubicBezTo>
                      <a:pt x="210527" y="361035"/>
                      <a:pt x="210902" y="362857"/>
                      <a:pt x="211786" y="364464"/>
                    </a:cubicBezTo>
                    <a:cubicBezTo>
                      <a:pt x="211357" y="391334"/>
                      <a:pt x="210902" y="419087"/>
                      <a:pt x="210446" y="447805"/>
                    </a:cubicBezTo>
                    <a:cubicBezTo>
                      <a:pt x="210259" y="460235"/>
                      <a:pt x="210044" y="472959"/>
                      <a:pt x="209857" y="485684"/>
                    </a:cubicBezTo>
                    <a:cubicBezTo>
                      <a:pt x="206293" y="478532"/>
                      <a:pt x="202541" y="471031"/>
                      <a:pt x="199218" y="464012"/>
                    </a:cubicBezTo>
                    <a:cubicBezTo>
                      <a:pt x="195654" y="456511"/>
                      <a:pt x="192599" y="449653"/>
                      <a:pt x="190831" y="444670"/>
                    </a:cubicBezTo>
                    <a:cubicBezTo>
                      <a:pt x="181934" y="419676"/>
                      <a:pt x="171617" y="386431"/>
                      <a:pt x="154011" y="360580"/>
                    </a:cubicBezTo>
                    <a:cubicBezTo>
                      <a:pt x="141362" y="341988"/>
                      <a:pt x="124962" y="327281"/>
                      <a:pt x="103497" y="320932"/>
                    </a:cubicBezTo>
                    <a:cubicBezTo>
                      <a:pt x="80452" y="314369"/>
                      <a:pt x="65659" y="324576"/>
                      <a:pt x="58719" y="340515"/>
                    </a:cubicBezTo>
                    <a:cubicBezTo>
                      <a:pt x="49474" y="361678"/>
                      <a:pt x="55664" y="394066"/>
                      <a:pt x="75601" y="407407"/>
                    </a:cubicBezTo>
                    <a:cubicBezTo>
                      <a:pt x="90045" y="417024"/>
                      <a:pt x="102452" y="410836"/>
                      <a:pt x="107946" y="402076"/>
                    </a:cubicBezTo>
                    <a:cubicBezTo>
                      <a:pt x="111992" y="395593"/>
                      <a:pt x="112233" y="387744"/>
                      <a:pt x="108026" y="382493"/>
                    </a:cubicBezTo>
                    <a:cubicBezTo>
                      <a:pt x="105052" y="378770"/>
                      <a:pt x="99639" y="375716"/>
                      <a:pt x="90635" y="376546"/>
                    </a:cubicBezTo>
                    <a:cubicBezTo>
                      <a:pt x="87392" y="376814"/>
                      <a:pt x="84927" y="379654"/>
                      <a:pt x="85168" y="382895"/>
                    </a:cubicBezTo>
                    <a:cubicBezTo>
                      <a:pt x="85409" y="386163"/>
                      <a:pt x="88277" y="388628"/>
                      <a:pt x="91519" y="388387"/>
                    </a:cubicBezTo>
                    <a:cubicBezTo>
                      <a:pt x="94815" y="388173"/>
                      <a:pt x="97066" y="388548"/>
                      <a:pt x="98218" y="389914"/>
                    </a:cubicBezTo>
                    <a:cubicBezTo>
                      <a:pt x="98728" y="390503"/>
                      <a:pt x="98647" y="391307"/>
                      <a:pt x="98540" y="392110"/>
                    </a:cubicBezTo>
                    <a:cubicBezTo>
                      <a:pt x="98245" y="394066"/>
                      <a:pt x="96905" y="395995"/>
                      <a:pt x="95083" y="397334"/>
                    </a:cubicBezTo>
                    <a:cubicBezTo>
                      <a:pt x="92216" y="399477"/>
                      <a:pt x="87982" y="399558"/>
                      <a:pt x="83292" y="396236"/>
                    </a:cubicBezTo>
                    <a:cubicBezTo>
                      <a:pt x="71367" y="387797"/>
                      <a:pt x="67214" y="369795"/>
                      <a:pt x="69974" y="355169"/>
                    </a:cubicBezTo>
                    <a:cubicBezTo>
                      <a:pt x="71367" y="347882"/>
                      <a:pt x="74529" y="341372"/>
                      <a:pt x="79996" y="337675"/>
                    </a:cubicBezTo>
                    <a:cubicBezTo>
                      <a:pt x="84686" y="334488"/>
                      <a:pt x="91037" y="333818"/>
                      <a:pt x="98996" y="336229"/>
                    </a:cubicBezTo>
                    <a:cubicBezTo>
                      <a:pt x="116950" y="341453"/>
                      <a:pt x="130322" y="354124"/>
                      <a:pt x="141094" y="369501"/>
                    </a:cubicBezTo>
                    <a:cubicBezTo>
                      <a:pt x="158325" y="394066"/>
                      <a:pt x="168964" y="425623"/>
                      <a:pt x="178048" y="449385"/>
                    </a:cubicBezTo>
                    <a:cubicBezTo>
                      <a:pt x="180085" y="454636"/>
                      <a:pt x="183515" y="461869"/>
                      <a:pt x="187561" y="469745"/>
                    </a:cubicBezTo>
                    <a:cubicBezTo>
                      <a:pt x="194823" y="483970"/>
                      <a:pt x="203827" y="500097"/>
                      <a:pt x="209455" y="510705"/>
                    </a:cubicBezTo>
                    <a:cubicBezTo>
                      <a:pt x="208704" y="557291"/>
                      <a:pt x="207954" y="605511"/>
                      <a:pt x="207204" y="654883"/>
                    </a:cubicBezTo>
                    <a:cubicBezTo>
                      <a:pt x="204202" y="649418"/>
                      <a:pt x="201228" y="643900"/>
                      <a:pt x="197637" y="638729"/>
                    </a:cubicBezTo>
                    <a:cubicBezTo>
                      <a:pt x="192706" y="631630"/>
                      <a:pt x="187293" y="624880"/>
                      <a:pt x="181719" y="618504"/>
                    </a:cubicBezTo>
                    <a:cubicBezTo>
                      <a:pt x="171938" y="607520"/>
                      <a:pt x="161085" y="597582"/>
                      <a:pt x="149375" y="588527"/>
                    </a:cubicBezTo>
                    <a:cubicBezTo>
                      <a:pt x="138763" y="580330"/>
                      <a:pt x="127508" y="572855"/>
                      <a:pt x="116146" y="565488"/>
                    </a:cubicBezTo>
                    <a:cubicBezTo>
                      <a:pt x="99424" y="554666"/>
                      <a:pt x="82381" y="544298"/>
                      <a:pt x="66678" y="532538"/>
                    </a:cubicBezTo>
                    <a:cubicBezTo>
                      <a:pt x="64105" y="530502"/>
                      <a:pt x="60380" y="530958"/>
                      <a:pt x="58344" y="533529"/>
                    </a:cubicBezTo>
                    <a:cubicBezTo>
                      <a:pt x="56334" y="536074"/>
                      <a:pt x="56763" y="539798"/>
                      <a:pt x="59335" y="541834"/>
                    </a:cubicBezTo>
                    <a:cubicBezTo>
                      <a:pt x="74637" y="554585"/>
                      <a:pt x="91197" y="566239"/>
                      <a:pt x="107758" y="577919"/>
                    </a:cubicBezTo>
                    <a:cubicBezTo>
                      <a:pt x="118531" y="585527"/>
                      <a:pt x="129223" y="593215"/>
                      <a:pt x="139567" y="601225"/>
                    </a:cubicBezTo>
                    <a:cubicBezTo>
                      <a:pt x="150527" y="609744"/>
                      <a:pt x="161139" y="618557"/>
                      <a:pt x="170545" y="628657"/>
                    </a:cubicBezTo>
                    <a:cubicBezTo>
                      <a:pt x="176012" y="634443"/>
                      <a:pt x="181317" y="640578"/>
                      <a:pt x="186221" y="646980"/>
                    </a:cubicBezTo>
                    <a:cubicBezTo>
                      <a:pt x="191098" y="653356"/>
                      <a:pt x="195600" y="660000"/>
                      <a:pt x="199433" y="666885"/>
                    </a:cubicBezTo>
                    <a:cubicBezTo>
                      <a:pt x="200719" y="669162"/>
                      <a:pt x="201898" y="671492"/>
                      <a:pt x="202997" y="673876"/>
                    </a:cubicBezTo>
                    <a:cubicBezTo>
                      <a:pt x="204095" y="676261"/>
                      <a:pt x="205114" y="678699"/>
                      <a:pt x="206051" y="681163"/>
                    </a:cubicBezTo>
                    <a:lnTo>
                      <a:pt x="206748" y="683226"/>
                    </a:lnTo>
                    <a:cubicBezTo>
                      <a:pt x="206132" y="723463"/>
                      <a:pt x="205542" y="764262"/>
                      <a:pt x="204953" y="805357"/>
                    </a:cubicBezTo>
                    <a:cubicBezTo>
                      <a:pt x="200719" y="800240"/>
                      <a:pt x="195868" y="795847"/>
                      <a:pt x="190027" y="792632"/>
                    </a:cubicBezTo>
                    <a:cubicBezTo>
                      <a:pt x="171081" y="782291"/>
                      <a:pt x="144498" y="781059"/>
                      <a:pt x="122979" y="774549"/>
                    </a:cubicBezTo>
                    <a:cubicBezTo>
                      <a:pt x="104489" y="769031"/>
                      <a:pt x="86561" y="759253"/>
                      <a:pt x="70751" y="746930"/>
                    </a:cubicBezTo>
                    <a:cubicBezTo>
                      <a:pt x="54833" y="734500"/>
                      <a:pt x="41086" y="719471"/>
                      <a:pt x="31493" y="703050"/>
                    </a:cubicBezTo>
                    <a:cubicBezTo>
                      <a:pt x="28706" y="698362"/>
                      <a:pt x="26160" y="693486"/>
                      <a:pt x="23963" y="688450"/>
                    </a:cubicBezTo>
                    <a:cubicBezTo>
                      <a:pt x="21792" y="683467"/>
                      <a:pt x="19916" y="678350"/>
                      <a:pt x="18496" y="673153"/>
                    </a:cubicBezTo>
                    <a:cubicBezTo>
                      <a:pt x="17504" y="669564"/>
                      <a:pt x="16700" y="665893"/>
                      <a:pt x="16138" y="662197"/>
                    </a:cubicBezTo>
                    <a:cubicBezTo>
                      <a:pt x="15575" y="658500"/>
                      <a:pt x="15200" y="654803"/>
                      <a:pt x="15066" y="651079"/>
                    </a:cubicBezTo>
                    <a:cubicBezTo>
                      <a:pt x="14985" y="648775"/>
                      <a:pt x="14959" y="646445"/>
                      <a:pt x="15146" y="644114"/>
                    </a:cubicBezTo>
                    <a:cubicBezTo>
                      <a:pt x="15307" y="642132"/>
                      <a:pt x="15602" y="640149"/>
                      <a:pt x="16272" y="638274"/>
                    </a:cubicBezTo>
                    <a:cubicBezTo>
                      <a:pt x="17504" y="634684"/>
                      <a:pt x="19139" y="632193"/>
                      <a:pt x="21363" y="630934"/>
                    </a:cubicBezTo>
                    <a:cubicBezTo>
                      <a:pt x="23641" y="629621"/>
                      <a:pt x="26321" y="629621"/>
                      <a:pt x="29027" y="630318"/>
                    </a:cubicBezTo>
                    <a:cubicBezTo>
                      <a:pt x="33851" y="631523"/>
                      <a:pt x="38701" y="634738"/>
                      <a:pt x="42506" y="638783"/>
                    </a:cubicBezTo>
                    <a:cubicBezTo>
                      <a:pt x="47785" y="644409"/>
                      <a:pt x="51671" y="651642"/>
                      <a:pt x="49045" y="657830"/>
                    </a:cubicBezTo>
                    <a:cubicBezTo>
                      <a:pt x="47571" y="661312"/>
                      <a:pt x="44087" y="664152"/>
                      <a:pt x="38299" y="666215"/>
                    </a:cubicBezTo>
                    <a:cubicBezTo>
                      <a:pt x="35217" y="667260"/>
                      <a:pt x="33529" y="670608"/>
                      <a:pt x="34574" y="673716"/>
                    </a:cubicBezTo>
                    <a:cubicBezTo>
                      <a:pt x="35619" y="676797"/>
                      <a:pt x="38996" y="678484"/>
                      <a:pt x="42078" y="677439"/>
                    </a:cubicBezTo>
                    <a:cubicBezTo>
                      <a:pt x="52153" y="674225"/>
                      <a:pt x="57727" y="668813"/>
                      <a:pt x="60488" y="662893"/>
                    </a:cubicBezTo>
                    <a:cubicBezTo>
                      <a:pt x="65257" y="652579"/>
                      <a:pt x="61050" y="639560"/>
                      <a:pt x="52395" y="629782"/>
                    </a:cubicBezTo>
                    <a:cubicBezTo>
                      <a:pt x="43927" y="620191"/>
                      <a:pt x="31412" y="614298"/>
                      <a:pt x="21068" y="616093"/>
                    </a:cubicBezTo>
                    <a:cubicBezTo>
                      <a:pt x="13485" y="617379"/>
                      <a:pt x="6544" y="622361"/>
                      <a:pt x="2444" y="633265"/>
                    </a:cubicBezTo>
                    <a:cubicBezTo>
                      <a:pt x="1506" y="635702"/>
                      <a:pt x="917" y="638274"/>
                      <a:pt x="542" y="640873"/>
                    </a:cubicBezTo>
                    <a:cubicBezTo>
                      <a:pt x="32" y="644355"/>
                      <a:pt x="-21" y="647945"/>
                      <a:pt x="6" y="651401"/>
                    </a:cubicBezTo>
                    <a:cubicBezTo>
                      <a:pt x="59" y="655740"/>
                      <a:pt x="381" y="660080"/>
                      <a:pt x="970" y="664393"/>
                    </a:cubicBezTo>
                    <a:cubicBezTo>
                      <a:pt x="1533" y="668679"/>
                      <a:pt x="2391" y="672939"/>
                      <a:pt x="3462" y="677118"/>
                    </a:cubicBezTo>
                    <a:cubicBezTo>
                      <a:pt x="4990" y="683092"/>
                      <a:pt x="7000" y="688985"/>
                      <a:pt x="9438" y="694718"/>
                    </a:cubicBezTo>
                    <a:cubicBezTo>
                      <a:pt x="11823" y="700371"/>
                      <a:pt x="14637" y="705889"/>
                      <a:pt x="17719" y="711167"/>
                    </a:cubicBezTo>
                    <a:cubicBezTo>
                      <a:pt x="28411" y="729196"/>
                      <a:pt x="43525" y="745858"/>
                      <a:pt x="61211" y="759280"/>
                    </a:cubicBezTo>
                    <a:cubicBezTo>
                      <a:pt x="78710" y="772540"/>
                      <a:pt x="98674" y="782666"/>
                      <a:pt x="119040" y="788292"/>
                    </a:cubicBezTo>
                    <a:cubicBezTo>
                      <a:pt x="137021" y="793168"/>
                      <a:pt x="158513" y="794105"/>
                      <a:pt x="176065" y="800106"/>
                    </a:cubicBezTo>
                    <a:cubicBezTo>
                      <a:pt x="187186" y="803910"/>
                      <a:pt x="196672" y="809777"/>
                      <a:pt x="201871" y="821109"/>
                    </a:cubicBezTo>
                    <a:cubicBezTo>
                      <a:pt x="202434" y="822394"/>
                      <a:pt x="203506" y="823252"/>
                      <a:pt x="204685" y="823814"/>
                    </a:cubicBezTo>
                    <a:cubicBezTo>
                      <a:pt x="204363" y="845835"/>
                      <a:pt x="204068" y="867882"/>
                      <a:pt x="203774" y="889956"/>
                    </a:cubicBezTo>
                    <a:cubicBezTo>
                      <a:pt x="203131" y="937801"/>
                      <a:pt x="202541" y="985485"/>
                      <a:pt x="201951" y="1032768"/>
                    </a:cubicBezTo>
                    <a:cubicBezTo>
                      <a:pt x="201603" y="1032045"/>
                      <a:pt x="201362" y="1031268"/>
                      <a:pt x="200987" y="1030544"/>
                    </a:cubicBezTo>
                    <a:cubicBezTo>
                      <a:pt x="193564" y="1016025"/>
                      <a:pt x="182363" y="1003622"/>
                      <a:pt x="163792" y="989825"/>
                    </a:cubicBezTo>
                    <a:cubicBezTo>
                      <a:pt x="147124" y="978145"/>
                      <a:pt x="129866" y="966947"/>
                      <a:pt x="113386" y="954839"/>
                    </a:cubicBezTo>
                    <a:cubicBezTo>
                      <a:pt x="106445" y="949749"/>
                      <a:pt x="99585" y="944552"/>
                      <a:pt x="93046" y="938953"/>
                    </a:cubicBezTo>
                    <a:cubicBezTo>
                      <a:pt x="89107" y="935604"/>
                      <a:pt x="83212" y="931425"/>
                      <a:pt x="78737" y="926576"/>
                    </a:cubicBezTo>
                    <a:cubicBezTo>
                      <a:pt x="76352" y="923978"/>
                      <a:pt x="74261" y="921299"/>
                      <a:pt x="73725" y="918299"/>
                    </a:cubicBezTo>
                    <a:cubicBezTo>
                      <a:pt x="73270" y="915191"/>
                      <a:pt x="70376" y="913048"/>
                      <a:pt x="67294" y="913504"/>
                    </a:cubicBezTo>
                    <a:cubicBezTo>
                      <a:pt x="64186" y="913959"/>
                      <a:pt x="62042" y="916852"/>
                      <a:pt x="62497" y="919933"/>
                    </a:cubicBezTo>
                    <a:cubicBezTo>
                      <a:pt x="62980" y="923924"/>
                      <a:pt x="64775" y="927809"/>
                      <a:pt x="67348" y="931506"/>
                    </a:cubicBezTo>
                    <a:cubicBezTo>
                      <a:pt x="71984" y="938203"/>
                      <a:pt x="79487" y="944204"/>
                      <a:pt x="84284" y="948731"/>
                    </a:cubicBezTo>
                    <a:cubicBezTo>
                      <a:pt x="92966" y="956875"/>
                      <a:pt x="102184" y="964510"/>
                      <a:pt x="111698" y="971769"/>
                    </a:cubicBezTo>
                    <a:cubicBezTo>
                      <a:pt x="125686" y="982458"/>
                      <a:pt x="140317" y="992424"/>
                      <a:pt x="154386" y="1002845"/>
                    </a:cubicBezTo>
                    <a:cubicBezTo>
                      <a:pt x="171000" y="1014471"/>
                      <a:pt x="181130" y="1024999"/>
                      <a:pt x="188124" y="1037456"/>
                    </a:cubicBezTo>
                    <a:cubicBezTo>
                      <a:pt x="194046" y="1047957"/>
                      <a:pt x="197851" y="1059878"/>
                      <a:pt x="201442" y="1074612"/>
                    </a:cubicBezTo>
                    <a:cubicBezTo>
                      <a:pt x="200746" y="1132396"/>
                      <a:pt x="200102" y="1189162"/>
                      <a:pt x="199513" y="1243704"/>
                    </a:cubicBezTo>
                    <a:cubicBezTo>
                      <a:pt x="199433" y="1251553"/>
                      <a:pt x="199352" y="1259188"/>
                      <a:pt x="199272" y="1266957"/>
                    </a:cubicBezTo>
                    <a:cubicBezTo>
                      <a:pt x="194368" y="1242445"/>
                      <a:pt x="189437" y="1217665"/>
                      <a:pt x="181371" y="1194359"/>
                    </a:cubicBezTo>
                    <a:cubicBezTo>
                      <a:pt x="172287" y="1168186"/>
                      <a:pt x="159209" y="1143969"/>
                      <a:pt x="138495" y="1123877"/>
                    </a:cubicBezTo>
                    <a:cubicBezTo>
                      <a:pt x="124641" y="1110670"/>
                      <a:pt x="105695" y="1097490"/>
                      <a:pt x="85945" y="1092802"/>
                    </a:cubicBezTo>
                    <a:cubicBezTo>
                      <a:pt x="71635" y="1089427"/>
                      <a:pt x="56897" y="1090337"/>
                      <a:pt x="43150" y="1098133"/>
                    </a:cubicBezTo>
                    <a:cubicBezTo>
                      <a:pt x="23453" y="1109384"/>
                      <a:pt x="14932" y="1130735"/>
                      <a:pt x="17076" y="1151255"/>
                    </a:cubicBezTo>
                    <a:cubicBezTo>
                      <a:pt x="19193" y="1171401"/>
                      <a:pt x="31439" y="1190528"/>
                      <a:pt x="52636" y="1197761"/>
                    </a:cubicBezTo>
                    <a:cubicBezTo>
                      <a:pt x="66035" y="1202288"/>
                      <a:pt x="78227" y="1197761"/>
                      <a:pt x="86320" y="1188760"/>
                    </a:cubicBezTo>
                    <a:cubicBezTo>
                      <a:pt x="93958" y="1180295"/>
                      <a:pt x="97897" y="1167891"/>
                      <a:pt x="95539" y="1156104"/>
                    </a:cubicBezTo>
                    <a:cubicBezTo>
                      <a:pt x="95351" y="1155193"/>
                      <a:pt x="94494" y="1153184"/>
                      <a:pt x="92671" y="1151041"/>
                    </a:cubicBezTo>
                    <a:cubicBezTo>
                      <a:pt x="89724" y="1147532"/>
                      <a:pt x="84069" y="1142067"/>
                      <a:pt x="84069" y="1142067"/>
                    </a:cubicBezTo>
                    <a:cubicBezTo>
                      <a:pt x="81845" y="1139870"/>
                      <a:pt x="78227" y="1139897"/>
                      <a:pt x="76030" y="1142120"/>
                    </a:cubicBezTo>
                    <a:cubicBezTo>
                      <a:pt x="73833" y="1144371"/>
                      <a:pt x="73859" y="1147960"/>
                      <a:pt x="76084" y="1150157"/>
                    </a:cubicBezTo>
                    <a:cubicBezTo>
                      <a:pt x="76084" y="1150157"/>
                      <a:pt x="81925" y="1156024"/>
                      <a:pt x="84123" y="1159051"/>
                    </a:cubicBezTo>
                    <a:cubicBezTo>
                      <a:pt x="85195" y="1166847"/>
                      <a:pt x="82274" y="1174830"/>
                      <a:pt x="77129" y="1180268"/>
                    </a:cubicBezTo>
                    <a:cubicBezTo>
                      <a:pt x="72171" y="1185492"/>
                      <a:pt x="64936" y="1188171"/>
                      <a:pt x="57057" y="1185277"/>
                    </a:cubicBezTo>
                    <a:cubicBezTo>
                      <a:pt x="41354" y="1179544"/>
                      <a:pt x="32725" y="1164945"/>
                      <a:pt x="31466" y="1149889"/>
                    </a:cubicBezTo>
                    <a:cubicBezTo>
                      <a:pt x="30206" y="1135021"/>
                      <a:pt x="36289" y="1119484"/>
                      <a:pt x="50680" y="1111608"/>
                    </a:cubicBezTo>
                    <a:cubicBezTo>
                      <a:pt x="60863" y="1106009"/>
                      <a:pt x="71716" y="1105714"/>
                      <a:pt x="82220" y="1108286"/>
                    </a:cubicBezTo>
                    <a:cubicBezTo>
                      <a:pt x="99263" y="1112438"/>
                      <a:pt x="115503" y="1123984"/>
                      <a:pt x="127454" y="1135396"/>
                    </a:cubicBezTo>
                    <a:cubicBezTo>
                      <a:pt x="146695" y="1153479"/>
                      <a:pt x="158674" y="1175580"/>
                      <a:pt x="167436" y="1199342"/>
                    </a:cubicBezTo>
                    <a:cubicBezTo>
                      <a:pt x="181049" y="1236257"/>
                      <a:pt x="186918" y="1277137"/>
                      <a:pt x="197557" y="1314320"/>
                    </a:cubicBezTo>
                    <a:cubicBezTo>
                      <a:pt x="197744" y="1314989"/>
                      <a:pt x="198361" y="1315284"/>
                      <a:pt x="198736" y="1315847"/>
                    </a:cubicBezTo>
                    <a:cubicBezTo>
                      <a:pt x="198495" y="1338456"/>
                      <a:pt x="198253" y="1360530"/>
                      <a:pt x="198039" y="1382069"/>
                    </a:cubicBezTo>
                    <a:cubicBezTo>
                      <a:pt x="197744" y="1383890"/>
                      <a:pt x="197316" y="1385659"/>
                      <a:pt x="197021" y="1387480"/>
                    </a:cubicBezTo>
                    <a:cubicBezTo>
                      <a:pt x="196780" y="1388927"/>
                      <a:pt x="197208" y="1390266"/>
                      <a:pt x="197932" y="1391391"/>
                    </a:cubicBezTo>
                    <a:cubicBezTo>
                      <a:pt x="195600" y="1614624"/>
                      <a:pt x="194207" y="1774366"/>
                      <a:pt x="194207" y="1774366"/>
                    </a:cubicBezTo>
                    <a:cubicBezTo>
                      <a:pt x="194153" y="1777634"/>
                      <a:pt x="196780" y="1780313"/>
                      <a:pt x="200049" y="1780367"/>
                    </a:cubicBezTo>
                    <a:cubicBezTo>
                      <a:pt x="203318" y="1780420"/>
                      <a:pt x="205998" y="1777795"/>
                      <a:pt x="206051" y="1774527"/>
                    </a:cubicBezTo>
                    <a:cubicBezTo>
                      <a:pt x="206051" y="1774527"/>
                      <a:pt x="209080" y="1603426"/>
                      <a:pt x="212804" y="1367924"/>
                    </a:cubicBezTo>
                    <a:cubicBezTo>
                      <a:pt x="213528" y="1364656"/>
                      <a:pt x="214118" y="1361361"/>
                      <a:pt x="214895" y="1358093"/>
                    </a:cubicBezTo>
                    <a:cubicBezTo>
                      <a:pt x="217387" y="1347672"/>
                      <a:pt x="220120" y="1337331"/>
                      <a:pt x="222988" y="1327018"/>
                    </a:cubicBezTo>
                    <a:cubicBezTo>
                      <a:pt x="229740" y="1302640"/>
                      <a:pt x="232822" y="1278181"/>
                      <a:pt x="240995" y="1256456"/>
                    </a:cubicBezTo>
                    <a:cubicBezTo>
                      <a:pt x="246221" y="1242579"/>
                      <a:pt x="253617" y="1229881"/>
                      <a:pt x="265917" y="1219246"/>
                    </a:cubicBezTo>
                    <a:cubicBezTo>
                      <a:pt x="288668" y="1199315"/>
                      <a:pt x="308204" y="1194252"/>
                      <a:pt x="323371" y="1197975"/>
                    </a:cubicBezTo>
                    <a:cubicBezTo>
                      <a:pt x="344782" y="1203279"/>
                      <a:pt x="356600" y="1226077"/>
                      <a:pt x="352634" y="1243115"/>
                    </a:cubicBezTo>
                    <a:cubicBezTo>
                      <a:pt x="351214" y="1249356"/>
                      <a:pt x="349097" y="1256429"/>
                      <a:pt x="345586" y="1262429"/>
                    </a:cubicBezTo>
                    <a:cubicBezTo>
                      <a:pt x="342585" y="1267546"/>
                      <a:pt x="338592" y="1271993"/>
                      <a:pt x="332777" y="1273761"/>
                    </a:cubicBezTo>
                    <a:cubicBezTo>
                      <a:pt x="316002" y="1278905"/>
                      <a:pt x="303836" y="1269314"/>
                      <a:pt x="301745" y="1258331"/>
                    </a:cubicBezTo>
                    <a:cubicBezTo>
                      <a:pt x="299709" y="1247615"/>
                      <a:pt x="307936" y="1237435"/>
                      <a:pt x="328838" y="1238239"/>
                    </a:cubicBezTo>
                    <a:cubicBezTo>
                      <a:pt x="332107" y="1238400"/>
                      <a:pt x="334894" y="1235908"/>
                      <a:pt x="335055" y="1232640"/>
                    </a:cubicBezTo>
                    <a:cubicBezTo>
                      <a:pt x="335242" y="1229372"/>
                      <a:pt x="332723" y="1226586"/>
                      <a:pt x="329454" y="1226398"/>
                    </a:cubicBezTo>
                    <a:cubicBezTo>
                      <a:pt x="313241" y="1225327"/>
                      <a:pt x="302522" y="1229881"/>
                      <a:pt x="296145" y="1236257"/>
                    </a:cubicBezTo>
                    <a:cubicBezTo>
                      <a:pt x="289526" y="1242900"/>
                      <a:pt x="287302" y="1251875"/>
                      <a:pt x="288749" y="1260635"/>
                    </a:cubicBezTo>
                    <a:cubicBezTo>
                      <a:pt x="291643" y="1278208"/>
                      <a:pt x="309972" y="1295112"/>
                      <a:pt x="336850" y="1287584"/>
                    </a:cubicBezTo>
                    <a:cubicBezTo>
                      <a:pt x="344541" y="1285388"/>
                      <a:pt x="350597" y="1280619"/>
                      <a:pt x="355314" y="1274511"/>
                    </a:cubicBezTo>
                    <a:cubicBezTo>
                      <a:pt x="361531" y="1266448"/>
                      <a:pt x="365255" y="1255866"/>
                      <a:pt x="367533" y="1246624"/>
                    </a:cubicBezTo>
                    <a:cubicBezTo>
                      <a:pt x="373348" y="1222675"/>
                      <a:pt x="357431" y="1189912"/>
                      <a:pt x="327230" y="1182411"/>
                    </a:cubicBezTo>
                    <a:cubicBezTo>
                      <a:pt x="308445" y="1177750"/>
                      <a:pt x="283657" y="1182706"/>
                      <a:pt x="255654" y="1207592"/>
                    </a:cubicBezTo>
                    <a:cubicBezTo>
                      <a:pt x="241531" y="1220264"/>
                      <a:pt x="233037" y="1235131"/>
                      <a:pt x="227248" y="1251446"/>
                    </a:cubicBezTo>
                    <a:cubicBezTo>
                      <a:pt x="220924" y="1269341"/>
                      <a:pt x="217923" y="1288977"/>
                      <a:pt x="213716" y="1308935"/>
                    </a:cubicBezTo>
                    <a:cubicBezTo>
                      <a:pt x="214037" y="1287611"/>
                      <a:pt x="214386" y="1266019"/>
                      <a:pt x="214734" y="1243918"/>
                    </a:cubicBezTo>
                    <a:cubicBezTo>
                      <a:pt x="215082" y="1220746"/>
                      <a:pt x="215431" y="1197011"/>
                      <a:pt x="215806" y="1173142"/>
                    </a:cubicBezTo>
                    <a:cubicBezTo>
                      <a:pt x="217869" y="1168159"/>
                      <a:pt x="221621" y="1159265"/>
                      <a:pt x="225721" y="1150746"/>
                    </a:cubicBezTo>
                    <a:cubicBezTo>
                      <a:pt x="228803" y="1144371"/>
                      <a:pt x="231965" y="1138397"/>
                      <a:pt x="234564" y="1135289"/>
                    </a:cubicBezTo>
                    <a:cubicBezTo>
                      <a:pt x="244211" y="1123502"/>
                      <a:pt x="253992" y="1112036"/>
                      <a:pt x="263479" y="1100356"/>
                    </a:cubicBezTo>
                    <a:cubicBezTo>
                      <a:pt x="269883" y="1092507"/>
                      <a:pt x="276154" y="1084578"/>
                      <a:pt x="282290" y="1076541"/>
                    </a:cubicBezTo>
                    <a:cubicBezTo>
                      <a:pt x="297592" y="1056476"/>
                      <a:pt x="312062" y="1035768"/>
                      <a:pt x="325890" y="1014123"/>
                    </a:cubicBezTo>
                    <a:cubicBezTo>
                      <a:pt x="327712" y="1011417"/>
                      <a:pt x="326989" y="1007720"/>
                      <a:pt x="324282" y="1005899"/>
                    </a:cubicBezTo>
                    <a:cubicBezTo>
                      <a:pt x="321575" y="1004077"/>
                      <a:pt x="317904" y="1004773"/>
                      <a:pt x="316055" y="1007479"/>
                    </a:cubicBezTo>
                    <a:cubicBezTo>
                      <a:pt x="310160" y="1015676"/>
                      <a:pt x="304104" y="1023606"/>
                      <a:pt x="298021" y="1031509"/>
                    </a:cubicBezTo>
                    <a:cubicBezTo>
                      <a:pt x="285720" y="1047502"/>
                      <a:pt x="272992" y="1062932"/>
                      <a:pt x="260424" y="1078577"/>
                    </a:cubicBezTo>
                    <a:cubicBezTo>
                      <a:pt x="254126" y="1086399"/>
                      <a:pt x="247936" y="1094356"/>
                      <a:pt x="241746" y="1102339"/>
                    </a:cubicBezTo>
                    <a:cubicBezTo>
                      <a:pt x="235556" y="1110295"/>
                      <a:pt x="229499" y="1118358"/>
                      <a:pt x="223389" y="1126476"/>
                    </a:cubicBezTo>
                    <a:cubicBezTo>
                      <a:pt x="221246" y="1129369"/>
                      <a:pt x="218754" y="1134298"/>
                      <a:pt x="216288" y="1139709"/>
                    </a:cubicBezTo>
                    <a:cubicBezTo>
                      <a:pt x="217494" y="1058512"/>
                      <a:pt x="218700" y="974448"/>
                      <a:pt x="219772" y="890170"/>
                    </a:cubicBezTo>
                    <a:cubicBezTo>
                      <a:pt x="220120" y="862953"/>
                      <a:pt x="220442" y="835735"/>
                      <a:pt x="220763" y="808625"/>
                    </a:cubicBezTo>
                    <a:cubicBezTo>
                      <a:pt x="222586" y="802142"/>
                      <a:pt x="225533" y="793837"/>
                      <a:pt x="228776" y="785613"/>
                    </a:cubicBezTo>
                    <a:cubicBezTo>
                      <a:pt x="233063" y="774656"/>
                      <a:pt x="237860" y="763861"/>
                      <a:pt x="241210" y="757779"/>
                    </a:cubicBezTo>
                    <a:cubicBezTo>
                      <a:pt x="251795" y="738277"/>
                      <a:pt x="271545" y="715935"/>
                      <a:pt x="294617" y="704309"/>
                    </a:cubicBezTo>
                    <a:cubicBezTo>
                      <a:pt x="309061" y="697049"/>
                      <a:pt x="324845" y="693968"/>
                      <a:pt x="340629" y="699648"/>
                    </a:cubicBezTo>
                    <a:cubicBezTo>
                      <a:pt x="348105" y="702246"/>
                      <a:pt x="353036" y="706023"/>
                      <a:pt x="355608" y="710685"/>
                    </a:cubicBezTo>
                    <a:cubicBezTo>
                      <a:pt x="358583" y="716042"/>
                      <a:pt x="358368" y="722311"/>
                      <a:pt x="356171" y="728258"/>
                    </a:cubicBezTo>
                    <a:cubicBezTo>
                      <a:pt x="351696" y="740286"/>
                      <a:pt x="339530" y="751163"/>
                      <a:pt x="324898" y="752823"/>
                    </a:cubicBezTo>
                    <a:cubicBezTo>
                      <a:pt x="320155" y="753386"/>
                      <a:pt x="315921" y="750948"/>
                      <a:pt x="314179" y="747707"/>
                    </a:cubicBezTo>
                    <a:cubicBezTo>
                      <a:pt x="313536" y="746501"/>
                      <a:pt x="313027" y="745215"/>
                      <a:pt x="313670" y="744117"/>
                    </a:cubicBezTo>
                    <a:cubicBezTo>
                      <a:pt x="314447" y="742831"/>
                      <a:pt x="316002" y="741920"/>
                      <a:pt x="318306" y="741251"/>
                    </a:cubicBezTo>
                    <a:cubicBezTo>
                      <a:pt x="321468" y="740420"/>
                      <a:pt x="323344" y="737152"/>
                      <a:pt x="322513" y="733991"/>
                    </a:cubicBezTo>
                    <a:cubicBezTo>
                      <a:pt x="321656" y="730857"/>
                      <a:pt x="318413" y="728955"/>
                      <a:pt x="315251" y="729812"/>
                    </a:cubicBezTo>
                    <a:cubicBezTo>
                      <a:pt x="303541" y="732678"/>
                      <a:pt x="300245" y="740420"/>
                      <a:pt x="301102" y="747626"/>
                    </a:cubicBezTo>
                    <a:cubicBezTo>
                      <a:pt x="302255" y="757137"/>
                      <a:pt x="312920" y="767209"/>
                      <a:pt x="326211" y="766138"/>
                    </a:cubicBezTo>
                    <a:cubicBezTo>
                      <a:pt x="346363" y="764450"/>
                      <a:pt x="363487" y="749984"/>
                      <a:pt x="370079" y="733643"/>
                    </a:cubicBezTo>
                    <a:cubicBezTo>
                      <a:pt x="374179" y="723490"/>
                      <a:pt x="374206" y="712667"/>
                      <a:pt x="369275" y="703291"/>
                    </a:cubicBezTo>
                    <a:cubicBezTo>
                      <a:pt x="365282" y="695736"/>
                      <a:pt x="357886" y="689012"/>
                      <a:pt x="346015" y="684646"/>
                    </a:cubicBezTo>
                    <a:cubicBezTo>
                      <a:pt x="325890" y="677493"/>
                      <a:pt x="305658" y="680815"/>
                      <a:pt x="287436" y="690325"/>
                    </a:cubicBezTo>
                    <a:cubicBezTo>
                      <a:pt x="261871" y="703719"/>
                      <a:pt x="240459" y="729356"/>
                      <a:pt x="229205" y="751457"/>
                    </a:cubicBezTo>
                    <a:cubicBezTo>
                      <a:pt x="226980" y="755851"/>
                      <a:pt x="224113" y="762548"/>
                      <a:pt x="221246" y="769995"/>
                    </a:cubicBezTo>
                    <a:cubicBezTo>
                      <a:pt x="221782" y="724293"/>
                      <a:pt x="222291" y="679154"/>
                      <a:pt x="222773" y="634845"/>
                    </a:cubicBezTo>
                    <a:cubicBezTo>
                      <a:pt x="227436" y="629085"/>
                      <a:pt x="231911" y="623245"/>
                      <a:pt x="235716" y="617030"/>
                    </a:cubicBezTo>
                    <a:cubicBezTo>
                      <a:pt x="246489" y="599457"/>
                      <a:pt x="254635" y="580410"/>
                      <a:pt x="265247" y="562595"/>
                    </a:cubicBezTo>
                    <a:cubicBezTo>
                      <a:pt x="274144" y="547111"/>
                      <a:pt x="284086" y="532672"/>
                      <a:pt x="294483" y="518554"/>
                    </a:cubicBezTo>
                    <a:cubicBezTo>
                      <a:pt x="304934" y="504356"/>
                      <a:pt x="315868" y="490453"/>
                      <a:pt x="327471" y="476683"/>
                    </a:cubicBezTo>
                    <a:lnTo>
                      <a:pt x="354670" y="443518"/>
                    </a:lnTo>
                    <a:cubicBezTo>
                      <a:pt x="356091" y="441777"/>
                      <a:pt x="358476" y="437866"/>
                      <a:pt x="361021" y="434625"/>
                    </a:cubicBezTo>
                    <a:cubicBezTo>
                      <a:pt x="362013" y="433365"/>
                      <a:pt x="362710" y="431999"/>
                      <a:pt x="363621" y="431678"/>
                    </a:cubicBezTo>
                    <a:cubicBezTo>
                      <a:pt x="366622" y="430713"/>
                      <a:pt x="368257" y="427525"/>
                      <a:pt x="367292" y="424525"/>
                    </a:cubicBezTo>
                    <a:cubicBezTo>
                      <a:pt x="366327" y="421552"/>
                      <a:pt x="363138" y="419917"/>
                      <a:pt x="360164" y="420855"/>
                    </a:cubicBezTo>
                    <a:cubicBezTo>
                      <a:pt x="358127" y="421471"/>
                      <a:pt x="355716" y="423212"/>
                      <a:pt x="353384" y="425650"/>
                    </a:cubicBezTo>
                    <a:cubicBezTo>
                      <a:pt x="350276" y="428892"/>
                      <a:pt x="347114" y="433633"/>
                      <a:pt x="345372" y="435535"/>
                    </a:cubicBezTo>
                    <a:lnTo>
                      <a:pt x="316779" y="467414"/>
                    </a:lnTo>
                    <a:cubicBezTo>
                      <a:pt x="304505" y="481103"/>
                      <a:pt x="292661" y="494739"/>
                      <a:pt x="281808" y="509098"/>
                    </a:cubicBezTo>
                    <a:cubicBezTo>
                      <a:pt x="270821" y="523591"/>
                      <a:pt x="260879" y="538807"/>
                      <a:pt x="251741" y="554907"/>
                    </a:cubicBezTo>
                    <a:cubicBezTo>
                      <a:pt x="241826" y="573097"/>
                      <a:pt x="234350" y="592385"/>
                      <a:pt x="224354" y="610387"/>
                    </a:cubicBezTo>
                    <a:cubicBezTo>
                      <a:pt x="223952" y="611083"/>
                      <a:pt x="223416" y="611726"/>
                      <a:pt x="223014" y="612423"/>
                    </a:cubicBezTo>
                    <a:cubicBezTo>
                      <a:pt x="223631" y="555550"/>
                      <a:pt x="224193" y="500365"/>
                      <a:pt x="224756" y="447992"/>
                    </a:cubicBezTo>
                    <a:cubicBezTo>
                      <a:pt x="225078" y="417078"/>
                      <a:pt x="225399" y="387155"/>
                      <a:pt x="225694" y="358410"/>
                    </a:cubicBezTo>
                    <a:cubicBezTo>
                      <a:pt x="234162" y="344480"/>
                      <a:pt x="246167" y="332264"/>
                      <a:pt x="259780" y="321227"/>
                    </a:cubicBezTo>
                    <a:cubicBezTo>
                      <a:pt x="268865" y="313860"/>
                      <a:pt x="278673" y="307082"/>
                      <a:pt x="288481" y="300546"/>
                    </a:cubicBezTo>
                    <a:cubicBezTo>
                      <a:pt x="304211" y="290071"/>
                      <a:pt x="320048" y="280374"/>
                      <a:pt x="334197" y="271748"/>
                    </a:cubicBezTo>
                    <a:cubicBezTo>
                      <a:pt x="341432" y="267194"/>
                      <a:pt x="348936" y="263015"/>
                      <a:pt x="356225" y="258514"/>
                    </a:cubicBezTo>
                    <a:cubicBezTo>
                      <a:pt x="359467" y="256505"/>
                      <a:pt x="362656" y="254415"/>
                      <a:pt x="365738" y="252219"/>
                    </a:cubicBezTo>
                    <a:cubicBezTo>
                      <a:pt x="367721" y="250826"/>
                      <a:pt x="375197" y="243325"/>
                      <a:pt x="375385" y="243137"/>
                    </a:cubicBezTo>
                    <a:cubicBezTo>
                      <a:pt x="375331" y="243218"/>
                      <a:pt x="375063" y="243191"/>
                      <a:pt x="374956" y="243191"/>
                    </a:cubicBezTo>
                    <a:cubicBezTo>
                      <a:pt x="375144" y="243164"/>
                      <a:pt x="375304" y="243110"/>
                      <a:pt x="375465" y="243057"/>
                    </a:cubicBezTo>
                    <a:cubicBezTo>
                      <a:pt x="378172" y="242146"/>
                      <a:pt x="379833" y="239253"/>
                      <a:pt x="379190" y="236386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" name="Google Shape;638;p6"/>
              <p:cNvSpPr/>
              <p:nvPr/>
            </p:nvSpPr>
            <p:spPr>
              <a:xfrm rot="10800000" flipH="1">
                <a:off x="858657" y="239110"/>
                <a:ext cx="537879" cy="211235"/>
              </a:xfrm>
              <a:custGeom>
                <a:avLst/>
                <a:gdLst/>
                <a:ahLst/>
                <a:cxnLst/>
                <a:rect l="l" t="t" r="r" b="b"/>
                <a:pathLst>
                  <a:path w="1075758" h="422470" extrusionOk="0">
                    <a:moveTo>
                      <a:pt x="1073260" y="10824"/>
                    </a:moveTo>
                    <a:cubicBezTo>
                      <a:pt x="1070741" y="20254"/>
                      <a:pt x="1068517" y="29791"/>
                      <a:pt x="1065944" y="39194"/>
                    </a:cubicBezTo>
                    <a:cubicBezTo>
                      <a:pt x="1053751" y="84011"/>
                      <a:pt x="1032313" y="126311"/>
                      <a:pt x="999004" y="158083"/>
                    </a:cubicBezTo>
                    <a:cubicBezTo>
                      <a:pt x="980460" y="175764"/>
                      <a:pt x="958995" y="189051"/>
                      <a:pt x="934878" y="196418"/>
                    </a:cubicBezTo>
                    <a:cubicBezTo>
                      <a:pt x="928098" y="198481"/>
                      <a:pt x="914887" y="196900"/>
                      <a:pt x="909688" y="199016"/>
                    </a:cubicBezTo>
                    <a:lnTo>
                      <a:pt x="901595" y="203919"/>
                    </a:lnTo>
                    <a:cubicBezTo>
                      <a:pt x="909715" y="131803"/>
                      <a:pt x="952323" y="64241"/>
                      <a:pt x="1013153" y="29148"/>
                    </a:cubicBezTo>
                    <a:cubicBezTo>
                      <a:pt x="1028294" y="20414"/>
                      <a:pt x="1044104" y="13074"/>
                      <a:pt x="1060397" y="7020"/>
                    </a:cubicBezTo>
                    <a:cubicBezTo>
                      <a:pt x="1061737" y="6511"/>
                      <a:pt x="1074412" y="510"/>
                      <a:pt x="1075618" y="1743"/>
                    </a:cubicBezTo>
                    <a:cubicBezTo>
                      <a:pt x="1076422" y="2573"/>
                      <a:pt x="1073528" y="9860"/>
                      <a:pt x="1073260" y="10824"/>
                    </a:cubicBezTo>
                    <a:close/>
                    <a:moveTo>
                      <a:pt x="946427" y="346623"/>
                    </a:moveTo>
                    <a:cubicBezTo>
                      <a:pt x="921827" y="272552"/>
                      <a:pt x="868473" y="218706"/>
                      <a:pt x="808527" y="205794"/>
                    </a:cubicBezTo>
                    <a:lnTo>
                      <a:pt x="812011" y="215625"/>
                    </a:lnTo>
                    <a:cubicBezTo>
                      <a:pt x="813378" y="221948"/>
                      <a:pt x="810993" y="237592"/>
                      <a:pt x="812172" y="245763"/>
                    </a:cubicBezTo>
                    <a:cubicBezTo>
                      <a:pt x="816432" y="274856"/>
                      <a:pt x="825865" y="301055"/>
                      <a:pt x="839237" y="323933"/>
                    </a:cubicBezTo>
                    <a:cubicBezTo>
                      <a:pt x="863248" y="365108"/>
                      <a:pt x="897066" y="392540"/>
                      <a:pt x="933725" y="409122"/>
                    </a:cubicBezTo>
                    <a:cubicBezTo>
                      <a:pt x="941443" y="412604"/>
                      <a:pt x="949268" y="415685"/>
                      <a:pt x="956985" y="419114"/>
                    </a:cubicBezTo>
                    <a:cubicBezTo>
                      <a:pt x="957789" y="419463"/>
                      <a:pt x="963658" y="423240"/>
                      <a:pt x="964408" y="422329"/>
                    </a:cubicBezTo>
                    <a:cubicBezTo>
                      <a:pt x="965561" y="420963"/>
                      <a:pt x="961541" y="405559"/>
                      <a:pt x="961219" y="403925"/>
                    </a:cubicBezTo>
                    <a:cubicBezTo>
                      <a:pt x="957441" y="384235"/>
                      <a:pt x="952537" y="365081"/>
                      <a:pt x="946427" y="346623"/>
                    </a:cubicBezTo>
                    <a:close/>
                    <a:moveTo>
                      <a:pt x="757344" y="369260"/>
                    </a:moveTo>
                    <a:cubicBezTo>
                      <a:pt x="753351" y="349383"/>
                      <a:pt x="747241" y="331032"/>
                      <a:pt x="735129" y="314798"/>
                    </a:cubicBezTo>
                    <a:cubicBezTo>
                      <a:pt x="699113" y="266498"/>
                      <a:pt x="640561" y="235155"/>
                      <a:pt x="582169" y="229073"/>
                    </a:cubicBezTo>
                    <a:lnTo>
                      <a:pt x="570673" y="225216"/>
                    </a:lnTo>
                    <a:cubicBezTo>
                      <a:pt x="566385" y="225832"/>
                      <a:pt x="567859" y="241557"/>
                      <a:pt x="568207" y="243513"/>
                    </a:cubicBezTo>
                    <a:cubicBezTo>
                      <a:pt x="571530" y="261970"/>
                      <a:pt x="583026" y="278794"/>
                      <a:pt x="595782" y="291760"/>
                    </a:cubicBezTo>
                    <a:cubicBezTo>
                      <a:pt x="628770" y="325219"/>
                      <a:pt x="677354" y="344052"/>
                      <a:pt x="716558" y="368939"/>
                    </a:cubicBezTo>
                    <a:cubicBezTo>
                      <a:pt x="728590" y="376573"/>
                      <a:pt x="740890" y="383378"/>
                      <a:pt x="753324" y="390209"/>
                    </a:cubicBezTo>
                    <a:cubicBezTo>
                      <a:pt x="755817" y="391575"/>
                      <a:pt x="762328" y="397603"/>
                      <a:pt x="765008" y="397763"/>
                    </a:cubicBezTo>
                    <a:cubicBezTo>
                      <a:pt x="767902" y="397924"/>
                      <a:pt x="762596" y="392299"/>
                      <a:pt x="761766" y="389405"/>
                    </a:cubicBezTo>
                    <a:cubicBezTo>
                      <a:pt x="759863" y="382815"/>
                      <a:pt x="758711" y="375984"/>
                      <a:pt x="757344" y="369260"/>
                    </a:cubicBezTo>
                    <a:close/>
                    <a:moveTo>
                      <a:pt x="189666" y="344105"/>
                    </a:moveTo>
                    <a:cubicBezTo>
                      <a:pt x="185673" y="324228"/>
                      <a:pt x="179563" y="305877"/>
                      <a:pt x="167424" y="289643"/>
                    </a:cubicBezTo>
                    <a:cubicBezTo>
                      <a:pt x="131408" y="241343"/>
                      <a:pt x="72856" y="210000"/>
                      <a:pt x="14491" y="203946"/>
                    </a:cubicBezTo>
                    <a:lnTo>
                      <a:pt x="2968" y="200088"/>
                    </a:lnTo>
                    <a:cubicBezTo>
                      <a:pt x="-1293" y="200677"/>
                      <a:pt x="181" y="216402"/>
                      <a:pt x="529" y="218358"/>
                    </a:cubicBezTo>
                    <a:cubicBezTo>
                      <a:pt x="3825" y="236816"/>
                      <a:pt x="15321" y="253666"/>
                      <a:pt x="28104" y="266605"/>
                    </a:cubicBezTo>
                    <a:cubicBezTo>
                      <a:pt x="61092" y="300064"/>
                      <a:pt x="109649" y="318924"/>
                      <a:pt x="148880" y="343784"/>
                    </a:cubicBezTo>
                    <a:cubicBezTo>
                      <a:pt x="160885" y="351419"/>
                      <a:pt x="173185" y="358223"/>
                      <a:pt x="185646" y="365054"/>
                    </a:cubicBezTo>
                    <a:cubicBezTo>
                      <a:pt x="188112" y="366420"/>
                      <a:pt x="194623" y="372448"/>
                      <a:pt x="197303" y="372609"/>
                    </a:cubicBezTo>
                    <a:cubicBezTo>
                      <a:pt x="200224" y="372796"/>
                      <a:pt x="194891" y="367144"/>
                      <a:pt x="194061" y="364250"/>
                    </a:cubicBezTo>
                    <a:cubicBezTo>
                      <a:pt x="192185" y="357660"/>
                      <a:pt x="191006" y="350856"/>
                      <a:pt x="189666" y="344105"/>
                    </a:cubicBezTo>
                    <a:close/>
                    <a:moveTo>
                      <a:pt x="634719" y="63973"/>
                    </a:moveTo>
                    <a:cubicBezTo>
                      <a:pt x="640453" y="48971"/>
                      <a:pt x="646027" y="33836"/>
                      <a:pt x="652378" y="19102"/>
                    </a:cubicBezTo>
                    <a:cubicBezTo>
                      <a:pt x="652754" y="18218"/>
                      <a:pt x="658863" y="7127"/>
                      <a:pt x="658274" y="6458"/>
                    </a:cubicBezTo>
                    <a:cubicBezTo>
                      <a:pt x="658166" y="6323"/>
                      <a:pt x="640427" y="17066"/>
                      <a:pt x="639515" y="17548"/>
                    </a:cubicBezTo>
                    <a:cubicBezTo>
                      <a:pt x="616925" y="29282"/>
                      <a:pt x="593102" y="38952"/>
                      <a:pt x="571101" y="51811"/>
                    </a:cubicBezTo>
                    <a:cubicBezTo>
                      <a:pt x="550387" y="63893"/>
                      <a:pt x="530530" y="78252"/>
                      <a:pt x="516274" y="98209"/>
                    </a:cubicBezTo>
                    <a:cubicBezTo>
                      <a:pt x="495881" y="126767"/>
                      <a:pt x="493469" y="162476"/>
                      <a:pt x="475970" y="192132"/>
                    </a:cubicBezTo>
                    <a:lnTo>
                      <a:pt x="484251" y="193150"/>
                    </a:lnTo>
                    <a:cubicBezTo>
                      <a:pt x="496283" y="198481"/>
                      <a:pt x="519731" y="188917"/>
                      <a:pt x="530637" y="184925"/>
                    </a:cubicBezTo>
                    <a:cubicBezTo>
                      <a:pt x="586724" y="164351"/>
                      <a:pt x="614004" y="118301"/>
                      <a:pt x="634719" y="63973"/>
                    </a:cubicBezTo>
                    <a:close/>
                    <a:moveTo>
                      <a:pt x="201082" y="45355"/>
                    </a:moveTo>
                    <a:cubicBezTo>
                      <a:pt x="180367" y="57437"/>
                      <a:pt x="160510" y="71796"/>
                      <a:pt x="146254" y="91753"/>
                    </a:cubicBezTo>
                    <a:cubicBezTo>
                      <a:pt x="125861" y="120310"/>
                      <a:pt x="123449" y="156020"/>
                      <a:pt x="105951" y="185675"/>
                    </a:cubicBezTo>
                    <a:lnTo>
                      <a:pt x="114231" y="186693"/>
                    </a:lnTo>
                    <a:cubicBezTo>
                      <a:pt x="126263" y="192025"/>
                      <a:pt x="149711" y="182461"/>
                      <a:pt x="160617" y="178469"/>
                    </a:cubicBezTo>
                    <a:cubicBezTo>
                      <a:pt x="216705" y="157895"/>
                      <a:pt x="243984" y="111872"/>
                      <a:pt x="264699" y="57517"/>
                    </a:cubicBezTo>
                    <a:cubicBezTo>
                      <a:pt x="270434" y="42515"/>
                      <a:pt x="276007" y="27406"/>
                      <a:pt x="282358" y="12646"/>
                    </a:cubicBezTo>
                    <a:cubicBezTo>
                      <a:pt x="282734" y="11762"/>
                      <a:pt x="288817" y="698"/>
                      <a:pt x="288254" y="1"/>
                    </a:cubicBezTo>
                    <a:cubicBezTo>
                      <a:pt x="288147" y="-133"/>
                      <a:pt x="270407" y="10637"/>
                      <a:pt x="269496" y="11092"/>
                    </a:cubicBezTo>
                    <a:cubicBezTo>
                      <a:pt x="246905" y="22826"/>
                      <a:pt x="223082" y="32523"/>
                      <a:pt x="201082" y="45355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9" name="Google Shape;639;p6"/>
              <p:cNvSpPr/>
              <p:nvPr/>
            </p:nvSpPr>
            <p:spPr>
              <a:xfrm rot="10800000" flipH="1">
                <a:off x="314718" y="300661"/>
                <a:ext cx="312271" cy="333027"/>
              </a:xfrm>
              <a:custGeom>
                <a:avLst/>
                <a:gdLst/>
                <a:ahLst/>
                <a:cxnLst/>
                <a:rect l="l" t="t" r="r" b="b"/>
                <a:pathLst>
                  <a:path w="624542" h="666053" extrusionOk="0">
                    <a:moveTo>
                      <a:pt x="5092" y="0"/>
                    </a:moveTo>
                    <a:cubicBezTo>
                      <a:pt x="5092" y="0"/>
                      <a:pt x="279069" y="290633"/>
                      <a:pt x="145001" y="417693"/>
                    </a:cubicBezTo>
                    <a:cubicBezTo>
                      <a:pt x="145001" y="417693"/>
                      <a:pt x="3430" y="470735"/>
                      <a:pt x="0" y="180343"/>
                    </a:cubicBezTo>
                    <a:lnTo>
                      <a:pt x="5092" y="0"/>
                    </a:lnTo>
                    <a:close/>
                    <a:moveTo>
                      <a:pt x="212719" y="509338"/>
                    </a:moveTo>
                    <a:cubicBezTo>
                      <a:pt x="212719" y="509338"/>
                      <a:pt x="153898" y="649069"/>
                      <a:pt x="444061" y="664017"/>
                    </a:cubicBezTo>
                    <a:lnTo>
                      <a:pt x="624542" y="666053"/>
                    </a:lnTo>
                    <a:cubicBezTo>
                      <a:pt x="624542" y="666053"/>
                      <a:pt x="345232" y="380055"/>
                      <a:pt x="212719" y="50933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" name="Google Shape;640;p6"/>
              <p:cNvSpPr/>
              <p:nvPr/>
            </p:nvSpPr>
            <p:spPr>
              <a:xfrm rot="10800000" flipH="1">
                <a:off x="1429834" y="217039"/>
                <a:ext cx="95867" cy="243616"/>
              </a:xfrm>
              <a:custGeom>
                <a:avLst/>
                <a:gdLst/>
                <a:ahLst/>
                <a:cxnLst/>
                <a:rect l="l" t="t" r="r" b="b"/>
                <a:pathLst>
                  <a:path w="191733" h="487231" extrusionOk="0">
                    <a:moveTo>
                      <a:pt x="130895" y="360545"/>
                    </a:moveTo>
                    <a:cubicBezTo>
                      <a:pt x="137782" y="380450"/>
                      <a:pt x="142713" y="400380"/>
                      <a:pt x="145473" y="418650"/>
                    </a:cubicBezTo>
                    <a:cubicBezTo>
                      <a:pt x="146840" y="427491"/>
                      <a:pt x="147269" y="436572"/>
                      <a:pt x="147242" y="445546"/>
                    </a:cubicBezTo>
                    <a:cubicBezTo>
                      <a:pt x="147215" y="452673"/>
                      <a:pt x="146706" y="459879"/>
                      <a:pt x="144910" y="466790"/>
                    </a:cubicBezTo>
                    <a:cubicBezTo>
                      <a:pt x="131967" y="516591"/>
                      <a:pt x="86974" y="462075"/>
                      <a:pt x="72343" y="443457"/>
                    </a:cubicBezTo>
                    <a:cubicBezTo>
                      <a:pt x="62455" y="430866"/>
                      <a:pt x="51173" y="402363"/>
                      <a:pt x="43107" y="386718"/>
                    </a:cubicBezTo>
                    <a:cubicBezTo>
                      <a:pt x="17783" y="337507"/>
                      <a:pt x="-3146" y="282134"/>
                      <a:pt x="391" y="227002"/>
                    </a:cubicBezTo>
                    <a:cubicBezTo>
                      <a:pt x="4465" y="163218"/>
                      <a:pt x="52191" y="12932"/>
                      <a:pt x="67546" y="4065"/>
                    </a:cubicBezTo>
                    <a:cubicBezTo>
                      <a:pt x="85902" y="-6517"/>
                      <a:pt x="102115" y="4681"/>
                      <a:pt x="104929" y="24719"/>
                    </a:cubicBezTo>
                    <a:cubicBezTo>
                      <a:pt x="105732" y="30399"/>
                      <a:pt x="105786" y="36185"/>
                      <a:pt x="105545" y="41918"/>
                    </a:cubicBezTo>
                    <a:cubicBezTo>
                      <a:pt x="105277" y="48776"/>
                      <a:pt x="104634" y="55634"/>
                      <a:pt x="103669" y="62465"/>
                    </a:cubicBezTo>
                    <a:cubicBezTo>
                      <a:pt x="107394" y="56464"/>
                      <a:pt x="111494" y="50704"/>
                      <a:pt x="116130" y="45240"/>
                    </a:cubicBezTo>
                    <a:cubicBezTo>
                      <a:pt x="128001" y="31122"/>
                      <a:pt x="164526" y="716"/>
                      <a:pt x="183392" y="19951"/>
                    </a:cubicBezTo>
                    <a:cubicBezTo>
                      <a:pt x="196790" y="33586"/>
                      <a:pt x="191002" y="62009"/>
                      <a:pt x="186875" y="78297"/>
                    </a:cubicBezTo>
                    <a:cubicBezTo>
                      <a:pt x="179613" y="106854"/>
                      <a:pt x="165330" y="134902"/>
                      <a:pt x="147215" y="159950"/>
                    </a:cubicBezTo>
                    <a:cubicBezTo>
                      <a:pt x="160775" y="165950"/>
                      <a:pt x="166536" y="175862"/>
                      <a:pt x="168626" y="187489"/>
                    </a:cubicBezTo>
                    <a:cubicBezTo>
                      <a:pt x="188885" y="195472"/>
                      <a:pt x="199711" y="230271"/>
                      <a:pt x="175888" y="241174"/>
                    </a:cubicBezTo>
                    <a:cubicBezTo>
                      <a:pt x="173343" y="242326"/>
                      <a:pt x="170663" y="243317"/>
                      <a:pt x="167929" y="244147"/>
                    </a:cubicBezTo>
                    <a:cubicBezTo>
                      <a:pt x="168707" y="256470"/>
                      <a:pt x="170609" y="269516"/>
                      <a:pt x="162463" y="279589"/>
                    </a:cubicBezTo>
                    <a:cubicBezTo>
                      <a:pt x="162034" y="280125"/>
                      <a:pt x="161578" y="280634"/>
                      <a:pt x="161123" y="281116"/>
                    </a:cubicBezTo>
                    <a:cubicBezTo>
                      <a:pt x="163695" y="283581"/>
                      <a:pt x="166161" y="286206"/>
                      <a:pt x="168492" y="288965"/>
                    </a:cubicBezTo>
                    <a:cubicBezTo>
                      <a:pt x="184062" y="307584"/>
                      <a:pt x="195611" y="345169"/>
                      <a:pt x="178809" y="367055"/>
                    </a:cubicBezTo>
                    <a:cubicBezTo>
                      <a:pt x="168760" y="380128"/>
                      <a:pt x="148608" y="369654"/>
                      <a:pt x="137300" y="364001"/>
                    </a:cubicBezTo>
                    <a:cubicBezTo>
                      <a:pt x="135129" y="362876"/>
                      <a:pt x="132985" y="361751"/>
                      <a:pt x="130895" y="360545"/>
                    </a:cubicBezTo>
                    <a:lnTo>
                      <a:pt x="130895" y="360545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1" name="Google Shape;641;p6"/>
              <p:cNvSpPr/>
              <p:nvPr/>
            </p:nvSpPr>
            <p:spPr>
              <a:xfrm rot="10800000" flipH="1">
                <a:off x="1436274" y="281671"/>
                <a:ext cx="81066" cy="142207"/>
              </a:xfrm>
              <a:custGeom>
                <a:avLst/>
                <a:gdLst/>
                <a:ahLst/>
                <a:cxnLst/>
                <a:rect l="l" t="t" r="r" b="b"/>
                <a:pathLst>
                  <a:path w="162132" h="284413" extrusionOk="0">
                    <a:moveTo>
                      <a:pt x="97221" y="279677"/>
                    </a:moveTo>
                    <a:lnTo>
                      <a:pt x="97248" y="279918"/>
                    </a:lnTo>
                    <a:cubicBezTo>
                      <a:pt x="96926" y="279998"/>
                      <a:pt x="96980" y="279650"/>
                      <a:pt x="97060" y="279302"/>
                    </a:cubicBezTo>
                    <a:cubicBezTo>
                      <a:pt x="97007" y="279248"/>
                      <a:pt x="96900" y="279114"/>
                      <a:pt x="96980" y="279061"/>
                    </a:cubicBezTo>
                    <a:lnTo>
                      <a:pt x="97060" y="279275"/>
                    </a:lnTo>
                    <a:lnTo>
                      <a:pt x="97114" y="279087"/>
                    </a:lnTo>
                    <a:lnTo>
                      <a:pt x="97168" y="279141"/>
                    </a:lnTo>
                    <a:lnTo>
                      <a:pt x="97194" y="279221"/>
                    </a:lnTo>
                    <a:lnTo>
                      <a:pt x="97194" y="279409"/>
                    </a:lnTo>
                    <a:cubicBezTo>
                      <a:pt x="97221" y="279489"/>
                      <a:pt x="97221" y="279596"/>
                      <a:pt x="97221" y="279677"/>
                    </a:cubicBezTo>
                    <a:close/>
                    <a:moveTo>
                      <a:pt x="120589" y="86582"/>
                    </a:moveTo>
                    <a:cubicBezTo>
                      <a:pt x="120428" y="85939"/>
                      <a:pt x="119972" y="86314"/>
                      <a:pt x="119517" y="86984"/>
                    </a:cubicBezTo>
                    <a:cubicBezTo>
                      <a:pt x="119651" y="87011"/>
                      <a:pt x="119785" y="87037"/>
                      <a:pt x="119892" y="87037"/>
                    </a:cubicBezTo>
                    <a:cubicBezTo>
                      <a:pt x="120133" y="86877"/>
                      <a:pt x="120347" y="86716"/>
                      <a:pt x="120589" y="86582"/>
                    </a:cubicBezTo>
                    <a:close/>
                    <a:moveTo>
                      <a:pt x="151513" y="206034"/>
                    </a:moveTo>
                    <a:cubicBezTo>
                      <a:pt x="151272" y="208525"/>
                      <a:pt x="149771" y="209757"/>
                      <a:pt x="148377" y="210642"/>
                    </a:cubicBezTo>
                    <a:cubicBezTo>
                      <a:pt x="148002" y="210883"/>
                      <a:pt x="147359" y="210695"/>
                      <a:pt x="146904" y="210802"/>
                    </a:cubicBezTo>
                    <a:cubicBezTo>
                      <a:pt x="145912" y="211660"/>
                      <a:pt x="144760" y="212302"/>
                      <a:pt x="143500" y="212356"/>
                    </a:cubicBezTo>
                    <a:lnTo>
                      <a:pt x="143500" y="212383"/>
                    </a:lnTo>
                    <a:cubicBezTo>
                      <a:pt x="143822" y="213749"/>
                      <a:pt x="142589" y="213187"/>
                      <a:pt x="141384" y="212356"/>
                    </a:cubicBezTo>
                    <a:lnTo>
                      <a:pt x="141866" y="212195"/>
                    </a:lnTo>
                    <a:cubicBezTo>
                      <a:pt x="141223" y="212035"/>
                      <a:pt x="140633" y="211767"/>
                      <a:pt x="140070" y="211365"/>
                    </a:cubicBezTo>
                    <a:cubicBezTo>
                      <a:pt x="140445" y="211660"/>
                      <a:pt x="140901" y="212035"/>
                      <a:pt x="141384" y="212356"/>
                    </a:cubicBezTo>
                    <a:cubicBezTo>
                      <a:pt x="140044" y="212892"/>
                      <a:pt x="138516" y="213776"/>
                      <a:pt x="138302" y="213829"/>
                    </a:cubicBezTo>
                    <a:cubicBezTo>
                      <a:pt x="135515" y="214258"/>
                      <a:pt x="132701" y="214446"/>
                      <a:pt x="129861" y="214526"/>
                    </a:cubicBezTo>
                    <a:cubicBezTo>
                      <a:pt x="127100" y="214606"/>
                      <a:pt x="124394" y="214499"/>
                      <a:pt x="121687" y="214365"/>
                    </a:cubicBezTo>
                    <a:cubicBezTo>
                      <a:pt x="117185" y="214071"/>
                      <a:pt x="112603" y="213749"/>
                      <a:pt x="108047" y="212999"/>
                    </a:cubicBezTo>
                    <a:cubicBezTo>
                      <a:pt x="103545" y="212276"/>
                      <a:pt x="99043" y="211258"/>
                      <a:pt x="94649" y="209918"/>
                    </a:cubicBezTo>
                    <a:cubicBezTo>
                      <a:pt x="87279" y="207695"/>
                      <a:pt x="80312" y="204587"/>
                      <a:pt x="73612" y="201131"/>
                    </a:cubicBezTo>
                    <a:cubicBezTo>
                      <a:pt x="74979" y="203435"/>
                      <a:pt x="76533" y="205605"/>
                      <a:pt x="77793" y="207936"/>
                    </a:cubicBezTo>
                    <a:cubicBezTo>
                      <a:pt x="81116" y="214044"/>
                      <a:pt x="84117" y="220312"/>
                      <a:pt x="87092" y="226393"/>
                    </a:cubicBezTo>
                    <a:cubicBezTo>
                      <a:pt x="89825" y="232046"/>
                      <a:pt x="92532" y="237725"/>
                      <a:pt x="95131" y="243458"/>
                    </a:cubicBezTo>
                    <a:cubicBezTo>
                      <a:pt x="97730" y="249218"/>
                      <a:pt x="100222" y="255058"/>
                      <a:pt x="102527" y="260978"/>
                    </a:cubicBezTo>
                    <a:lnTo>
                      <a:pt x="106386" y="271185"/>
                    </a:lnTo>
                    <a:lnTo>
                      <a:pt x="107994" y="275712"/>
                    </a:lnTo>
                    <a:cubicBezTo>
                      <a:pt x="108021" y="275819"/>
                      <a:pt x="108396" y="277426"/>
                      <a:pt x="108476" y="278069"/>
                    </a:cubicBezTo>
                    <a:cubicBezTo>
                      <a:pt x="109307" y="284686"/>
                      <a:pt x="101187" y="284686"/>
                      <a:pt x="100410" y="284258"/>
                    </a:cubicBezTo>
                    <a:cubicBezTo>
                      <a:pt x="98641" y="283400"/>
                      <a:pt x="97516" y="281739"/>
                      <a:pt x="97248" y="279918"/>
                    </a:cubicBezTo>
                    <a:cubicBezTo>
                      <a:pt x="97409" y="279891"/>
                      <a:pt x="97328" y="279462"/>
                      <a:pt x="97194" y="279221"/>
                    </a:cubicBezTo>
                    <a:cubicBezTo>
                      <a:pt x="97194" y="279087"/>
                      <a:pt x="97194" y="278926"/>
                      <a:pt x="97221" y="278793"/>
                    </a:cubicBezTo>
                    <a:cubicBezTo>
                      <a:pt x="97194" y="278846"/>
                      <a:pt x="97168" y="278980"/>
                      <a:pt x="97114" y="279087"/>
                    </a:cubicBezTo>
                    <a:cubicBezTo>
                      <a:pt x="97087" y="279061"/>
                      <a:pt x="97060" y="279034"/>
                      <a:pt x="97007" y="279034"/>
                    </a:cubicBezTo>
                    <a:lnTo>
                      <a:pt x="96980" y="279061"/>
                    </a:lnTo>
                    <a:lnTo>
                      <a:pt x="95506" y="275765"/>
                    </a:lnTo>
                    <a:lnTo>
                      <a:pt x="90924" y="265961"/>
                    </a:lnTo>
                    <a:cubicBezTo>
                      <a:pt x="88833" y="261541"/>
                      <a:pt x="86609" y="257174"/>
                      <a:pt x="84358" y="252834"/>
                    </a:cubicBezTo>
                    <a:cubicBezTo>
                      <a:pt x="80928" y="246244"/>
                      <a:pt x="77364" y="239734"/>
                      <a:pt x="73773" y="233251"/>
                    </a:cubicBezTo>
                    <a:cubicBezTo>
                      <a:pt x="67717" y="221813"/>
                      <a:pt x="61152" y="209945"/>
                      <a:pt x="53595" y="199015"/>
                    </a:cubicBezTo>
                    <a:cubicBezTo>
                      <a:pt x="48745" y="191996"/>
                      <a:pt x="43599" y="185299"/>
                      <a:pt x="37382" y="179727"/>
                    </a:cubicBezTo>
                    <a:cubicBezTo>
                      <a:pt x="34488" y="177075"/>
                      <a:pt x="31380" y="174744"/>
                      <a:pt x="28191" y="172575"/>
                    </a:cubicBezTo>
                    <a:cubicBezTo>
                      <a:pt x="19937" y="167056"/>
                      <a:pt x="11040" y="162582"/>
                      <a:pt x="2787" y="157010"/>
                    </a:cubicBezTo>
                    <a:cubicBezTo>
                      <a:pt x="27" y="155269"/>
                      <a:pt x="-831" y="151625"/>
                      <a:pt x="884" y="148840"/>
                    </a:cubicBezTo>
                    <a:cubicBezTo>
                      <a:pt x="2626" y="146080"/>
                      <a:pt x="6297" y="145223"/>
                      <a:pt x="9057" y="146964"/>
                    </a:cubicBezTo>
                    <a:cubicBezTo>
                      <a:pt x="12889" y="149161"/>
                      <a:pt x="16882" y="151090"/>
                      <a:pt x="20875" y="153045"/>
                    </a:cubicBezTo>
                    <a:cubicBezTo>
                      <a:pt x="21304" y="152215"/>
                      <a:pt x="21438" y="151170"/>
                      <a:pt x="22188" y="150634"/>
                    </a:cubicBezTo>
                    <a:cubicBezTo>
                      <a:pt x="22269" y="150554"/>
                      <a:pt x="22322" y="150500"/>
                      <a:pt x="22403" y="150447"/>
                    </a:cubicBezTo>
                    <a:cubicBezTo>
                      <a:pt x="23314" y="149697"/>
                      <a:pt x="25538" y="147821"/>
                      <a:pt x="25699" y="147661"/>
                    </a:cubicBezTo>
                    <a:lnTo>
                      <a:pt x="32103" y="139356"/>
                    </a:lnTo>
                    <a:cubicBezTo>
                      <a:pt x="35453" y="134507"/>
                      <a:pt x="38508" y="129418"/>
                      <a:pt x="41322" y="124194"/>
                    </a:cubicBezTo>
                    <a:cubicBezTo>
                      <a:pt x="44135" y="118970"/>
                      <a:pt x="46681" y="113612"/>
                      <a:pt x="48986" y="108147"/>
                    </a:cubicBezTo>
                    <a:cubicBezTo>
                      <a:pt x="50808" y="103834"/>
                      <a:pt x="52416" y="99441"/>
                      <a:pt x="54050" y="95020"/>
                    </a:cubicBezTo>
                    <a:cubicBezTo>
                      <a:pt x="57909" y="84546"/>
                      <a:pt x="61473" y="73911"/>
                      <a:pt x="65091" y="63356"/>
                    </a:cubicBezTo>
                    <a:cubicBezTo>
                      <a:pt x="69379" y="51863"/>
                      <a:pt x="73505" y="40639"/>
                      <a:pt x="76292" y="29013"/>
                    </a:cubicBezTo>
                    <a:cubicBezTo>
                      <a:pt x="78115" y="21539"/>
                      <a:pt x="79454" y="13930"/>
                      <a:pt x="79749" y="5921"/>
                    </a:cubicBezTo>
                    <a:cubicBezTo>
                      <a:pt x="79749" y="2652"/>
                      <a:pt x="82402" y="-27"/>
                      <a:pt x="85671" y="0"/>
                    </a:cubicBezTo>
                    <a:cubicBezTo>
                      <a:pt x="88941" y="0"/>
                      <a:pt x="91594" y="2652"/>
                      <a:pt x="91594" y="5921"/>
                    </a:cubicBezTo>
                    <a:cubicBezTo>
                      <a:pt x="91942" y="14815"/>
                      <a:pt x="91192" y="23360"/>
                      <a:pt x="89745" y="31799"/>
                    </a:cubicBezTo>
                    <a:cubicBezTo>
                      <a:pt x="87601" y="44175"/>
                      <a:pt x="83822" y="56150"/>
                      <a:pt x="79990" y="68446"/>
                    </a:cubicBezTo>
                    <a:cubicBezTo>
                      <a:pt x="76855" y="77634"/>
                      <a:pt x="73934" y="86957"/>
                      <a:pt x="70477" y="96039"/>
                    </a:cubicBezTo>
                    <a:cubicBezTo>
                      <a:pt x="68977" y="100003"/>
                      <a:pt x="67181" y="103807"/>
                      <a:pt x="65466" y="107665"/>
                    </a:cubicBezTo>
                    <a:cubicBezTo>
                      <a:pt x="70317" y="103352"/>
                      <a:pt x="75461" y="99387"/>
                      <a:pt x="81169" y="96279"/>
                    </a:cubicBezTo>
                    <a:cubicBezTo>
                      <a:pt x="84680" y="94351"/>
                      <a:pt x="88351" y="92743"/>
                      <a:pt x="92130" y="91458"/>
                    </a:cubicBezTo>
                    <a:cubicBezTo>
                      <a:pt x="95908" y="90172"/>
                      <a:pt x="99821" y="89314"/>
                      <a:pt x="103706" y="88564"/>
                    </a:cubicBezTo>
                    <a:lnTo>
                      <a:pt x="118150" y="86743"/>
                    </a:lnTo>
                    <a:cubicBezTo>
                      <a:pt x="118338" y="86716"/>
                      <a:pt x="118954" y="86903"/>
                      <a:pt x="119517" y="86984"/>
                    </a:cubicBezTo>
                    <a:lnTo>
                      <a:pt x="119410" y="87145"/>
                    </a:lnTo>
                    <a:cubicBezTo>
                      <a:pt x="119195" y="87493"/>
                      <a:pt x="119222" y="87466"/>
                      <a:pt x="119007" y="87788"/>
                    </a:cubicBezTo>
                    <a:lnTo>
                      <a:pt x="118686" y="88377"/>
                    </a:lnTo>
                    <a:cubicBezTo>
                      <a:pt x="119034" y="87868"/>
                      <a:pt x="119436" y="87413"/>
                      <a:pt x="119892" y="87037"/>
                    </a:cubicBezTo>
                    <a:cubicBezTo>
                      <a:pt x="120347" y="87091"/>
                      <a:pt x="120696" y="87011"/>
                      <a:pt x="120615" y="86662"/>
                    </a:cubicBezTo>
                    <a:lnTo>
                      <a:pt x="120589" y="86582"/>
                    </a:lnTo>
                    <a:cubicBezTo>
                      <a:pt x="122009" y="85751"/>
                      <a:pt x="123777" y="85537"/>
                      <a:pt x="125412" y="86153"/>
                    </a:cubicBezTo>
                    <a:cubicBezTo>
                      <a:pt x="125519" y="86180"/>
                      <a:pt x="125546" y="86314"/>
                      <a:pt x="125626" y="86368"/>
                    </a:cubicBezTo>
                    <a:cubicBezTo>
                      <a:pt x="126940" y="86100"/>
                      <a:pt x="128333" y="86100"/>
                      <a:pt x="129593" y="86770"/>
                    </a:cubicBezTo>
                    <a:cubicBezTo>
                      <a:pt x="132460" y="88323"/>
                      <a:pt x="133559" y="91913"/>
                      <a:pt x="132004" y="94806"/>
                    </a:cubicBezTo>
                    <a:cubicBezTo>
                      <a:pt x="130209" y="98583"/>
                      <a:pt x="129325" y="102629"/>
                      <a:pt x="128762" y="106754"/>
                    </a:cubicBezTo>
                    <a:cubicBezTo>
                      <a:pt x="128172" y="111147"/>
                      <a:pt x="128119" y="115621"/>
                      <a:pt x="128172" y="120068"/>
                    </a:cubicBezTo>
                    <a:cubicBezTo>
                      <a:pt x="128119" y="128560"/>
                      <a:pt x="129083" y="136999"/>
                      <a:pt x="130289" y="145411"/>
                    </a:cubicBezTo>
                    <a:cubicBezTo>
                      <a:pt x="131495" y="153876"/>
                      <a:pt x="132915" y="162341"/>
                      <a:pt x="135086" y="170592"/>
                    </a:cubicBezTo>
                    <a:cubicBezTo>
                      <a:pt x="136345" y="175736"/>
                      <a:pt x="137739" y="180959"/>
                      <a:pt x="139642" y="185969"/>
                    </a:cubicBezTo>
                    <a:cubicBezTo>
                      <a:pt x="140847" y="189210"/>
                      <a:pt x="142187" y="192345"/>
                      <a:pt x="143876" y="195265"/>
                    </a:cubicBezTo>
                    <a:lnTo>
                      <a:pt x="146877" y="199631"/>
                    </a:lnTo>
                    <a:cubicBezTo>
                      <a:pt x="149878" y="200167"/>
                      <a:pt x="151942" y="203007"/>
                      <a:pt x="151513" y="206034"/>
                    </a:cubicBezTo>
                    <a:close/>
                    <a:moveTo>
                      <a:pt x="97248" y="278525"/>
                    </a:moveTo>
                    <a:cubicBezTo>
                      <a:pt x="97355" y="276623"/>
                      <a:pt x="98347" y="275551"/>
                      <a:pt x="99097" y="274935"/>
                    </a:cubicBezTo>
                    <a:cubicBezTo>
                      <a:pt x="98561" y="275390"/>
                      <a:pt x="98105" y="276007"/>
                      <a:pt x="97757" y="276676"/>
                    </a:cubicBezTo>
                    <a:cubicBezTo>
                      <a:pt x="97489" y="277292"/>
                      <a:pt x="97302" y="277882"/>
                      <a:pt x="97248" y="278525"/>
                    </a:cubicBezTo>
                    <a:close/>
                    <a:moveTo>
                      <a:pt x="130477" y="201024"/>
                    </a:moveTo>
                    <a:cubicBezTo>
                      <a:pt x="131307" y="201131"/>
                      <a:pt x="132138" y="201131"/>
                      <a:pt x="132942" y="201212"/>
                    </a:cubicBezTo>
                    <a:cubicBezTo>
                      <a:pt x="130772" y="198078"/>
                      <a:pt x="128869" y="194782"/>
                      <a:pt x="127207" y="191300"/>
                    </a:cubicBezTo>
                    <a:cubicBezTo>
                      <a:pt x="124608" y="185942"/>
                      <a:pt x="122598" y="180263"/>
                      <a:pt x="120749" y="174691"/>
                    </a:cubicBezTo>
                    <a:cubicBezTo>
                      <a:pt x="118016" y="165850"/>
                      <a:pt x="115658" y="156823"/>
                      <a:pt x="114398" y="147607"/>
                    </a:cubicBezTo>
                    <a:cubicBezTo>
                      <a:pt x="113112" y="138338"/>
                      <a:pt x="112978" y="128935"/>
                      <a:pt x="113514" y="119586"/>
                    </a:cubicBezTo>
                    <a:cubicBezTo>
                      <a:pt x="114023" y="113425"/>
                      <a:pt x="114720" y="107183"/>
                      <a:pt x="116435" y="101236"/>
                    </a:cubicBezTo>
                    <a:cubicBezTo>
                      <a:pt x="116569" y="100726"/>
                      <a:pt x="116891" y="100298"/>
                      <a:pt x="117051" y="99789"/>
                    </a:cubicBezTo>
                    <a:lnTo>
                      <a:pt x="107297" y="102763"/>
                    </a:lnTo>
                    <a:cubicBezTo>
                      <a:pt x="103358" y="103995"/>
                      <a:pt x="99526" y="105656"/>
                      <a:pt x="95640" y="107183"/>
                    </a:cubicBezTo>
                    <a:cubicBezTo>
                      <a:pt x="91808" y="108710"/>
                      <a:pt x="87976" y="110210"/>
                      <a:pt x="84224" y="111951"/>
                    </a:cubicBezTo>
                    <a:cubicBezTo>
                      <a:pt x="79160" y="114282"/>
                      <a:pt x="74175" y="116666"/>
                      <a:pt x="69539" y="119800"/>
                    </a:cubicBezTo>
                    <a:cubicBezTo>
                      <a:pt x="67020" y="121863"/>
                      <a:pt x="63269" y="121488"/>
                      <a:pt x="61205" y="118943"/>
                    </a:cubicBezTo>
                    <a:cubicBezTo>
                      <a:pt x="60884" y="118568"/>
                      <a:pt x="61018" y="118059"/>
                      <a:pt x="60803" y="117630"/>
                    </a:cubicBezTo>
                    <a:cubicBezTo>
                      <a:pt x="58472" y="122211"/>
                      <a:pt x="56087" y="126792"/>
                      <a:pt x="53380" y="131185"/>
                    </a:cubicBezTo>
                    <a:cubicBezTo>
                      <a:pt x="49950" y="136651"/>
                      <a:pt x="46252" y="141901"/>
                      <a:pt x="42259" y="146911"/>
                    </a:cubicBezTo>
                    <a:cubicBezTo>
                      <a:pt x="40732" y="148786"/>
                      <a:pt x="39205" y="150661"/>
                      <a:pt x="37543" y="152429"/>
                    </a:cubicBezTo>
                    <a:cubicBezTo>
                      <a:pt x="36418" y="153662"/>
                      <a:pt x="35265" y="154867"/>
                      <a:pt x="34033" y="155992"/>
                    </a:cubicBezTo>
                    <a:cubicBezTo>
                      <a:pt x="33899" y="156126"/>
                      <a:pt x="32425" y="157224"/>
                      <a:pt x="31005" y="158269"/>
                    </a:cubicBezTo>
                    <a:cubicBezTo>
                      <a:pt x="32532" y="159073"/>
                      <a:pt x="34113" y="159769"/>
                      <a:pt x="35614" y="160627"/>
                    </a:cubicBezTo>
                    <a:cubicBezTo>
                      <a:pt x="39606" y="162931"/>
                      <a:pt x="43438" y="165529"/>
                      <a:pt x="47083" y="168476"/>
                    </a:cubicBezTo>
                    <a:cubicBezTo>
                      <a:pt x="54506" y="174610"/>
                      <a:pt x="61018" y="181897"/>
                      <a:pt x="66699" y="189907"/>
                    </a:cubicBezTo>
                    <a:cubicBezTo>
                      <a:pt x="66833" y="190095"/>
                      <a:pt x="66913" y="190282"/>
                      <a:pt x="67047" y="190470"/>
                    </a:cubicBezTo>
                    <a:cubicBezTo>
                      <a:pt x="68655" y="188112"/>
                      <a:pt x="71603" y="186960"/>
                      <a:pt x="74256" y="188219"/>
                    </a:cubicBezTo>
                    <a:cubicBezTo>
                      <a:pt x="80500" y="190577"/>
                      <a:pt x="87011" y="192157"/>
                      <a:pt x="93630" y="193711"/>
                    </a:cubicBezTo>
                    <a:cubicBezTo>
                      <a:pt x="98534" y="194863"/>
                      <a:pt x="103492" y="195827"/>
                      <a:pt x="108422" y="196845"/>
                    </a:cubicBezTo>
                    <a:cubicBezTo>
                      <a:pt x="113461" y="197863"/>
                      <a:pt x="118418" y="199069"/>
                      <a:pt x="123375" y="199872"/>
                    </a:cubicBezTo>
                    <a:cubicBezTo>
                      <a:pt x="125707" y="200301"/>
                      <a:pt x="128092" y="200730"/>
                      <a:pt x="130477" y="201024"/>
                    </a:cubicBezTo>
                    <a:close/>
                    <a:moveTo>
                      <a:pt x="161428" y="131748"/>
                    </a:moveTo>
                    <a:cubicBezTo>
                      <a:pt x="160570" y="124837"/>
                      <a:pt x="158989" y="118139"/>
                      <a:pt x="157114" y="111549"/>
                    </a:cubicBezTo>
                    <a:cubicBezTo>
                      <a:pt x="156551" y="108335"/>
                      <a:pt x="153442" y="106218"/>
                      <a:pt x="150227" y="106808"/>
                    </a:cubicBezTo>
                    <a:cubicBezTo>
                      <a:pt x="147011" y="107370"/>
                      <a:pt x="144867" y="110478"/>
                      <a:pt x="145457" y="113692"/>
                    </a:cubicBezTo>
                    <a:cubicBezTo>
                      <a:pt x="145885" y="118997"/>
                      <a:pt x="145751" y="124328"/>
                      <a:pt x="145832" y="129766"/>
                    </a:cubicBezTo>
                    <a:cubicBezTo>
                      <a:pt x="145885" y="133355"/>
                      <a:pt x="145885" y="136972"/>
                      <a:pt x="146073" y="140562"/>
                    </a:cubicBezTo>
                    <a:cubicBezTo>
                      <a:pt x="146287" y="144526"/>
                      <a:pt x="146823" y="148411"/>
                      <a:pt x="147145" y="152268"/>
                    </a:cubicBezTo>
                    <a:lnTo>
                      <a:pt x="148056" y="163145"/>
                    </a:lnTo>
                    <a:cubicBezTo>
                      <a:pt x="148136" y="164243"/>
                      <a:pt x="147842" y="166279"/>
                      <a:pt x="148056" y="167779"/>
                    </a:cubicBezTo>
                    <a:cubicBezTo>
                      <a:pt x="148217" y="168931"/>
                      <a:pt x="148351" y="170003"/>
                      <a:pt x="148779" y="170780"/>
                    </a:cubicBezTo>
                    <a:cubicBezTo>
                      <a:pt x="149985" y="173673"/>
                      <a:pt x="153308" y="175066"/>
                      <a:pt x="156202" y="173860"/>
                    </a:cubicBezTo>
                    <a:cubicBezTo>
                      <a:pt x="158775" y="172789"/>
                      <a:pt x="160168" y="170056"/>
                      <a:pt x="159579" y="167404"/>
                    </a:cubicBezTo>
                    <a:lnTo>
                      <a:pt x="159659" y="167431"/>
                    </a:lnTo>
                    <a:cubicBezTo>
                      <a:pt x="160008" y="167458"/>
                      <a:pt x="159498" y="166895"/>
                      <a:pt x="159338" y="166547"/>
                    </a:cubicBezTo>
                    <a:lnTo>
                      <a:pt x="159338" y="166574"/>
                    </a:lnTo>
                    <a:lnTo>
                      <a:pt x="159284" y="166440"/>
                    </a:lnTo>
                    <a:lnTo>
                      <a:pt x="159338" y="166547"/>
                    </a:lnTo>
                    <a:cubicBezTo>
                      <a:pt x="159606" y="165663"/>
                      <a:pt x="160490" y="164323"/>
                      <a:pt x="160570" y="163761"/>
                    </a:cubicBezTo>
                    <a:lnTo>
                      <a:pt x="161803" y="151920"/>
                    </a:lnTo>
                    <a:cubicBezTo>
                      <a:pt x="161937" y="148598"/>
                      <a:pt x="162178" y="145277"/>
                      <a:pt x="162125" y="141874"/>
                    </a:cubicBezTo>
                    <a:cubicBezTo>
                      <a:pt x="162071" y="138499"/>
                      <a:pt x="161857" y="135124"/>
                      <a:pt x="161428" y="13174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2" name="Google Shape;642;p6"/>
              <p:cNvSpPr/>
              <p:nvPr/>
            </p:nvSpPr>
            <p:spPr>
              <a:xfrm rot="10800000" flipH="1">
                <a:off x="545846" y="269493"/>
                <a:ext cx="890455" cy="188409"/>
              </a:xfrm>
              <a:custGeom>
                <a:avLst/>
                <a:gdLst/>
                <a:ahLst/>
                <a:cxnLst/>
                <a:rect l="l" t="t" r="r" b="b"/>
                <a:pathLst>
                  <a:path w="1780909" h="376817" extrusionOk="0">
                    <a:moveTo>
                      <a:pt x="1780909" y="223479"/>
                    </a:moveTo>
                    <a:cubicBezTo>
                      <a:pt x="1780882" y="226613"/>
                      <a:pt x="1778309" y="229105"/>
                      <a:pt x="1775174" y="229078"/>
                    </a:cubicBezTo>
                    <a:cubicBezTo>
                      <a:pt x="1775174" y="229078"/>
                      <a:pt x="1715791" y="228542"/>
                      <a:pt x="1618811" y="227604"/>
                    </a:cubicBezTo>
                    <a:cubicBezTo>
                      <a:pt x="1640570" y="234569"/>
                      <a:pt x="1672513" y="251500"/>
                      <a:pt x="1690306" y="274378"/>
                    </a:cubicBezTo>
                    <a:cubicBezTo>
                      <a:pt x="1704402" y="292514"/>
                      <a:pt x="1709654" y="313945"/>
                      <a:pt x="1697113" y="336421"/>
                    </a:cubicBezTo>
                    <a:cubicBezTo>
                      <a:pt x="1687466" y="353164"/>
                      <a:pt x="1666349" y="357959"/>
                      <a:pt x="1648047" y="352441"/>
                    </a:cubicBezTo>
                    <a:cubicBezTo>
                      <a:pt x="1629905" y="346949"/>
                      <a:pt x="1615247" y="331894"/>
                      <a:pt x="1617953" y="311561"/>
                    </a:cubicBezTo>
                    <a:cubicBezTo>
                      <a:pt x="1618650" y="306471"/>
                      <a:pt x="1620553" y="301033"/>
                      <a:pt x="1623500" y="296318"/>
                    </a:cubicBezTo>
                    <a:cubicBezTo>
                      <a:pt x="1626662" y="291308"/>
                      <a:pt x="1630923" y="287076"/>
                      <a:pt x="1635907" y="284745"/>
                    </a:cubicBezTo>
                    <a:cubicBezTo>
                      <a:pt x="1643411" y="281209"/>
                      <a:pt x="1650646" y="282816"/>
                      <a:pt x="1655872" y="287397"/>
                    </a:cubicBezTo>
                    <a:cubicBezTo>
                      <a:pt x="1660561" y="291469"/>
                      <a:pt x="1663616" y="297898"/>
                      <a:pt x="1663402" y="304649"/>
                    </a:cubicBezTo>
                    <a:cubicBezTo>
                      <a:pt x="1663348" y="307917"/>
                      <a:pt x="1660668" y="310543"/>
                      <a:pt x="1657399" y="310489"/>
                    </a:cubicBezTo>
                    <a:cubicBezTo>
                      <a:pt x="1654130" y="310436"/>
                      <a:pt x="1651504" y="307757"/>
                      <a:pt x="1651557" y="304489"/>
                    </a:cubicBezTo>
                    <a:cubicBezTo>
                      <a:pt x="1651530" y="301461"/>
                      <a:pt x="1650057" y="298648"/>
                      <a:pt x="1647886" y="296907"/>
                    </a:cubicBezTo>
                    <a:cubicBezTo>
                      <a:pt x="1646198" y="295541"/>
                      <a:pt x="1643920" y="295166"/>
                      <a:pt x="1641615" y="296345"/>
                    </a:cubicBezTo>
                    <a:cubicBezTo>
                      <a:pt x="1638855" y="297765"/>
                      <a:pt x="1636685" y="300363"/>
                      <a:pt x="1635023" y="303256"/>
                    </a:cubicBezTo>
                    <a:cubicBezTo>
                      <a:pt x="1633228" y="306364"/>
                      <a:pt x="1632102" y="309900"/>
                      <a:pt x="1631781" y="313195"/>
                    </a:cubicBezTo>
                    <a:cubicBezTo>
                      <a:pt x="1630468" y="326054"/>
                      <a:pt x="1640785" y="334573"/>
                      <a:pt x="1652308" y="337787"/>
                    </a:cubicBezTo>
                    <a:cubicBezTo>
                      <a:pt x="1663804" y="340975"/>
                      <a:pt x="1677337" y="339100"/>
                      <a:pt x="1683178" y="328572"/>
                    </a:cubicBezTo>
                    <a:cubicBezTo>
                      <a:pt x="1692397" y="312391"/>
                      <a:pt x="1687948" y="297014"/>
                      <a:pt x="1678033" y="283700"/>
                    </a:cubicBezTo>
                    <a:cubicBezTo>
                      <a:pt x="1661579" y="261626"/>
                      <a:pt x="1630736" y="244669"/>
                      <a:pt x="1611388" y="238507"/>
                    </a:cubicBezTo>
                    <a:cubicBezTo>
                      <a:pt x="1604447" y="236284"/>
                      <a:pt x="1593728" y="235319"/>
                      <a:pt x="1584912" y="232721"/>
                    </a:cubicBezTo>
                    <a:cubicBezTo>
                      <a:pt x="1580303" y="231355"/>
                      <a:pt x="1576203" y="229533"/>
                      <a:pt x="1573041" y="227149"/>
                    </a:cubicBezTo>
                    <a:cubicBezTo>
                      <a:pt x="1534613" y="226774"/>
                      <a:pt x="1491817" y="226345"/>
                      <a:pt x="1445619" y="225863"/>
                    </a:cubicBezTo>
                    <a:cubicBezTo>
                      <a:pt x="1454757" y="232801"/>
                      <a:pt x="1463332" y="240892"/>
                      <a:pt x="1471237" y="249893"/>
                    </a:cubicBezTo>
                    <a:cubicBezTo>
                      <a:pt x="1479357" y="259135"/>
                      <a:pt x="1486860" y="269181"/>
                      <a:pt x="1493693" y="279521"/>
                    </a:cubicBezTo>
                    <a:cubicBezTo>
                      <a:pt x="1504252" y="295514"/>
                      <a:pt x="1513148" y="312204"/>
                      <a:pt x="1521455" y="326804"/>
                    </a:cubicBezTo>
                    <a:cubicBezTo>
                      <a:pt x="1525609" y="334305"/>
                      <a:pt x="1529414" y="342047"/>
                      <a:pt x="1533514" y="349601"/>
                    </a:cubicBezTo>
                    <a:cubicBezTo>
                      <a:pt x="1535229" y="352735"/>
                      <a:pt x="1536971" y="355816"/>
                      <a:pt x="1538847" y="358843"/>
                    </a:cubicBezTo>
                    <a:cubicBezTo>
                      <a:pt x="1539946" y="360585"/>
                      <a:pt x="1543992" y="364549"/>
                      <a:pt x="1546189" y="367469"/>
                    </a:cubicBezTo>
                    <a:cubicBezTo>
                      <a:pt x="1547610" y="369371"/>
                      <a:pt x="1549030" y="371139"/>
                      <a:pt x="1548735" y="372318"/>
                    </a:cubicBezTo>
                    <a:cubicBezTo>
                      <a:pt x="1545573" y="384775"/>
                      <a:pt x="1530057" y="367630"/>
                      <a:pt x="1528637" y="365621"/>
                    </a:cubicBezTo>
                    <a:cubicBezTo>
                      <a:pt x="1526440" y="362540"/>
                      <a:pt x="1524350" y="359352"/>
                      <a:pt x="1522340" y="356111"/>
                    </a:cubicBezTo>
                    <a:cubicBezTo>
                      <a:pt x="1517838" y="348824"/>
                      <a:pt x="1513657" y="341323"/>
                      <a:pt x="1509102" y="334090"/>
                    </a:cubicBezTo>
                    <a:cubicBezTo>
                      <a:pt x="1500473" y="319946"/>
                      <a:pt x="1490772" y="304113"/>
                      <a:pt x="1480294" y="288388"/>
                    </a:cubicBezTo>
                    <a:cubicBezTo>
                      <a:pt x="1473756" y="278584"/>
                      <a:pt x="1466976" y="268779"/>
                      <a:pt x="1459607" y="259697"/>
                    </a:cubicBezTo>
                    <a:cubicBezTo>
                      <a:pt x="1448566" y="246089"/>
                      <a:pt x="1436347" y="234087"/>
                      <a:pt x="1422412" y="225622"/>
                    </a:cubicBezTo>
                    <a:cubicBezTo>
                      <a:pt x="1393658" y="225327"/>
                      <a:pt x="1363725" y="225006"/>
                      <a:pt x="1332801" y="224684"/>
                    </a:cubicBezTo>
                    <a:cubicBezTo>
                      <a:pt x="1280412" y="224122"/>
                      <a:pt x="1225182" y="223559"/>
                      <a:pt x="1168318" y="222943"/>
                    </a:cubicBezTo>
                    <a:cubicBezTo>
                      <a:pt x="1169015" y="223345"/>
                      <a:pt x="1169658" y="223881"/>
                      <a:pt x="1170355" y="224283"/>
                    </a:cubicBezTo>
                    <a:cubicBezTo>
                      <a:pt x="1188363" y="234275"/>
                      <a:pt x="1207657" y="241749"/>
                      <a:pt x="1225852" y="251661"/>
                    </a:cubicBezTo>
                    <a:cubicBezTo>
                      <a:pt x="1241958" y="260796"/>
                      <a:pt x="1257179" y="270734"/>
                      <a:pt x="1271676" y="281718"/>
                    </a:cubicBezTo>
                    <a:cubicBezTo>
                      <a:pt x="1286039" y="292567"/>
                      <a:pt x="1299679" y="304408"/>
                      <a:pt x="1313373" y="316678"/>
                    </a:cubicBezTo>
                    <a:lnTo>
                      <a:pt x="1345262" y="345261"/>
                    </a:lnTo>
                    <a:cubicBezTo>
                      <a:pt x="1347164" y="347002"/>
                      <a:pt x="1351908" y="350164"/>
                      <a:pt x="1355150" y="353271"/>
                    </a:cubicBezTo>
                    <a:cubicBezTo>
                      <a:pt x="1357589" y="355602"/>
                      <a:pt x="1359331" y="358013"/>
                      <a:pt x="1359947" y="360049"/>
                    </a:cubicBezTo>
                    <a:cubicBezTo>
                      <a:pt x="1360885" y="363022"/>
                      <a:pt x="1359250" y="366210"/>
                      <a:pt x="1356276" y="367175"/>
                    </a:cubicBezTo>
                    <a:cubicBezTo>
                      <a:pt x="1353274" y="368139"/>
                      <a:pt x="1350085" y="366505"/>
                      <a:pt x="1349121" y="363505"/>
                    </a:cubicBezTo>
                    <a:cubicBezTo>
                      <a:pt x="1348799" y="362594"/>
                      <a:pt x="1347432" y="361897"/>
                      <a:pt x="1346173" y="360906"/>
                    </a:cubicBezTo>
                    <a:cubicBezTo>
                      <a:pt x="1342931" y="358361"/>
                      <a:pt x="1339018" y="355977"/>
                      <a:pt x="1337276" y="354557"/>
                    </a:cubicBezTo>
                    <a:lnTo>
                      <a:pt x="1304101" y="327366"/>
                    </a:lnTo>
                    <a:cubicBezTo>
                      <a:pt x="1290327" y="315767"/>
                      <a:pt x="1276419" y="304837"/>
                      <a:pt x="1262216" y="294389"/>
                    </a:cubicBezTo>
                    <a:cubicBezTo>
                      <a:pt x="1248094" y="283995"/>
                      <a:pt x="1233650" y="274056"/>
                      <a:pt x="1218161" y="265162"/>
                    </a:cubicBezTo>
                    <a:cubicBezTo>
                      <a:pt x="1200341" y="254554"/>
                      <a:pt x="1181288" y="246410"/>
                      <a:pt x="1163709" y="235641"/>
                    </a:cubicBezTo>
                    <a:cubicBezTo>
                      <a:pt x="1157492" y="231837"/>
                      <a:pt x="1151650" y="227363"/>
                      <a:pt x="1145889" y="222702"/>
                    </a:cubicBezTo>
                    <a:cubicBezTo>
                      <a:pt x="1101565" y="222220"/>
                      <a:pt x="1056385" y="221711"/>
                      <a:pt x="1010695" y="221175"/>
                    </a:cubicBezTo>
                    <a:cubicBezTo>
                      <a:pt x="1018118" y="224068"/>
                      <a:pt x="1024844" y="226908"/>
                      <a:pt x="1029239" y="229131"/>
                    </a:cubicBezTo>
                    <a:cubicBezTo>
                      <a:pt x="1051347" y="240383"/>
                      <a:pt x="1076992" y="261787"/>
                      <a:pt x="1090391" y="287344"/>
                    </a:cubicBezTo>
                    <a:cubicBezTo>
                      <a:pt x="1099904" y="305560"/>
                      <a:pt x="1103227" y="325786"/>
                      <a:pt x="1096072" y="345904"/>
                    </a:cubicBezTo>
                    <a:cubicBezTo>
                      <a:pt x="1091704" y="357772"/>
                      <a:pt x="1084978" y="365165"/>
                      <a:pt x="1077421" y="369157"/>
                    </a:cubicBezTo>
                    <a:cubicBezTo>
                      <a:pt x="1068042" y="374086"/>
                      <a:pt x="1057216" y="374059"/>
                      <a:pt x="1047059" y="369961"/>
                    </a:cubicBezTo>
                    <a:cubicBezTo>
                      <a:pt x="1030713" y="363371"/>
                      <a:pt x="1016242" y="346252"/>
                      <a:pt x="1014554" y="326107"/>
                    </a:cubicBezTo>
                    <a:cubicBezTo>
                      <a:pt x="1013482" y="312820"/>
                      <a:pt x="1023558" y="302158"/>
                      <a:pt x="1033071" y="301006"/>
                    </a:cubicBezTo>
                    <a:cubicBezTo>
                      <a:pt x="1040280" y="300149"/>
                      <a:pt x="1048024" y="303444"/>
                      <a:pt x="1050891" y="315151"/>
                    </a:cubicBezTo>
                    <a:cubicBezTo>
                      <a:pt x="1051749" y="318312"/>
                      <a:pt x="1049846" y="321553"/>
                      <a:pt x="1046711" y="322410"/>
                    </a:cubicBezTo>
                    <a:cubicBezTo>
                      <a:pt x="1043549" y="323241"/>
                      <a:pt x="1040280" y="321366"/>
                      <a:pt x="1039449" y="318204"/>
                    </a:cubicBezTo>
                    <a:cubicBezTo>
                      <a:pt x="1038779" y="315901"/>
                      <a:pt x="1037868" y="314347"/>
                      <a:pt x="1036582" y="313570"/>
                    </a:cubicBezTo>
                    <a:cubicBezTo>
                      <a:pt x="1035483" y="312927"/>
                      <a:pt x="1034197" y="313436"/>
                      <a:pt x="1032991" y="314079"/>
                    </a:cubicBezTo>
                    <a:cubicBezTo>
                      <a:pt x="1029748" y="315820"/>
                      <a:pt x="1027310" y="320053"/>
                      <a:pt x="1027872" y="324795"/>
                    </a:cubicBezTo>
                    <a:cubicBezTo>
                      <a:pt x="1029534" y="339421"/>
                      <a:pt x="1040414" y="351584"/>
                      <a:pt x="1052446" y="356057"/>
                    </a:cubicBezTo>
                    <a:cubicBezTo>
                      <a:pt x="1058395" y="358254"/>
                      <a:pt x="1064665" y="358468"/>
                      <a:pt x="1070025" y="355495"/>
                    </a:cubicBezTo>
                    <a:cubicBezTo>
                      <a:pt x="1074688" y="352923"/>
                      <a:pt x="1078466" y="347994"/>
                      <a:pt x="1081065" y="340520"/>
                    </a:cubicBezTo>
                    <a:cubicBezTo>
                      <a:pt x="1086747" y="324741"/>
                      <a:pt x="1083665" y="308962"/>
                      <a:pt x="1076403" y="294523"/>
                    </a:cubicBezTo>
                    <a:cubicBezTo>
                      <a:pt x="1064772" y="271458"/>
                      <a:pt x="1042423" y="251714"/>
                      <a:pt x="1022915" y="241133"/>
                    </a:cubicBezTo>
                    <a:cubicBezTo>
                      <a:pt x="1016832" y="237784"/>
                      <a:pt x="1006032" y="232989"/>
                      <a:pt x="995072" y="228703"/>
                    </a:cubicBezTo>
                    <a:cubicBezTo>
                      <a:pt x="986845" y="225488"/>
                      <a:pt x="978538" y="222514"/>
                      <a:pt x="972053" y="220693"/>
                    </a:cubicBezTo>
                    <a:cubicBezTo>
                      <a:pt x="944907" y="220371"/>
                      <a:pt x="917708" y="220050"/>
                      <a:pt x="890482" y="219702"/>
                    </a:cubicBezTo>
                    <a:cubicBezTo>
                      <a:pt x="806203" y="218630"/>
                      <a:pt x="722113" y="217424"/>
                      <a:pt x="640863" y="216219"/>
                    </a:cubicBezTo>
                    <a:cubicBezTo>
                      <a:pt x="646249" y="218684"/>
                      <a:pt x="651180" y="221175"/>
                      <a:pt x="654101" y="223318"/>
                    </a:cubicBezTo>
                    <a:cubicBezTo>
                      <a:pt x="662221" y="229426"/>
                      <a:pt x="670287" y="235480"/>
                      <a:pt x="678245" y="241668"/>
                    </a:cubicBezTo>
                    <a:cubicBezTo>
                      <a:pt x="686231" y="247857"/>
                      <a:pt x="694190" y="254045"/>
                      <a:pt x="702015" y="260340"/>
                    </a:cubicBezTo>
                    <a:cubicBezTo>
                      <a:pt x="717665" y="272904"/>
                      <a:pt x="733100" y="285629"/>
                      <a:pt x="749098" y="297925"/>
                    </a:cubicBezTo>
                    <a:cubicBezTo>
                      <a:pt x="757003" y="304006"/>
                      <a:pt x="764935" y="310061"/>
                      <a:pt x="773135" y="315954"/>
                    </a:cubicBezTo>
                    <a:cubicBezTo>
                      <a:pt x="775842" y="317803"/>
                      <a:pt x="776539" y="321473"/>
                      <a:pt x="774716" y="324178"/>
                    </a:cubicBezTo>
                    <a:cubicBezTo>
                      <a:pt x="772894" y="326884"/>
                      <a:pt x="769196" y="327607"/>
                      <a:pt x="766490" y="325786"/>
                    </a:cubicBezTo>
                    <a:cubicBezTo>
                      <a:pt x="744837" y="311963"/>
                      <a:pt x="724123" y="297497"/>
                      <a:pt x="704051" y="282200"/>
                    </a:cubicBezTo>
                    <a:cubicBezTo>
                      <a:pt x="696012" y="276066"/>
                      <a:pt x="688080" y="269797"/>
                      <a:pt x="680228" y="263394"/>
                    </a:cubicBezTo>
                    <a:cubicBezTo>
                      <a:pt x="668545" y="253911"/>
                      <a:pt x="657075" y="244133"/>
                      <a:pt x="645285" y="234489"/>
                    </a:cubicBezTo>
                    <a:cubicBezTo>
                      <a:pt x="642176" y="231891"/>
                      <a:pt x="636200" y="228730"/>
                      <a:pt x="629822" y="225649"/>
                    </a:cubicBezTo>
                    <a:cubicBezTo>
                      <a:pt x="621301" y="221523"/>
                      <a:pt x="612404" y="217773"/>
                      <a:pt x="607420" y="215737"/>
                    </a:cubicBezTo>
                    <a:cubicBezTo>
                      <a:pt x="583570" y="215389"/>
                      <a:pt x="559801" y="215014"/>
                      <a:pt x="536621" y="214665"/>
                    </a:cubicBezTo>
                    <a:cubicBezTo>
                      <a:pt x="514513" y="214317"/>
                      <a:pt x="492914" y="213996"/>
                      <a:pt x="471583" y="213647"/>
                    </a:cubicBezTo>
                    <a:cubicBezTo>
                      <a:pt x="491547" y="217826"/>
                      <a:pt x="511190" y="220853"/>
                      <a:pt x="529091" y="227176"/>
                    </a:cubicBezTo>
                    <a:cubicBezTo>
                      <a:pt x="545410" y="232962"/>
                      <a:pt x="560283" y="241454"/>
                      <a:pt x="572958" y="255572"/>
                    </a:cubicBezTo>
                    <a:cubicBezTo>
                      <a:pt x="597853" y="283566"/>
                      <a:pt x="602811" y="308346"/>
                      <a:pt x="598148" y="327125"/>
                    </a:cubicBezTo>
                    <a:cubicBezTo>
                      <a:pt x="590644" y="357316"/>
                      <a:pt x="557871" y="373229"/>
                      <a:pt x="533914" y="367416"/>
                    </a:cubicBezTo>
                    <a:cubicBezTo>
                      <a:pt x="524669" y="365139"/>
                      <a:pt x="514084" y="361415"/>
                      <a:pt x="506018" y="355200"/>
                    </a:cubicBezTo>
                    <a:cubicBezTo>
                      <a:pt x="499908" y="350485"/>
                      <a:pt x="495138" y="344431"/>
                      <a:pt x="492941" y="336742"/>
                    </a:cubicBezTo>
                    <a:cubicBezTo>
                      <a:pt x="485411" y="309873"/>
                      <a:pt x="502320" y="291549"/>
                      <a:pt x="519899" y="288656"/>
                    </a:cubicBezTo>
                    <a:cubicBezTo>
                      <a:pt x="528662" y="287210"/>
                      <a:pt x="537639" y="289433"/>
                      <a:pt x="544285" y="296050"/>
                    </a:cubicBezTo>
                    <a:cubicBezTo>
                      <a:pt x="550663" y="302426"/>
                      <a:pt x="555218" y="313141"/>
                      <a:pt x="554146" y="329349"/>
                    </a:cubicBezTo>
                    <a:cubicBezTo>
                      <a:pt x="553959" y="332617"/>
                      <a:pt x="551172" y="335135"/>
                      <a:pt x="547902" y="334948"/>
                    </a:cubicBezTo>
                    <a:cubicBezTo>
                      <a:pt x="544633" y="334787"/>
                      <a:pt x="542141" y="332001"/>
                      <a:pt x="542302" y="328732"/>
                    </a:cubicBezTo>
                    <a:cubicBezTo>
                      <a:pt x="543106" y="307837"/>
                      <a:pt x="532923" y="299613"/>
                      <a:pt x="522204" y="301649"/>
                    </a:cubicBezTo>
                    <a:cubicBezTo>
                      <a:pt x="511217" y="303738"/>
                      <a:pt x="501623" y="315901"/>
                      <a:pt x="506768" y="332671"/>
                    </a:cubicBezTo>
                    <a:cubicBezTo>
                      <a:pt x="508537" y="338484"/>
                      <a:pt x="512985" y="342475"/>
                      <a:pt x="518104" y="345476"/>
                    </a:cubicBezTo>
                    <a:cubicBezTo>
                      <a:pt x="524106" y="348985"/>
                      <a:pt x="531181" y="351101"/>
                      <a:pt x="537425" y="352521"/>
                    </a:cubicBezTo>
                    <a:cubicBezTo>
                      <a:pt x="554468" y="356486"/>
                      <a:pt x="577273" y="344672"/>
                      <a:pt x="582578" y="323268"/>
                    </a:cubicBezTo>
                    <a:cubicBezTo>
                      <a:pt x="586303" y="308105"/>
                      <a:pt x="581239" y="288576"/>
                      <a:pt x="561301" y="265832"/>
                    </a:cubicBezTo>
                    <a:cubicBezTo>
                      <a:pt x="550663" y="253536"/>
                      <a:pt x="537961" y="246142"/>
                      <a:pt x="524079" y="240918"/>
                    </a:cubicBezTo>
                    <a:cubicBezTo>
                      <a:pt x="502347" y="232748"/>
                      <a:pt x="477881" y="229667"/>
                      <a:pt x="453495" y="222916"/>
                    </a:cubicBezTo>
                    <a:cubicBezTo>
                      <a:pt x="443178" y="220050"/>
                      <a:pt x="432834" y="217317"/>
                      <a:pt x="422410" y="214826"/>
                    </a:cubicBezTo>
                    <a:cubicBezTo>
                      <a:pt x="419167" y="214049"/>
                      <a:pt x="415844" y="213460"/>
                      <a:pt x="412575" y="212737"/>
                    </a:cubicBezTo>
                    <a:cubicBezTo>
                      <a:pt x="176971" y="209013"/>
                      <a:pt x="5843" y="205986"/>
                      <a:pt x="5843" y="205986"/>
                    </a:cubicBezTo>
                    <a:cubicBezTo>
                      <a:pt x="2573" y="205932"/>
                      <a:pt x="-53" y="203253"/>
                      <a:pt x="1" y="199985"/>
                    </a:cubicBezTo>
                    <a:cubicBezTo>
                      <a:pt x="54" y="196717"/>
                      <a:pt x="2734" y="194091"/>
                      <a:pt x="6003" y="194145"/>
                    </a:cubicBezTo>
                    <a:cubicBezTo>
                      <a:pt x="6003" y="194145"/>
                      <a:pt x="165770" y="195538"/>
                      <a:pt x="389074" y="197869"/>
                    </a:cubicBezTo>
                    <a:cubicBezTo>
                      <a:pt x="390226" y="197145"/>
                      <a:pt x="391566" y="196717"/>
                      <a:pt x="393013" y="196958"/>
                    </a:cubicBezTo>
                    <a:cubicBezTo>
                      <a:pt x="394835" y="197252"/>
                      <a:pt x="396604" y="197654"/>
                      <a:pt x="398426" y="197976"/>
                    </a:cubicBezTo>
                    <a:cubicBezTo>
                      <a:pt x="419998" y="198190"/>
                      <a:pt x="442052" y="198431"/>
                      <a:pt x="464669" y="198672"/>
                    </a:cubicBezTo>
                    <a:cubicBezTo>
                      <a:pt x="465205" y="198297"/>
                      <a:pt x="465527" y="197681"/>
                      <a:pt x="466197" y="197494"/>
                    </a:cubicBezTo>
                    <a:cubicBezTo>
                      <a:pt x="503392" y="186858"/>
                      <a:pt x="544285" y="180992"/>
                      <a:pt x="581212" y="167383"/>
                    </a:cubicBezTo>
                    <a:cubicBezTo>
                      <a:pt x="604981" y="158623"/>
                      <a:pt x="627089" y="146648"/>
                      <a:pt x="645177" y="127414"/>
                    </a:cubicBezTo>
                    <a:cubicBezTo>
                      <a:pt x="656593" y="115466"/>
                      <a:pt x="668143" y="99232"/>
                      <a:pt x="672296" y="82194"/>
                    </a:cubicBezTo>
                    <a:cubicBezTo>
                      <a:pt x="674869" y="71693"/>
                      <a:pt x="674574" y="60843"/>
                      <a:pt x="668974" y="50663"/>
                    </a:cubicBezTo>
                    <a:cubicBezTo>
                      <a:pt x="661095" y="36278"/>
                      <a:pt x="645553" y="30197"/>
                      <a:pt x="630680" y="31456"/>
                    </a:cubicBezTo>
                    <a:cubicBezTo>
                      <a:pt x="615620" y="32715"/>
                      <a:pt x="601015" y="41341"/>
                      <a:pt x="595280" y="57039"/>
                    </a:cubicBezTo>
                    <a:cubicBezTo>
                      <a:pt x="592386" y="64915"/>
                      <a:pt x="595066" y="72148"/>
                      <a:pt x="600291" y="77104"/>
                    </a:cubicBezTo>
                    <a:cubicBezTo>
                      <a:pt x="605731" y="82248"/>
                      <a:pt x="613717" y="85168"/>
                      <a:pt x="621515" y="84096"/>
                    </a:cubicBezTo>
                    <a:cubicBezTo>
                      <a:pt x="624543" y="81899"/>
                      <a:pt x="630412" y="76059"/>
                      <a:pt x="630412" y="76059"/>
                    </a:cubicBezTo>
                    <a:cubicBezTo>
                      <a:pt x="632609" y="73836"/>
                      <a:pt x="636200" y="73809"/>
                      <a:pt x="638451" y="76006"/>
                    </a:cubicBezTo>
                    <a:cubicBezTo>
                      <a:pt x="640675" y="78202"/>
                      <a:pt x="640702" y="81819"/>
                      <a:pt x="638505" y="84042"/>
                    </a:cubicBezTo>
                    <a:cubicBezTo>
                      <a:pt x="638505" y="84042"/>
                      <a:pt x="633038" y="89695"/>
                      <a:pt x="629528" y="92642"/>
                    </a:cubicBezTo>
                    <a:cubicBezTo>
                      <a:pt x="627384" y="94463"/>
                      <a:pt x="625374" y="95321"/>
                      <a:pt x="624463" y="95508"/>
                    </a:cubicBezTo>
                    <a:cubicBezTo>
                      <a:pt x="612672" y="97866"/>
                      <a:pt x="600265" y="93927"/>
                      <a:pt x="591797" y="86293"/>
                    </a:cubicBezTo>
                    <a:cubicBezTo>
                      <a:pt x="582793" y="78202"/>
                      <a:pt x="578264" y="66013"/>
                      <a:pt x="582793" y="52619"/>
                    </a:cubicBezTo>
                    <a:cubicBezTo>
                      <a:pt x="590028" y="31429"/>
                      <a:pt x="609161" y="19186"/>
                      <a:pt x="629313" y="17070"/>
                    </a:cubicBezTo>
                    <a:cubicBezTo>
                      <a:pt x="649840" y="14927"/>
                      <a:pt x="671198" y="23446"/>
                      <a:pt x="682453" y="43136"/>
                    </a:cubicBezTo>
                    <a:cubicBezTo>
                      <a:pt x="690251" y="56878"/>
                      <a:pt x="691162" y="71612"/>
                      <a:pt x="687785" y="85918"/>
                    </a:cubicBezTo>
                    <a:cubicBezTo>
                      <a:pt x="683096" y="105661"/>
                      <a:pt x="669911" y="124601"/>
                      <a:pt x="656700" y="138451"/>
                    </a:cubicBezTo>
                    <a:cubicBezTo>
                      <a:pt x="636602" y="159159"/>
                      <a:pt x="612377" y="172232"/>
                      <a:pt x="586196" y="181313"/>
                    </a:cubicBezTo>
                    <a:cubicBezTo>
                      <a:pt x="562909" y="189377"/>
                      <a:pt x="538121" y="194279"/>
                      <a:pt x="513575" y="199208"/>
                    </a:cubicBezTo>
                    <a:cubicBezTo>
                      <a:pt x="521346" y="199288"/>
                      <a:pt x="528957" y="199369"/>
                      <a:pt x="536835" y="199449"/>
                    </a:cubicBezTo>
                    <a:cubicBezTo>
                      <a:pt x="591395" y="200038"/>
                      <a:pt x="648152" y="200681"/>
                      <a:pt x="705981" y="201378"/>
                    </a:cubicBezTo>
                    <a:cubicBezTo>
                      <a:pt x="720720" y="197788"/>
                      <a:pt x="732644" y="193984"/>
                      <a:pt x="743149" y="188064"/>
                    </a:cubicBezTo>
                    <a:cubicBezTo>
                      <a:pt x="755610" y="181072"/>
                      <a:pt x="766141" y="170946"/>
                      <a:pt x="777771" y="154337"/>
                    </a:cubicBezTo>
                    <a:cubicBezTo>
                      <a:pt x="788196" y="140272"/>
                      <a:pt x="798164" y="125646"/>
                      <a:pt x="808856" y="111662"/>
                    </a:cubicBezTo>
                    <a:cubicBezTo>
                      <a:pt x="816119" y="102152"/>
                      <a:pt x="823756" y="92936"/>
                      <a:pt x="831902" y="84257"/>
                    </a:cubicBezTo>
                    <a:cubicBezTo>
                      <a:pt x="836431" y="79461"/>
                      <a:pt x="842434" y="71961"/>
                      <a:pt x="849133" y="67326"/>
                    </a:cubicBezTo>
                    <a:cubicBezTo>
                      <a:pt x="852831" y="64754"/>
                      <a:pt x="856717" y="62960"/>
                      <a:pt x="860710" y="62477"/>
                    </a:cubicBezTo>
                    <a:cubicBezTo>
                      <a:pt x="863791" y="62022"/>
                      <a:pt x="866685" y="64165"/>
                      <a:pt x="867141" y="67273"/>
                    </a:cubicBezTo>
                    <a:cubicBezTo>
                      <a:pt x="867597" y="70353"/>
                      <a:pt x="865453" y="73247"/>
                      <a:pt x="862344" y="73702"/>
                    </a:cubicBezTo>
                    <a:cubicBezTo>
                      <a:pt x="859343" y="74238"/>
                      <a:pt x="856663" y="76327"/>
                      <a:pt x="854064" y="78711"/>
                    </a:cubicBezTo>
                    <a:cubicBezTo>
                      <a:pt x="849213" y="83185"/>
                      <a:pt x="845033" y="89079"/>
                      <a:pt x="841683" y="93017"/>
                    </a:cubicBezTo>
                    <a:cubicBezTo>
                      <a:pt x="836083" y="99553"/>
                      <a:pt x="830884" y="106411"/>
                      <a:pt x="825792" y="113349"/>
                    </a:cubicBezTo>
                    <a:cubicBezTo>
                      <a:pt x="813680" y="129825"/>
                      <a:pt x="802479" y="147077"/>
                      <a:pt x="790795" y="163740"/>
                    </a:cubicBezTo>
                    <a:cubicBezTo>
                      <a:pt x="776994" y="182304"/>
                      <a:pt x="764587" y="193502"/>
                      <a:pt x="750063" y="200923"/>
                    </a:cubicBezTo>
                    <a:cubicBezTo>
                      <a:pt x="749366" y="201298"/>
                      <a:pt x="748562" y="201539"/>
                      <a:pt x="747839" y="201887"/>
                    </a:cubicBezTo>
                    <a:cubicBezTo>
                      <a:pt x="795136" y="202450"/>
                      <a:pt x="842836" y="203066"/>
                      <a:pt x="890696" y="203709"/>
                    </a:cubicBezTo>
                    <a:cubicBezTo>
                      <a:pt x="912777" y="204003"/>
                      <a:pt x="934831" y="204325"/>
                      <a:pt x="956859" y="204619"/>
                    </a:cubicBezTo>
                    <a:cubicBezTo>
                      <a:pt x="957422" y="203441"/>
                      <a:pt x="958279" y="202342"/>
                      <a:pt x="959566" y="201807"/>
                    </a:cubicBezTo>
                    <a:cubicBezTo>
                      <a:pt x="970901" y="196609"/>
                      <a:pt x="976770" y="187126"/>
                      <a:pt x="980575" y="176009"/>
                    </a:cubicBezTo>
                    <a:cubicBezTo>
                      <a:pt x="986577" y="158462"/>
                      <a:pt x="987515" y="136977"/>
                      <a:pt x="992392" y="119002"/>
                    </a:cubicBezTo>
                    <a:cubicBezTo>
                      <a:pt x="998020" y="98642"/>
                      <a:pt x="1008149" y="78685"/>
                      <a:pt x="1021414" y="61191"/>
                    </a:cubicBezTo>
                    <a:cubicBezTo>
                      <a:pt x="1034840" y="43511"/>
                      <a:pt x="1051508" y="28402"/>
                      <a:pt x="1069542" y="17713"/>
                    </a:cubicBezTo>
                    <a:cubicBezTo>
                      <a:pt x="1074822" y="14632"/>
                      <a:pt x="1080342" y="11820"/>
                      <a:pt x="1085996" y="9435"/>
                    </a:cubicBezTo>
                    <a:cubicBezTo>
                      <a:pt x="1091731" y="6998"/>
                      <a:pt x="1097626" y="4988"/>
                      <a:pt x="1103602" y="3461"/>
                    </a:cubicBezTo>
                    <a:cubicBezTo>
                      <a:pt x="1107783" y="2390"/>
                      <a:pt x="1112043" y="1532"/>
                      <a:pt x="1116331" y="970"/>
                    </a:cubicBezTo>
                    <a:cubicBezTo>
                      <a:pt x="1120645" y="381"/>
                      <a:pt x="1124987" y="59"/>
                      <a:pt x="1129328" y="6"/>
                    </a:cubicBezTo>
                    <a:cubicBezTo>
                      <a:pt x="1132785" y="-21"/>
                      <a:pt x="1136375" y="32"/>
                      <a:pt x="1139859" y="541"/>
                    </a:cubicBezTo>
                    <a:cubicBezTo>
                      <a:pt x="1142458" y="916"/>
                      <a:pt x="1145031" y="1506"/>
                      <a:pt x="1147470" y="2443"/>
                    </a:cubicBezTo>
                    <a:cubicBezTo>
                      <a:pt x="1158376" y="6542"/>
                      <a:pt x="1163361" y="13480"/>
                      <a:pt x="1164647" y="21062"/>
                    </a:cubicBezTo>
                    <a:cubicBezTo>
                      <a:pt x="1166442" y="31402"/>
                      <a:pt x="1160547" y="43913"/>
                      <a:pt x="1150953" y="52378"/>
                    </a:cubicBezTo>
                    <a:cubicBezTo>
                      <a:pt x="1141172" y="61031"/>
                      <a:pt x="1128149" y="65237"/>
                      <a:pt x="1117832" y="60468"/>
                    </a:cubicBezTo>
                    <a:cubicBezTo>
                      <a:pt x="1111909" y="57709"/>
                      <a:pt x="1106496" y="52137"/>
                      <a:pt x="1103281" y="42064"/>
                    </a:cubicBezTo>
                    <a:cubicBezTo>
                      <a:pt x="1102235" y="38983"/>
                      <a:pt x="1103924" y="35608"/>
                      <a:pt x="1107005" y="34563"/>
                    </a:cubicBezTo>
                    <a:cubicBezTo>
                      <a:pt x="1110114" y="33518"/>
                      <a:pt x="1113464" y="35206"/>
                      <a:pt x="1114509" y="38287"/>
                    </a:cubicBezTo>
                    <a:cubicBezTo>
                      <a:pt x="1116572" y="44073"/>
                      <a:pt x="1119413" y="47556"/>
                      <a:pt x="1122896" y="49029"/>
                    </a:cubicBezTo>
                    <a:cubicBezTo>
                      <a:pt x="1129087" y="51655"/>
                      <a:pt x="1136322" y="47770"/>
                      <a:pt x="1141949" y="42493"/>
                    </a:cubicBezTo>
                    <a:cubicBezTo>
                      <a:pt x="1145996" y="38689"/>
                      <a:pt x="1149211" y="33840"/>
                      <a:pt x="1150417" y="29018"/>
                    </a:cubicBezTo>
                    <a:cubicBezTo>
                      <a:pt x="1151114" y="26312"/>
                      <a:pt x="1151114" y="23633"/>
                      <a:pt x="1149801" y="21356"/>
                    </a:cubicBezTo>
                    <a:cubicBezTo>
                      <a:pt x="1148542" y="19133"/>
                      <a:pt x="1146049" y="17499"/>
                      <a:pt x="1142458" y="16266"/>
                    </a:cubicBezTo>
                    <a:cubicBezTo>
                      <a:pt x="1140583" y="15597"/>
                      <a:pt x="1138600" y="15302"/>
                      <a:pt x="1136617" y="15141"/>
                    </a:cubicBezTo>
                    <a:cubicBezTo>
                      <a:pt x="1134285" y="14954"/>
                      <a:pt x="1131954" y="14981"/>
                      <a:pt x="1129649" y="15061"/>
                    </a:cubicBezTo>
                    <a:cubicBezTo>
                      <a:pt x="1125924" y="15195"/>
                      <a:pt x="1122226" y="15570"/>
                      <a:pt x="1118528" y="16132"/>
                    </a:cubicBezTo>
                    <a:cubicBezTo>
                      <a:pt x="1114830" y="16695"/>
                      <a:pt x="1111159" y="17499"/>
                      <a:pt x="1107568" y="18490"/>
                    </a:cubicBezTo>
                    <a:cubicBezTo>
                      <a:pt x="1102369" y="19910"/>
                      <a:pt x="1097251" y="21785"/>
                      <a:pt x="1092267" y="23955"/>
                    </a:cubicBezTo>
                    <a:cubicBezTo>
                      <a:pt x="1087229" y="26151"/>
                      <a:pt x="1082352" y="28696"/>
                      <a:pt x="1077662" y="31482"/>
                    </a:cubicBezTo>
                    <a:cubicBezTo>
                      <a:pt x="1061235" y="41073"/>
                      <a:pt x="1046202" y="54816"/>
                      <a:pt x="1033768" y="70728"/>
                    </a:cubicBezTo>
                    <a:cubicBezTo>
                      <a:pt x="1021441" y="86534"/>
                      <a:pt x="1011660" y="104456"/>
                      <a:pt x="1006140" y="122940"/>
                    </a:cubicBezTo>
                    <a:cubicBezTo>
                      <a:pt x="999628" y="144451"/>
                      <a:pt x="998395" y="171026"/>
                      <a:pt x="988051" y="189966"/>
                    </a:cubicBezTo>
                    <a:cubicBezTo>
                      <a:pt x="984836" y="195806"/>
                      <a:pt x="980441" y="200655"/>
                      <a:pt x="975322" y="204887"/>
                    </a:cubicBezTo>
                    <a:cubicBezTo>
                      <a:pt x="1016430" y="205477"/>
                      <a:pt x="1057242" y="206093"/>
                      <a:pt x="1097492" y="206682"/>
                    </a:cubicBezTo>
                    <a:lnTo>
                      <a:pt x="1099556" y="205986"/>
                    </a:lnTo>
                    <a:cubicBezTo>
                      <a:pt x="1102021" y="205048"/>
                      <a:pt x="1104460" y="204030"/>
                      <a:pt x="1106845" y="202932"/>
                    </a:cubicBezTo>
                    <a:cubicBezTo>
                      <a:pt x="1109230" y="201833"/>
                      <a:pt x="1111561" y="200655"/>
                      <a:pt x="1113839" y="199369"/>
                    </a:cubicBezTo>
                    <a:cubicBezTo>
                      <a:pt x="1120726" y="195538"/>
                      <a:pt x="1127372" y="191037"/>
                      <a:pt x="1133749" y="186162"/>
                    </a:cubicBezTo>
                    <a:cubicBezTo>
                      <a:pt x="1140154" y="181259"/>
                      <a:pt x="1146290" y="175955"/>
                      <a:pt x="1152079" y="170490"/>
                    </a:cubicBezTo>
                    <a:cubicBezTo>
                      <a:pt x="1162181" y="161087"/>
                      <a:pt x="1170998" y="150479"/>
                      <a:pt x="1179519" y="139522"/>
                    </a:cubicBezTo>
                    <a:cubicBezTo>
                      <a:pt x="1187532" y="129182"/>
                      <a:pt x="1195223" y="118493"/>
                      <a:pt x="1202833" y="107724"/>
                    </a:cubicBezTo>
                    <a:cubicBezTo>
                      <a:pt x="1214517" y="91168"/>
                      <a:pt x="1226174" y="74613"/>
                      <a:pt x="1238930" y="59316"/>
                    </a:cubicBezTo>
                    <a:cubicBezTo>
                      <a:pt x="1240966" y="56744"/>
                      <a:pt x="1244691" y="56316"/>
                      <a:pt x="1247237" y="58325"/>
                    </a:cubicBezTo>
                    <a:cubicBezTo>
                      <a:pt x="1249809" y="60361"/>
                      <a:pt x="1250265" y="64085"/>
                      <a:pt x="1248228" y="66656"/>
                    </a:cubicBezTo>
                    <a:cubicBezTo>
                      <a:pt x="1236464" y="82355"/>
                      <a:pt x="1226093" y="99392"/>
                      <a:pt x="1215267" y="116109"/>
                    </a:cubicBezTo>
                    <a:cubicBezTo>
                      <a:pt x="1207898" y="127467"/>
                      <a:pt x="1200421" y="138719"/>
                      <a:pt x="1192221" y="149327"/>
                    </a:cubicBezTo>
                    <a:cubicBezTo>
                      <a:pt x="1183164" y="161034"/>
                      <a:pt x="1173222" y="171883"/>
                      <a:pt x="1162235" y="181661"/>
                    </a:cubicBezTo>
                    <a:cubicBezTo>
                      <a:pt x="1155857" y="187233"/>
                      <a:pt x="1149104" y="192645"/>
                      <a:pt x="1142030" y="197547"/>
                    </a:cubicBezTo>
                    <a:cubicBezTo>
                      <a:pt x="1136858" y="201137"/>
                      <a:pt x="1131364" y="204110"/>
                      <a:pt x="1125871" y="207111"/>
                    </a:cubicBezTo>
                    <a:cubicBezTo>
                      <a:pt x="1175259" y="207861"/>
                      <a:pt x="1223521" y="208611"/>
                      <a:pt x="1270095" y="209361"/>
                    </a:cubicBezTo>
                    <a:cubicBezTo>
                      <a:pt x="1280707" y="203762"/>
                      <a:pt x="1296839" y="194734"/>
                      <a:pt x="1311068" y="187475"/>
                    </a:cubicBezTo>
                    <a:cubicBezTo>
                      <a:pt x="1318947" y="183429"/>
                      <a:pt x="1326182" y="180000"/>
                      <a:pt x="1331434" y="177964"/>
                    </a:cubicBezTo>
                    <a:cubicBezTo>
                      <a:pt x="1355204" y="168883"/>
                      <a:pt x="1386771" y="158248"/>
                      <a:pt x="1411345" y="141023"/>
                    </a:cubicBezTo>
                    <a:cubicBezTo>
                      <a:pt x="1426726" y="130253"/>
                      <a:pt x="1439401" y="116886"/>
                      <a:pt x="1444627" y="98937"/>
                    </a:cubicBezTo>
                    <a:cubicBezTo>
                      <a:pt x="1447039" y="90981"/>
                      <a:pt x="1446369" y="84632"/>
                      <a:pt x="1443180" y="79944"/>
                    </a:cubicBezTo>
                    <a:cubicBezTo>
                      <a:pt x="1439482" y="74479"/>
                      <a:pt x="1432970" y="71318"/>
                      <a:pt x="1425681" y="69925"/>
                    </a:cubicBezTo>
                    <a:cubicBezTo>
                      <a:pt x="1411050" y="67165"/>
                      <a:pt x="1393042" y="71318"/>
                      <a:pt x="1384601" y="83239"/>
                    </a:cubicBezTo>
                    <a:cubicBezTo>
                      <a:pt x="1381278" y="87927"/>
                      <a:pt x="1381358" y="92159"/>
                      <a:pt x="1383502" y="95026"/>
                    </a:cubicBezTo>
                    <a:cubicBezTo>
                      <a:pt x="1384842" y="96847"/>
                      <a:pt x="1386771" y="98187"/>
                      <a:pt x="1388727" y="98482"/>
                    </a:cubicBezTo>
                    <a:cubicBezTo>
                      <a:pt x="1389531" y="98589"/>
                      <a:pt x="1390335" y="98669"/>
                      <a:pt x="1390925" y="98160"/>
                    </a:cubicBezTo>
                    <a:cubicBezTo>
                      <a:pt x="1392292" y="97008"/>
                      <a:pt x="1392667" y="94758"/>
                      <a:pt x="1392452" y="91463"/>
                    </a:cubicBezTo>
                    <a:cubicBezTo>
                      <a:pt x="1392211" y="88221"/>
                      <a:pt x="1394676" y="85355"/>
                      <a:pt x="1397946" y="85114"/>
                    </a:cubicBezTo>
                    <a:cubicBezTo>
                      <a:pt x="1401188" y="84873"/>
                      <a:pt x="1404029" y="87338"/>
                      <a:pt x="1404297" y="90579"/>
                    </a:cubicBezTo>
                    <a:cubicBezTo>
                      <a:pt x="1405127" y="99580"/>
                      <a:pt x="1402073" y="104991"/>
                      <a:pt x="1398348" y="107965"/>
                    </a:cubicBezTo>
                    <a:cubicBezTo>
                      <a:pt x="1393095" y="112171"/>
                      <a:pt x="1385244" y="111930"/>
                      <a:pt x="1378759" y="107885"/>
                    </a:cubicBezTo>
                    <a:cubicBezTo>
                      <a:pt x="1369996" y="102393"/>
                      <a:pt x="1363806" y="89990"/>
                      <a:pt x="1373426" y="75550"/>
                    </a:cubicBezTo>
                    <a:cubicBezTo>
                      <a:pt x="1386771" y="55619"/>
                      <a:pt x="1419169" y="49431"/>
                      <a:pt x="1440339" y="58673"/>
                    </a:cubicBezTo>
                    <a:cubicBezTo>
                      <a:pt x="1456284" y="65612"/>
                      <a:pt x="1466494" y="80399"/>
                      <a:pt x="1459928" y="103438"/>
                    </a:cubicBezTo>
                    <a:cubicBezTo>
                      <a:pt x="1453577" y="124895"/>
                      <a:pt x="1438866" y="141290"/>
                      <a:pt x="1420268" y="153935"/>
                    </a:cubicBezTo>
                    <a:cubicBezTo>
                      <a:pt x="1394408" y="171535"/>
                      <a:pt x="1361153" y="181849"/>
                      <a:pt x="1336151" y="190743"/>
                    </a:cubicBezTo>
                    <a:cubicBezTo>
                      <a:pt x="1331166" y="192511"/>
                      <a:pt x="1324306" y="195565"/>
                      <a:pt x="1316803" y="199128"/>
                    </a:cubicBezTo>
                    <a:cubicBezTo>
                      <a:pt x="1309782" y="202450"/>
                      <a:pt x="1302279" y="206173"/>
                      <a:pt x="1295124" y="209763"/>
                    </a:cubicBezTo>
                    <a:cubicBezTo>
                      <a:pt x="1307853" y="209977"/>
                      <a:pt x="1320581" y="210165"/>
                      <a:pt x="1333015" y="210352"/>
                    </a:cubicBezTo>
                    <a:cubicBezTo>
                      <a:pt x="1361742" y="210808"/>
                      <a:pt x="1485064" y="212790"/>
                      <a:pt x="1513845" y="213272"/>
                    </a:cubicBezTo>
                    <a:lnTo>
                      <a:pt x="1515105" y="212710"/>
                    </a:lnTo>
                    <a:lnTo>
                      <a:pt x="1530433" y="204780"/>
                    </a:lnTo>
                    <a:cubicBezTo>
                      <a:pt x="1536275" y="201512"/>
                      <a:pt x="1541875" y="197788"/>
                      <a:pt x="1547288" y="193824"/>
                    </a:cubicBezTo>
                    <a:cubicBezTo>
                      <a:pt x="1555542" y="187796"/>
                      <a:pt x="1563367" y="181152"/>
                      <a:pt x="1570950" y="174348"/>
                    </a:cubicBezTo>
                    <a:cubicBezTo>
                      <a:pt x="1578588" y="167597"/>
                      <a:pt x="1585528" y="160203"/>
                      <a:pt x="1592147" y="152488"/>
                    </a:cubicBezTo>
                    <a:cubicBezTo>
                      <a:pt x="1598793" y="144746"/>
                      <a:pt x="1605037" y="136629"/>
                      <a:pt x="1611013" y="128271"/>
                    </a:cubicBezTo>
                    <a:cubicBezTo>
                      <a:pt x="1618248" y="118198"/>
                      <a:pt x="1625108" y="107804"/>
                      <a:pt x="1631781" y="97249"/>
                    </a:cubicBezTo>
                    <a:cubicBezTo>
                      <a:pt x="1641937" y="81149"/>
                      <a:pt x="1651691" y="64808"/>
                      <a:pt x="1661660" y="48976"/>
                    </a:cubicBezTo>
                    <a:cubicBezTo>
                      <a:pt x="1663321" y="46163"/>
                      <a:pt x="1666966" y="45252"/>
                      <a:pt x="1669780" y="46913"/>
                    </a:cubicBezTo>
                    <a:cubicBezTo>
                      <a:pt x="1672593" y="48574"/>
                      <a:pt x="1673504" y="52217"/>
                      <a:pt x="1671843" y="55030"/>
                    </a:cubicBezTo>
                    <a:cubicBezTo>
                      <a:pt x="1662678" y="71371"/>
                      <a:pt x="1653862" y="88302"/>
                      <a:pt x="1644349" y="104831"/>
                    </a:cubicBezTo>
                    <a:cubicBezTo>
                      <a:pt x="1637971" y="115948"/>
                      <a:pt x="1631298" y="126931"/>
                      <a:pt x="1624036" y="137406"/>
                    </a:cubicBezTo>
                    <a:cubicBezTo>
                      <a:pt x="1617873" y="146327"/>
                      <a:pt x="1611281" y="154899"/>
                      <a:pt x="1604153" y="162963"/>
                    </a:cubicBezTo>
                    <a:cubicBezTo>
                      <a:pt x="1596944" y="171107"/>
                      <a:pt x="1589119" y="178688"/>
                      <a:pt x="1580732" y="185706"/>
                    </a:cubicBezTo>
                    <a:cubicBezTo>
                      <a:pt x="1573871" y="191359"/>
                      <a:pt x="1566877" y="196931"/>
                      <a:pt x="1559588" y="202021"/>
                    </a:cubicBezTo>
                    <a:cubicBezTo>
                      <a:pt x="1553398" y="206361"/>
                      <a:pt x="1546859" y="210138"/>
                      <a:pt x="1540214" y="213701"/>
                    </a:cubicBezTo>
                    <a:cubicBezTo>
                      <a:pt x="1682776" y="216031"/>
                      <a:pt x="1775335" y="217639"/>
                      <a:pt x="1775335" y="217639"/>
                    </a:cubicBezTo>
                    <a:cubicBezTo>
                      <a:pt x="1778443" y="217773"/>
                      <a:pt x="1780962" y="220344"/>
                      <a:pt x="1780909" y="223479"/>
                    </a:cubicBezTo>
                    <a:close/>
                    <a:moveTo>
                      <a:pt x="1537748" y="375399"/>
                    </a:moveTo>
                    <a:lnTo>
                      <a:pt x="1537802" y="375372"/>
                    </a:lnTo>
                    <a:cubicBezTo>
                      <a:pt x="1537748" y="375211"/>
                      <a:pt x="1537695" y="375051"/>
                      <a:pt x="1537668" y="374863"/>
                    </a:cubicBezTo>
                    <a:cubicBezTo>
                      <a:pt x="1537695" y="374997"/>
                      <a:pt x="1537561" y="375533"/>
                      <a:pt x="1537748" y="37539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3" name="Google Shape;643;p6"/>
              <p:cNvSpPr/>
              <p:nvPr/>
            </p:nvSpPr>
            <p:spPr>
              <a:xfrm rot="10800000" flipH="1">
                <a:off x="332351" y="318154"/>
                <a:ext cx="238412" cy="258544"/>
              </a:xfrm>
              <a:custGeom>
                <a:avLst/>
                <a:gdLst/>
                <a:ahLst/>
                <a:cxnLst/>
                <a:rect l="l" t="t" r="r" b="b"/>
                <a:pathLst>
                  <a:path w="476824" h="517087" extrusionOk="0">
                    <a:moveTo>
                      <a:pt x="82617" y="271914"/>
                    </a:moveTo>
                    <a:cubicBezTo>
                      <a:pt x="77498" y="248688"/>
                      <a:pt x="70638" y="225810"/>
                      <a:pt x="63081" y="203040"/>
                    </a:cubicBezTo>
                    <a:cubicBezTo>
                      <a:pt x="51692" y="168777"/>
                      <a:pt x="38669" y="134808"/>
                      <a:pt x="26020" y="101108"/>
                    </a:cubicBezTo>
                    <a:cubicBezTo>
                      <a:pt x="22001" y="90205"/>
                      <a:pt x="18142" y="79195"/>
                      <a:pt x="14605" y="68077"/>
                    </a:cubicBezTo>
                    <a:cubicBezTo>
                      <a:pt x="11041" y="56933"/>
                      <a:pt x="7825" y="45655"/>
                      <a:pt x="5092" y="34296"/>
                    </a:cubicBezTo>
                    <a:cubicBezTo>
                      <a:pt x="3993" y="29635"/>
                      <a:pt x="3886" y="21330"/>
                      <a:pt x="2707" y="14580"/>
                    </a:cubicBezTo>
                    <a:cubicBezTo>
                      <a:pt x="2305" y="12329"/>
                      <a:pt x="1930" y="10267"/>
                      <a:pt x="1018" y="8900"/>
                    </a:cubicBezTo>
                    <a:cubicBezTo>
                      <a:pt x="-777" y="6329"/>
                      <a:pt x="-134" y="2792"/>
                      <a:pt x="2439" y="998"/>
                    </a:cubicBezTo>
                    <a:cubicBezTo>
                      <a:pt x="5011" y="-770"/>
                      <a:pt x="8549" y="-127"/>
                      <a:pt x="10344" y="2444"/>
                    </a:cubicBezTo>
                    <a:cubicBezTo>
                      <a:pt x="12059" y="4828"/>
                      <a:pt x="13292" y="8365"/>
                      <a:pt x="14122" y="12410"/>
                    </a:cubicBezTo>
                    <a:cubicBezTo>
                      <a:pt x="15462" y="18866"/>
                      <a:pt x="15757" y="26849"/>
                      <a:pt x="16963" y="31296"/>
                    </a:cubicBezTo>
                    <a:cubicBezTo>
                      <a:pt x="19911" y="42253"/>
                      <a:pt x="23394" y="53129"/>
                      <a:pt x="27173" y="63898"/>
                    </a:cubicBezTo>
                    <a:cubicBezTo>
                      <a:pt x="30951" y="74694"/>
                      <a:pt x="35051" y="85410"/>
                      <a:pt x="39312" y="95991"/>
                    </a:cubicBezTo>
                    <a:cubicBezTo>
                      <a:pt x="52577" y="129718"/>
                      <a:pt x="66726" y="163526"/>
                      <a:pt x="78302" y="197950"/>
                    </a:cubicBezTo>
                    <a:cubicBezTo>
                      <a:pt x="86127" y="221283"/>
                      <a:pt x="92746" y="244884"/>
                      <a:pt x="97543" y="268780"/>
                    </a:cubicBezTo>
                    <a:cubicBezTo>
                      <a:pt x="105529" y="308695"/>
                      <a:pt x="108182" y="349441"/>
                      <a:pt x="102045" y="391259"/>
                    </a:cubicBezTo>
                    <a:cubicBezTo>
                      <a:pt x="101616" y="394500"/>
                      <a:pt x="98642" y="396777"/>
                      <a:pt x="95399" y="396349"/>
                    </a:cubicBezTo>
                    <a:cubicBezTo>
                      <a:pt x="92157" y="395947"/>
                      <a:pt x="89879" y="392946"/>
                      <a:pt x="90308" y="389705"/>
                    </a:cubicBezTo>
                    <a:cubicBezTo>
                      <a:pt x="95078" y="349281"/>
                      <a:pt x="91085" y="310196"/>
                      <a:pt x="82617" y="271914"/>
                    </a:cubicBezTo>
                    <a:close/>
                    <a:moveTo>
                      <a:pt x="474584" y="506880"/>
                    </a:moveTo>
                    <a:cubicBezTo>
                      <a:pt x="472252" y="505085"/>
                      <a:pt x="468769" y="503692"/>
                      <a:pt x="464749" y="502701"/>
                    </a:cubicBezTo>
                    <a:cubicBezTo>
                      <a:pt x="458371" y="501120"/>
                      <a:pt x="450386" y="500504"/>
                      <a:pt x="445991" y="499111"/>
                    </a:cubicBezTo>
                    <a:cubicBezTo>
                      <a:pt x="435138" y="495709"/>
                      <a:pt x="424446" y="491798"/>
                      <a:pt x="413834" y="487592"/>
                    </a:cubicBezTo>
                    <a:cubicBezTo>
                      <a:pt x="403168" y="483359"/>
                      <a:pt x="392637" y="478832"/>
                      <a:pt x="382213" y="474171"/>
                    </a:cubicBezTo>
                    <a:cubicBezTo>
                      <a:pt x="349064" y="459517"/>
                      <a:pt x="315862" y="444006"/>
                      <a:pt x="281910" y="431067"/>
                    </a:cubicBezTo>
                    <a:cubicBezTo>
                      <a:pt x="258918" y="422307"/>
                      <a:pt x="235577" y="414726"/>
                      <a:pt x="211888" y="408993"/>
                    </a:cubicBezTo>
                    <a:cubicBezTo>
                      <a:pt x="172308" y="399403"/>
                      <a:pt x="131683" y="395143"/>
                      <a:pt x="89611" y="399617"/>
                    </a:cubicBezTo>
                    <a:cubicBezTo>
                      <a:pt x="86368" y="399912"/>
                      <a:pt x="83957" y="402805"/>
                      <a:pt x="84278" y="406046"/>
                    </a:cubicBezTo>
                    <a:cubicBezTo>
                      <a:pt x="84573" y="409315"/>
                      <a:pt x="87440" y="411699"/>
                      <a:pt x="90710" y="411404"/>
                    </a:cubicBezTo>
                    <a:cubicBezTo>
                      <a:pt x="131335" y="408243"/>
                      <a:pt x="170218" y="413788"/>
                      <a:pt x="208163" y="423754"/>
                    </a:cubicBezTo>
                    <a:cubicBezTo>
                      <a:pt x="231155" y="429808"/>
                      <a:pt x="253746" y="437577"/>
                      <a:pt x="276202" y="446069"/>
                    </a:cubicBezTo>
                    <a:cubicBezTo>
                      <a:pt x="309967" y="458847"/>
                      <a:pt x="343383" y="473233"/>
                      <a:pt x="376585" y="487217"/>
                    </a:cubicBezTo>
                    <a:cubicBezTo>
                      <a:pt x="387331" y="491664"/>
                      <a:pt x="398157" y="496003"/>
                      <a:pt x="409117" y="499968"/>
                    </a:cubicBezTo>
                    <a:cubicBezTo>
                      <a:pt x="420131" y="503987"/>
                      <a:pt x="431252" y="507657"/>
                      <a:pt x="442507" y="510845"/>
                    </a:cubicBezTo>
                    <a:cubicBezTo>
                      <a:pt x="447116" y="512131"/>
                      <a:pt x="455424" y="512586"/>
                      <a:pt x="462123" y="514006"/>
                    </a:cubicBezTo>
                    <a:cubicBezTo>
                      <a:pt x="464374" y="514488"/>
                      <a:pt x="466411" y="514970"/>
                      <a:pt x="467724" y="515935"/>
                    </a:cubicBezTo>
                    <a:cubicBezTo>
                      <a:pt x="470216" y="517837"/>
                      <a:pt x="473780" y="517328"/>
                      <a:pt x="475682" y="514836"/>
                    </a:cubicBezTo>
                    <a:cubicBezTo>
                      <a:pt x="477558" y="512345"/>
                      <a:pt x="477076" y="508782"/>
                      <a:pt x="474584" y="506880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4" name="Google Shape;644;p6"/>
              <p:cNvSpPr/>
              <p:nvPr/>
            </p:nvSpPr>
            <p:spPr>
              <a:xfrm rot="10800000" flipH="1">
                <a:off x="507106" y="440259"/>
                <a:ext cx="312719" cy="336885"/>
              </a:xfrm>
              <a:custGeom>
                <a:avLst/>
                <a:gdLst/>
                <a:ahLst/>
                <a:cxnLst/>
                <a:rect l="l" t="t" r="r" b="b"/>
                <a:pathLst>
                  <a:path w="625438" h="673769" extrusionOk="0">
                    <a:moveTo>
                      <a:pt x="54596" y="2"/>
                    </a:moveTo>
                    <a:cubicBezTo>
                      <a:pt x="56418" y="645"/>
                      <a:pt x="81473" y="117767"/>
                      <a:pt x="77695" y="213858"/>
                    </a:cubicBezTo>
                    <a:cubicBezTo>
                      <a:pt x="74988" y="283376"/>
                      <a:pt x="50013" y="337222"/>
                      <a:pt x="24556" y="350348"/>
                    </a:cubicBezTo>
                    <a:cubicBezTo>
                      <a:pt x="24663" y="352759"/>
                      <a:pt x="2608" y="283295"/>
                      <a:pt x="599" y="261007"/>
                    </a:cubicBezTo>
                    <a:cubicBezTo>
                      <a:pt x="-6530" y="182087"/>
                      <a:pt x="52318" y="-774"/>
                      <a:pt x="54596" y="2"/>
                    </a:cubicBezTo>
                    <a:close/>
                    <a:moveTo>
                      <a:pt x="470841" y="171211"/>
                    </a:moveTo>
                    <a:cubicBezTo>
                      <a:pt x="469394" y="168853"/>
                      <a:pt x="291351" y="272714"/>
                      <a:pt x="243277" y="342017"/>
                    </a:cubicBezTo>
                    <a:cubicBezTo>
                      <a:pt x="229717" y="361573"/>
                      <a:pt x="201365" y="434412"/>
                      <a:pt x="202920" y="432376"/>
                    </a:cubicBezTo>
                    <a:cubicBezTo>
                      <a:pt x="234487" y="440895"/>
                      <a:pt x="293656" y="416035"/>
                      <a:pt x="343955" y="361787"/>
                    </a:cubicBezTo>
                    <a:cubicBezTo>
                      <a:pt x="413494" y="286778"/>
                      <a:pt x="472020" y="173086"/>
                      <a:pt x="470841" y="171211"/>
                    </a:cubicBezTo>
                    <a:close/>
                    <a:moveTo>
                      <a:pt x="378818" y="587698"/>
                    </a:moveTo>
                    <a:cubicBezTo>
                      <a:pt x="357756" y="589868"/>
                      <a:pt x="292021" y="614139"/>
                      <a:pt x="294272" y="614032"/>
                    </a:cubicBezTo>
                    <a:cubicBezTo>
                      <a:pt x="306626" y="642294"/>
                      <a:pt x="357461" y="670101"/>
                      <a:pt x="423168" y="673289"/>
                    </a:cubicBezTo>
                    <a:cubicBezTo>
                      <a:pt x="514039" y="677709"/>
                      <a:pt x="624819" y="650250"/>
                      <a:pt x="625436" y="648241"/>
                    </a:cubicBezTo>
                    <a:cubicBezTo>
                      <a:pt x="626186" y="645723"/>
                      <a:pt x="453476" y="580010"/>
                      <a:pt x="378818" y="587698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5" name="Google Shape;645;p6"/>
              <p:cNvSpPr/>
              <p:nvPr/>
            </p:nvSpPr>
            <p:spPr>
              <a:xfrm rot="10800000" flipH="1">
                <a:off x="503625" y="489033"/>
                <a:ext cx="472208" cy="465996"/>
              </a:xfrm>
              <a:custGeom>
                <a:avLst/>
                <a:gdLst/>
                <a:ahLst/>
                <a:cxnLst/>
                <a:rect l="l" t="t" r="r" b="b"/>
                <a:pathLst>
                  <a:path w="944416" h="931992" extrusionOk="0">
                    <a:moveTo>
                      <a:pt x="197072" y="114404"/>
                    </a:moveTo>
                    <a:cubicBezTo>
                      <a:pt x="226549" y="100581"/>
                      <a:pt x="259590" y="77087"/>
                      <a:pt x="243217" y="45449"/>
                    </a:cubicBezTo>
                    <a:cubicBezTo>
                      <a:pt x="224834" y="9900"/>
                      <a:pt x="187478" y="43761"/>
                      <a:pt x="163226" y="78801"/>
                    </a:cubicBezTo>
                    <a:cubicBezTo>
                      <a:pt x="171293" y="46253"/>
                      <a:pt x="173222" y="4569"/>
                      <a:pt x="131820" y="310"/>
                    </a:cubicBezTo>
                    <a:cubicBezTo>
                      <a:pt x="86746" y="-4325"/>
                      <a:pt x="90980" y="43949"/>
                      <a:pt x="105853" y="83516"/>
                    </a:cubicBezTo>
                    <a:cubicBezTo>
                      <a:pt x="87390" y="55683"/>
                      <a:pt x="60136" y="27260"/>
                      <a:pt x="35108" y="50003"/>
                    </a:cubicBezTo>
                    <a:cubicBezTo>
                      <a:pt x="9275" y="73497"/>
                      <a:pt x="37466" y="102429"/>
                      <a:pt x="70132" y="121798"/>
                    </a:cubicBezTo>
                    <a:cubicBezTo>
                      <a:pt x="39744" y="115851"/>
                      <a:pt x="1718" y="116360"/>
                      <a:pt x="57" y="155498"/>
                    </a:cubicBezTo>
                    <a:cubicBezTo>
                      <a:pt x="-1846" y="199486"/>
                      <a:pt x="44674" y="191851"/>
                      <a:pt x="80851" y="175054"/>
                    </a:cubicBezTo>
                    <a:cubicBezTo>
                      <a:pt x="54723" y="193887"/>
                      <a:pt x="28381" y="221854"/>
                      <a:pt x="48587" y="249233"/>
                    </a:cubicBezTo>
                    <a:cubicBezTo>
                      <a:pt x="69328" y="277334"/>
                      <a:pt x="96420" y="249608"/>
                      <a:pt x="115313" y="216014"/>
                    </a:cubicBezTo>
                    <a:cubicBezTo>
                      <a:pt x="111052" y="255341"/>
                      <a:pt x="117510" y="296810"/>
                      <a:pt x="153445" y="285585"/>
                    </a:cubicBezTo>
                    <a:cubicBezTo>
                      <a:pt x="184316" y="275941"/>
                      <a:pt x="181342" y="243500"/>
                      <a:pt x="171587" y="214943"/>
                    </a:cubicBezTo>
                    <a:cubicBezTo>
                      <a:pt x="190640" y="240446"/>
                      <a:pt x="216875" y="263538"/>
                      <a:pt x="239814" y="241330"/>
                    </a:cubicBezTo>
                    <a:cubicBezTo>
                      <a:pt x="264012" y="217890"/>
                      <a:pt x="238018" y="191074"/>
                      <a:pt x="206451" y="172831"/>
                    </a:cubicBezTo>
                    <a:cubicBezTo>
                      <a:pt x="240269" y="182662"/>
                      <a:pt x="275454" y="181242"/>
                      <a:pt x="271462" y="143175"/>
                    </a:cubicBezTo>
                    <a:cubicBezTo>
                      <a:pt x="267308" y="103394"/>
                      <a:pt x="227514" y="106153"/>
                      <a:pt x="197072" y="114404"/>
                    </a:cubicBezTo>
                    <a:close/>
                    <a:moveTo>
                      <a:pt x="163843" y="154266"/>
                    </a:moveTo>
                    <a:cubicBezTo>
                      <a:pt x="150873" y="150515"/>
                      <a:pt x="148434" y="161579"/>
                      <a:pt x="146960" y="167580"/>
                    </a:cubicBezTo>
                    <a:cubicBezTo>
                      <a:pt x="144468" y="167205"/>
                      <a:pt x="139591" y="165276"/>
                      <a:pt x="134794" y="165651"/>
                    </a:cubicBezTo>
                    <a:cubicBezTo>
                      <a:pt x="133213" y="154453"/>
                      <a:pt x="117349" y="154962"/>
                      <a:pt x="119493" y="152123"/>
                    </a:cubicBezTo>
                    <a:cubicBezTo>
                      <a:pt x="119493" y="152123"/>
                      <a:pt x="115688" y="153891"/>
                      <a:pt x="109765" y="157079"/>
                    </a:cubicBezTo>
                    <a:cubicBezTo>
                      <a:pt x="113919" y="151292"/>
                      <a:pt x="111909" y="144756"/>
                      <a:pt x="109765" y="139907"/>
                    </a:cubicBezTo>
                    <a:cubicBezTo>
                      <a:pt x="126701" y="144354"/>
                      <a:pt x="124745" y="120860"/>
                      <a:pt x="127934" y="123459"/>
                    </a:cubicBezTo>
                    <a:cubicBezTo>
                      <a:pt x="127934" y="123459"/>
                      <a:pt x="127371" y="122173"/>
                      <a:pt x="126299" y="119922"/>
                    </a:cubicBezTo>
                    <a:cubicBezTo>
                      <a:pt x="133588" y="123994"/>
                      <a:pt x="142056" y="119574"/>
                      <a:pt x="146585" y="117779"/>
                    </a:cubicBezTo>
                    <a:cubicBezTo>
                      <a:pt x="150122" y="124852"/>
                      <a:pt x="160627" y="126780"/>
                      <a:pt x="158510" y="128790"/>
                    </a:cubicBezTo>
                    <a:cubicBezTo>
                      <a:pt x="158510" y="128790"/>
                      <a:pt x="159930" y="128414"/>
                      <a:pt x="162423" y="127638"/>
                    </a:cubicBezTo>
                    <a:cubicBezTo>
                      <a:pt x="163334" y="130397"/>
                      <a:pt x="151570" y="145238"/>
                      <a:pt x="164406" y="154427"/>
                    </a:cubicBezTo>
                    <a:cubicBezTo>
                      <a:pt x="164218" y="154373"/>
                      <a:pt x="164030" y="154319"/>
                      <a:pt x="163843" y="154266"/>
                    </a:cubicBezTo>
                    <a:close/>
                    <a:moveTo>
                      <a:pt x="944105" y="787717"/>
                    </a:moveTo>
                    <a:cubicBezTo>
                      <a:pt x="939952" y="747935"/>
                      <a:pt x="900158" y="750722"/>
                      <a:pt x="869716" y="758946"/>
                    </a:cubicBezTo>
                    <a:cubicBezTo>
                      <a:pt x="899193" y="745123"/>
                      <a:pt x="932234" y="721655"/>
                      <a:pt x="915861" y="689991"/>
                    </a:cubicBezTo>
                    <a:cubicBezTo>
                      <a:pt x="897478" y="654442"/>
                      <a:pt x="860122" y="688303"/>
                      <a:pt x="835870" y="723343"/>
                    </a:cubicBezTo>
                    <a:cubicBezTo>
                      <a:pt x="843936" y="690821"/>
                      <a:pt x="845866" y="649111"/>
                      <a:pt x="804464" y="644852"/>
                    </a:cubicBezTo>
                    <a:cubicBezTo>
                      <a:pt x="759390" y="640244"/>
                      <a:pt x="763624" y="688518"/>
                      <a:pt x="778497" y="728058"/>
                    </a:cubicBezTo>
                    <a:cubicBezTo>
                      <a:pt x="760060" y="700224"/>
                      <a:pt x="732780" y="671801"/>
                      <a:pt x="707752" y="694545"/>
                    </a:cubicBezTo>
                    <a:cubicBezTo>
                      <a:pt x="681919" y="718039"/>
                      <a:pt x="710110" y="746998"/>
                      <a:pt x="742776" y="766339"/>
                    </a:cubicBezTo>
                    <a:cubicBezTo>
                      <a:pt x="712388" y="760392"/>
                      <a:pt x="674389" y="760901"/>
                      <a:pt x="672700" y="800040"/>
                    </a:cubicBezTo>
                    <a:cubicBezTo>
                      <a:pt x="670798" y="844027"/>
                      <a:pt x="717318" y="836419"/>
                      <a:pt x="753495" y="819596"/>
                    </a:cubicBezTo>
                    <a:cubicBezTo>
                      <a:pt x="727367" y="838455"/>
                      <a:pt x="701025" y="866396"/>
                      <a:pt x="721258" y="893774"/>
                    </a:cubicBezTo>
                    <a:cubicBezTo>
                      <a:pt x="741972" y="921876"/>
                      <a:pt x="769064" y="894149"/>
                      <a:pt x="787956" y="860556"/>
                    </a:cubicBezTo>
                    <a:cubicBezTo>
                      <a:pt x="783696" y="899882"/>
                      <a:pt x="790154" y="941352"/>
                      <a:pt x="826089" y="930127"/>
                    </a:cubicBezTo>
                    <a:cubicBezTo>
                      <a:pt x="856960" y="920483"/>
                      <a:pt x="853985" y="888041"/>
                      <a:pt x="844231" y="859485"/>
                    </a:cubicBezTo>
                    <a:cubicBezTo>
                      <a:pt x="863284" y="884988"/>
                      <a:pt x="889519" y="908080"/>
                      <a:pt x="912458" y="885872"/>
                    </a:cubicBezTo>
                    <a:cubicBezTo>
                      <a:pt x="936656" y="862458"/>
                      <a:pt x="910689" y="835643"/>
                      <a:pt x="879095" y="817372"/>
                    </a:cubicBezTo>
                    <a:cubicBezTo>
                      <a:pt x="912940" y="827204"/>
                      <a:pt x="948098" y="825784"/>
                      <a:pt x="944105" y="787717"/>
                    </a:cubicBezTo>
                    <a:close/>
                    <a:moveTo>
                      <a:pt x="836487" y="798808"/>
                    </a:moveTo>
                    <a:cubicBezTo>
                      <a:pt x="823517" y="795057"/>
                      <a:pt x="821078" y="806121"/>
                      <a:pt x="819604" y="812148"/>
                    </a:cubicBezTo>
                    <a:cubicBezTo>
                      <a:pt x="817112" y="811747"/>
                      <a:pt x="812262" y="809818"/>
                      <a:pt x="807438" y="810193"/>
                    </a:cubicBezTo>
                    <a:cubicBezTo>
                      <a:pt x="805857" y="798995"/>
                      <a:pt x="789993" y="799504"/>
                      <a:pt x="792137" y="796665"/>
                    </a:cubicBezTo>
                    <a:cubicBezTo>
                      <a:pt x="792137" y="796665"/>
                      <a:pt x="788332" y="798432"/>
                      <a:pt x="782409" y="801620"/>
                    </a:cubicBezTo>
                    <a:cubicBezTo>
                      <a:pt x="786590" y="795861"/>
                      <a:pt x="784553" y="789298"/>
                      <a:pt x="782436" y="784476"/>
                    </a:cubicBezTo>
                    <a:cubicBezTo>
                      <a:pt x="799345" y="788923"/>
                      <a:pt x="797416" y="765402"/>
                      <a:pt x="800578" y="768000"/>
                    </a:cubicBezTo>
                    <a:cubicBezTo>
                      <a:pt x="800578" y="768000"/>
                      <a:pt x="800015" y="766714"/>
                      <a:pt x="798943" y="764464"/>
                    </a:cubicBezTo>
                    <a:cubicBezTo>
                      <a:pt x="806259" y="768536"/>
                      <a:pt x="814700" y="764116"/>
                      <a:pt x="819229" y="762321"/>
                    </a:cubicBezTo>
                    <a:cubicBezTo>
                      <a:pt x="822793" y="769420"/>
                      <a:pt x="833271" y="771322"/>
                      <a:pt x="831154" y="773331"/>
                    </a:cubicBezTo>
                    <a:cubicBezTo>
                      <a:pt x="831154" y="773331"/>
                      <a:pt x="832574" y="772956"/>
                      <a:pt x="835093" y="772206"/>
                    </a:cubicBezTo>
                    <a:cubicBezTo>
                      <a:pt x="835978" y="774939"/>
                      <a:pt x="824213" y="789780"/>
                      <a:pt x="837049" y="798968"/>
                    </a:cubicBezTo>
                    <a:cubicBezTo>
                      <a:pt x="836862" y="798915"/>
                      <a:pt x="836674" y="798861"/>
                      <a:pt x="836487" y="798808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6" name="Google Shape;646;p6"/>
              <p:cNvSpPr/>
              <p:nvPr/>
            </p:nvSpPr>
            <p:spPr>
              <a:xfrm rot="10800000" flipH="1">
                <a:off x="553489" y="542785"/>
                <a:ext cx="371215" cy="357381"/>
              </a:xfrm>
              <a:custGeom>
                <a:avLst/>
                <a:gdLst/>
                <a:ahLst/>
                <a:cxnLst/>
                <a:rect l="l" t="t" r="r" b="b"/>
                <a:pathLst>
                  <a:path w="742430" h="714761" extrusionOk="0">
                    <a:moveTo>
                      <a:pt x="69744" y="34038"/>
                    </a:moveTo>
                    <a:cubicBezTo>
                      <a:pt x="70333" y="53407"/>
                      <a:pt x="55193" y="69614"/>
                      <a:pt x="35952" y="70204"/>
                    </a:cubicBezTo>
                    <a:cubicBezTo>
                      <a:pt x="16711" y="70793"/>
                      <a:pt x="606" y="55550"/>
                      <a:pt x="17" y="36182"/>
                    </a:cubicBezTo>
                    <a:cubicBezTo>
                      <a:pt x="-573" y="16813"/>
                      <a:pt x="14594" y="606"/>
                      <a:pt x="33835" y="17"/>
                    </a:cubicBezTo>
                    <a:cubicBezTo>
                      <a:pt x="53076" y="-573"/>
                      <a:pt x="69154" y="14670"/>
                      <a:pt x="69744" y="34038"/>
                    </a:cubicBezTo>
                    <a:close/>
                    <a:moveTo>
                      <a:pt x="706479" y="644558"/>
                    </a:moveTo>
                    <a:cubicBezTo>
                      <a:pt x="687238" y="645148"/>
                      <a:pt x="672098" y="661355"/>
                      <a:pt x="672687" y="680723"/>
                    </a:cubicBezTo>
                    <a:cubicBezTo>
                      <a:pt x="673277" y="700092"/>
                      <a:pt x="689355" y="715335"/>
                      <a:pt x="708596" y="714745"/>
                    </a:cubicBezTo>
                    <a:cubicBezTo>
                      <a:pt x="727837" y="714156"/>
                      <a:pt x="743004" y="697949"/>
                      <a:pt x="742414" y="678580"/>
                    </a:cubicBezTo>
                    <a:cubicBezTo>
                      <a:pt x="741825" y="659212"/>
                      <a:pt x="725720" y="643969"/>
                      <a:pt x="706479" y="644558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7" name="Google Shape;647;p6"/>
              <p:cNvSpPr/>
              <p:nvPr/>
            </p:nvSpPr>
            <p:spPr>
              <a:xfrm rot="10800000" flipH="1">
                <a:off x="605042" y="536404"/>
                <a:ext cx="168060" cy="198131"/>
              </a:xfrm>
              <a:custGeom>
                <a:avLst/>
                <a:gdLst/>
                <a:ahLst/>
                <a:cxnLst/>
                <a:rect l="l" t="t" r="r" b="b"/>
                <a:pathLst>
                  <a:path w="336120" h="396261" extrusionOk="0">
                    <a:moveTo>
                      <a:pt x="73666" y="38683"/>
                    </a:moveTo>
                    <a:cubicBezTo>
                      <a:pt x="73666" y="60061"/>
                      <a:pt x="57159" y="77393"/>
                      <a:pt x="36820" y="77393"/>
                    </a:cubicBezTo>
                    <a:cubicBezTo>
                      <a:pt x="16507" y="77393"/>
                      <a:pt x="0" y="60061"/>
                      <a:pt x="0" y="38683"/>
                    </a:cubicBezTo>
                    <a:cubicBezTo>
                      <a:pt x="0" y="17332"/>
                      <a:pt x="16507" y="0"/>
                      <a:pt x="36820" y="0"/>
                    </a:cubicBezTo>
                    <a:cubicBezTo>
                      <a:pt x="57159" y="0"/>
                      <a:pt x="73666" y="17332"/>
                      <a:pt x="73666" y="38683"/>
                    </a:cubicBezTo>
                    <a:close/>
                    <a:moveTo>
                      <a:pt x="299301" y="318869"/>
                    </a:moveTo>
                    <a:cubicBezTo>
                      <a:pt x="278962" y="318869"/>
                      <a:pt x="262455" y="336201"/>
                      <a:pt x="262455" y="357552"/>
                    </a:cubicBezTo>
                    <a:cubicBezTo>
                      <a:pt x="262455" y="378903"/>
                      <a:pt x="278962" y="396262"/>
                      <a:pt x="299301" y="396262"/>
                    </a:cubicBezTo>
                    <a:cubicBezTo>
                      <a:pt x="319614" y="396262"/>
                      <a:pt x="336121" y="378903"/>
                      <a:pt x="336121" y="357552"/>
                    </a:cubicBezTo>
                    <a:cubicBezTo>
                      <a:pt x="336121" y="336201"/>
                      <a:pt x="319614" y="318869"/>
                      <a:pt x="299301" y="318869"/>
                    </a:cubicBez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" name="Google Shape;648;p6"/>
              <p:cNvSpPr/>
              <p:nvPr/>
            </p:nvSpPr>
            <p:spPr>
              <a:xfrm rot="10800000" flipH="1">
                <a:off x="511607" y="451363"/>
                <a:ext cx="274640" cy="259729"/>
              </a:xfrm>
              <a:custGeom>
                <a:avLst/>
                <a:gdLst/>
                <a:ahLst/>
                <a:cxnLst/>
                <a:rect l="l" t="t" r="r" b="b"/>
                <a:pathLst>
                  <a:path w="549280" h="519458" extrusionOk="0">
                    <a:moveTo>
                      <a:pt x="41922" y="5191"/>
                    </a:moveTo>
                    <a:cubicBezTo>
                      <a:pt x="44039" y="25256"/>
                      <a:pt x="44629" y="46178"/>
                      <a:pt x="43825" y="67475"/>
                    </a:cubicBezTo>
                    <a:cubicBezTo>
                      <a:pt x="43075" y="87889"/>
                      <a:pt x="41226" y="108677"/>
                      <a:pt x="38251" y="129358"/>
                    </a:cubicBezTo>
                    <a:cubicBezTo>
                      <a:pt x="35920" y="145753"/>
                      <a:pt x="32865" y="162067"/>
                      <a:pt x="29435" y="178114"/>
                    </a:cubicBezTo>
                    <a:cubicBezTo>
                      <a:pt x="24156" y="202974"/>
                      <a:pt x="17831" y="227164"/>
                      <a:pt x="11668" y="250042"/>
                    </a:cubicBezTo>
                    <a:cubicBezTo>
                      <a:pt x="10891" y="253230"/>
                      <a:pt x="7675" y="255186"/>
                      <a:pt x="4513" y="254409"/>
                    </a:cubicBezTo>
                    <a:cubicBezTo>
                      <a:pt x="1324" y="253632"/>
                      <a:pt x="-605" y="250417"/>
                      <a:pt x="172" y="247229"/>
                    </a:cubicBezTo>
                    <a:cubicBezTo>
                      <a:pt x="6228" y="219851"/>
                      <a:pt x="12016" y="190571"/>
                      <a:pt x="17028" y="160755"/>
                    </a:cubicBezTo>
                    <a:cubicBezTo>
                      <a:pt x="18635" y="151164"/>
                      <a:pt x="20190" y="141520"/>
                      <a:pt x="21663" y="131849"/>
                    </a:cubicBezTo>
                    <a:cubicBezTo>
                      <a:pt x="23137" y="122205"/>
                      <a:pt x="24531" y="112561"/>
                      <a:pt x="25790" y="102944"/>
                    </a:cubicBezTo>
                    <a:cubicBezTo>
                      <a:pt x="30078" y="69860"/>
                      <a:pt x="32463" y="37043"/>
                      <a:pt x="30587" y="6129"/>
                    </a:cubicBezTo>
                    <a:cubicBezTo>
                      <a:pt x="30346" y="2995"/>
                      <a:pt x="32677" y="262"/>
                      <a:pt x="35786" y="21"/>
                    </a:cubicBezTo>
                    <a:cubicBezTo>
                      <a:pt x="38921" y="-247"/>
                      <a:pt x="41654" y="2084"/>
                      <a:pt x="41922" y="5191"/>
                    </a:cubicBezTo>
                    <a:close/>
                    <a:moveTo>
                      <a:pt x="282725" y="228986"/>
                    </a:moveTo>
                    <a:cubicBezTo>
                      <a:pt x="297276" y="215270"/>
                      <a:pt x="311559" y="201340"/>
                      <a:pt x="325762" y="187276"/>
                    </a:cubicBezTo>
                    <a:cubicBezTo>
                      <a:pt x="346985" y="166246"/>
                      <a:pt x="367887" y="144869"/>
                      <a:pt x="388977" y="123464"/>
                    </a:cubicBezTo>
                    <a:cubicBezTo>
                      <a:pt x="391308" y="121187"/>
                      <a:pt x="391335" y="117437"/>
                      <a:pt x="389057" y="115106"/>
                    </a:cubicBezTo>
                    <a:cubicBezTo>
                      <a:pt x="386753" y="112749"/>
                      <a:pt x="383001" y="112722"/>
                      <a:pt x="380670" y="115026"/>
                    </a:cubicBezTo>
                    <a:cubicBezTo>
                      <a:pt x="358910" y="135653"/>
                      <a:pt x="337150" y="156120"/>
                      <a:pt x="315418" y="176560"/>
                    </a:cubicBezTo>
                    <a:cubicBezTo>
                      <a:pt x="300920" y="190196"/>
                      <a:pt x="286369" y="203751"/>
                      <a:pt x="271791" y="217306"/>
                    </a:cubicBezTo>
                    <a:cubicBezTo>
                      <a:pt x="262091" y="226307"/>
                      <a:pt x="252390" y="235335"/>
                      <a:pt x="242609" y="244336"/>
                    </a:cubicBezTo>
                    <a:cubicBezTo>
                      <a:pt x="228031" y="257757"/>
                      <a:pt x="213373" y="271152"/>
                      <a:pt x="198393" y="284305"/>
                    </a:cubicBezTo>
                    <a:lnTo>
                      <a:pt x="148737" y="327891"/>
                    </a:lnTo>
                    <a:cubicBezTo>
                      <a:pt x="146057" y="330355"/>
                      <a:pt x="137241" y="336383"/>
                      <a:pt x="132686" y="341392"/>
                    </a:cubicBezTo>
                    <a:cubicBezTo>
                      <a:pt x="130327" y="343964"/>
                      <a:pt x="128907" y="346509"/>
                      <a:pt x="128559" y="348518"/>
                    </a:cubicBezTo>
                    <a:cubicBezTo>
                      <a:pt x="127969" y="351599"/>
                      <a:pt x="129979" y="354573"/>
                      <a:pt x="133061" y="355162"/>
                    </a:cubicBezTo>
                    <a:cubicBezTo>
                      <a:pt x="136035" y="355751"/>
                      <a:pt x="138903" y="353903"/>
                      <a:pt x="139653" y="351010"/>
                    </a:cubicBezTo>
                    <a:cubicBezTo>
                      <a:pt x="138233" y="350313"/>
                      <a:pt x="142306" y="348063"/>
                      <a:pt x="144423" y="346348"/>
                    </a:cubicBezTo>
                    <a:cubicBezTo>
                      <a:pt x="149059" y="342598"/>
                      <a:pt x="154767" y="338901"/>
                      <a:pt x="156857" y="337106"/>
                    </a:cubicBezTo>
                    <a:lnTo>
                      <a:pt x="207799" y="295262"/>
                    </a:lnTo>
                    <a:cubicBezTo>
                      <a:pt x="223181" y="282376"/>
                      <a:pt x="238375" y="269357"/>
                      <a:pt x="253247" y="256043"/>
                    </a:cubicBezTo>
                    <a:cubicBezTo>
                      <a:pt x="263189" y="247122"/>
                      <a:pt x="273024" y="238121"/>
                      <a:pt x="282725" y="228986"/>
                    </a:cubicBezTo>
                    <a:close/>
                    <a:moveTo>
                      <a:pt x="544322" y="507671"/>
                    </a:moveTo>
                    <a:cubicBezTo>
                      <a:pt x="519052" y="503037"/>
                      <a:pt x="493862" y="498188"/>
                      <a:pt x="468565" y="493768"/>
                    </a:cubicBezTo>
                    <a:cubicBezTo>
                      <a:pt x="451656" y="490821"/>
                      <a:pt x="434720" y="488008"/>
                      <a:pt x="417757" y="485570"/>
                    </a:cubicBezTo>
                    <a:cubicBezTo>
                      <a:pt x="403581" y="483534"/>
                      <a:pt x="389352" y="481740"/>
                      <a:pt x="375096" y="480266"/>
                    </a:cubicBezTo>
                    <a:cubicBezTo>
                      <a:pt x="360839" y="478766"/>
                      <a:pt x="346530" y="477668"/>
                      <a:pt x="332193" y="476810"/>
                    </a:cubicBezTo>
                    <a:lnTo>
                      <a:pt x="263431" y="472738"/>
                    </a:lnTo>
                    <a:cubicBezTo>
                      <a:pt x="259947" y="472605"/>
                      <a:pt x="238080" y="472176"/>
                      <a:pt x="229585" y="472926"/>
                    </a:cubicBezTo>
                    <a:cubicBezTo>
                      <a:pt x="225700" y="473274"/>
                      <a:pt x="223368" y="474560"/>
                      <a:pt x="222779" y="475176"/>
                    </a:cubicBezTo>
                    <a:cubicBezTo>
                      <a:pt x="221412" y="476543"/>
                      <a:pt x="220930" y="478070"/>
                      <a:pt x="221010" y="479543"/>
                    </a:cubicBezTo>
                    <a:cubicBezTo>
                      <a:pt x="221064" y="480829"/>
                      <a:pt x="221412" y="482490"/>
                      <a:pt x="223154" y="483883"/>
                    </a:cubicBezTo>
                    <a:cubicBezTo>
                      <a:pt x="224762" y="485249"/>
                      <a:pt x="226932" y="485544"/>
                      <a:pt x="228808" y="484847"/>
                    </a:cubicBezTo>
                    <a:cubicBezTo>
                      <a:pt x="228755" y="484767"/>
                      <a:pt x="228728" y="484659"/>
                      <a:pt x="228674" y="484526"/>
                    </a:cubicBezTo>
                    <a:cubicBezTo>
                      <a:pt x="228621" y="484231"/>
                      <a:pt x="229183" y="484338"/>
                      <a:pt x="229773" y="484365"/>
                    </a:cubicBezTo>
                    <a:cubicBezTo>
                      <a:pt x="229987" y="484231"/>
                      <a:pt x="230228" y="484070"/>
                      <a:pt x="230416" y="483909"/>
                    </a:cubicBezTo>
                    <a:cubicBezTo>
                      <a:pt x="230309" y="484070"/>
                      <a:pt x="230148" y="484231"/>
                      <a:pt x="230014" y="484392"/>
                    </a:cubicBezTo>
                    <a:cubicBezTo>
                      <a:pt x="230148" y="484392"/>
                      <a:pt x="230255" y="484392"/>
                      <a:pt x="230362" y="484392"/>
                    </a:cubicBezTo>
                    <a:cubicBezTo>
                      <a:pt x="238482" y="483990"/>
                      <a:pt x="259384" y="485249"/>
                      <a:pt x="262680" y="485490"/>
                    </a:cubicBezTo>
                    <a:lnTo>
                      <a:pt x="331121" y="491759"/>
                    </a:lnTo>
                    <a:cubicBezTo>
                      <a:pt x="345243" y="492911"/>
                      <a:pt x="359312" y="494464"/>
                      <a:pt x="373354" y="496072"/>
                    </a:cubicBezTo>
                    <a:cubicBezTo>
                      <a:pt x="387449" y="497706"/>
                      <a:pt x="401518" y="499474"/>
                      <a:pt x="415587" y="501322"/>
                    </a:cubicBezTo>
                    <a:cubicBezTo>
                      <a:pt x="432469" y="503546"/>
                      <a:pt x="449378" y="505850"/>
                      <a:pt x="466261" y="508287"/>
                    </a:cubicBezTo>
                    <a:cubicBezTo>
                      <a:pt x="491638" y="511931"/>
                      <a:pt x="517015" y="515681"/>
                      <a:pt x="542392" y="519378"/>
                    </a:cubicBezTo>
                    <a:cubicBezTo>
                      <a:pt x="545635" y="519914"/>
                      <a:pt x="548690" y="517717"/>
                      <a:pt x="549199" y="514503"/>
                    </a:cubicBezTo>
                    <a:cubicBezTo>
                      <a:pt x="549735" y="511261"/>
                      <a:pt x="547564" y="508207"/>
                      <a:pt x="544322" y="507671"/>
                    </a:cubicBezTo>
                    <a:close/>
                    <a:moveTo>
                      <a:pt x="228808" y="484847"/>
                    </a:moveTo>
                    <a:cubicBezTo>
                      <a:pt x="229049" y="485276"/>
                      <a:pt x="229532" y="484954"/>
                      <a:pt x="230014" y="484392"/>
                    </a:cubicBezTo>
                    <a:lnTo>
                      <a:pt x="229773" y="484365"/>
                    </a:lnTo>
                    <a:cubicBezTo>
                      <a:pt x="229451" y="484579"/>
                      <a:pt x="229130" y="484713"/>
                      <a:pt x="228808" y="48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" name="Google Shape;650;p7"/>
          <p:cNvSpPr txBox="1">
            <a:spLocks noGrp="1"/>
          </p:cNvSpPr>
          <p:nvPr>
            <p:ph type="title"/>
          </p:nvPr>
        </p:nvSpPr>
        <p:spPr>
          <a:xfrm>
            <a:off x="910000" y="785650"/>
            <a:ext cx="7323900" cy="531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7"/>
          <p:cNvSpPr txBox="1">
            <a:spLocks noGrp="1"/>
          </p:cNvSpPr>
          <p:nvPr>
            <p:ph type="body" idx="1"/>
          </p:nvPr>
        </p:nvSpPr>
        <p:spPr>
          <a:xfrm>
            <a:off x="910000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2" name="Google Shape;652;p7"/>
          <p:cNvSpPr txBox="1">
            <a:spLocks noGrp="1"/>
          </p:cNvSpPr>
          <p:nvPr>
            <p:ph type="body" idx="2"/>
          </p:nvPr>
        </p:nvSpPr>
        <p:spPr>
          <a:xfrm>
            <a:off x="3431236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3" name="Google Shape;653;p7"/>
          <p:cNvSpPr txBox="1">
            <a:spLocks noGrp="1"/>
          </p:cNvSpPr>
          <p:nvPr>
            <p:ph type="body" idx="3"/>
          </p:nvPr>
        </p:nvSpPr>
        <p:spPr>
          <a:xfrm>
            <a:off x="5952472" y="1783650"/>
            <a:ext cx="2281800" cy="2558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8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8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8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800"/>
              </a:spcBef>
              <a:spcAft>
                <a:spcPts val="8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54" name="Google Shape;654;p7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  <p:grpSp>
        <p:nvGrpSpPr>
          <p:cNvPr id="655" name="Google Shape;655;p7"/>
          <p:cNvGrpSpPr/>
          <p:nvPr/>
        </p:nvGrpSpPr>
        <p:grpSpPr>
          <a:xfrm>
            <a:off x="-626765" y="-239581"/>
            <a:ext cx="10397531" cy="1573608"/>
            <a:chOff x="-626765" y="-239581"/>
            <a:chExt cx="10397531" cy="1573608"/>
          </a:xfrm>
        </p:grpSpPr>
        <p:sp>
          <p:nvSpPr>
            <p:cNvPr id="656" name="Google Shape;656;p7"/>
            <p:cNvSpPr/>
            <p:nvPr/>
          </p:nvSpPr>
          <p:spPr>
            <a:xfrm rot="5400000">
              <a:off x="556732" y="740254"/>
              <a:ext cx="582942" cy="604603"/>
            </a:xfrm>
            <a:custGeom>
              <a:avLst/>
              <a:gdLst/>
              <a:ahLst/>
              <a:cxnLst/>
              <a:rect l="l" t="t" r="r" b="b"/>
              <a:pathLst>
                <a:path w="1165884" h="1209206" extrusionOk="0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 rot="5400000">
              <a:off x="-484849" y="-326703"/>
              <a:ext cx="1449333" cy="1733165"/>
            </a:xfrm>
            <a:custGeom>
              <a:avLst/>
              <a:gdLst/>
              <a:ahLst/>
              <a:cxnLst/>
              <a:rect l="l" t="t" r="r" b="b"/>
              <a:pathLst>
                <a:path w="2898666" h="3466331" extrusionOk="0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 rot="5400000">
              <a:off x="-489728" y="211890"/>
              <a:ext cx="898344" cy="556226"/>
            </a:xfrm>
            <a:custGeom>
              <a:avLst/>
              <a:gdLst/>
              <a:ahLst/>
              <a:cxnLst/>
              <a:rect l="l" t="t" r="r" b="b"/>
              <a:pathLst>
                <a:path w="1796687" h="1112451" extrusionOk="0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 rot="5400000">
              <a:off x="-432317" y="240474"/>
              <a:ext cx="804661" cy="500423"/>
            </a:xfrm>
            <a:custGeom>
              <a:avLst/>
              <a:gdLst/>
              <a:ahLst/>
              <a:cxnLst/>
              <a:rect l="l" t="t" r="r" b="b"/>
              <a:pathLst>
                <a:path w="1609322" h="1000845" extrusionOk="0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 rot="5400000">
              <a:off x="-367962" y="125143"/>
              <a:ext cx="1412975" cy="683526"/>
            </a:xfrm>
            <a:custGeom>
              <a:avLst/>
              <a:gdLst/>
              <a:ahLst/>
              <a:cxnLst/>
              <a:rect l="l" t="t" r="r" b="b"/>
              <a:pathLst>
                <a:path w="2825950" h="1367052" extrusionOk="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 rot="5400000">
              <a:off x="-309656" y="74782"/>
              <a:ext cx="894083" cy="826054"/>
            </a:xfrm>
            <a:custGeom>
              <a:avLst/>
              <a:gdLst/>
              <a:ahLst/>
              <a:cxnLst/>
              <a:rect l="l" t="t" r="r" b="b"/>
              <a:pathLst>
                <a:path w="1788166" h="1652108" extrusionOk="0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 rot="5400000">
              <a:off x="-196480" y="226085"/>
              <a:ext cx="627015" cy="572135"/>
            </a:xfrm>
            <a:custGeom>
              <a:avLst/>
              <a:gdLst/>
              <a:ahLst/>
              <a:cxnLst/>
              <a:rect l="l" t="t" r="r" b="b"/>
              <a:pathLst>
                <a:path w="1254030" h="1144270" extrusionOk="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 rot="-5400000" flipH="1">
              <a:off x="8004327" y="740254"/>
              <a:ext cx="582942" cy="604603"/>
            </a:xfrm>
            <a:custGeom>
              <a:avLst/>
              <a:gdLst/>
              <a:ahLst/>
              <a:cxnLst/>
              <a:rect l="l" t="t" r="r" b="b"/>
              <a:pathLst>
                <a:path w="1165884" h="1209206" extrusionOk="0">
                  <a:moveTo>
                    <a:pt x="35556" y="983827"/>
                  </a:moveTo>
                  <a:cubicBezTo>
                    <a:pt x="27595" y="927932"/>
                    <a:pt x="30770" y="866725"/>
                    <a:pt x="52506" y="814000"/>
                  </a:cubicBezTo>
                  <a:cubicBezTo>
                    <a:pt x="58947" y="798375"/>
                    <a:pt x="71335" y="770740"/>
                    <a:pt x="91506" y="769267"/>
                  </a:cubicBezTo>
                  <a:cubicBezTo>
                    <a:pt x="119682" y="767168"/>
                    <a:pt x="126078" y="818420"/>
                    <a:pt x="128582" y="836858"/>
                  </a:cubicBezTo>
                  <a:cubicBezTo>
                    <a:pt x="137796" y="905075"/>
                    <a:pt x="122142" y="976863"/>
                    <a:pt x="94234" y="1039275"/>
                  </a:cubicBezTo>
                  <a:lnTo>
                    <a:pt x="64358" y="1064499"/>
                  </a:lnTo>
                  <a:cubicBezTo>
                    <a:pt x="63777" y="1063205"/>
                    <a:pt x="60467" y="1059812"/>
                    <a:pt x="59439" y="1058160"/>
                  </a:cubicBezTo>
                  <a:cubicBezTo>
                    <a:pt x="56129" y="1052713"/>
                    <a:pt x="52864" y="1047356"/>
                    <a:pt x="50315" y="1041507"/>
                  </a:cubicBezTo>
                  <a:cubicBezTo>
                    <a:pt x="42309" y="1023248"/>
                    <a:pt x="38374" y="1003471"/>
                    <a:pt x="35556" y="983827"/>
                  </a:cubicBezTo>
                  <a:close/>
                  <a:moveTo>
                    <a:pt x="220491" y="1069499"/>
                  </a:moveTo>
                  <a:cubicBezTo>
                    <a:pt x="164228" y="1075616"/>
                    <a:pt x="109127" y="1101643"/>
                    <a:pt x="63911" y="1134814"/>
                  </a:cubicBezTo>
                  <a:cubicBezTo>
                    <a:pt x="47587" y="1146779"/>
                    <a:pt x="31754" y="1159993"/>
                    <a:pt x="18158" y="1175039"/>
                  </a:cubicBezTo>
                  <a:cubicBezTo>
                    <a:pt x="13238" y="1180440"/>
                    <a:pt x="8587" y="1186110"/>
                    <a:pt x="4473" y="1192137"/>
                  </a:cubicBezTo>
                  <a:cubicBezTo>
                    <a:pt x="2639" y="1194861"/>
                    <a:pt x="2549" y="1202852"/>
                    <a:pt x="0" y="1200843"/>
                  </a:cubicBezTo>
                  <a:lnTo>
                    <a:pt x="2549" y="1204950"/>
                  </a:lnTo>
                  <a:cubicBezTo>
                    <a:pt x="20350" y="1213701"/>
                    <a:pt x="47184" y="1206691"/>
                    <a:pt x="65566" y="1203923"/>
                  </a:cubicBezTo>
                  <a:cubicBezTo>
                    <a:pt x="121516" y="1195441"/>
                    <a:pt x="180150" y="1182048"/>
                    <a:pt x="228586" y="1151645"/>
                  </a:cubicBezTo>
                  <a:cubicBezTo>
                    <a:pt x="244955" y="1141377"/>
                    <a:pt x="293213" y="1109099"/>
                    <a:pt x="279438" y="1083473"/>
                  </a:cubicBezTo>
                  <a:cubicBezTo>
                    <a:pt x="269464" y="1065035"/>
                    <a:pt x="237352" y="1067624"/>
                    <a:pt x="220491" y="1069499"/>
                  </a:cubicBezTo>
                  <a:close/>
                  <a:moveTo>
                    <a:pt x="454712" y="600690"/>
                  </a:moveTo>
                  <a:lnTo>
                    <a:pt x="490134" y="584261"/>
                  </a:lnTo>
                  <a:cubicBezTo>
                    <a:pt x="539107" y="509124"/>
                    <a:pt x="589064" y="436667"/>
                    <a:pt x="596757" y="344476"/>
                  </a:cubicBezTo>
                  <a:cubicBezTo>
                    <a:pt x="597964" y="329521"/>
                    <a:pt x="603778" y="256706"/>
                    <a:pt x="581193" y="251348"/>
                  </a:cubicBezTo>
                  <a:cubicBezTo>
                    <a:pt x="562274" y="246884"/>
                    <a:pt x="537407" y="283760"/>
                    <a:pt x="528641" y="295055"/>
                  </a:cubicBezTo>
                  <a:cubicBezTo>
                    <a:pt x="483336" y="353137"/>
                    <a:pt x="453236" y="422291"/>
                    <a:pt x="442547" y="495195"/>
                  </a:cubicBezTo>
                  <a:cubicBezTo>
                    <a:pt x="438522" y="522607"/>
                    <a:pt x="435570" y="552340"/>
                    <a:pt x="440624" y="579841"/>
                  </a:cubicBezTo>
                  <a:cubicBezTo>
                    <a:pt x="440848" y="581091"/>
                    <a:pt x="448764" y="611271"/>
                    <a:pt x="454712" y="600690"/>
                  </a:cubicBezTo>
                  <a:close/>
                  <a:moveTo>
                    <a:pt x="691751" y="408005"/>
                  </a:moveTo>
                  <a:cubicBezTo>
                    <a:pt x="722834" y="374477"/>
                    <a:pt x="755796" y="341798"/>
                    <a:pt x="781960" y="304118"/>
                  </a:cubicBezTo>
                  <a:cubicBezTo>
                    <a:pt x="812954" y="259518"/>
                    <a:pt x="836658" y="206168"/>
                    <a:pt x="839923" y="151301"/>
                  </a:cubicBezTo>
                  <a:cubicBezTo>
                    <a:pt x="844216" y="79022"/>
                    <a:pt x="786969" y="94826"/>
                    <a:pt x="753113" y="137238"/>
                  </a:cubicBezTo>
                  <a:cubicBezTo>
                    <a:pt x="742245" y="150854"/>
                    <a:pt x="732629" y="165364"/>
                    <a:pt x="723863" y="180409"/>
                  </a:cubicBezTo>
                  <a:cubicBezTo>
                    <a:pt x="707315" y="208981"/>
                    <a:pt x="693943" y="238982"/>
                    <a:pt x="682940" y="270099"/>
                  </a:cubicBezTo>
                  <a:cubicBezTo>
                    <a:pt x="664156" y="323136"/>
                    <a:pt x="652617" y="379969"/>
                    <a:pt x="662457" y="429926"/>
                  </a:cubicBezTo>
                  <a:lnTo>
                    <a:pt x="691751" y="408005"/>
                  </a:lnTo>
                  <a:close/>
                  <a:moveTo>
                    <a:pt x="886167" y="288135"/>
                  </a:moveTo>
                  <a:lnTo>
                    <a:pt x="900122" y="284474"/>
                  </a:lnTo>
                  <a:cubicBezTo>
                    <a:pt x="957816" y="229026"/>
                    <a:pt x="1020520" y="168087"/>
                    <a:pt x="1046728" y="90584"/>
                  </a:cubicBezTo>
                  <a:cubicBezTo>
                    <a:pt x="1053928" y="69244"/>
                    <a:pt x="1070789" y="15627"/>
                    <a:pt x="1041540" y="2189"/>
                  </a:cubicBezTo>
                  <a:cubicBezTo>
                    <a:pt x="1021772" y="-6874"/>
                    <a:pt x="997755" y="14377"/>
                    <a:pt x="984651" y="26341"/>
                  </a:cubicBezTo>
                  <a:cubicBezTo>
                    <a:pt x="937690" y="69066"/>
                    <a:pt x="906875" y="128621"/>
                    <a:pt x="891669" y="189739"/>
                  </a:cubicBezTo>
                  <a:cubicBezTo>
                    <a:pt x="885631" y="214026"/>
                    <a:pt x="881650" y="239116"/>
                    <a:pt x="880935" y="264206"/>
                  </a:cubicBezTo>
                  <a:cubicBezTo>
                    <a:pt x="880845" y="266661"/>
                    <a:pt x="879325" y="292421"/>
                    <a:pt x="886167" y="288135"/>
                  </a:cubicBezTo>
                  <a:close/>
                  <a:moveTo>
                    <a:pt x="1144853" y="317913"/>
                  </a:moveTo>
                  <a:cubicBezTo>
                    <a:pt x="1136669" y="313850"/>
                    <a:pt x="1127992" y="310770"/>
                    <a:pt x="1119181" y="308270"/>
                  </a:cubicBezTo>
                  <a:cubicBezTo>
                    <a:pt x="1048919" y="288135"/>
                    <a:pt x="973335" y="296618"/>
                    <a:pt x="902939" y="311216"/>
                  </a:cubicBezTo>
                  <a:cubicBezTo>
                    <a:pt x="877446" y="316484"/>
                    <a:pt x="852132" y="322824"/>
                    <a:pt x="827758" y="332021"/>
                  </a:cubicBezTo>
                  <a:cubicBezTo>
                    <a:pt x="824761" y="333137"/>
                    <a:pt x="807050" y="338360"/>
                    <a:pt x="806871" y="343584"/>
                  </a:cubicBezTo>
                  <a:lnTo>
                    <a:pt x="799537" y="353628"/>
                  </a:lnTo>
                  <a:cubicBezTo>
                    <a:pt x="846855" y="369299"/>
                    <a:pt x="890953" y="389969"/>
                    <a:pt x="940552" y="398987"/>
                  </a:cubicBezTo>
                  <a:cubicBezTo>
                    <a:pt x="973559" y="404969"/>
                    <a:pt x="1007102" y="406085"/>
                    <a:pt x="1040511" y="402826"/>
                  </a:cubicBezTo>
                  <a:cubicBezTo>
                    <a:pt x="1075620" y="399389"/>
                    <a:pt x="1114664" y="391665"/>
                    <a:pt x="1144674" y="372111"/>
                  </a:cubicBezTo>
                  <a:cubicBezTo>
                    <a:pt x="1171151" y="354878"/>
                    <a:pt x="1174640" y="332780"/>
                    <a:pt x="1144853" y="317913"/>
                  </a:cubicBezTo>
                  <a:close/>
                  <a:moveTo>
                    <a:pt x="871722" y="450774"/>
                  </a:moveTo>
                  <a:cubicBezTo>
                    <a:pt x="807676" y="431443"/>
                    <a:pt x="738577" y="447069"/>
                    <a:pt x="676634" y="466802"/>
                  </a:cubicBezTo>
                  <a:cubicBezTo>
                    <a:pt x="654675" y="473766"/>
                    <a:pt x="632581" y="481400"/>
                    <a:pt x="611918" y="491624"/>
                  </a:cubicBezTo>
                  <a:cubicBezTo>
                    <a:pt x="611471" y="491847"/>
                    <a:pt x="589645" y="503276"/>
                    <a:pt x="593760" y="506223"/>
                  </a:cubicBezTo>
                  <a:lnTo>
                    <a:pt x="577883" y="535777"/>
                  </a:lnTo>
                  <a:cubicBezTo>
                    <a:pt x="667197" y="536625"/>
                    <a:pt x="757183" y="558769"/>
                    <a:pt x="846095" y="538322"/>
                  </a:cubicBezTo>
                  <a:cubicBezTo>
                    <a:pt x="865505" y="533857"/>
                    <a:pt x="927448" y="518723"/>
                    <a:pt x="926733" y="489883"/>
                  </a:cubicBezTo>
                  <a:cubicBezTo>
                    <a:pt x="926151" y="468141"/>
                    <a:pt x="887644" y="455551"/>
                    <a:pt x="871722" y="450774"/>
                  </a:cubicBezTo>
                  <a:close/>
                  <a:moveTo>
                    <a:pt x="272505" y="802928"/>
                  </a:moveTo>
                  <a:lnTo>
                    <a:pt x="318348" y="753909"/>
                  </a:lnTo>
                  <a:cubicBezTo>
                    <a:pt x="333778" y="720917"/>
                    <a:pt x="348894" y="687835"/>
                    <a:pt x="358108" y="652477"/>
                  </a:cubicBezTo>
                  <a:cubicBezTo>
                    <a:pt x="364101" y="629307"/>
                    <a:pt x="368484" y="605645"/>
                    <a:pt x="370317" y="581761"/>
                  </a:cubicBezTo>
                  <a:cubicBezTo>
                    <a:pt x="372911" y="548411"/>
                    <a:pt x="364548" y="438408"/>
                    <a:pt x="310342" y="498767"/>
                  </a:cubicBezTo>
                  <a:cubicBezTo>
                    <a:pt x="303768" y="506089"/>
                    <a:pt x="298043" y="514169"/>
                    <a:pt x="292900" y="522607"/>
                  </a:cubicBezTo>
                  <a:cubicBezTo>
                    <a:pt x="263337" y="571046"/>
                    <a:pt x="253721" y="630512"/>
                    <a:pt x="251395" y="686362"/>
                  </a:cubicBezTo>
                  <a:cubicBezTo>
                    <a:pt x="250143" y="716720"/>
                    <a:pt x="249204" y="748909"/>
                    <a:pt x="255913" y="778821"/>
                  </a:cubicBezTo>
                  <a:cubicBezTo>
                    <a:pt x="257031" y="783821"/>
                    <a:pt x="262442" y="806723"/>
                    <a:pt x="272505" y="802928"/>
                  </a:cubicBezTo>
                  <a:close/>
                  <a:moveTo>
                    <a:pt x="475464" y="777258"/>
                  </a:moveTo>
                  <a:cubicBezTo>
                    <a:pt x="405918" y="771990"/>
                    <a:pt x="335701" y="808018"/>
                    <a:pt x="280064" y="846055"/>
                  </a:cubicBezTo>
                  <a:cubicBezTo>
                    <a:pt x="260922" y="859180"/>
                    <a:pt x="243121" y="873913"/>
                    <a:pt x="226037" y="889583"/>
                  </a:cubicBezTo>
                  <a:cubicBezTo>
                    <a:pt x="224114" y="891369"/>
                    <a:pt x="205061" y="914003"/>
                    <a:pt x="205240" y="913959"/>
                  </a:cubicBezTo>
                  <a:lnTo>
                    <a:pt x="167850" y="961014"/>
                  </a:lnTo>
                  <a:cubicBezTo>
                    <a:pt x="186814" y="968425"/>
                    <a:pt x="226708" y="954853"/>
                    <a:pt x="245223" y="951326"/>
                  </a:cubicBezTo>
                  <a:cubicBezTo>
                    <a:pt x="319197" y="937218"/>
                    <a:pt x="396839" y="917173"/>
                    <a:pt x="464328" y="883422"/>
                  </a:cubicBezTo>
                  <a:cubicBezTo>
                    <a:pt x="487406" y="871859"/>
                    <a:pt x="545860" y="843064"/>
                    <a:pt x="539018" y="808777"/>
                  </a:cubicBezTo>
                  <a:cubicBezTo>
                    <a:pt x="534008" y="783597"/>
                    <a:pt x="495680" y="778776"/>
                    <a:pt x="475464" y="77725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 rot="-5400000" flipH="1">
              <a:off x="8179516" y="-326704"/>
              <a:ext cx="1449333" cy="1733165"/>
            </a:xfrm>
            <a:custGeom>
              <a:avLst/>
              <a:gdLst/>
              <a:ahLst/>
              <a:cxnLst/>
              <a:rect l="l" t="t" r="r" b="b"/>
              <a:pathLst>
                <a:path w="2898666" h="3466331" extrusionOk="0">
                  <a:moveTo>
                    <a:pt x="1521418" y="2297181"/>
                  </a:moveTo>
                  <a:cubicBezTo>
                    <a:pt x="1522849" y="2297583"/>
                    <a:pt x="1524280" y="2297717"/>
                    <a:pt x="1525666" y="2297628"/>
                  </a:cubicBezTo>
                  <a:cubicBezTo>
                    <a:pt x="1526069" y="2298967"/>
                    <a:pt x="1522625" y="2297583"/>
                    <a:pt x="1521373" y="2297181"/>
                  </a:cubicBezTo>
                  <a:cubicBezTo>
                    <a:pt x="1521373" y="2297181"/>
                    <a:pt x="1521373" y="2297181"/>
                    <a:pt x="1521418" y="2297181"/>
                  </a:cubicBezTo>
                  <a:close/>
                  <a:moveTo>
                    <a:pt x="65507" y="2177446"/>
                  </a:moveTo>
                  <a:cubicBezTo>
                    <a:pt x="64478" y="2178919"/>
                    <a:pt x="63271" y="2180124"/>
                    <a:pt x="61884" y="2181062"/>
                  </a:cubicBezTo>
                  <a:cubicBezTo>
                    <a:pt x="62645" y="2182535"/>
                    <a:pt x="64657" y="2178740"/>
                    <a:pt x="65507" y="2177446"/>
                  </a:cubicBezTo>
                  <a:close/>
                  <a:moveTo>
                    <a:pt x="2034584" y="891333"/>
                  </a:moveTo>
                  <a:lnTo>
                    <a:pt x="2034584" y="891333"/>
                  </a:lnTo>
                  <a:cubicBezTo>
                    <a:pt x="2034942" y="891512"/>
                    <a:pt x="2034763" y="890708"/>
                    <a:pt x="2034808" y="890396"/>
                  </a:cubicBezTo>
                  <a:lnTo>
                    <a:pt x="2034674" y="891021"/>
                  </a:lnTo>
                  <a:lnTo>
                    <a:pt x="2034584" y="891333"/>
                  </a:lnTo>
                  <a:close/>
                  <a:moveTo>
                    <a:pt x="2885107" y="232562"/>
                  </a:moveTo>
                  <a:cubicBezTo>
                    <a:pt x="2854157" y="229616"/>
                    <a:pt x="2823342" y="225419"/>
                    <a:pt x="2792348" y="225017"/>
                  </a:cubicBezTo>
                  <a:cubicBezTo>
                    <a:pt x="2783851" y="224883"/>
                    <a:pt x="2775353" y="225151"/>
                    <a:pt x="2766900" y="225821"/>
                  </a:cubicBezTo>
                  <a:cubicBezTo>
                    <a:pt x="2754064" y="226758"/>
                    <a:pt x="2741363" y="228767"/>
                    <a:pt x="2728616" y="231312"/>
                  </a:cubicBezTo>
                  <a:cubicBezTo>
                    <a:pt x="2728393" y="231357"/>
                    <a:pt x="2728214" y="231446"/>
                    <a:pt x="2727990" y="231491"/>
                  </a:cubicBezTo>
                  <a:cubicBezTo>
                    <a:pt x="2734699" y="227116"/>
                    <a:pt x="2741765" y="223142"/>
                    <a:pt x="2748518" y="218812"/>
                  </a:cubicBezTo>
                  <a:cubicBezTo>
                    <a:pt x="2749681" y="218053"/>
                    <a:pt x="2751202" y="218098"/>
                    <a:pt x="2752141" y="216981"/>
                  </a:cubicBezTo>
                  <a:cubicBezTo>
                    <a:pt x="2752410" y="216714"/>
                    <a:pt x="2752678" y="216356"/>
                    <a:pt x="2752946" y="216089"/>
                  </a:cubicBezTo>
                  <a:cubicBezTo>
                    <a:pt x="2783359" y="196758"/>
                    <a:pt x="2813727" y="177337"/>
                    <a:pt x="2845213" y="159212"/>
                  </a:cubicBezTo>
                  <a:cubicBezTo>
                    <a:pt x="2851966" y="155328"/>
                    <a:pt x="2854336" y="146756"/>
                    <a:pt x="2850490" y="140015"/>
                  </a:cubicBezTo>
                  <a:cubicBezTo>
                    <a:pt x="2846599" y="133273"/>
                    <a:pt x="2838012" y="130907"/>
                    <a:pt x="2831258" y="134747"/>
                  </a:cubicBezTo>
                  <a:cubicBezTo>
                    <a:pt x="2823745" y="138988"/>
                    <a:pt x="2816723" y="143765"/>
                    <a:pt x="2809254" y="148095"/>
                  </a:cubicBezTo>
                  <a:cubicBezTo>
                    <a:pt x="2814129" y="141086"/>
                    <a:pt x="2819183" y="134122"/>
                    <a:pt x="2823521" y="126845"/>
                  </a:cubicBezTo>
                  <a:cubicBezTo>
                    <a:pt x="2830230" y="115728"/>
                    <a:pt x="2836044" y="104210"/>
                    <a:pt x="2841635" y="92826"/>
                  </a:cubicBezTo>
                  <a:cubicBezTo>
                    <a:pt x="2844721" y="86308"/>
                    <a:pt x="2847583" y="79745"/>
                    <a:pt x="2850222" y="73048"/>
                  </a:cubicBezTo>
                  <a:cubicBezTo>
                    <a:pt x="2854068" y="63360"/>
                    <a:pt x="2857467" y="53583"/>
                    <a:pt x="2861045" y="43806"/>
                  </a:cubicBezTo>
                  <a:lnTo>
                    <a:pt x="2867843" y="23359"/>
                  </a:lnTo>
                  <a:cubicBezTo>
                    <a:pt x="2873344" y="18314"/>
                    <a:pt x="2873657" y="9787"/>
                    <a:pt x="2868603" y="4341"/>
                  </a:cubicBezTo>
                  <a:cubicBezTo>
                    <a:pt x="2863549" y="-1151"/>
                    <a:pt x="2854963" y="-1463"/>
                    <a:pt x="2849506" y="3582"/>
                  </a:cubicBezTo>
                  <a:cubicBezTo>
                    <a:pt x="2846420" y="6126"/>
                    <a:pt x="2843871" y="9743"/>
                    <a:pt x="2841500" y="13761"/>
                  </a:cubicBezTo>
                  <a:cubicBezTo>
                    <a:pt x="2838057" y="19564"/>
                    <a:pt x="2835597" y="26797"/>
                    <a:pt x="2833047" y="31708"/>
                  </a:cubicBezTo>
                  <a:lnTo>
                    <a:pt x="2809836" y="76084"/>
                  </a:lnTo>
                  <a:cubicBezTo>
                    <a:pt x="2802859" y="88584"/>
                    <a:pt x="2794853" y="100772"/>
                    <a:pt x="2787116" y="113273"/>
                  </a:cubicBezTo>
                  <a:cubicBezTo>
                    <a:pt x="2779468" y="125639"/>
                    <a:pt x="2771865" y="138140"/>
                    <a:pt x="2763904" y="150372"/>
                  </a:cubicBezTo>
                  <a:cubicBezTo>
                    <a:pt x="2754243" y="165239"/>
                    <a:pt x="2744404" y="179703"/>
                    <a:pt x="2734162" y="193632"/>
                  </a:cubicBezTo>
                  <a:cubicBezTo>
                    <a:pt x="2683221" y="225642"/>
                    <a:pt x="2633264" y="258768"/>
                    <a:pt x="2585185" y="294037"/>
                  </a:cubicBezTo>
                  <a:cubicBezTo>
                    <a:pt x="2587914" y="289484"/>
                    <a:pt x="2590910" y="284975"/>
                    <a:pt x="2593325" y="280332"/>
                  </a:cubicBezTo>
                  <a:cubicBezTo>
                    <a:pt x="2600750" y="266135"/>
                    <a:pt x="2606608" y="251670"/>
                    <a:pt x="2611752" y="238009"/>
                  </a:cubicBezTo>
                  <a:cubicBezTo>
                    <a:pt x="2616224" y="225241"/>
                    <a:pt x="2618505" y="205151"/>
                    <a:pt x="2623469" y="188632"/>
                  </a:cubicBezTo>
                  <a:cubicBezTo>
                    <a:pt x="2625124" y="183052"/>
                    <a:pt x="2626645" y="177828"/>
                    <a:pt x="2629597" y="174257"/>
                  </a:cubicBezTo>
                  <a:cubicBezTo>
                    <a:pt x="2634740" y="168855"/>
                    <a:pt x="2634516" y="160328"/>
                    <a:pt x="2629105" y="155194"/>
                  </a:cubicBezTo>
                  <a:cubicBezTo>
                    <a:pt x="2623738" y="150060"/>
                    <a:pt x="2615151" y="150283"/>
                    <a:pt x="2610052" y="155685"/>
                  </a:cubicBezTo>
                  <a:cubicBezTo>
                    <a:pt x="2604104" y="161087"/>
                    <a:pt x="2599452" y="169123"/>
                    <a:pt x="2595382" y="178319"/>
                  </a:cubicBezTo>
                  <a:cubicBezTo>
                    <a:pt x="2588674" y="193543"/>
                    <a:pt x="2584604" y="212740"/>
                    <a:pt x="2578924" y="224482"/>
                  </a:cubicBezTo>
                  <a:cubicBezTo>
                    <a:pt x="2573423" y="236803"/>
                    <a:pt x="2566401" y="249438"/>
                    <a:pt x="2559514" y="262519"/>
                  </a:cubicBezTo>
                  <a:cubicBezTo>
                    <a:pt x="2552894" y="275019"/>
                    <a:pt x="2546230" y="287787"/>
                    <a:pt x="2539030" y="300109"/>
                  </a:cubicBezTo>
                  <a:cubicBezTo>
                    <a:pt x="2529101" y="317119"/>
                    <a:pt x="2518949" y="333503"/>
                    <a:pt x="2507768" y="347477"/>
                  </a:cubicBezTo>
                  <a:cubicBezTo>
                    <a:pt x="2505397" y="350066"/>
                    <a:pt x="2504592" y="353370"/>
                    <a:pt x="2504503" y="356584"/>
                  </a:cubicBezTo>
                  <a:cubicBezTo>
                    <a:pt x="2463491" y="389174"/>
                    <a:pt x="2423462" y="422792"/>
                    <a:pt x="2384552" y="457659"/>
                  </a:cubicBezTo>
                  <a:cubicBezTo>
                    <a:pt x="2385312" y="455248"/>
                    <a:pt x="2386520" y="453060"/>
                    <a:pt x="2387236" y="450605"/>
                  </a:cubicBezTo>
                  <a:cubicBezTo>
                    <a:pt x="2392334" y="433595"/>
                    <a:pt x="2395867" y="416006"/>
                    <a:pt x="2399177" y="398505"/>
                  </a:cubicBezTo>
                  <a:cubicBezTo>
                    <a:pt x="2404052" y="372879"/>
                    <a:pt x="2407630" y="347253"/>
                    <a:pt x="2414562" y="322744"/>
                  </a:cubicBezTo>
                  <a:cubicBezTo>
                    <a:pt x="2416977" y="315735"/>
                    <a:pt x="2413265" y="308056"/>
                    <a:pt x="2406199" y="305600"/>
                  </a:cubicBezTo>
                  <a:cubicBezTo>
                    <a:pt x="2399177" y="303190"/>
                    <a:pt x="2391484" y="306895"/>
                    <a:pt x="2389025" y="313949"/>
                  </a:cubicBezTo>
                  <a:cubicBezTo>
                    <a:pt x="2382092" y="330423"/>
                    <a:pt x="2376233" y="347477"/>
                    <a:pt x="2371045" y="364977"/>
                  </a:cubicBezTo>
                  <a:cubicBezTo>
                    <a:pt x="2366081" y="381719"/>
                    <a:pt x="2361519" y="398684"/>
                    <a:pt x="2357091" y="415693"/>
                  </a:cubicBezTo>
                  <a:cubicBezTo>
                    <a:pt x="2354811" y="424533"/>
                    <a:pt x="2352664" y="433372"/>
                    <a:pt x="2350428" y="442167"/>
                  </a:cubicBezTo>
                  <a:cubicBezTo>
                    <a:pt x="2347073" y="455203"/>
                    <a:pt x="2343764" y="468150"/>
                    <a:pt x="2339470" y="480829"/>
                  </a:cubicBezTo>
                  <a:cubicBezTo>
                    <a:pt x="2336116" y="490606"/>
                    <a:pt x="2332269" y="500205"/>
                    <a:pt x="2327842" y="509625"/>
                  </a:cubicBezTo>
                  <a:cubicBezTo>
                    <a:pt x="2272876" y="561635"/>
                    <a:pt x="2220011" y="615744"/>
                    <a:pt x="2169205" y="671862"/>
                  </a:cubicBezTo>
                  <a:cubicBezTo>
                    <a:pt x="2170949" y="664763"/>
                    <a:pt x="2173364" y="657844"/>
                    <a:pt x="2174616" y="650656"/>
                  </a:cubicBezTo>
                  <a:cubicBezTo>
                    <a:pt x="2177792" y="632486"/>
                    <a:pt x="2179267" y="614048"/>
                    <a:pt x="2180654" y="595610"/>
                  </a:cubicBezTo>
                  <a:cubicBezTo>
                    <a:pt x="2182667" y="569135"/>
                    <a:pt x="2183606" y="542617"/>
                    <a:pt x="2188704" y="516187"/>
                  </a:cubicBezTo>
                  <a:cubicBezTo>
                    <a:pt x="2190493" y="508955"/>
                    <a:pt x="2186110" y="501633"/>
                    <a:pt x="2178865" y="499803"/>
                  </a:cubicBezTo>
                  <a:cubicBezTo>
                    <a:pt x="2171664" y="498017"/>
                    <a:pt x="2164330" y="502392"/>
                    <a:pt x="2162496" y="509625"/>
                  </a:cubicBezTo>
                  <a:cubicBezTo>
                    <a:pt x="2156726" y="527706"/>
                    <a:pt x="2152478" y="545920"/>
                    <a:pt x="2149123" y="564359"/>
                  </a:cubicBezTo>
                  <a:cubicBezTo>
                    <a:pt x="2145858" y="582350"/>
                    <a:pt x="2143220" y="600431"/>
                    <a:pt x="2140760" y="618467"/>
                  </a:cubicBezTo>
                  <a:cubicBezTo>
                    <a:pt x="2139463" y="627843"/>
                    <a:pt x="2138300" y="637218"/>
                    <a:pt x="2137048" y="646593"/>
                  </a:cubicBezTo>
                  <a:cubicBezTo>
                    <a:pt x="2135169" y="660344"/>
                    <a:pt x="2133246" y="674005"/>
                    <a:pt x="2130205" y="687621"/>
                  </a:cubicBezTo>
                  <a:cubicBezTo>
                    <a:pt x="2127119" y="701327"/>
                    <a:pt x="2123452" y="714988"/>
                    <a:pt x="2117861" y="728516"/>
                  </a:cubicBezTo>
                  <a:cubicBezTo>
                    <a:pt x="2117593" y="729096"/>
                    <a:pt x="2117950" y="729676"/>
                    <a:pt x="2117772" y="730257"/>
                  </a:cubicBezTo>
                  <a:cubicBezTo>
                    <a:pt x="2067725" y="788384"/>
                    <a:pt x="2019512" y="848207"/>
                    <a:pt x="1973446" y="909905"/>
                  </a:cubicBezTo>
                  <a:cubicBezTo>
                    <a:pt x="1973312" y="896155"/>
                    <a:pt x="1972149" y="882315"/>
                    <a:pt x="1970450" y="868609"/>
                  </a:cubicBezTo>
                  <a:cubicBezTo>
                    <a:pt x="1967319" y="844546"/>
                    <a:pt x="1962355" y="821152"/>
                    <a:pt x="1960700" y="799009"/>
                  </a:cubicBezTo>
                  <a:cubicBezTo>
                    <a:pt x="1960655" y="791598"/>
                    <a:pt x="1954528" y="785616"/>
                    <a:pt x="1947104" y="785660"/>
                  </a:cubicBezTo>
                  <a:cubicBezTo>
                    <a:pt x="1939635" y="785749"/>
                    <a:pt x="1933642" y="791821"/>
                    <a:pt x="1933731" y="799277"/>
                  </a:cubicBezTo>
                  <a:cubicBezTo>
                    <a:pt x="1932344" y="825661"/>
                    <a:pt x="1933776" y="854457"/>
                    <a:pt x="1934760" y="883387"/>
                  </a:cubicBezTo>
                  <a:cubicBezTo>
                    <a:pt x="1934983" y="890530"/>
                    <a:pt x="1935207" y="897673"/>
                    <a:pt x="1935475" y="904771"/>
                  </a:cubicBezTo>
                  <a:cubicBezTo>
                    <a:pt x="1935878" y="915262"/>
                    <a:pt x="1936280" y="925665"/>
                    <a:pt x="1935967" y="935933"/>
                  </a:cubicBezTo>
                  <a:cubicBezTo>
                    <a:pt x="1935654" y="946246"/>
                    <a:pt x="1934581" y="956335"/>
                    <a:pt x="1932792" y="966202"/>
                  </a:cubicBezTo>
                  <a:cubicBezTo>
                    <a:pt x="1852959" y="1077589"/>
                    <a:pt x="1779208" y="1193798"/>
                    <a:pt x="1710825" y="1313579"/>
                  </a:cubicBezTo>
                  <a:cubicBezTo>
                    <a:pt x="1720709" y="1270408"/>
                    <a:pt x="1730146" y="1226835"/>
                    <a:pt x="1738912" y="1190271"/>
                  </a:cubicBezTo>
                  <a:cubicBezTo>
                    <a:pt x="1769727" y="1060178"/>
                    <a:pt x="1793565" y="925174"/>
                    <a:pt x="1792760" y="791196"/>
                  </a:cubicBezTo>
                  <a:cubicBezTo>
                    <a:pt x="1792223" y="700836"/>
                    <a:pt x="1780416" y="610922"/>
                    <a:pt x="1752508" y="523330"/>
                  </a:cubicBezTo>
                  <a:cubicBezTo>
                    <a:pt x="1736094" y="472168"/>
                    <a:pt x="1710378" y="421184"/>
                    <a:pt x="1672049" y="384442"/>
                  </a:cubicBezTo>
                  <a:cubicBezTo>
                    <a:pt x="1645572" y="359039"/>
                    <a:pt x="1613103" y="340378"/>
                    <a:pt x="1573745" y="332521"/>
                  </a:cubicBezTo>
                  <a:cubicBezTo>
                    <a:pt x="1499279" y="317877"/>
                    <a:pt x="1434518" y="358325"/>
                    <a:pt x="1392522" y="419577"/>
                  </a:cubicBezTo>
                  <a:cubicBezTo>
                    <a:pt x="1352539" y="477883"/>
                    <a:pt x="1333754" y="554537"/>
                    <a:pt x="1345830" y="614717"/>
                  </a:cubicBezTo>
                  <a:cubicBezTo>
                    <a:pt x="1348692" y="629093"/>
                    <a:pt x="1354014" y="643781"/>
                    <a:pt x="1361752" y="656995"/>
                  </a:cubicBezTo>
                  <a:cubicBezTo>
                    <a:pt x="1369802" y="670835"/>
                    <a:pt x="1380447" y="683023"/>
                    <a:pt x="1393461" y="691729"/>
                  </a:cubicBezTo>
                  <a:cubicBezTo>
                    <a:pt x="1406253" y="700256"/>
                    <a:pt x="1419849" y="705926"/>
                    <a:pt x="1434026" y="708961"/>
                  </a:cubicBezTo>
                  <a:cubicBezTo>
                    <a:pt x="1447936" y="711908"/>
                    <a:pt x="1462426" y="712399"/>
                    <a:pt x="1477275" y="710524"/>
                  </a:cubicBezTo>
                  <a:cubicBezTo>
                    <a:pt x="1565561" y="699407"/>
                    <a:pt x="1602995" y="641013"/>
                    <a:pt x="1607154" y="588422"/>
                  </a:cubicBezTo>
                  <a:cubicBezTo>
                    <a:pt x="1610240" y="549358"/>
                    <a:pt x="1594452" y="513464"/>
                    <a:pt x="1568289" y="498687"/>
                  </a:cubicBezTo>
                  <a:cubicBezTo>
                    <a:pt x="1544808" y="485472"/>
                    <a:pt x="1511399" y="486767"/>
                    <a:pt x="1473652" y="521232"/>
                  </a:cubicBezTo>
                  <a:cubicBezTo>
                    <a:pt x="1467883" y="526411"/>
                    <a:pt x="1467435" y="535295"/>
                    <a:pt x="1472623" y="541099"/>
                  </a:cubicBezTo>
                  <a:cubicBezTo>
                    <a:pt x="1477811" y="546858"/>
                    <a:pt x="1486756" y="547304"/>
                    <a:pt x="1492526" y="542126"/>
                  </a:cubicBezTo>
                  <a:cubicBezTo>
                    <a:pt x="1517571" y="519982"/>
                    <a:pt x="1538368" y="515384"/>
                    <a:pt x="1553574" y="524268"/>
                  </a:cubicBezTo>
                  <a:cubicBezTo>
                    <a:pt x="1571017" y="534447"/>
                    <a:pt x="1578978" y="559582"/>
                    <a:pt x="1576518" y="585788"/>
                  </a:cubicBezTo>
                  <a:cubicBezTo>
                    <a:pt x="1572716" y="626503"/>
                    <a:pt x="1541857" y="669987"/>
                    <a:pt x="1473384" y="677710"/>
                  </a:cubicBezTo>
                  <a:cubicBezTo>
                    <a:pt x="1462337" y="678960"/>
                    <a:pt x="1451558" y="678514"/>
                    <a:pt x="1441227" y="676192"/>
                  </a:cubicBezTo>
                  <a:cubicBezTo>
                    <a:pt x="1431164" y="673916"/>
                    <a:pt x="1421593" y="669764"/>
                    <a:pt x="1412603" y="663603"/>
                  </a:cubicBezTo>
                  <a:cubicBezTo>
                    <a:pt x="1403882" y="657620"/>
                    <a:pt x="1396995" y="649183"/>
                    <a:pt x="1391672" y="639807"/>
                  </a:cubicBezTo>
                  <a:cubicBezTo>
                    <a:pt x="1386037" y="629852"/>
                    <a:pt x="1382235" y="618780"/>
                    <a:pt x="1380178" y="608021"/>
                  </a:cubicBezTo>
                  <a:cubicBezTo>
                    <a:pt x="1370294" y="556055"/>
                    <a:pt x="1388050" y="490472"/>
                    <a:pt x="1422890" y="440471"/>
                  </a:cubicBezTo>
                  <a:cubicBezTo>
                    <a:pt x="1456657" y="392032"/>
                    <a:pt x="1507106" y="357745"/>
                    <a:pt x="1566276" y="369754"/>
                  </a:cubicBezTo>
                  <a:cubicBezTo>
                    <a:pt x="1606394" y="377745"/>
                    <a:pt x="1637432" y="399978"/>
                    <a:pt x="1661494" y="428997"/>
                  </a:cubicBezTo>
                  <a:cubicBezTo>
                    <a:pt x="1686719" y="459355"/>
                    <a:pt x="1704430" y="497124"/>
                    <a:pt x="1716729" y="534849"/>
                  </a:cubicBezTo>
                  <a:cubicBezTo>
                    <a:pt x="1744234" y="618691"/>
                    <a:pt x="1756041" y="704854"/>
                    <a:pt x="1757428" y="791598"/>
                  </a:cubicBezTo>
                  <a:cubicBezTo>
                    <a:pt x="1759575" y="922941"/>
                    <a:pt x="1737838" y="1055535"/>
                    <a:pt x="1709126" y="1183441"/>
                  </a:cubicBezTo>
                  <a:cubicBezTo>
                    <a:pt x="1698168" y="1232505"/>
                    <a:pt x="1686093" y="1293980"/>
                    <a:pt x="1673391" y="1350455"/>
                  </a:cubicBezTo>
                  <a:cubicBezTo>
                    <a:pt x="1669276" y="1368714"/>
                    <a:pt x="1665072" y="1386081"/>
                    <a:pt x="1660823" y="1402733"/>
                  </a:cubicBezTo>
                  <a:cubicBezTo>
                    <a:pt x="1637253" y="1446261"/>
                    <a:pt x="1613997" y="1489968"/>
                    <a:pt x="1591769" y="1534211"/>
                  </a:cubicBezTo>
                  <a:cubicBezTo>
                    <a:pt x="1568602" y="1580418"/>
                    <a:pt x="1546329" y="1627071"/>
                    <a:pt x="1524548" y="1673947"/>
                  </a:cubicBezTo>
                  <a:cubicBezTo>
                    <a:pt x="1523967" y="1671804"/>
                    <a:pt x="1523564" y="1670197"/>
                    <a:pt x="1523430" y="1669795"/>
                  </a:cubicBezTo>
                  <a:lnTo>
                    <a:pt x="1513009" y="1620776"/>
                  </a:lnTo>
                  <a:cubicBezTo>
                    <a:pt x="1507732" y="1594615"/>
                    <a:pt x="1503170" y="1568230"/>
                    <a:pt x="1499190" y="1541756"/>
                  </a:cubicBezTo>
                  <a:cubicBezTo>
                    <a:pt x="1495164" y="1515326"/>
                    <a:pt x="1491765" y="1488763"/>
                    <a:pt x="1488992" y="1462200"/>
                  </a:cubicBezTo>
                  <a:cubicBezTo>
                    <a:pt x="1485414" y="1429832"/>
                    <a:pt x="1483268" y="1396662"/>
                    <a:pt x="1481210" y="1363402"/>
                  </a:cubicBezTo>
                  <a:cubicBezTo>
                    <a:pt x="1482284" y="1355857"/>
                    <a:pt x="1483983" y="1348089"/>
                    <a:pt x="1486264" y="1340053"/>
                  </a:cubicBezTo>
                  <a:cubicBezTo>
                    <a:pt x="1496506" y="1304382"/>
                    <a:pt x="1516140" y="1265899"/>
                    <a:pt x="1525219" y="1237773"/>
                  </a:cubicBezTo>
                  <a:cubicBezTo>
                    <a:pt x="1532151" y="1215317"/>
                    <a:pt x="1538950" y="1192861"/>
                    <a:pt x="1544719" y="1170137"/>
                  </a:cubicBezTo>
                  <a:cubicBezTo>
                    <a:pt x="1550533" y="1147323"/>
                    <a:pt x="1555497" y="1124332"/>
                    <a:pt x="1559702" y="1101251"/>
                  </a:cubicBezTo>
                  <a:cubicBezTo>
                    <a:pt x="1568199" y="1054999"/>
                    <a:pt x="1573566" y="1008301"/>
                    <a:pt x="1576339" y="961068"/>
                  </a:cubicBezTo>
                  <a:cubicBezTo>
                    <a:pt x="1577010" y="953299"/>
                    <a:pt x="1571285" y="946469"/>
                    <a:pt x="1563503" y="945799"/>
                  </a:cubicBezTo>
                  <a:cubicBezTo>
                    <a:pt x="1555766" y="945130"/>
                    <a:pt x="1548923" y="950844"/>
                    <a:pt x="1548252" y="958567"/>
                  </a:cubicBezTo>
                  <a:cubicBezTo>
                    <a:pt x="1543825" y="995176"/>
                    <a:pt x="1537250" y="1031204"/>
                    <a:pt x="1529736" y="1067053"/>
                  </a:cubicBezTo>
                  <a:cubicBezTo>
                    <a:pt x="1524146" y="1093974"/>
                    <a:pt x="1517661" y="1120716"/>
                    <a:pt x="1511042" y="1147457"/>
                  </a:cubicBezTo>
                  <a:cubicBezTo>
                    <a:pt x="1504467" y="1174199"/>
                    <a:pt x="1497937" y="1200986"/>
                    <a:pt x="1490424" y="1227639"/>
                  </a:cubicBezTo>
                  <a:cubicBezTo>
                    <a:pt x="1486756" y="1241657"/>
                    <a:pt x="1480629" y="1258265"/>
                    <a:pt x="1474412" y="1275765"/>
                  </a:cubicBezTo>
                  <a:cubicBezTo>
                    <a:pt x="1470700" y="1235585"/>
                    <a:pt x="1466094" y="1195539"/>
                    <a:pt x="1458088" y="1156476"/>
                  </a:cubicBezTo>
                  <a:cubicBezTo>
                    <a:pt x="1444000" y="1087768"/>
                    <a:pt x="1420520" y="1022052"/>
                    <a:pt x="1378926" y="962943"/>
                  </a:cubicBezTo>
                  <a:cubicBezTo>
                    <a:pt x="1374588" y="956514"/>
                    <a:pt x="1365822" y="954817"/>
                    <a:pt x="1359381" y="959148"/>
                  </a:cubicBezTo>
                  <a:cubicBezTo>
                    <a:pt x="1352941" y="963478"/>
                    <a:pt x="1351242" y="972229"/>
                    <a:pt x="1355580" y="978657"/>
                  </a:cubicBezTo>
                  <a:cubicBezTo>
                    <a:pt x="1392567" y="1035579"/>
                    <a:pt x="1411619" y="1098259"/>
                    <a:pt x="1423114" y="1163128"/>
                  </a:cubicBezTo>
                  <a:cubicBezTo>
                    <a:pt x="1431835" y="1212281"/>
                    <a:pt x="1435815" y="1262774"/>
                    <a:pt x="1439572" y="1313132"/>
                  </a:cubicBezTo>
                  <a:cubicBezTo>
                    <a:pt x="1443463" y="1364830"/>
                    <a:pt x="1447354" y="1416350"/>
                    <a:pt x="1453750" y="1466351"/>
                  </a:cubicBezTo>
                  <a:cubicBezTo>
                    <a:pt x="1457372" y="1493361"/>
                    <a:pt x="1461621" y="1520326"/>
                    <a:pt x="1466586" y="1547158"/>
                  </a:cubicBezTo>
                  <a:cubicBezTo>
                    <a:pt x="1471550" y="1574034"/>
                    <a:pt x="1477185" y="1600686"/>
                    <a:pt x="1483536" y="1627205"/>
                  </a:cubicBezTo>
                  <a:lnTo>
                    <a:pt x="1496148" y="1676671"/>
                  </a:lnTo>
                  <a:cubicBezTo>
                    <a:pt x="1496596" y="1678278"/>
                    <a:pt x="1502007" y="1695600"/>
                    <a:pt x="1504243" y="1702520"/>
                  </a:cubicBezTo>
                  <a:lnTo>
                    <a:pt x="1505496" y="1706270"/>
                  </a:lnTo>
                  <a:cubicBezTo>
                    <a:pt x="1506032" y="1707609"/>
                    <a:pt x="1506524" y="1708413"/>
                    <a:pt x="1506748" y="1708770"/>
                  </a:cubicBezTo>
                  <a:cubicBezTo>
                    <a:pt x="1507195" y="1709395"/>
                    <a:pt x="1507643" y="1709484"/>
                    <a:pt x="1508090" y="1710020"/>
                  </a:cubicBezTo>
                  <a:cubicBezTo>
                    <a:pt x="1386305" y="1977082"/>
                    <a:pt x="1285765" y="2252582"/>
                    <a:pt x="1200342" y="2522367"/>
                  </a:cubicBezTo>
                  <a:cubicBezTo>
                    <a:pt x="1188535" y="2559958"/>
                    <a:pt x="1163578" y="2658309"/>
                    <a:pt x="1135134" y="2775366"/>
                  </a:cubicBezTo>
                  <a:cubicBezTo>
                    <a:pt x="1105616" y="2896710"/>
                    <a:pt x="1072251" y="3037875"/>
                    <a:pt x="1045551" y="3151941"/>
                  </a:cubicBezTo>
                  <a:cubicBezTo>
                    <a:pt x="1052483" y="3033232"/>
                    <a:pt x="1056061" y="2913719"/>
                    <a:pt x="1054809" y="2794206"/>
                  </a:cubicBezTo>
                  <a:cubicBezTo>
                    <a:pt x="1053959" y="2716525"/>
                    <a:pt x="1051231" y="2638933"/>
                    <a:pt x="1046580" y="2561699"/>
                  </a:cubicBezTo>
                  <a:cubicBezTo>
                    <a:pt x="1039513" y="2444775"/>
                    <a:pt x="1027930" y="2328700"/>
                    <a:pt x="1012857" y="2214366"/>
                  </a:cubicBezTo>
                  <a:cubicBezTo>
                    <a:pt x="999753" y="2117444"/>
                    <a:pt x="970146" y="1943733"/>
                    <a:pt x="953598" y="1867748"/>
                  </a:cubicBezTo>
                  <a:cubicBezTo>
                    <a:pt x="949751" y="1850203"/>
                    <a:pt x="946531" y="1837613"/>
                    <a:pt x="944385" y="1831899"/>
                  </a:cubicBezTo>
                  <a:cubicBezTo>
                    <a:pt x="940359" y="1821363"/>
                    <a:pt x="932398" y="1819845"/>
                    <a:pt x="929939" y="1819800"/>
                  </a:cubicBezTo>
                  <a:cubicBezTo>
                    <a:pt x="922470" y="1819711"/>
                    <a:pt x="916342" y="1825649"/>
                    <a:pt x="916253" y="1833104"/>
                  </a:cubicBezTo>
                  <a:cubicBezTo>
                    <a:pt x="916163" y="1836274"/>
                    <a:pt x="917237" y="1839220"/>
                    <a:pt x="919071" y="1841542"/>
                  </a:cubicBezTo>
                  <a:cubicBezTo>
                    <a:pt x="920904" y="1846810"/>
                    <a:pt x="923364" y="1857971"/>
                    <a:pt x="926405" y="1873373"/>
                  </a:cubicBezTo>
                  <a:cubicBezTo>
                    <a:pt x="941477" y="1949135"/>
                    <a:pt x="967820" y="2122131"/>
                    <a:pt x="979091" y="2218608"/>
                  </a:cubicBezTo>
                  <a:cubicBezTo>
                    <a:pt x="992776" y="2332316"/>
                    <a:pt x="1002258" y="2447722"/>
                    <a:pt x="1008698" y="2563886"/>
                  </a:cubicBezTo>
                  <a:cubicBezTo>
                    <a:pt x="1012992" y="2640630"/>
                    <a:pt x="1015854" y="2717641"/>
                    <a:pt x="1017375" y="2794787"/>
                  </a:cubicBezTo>
                  <a:cubicBezTo>
                    <a:pt x="1018985" y="2876977"/>
                    <a:pt x="1018627" y="2959167"/>
                    <a:pt x="1016927" y="3041134"/>
                  </a:cubicBezTo>
                  <a:cubicBezTo>
                    <a:pt x="992910" y="2915951"/>
                    <a:pt x="957310" y="2792867"/>
                    <a:pt x="894159" y="2687998"/>
                  </a:cubicBezTo>
                  <a:cubicBezTo>
                    <a:pt x="833110" y="2586566"/>
                    <a:pt x="746703" y="2502054"/>
                    <a:pt x="622012" y="2447945"/>
                  </a:cubicBezTo>
                  <a:cubicBezTo>
                    <a:pt x="605151" y="2440713"/>
                    <a:pt x="587708" y="2434507"/>
                    <a:pt x="570042" y="2429061"/>
                  </a:cubicBezTo>
                  <a:cubicBezTo>
                    <a:pt x="569818" y="2428838"/>
                    <a:pt x="569863" y="2428525"/>
                    <a:pt x="569595" y="2428302"/>
                  </a:cubicBezTo>
                  <a:cubicBezTo>
                    <a:pt x="561142" y="2421605"/>
                    <a:pt x="553494" y="2412899"/>
                    <a:pt x="546115" y="2403524"/>
                  </a:cubicBezTo>
                  <a:cubicBezTo>
                    <a:pt x="527778" y="2380264"/>
                    <a:pt x="511364" y="2352451"/>
                    <a:pt x="493474" y="2332540"/>
                  </a:cubicBezTo>
                  <a:cubicBezTo>
                    <a:pt x="479833" y="2317584"/>
                    <a:pt x="465387" y="2303119"/>
                    <a:pt x="450583" y="2289012"/>
                  </a:cubicBezTo>
                  <a:cubicBezTo>
                    <a:pt x="450091" y="2285708"/>
                    <a:pt x="448616" y="2281110"/>
                    <a:pt x="445082" y="2275574"/>
                  </a:cubicBezTo>
                  <a:cubicBezTo>
                    <a:pt x="438910" y="2266020"/>
                    <a:pt x="426745" y="2251734"/>
                    <a:pt x="424643" y="2247983"/>
                  </a:cubicBezTo>
                  <a:cubicBezTo>
                    <a:pt x="417219" y="2234813"/>
                    <a:pt x="410466" y="2221286"/>
                    <a:pt x="404070" y="2207536"/>
                  </a:cubicBezTo>
                  <a:cubicBezTo>
                    <a:pt x="394320" y="2186642"/>
                    <a:pt x="385554" y="2165302"/>
                    <a:pt x="377012" y="2144052"/>
                  </a:cubicBezTo>
                  <a:cubicBezTo>
                    <a:pt x="363773" y="2111818"/>
                    <a:pt x="352548" y="2078916"/>
                    <a:pt x="341814" y="2045879"/>
                  </a:cubicBezTo>
                  <a:cubicBezTo>
                    <a:pt x="334613" y="2023780"/>
                    <a:pt x="327681" y="2001592"/>
                    <a:pt x="321017" y="1979270"/>
                  </a:cubicBezTo>
                  <a:cubicBezTo>
                    <a:pt x="304290" y="1923196"/>
                    <a:pt x="289308" y="1866543"/>
                    <a:pt x="275488" y="1809755"/>
                  </a:cubicBezTo>
                  <a:cubicBezTo>
                    <a:pt x="273833" y="1802166"/>
                    <a:pt x="266319" y="1797344"/>
                    <a:pt x="258761" y="1798996"/>
                  </a:cubicBezTo>
                  <a:cubicBezTo>
                    <a:pt x="251158" y="1800603"/>
                    <a:pt x="246283" y="1808103"/>
                    <a:pt x="247938" y="1815693"/>
                  </a:cubicBezTo>
                  <a:cubicBezTo>
                    <a:pt x="255809" y="1857480"/>
                    <a:pt x="263859" y="1899312"/>
                    <a:pt x="273475" y="1940831"/>
                  </a:cubicBezTo>
                  <a:cubicBezTo>
                    <a:pt x="279871" y="1968600"/>
                    <a:pt x="286892" y="1996234"/>
                    <a:pt x="294943" y="2023601"/>
                  </a:cubicBezTo>
                  <a:cubicBezTo>
                    <a:pt x="301651" y="2046459"/>
                    <a:pt x="309120" y="2069139"/>
                    <a:pt x="317350" y="2091505"/>
                  </a:cubicBezTo>
                  <a:cubicBezTo>
                    <a:pt x="325579" y="2113961"/>
                    <a:pt x="334792" y="2136016"/>
                    <a:pt x="344587" y="2157847"/>
                  </a:cubicBezTo>
                  <a:cubicBezTo>
                    <a:pt x="354337" y="2179276"/>
                    <a:pt x="364310" y="2200794"/>
                    <a:pt x="375357" y="2221733"/>
                  </a:cubicBezTo>
                  <a:cubicBezTo>
                    <a:pt x="377012" y="2224858"/>
                    <a:pt x="378935" y="2227760"/>
                    <a:pt x="380635" y="2230885"/>
                  </a:cubicBezTo>
                  <a:cubicBezTo>
                    <a:pt x="375268" y="2227045"/>
                    <a:pt x="370124" y="2222983"/>
                    <a:pt x="364623" y="2219367"/>
                  </a:cubicBezTo>
                  <a:cubicBezTo>
                    <a:pt x="345213" y="2206509"/>
                    <a:pt x="324953" y="2195080"/>
                    <a:pt x="303932" y="2185348"/>
                  </a:cubicBezTo>
                  <a:cubicBezTo>
                    <a:pt x="284656" y="2176374"/>
                    <a:pt x="264486" y="2169365"/>
                    <a:pt x="244002" y="2163383"/>
                  </a:cubicBezTo>
                  <a:cubicBezTo>
                    <a:pt x="244002" y="2162356"/>
                    <a:pt x="244717" y="2161463"/>
                    <a:pt x="244449" y="2160391"/>
                  </a:cubicBezTo>
                  <a:cubicBezTo>
                    <a:pt x="237427" y="2125524"/>
                    <a:pt x="216765" y="2087755"/>
                    <a:pt x="190690" y="2053647"/>
                  </a:cubicBezTo>
                  <a:cubicBezTo>
                    <a:pt x="181075" y="2041102"/>
                    <a:pt x="170743" y="2029093"/>
                    <a:pt x="160054" y="2018065"/>
                  </a:cubicBezTo>
                  <a:cubicBezTo>
                    <a:pt x="142343" y="1999717"/>
                    <a:pt x="123783" y="1984002"/>
                    <a:pt x="107637" y="1971323"/>
                  </a:cubicBezTo>
                  <a:cubicBezTo>
                    <a:pt x="98424" y="1964224"/>
                    <a:pt x="88987" y="1957349"/>
                    <a:pt x="79282" y="1950831"/>
                  </a:cubicBezTo>
                  <a:cubicBezTo>
                    <a:pt x="69577" y="1944313"/>
                    <a:pt x="59603" y="1938108"/>
                    <a:pt x="49406" y="1932348"/>
                  </a:cubicBezTo>
                  <a:cubicBezTo>
                    <a:pt x="48243" y="1931723"/>
                    <a:pt x="29280" y="1921232"/>
                    <a:pt x="21811" y="1916812"/>
                  </a:cubicBezTo>
                  <a:cubicBezTo>
                    <a:pt x="21319" y="1916544"/>
                    <a:pt x="20872" y="1916321"/>
                    <a:pt x="20470" y="1916143"/>
                  </a:cubicBezTo>
                  <a:cubicBezTo>
                    <a:pt x="15595" y="1911812"/>
                    <a:pt x="8126" y="1911544"/>
                    <a:pt x="2893" y="1915785"/>
                  </a:cubicBezTo>
                  <a:cubicBezTo>
                    <a:pt x="2356" y="1916187"/>
                    <a:pt x="-5381" y="1930875"/>
                    <a:pt x="6918" y="1939670"/>
                  </a:cubicBezTo>
                  <a:cubicBezTo>
                    <a:pt x="14074" y="1944804"/>
                    <a:pt x="32366" y="1957215"/>
                    <a:pt x="33484" y="1957974"/>
                  </a:cubicBezTo>
                  <a:cubicBezTo>
                    <a:pt x="42564" y="1964091"/>
                    <a:pt x="51285" y="1970653"/>
                    <a:pt x="59917" y="1977439"/>
                  </a:cubicBezTo>
                  <a:cubicBezTo>
                    <a:pt x="68548" y="1984225"/>
                    <a:pt x="77001" y="1991234"/>
                    <a:pt x="85230" y="1998511"/>
                  </a:cubicBezTo>
                  <a:cubicBezTo>
                    <a:pt x="99855" y="2011056"/>
                    <a:pt x="115956" y="2027128"/>
                    <a:pt x="132459" y="2044406"/>
                  </a:cubicBezTo>
                  <a:cubicBezTo>
                    <a:pt x="147263" y="2059897"/>
                    <a:pt x="162335" y="2076416"/>
                    <a:pt x="175618" y="2093693"/>
                  </a:cubicBezTo>
                  <a:cubicBezTo>
                    <a:pt x="191272" y="2113961"/>
                    <a:pt x="204644" y="2134810"/>
                    <a:pt x="212784" y="2155481"/>
                  </a:cubicBezTo>
                  <a:cubicBezTo>
                    <a:pt x="209877" y="2154856"/>
                    <a:pt x="207060" y="2153829"/>
                    <a:pt x="204108" y="2153293"/>
                  </a:cubicBezTo>
                  <a:cubicBezTo>
                    <a:pt x="185100" y="2149900"/>
                    <a:pt x="165824" y="2147980"/>
                    <a:pt x="146458" y="2147445"/>
                  </a:cubicBezTo>
                  <a:cubicBezTo>
                    <a:pt x="127316" y="2146954"/>
                    <a:pt x="108129" y="2147712"/>
                    <a:pt x="89166" y="2149588"/>
                  </a:cubicBezTo>
                  <a:cubicBezTo>
                    <a:pt x="85230" y="2149989"/>
                    <a:pt x="67922" y="2150168"/>
                    <a:pt x="57814" y="2152489"/>
                  </a:cubicBezTo>
                  <a:cubicBezTo>
                    <a:pt x="49675" y="2154364"/>
                    <a:pt x="44352" y="2158249"/>
                    <a:pt x="42250" y="2161597"/>
                  </a:cubicBezTo>
                  <a:cubicBezTo>
                    <a:pt x="37957" y="2168026"/>
                    <a:pt x="39701" y="2176776"/>
                    <a:pt x="46186" y="2181106"/>
                  </a:cubicBezTo>
                  <a:cubicBezTo>
                    <a:pt x="51106" y="2184365"/>
                    <a:pt x="57367" y="2184142"/>
                    <a:pt x="61974" y="2180972"/>
                  </a:cubicBezTo>
                  <a:lnTo>
                    <a:pt x="61884" y="2180749"/>
                  </a:lnTo>
                  <a:cubicBezTo>
                    <a:pt x="61214" y="2178740"/>
                    <a:pt x="62824" y="2177758"/>
                    <a:pt x="65597" y="2177356"/>
                  </a:cubicBezTo>
                  <a:cubicBezTo>
                    <a:pt x="72976" y="2176329"/>
                    <a:pt x="88674" y="2179678"/>
                    <a:pt x="91402" y="2179544"/>
                  </a:cubicBezTo>
                  <a:cubicBezTo>
                    <a:pt x="109158" y="2178651"/>
                    <a:pt x="127048" y="2178785"/>
                    <a:pt x="144893" y="2180035"/>
                  </a:cubicBezTo>
                  <a:cubicBezTo>
                    <a:pt x="162514" y="2181285"/>
                    <a:pt x="180001" y="2183740"/>
                    <a:pt x="197220" y="2187580"/>
                  </a:cubicBezTo>
                  <a:cubicBezTo>
                    <a:pt x="228885" y="2194410"/>
                    <a:pt x="258940" y="2205616"/>
                    <a:pt x="287697" y="2219501"/>
                  </a:cubicBezTo>
                  <a:cubicBezTo>
                    <a:pt x="307063" y="2228831"/>
                    <a:pt x="325758" y="2239501"/>
                    <a:pt x="343916" y="2251109"/>
                  </a:cubicBezTo>
                  <a:cubicBezTo>
                    <a:pt x="389758" y="2280440"/>
                    <a:pt x="431978" y="2316200"/>
                    <a:pt x="469547" y="2354951"/>
                  </a:cubicBezTo>
                  <a:cubicBezTo>
                    <a:pt x="486408" y="2372050"/>
                    <a:pt x="502285" y="2395711"/>
                    <a:pt x="519369" y="2416337"/>
                  </a:cubicBezTo>
                  <a:cubicBezTo>
                    <a:pt x="490254" y="2410623"/>
                    <a:pt x="460691" y="2407230"/>
                    <a:pt x="431307" y="2407498"/>
                  </a:cubicBezTo>
                  <a:cubicBezTo>
                    <a:pt x="364936" y="2408078"/>
                    <a:pt x="299639" y="2425221"/>
                    <a:pt x="242928" y="2463973"/>
                  </a:cubicBezTo>
                  <a:cubicBezTo>
                    <a:pt x="157371" y="2522680"/>
                    <a:pt x="86170" y="2665854"/>
                    <a:pt x="95696" y="2780143"/>
                  </a:cubicBezTo>
                  <a:cubicBezTo>
                    <a:pt x="102494" y="2862155"/>
                    <a:pt x="148515" y="2930237"/>
                    <a:pt x="256614" y="2945015"/>
                  </a:cubicBezTo>
                  <a:cubicBezTo>
                    <a:pt x="293825" y="2950059"/>
                    <a:pt x="330901" y="2939256"/>
                    <a:pt x="358183" y="2918049"/>
                  </a:cubicBezTo>
                  <a:cubicBezTo>
                    <a:pt x="387433" y="2895326"/>
                    <a:pt x="405680" y="2861039"/>
                    <a:pt x="402013" y="2821796"/>
                  </a:cubicBezTo>
                  <a:cubicBezTo>
                    <a:pt x="394454" y="2740767"/>
                    <a:pt x="354203" y="2713355"/>
                    <a:pt x="317529" y="2712596"/>
                  </a:cubicBezTo>
                  <a:cubicBezTo>
                    <a:pt x="262473" y="2711436"/>
                    <a:pt x="210727" y="2771661"/>
                    <a:pt x="251068" y="2823538"/>
                  </a:cubicBezTo>
                  <a:cubicBezTo>
                    <a:pt x="255585" y="2829430"/>
                    <a:pt x="264083" y="2830547"/>
                    <a:pt x="269987" y="2826038"/>
                  </a:cubicBezTo>
                  <a:cubicBezTo>
                    <a:pt x="275890" y="2821529"/>
                    <a:pt x="277008" y="2813046"/>
                    <a:pt x="272491" y="2807153"/>
                  </a:cubicBezTo>
                  <a:cubicBezTo>
                    <a:pt x="248161" y="2775009"/>
                    <a:pt x="282957" y="2740097"/>
                    <a:pt x="316724" y="2741213"/>
                  </a:cubicBezTo>
                  <a:cubicBezTo>
                    <a:pt x="343200" y="2742106"/>
                    <a:pt x="367038" y="2765813"/>
                    <a:pt x="371734" y="2824386"/>
                  </a:cubicBezTo>
                  <a:cubicBezTo>
                    <a:pt x="374060" y="2852690"/>
                    <a:pt x="360240" y="2877021"/>
                    <a:pt x="338996" y="2893138"/>
                  </a:cubicBezTo>
                  <a:cubicBezTo>
                    <a:pt x="317976" y="2909076"/>
                    <a:pt x="289576" y="2916978"/>
                    <a:pt x="261221" y="2912781"/>
                  </a:cubicBezTo>
                  <a:cubicBezTo>
                    <a:pt x="173069" y="2899835"/>
                    <a:pt x="135501" y="2844431"/>
                    <a:pt x="130536" y="2777420"/>
                  </a:cubicBezTo>
                  <a:cubicBezTo>
                    <a:pt x="122933" y="2674961"/>
                    <a:pt x="187112" y="2547011"/>
                    <a:pt x="264128" y="2495000"/>
                  </a:cubicBezTo>
                  <a:cubicBezTo>
                    <a:pt x="314577" y="2460758"/>
                    <a:pt x="372718" y="2446160"/>
                    <a:pt x="431665" y="2445668"/>
                  </a:cubicBezTo>
                  <a:cubicBezTo>
                    <a:pt x="491461" y="2445133"/>
                    <a:pt x="552197" y="2459017"/>
                    <a:pt x="607118" y="2482500"/>
                  </a:cubicBezTo>
                  <a:cubicBezTo>
                    <a:pt x="724654" y="2532368"/>
                    <a:pt x="806142" y="2611343"/>
                    <a:pt x="864462" y="2706034"/>
                  </a:cubicBezTo>
                  <a:cubicBezTo>
                    <a:pt x="950780" y="2846217"/>
                    <a:pt x="986783" y="3020464"/>
                    <a:pt x="1011963" y="3187656"/>
                  </a:cubicBezTo>
                  <a:cubicBezTo>
                    <a:pt x="1009637" y="3236944"/>
                    <a:pt x="1006685" y="3286052"/>
                    <a:pt x="1002973" y="3334938"/>
                  </a:cubicBezTo>
                  <a:cubicBezTo>
                    <a:pt x="998367" y="3354849"/>
                    <a:pt x="995728" y="3366323"/>
                    <a:pt x="995728" y="3366323"/>
                  </a:cubicBezTo>
                  <a:cubicBezTo>
                    <a:pt x="994297" y="3372394"/>
                    <a:pt x="997785" y="3377707"/>
                    <a:pt x="1003018" y="3380519"/>
                  </a:cubicBezTo>
                  <a:cubicBezTo>
                    <a:pt x="1005254" y="3384180"/>
                    <a:pt x="1008564" y="3387082"/>
                    <a:pt x="1013171" y="3387484"/>
                  </a:cubicBezTo>
                  <a:cubicBezTo>
                    <a:pt x="1020908" y="3388153"/>
                    <a:pt x="1027795" y="3382439"/>
                    <a:pt x="1028511" y="3374716"/>
                  </a:cubicBezTo>
                  <a:cubicBezTo>
                    <a:pt x="1030032" y="3359537"/>
                    <a:pt x="1031060" y="3344135"/>
                    <a:pt x="1032447" y="3328911"/>
                  </a:cubicBezTo>
                  <a:cubicBezTo>
                    <a:pt x="1033162" y="3325875"/>
                    <a:pt x="1033878" y="3323018"/>
                    <a:pt x="1034638" y="3319714"/>
                  </a:cubicBezTo>
                  <a:cubicBezTo>
                    <a:pt x="1048190" y="3269355"/>
                    <a:pt x="1063709" y="3222032"/>
                    <a:pt x="1080883" y="3177477"/>
                  </a:cubicBezTo>
                  <a:cubicBezTo>
                    <a:pt x="1172031" y="3064438"/>
                    <a:pt x="1343012" y="2984257"/>
                    <a:pt x="1512875" y="2957247"/>
                  </a:cubicBezTo>
                  <a:cubicBezTo>
                    <a:pt x="1627101" y="2939077"/>
                    <a:pt x="1740522" y="2944881"/>
                    <a:pt x="1828003" y="2981980"/>
                  </a:cubicBezTo>
                  <a:cubicBezTo>
                    <a:pt x="1893479" y="3009749"/>
                    <a:pt x="1944107" y="3055241"/>
                    <a:pt x="1967677" y="3122342"/>
                  </a:cubicBezTo>
                  <a:cubicBezTo>
                    <a:pt x="1997687" y="3206719"/>
                    <a:pt x="1985253" y="3297392"/>
                    <a:pt x="1940708" y="3358912"/>
                  </a:cubicBezTo>
                  <a:cubicBezTo>
                    <a:pt x="1896520" y="3419896"/>
                    <a:pt x="1820221" y="3450924"/>
                    <a:pt x="1723124" y="3417440"/>
                  </a:cubicBezTo>
                  <a:cubicBezTo>
                    <a:pt x="1642039" y="3389627"/>
                    <a:pt x="1620885" y="3327795"/>
                    <a:pt x="1636359" y="3279132"/>
                  </a:cubicBezTo>
                  <a:cubicBezTo>
                    <a:pt x="1645572" y="3250247"/>
                    <a:pt x="1667129" y="3226229"/>
                    <a:pt x="1695932" y="3218461"/>
                  </a:cubicBezTo>
                  <a:cubicBezTo>
                    <a:pt x="1720575" y="3211809"/>
                    <a:pt x="1750048" y="3217211"/>
                    <a:pt x="1781087" y="3239935"/>
                  </a:cubicBezTo>
                  <a:cubicBezTo>
                    <a:pt x="1787348" y="3244578"/>
                    <a:pt x="1796159" y="3243283"/>
                    <a:pt x="1800810" y="3237033"/>
                  </a:cubicBezTo>
                  <a:cubicBezTo>
                    <a:pt x="1805462" y="3230827"/>
                    <a:pt x="1804165" y="3221988"/>
                    <a:pt x="1797903" y="3217345"/>
                  </a:cubicBezTo>
                  <a:cubicBezTo>
                    <a:pt x="1758412" y="3187522"/>
                    <a:pt x="1720217" y="3181584"/>
                    <a:pt x="1688373" y="3189665"/>
                  </a:cubicBezTo>
                  <a:cubicBezTo>
                    <a:pt x="1649553" y="3199531"/>
                    <a:pt x="1619543" y="3230872"/>
                    <a:pt x="1606662" y="3269489"/>
                  </a:cubicBezTo>
                  <a:cubicBezTo>
                    <a:pt x="1586044" y="3331322"/>
                    <a:pt x="1608764" y="3412619"/>
                    <a:pt x="1711854" y="3449495"/>
                  </a:cubicBezTo>
                  <a:cubicBezTo>
                    <a:pt x="1826750" y="3490434"/>
                    <a:pt x="1917407" y="3452575"/>
                    <a:pt x="1970450" y="3380564"/>
                  </a:cubicBezTo>
                  <a:cubicBezTo>
                    <a:pt x="2022106" y="3310473"/>
                    <a:pt x="2037581" y="3206586"/>
                    <a:pt x="2003680" y="3109707"/>
                  </a:cubicBezTo>
                  <a:cubicBezTo>
                    <a:pt x="1981541" y="3047161"/>
                    <a:pt x="1939501" y="3000463"/>
                    <a:pt x="1884176" y="2968185"/>
                  </a:cubicBezTo>
                  <a:cubicBezTo>
                    <a:pt x="1812886" y="2926576"/>
                    <a:pt x="1719188" y="2908942"/>
                    <a:pt x="1619096" y="2912023"/>
                  </a:cubicBezTo>
                  <a:cubicBezTo>
                    <a:pt x="1438409" y="2917603"/>
                    <a:pt x="1237329" y="2990552"/>
                    <a:pt x="1112280" y="3103323"/>
                  </a:cubicBezTo>
                  <a:cubicBezTo>
                    <a:pt x="1120598" y="3085153"/>
                    <a:pt x="1129051" y="3067251"/>
                    <a:pt x="1137817" y="3050062"/>
                  </a:cubicBezTo>
                  <a:cubicBezTo>
                    <a:pt x="1185985" y="2956354"/>
                    <a:pt x="1241801" y="2877959"/>
                    <a:pt x="1300793" y="2812019"/>
                  </a:cubicBezTo>
                  <a:cubicBezTo>
                    <a:pt x="1356117" y="2750142"/>
                    <a:pt x="1414169" y="2699248"/>
                    <a:pt x="1472176" y="2657684"/>
                  </a:cubicBezTo>
                  <a:cubicBezTo>
                    <a:pt x="1584971" y="2576833"/>
                    <a:pt x="1696871" y="2530805"/>
                    <a:pt x="1783323" y="2507054"/>
                  </a:cubicBezTo>
                  <a:cubicBezTo>
                    <a:pt x="1790837" y="2505090"/>
                    <a:pt x="1795309" y="2497411"/>
                    <a:pt x="1793341" y="2489866"/>
                  </a:cubicBezTo>
                  <a:cubicBezTo>
                    <a:pt x="1791374" y="2482366"/>
                    <a:pt x="1783636" y="2477857"/>
                    <a:pt x="1776122" y="2479866"/>
                  </a:cubicBezTo>
                  <a:cubicBezTo>
                    <a:pt x="1686808" y="2502233"/>
                    <a:pt x="1570391" y="2546029"/>
                    <a:pt x="1453258" y="2626880"/>
                  </a:cubicBezTo>
                  <a:cubicBezTo>
                    <a:pt x="1488322" y="2576208"/>
                    <a:pt x="1524817" y="2525269"/>
                    <a:pt x="1556839" y="2472232"/>
                  </a:cubicBezTo>
                  <a:cubicBezTo>
                    <a:pt x="1588549" y="2419685"/>
                    <a:pt x="1615607" y="2365041"/>
                    <a:pt x="1633497" y="2307226"/>
                  </a:cubicBezTo>
                  <a:cubicBezTo>
                    <a:pt x="1646959" y="2261823"/>
                    <a:pt x="1643470" y="2205616"/>
                    <a:pt x="1618201" y="2166508"/>
                  </a:cubicBezTo>
                  <a:cubicBezTo>
                    <a:pt x="1600401" y="2138962"/>
                    <a:pt x="1572403" y="2119229"/>
                    <a:pt x="1532420" y="2116417"/>
                  </a:cubicBezTo>
                  <a:cubicBezTo>
                    <a:pt x="1491229" y="2113560"/>
                    <a:pt x="1452453" y="2142578"/>
                    <a:pt x="1432774" y="2181597"/>
                  </a:cubicBezTo>
                  <a:cubicBezTo>
                    <a:pt x="1413140" y="2220438"/>
                    <a:pt x="1412514" y="2267582"/>
                    <a:pt x="1443240" y="2298253"/>
                  </a:cubicBezTo>
                  <a:cubicBezTo>
                    <a:pt x="1452229" y="2307182"/>
                    <a:pt x="1463365" y="2312316"/>
                    <a:pt x="1475173" y="2313789"/>
                  </a:cubicBezTo>
                  <a:cubicBezTo>
                    <a:pt x="1486264" y="2315129"/>
                    <a:pt x="1497893" y="2313387"/>
                    <a:pt x="1508537" y="2308700"/>
                  </a:cubicBezTo>
                  <a:cubicBezTo>
                    <a:pt x="1510952" y="2307628"/>
                    <a:pt x="1536311" y="2293387"/>
                    <a:pt x="1537921" y="2287717"/>
                  </a:cubicBezTo>
                  <a:cubicBezTo>
                    <a:pt x="1539933" y="2280574"/>
                    <a:pt x="1535774" y="2273118"/>
                    <a:pt x="1528618" y="2271065"/>
                  </a:cubicBezTo>
                  <a:cubicBezTo>
                    <a:pt x="1524951" y="2269993"/>
                    <a:pt x="1519942" y="2270216"/>
                    <a:pt x="1514441" y="2272627"/>
                  </a:cubicBezTo>
                  <a:cubicBezTo>
                    <a:pt x="1508671" y="2275172"/>
                    <a:pt x="1501023" y="2281779"/>
                    <a:pt x="1497669" y="2283163"/>
                  </a:cubicBezTo>
                  <a:cubicBezTo>
                    <a:pt x="1491676" y="2285574"/>
                    <a:pt x="1485191" y="2286422"/>
                    <a:pt x="1479064" y="2285440"/>
                  </a:cubicBezTo>
                  <a:cubicBezTo>
                    <a:pt x="1473563" y="2284637"/>
                    <a:pt x="1468419" y="2282092"/>
                    <a:pt x="1464349" y="2277761"/>
                  </a:cubicBezTo>
                  <a:cubicBezTo>
                    <a:pt x="1443687" y="2255886"/>
                    <a:pt x="1447265" y="2223161"/>
                    <a:pt x="1461577" y="2196598"/>
                  </a:cubicBezTo>
                  <a:cubicBezTo>
                    <a:pt x="1475799" y="2170213"/>
                    <a:pt x="1501381" y="2148739"/>
                    <a:pt x="1529557" y="2151373"/>
                  </a:cubicBezTo>
                  <a:cubicBezTo>
                    <a:pt x="1563816" y="2154498"/>
                    <a:pt x="1584613" y="2175615"/>
                    <a:pt x="1594989" y="2202491"/>
                  </a:cubicBezTo>
                  <a:cubicBezTo>
                    <a:pt x="1606215" y="2231376"/>
                    <a:pt x="1605902" y="2266734"/>
                    <a:pt x="1596867" y="2296244"/>
                  </a:cubicBezTo>
                  <a:cubicBezTo>
                    <a:pt x="1580633" y="2351424"/>
                    <a:pt x="1555095" y="2403480"/>
                    <a:pt x="1525979" y="2454106"/>
                  </a:cubicBezTo>
                  <a:cubicBezTo>
                    <a:pt x="1481568" y="2531385"/>
                    <a:pt x="1428659" y="2605182"/>
                    <a:pt x="1383935" y="2679470"/>
                  </a:cubicBezTo>
                  <a:cubicBezTo>
                    <a:pt x="1383890" y="2679560"/>
                    <a:pt x="1383935" y="2679694"/>
                    <a:pt x="1383890" y="2679783"/>
                  </a:cubicBezTo>
                  <a:cubicBezTo>
                    <a:pt x="1345875" y="2711168"/>
                    <a:pt x="1308306" y="2746303"/>
                    <a:pt x="1272348" y="2786751"/>
                  </a:cubicBezTo>
                  <a:cubicBezTo>
                    <a:pt x="1211657" y="2855056"/>
                    <a:pt x="1155349" y="2937157"/>
                    <a:pt x="1107449" y="3034884"/>
                  </a:cubicBezTo>
                  <a:cubicBezTo>
                    <a:pt x="1104542" y="3040821"/>
                    <a:pt x="1101904" y="3047295"/>
                    <a:pt x="1099041" y="3053321"/>
                  </a:cubicBezTo>
                  <a:cubicBezTo>
                    <a:pt x="1120733" y="2964256"/>
                    <a:pt x="1144257" y="2868628"/>
                    <a:pt x="1165815" y="2782866"/>
                  </a:cubicBezTo>
                  <a:cubicBezTo>
                    <a:pt x="1194885" y="2667015"/>
                    <a:pt x="1220199" y="2569601"/>
                    <a:pt x="1232185" y="2532457"/>
                  </a:cubicBezTo>
                  <a:cubicBezTo>
                    <a:pt x="1283484" y="2372854"/>
                    <a:pt x="1340374" y="2211375"/>
                    <a:pt x="1403658" y="2050790"/>
                  </a:cubicBezTo>
                  <a:cubicBezTo>
                    <a:pt x="1434205" y="2008333"/>
                    <a:pt x="1469940" y="1967528"/>
                    <a:pt x="1506435" y="1931143"/>
                  </a:cubicBezTo>
                  <a:cubicBezTo>
                    <a:pt x="1530541" y="1907124"/>
                    <a:pt x="1554693" y="1885293"/>
                    <a:pt x="1577770" y="1865873"/>
                  </a:cubicBezTo>
                  <a:cubicBezTo>
                    <a:pt x="1579336" y="1865829"/>
                    <a:pt x="1580812" y="1866543"/>
                    <a:pt x="1582332" y="1865962"/>
                  </a:cubicBezTo>
                  <a:cubicBezTo>
                    <a:pt x="1595347" y="1861051"/>
                    <a:pt x="1625178" y="1848953"/>
                    <a:pt x="1649508" y="1839846"/>
                  </a:cubicBezTo>
                  <a:cubicBezTo>
                    <a:pt x="1660957" y="1835515"/>
                    <a:pt x="1671110" y="1831899"/>
                    <a:pt x="1677416" y="1830158"/>
                  </a:cubicBezTo>
                  <a:cubicBezTo>
                    <a:pt x="1706353" y="1822077"/>
                    <a:pt x="1735736" y="1815514"/>
                    <a:pt x="1765299" y="1810112"/>
                  </a:cubicBezTo>
                  <a:cubicBezTo>
                    <a:pt x="1794907" y="1804711"/>
                    <a:pt x="1824693" y="1800558"/>
                    <a:pt x="1854614" y="1797701"/>
                  </a:cubicBezTo>
                  <a:cubicBezTo>
                    <a:pt x="1900680" y="1793058"/>
                    <a:pt x="1945628" y="1792657"/>
                    <a:pt x="1989860" y="1794978"/>
                  </a:cubicBezTo>
                  <a:cubicBezTo>
                    <a:pt x="2035345" y="1797344"/>
                    <a:pt x="2080069" y="1802969"/>
                    <a:pt x="2124301" y="1811362"/>
                  </a:cubicBezTo>
                  <a:cubicBezTo>
                    <a:pt x="2212453" y="1828104"/>
                    <a:pt x="2298816" y="1855605"/>
                    <a:pt x="2385312" y="1890785"/>
                  </a:cubicBezTo>
                  <a:cubicBezTo>
                    <a:pt x="2392468" y="1893820"/>
                    <a:pt x="2400742" y="1890472"/>
                    <a:pt x="2403828" y="1883329"/>
                  </a:cubicBezTo>
                  <a:cubicBezTo>
                    <a:pt x="2406869" y="1876186"/>
                    <a:pt x="2403515" y="1867927"/>
                    <a:pt x="2396359" y="1864891"/>
                  </a:cubicBezTo>
                  <a:cubicBezTo>
                    <a:pt x="2308879" y="1826095"/>
                    <a:pt x="2221487" y="1794353"/>
                    <a:pt x="2131547" y="1775379"/>
                  </a:cubicBezTo>
                  <a:cubicBezTo>
                    <a:pt x="2085659" y="1765691"/>
                    <a:pt x="2039146" y="1759307"/>
                    <a:pt x="1991783" y="1756986"/>
                  </a:cubicBezTo>
                  <a:cubicBezTo>
                    <a:pt x="1945628" y="1754709"/>
                    <a:pt x="1898712" y="1756495"/>
                    <a:pt x="1850723" y="1762120"/>
                  </a:cubicBezTo>
                  <a:cubicBezTo>
                    <a:pt x="1819908" y="1765870"/>
                    <a:pt x="1789227" y="1770825"/>
                    <a:pt x="1758814" y="1777254"/>
                  </a:cubicBezTo>
                  <a:cubicBezTo>
                    <a:pt x="1728446" y="1783728"/>
                    <a:pt x="1698347" y="1791585"/>
                    <a:pt x="1668695" y="1800871"/>
                  </a:cubicBezTo>
                  <a:cubicBezTo>
                    <a:pt x="1667174" y="1801362"/>
                    <a:pt x="1664759" y="1802300"/>
                    <a:pt x="1662836" y="1802969"/>
                  </a:cubicBezTo>
                  <a:cubicBezTo>
                    <a:pt x="1724287" y="1763504"/>
                    <a:pt x="1789182" y="1731851"/>
                    <a:pt x="1856447" y="1706582"/>
                  </a:cubicBezTo>
                  <a:cubicBezTo>
                    <a:pt x="1904660" y="1688457"/>
                    <a:pt x="1953991" y="1673412"/>
                    <a:pt x="2004172" y="1661268"/>
                  </a:cubicBezTo>
                  <a:cubicBezTo>
                    <a:pt x="2129758" y="1630866"/>
                    <a:pt x="2260397" y="1618142"/>
                    <a:pt x="2389651" y="1617696"/>
                  </a:cubicBezTo>
                  <a:cubicBezTo>
                    <a:pt x="2397433" y="1617740"/>
                    <a:pt x="2403784" y="1611490"/>
                    <a:pt x="2403873" y="1603722"/>
                  </a:cubicBezTo>
                  <a:cubicBezTo>
                    <a:pt x="2403918" y="1595998"/>
                    <a:pt x="2397656" y="1589614"/>
                    <a:pt x="2389874" y="1589570"/>
                  </a:cubicBezTo>
                  <a:cubicBezTo>
                    <a:pt x="2258027" y="1587114"/>
                    <a:pt x="2124346" y="1596400"/>
                    <a:pt x="1995764" y="1625419"/>
                  </a:cubicBezTo>
                  <a:cubicBezTo>
                    <a:pt x="1952605" y="1635152"/>
                    <a:pt x="1910251" y="1647741"/>
                    <a:pt x="1868612" y="1662251"/>
                  </a:cubicBezTo>
                  <a:cubicBezTo>
                    <a:pt x="1894955" y="1643946"/>
                    <a:pt x="1921700" y="1626178"/>
                    <a:pt x="1948803" y="1608856"/>
                  </a:cubicBezTo>
                  <a:cubicBezTo>
                    <a:pt x="1975906" y="1591534"/>
                    <a:pt x="2003322" y="1574748"/>
                    <a:pt x="2031185" y="1558631"/>
                  </a:cubicBezTo>
                  <a:cubicBezTo>
                    <a:pt x="2080784" y="1529657"/>
                    <a:pt x="2134096" y="1505147"/>
                    <a:pt x="2189375" y="1484432"/>
                  </a:cubicBezTo>
                  <a:cubicBezTo>
                    <a:pt x="2225647" y="1470816"/>
                    <a:pt x="2262812" y="1458851"/>
                    <a:pt x="2300515" y="1448896"/>
                  </a:cubicBezTo>
                  <a:cubicBezTo>
                    <a:pt x="2395510" y="1423805"/>
                    <a:pt x="2493903" y="1411037"/>
                    <a:pt x="2589703" y="1414252"/>
                  </a:cubicBezTo>
                  <a:cubicBezTo>
                    <a:pt x="2597485" y="1414653"/>
                    <a:pt x="2604059" y="1408626"/>
                    <a:pt x="2604461" y="1400903"/>
                  </a:cubicBezTo>
                  <a:cubicBezTo>
                    <a:pt x="2604819" y="1393135"/>
                    <a:pt x="2598826" y="1386528"/>
                    <a:pt x="2591044" y="1386170"/>
                  </a:cubicBezTo>
                  <a:cubicBezTo>
                    <a:pt x="2492248" y="1379965"/>
                    <a:pt x="2390053" y="1389340"/>
                    <a:pt x="2291436" y="1413269"/>
                  </a:cubicBezTo>
                  <a:cubicBezTo>
                    <a:pt x="2252168" y="1422779"/>
                    <a:pt x="2213482" y="1434565"/>
                    <a:pt x="2175913" y="1448717"/>
                  </a:cubicBezTo>
                  <a:cubicBezTo>
                    <a:pt x="2118621" y="1470280"/>
                    <a:pt x="2063923" y="1497245"/>
                    <a:pt x="2012938" y="1528050"/>
                  </a:cubicBezTo>
                  <a:cubicBezTo>
                    <a:pt x="1985030" y="1545059"/>
                    <a:pt x="1957524" y="1562738"/>
                    <a:pt x="1930466" y="1581087"/>
                  </a:cubicBezTo>
                  <a:cubicBezTo>
                    <a:pt x="1903408" y="1599436"/>
                    <a:pt x="1876842" y="1618410"/>
                    <a:pt x="1850588" y="1637785"/>
                  </a:cubicBezTo>
                  <a:lnTo>
                    <a:pt x="1797054" y="1678948"/>
                  </a:lnTo>
                  <a:cubicBezTo>
                    <a:pt x="1796114" y="1679706"/>
                    <a:pt x="1780729" y="1693189"/>
                    <a:pt x="1773931" y="1700198"/>
                  </a:cubicBezTo>
                  <a:cubicBezTo>
                    <a:pt x="1724421" y="1723145"/>
                    <a:pt x="1676432" y="1749887"/>
                    <a:pt x="1630545" y="1781183"/>
                  </a:cubicBezTo>
                  <a:cubicBezTo>
                    <a:pt x="1590114" y="1808996"/>
                    <a:pt x="1536221" y="1854310"/>
                    <a:pt x="1483760" y="1908999"/>
                  </a:cubicBezTo>
                  <a:cubicBezTo>
                    <a:pt x="1469806" y="1923554"/>
                    <a:pt x="1456075" y="1938956"/>
                    <a:pt x="1442569" y="1954671"/>
                  </a:cubicBezTo>
                  <a:cubicBezTo>
                    <a:pt x="1498653" y="1818506"/>
                    <a:pt x="1559344" y="1683367"/>
                    <a:pt x="1625849" y="1551176"/>
                  </a:cubicBezTo>
                  <a:cubicBezTo>
                    <a:pt x="1698258" y="1407287"/>
                    <a:pt x="1777777" y="1267149"/>
                    <a:pt x="1864453" y="1132368"/>
                  </a:cubicBezTo>
                  <a:lnTo>
                    <a:pt x="1872324" y="1127591"/>
                  </a:lnTo>
                  <a:lnTo>
                    <a:pt x="1912084" y="1106608"/>
                  </a:lnTo>
                  <a:lnTo>
                    <a:pt x="2041159" y="1050267"/>
                  </a:lnTo>
                  <a:cubicBezTo>
                    <a:pt x="2048494" y="1047633"/>
                    <a:pt x="2052295" y="1039597"/>
                    <a:pt x="2049656" y="1032275"/>
                  </a:cubicBezTo>
                  <a:cubicBezTo>
                    <a:pt x="2047018" y="1024954"/>
                    <a:pt x="2038923" y="1021159"/>
                    <a:pt x="2031632" y="1023793"/>
                  </a:cubicBezTo>
                  <a:cubicBezTo>
                    <a:pt x="2014861" y="1028614"/>
                    <a:pt x="1998224" y="1032989"/>
                    <a:pt x="1981720" y="1038034"/>
                  </a:cubicBezTo>
                  <a:cubicBezTo>
                    <a:pt x="1970539" y="1041472"/>
                    <a:pt x="1959403" y="1045043"/>
                    <a:pt x="1948445" y="1049195"/>
                  </a:cubicBezTo>
                  <a:cubicBezTo>
                    <a:pt x="1939232" y="1052722"/>
                    <a:pt x="1930153" y="1056606"/>
                    <a:pt x="1921253" y="1060937"/>
                  </a:cubicBezTo>
                  <a:cubicBezTo>
                    <a:pt x="1915931" y="1063526"/>
                    <a:pt x="1910743" y="1066607"/>
                    <a:pt x="1905510" y="1069508"/>
                  </a:cubicBezTo>
                  <a:cubicBezTo>
                    <a:pt x="1932837" y="1028748"/>
                    <a:pt x="1960476" y="988211"/>
                    <a:pt x="1989368" y="948656"/>
                  </a:cubicBezTo>
                  <a:cubicBezTo>
                    <a:pt x="2001533" y="932004"/>
                    <a:pt x="2014414" y="915932"/>
                    <a:pt x="2026847" y="899503"/>
                  </a:cubicBezTo>
                  <a:cubicBezTo>
                    <a:pt x="2030514" y="897896"/>
                    <a:pt x="2033600" y="895262"/>
                    <a:pt x="2034674" y="891199"/>
                  </a:cubicBezTo>
                  <a:cubicBezTo>
                    <a:pt x="2034316" y="890931"/>
                    <a:pt x="2034450" y="890619"/>
                    <a:pt x="2034897" y="890262"/>
                  </a:cubicBezTo>
                  <a:cubicBezTo>
                    <a:pt x="2035702" y="889503"/>
                    <a:pt x="2037536" y="888565"/>
                    <a:pt x="2038610" y="887717"/>
                  </a:cubicBezTo>
                  <a:cubicBezTo>
                    <a:pt x="2042411" y="884592"/>
                    <a:pt x="2047510" y="881511"/>
                    <a:pt x="2052921" y="878386"/>
                  </a:cubicBezTo>
                  <a:cubicBezTo>
                    <a:pt x="2069693" y="868699"/>
                    <a:pt x="2089998" y="859814"/>
                    <a:pt x="2096438" y="856198"/>
                  </a:cubicBezTo>
                  <a:cubicBezTo>
                    <a:pt x="2119829" y="842448"/>
                    <a:pt x="2143712" y="830215"/>
                    <a:pt x="2167505" y="818161"/>
                  </a:cubicBezTo>
                  <a:cubicBezTo>
                    <a:pt x="2183427" y="810081"/>
                    <a:pt x="2199259" y="802089"/>
                    <a:pt x="2215450" y="794723"/>
                  </a:cubicBezTo>
                  <a:cubicBezTo>
                    <a:pt x="2242284" y="782490"/>
                    <a:pt x="2269611" y="771374"/>
                    <a:pt x="2298458" y="762847"/>
                  </a:cubicBezTo>
                  <a:cubicBezTo>
                    <a:pt x="2306016" y="760972"/>
                    <a:pt x="2310623" y="753293"/>
                    <a:pt x="2308700" y="745793"/>
                  </a:cubicBezTo>
                  <a:cubicBezTo>
                    <a:pt x="2306821" y="738248"/>
                    <a:pt x="2299173" y="733650"/>
                    <a:pt x="2291615" y="735525"/>
                  </a:cubicBezTo>
                  <a:cubicBezTo>
                    <a:pt x="2252705" y="743650"/>
                    <a:pt x="2215539" y="754990"/>
                    <a:pt x="2179804" y="770303"/>
                  </a:cubicBezTo>
                  <a:cubicBezTo>
                    <a:pt x="2165537" y="776419"/>
                    <a:pt x="2151494" y="783249"/>
                    <a:pt x="2137763" y="790705"/>
                  </a:cubicBezTo>
                  <a:cubicBezTo>
                    <a:pt x="2120276" y="800214"/>
                    <a:pt x="2103460" y="811107"/>
                    <a:pt x="2086554" y="822135"/>
                  </a:cubicBezTo>
                  <a:cubicBezTo>
                    <a:pt x="2146216" y="747846"/>
                    <a:pt x="2208875" y="676237"/>
                    <a:pt x="2274888" y="607976"/>
                  </a:cubicBezTo>
                  <a:cubicBezTo>
                    <a:pt x="2278600" y="610208"/>
                    <a:pt x="2282849" y="611280"/>
                    <a:pt x="2287187" y="609539"/>
                  </a:cubicBezTo>
                  <a:cubicBezTo>
                    <a:pt x="2391395" y="568287"/>
                    <a:pt x="2537778" y="515964"/>
                    <a:pt x="2657818" y="529179"/>
                  </a:cubicBezTo>
                  <a:cubicBezTo>
                    <a:pt x="2736040" y="537795"/>
                    <a:pt x="2802545" y="575609"/>
                    <a:pt x="2835821" y="667799"/>
                  </a:cubicBezTo>
                  <a:cubicBezTo>
                    <a:pt x="2852458" y="712711"/>
                    <a:pt x="2846733" y="771865"/>
                    <a:pt x="2822806" y="817581"/>
                  </a:cubicBezTo>
                  <a:cubicBezTo>
                    <a:pt x="2799594" y="862002"/>
                    <a:pt x="2758581" y="893878"/>
                    <a:pt x="2702139" y="884190"/>
                  </a:cubicBezTo>
                  <a:cubicBezTo>
                    <a:pt x="2682684" y="880886"/>
                    <a:pt x="2659607" y="869904"/>
                    <a:pt x="2642254" y="854189"/>
                  </a:cubicBezTo>
                  <a:cubicBezTo>
                    <a:pt x="2626242" y="839635"/>
                    <a:pt x="2614569" y="821063"/>
                    <a:pt x="2618102" y="800170"/>
                  </a:cubicBezTo>
                  <a:cubicBezTo>
                    <a:pt x="2619757" y="790482"/>
                    <a:pt x="2624096" y="782312"/>
                    <a:pt x="2630223" y="775571"/>
                  </a:cubicBezTo>
                  <a:cubicBezTo>
                    <a:pt x="2636931" y="768160"/>
                    <a:pt x="2645608" y="762311"/>
                    <a:pt x="2655000" y="757802"/>
                  </a:cubicBezTo>
                  <a:cubicBezTo>
                    <a:pt x="2659920" y="755481"/>
                    <a:pt x="2674008" y="755615"/>
                    <a:pt x="2680001" y="755615"/>
                  </a:cubicBezTo>
                  <a:cubicBezTo>
                    <a:pt x="2680538" y="755659"/>
                    <a:pt x="2680985" y="755615"/>
                    <a:pt x="2681477" y="755570"/>
                  </a:cubicBezTo>
                  <a:cubicBezTo>
                    <a:pt x="2683937" y="755972"/>
                    <a:pt x="2686575" y="755704"/>
                    <a:pt x="2689080" y="754632"/>
                  </a:cubicBezTo>
                  <a:cubicBezTo>
                    <a:pt x="2690064" y="754186"/>
                    <a:pt x="2698114" y="729051"/>
                    <a:pt x="2680359" y="728605"/>
                  </a:cubicBezTo>
                  <a:cubicBezTo>
                    <a:pt x="2671414" y="728382"/>
                    <a:pt x="2650662" y="729319"/>
                    <a:pt x="2643282" y="732623"/>
                  </a:cubicBezTo>
                  <a:cubicBezTo>
                    <a:pt x="2630357" y="738427"/>
                    <a:pt x="2618550" y="746239"/>
                    <a:pt x="2609202" y="756061"/>
                  </a:cubicBezTo>
                  <a:cubicBezTo>
                    <a:pt x="2599184" y="766642"/>
                    <a:pt x="2591983" y="779544"/>
                    <a:pt x="2589032" y="794946"/>
                  </a:cubicBezTo>
                  <a:cubicBezTo>
                    <a:pt x="2584157" y="820304"/>
                    <a:pt x="2592923" y="844233"/>
                    <a:pt x="2609113" y="864234"/>
                  </a:cubicBezTo>
                  <a:cubicBezTo>
                    <a:pt x="2630938" y="891378"/>
                    <a:pt x="2666807" y="910843"/>
                    <a:pt x="2696281" y="916513"/>
                  </a:cubicBezTo>
                  <a:cubicBezTo>
                    <a:pt x="2769047" y="930352"/>
                    <a:pt x="2823655" y="891378"/>
                    <a:pt x="2854560" y="834456"/>
                  </a:cubicBezTo>
                  <a:cubicBezTo>
                    <a:pt x="2884078" y="779990"/>
                    <a:pt x="2890831" y="708961"/>
                    <a:pt x="2871510" y="654852"/>
                  </a:cubicBezTo>
                  <a:cubicBezTo>
                    <a:pt x="2831795" y="546769"/>
                    <a:pt x="2753572" y="501901"/>
                    <a:pt x="2661574" y="493017"/>
                  </a:cubicBezTo>
                  <a:cubicBezTo>
                    <a:pt x="2550882" y="482347"/>
                    <a:pt x="2419616" y="525697"/>
                    <a:pt x="2316213" y="567216"/>
                  </a:cubicBezTo>
                  <a:cubicBezTo>
                    <a:pt x="2355973" y="527706"/>
                    <a:pt x="2396896" y="489445"/>
                    <a:pt x="2439026" y="452391"/>
                  </a:cubicBezTo>
                  <a:cubicBezTo>
                    <a:pt x="2439160" y="452391"/>
                    <a:pt x="2439429" y="452391"/>
                    <a:pt x="2439563" y="452346"/>
                  </a:cubicBezTo>
                  <a:lnTo>
                    <a:pt x="2454769" y="448060"/>
                  </a:lnTo>
                  <a:lnTo>
                    <a:pt x="2502222" y="434622"/>
                  </a:lnTo>
                  <a:cubicBezTo>
                    <a:pt x="2516176" y="430560"/>
                    <a:pt x="2530219" y="427836"/>
                    <a:pt x="2544173" y="425247"/>
                  </a:cubicBezTo>
                  <a:cubicBezTo>
                    <a:pt x="2553610" y="423506"/>
                    <a:pt x="2563002" y="421809"/>
                    <a:pt x="2572439" y="420425"/>
                  </a:cubicBezTo>
                  <a:cubicBezTo>
                    <a:pt x="2596277" y="416898"/>
                    <a:pt x="2620204" y="414800"/>
                    <a:pt x="2644892" y="415202"/>
                  </a:cubicBezTo>
                  <a:cubicBezTo>
                    <a:pt x="2652630" y="415782"/>
                    <a:pt x="2659383" y="409979"/>
                    <a:pt x="2659964" y="402210"/>
                  </a:cubicBezTo>
                  <a:cubicBezTo>
                    <a:pt x="2660546" y="394487"/>
                    <a:pt x="2654732" y="387746"/>
                    <a:pt x="2646994" y="387165"/>
                  </a:cubicBezTo>
                  <a:cubicBezTo>
                    <a:pt x="2620518" y="383638"/>
                    <a:pt x="2594488" y="382121"/>
                    <a:pt x="2568548" y="383817"/>
                  </a:cubicBezTo>
                  <a:cubicBezTo>
                    <a:pt x="2557993" y="384531"/>
                    <a:pt x="2547483" y="385781"/>
                    <a:pt x="2537062" y="387790"/>
                  </a:cubicBezTo>
                  <a:cubicBezTo>
                    <a:pt x="2525970" y="389933"/>
                    <a:pt x="2514968" y="393103"/>
                    <a:pt x="2504011" y="396630"/>
                  </a:cubicBezTo>
                  <a:cubicBezTo>
                    <a:pt x="2551553" y="357477"/>
                    <a:pt x="2600839" y="320288"/>
                    <a:pt x="2651422" y="284484"/>
                  </a:cubicBezTo>
                  <a:cubicBezTo>
                    <a:pt x="2653435" y="284707"/>
                    <a:pt x="2655447" y="285019"/>
                    <a:pt x="2658354" y="284082"/>
                  </a:cubicBezTo>
                  <a:cubicBezTo>
                    <a:pt x="2659830" y="283635"/>
                    <a:pt x="2663632" y="281537"/>
                    <a:pt x="2665331" y="280599"/>
                  </a:cubicBezTo>
                  <a:lnTo>
                    <a:pt x="2683042" y="276448"/>
                  </a:lnTo>
                  <a:cubicBezTo>
                    <a:pt x="2693418" y="274037"/>
                    <a:pt x="2703794" y="271939"/>
                    <a:pt x="2714260" y="270019"/>
                  </a:cubicBezTo>
                  <a:cubicBezTo>
                    <a:pt x="2721147" y="268813"/>
                    <a:pt x="2727990" y="267697"/>
                    <a:pt x="2734878" y="266804"/>
                  </a:cubicBezTo>
                  <a:cubicBezTo>
                    <a:pt x="2744493" y="265420"/>
                    <a:pt x="2754154" y="264751"/>
                    <a:pt x="2763770" y="264081"/>
                  </a:cubicBezTo>
                  <a:cubicBezTo>
                    <a:pt x="2773519" y="263411"/>
                    <a:pt x="2783314" y="262965"/>
                    <a:pt x="2793064" y="262519"/>
                  </a:cubicBezTo>
                  <a:cubicBezTo>
                    <a:pt x="2823342" y="261135"/>
                    <a:pt x="2853576" y="260867"/>
                    <a:pt x="2883944" y="260644"/>
                  </a:cubicBezTo>
                  <a:cubicBezTo>
                    <a:pt x="2891726" y="261001"/>
                    <a:pt x="2898300" y="254974"/>
                    <a:pt x="2898658" y="247206"/>
                  </a:cubicBezTo>
                  <a:cubicBezTo>
                    <a:pt x="2898926" y="239527"/>
                    <a:pt x="2892889" y="232919"/>
                    <a:pt x="2885107" y="232562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 rot="-5400000" flipH="1">
              <a:off x="8735385" y="211889"/>
              <a:ext cx="898344" cy="556226"/>
            </a:xfrm>
            <a:custGeom>
              <a:avLst/>
              <a:gdLst/>
              <a:ahLst/>
              <a:cxnLst/>
              <a:rect l="l" t="t" r="r" b="b"/>
              <a:pathLst>
                <a:path w="1796687" h="1112451" extrusionOk="0">
                  <a:moveTo>
                    <a:pt x="565246" y="751195"/>
                  </a:moveTo>
                  <a:cubicBezTo>
                    <a:pt x="570434" y="753204"/>
                    <a:pt x="554154" y="750391"/>
                    <a:pt x="548698" y="749454"/>
                  </a:cubicBezTo>
                  <a:cubicBezTo>
                    <a:pt x="537740" y="747534"/>
                    <a:pt x="527141" y="744320"/>
                    <a:pt x="516720" y="740302"/>
                  </a:cubicBezTo>
                  <a:cubicBezTo>
                    <a:pt x="480493" y="726194"/>
                    <a:pt x="446995" y="706953"/>
                    <a:pt x="416090" y="683470"/>
                  </a:cubicBezTo>
                  <a:cubicBezTo>
                    <a:pt x="325747" y="614807"/>
                    <a:pt x="243454" y="521723"/>
                    <a:pt x="192245" y="420202"/>
                  </a:cubicBezTo>
                  <a:cubicBezTo>
                    <a:pt x="186610" y="409041"/>
                    <a:pt x="144748" y="333771"/>
                    <a:pt x="154185" y="320512"/>
                  </a:cubicBezTo>
                  <a:cubicBezTo>
                    <a:pt x="157897" y="315288"/>
                    <a:pt x="182585" y="324574"/>
                    <a:pt x="186833" y="325646"/>
                  </a:cubicBezTo>
                  <a:cubicBezTo>
                    <a:pt x="226683" y="335378"/>
                    <a:pt x="265280" y="349352"/>
                    <a:pt x="302356" y="366674"/>
                  </a:cubicBezTo>
                  <a:cubicBezTo>
                    <a:pt x="394757" y="409934"/>
                    <a:pt x="497757" y="483776"/>
                    <a:pt x="535280" y="583109"/>
                  </a:cubicBezTo>
                  <a:cubicBezTo>
                    <a:pt x="552365" y="628334"/>
                    <a:pt x="548072" y="677755"/>
                    <a:pt x="561936" y="723739"/>
                  </a:cubicBezTo>
                  <a:lnTo>
                    <a:pt x="565246" y="751195"/>
                  </a:lnTo>
                  <a:close/>
                  <a:moveTo>
                    <a:pt x="820622" y="10"/>
                  </a:moveTo>
                  <a:cubicBezTo>
                    <a:pt x="819235" y="-882"/>
                    <a:pt x="755771" y="56351"/>
                    <a:pt x="752283" y="59119"/>
                  </a:cubicBezTo>
                  <a:cubicBezTo>
                    <a:pt x="679561" y="117157"/>
                    <a:pt x="603977" y="181132"/>
                    <a:pt x="563188" y="266715"/>
                  </a:cubicBezTo>
                  <a:cubicBezTo>
                    <a:pt x="550174" y="294038"/>
                    <a:pt x="539395" y="324262"/>
                    <a:pt x="537025" y="354709"/>
                  </a:cubicBezTo>
                  <a:cubicBezTo>
                    <a:pt x="536220" y="364486"/>
                    <a:pt x="536622" y="374487"/>
                    <a:pt x="537651" y="384264"/>
                  </a:cubicBezTo>
                  <a:cubicBezTo>
                    <a:pt x="538098" y="388639"/>
                    <a:pt x="544046" y="400559"/>
                    <a:pt x="541542" y="396943"/>
                  </a:cubicBezTo>
                  <a:lnTo>
                    <a:pt x="554646" y="436140"/>
                  </a:lnTo>
                  <a:cubicBezTo>
                    <a:pt x="695349" y="407211"/>
                    <a:pt x="803582" y="272519"/>
                    <a:pt x="820711" y="134791"/>
                  </a:cubicBezTo>
                  <a:cubicBezTo>
                    <a:pt x="825183" y="98808"/>
                    <a:pt x="820890" y="63539"/>
                    <a:pt x="818654" y="27645"/>
                  </a:cubicBezTo>
                  <a:cubicBezTo>
                    <a:pt x="818520" y="25681"/>
                    <a:pt x="821158" y="323"/>
                    <a:pt x="820622" y="10"/>
                  </a:cubicBezTo>
                  <a:close/>
                  <a:moveTo>
                    <a:pt x="303832" y="898521"/>
                  </a:moveTo>
                  <a:cubicBezTo>
                    <a:pt x="241173" y="902986"/>
                    <a:pt x="129005" y="942005"/>
                    <a:pt x="58519" y="995578"/>
                  </a:cubicBezTo>
                  <a:cubicBezTo>
                    <a:pt x="52839" y="999908"/>
                    <a:pt x="-1188" y="1035043"/>
                    <a:pt x="20" y="1043972"/>
                  </a:cubicBezTo>
                  <a:cubicBezTo>
                    <a:pt x="1451" y="1054330"/>
                    <a:pt x="72697" y="1080670"/>
                    <a:pt x="80703" y="1084107"/>
                  </a:cubicBezTo>
                  <a:cubicBezTo>
                    <a:pt x="175205" y="1124510"/>
                    <a:pt x="272436" y="1124332"/>
                    <a:pt x="360364" y="1066562"/>
                  </a:cubicBezTo>
                  <a:cubicBezTo>
                    <a:pt x="381831" y="1052455"/>
                    <a:pt x="458534" y="1003748"/>
                    <a:pt x="434606" y="968702"/>
                  </a:cubicBezTo>
                  <a:cubicBezTo>
                    <a:pt x="434606" y="968702"/>
                    <a:pt x="353208" y="894994"/>
                    <a:pt x="303832" y="898521"/>
                  </a:cubicBezTo>
                  <a:close/>
                  <a:moveTo>
                    <a:pt x="1255297" y="1010355"/>
                  </a:moveTo>
                  <a:cubicBezTo>
                    <a:pt x="1232488" y="996247"/>
                    <a:pt x="1208471" y="983792"/>
                    <a:pt x="1183872" y="973211"/>
                  </a:cubicBezTo>
                  <a:cubicBezTo>
                    <a:pt x="1119648" y="945576"/>
                    <a:pt x="1049610" y="937585"/>
                    <a:pt x="981808" y="956559"/>
                  </a:cubicBezTo>
                  <a:cubicBezTo>
                    <a:pt x="961593" y="962184"/>
                    <a:pt x="925366" y="971425"/>
                    <a:pt x="915213" y="992095"/>
                  </a:cubicBezTo>
                  <a:lnTo>
                    <a:pt x="903093" y="999640"/>
                  </a:lnTo>
                  <a:cubicBezTo>
                    <a:pt x="930599" y="1045579"/>
                    <a:pt x="972416" y="1071205"/>
                    <a:pt x="1025146" y="1082277"/>
                  </a:cubicBezTo>
                  <a:cubicBezTo>
                    <a:pt x="1061641" y="1089956"/>
                    <a:pt x="1100417" y="1090670"/>
                    <a:pt x="1137225" y="1084777"/>
                  </a:cubicBezTo>
                  <a:cubicBezTo>
                    <a:pt x="1157306" y="1081607"/>
                    <a:pt x="1176940" y="1076071"/>
                    <a:pt x="1195948" y="1068794"/>
                  </a:cubicBezTo>
                  <a:cubicBezTo>
                    <a:pt x="1209007" y="1063794"/>
                    <a:pt x="1221799" y="1058169"/>
                    <a:pt x="1234143" y="1051606"/>
                  </a:cubicBezTo>
                  <a:cubicBezTo>
                    <a:pt x="1245681" y="1045490"/>
                    <a:pt x="1256818" y="1038526"/>
                    <a:pt x="1267507" y="1031070"/>
                  </a:cubicBezTo>
                  <a:cubicBezTo>
                    <a:pt x="1268625" y="1030266"/>
                    <a:pt x="1275915" y="1026873"/>
                    <a:pt x="1275915" y="1025132"/>
                  </a:cubicBezTo>
                  <a:cubicBezTo>
                    <a:pt x="1275870" y="1020534"/>
                    <a:pt x="1258249" y="1012185"/>
                    <a:pt x="1255297" y="1010355"/>
                  </a:cubicBezTo>
                  <a:close/>
                  <a:moveTo>
                    <a:pt x="1777722" y="309351"/>
                  </a:moveTo>
                  <a:cubicBezTo>
                    <a:pt x="1755181" y="275153"/>
                    <a:pt x="1730225" y="242384"/>
                    <a:pt x="1703614" y="211312"/>
                  </a:cubicBezTo>
                  <a:cubicBezTo>
                    <a:pt x="1654059" y="153498"/>
                    <a:pt x="1597438" y="99969"/>
                    <a:pt x="1526908" y="68986"/>
                  </a:cubicBezTo>
                  <a:cubicBezTo>
                    <a:pt x="1501415" y="57825"/>
                    <a:pt x="1474536" y="50057"/>
                    <a:pt x="1446851" y="47244"/>
                  </a:cubicBezTo>
                  <a:cubicBezTo>
                    <a:pt x="1438712" y="46440"/>
                    <a:pt x="1386474" y="54343"/>
                    <a:pt x="1382359" y="47289"/>
                  </a:cubicBezTo>
                  <a:cubicBezTo>
                    <a:pt x="1362412" y="199660"/>
                    <a:pt x="1548152" y="316538"/>
                    <a:pt x="1676198" y="336450"/>
                  </a:cubicBezTo>
                  <a:cubicBezTo>
                    <a:pt x="1705134" y="340959"/>
                    <a:pt x="1767748" y="353414"/>
                    <a:pt x="1796685" y="340825"/>
                  </a:cubicBezTo>
                  <a:cubicBezTo>
                    <a:pt x="1796953" y="340735"/>
                    <a:pt x="1778437" y="310422"/>
                    <a:pt x="1777722" y="30935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 rot="-5400000" flipH="1">
              <a:off x="8771657" y="240474"/>
              <a:ext cx="804661" cy="500423"/>
            </a:xfrm>
            <a:custGeom>
              <a:avLst/>
              <a:gdLst/>
              <a:ahLst/>
              <a:cxnLst/>
              <a:rect l="l" t="t" r="r" b="b"/>
              <a:pathLst>
                <a:path w="1609322" h="1000845" extrusionOk="0">
                  <a:moveTo>
                    <a:pt x="433076" y="434291"/>
                  </a:moveTo>
                  <a:cubicBezTo>
                    <a:pt x="432897" y="434693"/>
                    <a:pt x="432763" y="435095"/>
                    <a:pt x="432628" y="435541"/>
                  </a:cubicBezTo>
                  <a:cubicBezTo>
                    <a:pt x="432271" y="434961"/>
                    <a:pt x="432763" y="434068"/>
                    <a:pt x="433702" y="433086"/>
                  </a:cubicBezTo>
                  <a:cubicBezTo>
                    <a:pt x="433478" y="433488"/>
                    <a:pt x="433255" y="433890"/>
                    <a:pt x="433076" y="434291"/>
                  </a:cubicBezTo>
                  <a:close/>
                  <a:moveTo>
                    <a:pt x="662109" y="70932"/>
                  </a:moveTo>
                  <a:cubicBezTo>
                    <a:pt x="649273" y="82405"/>
                    <a:pt x="637779" y="95486"/>
                    <a:pt x="627000" y="109237"/>
                  </a:cubicBezTo>
                  <a:cubicBezTo>
                    <a:pt x="611660" y="128835"/>
                    <a:pt x="597840" y="149907"/>
                    <a:pt x="583260" y="169462"/>
                  </a:cubicBezTo>
                  <a:cubicBezTo>
                    <a:pt x="573018" y="183480"/>
                    <a:pt x="562463" y="197230"/>
                    <a:pt x="552176" y="211204"/>
                  </a:cubicBezTo>
                  <a:cubicBezTo>
                    <a:pt x="541800" y="225356"/>
                    <a:pt x="531514" y="239553"/>
                    <a:pt x="521630" y="254018"/>
                  </a:cubicBezTo>
                  <a:cubicBezTo>
                    <a:pt x="508257" y="273527"/>
                    <a:pt x="495690" y="293528"/>
                    <a:pt x="483838" y="313975"/>
                  </a:cubicBezTo>
                  <a:cubicBezTo>
                    <a:pt x="476324" y="327145"/>
                    <a:pt x="468945" y="340404"/>
                    <a:pt x="462191" y="354021"/>
                  </a:cubicBezTo>
                  <a:cubicBezTo>
                    <a:pt x="455348" y="367861"/>
                    <a:pt x="449087" y="381924"/>
                    <a:pt x="443809" y="396433"/>
                  </a:cubicBezTo>
                  <a:lnTo>
                    <a:pt x="434865" y="423889"/>
                  </a:lnTo>
                  <a:cubicBezTo>
                    <a:pt x="434462" y="425318"/>
                    <a:pt x="435088" y="428175"/>
                    <a:pt x="435401" y="430765"/>
                  </a:cubicBezTo>
                  <a:cubicBezTo>
                    <a:pt x="434775" y="431479"/>
                    <a:pt x="434194" y="432238"/>
                    <a:pt x="433702" y="433086"/>
                  </a:cubicBezTo>
                  <a:cubicBezTo>
                    <a:pt x="434194" y="432550"/>
                    <a:pt x="434820" y="431970"/>
                    <a:pt x="435491" y="431390"/>
                  </a:cubicBezTo>
                  <a:cubicBezTo>
                    <a:pt x="435849" y="434024"/>
                    <a:pt x="435804" y="436211"/>
                    <a:pt x="434015" y="436077"/>
                  </a:cubicBezTo>
                  <a:cubicBezTo>
                    <a:pt x="433255" y="436033"/>
                    <a:pt x="432807" y="435854"/>
                    <a:pt x="432628" y="435541"/>
                  </a:cubicBezTo>
                  <a:cubicBezTo>
                    <a:pt x="430392" y="442015"/>
                    <a:pt x="433478" y="449247"/>
                    <a:pt x="439874" y="452149"/>
                  </a:cubicBezTo>
                  <a:cubicBezTo>
                    <a:pt x="445688" y="455006"/>
                    <a:pt x="450250" y="453399"/>
                    <a:pt x="453783" y="451390"/>
                  </a:cubicBezTo>
                  <a:cubicBezTo>
                    <a:pt x="456466" y="449872"/>
                    <a:pt x="458747" y="447149"/>
                    <a:pt x="460223" y="443086"/>
                  </a:cubicBezTo>
                  <a:cubicBezTo>
                    <a:pt x="461028" y="440988"/>
                    <a:pt x="461476" y="434336"/>
                    <a:pt x="461610" y="432148"/>
                  </a:cubicBezTo>
                  <a:lnTo>
                    <a:pt x="471539" y="407505"/>
                  </a:lnTo>
                  <a:cubicBezTo>
                    <a:pt x="476100" y="397058"/>
                    <a:pt x="481333" y="386879"/>
                    <a:pt x="486834" y="376879"/>
                  </a:cubicBezTo>
                  <a:cubicBezTo>
                    <a:pt x="495198" y="361566"/>
                    <a:pt x="504411" y="346744"/>
                    <a:pt x="513848" y="332145"/>
                  </a:cubicBezTo>
                  <a:cubicBezTo>
                    <a:pt x="520020" y="322547"/>
                    <a:pt x="526415" y="313127"/>
                    <a:pt x="532856" y="303752"/>
                  </a:cubicBezTo>
                  <a:cubicBezTo>
                    <a:pt x="545870" y="284778"/>
                    <a:pt x="559467" y="266250"/>
                    <a:pt x="572839" y="247544"/>
                  </a:cubicBezTo>
                  <a:cubicBezTo>
                    <a:pt x="586391" y="228570"/>
                    <a:pt x="599629" y="209329"/>
                    <a:pt x="612689" y="190087"/>
                  </a:cubicBezTo>
                  <a:cubicBezTo>
                    <a:pt x="626016" y="169863"/>
                    <a:pt x="638584" y="148300"/>
                    <a:pt x="652538" y="127898"/>
                  </a:cubicBezTo>
                  <a:cubicBezTo>
                    <a:pt x="661438" y="114906"/>
                    <a:pt x="670830" y="102361"/>
                    <a:pt x="681653" y="91200"/>
                  </a:cubicBezTo>
                  <a:cubicBezTo>
                    <a:pt x="687244" y="85843"/>
                    <a:pt x="687423" y="76914"/>
                    <a:pt x="682056" y="71333"/>
                  </a:cubicBezTo>
                  <a:cubicBezTo>
                    <a:pt x="676644" y="65708"/>
                    <a:pt x="667699" y="65530"/>
                    <a:pt x="662109" y="70932"/>
                  </a:cubicBezTo>
                  <a:close/>
                  <a:moveTo>
                    <a:pt x="386562" y="568805"/>
                  </a:moveTo>
                  <a:cubicBezTo>
                    <a:pt x="366973" y="545813"/>
                    <a:pt x="346445" y="524875"/>
                    <a:pt x="327571" y="505990"/>
                  </a:cubicBezTo>
                  <a:cubicBezTo>
                    <a:pt x="318089" y="496704"/>
                    <a:pt x="308340" y="487820"/>
                    <a:pt x="298232" y="479293"/>
                  </a:cubicBezTo>
                  <a:cubicBezTo>
                    <a:pt x="283339" y="466658"/>
                    <a:pt x="267864" y="454738"/>
                    <a:pt x="252166" y="442997"/>
                  </a:cubicBezTo>
                  <a:lnTo>
                    <a:pt x="228507" y="426032"/>
                  </a:lnTo>
                  <a:cubicBezTo>
                    <a:pt x="225868" y="424291"/>
                    <a:pt x="221887" y="418889"/>
                    <a:pt x="219428" y="417103"/>
                  </a:cubicBezTo>
                  <a:cubicBezTo>
                    <a:pt x="215984" y="414559"/>
                    <a:pt x="212764" y="413621"/>
                    <a:pt x="210438" y="413576"/>
                  </a:cubicBezTo>
                  <a:cubicBezTo>
                    <a:pt x="206547" y="413487"/>
                    <a:pt x="203148" y="414469"/>
                    <a:pt x="200420" y="416969"/>
                  </a:cubicBezTo>
                  <a:cubicBezTo>
                    <a:pt x="198497" y="418755"/>
                    <a:pt x="195813" y="421479"/>
                    <a:pt x="195411" y="426747"/>
                  </a:cubicBezTo>
                  <a:cubicBezTo>
                    <a:pt x="194785" y="432104"/>
                    <a:pt x="197378" y="437104"/>
                    <a:pt x="201717" y="439738"/>
                  </a:cubicBezTo>
                  <a:cubicBezTo>
                    <a:pt x="201717" y="439381"/>
                    <a:pt x="201985" y="438934"/>
                    <a:pt x="202477" y="438354"/>
                  </a:cubicBezTo>
                  <a:cubicBezTo>
                    <a:pt x="203506" y="437193"/>
                    <a:pt x="205026" y="438801"/>
                    <a:pt x="206592" y="441077"/>
                  </a:cubicBezTo>
                  <a:cubicBezTo>
                    <a:pt x="205921" y="441122"/>
                    <a:pt x="205295" y="441167"/>
                    <a:pt x="204713" y="441122"/>
                  </a:cubicBezTo>
                  <a:cubicBezTo>
                    <a:pt x="205429" y="441345"/>
                    <a:pt x="206189" y="441524"/>
                    <a:pt x="206950" y="441658"/>
                  </a:cubicBezTo>
                  <a:cubicBezTo>
                    <a:pt x="208739" y="444336"/>
                    <a:pt x="210617" y="447774"/>
                    <a:pt x="212003" y="448845"/>
                  </a:cubicBezTo>
                  <a:lnTo>
                    <a:pt x="233337" y="466525"/>
                  </a:lnTo>
                  <a:cubicBezTo>
                    <a:pt x="245368" y="476793"/>
                    <a:pt x="257220" y="487195"/>
                    <a:pt x="268848" y="497954"/>
                  </a:cubicBezTo>
                  <a:cubicBezTo>
                    <a:pt x="280253" y="508490"/>
                    <a:pt x="291389" y="519339"/>
                    <a:pt x="301944" y="530812"/>
                  </a:cubicBezTo>
                  <a:cubicBezTo>
                    <a:pt x="319744" y="549697"/>
                    <a:pt x="338394" y="571126"/>
                    <a:pt x="357402" y="593493"/>
                  </a:cubicBezTo>
                  <a:cubicBezTo>
                    <a:pt x="375113" y="614342"/>
                    <a:pt x="393047" y="635994"/>
                    <a:pt x="409461" y="658361"/>
                  </a:cubicBezTo>
                  <a:cubicBezTo>
                    <a:pt x="432002" y="689076"/>
                    <a:pt x="452262" y="720595"/>
                    <a:pt x="465724" y="752069"/>
                  </a:cubicBezTo>
                  <a:cubicBezTo>
                    <a:pt x="468587" y="759302"/>
                    <a:pt x="476727" y="762873"/>
                    <a:pt x="483972" y="760061"/>
                  </a:cubicBezTo>
                  <a:cubicBezTo>
                    <a:pt x="491262" y="757204"/>
                    <a:pt x="494840" y="749078"/>
                    <a:pt x="491978" y="741846"/>
                  </a:cubicBezTo>
                  <a:cubicBezTo>
                    <a:pt x="476861" y="699300"/>
                    <a:pt x="451681" y="655281"/>
                    <a:pt x="422118" y="614252"/>
                  </a:cubicBezTo>
                  <a:cubicBezTo>
                    <a:pt x="410803" y="598538"/>
                    <a:pt x="398862" y="583269"/>
                    <a:pt x="386562" y="568805"/>
                  </a:cubicBezTo>
                  <a:close/>
                  <a:moveTo>
                    <a:pt x="370327" y="958862"/>
                  </a:moveTo>
                  <a:cubicBezTo>
                    <a:pt x="372787" y="955870"/>
                    <a:pt x="368986" y="955558"/>
                    <a:pt x="365005" y="955915"/>
                  </a:cubicBezTo>
                  <a:lnTo>
                    <a:pt x="365318" y="956228"/>
                  </a:lnTo>
                  <a:cubicBezTo>
                    <a:pt x="367107" y="956719"/>
                    <a:pt x="368807" y="957612"/>
                    <a:pt x="370327" y="958862"/>
                  </a:cubicBezTo>
                  <a:close/>
                  <a:moveTo>
                    <a:pt x="370327" y="958862"/>
                  </a:moveTo>
                  <a:lnTo>
                    <a:pt x="370193" y="958996"/>
                  </a:lnTo>
                  <a:cubicBezTo>
                    <a:pt x="369388" y="959888"/>
                    <a:pt x="367465" y="958370"/>
                    <a:pt x="365318" y="956228"/>
                  </a:cubicBezTo>
                  <a:cubicBezTo>
                    <a:pt x="364961" y="956138"/>
                    <a:pt x="364603" y="956049"/>
                    <a:pt x="364245" y="955960"/>
                  </a:cubicBezTo>
                  <a:lnTo>
                    <a:pt x="365005" y="955915"/>
                  </a:lnTo>
                  <a:cubicBezTo>
                    <a:pt x="362367" y="953326"/>
                    <a:pt x="359459" y="950022"/>
                    <a:pt x="357670" y="949084"/>
                  </a:cubicBezTo>
                  <a:cubicBezTo>
                    <a:pt x="354540" y="947433"/>
                    <a:pt x="351275" y="946049"/>
                    <a:pt x="347965" y="944709"/>
                  </a:cubicBezTo>
                  <a:cubicBezTo>
                    <a:pt x="343448" y="942924"/>
                    <a:pt x="338797" y="941406"/>
                    <a:pt x="334190" y="939888"/>
                  </a:cubicBezTo>
                  <a:cubicBezTo>
                    <a:pt x="321489" y="935781"/>
                    <a:pt x="308653" y="932656"/>
                    <a:pt x="295638" y="930379"/>
                  </a:cubicBezTo>
                  <a:cubicBezTo>
                    <a:pt x="282623" y="928146"/>
                    <a:pt x="269474" y="926896"/>
                    <a:pt x="256102" y="926316"/>
                  </a:cubicBezTo>
                  <a:cubicBezTo>
                    <a:pt x="237183" y="925646"/>
                    <a:pt x="218175" y="926227"/>
                    <a:pt x="199257" y="928236"/>
                  </a:cubicBezTo>
                  <a:cubicBezTo>
                    <a:pt x="171751" y="931138"/>
                    <a:pt x="144470" y="936763"/>
                    <a:pt x="117367" y="941540"/>
                  </a:cubicBezTo>
                  <a:cubicBezTo>
                    <a:pt x="95810" y="945915"/>
                    <a:pt x="73090" y="949754"/>
                    <a:pt x="51398" y="956183"/>
                  </a:cubicBezTo>
                  <a:cubicBezTo>
                    <a:pt x="36103" y="960737"/>
                    <a:pt x="21299" y="966451"/>
                    <a:pt x="7613" y="974264"/>
                  </a:cubicBezTo>
                  <a:cubicBezTo>
                    <a:pt x="726" y="977835"/>
                    <a:pt x="-2002" y="986363"/>
                    <a:pt x="1575" y="993238"/>
                  </a:cubicBezTo>
                  <a:cubicBezTo>
                    <a:pt x="5153" y="1000158"/>
                    <a:pt x="13696" y="1002836"/>
                    <a:pt x="20583" y="999265"/>
                  </a:cubicBezTo>
                  <a:cubicBezTo>
                    <a:pt x="32838" y="993550"/>
                    <a:pt x="45942" y="989889"/>
                    <a:pt x="59359" y="986988"/>
                  </a:cubicBezTo>
                  <a:cubicBezTo>
                    <a:pt x="80559" y="982389"/>
                    <a:pt x="102474" y="980112"/>
                    <a:pt x="123360" y="977344"/>
                  </a:cubicBezTo>
                  <a:cubicBezTo>
                    <a:pt x="142055" y="974487"/>
                    <a:pt x="160928" y="971764"/>
                    <a:pt x="179757" y="969085"/>
                  </a:cubicBezTo>
                  <a:cubicBezTo>
                    <a:pt x="192056" y="967299"/>
                    <a:pt x="204311" y="965558"/>
                    <a:pt x="216655" y="964219"/>
                  </a:cubicBezTo>
                  <a:cubicBezTo>
                    <a:pt x="229669" y="962835"/>
                    <a:pt x="242684" y="961719"/>
                    <a:pt x="255744" y="961496"/>
                  </a:cubicBezTo>
                  <a:cubicBezTo>
                    <a:pt x="267640" y="961272"/>
                    <a:pt x="279403" y="961674"/>
                    <a:pt x="291121" y="962924"/>
                  </a:cubicBezTo>
                  <a:cubicBezTo>
                    <a:pt x="302794" y="964130"/>
                    <a:pt x="314422" y="965960"/>
                    <a:pt x="326006" y="968773"/>
                  </a:cubicBezTo>
                  <a:lnTo>
                    <a:pt x="345595" y="974487"/>
                  </a:lnTo>
                  <a:cubicBezTo>
                    <a:pt x="347697" y="975380"/>
                    <a:pt x="351901" y="979130"/>
                    <a:pt x="353198" y="980068"/>
                  </a:cubicBezTo>
                  <a:cubicBezTo>
                    <a:pt x="359594" y="984800"/>
                    <a:pt x="365318" y="983059"/>
                    <a:pt x="366123" y="982791"/>
                  </a:cubicBezTo>
                  <a:cubicBezTo>
                    <a:pt x="367286" y="982345"/>
                    <a:pt x="383298" y="972389"/>
                    <a:pt x="371848" y="960335"/>
                  </a:cubicBezTo>
                  <a:cubicBezTo>
                    <a:pt x="371356" y="959799"/>
                    <a:pt x="370864" y="959308"/>
                    <a:pt x="370327" y="958862"/>
                  </a:cubicBezTo>
                  <a:close/>
                  <a:moveTo>
                    <a:pt x="1080505" y="961228"/>
                  </a:moveTo>
                  <a:cubicBezTo>
                    <a:pt x="1077553" y="962656"/>
                    <a:pt x="1072812" y="961808"/>
                    <a:pt x="1067803" y="961585"/>
                  </a:cubicBezTo>
                  <a:cubicBezTo>
                    <a:pt x="1056711" y="961005"/>
                    <a:pt x="1044636" y="958951"/>
                    <a:pt x="1037838" y="958638"/>
                  </a:cubicBezTo>
                  <a:cubicBezTo>
                    <a:pt x="1012255" y="957835"/>
                    <a:pt x="986673" y="955067"/>
                    <a:pt x="961046" y="953192"/>
                  </a:cubicBezTo>
                  <a:cubicBezTo>
                    <a:pt x="943782" y="951942"/>
                    <a:pt x="926430" y="951406"/>
                    <a:pt x="909255" y="950379"/>
                  </a:cubicBezTo>
                  <a:lnTo>
                    <a:pt x="846149" y="947968"/>
                  </a:lnTo>
                  <a:cubicBezTo>
                    <a:pt x="845747" y="947968"/>
                    <a:pt x="835773" y="947656"/>
                    <a:pt x="829959" y="945959"/>
                  </a:cubicBezTo>
                  <a:cubicBezTo>
                    <a:pt x="829422" y="945067"/>
                    <a:pt x="828752" y="944218"/>
                    <a:pt x="828036" y="943459"/>
                  </a:cubicBezTo>
                  <a:cubicBezTo>
                    <a:pt x="828528" y="944263"/>
                    <a:pt x="828931" y="945201"/>
                    <a:pt x="829244" y="945736"/>
                  </a:cubicBezTo>
                  <a:cubicBezTo>
                    <a:pt x="826829" y="944977"/>
                    <a:pt x="825353" y="943906"/>
                    <a:pt x="825979" y="942477"/>
                  </a:cubicBezTo>
                  <a:cubicBezTo>
                    <a:pt x="826113" y="942209"/>
                    <a:pt x="826247" y="942075"/>
                    <a:pt x="826381" y="941986"/>
                  </a:cubicBezTo>
                  <a:cubicBezTo>
                    <a:pt x="822759" y="939263"/>
                    <a:pt x="817794" y="938459"/>
                    <a:pt x="813277" y="940290"/>
                  </a:cubicBezTo>
                  <a:cubicBezTo>
                    <a:pt x="805137" y="943013"/>
                    <a:pt x="804332" y="949263"/>
                    <a:pt x="804466" y="954174"/>
                  </a:cubicBezTo>
                  <a:cubicBezTo>
                    <a:pt x="804511" y="956629"/>
                    <a:pt x="806211" y="962433"/>
                    <a:pt x="813411" y="966674"/>
                  </a:cubicBezTo>
                  <a:cubicBezTo>
                    <a:pt x="820075" y="970603"/>
                    <a:pt x="841319" y="977657"/>
                    <a:pt x="842214" y="977835"/>
                  </a:cubicBezTo>
                  <a:cubicBezTo>
                    <a:pt x="850845" y="979398"/>
                    <a:pt x="859567" y="980648"/>
                    <a:pt x="868288" y="981720"/>
                  </a:cubicBezTo>
                  <a:cubicBezTo>
                    <a:pt x="880990" y="983282"/>
                    <a:pt x="893691" y="984443"/>
                    <a:pt x="906304" y="986005"/>
                  </a:cubicBezTo>
                  <a:cubicBezTo>
                    <a:pt x="927950" y="988148"/>
                    <a:pt x="949686" y="990872"/>
                    <a:pt x="971556" y="992032"/>
                  </a:cubicBezTo>
                  <a:cubicBezTo>
                    <a:pt x="993650" y="993193"/>
                    <a:pt x="1015789" y="992836"/>
                    <a:pt x="1037838" y="992077"/>
                  </a:cubicBezTo>
                  <a:cubicBezTo>
                    <a:pt x="1045843" y="991675"/>
                    <a:pt x="1061184" y="992881"/>
                    <a:pt x="1073617" y="991541"/>
                  </a:cubicBezTo>
                  <a:cubicBezTo>
                    <a:pt x="1082026" y="990648"/>
                    <a:pt x="1089450" y="988863"/>
                    <a:pt x="1094280" y="985782"/>
                  </a:cubicBezTo>
                  <a:cubicBezTo>
                    <a:pt x="1101078" y="981943"/>
                    <a:pt x="1103493" y="973371"/>
                    <a:pt x="1099691" y="966585"/>
                  </a:cubicBezTo>
                  <a:cubicBezTo>
                    <a:pt x="1095890" y="959844"/>
                    <a:pt x="1087258" y="957433"/>
                    <a:pt x="1080505" y="961228"/>
                  </a:cubicBezTo>
                  <a:close/>
                  <a:moveTo>
                    <a:pt x="1605523" y="239017"/>
                  </a:moveTo>
                  <a:cubicBezTo>
                    <a:pt x="1571846" y="200623"/>
                    <a:pt x="1535977" y="163301"/>
                    <a:pt x="1496709" y="129728"/>
                  </a:cubicBezTo>
                  <a:cubicBezTo>
                    <a:pt x="1481011" y="116290"/>
                    <a:pt x="1464687" y="103567"/>
                    <a:pt x="1447870" y="91557"/>
                  </a:cubicBezTo>
                  <a:cubicBezTo>
                    <a:pt x="1422512" y="73432"/>
                    <a:pt x="1395901" y="57270"/>
                    <a:pt x="1368753" y="42404"/>
                  </a:cubicBezTo>
                  <a:cubicBezTo>
                    <a:pt x="1357259" y="36243"/>
                    <a:pt x="1345630" y="30350"/>
                    <a:pt x="1333823" y="24814"/>
                  </a:cubicBezTo>
                  <a:cubicBezTo>
                    <a:pt x="1322016" y="19234"/>
                    <a:pt x="1310075" y="14010"/>
                    <a:pt x="1297954" y="9144"/>
                  </a:cubicBezTo>
                  <a:cubicBezTo>
                    <a:pt x="1294198" y="7626"/>
                    <a:pt x="1285342" y="2626"/>
                    <a:pt x="1278812" y="974"/>
                  </a:cubicBezTo>
                  <a:cubicBezTo>
                    <a:pt x="1274385" y="-97"/>
                    <a:pt x="1270449" y="-321"/>
                    <a:pt x="1267408" y="483"/>
                  </a:cubicBezTo>
                  <a:cubicBezTo>
                    <a:pt x="1260162" y="2046"/>
                    <a:pt x="1255511" y="9233"/>
                    <a:pt x="1257121" y="16510"/>
                  </a:cubicBezTo>
                  <a:cubicBezTo>
                    <a:pt x="1258552" y="23028"/>
                    <a:pt x="1264456" y="27404"/>
                    <a:pt x="1270896" y="27091"/>
                  </a:cubicBezTo>
                  <a:lnTo>
                    <a:pt x="1270896" y="27046"/>
                  </a:lnTo>
                  <a:cubicBezTo>
                    <a:pt x="1271030" y="26421"/>
                    <a:pt x="1271567" y="26511"/>
                    <a:pt x="1272283" y="26957"/>
                  </a:cubicBezTo>
                  <a:cubicBezTo>
                    <a:pt x="1272596" y="26912"/>
                    <a:pt x="1272909" y="26868"/>
                    <a:pt x="1273177" y="26779"/>
                  </a:cubicBezTo>
                  <a:cubicBezTo>
                    <a:pt x="1272998" y="26823"/>
                    <a:pt x="1272730" y="26912"/>
                    <a:pt x="1272417" y="27046"/>
                  </a:cubicBezTo>
                  <a:cubicBezTo>
                    <a:pt x="1273624" y="27716"/>
                    <a:pt x="1275190" y="29145"/>
                    <a:pt x="1276353" y="29770"/>
                  </a:cubicBezTo>
                  <a:cubicBezTo>
                    <a:pt x="1280378" y="32002"/>
                    <a:pt x="1284179" y="34368"/>
                    <a:pt x="1286281" y="35395"/>
                  </a:cubicBezTo>
                  <a:cubicBezTo>
                    <a:pt x="1297507" y="40841"/>
                    <a:pt x="1308554" y="46645"/>
                    <a:pt x="1319467" y="52717"/>
                  </a:cubicBezTo>
                  <a:cubicBezTo>
                    <a:pt x="1330424" y="58788"/>
                    <a:pt x="1341158" y="65128"/>
                    <a:pt x="1351758" y="71735"/>
                  </a:cubicBezTo>
                  <a:cubicBezTo>
                    <a:pt x="1377161" y="87137"/>
                    <a:pt x="1401536" y="104326"/>
                    <a:pt x="1425553" y="122139"/>
                  </a:cubicBezTo>
                  <a:cubicBezTo>
                    <a:pt x="1441519" y="133969"/>
                    <a:pt x="1457262" y="146157"/>
                    <a:pt x="1472871" y="158568"/>
                  </a:cubicBezTo>
                  <a:cubicBezTo>
                    <a:pt x="1512094" y="189864"/>
                    <a:pt x="1549931" y="222945"/>
                    <a:pt x="1584906" y="258170"/>
                  </a:cubicBezTo>
                  <a:cubicBezTo>
                    <a:pt x="1590228" y="263840"/>
                    <a:pt x="1599173" y="264152"/>
                    <a:pt x="1604853" y="258884"/>
                  </a:cubicBezTo>
                  <a:cubicBezTo>
                    <a:pt x="1610533" y="253571"/>
                    <a:pt x="1610846" y="244687"/>
                    <a:pt x="1605523" y="239017"/>
                  </a:cubicBezTo>
                  <a:close/>
                  <a:moveTo>
                    <a:pt x="1270896" y="27091"/>
                  </a:moveTo>
                  <a:cubicBezTo>
                    <a:pt x="1270896" y="27225"/>
                    <a:pt x="1271165" y="27046"/>
                    <a:pt x="1271254" y="27091"/>
                  </a:cubicBezTo>
                  <a:cubicBezTo>
                    <a:pt x="1271209" y="27091"/>
                    <a:pt x="1271209" y="27091"/>
                    <a:pt x="1271165" y="27091"/>
                  </a:cubicBezTo>
                  <a:lnTo>
                    <a:pt x="1270896" y="27091"/>
                  </a:lnTo>
                  <a:close/>
                  <a:moveTo>
                    <a:pt x="1271835" y="27002"/>
                  </a:moveTo>
                  <a:cubicBezTo>
                    <a:pt x="1271656" y="27046"/>
                    <a:pt x="1271433" y="27046"/>
                    <a:pt x="1271254" y="27091"/>
                  </a:cubicBezTo>
                  <a:cubicBezTo>
                    <a:pt x="1271478" y="27225"/>
                    <a:pt x="1271880" y="27270"/>
                    <a:pt x="1272417" y="27046"/>
                  </a:cubicBezTo>
                  <a:lnTo>
                    <a:pt x="1272283" y="26957"/>
                  </a:lnTo>
                  <a:lnTo>
                    <a:pt x="1271835" y="27002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 rot="-5400000" flipH="1">
              <a:off x="8098987" y="125143"/>
              <a:ext cx="1412975" cy="683526"/>
            </a:xfrm>
            <a:custGeom>
              <a:avLst/>
              <a:gdLst/>
              <a:ahLst/>
              <a:cxnLst/>
              <a:rect l="l" t="t" r="r" b="b"/>
              <a:pathLst>
                <a:path w="2825950" h="1367052" extrusionOk="0">
                  <a:moveTo>
                    <a:pt x="390846" y="855786"/>
                  </a:moveTo>
                  <a:cubicBezTo>
                    <a:pt x="390846" y="874358"/>
                    <a:pt x="375550" y="889448"/>
                    <a:pt x="356721" y="889448"/>
                  </a:cubicBezTo>
                  <a:cubicBezTo>
                    <a:pt x="337892" y="889448"/>
                    <a:pt x="322641" y="874358"/>
                    <a:pt x="322641" y="855786"/>
                  </a:cubicBezTo>
                  <a:cubicBezTo>
                    <a:pt x="322641" y="837214"/>
                    <a:pt x="337892" y="822080"/>
                    <a:pt x="356721" y="822080"/>
                  </a:cubicBezTo>
                  <a:cubicBezTo>
                    <a:pt x="375550" y="822080"/>
                    <a:pt x="390846" y="837214"/>
                    <a:pt x="390846" y="855786"/>
                  </a:cubicBezTo>
                  <a:close/>
                  <a:moveTo>
                    <a:pt x="34125" y="1004139"/>
                  </a:moveTo>
                  <a:cubicBezTo>
                    <a:pt x="15296" y="1004139"/>
                    <a:pt x="0" y="1019229"/>
                    <a:pt x="0" y="1037845"/>
                  </a:cubicBezTo>
                  <a:cubicBezTo>
                    <a:pt x="0" y="1056418"/>
                    <a:pt x="15296" y="1071507"/>
                    <a:pt x="34125" y="1071507"/>
                  </a:cubicBezTo>
                  <a:cubicBezTo>
                    <a:pt x="52954" y="1071507"/>
                    <a:pt x="68249" y="1056418"/>
                    <a:pt x="68249" y="1037845"/>
                  </a:cubicBezTo>
                  <a:cubicBezTo>
                    <a:pt x="68249" y="1019229"/>
                    <a:pt x="52954" y="1004139"/>
                    <a:pt x="34125" y="1004139"/>
                  </a:cubicBezTo>
                  <a:close/>
                  <a:moveTo>
                    <a:pt x="34125" y="1299684"/>
                  </a:moveTo>
                  <a:cubicBezTo>
                    <a:pt x="15296" y="1299684"/>
                    <a:pt x="0" y="1314774"/>
                    <a:pt x="0" y="1333346"/>
                  </a:cubicBezTo>
                  <a:cubicBezTo>
                    <a:pt x="0" y="1351918"/>
                    <a:pt x="15296" y="1367052"/>
                    <a:pt x="34125" y="1367052"/>
                  </a:cubicBezTo>
                  <a:cubicBezTo>
                    <a:pt x="52954" y="1367052"/>
                    <a:pt x="68249" y="1351918"/>
                    <a:pt x="68249" y="1333346"/>
                  </a:cubicBezTo>
                  <a:cubicBezTo>
                    <a:pt x="68249" y="1314774"/>
                    <a:pt x="52954" y="1299684"/>
                    <a:pt x="34125" y="1299684"/>
                  </a:cubicBezTo>
                  <a:close/>
                  <a:moveTo>
                    <a:pt x="1439049" y="17858"/>
                  </a:moveTo>
                  <a:cubicBezTo>
                    <a:pt x="1420220" y="17858"/>
                    <a:pt x="1404925" y="32947"/>
                    <a:pt x="1404925" y="51519"/>
                  </a:cubicBezTo>
                  <a:cubicBezTo>
                    <a:pt x="1404925" y="70136"/>
                    <a:pt x="1420220" y="85226"/>
                    <a:pt x="1439049" y="85226"/>
                  </a:cubicBezTo>
                  <a:cubicBezTo>
                    <a:pt x="1457878" y="85226"/>
                    <a:pt x="1473129" y="70136"/>
                    <a:pt x="1473129" y="51519"/>
                  </a:cubicBezTo>
                  <a:cubicBezTo>
                    <a:pt x="1473129" y="32947"/>
                    <a:pt x="1457878" y="17858"/>
                    <a:pt x="1439049" y="17858"/>
                  </a:cubicBezTo>
                  <a:close/>
                  <a:moveTo>
                    <a:pt x="1701402" y="0"/>
                  </a:moveTo>
                  <a:cubicBezTo>
                    <a:pt x="1682573" y="0"/>
                    <a:pt x="1667278" y="15090"/>
                    <a:pt x="1667278" y="33706"/>
                  </a:cubicBezTo>
                  <a:cubicBezTo>
                    <a:pt x="1667278" y="52278"/>
                    <a:pt x="1682573" y="67368"/>
                    <a:pt x="1701402" y="67368"/>
                  </a:cubicBezTo>
                  <a:cubicBezTo>
                    <a:pt x="1720231" y="67368"/>
                    <a:pt x="1735527" y="52278"/>
                    <a:pt x="1735527" y="33706"/>
                  </a:cubicBezTo>
                  <a:cubicBezTo>
                    <a:pt x="1735527" y="15090"/>
                    <a:pt x="1720231" y="0"/>
                    <a:pt x="1701402" y="0"/>
                  </a:cubicBezTo>
                  <a:close/>
                  <a:moveTo>
                    <a:pt x="2791826" y="518543"/>
                  </a:moveTo>
                  <a:cubicBezTo>
                    <a:pt x="2772997" y="518543"/>
                    <a:pt x="2757701" y="533633"/>
                    <a:pt x="2757701" y="552250"/>
                  </a:cubicBezTo>
                  <a:cubicBezTo>
                    <a:pt x="2757701" y="570822"/>
                    <a:pt x="2772997" y="585911"/>
                    <a:pt x="2791826" y="585911"/>
                  </a:cubicBezTo>
                  <a:cubicBezTo>
                    <a:pt x="2810655" y="585911"/>
                    <a:pt x="2825950" y="570822"/>
                    <a:pt x="2825950" y="552250"/>
                  </a:cubicBezTo>
                  <a:cubicBezTo>
                    <a:pt x="2825950" y="533633"/>
                    <a:pt x="2810655" y="518543"/>
                    <a:pt x="2791826" y="518543"/>
                  </a:cubicBezTo>
                  <a:close/>
                  <a:moveTo>
                    <a:pt x="2608367" y="756095"/>
                  </a:moveTo>
                  <a:cubicBezTo>
                    <a:pt x="2589493" y="756095"/>
                    <a:pt x="2574242" y="771185"/>
                    <a:pt x="2574242" y="789802"/>
                  </a:cubicBezTo>
                  <a:cubicBezTo>
                    <a:pt x="2574242" y="808374"/>
                    <a:pt x="2589493" y="823464"/>
                    <a:pt x="2608367" y="823464"/>
                  </a:cubicBezTo>
                  <a:cubicBezTo>
                    <a:pt x="2627196" y="823464"/>
                    <a:pt x="2642447" y="808374"/>
                    <a:pt x="2642447" y="789802"/>
                  </a:cubicBezTo>
                  <a:cubicBezTo>
                    <a:pt x="2642447" y="771185"/>
                    <a:pt x="2627196" y="756095"/>
                    <a:pt x="2608367" y="756095"/>
                  </a:cubicBezTo>
                  <a:close/>
                  <a:moveTo>
                    <a:pt x="2588912" y="1010434"/>
                  </a:moveTo>
                  <a:cubicBezTo>
                    <a:pt x="2570083" y="1010434"/>
                    <a:pt x="2554787" y="1025524"/>
                    <a:pt x="2554787" y="1044140"/>
                  </a:cubicBezTo>
                  <a:cubicBezTo>
                    <a:pt x="2554787" y="1062712"/>
                    <a:pt x="2570083" y="1077802"/>
                    <a:pt x="2588912" y="1077802"/>
                  </a:cubicBezTo>
                  <a:cubicBezTo>
                    <a:pt x="2607740" y="1077802"/>
                    <a:pt x="2623036" y="1062712"/>
                    <a:pt x="2623036" y="1044140"/>
                  </a:cubicBezTo>
                  <a:cubicBezTo>
                    <a:pt x="2623036" y="1025524"/>
                    <a:pt x="2607740" y="1010434"/>
                    <a:pt x="2588912" y="101043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 rot="-5400000" flipH="1">
              <a:off x="8559574" y="74782"/>
              <a:ext cx="894083" cy="826054"/>
            </a:xfrm>
            <a:custGeom>
              <a:avLst/>
              <a:gdLst/>
              <a:ahLst/>
              <a:cxnLst/>
              <a:rect l="l" t="t" r="r" b="b"/>
              <a:pathLst>
                <a:path w="1788166" h="1652108" extrusionOk="0">
                  <a:moveTo>
                    <a:pt x="1643183" y="1325835"/>
                  </a:moveTo>
                  <a:cubicBezTo>
                    <a:pt x="1711477" y="1286458"/>
                    <a:pt x="1767919" y="1229939"/>
                    <a:pt x="1710896" y="1186768"/>
                  </a:cubicBezTo>
                  <a:cubicBezTo>
                    <a:pt x="1655348" y="1144623"/>
                    <a:pt x="1598459" y="1199580"/>
                    <a:pt x="1560085" y="1254046"/>
                  </a:cubicBezTo>
                  <a:cubicBezTo>
                    <a:pt x="1594344" y="1178642"/>
                    <a:pt x="1609998" y="1081630"/>
                    <a:pt x="1520638" y="1085648"/>
                  </a:cubicBezTo>
                  <a:cubicBezTo>
                    <a:pt x="1441119" y="1089175"/>
                    <a:pt x="1439911" y="1168419"/>
                    <a:pt x="1451897" y="1231769"/>
                  </a:cubicBezTo>
                  <a:cubicBezTo>
                    <a:pt x="1412674" y="1163687"/>
                    <a:pt x="1353996" y="1104935"/>
                    <a:pt x="1306141" y="1158820"/>
                  </a:cubicBezTo>
                  <a:cubicBezTo>
                    <a:pt x="1259851" y="1211054"/>
                    <a:pt x="1317501" y="1267842"/>
                    <a:pt x="1373988" y="1306280"/>
                  </a:cubicBezTo>
                  <a:cubicBezTo>
                    <a:pt x="1293663" y="1275297"/>
                    <a:pt x="1195627" y="1266502"/>
                    <a:pt x="1204840" y="1360478"/>
                  </a:cubicBezTo>
                  <a:cubicBezTo>
                    <a:pt x="1213338" y="1446776"/>
                    <a:pt x="1298046" y="1442713"/>
                    <a:pt x="1364148" y="1425838"/>
                  </a:cubicBezTo>
                  <a:cubicBezTo>
                    <a:pt x="1292902" y="1476464"/>
                    <a:pt x="1223982" y="1554369"/>
                    <a:pt x="1296122" y="1592673"/>
                  </a:cubicBezTo>
                  <a:cubicBezTo>
                    <a:pt x="1360347" y="1626782"/>
                    <a:pt x="1408202" y="1557851"/>
                    <a:pt x="1436423" y="1496376"/>
                  </a:cubicBezTo>
                  <a:cubicBezTo>
                    <a:pt x="1419517" y="1559860"/>
                    <a:pt x="1413747" y="1642809"/>
                    <a:pt x="1494564" y="1651470"/>
                  </a:cubicBezTo>
                  <a:cubicBezTo>
                    <a:pt x="1571893" y="1659729"/>
                    <a:pt x="1574889" y="1586378"/>
                    <a:pt x="1555076" y="1515930"/>
                  </a:cubicBezTo>
                  <a:cubicBezTo>
                    <a:pt x="1592019" y="1581691"/>
                    <a:pt x="1646403" y="1635844"/>
                    <a:pt x="1694124" y="1585352"/>
                  </a:cubicBezTo>
                  <a:cubicBezTo>
                    <a:pt x="1739296" y="1537538"/>
                    <a:pt x="1692514" y="1482893"/>
                    <a:pt x="1640768" y="1443160"/>
                  </a:cubicBezTo>
                  <a:cubicBezTo>
                    <a:pt x="1698731" y="1463473"/>
                    <a:pt x="1764654" y="1469678"/>
                    <a:pt x="1784333" y="1405257"/>
                  </a:cubicBezTo>
                  <a:cubicBezTo>
                    <a:pt x="1807277" y="1330388"/>
                    <a:pt x="1723061" y="1316950"/>
                    <a:pt x="1643183" y="1325835"/>
                  </a:cubicBezTo>
                  <a:close/>
                  <a:moveTo>
                    <a:pt x="1517508" y="1427088"/>
                  </a:moveTo>
                  <a:cubicBezTo>
                    <a:pt x="1517642" y="1427445"/>
                    <a:pt x="1517731" y="1427847"/>
                    <a:pt x="1517866" y="1428248"/>
                  </a:cubicBezTo>
                  <a:cubicBezTo>
                    <a:pt x="1499216" y="1401507"/>
                    <a:pt x="1469027" y="1426061"/>
                    <a:pt x="1463436" y="1424186"/>
                  </a:cubicBezTo>
                  <a:cubicBezTo>
                    <a:pt x="1465001" y="1418962"/>
                    <a:pt x="1465762" y="1416016"/>
                    <a:pt x="1465762" y="1416016"/>
                  </a:cubicBezTo>
                  <a:cubicBezTo>
                    <a:pt x="1461647" y="1420391"/>
                    <a:pt x="1457846" y="1398560"/>
                    <a:pt x="1443444" y="1391149"/>
                  </a:cubicBezTo>
                  <a:cubicBezTo>
                    <a:pt x="1447112" y="1381729"/>
                    <a:pt x="1456146" y="1364050"/>
                    <a:pt x="1447872" y="1348871"/>
                  </a:cubicBezTo>
                  <a:cubicBezTo>
                    <a:pt x="1452434" y="1351103"/>
                    <a:pt x="1455028" y="1352264"/>
                    <a:pt x="1455028" y="1352264"/>
                  </a:cubicBezTo>
                  <a:cubicBezTo>
                    <a:pt x="1449795" y="1345657"/>
                    <a:pt x="1497561" y="1349675"/>
                    <a:pt x="1488571" y="1314406"/>
                  </a:cubicBezTo>
                  <a:cubicBezTo>
                    <a:pt x="1498411" y="1318825"/>
                    <a:pt x="1511694" y="1323067"/>
                    <a:pt x="1523411" y="1314361"/>
                  </a:cubicBezTo>
                  <a:cubicBezTo>
                    <a:pt x="1516926" y="1326727"/>
                    <a:pt x="1513304" y="1334629"/>
                    <a:pt x="1513304" y="1334629"/>
                  </a:cubicBezTo>
                  <a:cubicBezTo>
                    <a:pt x="1519118" y="1330165"/>
                    <a:pt x="1518000" y="1363202"/>
                    <a:pt x="1540764" y="1366550"/>
                  </a:cubicBezTo>
                  <a:cubicBezTo>
                    <a:pt x="1539960" y="1376550"/>
                    <a:pt x="1543895" y="1386685"/>
                    <a:pt x="1544656" y="1391863"/>
                  </a:cubicBezTo>
                  <a:cubicBezTo>
                    <a:pt x="1532446" y="1394944"/>
                    <a:pt x="1509949" y="1400033"/>
                    <a:pt x="1517508" y="1427088"/>
                  </a:cubicBezTo>
                  <a:close/>
                  <a:moveTo>
                    <a:pt x="621814" y="340491"/>
                  </a:moveTo>
                  <a:cubicBezTo>
                    <a:pt x="718597" y="284685"/>
                    <a:pt x="798565" y="204638"/>
                    <a:pt x="717792" y="143431"/>
                  </a:cubicBezTo>
                  <a:cubicBezTo>
                    <a:pt x="639078" y="83786"/>
                    <a:pt x="558484" y="161646"/>
                    <a:pt x="504100" y="238791"/>
                  </a:cubicBezTo>
                  <a:cubicBezTo>
                    <a:pt x="552670" y="131913"/>
                    <a:pt x="574854" y="-5458"/>
                    <a:pt x="448239" y="167"/>
                  </a:cubicBezTo>
                  <a:cubicBezTo>
                    <a:pt x="335579" y="5212"/>
                    <a:pt x="333879" y="117492"/>
                    <a:pt x="350874" y="207183"/>
                  </a:cubicBezTo>
                  <a:cubicBezTo>
                    <a:pt x="295327" y="110796"/>
                    <a:pt x="212139" y="27534"/>
                    <a:pt x="144382" y="103876"/>
                  </a:cubicBezTo>
                  <a:cubicBezTo>
                    <a:pt x="78771" y="177852"/>
                    <a:pt x="160438" y="258300"/>
                    <a:pt x="240495" y="312767"/>
                  </a:cubicBezTo>
                  <a:cubicBezTo>
                    <a:pt x="126716" y="268881"/>
                    <a:pt x="-12243" y="256425"/>
                    <a:pt x="862" y="389555"/>
                  </a:cubicBezTo>
                  <a:cubicBezTo>
                    <a:pt x="12848" y="511791"/>
                    <a:pt x="132888" y="506076"/>
                    <a:pt x="226585" y="482192"/>
                  </a:cubicBezTo>
                  <a:cubicBezTo>
                    <a:pt x="125598" y="553890"/>
                    <a:pt x="27965" y="664251"/>
                    <a:pt x="130160" y="718494"/>
                  </a:cubicBezTo>
                  <a:cubicBezTo>
                    <a:pt x="221174" y="766844"/>
                    <a:pt x="288931" y="669207"/>
                    <a:pt x="328915" y="582106"/>
                  </a:cubicBezTo>
                  <a:cubicBezTo>
                    <a:pt x="305032" y="672019"/>
                    <a:pt x="296802" y="789523"/>
                    <a:pt x="411297" y="801800"/>
                  </a:cubicBezTo>
                  <a:cubicBezTo>
                    <a:pt x="520871" y="813497"/>
                    <a:pt x="525120" y="709610"/>
                    <a:pt x="496989" y="609740"/>
                  </a:cubicBezTo>
                  <a:cubicBezTo>
                    <a:pt x="549405" y="703002"/>
                    <a:pt x="626421" y="779656"/>
                    <a:pt x="693999" y="708136"/>
                  </a:cubicBezTo>
                  <a:cubicBezTo>
                    <a:pt x="758044" y="640366"/>
                    <a:pt x="691718" y="562953"/>
                    <a:pt x="618415" y="506701"/>
                  </a:cubicBezTo>
                  <a:cubicBezTo>
                    <a:pt x="700529" y="535452"/>
                    <a:pt x="793913" y="544247"/>
                    <a:pt x="821821" y="453039"/>
                  </a:cubicBezTo>
                  <a:cubicBezTo>
                    <a:pt x="854336" y="346919"/>
                    <a:pt x="735011" y="327856"/>
                    <a:pt x="621814" y="340491"/>
                  </a:cubicBezTo>
                  <a:close/>
                  <a:moveTo>
                    <a:pt x="443811" y="483888"/>
                  </a:moveTo>
                  <a:cubicBezTo>
                    <a:pt x="443990" y="484468"/>
                    <a:pt x="444124" y="485004"/>
                    <a:pt x="444303" y="485584"/>
                  </a:cubicBezTo>
                  <a:cubicBezTo>
                    <a:pt x="417916" y="447682"/>
                    <a:pt x="375115" y="482459"/>
                    <a:pt x="367199" y="479825"/>
                  </a:cubicBezTo>
                  <a:cubicBezTo>
                    <a:pt x="369390" y="472415"/>
                    <a:pt x="370508" y="468218"/>
                    <a:pt x="370508" y="468218"/>
                  </a:cubicBezTo>
                  <a:cubicBezTo>
                    <a:pt x="364694" y="474468"/>
                    <a:pt x="359238" y="443485"/>
                    <a:pt x="338888" y="433038"/>
                  </a:cubicBezTo>
                  <a:cubicBezTo>
                    <a:pt x="344031" y="419645"/>
                    <a:pt x="356867" y="394644"/>
                    <a:pt x="345149" y="373126"/>
                  </a:cubicBezTo>
                  <a:cubicBezTo>
                    <a:pt x="351634" y="376251"/>
                    <a:pt x="355302" y="377903"/>
                    <a:pt x="355302" y="377903"/>
                  </a:cubicBezTo>
                  <a:cubicBezTo>
                    <a:pt x="347878" y="368527"/>
                    <a:pt x="415501" y="374242"/>
                    <a:pt x="402799" y="324285"/>
                  </a:cubicBezTo>
                  <a:cubicBezTo>
                    <a:pt x="416708" y="330535"/>
                    <a:pt x="435537" y="336517"/>
                    <a:pt x="452175" y="324196"/>
                  </a:cubicBezTo>
                  <a:cubicBezTo>
                    <a:pt x="442962" y="341696"/>
                    <a:pt x="437863" y="352946"/>
                    <a:pt x="437863" y="352946"/>
                  </a:cubicBezTo>
                  <a:cubicBezTo>
                    <a:pt x="446092" y="346652"/>
                    <a:pt x="444482" y="393439"/>
                    <a:pt x="476728" y="398126"/>
                  </a:cubicBezTo>
                  <a:cubicBezTo>
                    <a:pt x="475610" y="412323"/>
                    <a:pt x="481201" y="426699"/>
                    <a:pt x="482274" y="434065"/>
                  </a:cubicBezTo>
                  <a:cubicBezTo>
                    <a:pt x="464966" y="438396"/>
                    <a:pt x="433077" y="445628"/>
                    <a:pt x="443811" y="483888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 rot="-5400000" flipH="1">
              <a:off x="8713466" y="226084"/>
              <a:ext cx="627015" cy="572135"/>
            </a:xfrm>
            <a:custGeom>
              <a:avLst/>
              <a:gdLst/>
              <a:ahLst/>
              <a:cxnLst/>
              <a:rect l="l" t="t" r="r" b="b"/>
              <a:pathLst>
                <a:path w="1254030" h="1144270" extrusionOk="0">
                  <a:moveTo>
                    <a:pt x="1253991" y="1073744"/>
                  </a:moveTo>
                  <a:cubicBezTo>
                    <a:pt x="1252694" y="1113834"/>
                    <a:pt x="1219732" y="1145443"/>
                    <a:pt x="1180375" y="1144237"/>
                  </a:cubicBezTo>
                  <a:cubicBezTo>
                    <a:pt x="1141018" y="1143032"/>
                    <a:pt x="1110113" y="1109459"/>
                    <a:pt x="1111410" y="1069369"/>
                  </a:cubicBezTo>
                  <a:cubicBezTo>
                    <a:pt x="1112707" y="1029234"/>
                    <a:pt x="1145669" y="997670"/>
                    <a:pt x="1185026" y="998875"/>
                  </a:cubicBezTo>
                  <a:cubicBezTo>
                    <a:pt x="1224384" y="1000081"/>
                    <a:pt x="1255288" y="1033609"/>
                    <a:pt x="1253991" y="1073744"/>
                  </a:cubicBezTo>
                  <a:close/>
                  <a:moveTo>
                    <a:pt x="104353" y="49"/>
                  </a:moveTo>
                  <a:cubicBezTo>
                    <a:pt x="48626" y="-1692"/>
                    <a:pt x="1889" y="43086"/>
                    <a:pt x="56" y="99918"/>
                  </a:cubicBezTo>
                  <a:cubicBezTo>
                    <a:pt x="-1778" y="156706"/>
                    <a:pt x="42007" y="204252"/>
                    <a:pt x="97778" y="205948"/>
                  </a:cubicBezTo>
                  <a:cubicBezTo>
                    <a:pt x="153505" y="207690"/>
                    <a:pt x="200242" y="162911"/>
                    <a:pt x="202075" y="106079"/>
                  </a:cubicBezTo>
                  <a:cubicBezTo>
                    <a:pt x="203909" y="49247"/>
                    <a:pt x="160124" y="1746"/>
                    <a:pt x="104353" y="4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9"/>
          <p:cNvSpPr txBox="1">
            <a:spLocks noGrp="1"/>
          </p:cNvSpPr>
          <p:nvPr>
            <p:ph type="body" idx="1"/>
          </p:nvPr>
        </p:nvSpPr>
        <p:spPr>
          <a:xfrm>
            <a:off x="855300" y="4406300"/>
            <a:ext cx="7433400" cy="519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675" name="Google Shape;675;p9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" name="Google Shape;677;p10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514350" y="785650"/>
            <a:ext cx="8115300" cy="5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14350" y="1783649"/>
            <a:ext cx="8115300" cy="265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lvl="1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lvl="2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lvl="3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lvl="4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lvl="5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lvl="6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lvl="7" indent="-3175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lvl="8" indent="-3175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lvl="1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lvl="2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lvl="3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lvl="4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lvl="5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lvl="6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lvl="7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lvl="8" algn="ctr" rtl="0">
              <a:buNone/>
              <a:defRPr sz="1200">
                <a:solidFill>
                  <a:schemeClr val="dk2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‹Nº›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5" r:id="rId4"/>
    <p:sldLayoutId id="2147483656" r:id="rId5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.jpeg"/><Relationship Id="rId5" Type="http://schemas.openxmlformats.org/officeDocument/2006/relationships/image" Target="../media/image9.png"/><Relationship Id="rId4" Type="http://schemas.microsoft.com/office/2007/relationships/hdphoto" Target="../media/hdphoto7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4" Type="http://schemas.microsoft.com/office/2007/relationships/hdphoto" Target="../media/hdphoto7.wdp"/></Relationships>
</file>

<file path=ppt/slides/_rels/slide1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image" Target="../media/image12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microsoft.com/office/2007/relationships/hdphoto" Target="../media/hdphoto8.wdp"/><Relationship Id="rId9" Type="http://schemas.openxmlformats.org/officeDocument/2006/relationships/image" Target="../media/image1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4" Type="http://schemas.microsoft.com/office/2007/relationships/hdphoto" Target="../media/hdphoto7.wdp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image" Target="../media/image16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microsoft.com/office/2007/relationships/hdphoto" Target="../media/hdphoto7.wdp"/><Relationship Id="rId5" Type="http://schemas.openxmlformats.org/officeDocument/2006/relationships/image" Target="../media/image8.png"/><Relationship Id="rId4" Type="http://schemas.microsoft.com/office/2007/relationships/hdphoto" Target="../media/hdphoto9.wdp"/><Relationship Id="rId9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microsoft.com/office/2007/relationships/hdphoto" Target="../media/hdphoto9.wdp"/><Relationship Id="rId7" Type="http://schemas.microsoft.com/office/2007/relationships/hdphoto" Target="../media/hdphoto7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microsoft.com/office/2007/relationships/hdphoto" Target="../media/hdphoto10.wdp"/><Relationship Id="rId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microsoft.com/office/2007/relationships/hdphoto" Target="../media/hdphoto9.wdp"/><Relationship Id="rId7" Type="http://schemas.microsoft.com/office/2007/relationships/hdphoto" Target="../media/hdphoto7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microsoft.com/office/2007/relationships/hdphoto" Target="../media/hdphoto10.wdp"/><Relationship Id="rId4" Type="http://schemas.openxmlformats.org/officeDocument/2006/relationships/image" Target="../media/image17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microsoft.com/office/2007/relationships/hdphoto" Target="../media/hdphoto9.wdp"/><Relationship Id="rId7" Type="http://schemas.microsoft.com/office/2007/relationships/hdphoto" Target="../media/hdphoto7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microsoft.com/office/2007/relationships/hdphoto" Target="../media/hdphoto10.wdp"/><Relationship Id="rId10" Type="http://schemas.openxmlformats.org/officeDocument/2006/relationships/image" Target="../media/image8.png"/><Relationship Id="rId4" Type="http://schemas.openxmlformats.org/officeDocument/2006/relationships/image" Target="../media/image17.png"/><Relationship Id="rId9" Type="http://schemas.microsoft.com/office/2007/relationships/hdphoto" Target="../media/hdphoto8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microsoft.com/office/2007/relationships/hdphoto" Target="../media/hdphoto9.wdp"/><Relationship Id="rId7" Type="http://schemas.microsoft.com/office/2007/relationships/hdphoto" Target="../media/hdphoto7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microsoft.com/office/2007/relationships/hdphoto" Target="../media/hdphoto10.wdp"/><Relationship Id="rId4" Type="http://schemas.openxmlformats.org/officeDocument/2006/relationships/image" Target="../media/image1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microsoft.com/office/2007/relationships/hdphoto" Target="../media/hdphoto3.wdp"/><Relationship Id="rId5" Type="http://schemas.openxmlformats.org/officeDocument/2006/relationships/image" Target="../media/image3.png"/><Relationship Id="rId4" Type="http://schemas.microsoft.com/office/2007/relationships/hdphoto" Target="../media/hdphoto2.wdp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microsoft.com/office/2007/relationships/hdphoto" Target="../media/hdphoto2.wdp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image" Target="../media/image5.pn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microsoft.com/office/2007/relationships/hdphoto" Target="../media/hdphoto5.wdp"/><Relationship Id="rId5" Type="http://schemas.openxmlformats.org/officeDocument/2006/relationships/image" Target="../media/image6.png"/><Relationship Id="rId4" Type="http://schemas.microsoft.com/office/2007/relationships/hdphoto" Target="../media/hdphoto4.wdp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11"/>
          <p:cNvSpPr txBox="1">
            <a:spLocks noGrp="1"/>
          </p:cNvSpPr>
          <p:nvPr>
            <p:ph type="ctrTitle"/>
          </p:nvPr>
        </p:nvSpPr>
        <p:spPr>
          <a:xfrm>
            <a:off x="1726018" y="1928030"/>
            <a:ext cx="5691963" cy="1159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u="sng">
                <a:uFill>
                  <a:solidFill>
                    <a:schemeClr val="accent3"/>
                  </a:solidFill>
                </a:uFill>
              </a:rPr>
              <a:t>Biologia t.1</a:t>
            </a:r>
            <a:br>
              <a:rPr lang="es-ES" u="sng"/>
            </a:br>
            <a:r>
              <a:rPr lang="es-ES" sz="3600">
                <a:solidFill>
                  <a:schemeClr val="accent4"/>
                </a:solidFill>
              </a:rPr>
              <a:t>L’organització cel·lular dels éssers vius</a:t>
            </a:r>
            <a:endParaRPr u="sng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Rectángulo: esquinas redondeadas 420">
            <a:extLst>
              <a:ext uri="{FF2B5EF4-FFF2-40B4-BE49-F238E27FC236}">
                <a16:creationId xmlns:a16="http://schemas.microsoft.com/office/drawing/2014/main" id="{E85056B0-B6FE-4FF9-8D38-9F2C40F24E96}"/>
              </a:ext>
            </a:extLst>
          </p:cNvPr>
          <p:cNvSpPr/>
          <p:nvPr/>
        </p:nvSpPr>
        <p:spPr>
          <a:xfrm>
            <a:off x="829425" y="1494420"/>
            <a:ext cx="7753522" cy="381339"/>
          </a:xfrm>
          <a:prstGeom prst="roundRect">
            <a:avLst>
              <a:gd name="adj" fmla="val 31730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22825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4. </a:t>
            </a:r>
            <a:r>
              <a:rPr lang="es-ES">
                <a:solidFill>
                  <a:schemeClr val="accent3"/>
                </a:solidFill>
              </a:rPr>
              <a:t>El nucli cel·lular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10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88575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89265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88755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91636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88575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9098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" name="CuadroTexto 6">
            <a:extLst>
              <a:ext uri="{FF2B5EF4-FFF2-40B4-BE49-F238E27FC236}">
                <a16:creationId xmlns:a16="http://schemas.microsoft.com/office/drawing/2014/main" id="{704BCA02-5407-4B84-A8E8-CA3172548A6F}"/>
              </a:ext>
            </a:extLst>
          </p:cNvPr>
          <p:cNvSpPr txBox="1"/>
          <p:nvPr/>
        </p:nvSpPr>
        <p:spPr>
          <a:xfrm>
            <a:off x="859318" y="1522896"/>
            <a:ext cx="774923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nucli cel·lular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és el component de la cèl·lula que conté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informació genètica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en forma d’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ADN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.</a:t>
            </a:r>
          </a:p>
        </p:txBody>
      </p:sp>
      <p:grpSp>
        <p:nvGrpSpPr>
          <p:cNvPr id="425" name="Google Shape;2876;p35">
            <a:extLst>
              <a:ext uri="{FF2B5EF4-FFF2-40B4-BE49-F238E27FC236}">
                <a16:creationId xmlns:a16="http://schemas.microsoft.com/office/drawing/2014/main" id="{85A9E848-FDB2-4603-A3FF-63142BD317DA}"/>
              </a:ext>
            </a:extLst>
          </p:cNvPr>
          <p:cNvGrpSpPr/>
          <p:nvPr/>
        </p:nvGrpSpPr>
        <p:grpSpPr>
          <a:xfrm rot="5400000">
            <a:off x="795905" y="1438450"/>
            <a:ext cx="318787" cy="308428"/>
            <a:chOff x="5856538" y="2735435"/>
            <a:chExt cx="745948" cy="721709"/>
          </a:xfrm>
        </p:grpSpPr>
        <p:sp>
          <p:nvSpPr>
            <p:cNvPr id="426" name="Google Shape;2877;p35">
              <a:extLst>
                <a:ext uri="{FF2B5EF4-FFF2-40B4-BE49-F238E27FC236}">
                  <a16:creationId xmlns:a16="http://schemas.microsoft.com/office/drawing/2014/main" id="{B265B27F-ED94-4CD6-96F8-5C66DB92AC71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878;p35">
              <a:extLst>
                <a:ext uri="{FF2B5EF4-FFF2-40B4-BE49-F238E27FC236}">
                  <a16:creationId xmlns:a16="http://schemas.microsoft.com/office/drawing/2014/main" id="{4BA61B2C-8BED-4298-8D2A-0D0D9698DC7A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879;p35">
              <a:extLst>
                <a:ext uri="{FF2B5EF4-FFF2-40B4-BE49-F238E27FC236}">
                  <a16:creationId xmlns:a16="http://schemas.microsoft.com/office/drawing/2014/main" id="{6B727AE4-3E8E-45C0-A38E-F4F8EDF42904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880;p35">
              <a:extLst>
                <a:ext uri="{FF2B5EF4-FFF2-40B4-BE49-F238E27FC236}">
                  <a16:creationId xmlns:a16="http://schemas.microsoft.com/office/drawing/2014/main" id="{E1EA6001-1527-4F2C-9CC1-3F7CA436116F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881;p35">
              <a:extLst>
                <a:ext uri="{FF2B5EF4-FFF2-40B4-BE49-F238E27FC236}">
                  <a16:creationId xmlns:a16="http://schemas.microsoft.com/office/drawing/2014/main" id="{A12E07F5-5E3C-4DE8-842A-BF0A4FF8F392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882;p35">
              <a:extLst>
                <a:ext uri="{FF2B5EF4-FFF2-40B4-BE49-F238E27FC236}">
                  <a16:creationId xmlns:a16="http://schemas.microsoft.com/office/drawing/2014/main" id="{0F9F212A-C770-4319-A1F6-417107923C04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883;p35">
              <a:extLst>
                <a:ext uri="{FF2B5EF4-FFF2-40B4-BE49-F238E27FC236}">
                  <a16:creationId xmlns:a16="http://schemas.microsoft.com/office/drawing/2014/main" id="{2A009CA8-9D47-4DB0-9F95-5C839189285A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884;p35">
              <a:extLst>
                <a:ext uri="{FF2B5EF4-FFF2-40B4-BE49-F238E27FC236}">
                  <a16:creationId xmlns:a16="http://schemas.microsoft.com/office/drawing/2014/main" id="{62327544-2144-48A6-9C47-783072D6C99E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885;p35">
              <a:extLst>
                <a:ext uri="{FF2B5EF4-FFF2-40B4-BE49-F238E27FC236}">
                  <a16:creationId xmlns:a16="http://schemas.microsoft.com/office/drawing/2014/main" id="{AB939B9A-19A1-4A2D-B256-B1833CD85AB3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886;p35">
              <a:extLst>
                <a:ext uri="{FF2B5EF4-FFF2-40B4-BE49-F238E27FC236}">
                  <a16:creationId xmlns:a16="http://schemas.microsoft.com/office/drawing/2014/main" id="{6E7B70FF-86C7-48E6-AE19-59B0F567949B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887;p35">
              <a:extLst>
                <a:ext uri="{FF2B5EF4-FFF2-40B4-BE49-F238E27FC236}">
                  <a16:creationId xmlns:a16="http://schemas.microsoft.com/office/drawing/2014/main" id="{FEB7FECF-346C-4E5B-88E6-9C9370BFB5CB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888;p35">
              <a:extLst>
                <a:ext uri="{FF2B5EF4-FFF2-40B4-BE49-F238E27FC236}">
                  <a16:creationId xmlns:a16="http://schemas.microsoft.com/office/drawing/2014/main" id="{41F3C57F-8BA0-4648-B5CB-6C9F72254BF1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889;p35">
              <a:extLst>
                <a:ext uri="{FF2B5EF4-FFF2-40B4-BE49-F238E27FC236}">
                  <a16:creationId xmlns:a16="http://schemas.microsoft.com/office/drawing/2014/main" id="{2120F288-D7D3-49FF-802C-17ED215D2775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890;p35">
              <a:extLst>
                <a:ext uri="{FF2B5EF4-FFF2-40B4-BE49-F238E27FC236}">
                  <a16:creationId xmlns:a16="http://schemas.microsoft.com/office/drawing/2014/main" id="{01F7B3BE-F793-4B3D-8B5D-A4979223145B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891;p35">
              <a:extLst>
                <a:ext uri="{FF2B5EF4-FFF2-40B4-BE49-F238E27FC236}">
                  <a16:creationId xmlns:a16="http://schemas.microsoft.com/office/drawing/2014/main" id="{3B90A1FC-BF96-47CE-9B51-CE94E46E081B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92;p35">
              <a:extLst>
                <a:ext uri="{FF2B5EF4-FFF2-40B4-BE49-F238E27FC236}">
                  <a16:creationId xmlns:a16="http://schemas.microsoft.com/office/drawing/2014/main" id="{C6D5F9B2-E6D4-499B-91E5-D7D43E5EA081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93;p35">
              <a:extLst>
                <a:ext uri="{FF2B5EF4-FFF2-40B4-BE49-F238E27FC236}">
                  <a16:creationId xmlns:a16="http://schemas.microsoft.com/office/drawing/2014/main" id="{AF06409E-096D-42CB-BFDA-6CC684E07524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94;p35">
              <a:extLst>
                <a:ext uri="{FF2B5EF4-FFF2-40B4-BE49-F238E27FC236}">
                  <a16:creationId xmlns:a16="http://schemas.microsoft.com/office/drawing/2014/main" id="{8FA96DCC-7951-431C-99E2-088CE25B265B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95;p35">
              <a:extLst>
                <a:ext uri="{FF2B5EF4-FFF2-40B4-BE49-F238E27FC236}">
                  <a16:creationId xmlns:a16="http://schemas.microsoft.com/office/drawing/2014/main" id="{0528AFDC-88E7-4EDC-9948-DC78F77E8D24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" name="Google Shape;2876;p35">
            <a:extLst>
              <a:ext uri="{FF2B5EF4-FFF2-40B4-BE49-F238E27FC236}">
                <a16:creationId xmlns:a16="http://schemas.microsoft.com/office/drawing/2014/main" id="{EF517313-D516-4D4E-A1B2-E4175D2947F7}"/>
              </a:ext>
            </a:extLst>
          </p:cNvPr>
          <p:cNvGrpSpPr/>
          <p:nvPr/>
        </p:nvGrpSpPr>
        <p:grpSpPr>
          <a:xfrm>
            <a:off x="811649" y="1625405"/>
            <a:ext cx="318787" cy="308428"/>
            <a:chOff x="5856538" y="2735435"/>
            <a:chExt cx="745948" cy="721709"/>
          </a:xfrm>
        </p:grpSpPr>
        <p:sp>
          <p:nvSpPr>
            <p:cNvPr id="446" name="Google Shape;2877;p35">
              <a:extLst>
                <a:ext uri="{FF2B5EF4-FFF2-40B4-BE49-F238E27FC236}">
                  <a16:creationId xmlns:a16="http://schemas.microsoft.com/office/drawing/2014/main" id="{B7A65581-0EB4-4FFA-B99F-0DA56EF4CCC4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78;p35">
              <a:extLst>
                <a:ext uri="{FF2B5EF4-FFF2-40B4-BE49-F238E27FC236}">
                  <a16:creationId xmlns:a16="http://schemas.microsoft.com/office/drawing/2014/main" id="{C5697076-4C55-4A83-B6BB-6E58F4A01666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79;p35">
              <a:extLst>
                <a:ext uri="{FF2B5EF4-FFF2-40B4-BE49-F238E27FC236}">
                  <a16:creationId xmlns:a16="http://schemas.microsoft.com/office/drawing/2014/main" id="{8A09585A-F04F-4FAA-BE14-23BD1364A49E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80;p35">
              <a:extLst>
                <a:ext uri="{FF2B5EF4-FFF2-40B4-BE49-F238E27FC236}">
                  <a16:creationId xmlns:a16="http://schemas.microsoft.com/office/drawing/2014/main" id="{A48F00F6-FF9A-4B6E-B864-D2710EF58237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81;p35">
              <a:extLst>
                <a:ext uri="{FF2B5EF4-FFF2-40B4-BE49-F238E27FC236}">
                  <a16:creationId xmlns:a16="http://schemas.microsoft.com/office/drawing/2014/main" id="{A6199C4D-EFED-45A7-991C-9987C12453B1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82;p35">
              <a:extLst>
                <a:ext uri="{FF2B5EF4-FFF2-40B4-BE49-F238E27FC236}">
                  <a16:creationId xmlns:a16="http://schemas.microsoft.com/office/drawing/2014/main" id="{74E94F4B-893B-42D7-8B69-986CB6AB7563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83;p35">
              <a:extLst>
                <a:ext uri="{FF2B5EF4-FFF2-40B4-BE49-F238E27FC236}">
                  <a16:creationId xmlns:a16="http://schemas.microsoft.com/office/drawing/2014/main" id="{F509450B-E193-4C88-A7E8-E8421F684B98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84;p35">
              <a:extLst>
                <a:ext uri="{FF2B5EF4-FFF2-40B4-BE49-F238E27FC236}">
                  <a16:creationId xmlns:a16="http://schemas.microsoft.com/office/drawing/2014/main" id="{86FDD849-8B19-4D70-AC53-D70E16EFF8E8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85;p35">
              <a:extLst>
                <a:ext uri="{FF2B5EF4-FFF2-40B4-BE49-F238E27FC236}">
                  <a16:creationId xmlns:a16="http://schemas.microsoft.com/office/drawing/2014/main" id="{918EFBB9-18EA-4AA8-B7E6-D4A87B1411F6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86;p35">
              <a:extLst>
                <a:ext uri="{FF2B5EF4-FFF2-40B4-BE49-F238E27FC236}">
                  <a16:creationId xmlns:a16="http://schemas.microsoft.com/office/drawing/2014/main" id="{99353FAE-1065-437F-94BC-5306A56752A9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2887;p35">
              <a:extLst>
                <a:ext uri="{FF2B5EF4-FFF2-40B4-BE49-F238E27FC236}">
                  <a16:creationId xmlns:a16="http://schemas.microsoft.com/office/drawing/2014/main" id="{2A953E2D-2ACC-4E84-A6A8-88AE5B52CF77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2888;p35">
              <a:extLst>
                <a:ext uri="{FF2B5EF4-FFF2-40B4-BE49-F238E27FC236}">
                  <a16:creationId xmlns:a16="http://schemas.microsoft.com/office/drawing/2014/main" id="{461AC819-EA19-4568-832F-76F631031C8C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2889;p35">
              <a:extLst>
                <a:ext uri="{FF2B5EF4-FFF2-40B4-BE49-F238E27FC236}">
                  <a16:creationId xmlns:a16="http://schemas.microsoft.com/office/drawing/2014/main" id="{51F2B47A-C316-408E-AA3A-BA705A1CA227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2890;p35">
              <a:extLst>
                <a:ext uri="{FF2B5EF4-FFF2-40B4-BE49-F238E27FC236}">
                  <a16:creationId xmlns:a16="http://schemas.microsoft.com/office/drawing/2014/main" id="{FA7C7DB1-49B1-46D3-A89E-57A1621E78ED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2891;p35">
              <a:extLst>
                <a:ext uri="{FF2B5EF4-FFF2-40B4-BE49-F238E27FC236}">
                  <a16:creationId xmlns:a16="http://schemas.microsoft.com/office/drawing/2014/main" id="{53FA1836-3D7F-497F-B328-851B3465BF0A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2892;p35">
              <a:extLst>
                <a:ext uri="{FF2B5EF4-FFF2-40B4-BE49-F238E27FC236}">
                  <a16:creationId xmlns:a16="http://schemas.microsoft.com/office/drawing/2014/main" id="{EA7ECE2F-0988-4B14-B152-D8C5962B1549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2893;p35">
              <a:extLst>
                <a:ext uri="{FF2B5EF4-FFF2-40B4-BE49-F238E27FC236}">
                  <a16:creationId xmlns:a16="http://schemas.microsoft.com/office/drawing/2014/main" id="{AA12A271-4228-4792-B357-E4996837621B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2894;p35">
              <a:extLst>
                <a:ext uri="{FF2B5EF4-FFF2-40B4-BE49-F238E27FC236}">
                  <a16:creationId xmlns:a16="http://schemas.microsoft.com/office/drawing/2014/main" id="{0758AB2C-4390-451A-BCE1-93E74111ADD1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2895;p35">
              <a:extLst>
                <a:ext uri="{FF2B5EF4-FFF2-40B4-BE49-F238E27FC236}">
                  <a16:creationId xmlns:a16="http://schemas.microsoft.com/office/drawing/2014/main" id="{36B37D05-B4ED-4188-8398-423212BD56E8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6" name="Google Shape;2876;p35">
            <a:extLst>
              <a:ext uri="{FF2B5EF4-FFF2-40B4-BE49-F238E27FC236}">
                <a16:creationId xmlns:a16="http://schemas.microsoft.com/office/drawing/2014/main" id="{9B1E2241-1BD0-43A1-9520-35663CEF4531}"/>
              </a:ext>
            </a:extLst>
          </p:cNvPr>
          <p:cNvGrpSpPr/>
          <p:nvPr/>
        </p:nvGrpSpPr>
        <p:grpSpPr>
          <a:xfrm rot="16200000">
            <a:off x="8309161" y="1612296"/>
            <a:ext cx="318787" cy="308428"/>
            <a:chOff x="5856538" y="2735435"/>
            <a:chExt cx="745948" cy="721709"/>
          </a:xfrm>
        </p:grpSpPr>
        <p:sp>
          <p:nvSpPr>
            <p:cNvPr id="467" name="Google Shape;2877;p35">
              <a:extLst>
                <a:ext uri="{FF2B5EF4-FFF2-40B4-BE49-F238E27FC236}">
                  <a16:creationId xmlns:a16="http://schemas.microsoft.com/office/drawing/2014/main" id="{EF9D87C6-F37B-403E-B860-770A7858024B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2878;p35">
              <a:extLst>
                <a:ext uri="{FF2B5EF4-FFF2-40B4-BE49-F238E27FC236}">
                  <a16:creationId xmlns:a16="http://schemas.microsoft.com/office/drawing/2014/main" id="{EAEB204E-2691-4239-88CD-700D71304171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2879;p35">
              <a:extLst>
                <a:ext uri="{FF2B5EF4-FFF2-40B4-BE49-F238E27FC236}">
                  <a16:creationId xmlns:a16="http://schemas.microsoft.com/office/drawing/2014/main" id="{C2D0407F-74C9-4E4A-9954-D6D04961D70C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2880;p35">
              <a:extLst>
                <a:ext uri="{FF2B5EF4-FFF2-40B4-BE49-F238E27FC236}">
                  <a16:creationId xmlns:a16="http://schemas.microsoft.com/office/drawing/2014/main" id="{EB793B43-5E8E-4ACC-B805-8F41010B811B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2881;p35">
              <a:extLst>
                <a:ext uri="{FF2B5EF4-FFF2-40B4-BE49-F238E27FC236}">
                  <a16:creationId xmlns:a16="http://schemas.microsoft.com/office/drawing/2014/main" id="{8C9E9F41-2378-44F1-8A02-893F85602ABE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2882;p35">
              <a:extLst>
                <a:ext uri="{FF2B5EF4-FFF2-40B4-BE49-F238E27FC236}">
                  <a16:creationId xmlns:a16="http://schemas.microsoft.com/office/drawing/2014/main" id="{88045C69-826A-4054-A92C-7D6E6FB21A18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2883;p35">
              <a:extLst>
                <a:ext uri="{FF2B5EF4-FFF2-40B4-BE49-F238E27FC236}">
                  <a16:creationId xmlns:a16="http://schemas.microsoft.com/office/drawing/2014/main" id="{5E491A20-7027-44EB-AB38-23FFA71EA58B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2884;p35">
              <a:extLst>
                <a:ext uri="{FF2B5EF4-FFF2-40B4-BE49-F238E27FC236}">
                  <a16:creationId xmlns:a16="http://schemas.microsoft.com/office/drawing/2014/main" id="{8C6D2828-ECC5-4562-9851-100E4E78D947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2885;p35">
              <a:extLst>
                <a:ext uri="{FF2B5EF4-FFF2-40B4-BE49-F238E27FC236}">
                  <a16:creationId xmlns:a16="http://schemas.microsoft.com/office/drawing/2014/main" id="{43E080E2-BB59-49AE-8560-D10DB1139967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2886;p35">
              <a:extLst>
                <a:ext uri="{FF2B5EF4-FFF2-40B4-BE49-F238E27FC236}">
                  <a16:creationId xmlns:a16="http://schemas.microsoft.com/office/drawing/2014/main" id="{6B3C5AB6-60C3-4DDF-992E-331AAD9D2D63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2887;p35">
              <a:extLst>
                <a:ext uri="{FF2B5EF4-FFF2-40B4-BE49-F238E27FC236}">
                  <a16:creationId xmlns:a16="http://schemas.microsoft.com/office/drawing/2014/main" id="{71CEE0A0-5892-4F44-9351-D569AE245FFE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2888;p35">
              <a:extLst>
                <a:ext uri="{FF2B5EF4-FFF2-40B4-BE49-F238E27FC236}">
                  <a16:creationId xmlns:a16="http://schemas.microsoft.com/office/drawing/2014/main" id="{30BDA515-4C03-47DE-80BF-136500469EB8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2889;p35">
              <a:extLst>
                <a:ext uri="{FF2B5EF4-FFF2-40B4-BE49-F238E27FC236}">
                  <a16:creationId xmlns:a16="http://schemas.microsoft.com/office/drawing/2014/main" id="{08B9AB66-21AB-40F4-AAC2-48B0A5C5C708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2890;p35">
              <a:extLst>
                <a:ext uri="{FF2B5EF4-FFF2-40B4-BE49-F238E27FC236}">
                  <a16:creationId xmlns:a16="http://schemas.microsoft.com/office/drawing/2014/main" id="{73DBD235-2841-4937-9009-BBE9C9401486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2891;p35">
              <a:extLst>
                <a:ext uri="{FF2B5EF4-FFF2-40B4-BE49-F238E27FC236}">
                  <a16:creationId xmlns:a16="http://schemas.microsoft.com/office/drawing/2014/main" id="{963B3A16-C19A-40A2-8BCC-07996C80CFC4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2892;p35">
              <a:extLst>
                <a:ext uri="{FF2B5EF4-FFF2-40B4-BE49-F238E27FC236}">
                  <a16:creationId xmlns:a16="http://schemas.microsoft.com/office/drawing/2014/main" id="{AD7901D3-A492-4AE2-88BD-60A5F2A84E1E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2893;p35">
              <a:extLst>
                <a:ext uri="{FF2B5EF4-FFF2-40B4-BE49-F238E27FC236}">
                  <a16:creationId xmlns:a16="http://schemas.microsoft.com/office/drawing/2014/main" id="{70044710-583C-441E-B124-CECD61657D65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2894;p35">
              <a:extLst>
                <a:ext uri="{FF2B5EF4-FFF2-40B4-BE49-F238E27FC236}">
                  <a16:creationId xmlns:a16="http://schemas.microsoft.com/office/drawing/2014/main" id="{3B820F8A-88E8-4665-A7AF-941C22C583CC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2895;p35">
              <a:extLst>
                <a:ext uri="{FF2B5EF4-FFF2-40B4-BE49-F238E27FC236}">
                  <a16:creationId xmlns:a16="http://schemas.microsoft.com/office/drawing/2014/main" id="{8999FB04-7842-4712-A666-525A2B46FF88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6" name="Google Shape;2876;p35">
            <a:extLst>
              <a:ext uri="{FF2B5EF4-FFF2-40B4-BE49-F238E27FC236}">
                <a16:creationId xmlns:a16="http://schemas.microsoft.com/office/drawing/2014/main" id="{5A17C026-3A18-42E1-B2FC-7BAA510D3369}"/>
              </a:ext>
            </a:extLst>
          </p:cNvPr>
          <p:cNvGrpSpPr/>
          <p:nvPr/>
        </p:nvGrpSpPr>
        <p:grpSpPr>
          <a:xfrm rot="10800000">
            <a:off x="8295549" y="1451072"/>
            <a:ext cx="318787" cy="308428"/>
            <a:chOff x="5856538" y="2735435"/>
            <a:chExt cx="745948" cy="721709"/>
          </a:xfrm>
        </p:grpSpPr>
        <p:sp>
          <p:nvSpPr>
            <p:cNvPr id="487" name="Google Shape;2877;p35">
              <a:extLst>
                <a:ext uri="{FF2B5EF4-FFF2-40B4-BE49-F238E27FC236}">
                  <a16:creationId xmlns:a16="http://schemas.microsoft.com/office/drawing/2014/main" id="{D249F3D1-7F3B-40C0-A3E6-2D58D962C26A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2878;p35">
              <a:extLst>
                <a:ext uri="{FF2B5EF4-FFF2-40B4-BE49-F238E27FC236}">
                  <a16:creationId xmlns:a16="http://schemas.microsoft.com/office/drawing/2014/main" id="{89C9596B-E30C-4AA2-BA8C-BB5E48523690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2879;p35">
              <a:extLst>
                <a:ext uri="{FF2B5EF4-FFF2-40B4-BE49-F238E27FC236}">
                  <a16:creationId xmlns:a16="http://schemas.microsoft.com/office/drawing/2014/main" id="{349733DF-EA07-4975-BE2F-482B7792BD08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2880;p35">
              <a:extLst>
                <a:ext uri="{FF2B5EF4-FFF2-40B4-BE49-F238E27FC236}">
                  <a16:creationId xmlns:a16="http://schemas.microsoft.com/office/drawing/2014/main" id="{BC15E942-90BB-437D-A66F-3CF1935E6958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2881;p35">
              <a:extLst>
                <a:ext uri="{FF2B5EF4-FFF2-40B4-BE49-F238E27FC236}">
                  <a16:creationId xmlns:a16="http://schemas.microsoft.com/office/drawing/2014/main" id="{BEBF09D6-C5E2-4E58-8C1C-8D0CD9920420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2882;p35">
              <a:extLst>
                <a:ext uri="{FF2B5EF4-FFF2-40B4-BE49-F238E27FC236}">
                  <a16:creationId xmlns:a16="http://schemas.microsoft.com/office/drawing/2014/main" id="{3545C628-EBE7-4B4D-84FC-98898E641A54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2883;p35">
              <a:extLst>
                <a:ext uri="{FF2B5EF4-FFF2-40B4-BE49-F238E27FC236}">
                  <a16:creationId xmlns:a16="http://schemas.microsoft.com/office/drawing/2014/main" id="{42EC0AFB-78FE-486E-AB48-04E3D1612568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2884;p35">
              <a:extLst>
                <a:ext uri="{FF2B5EF4-FFF2-40B4-BE49-F238E27FC236}">
                  <a16:creationId xmlns:a16="http://schemas.microsoft.com/office/drawing/2014/main" id="{E51D11B6-5063-4BD8-A78B-3003F0DA4723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2885;p35">
              <a:extLst>
                <a:ext uri="{FF2B5EF4-FFF2-40B4-BE49-F238E27FC236}">
                  <a16:creationId xmlns:a16="http://schemas.microsoft.com/office/drawing/2014/main" id="{CC000A4E-9C6B-4C03-A9A0-A2BDBD44D4C7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2886;p35">
              <a:extLst>
                <a:ext uri="{FF2B5EF4-FFF2-40B4-BE49-F238E27FC236}">
                  <a16:creationId xmlns:a16="http://schemas.microsoft.com/office/drawing/2014/main" id="{543A2E75-D9F6-4754-8138-B8733DA640E8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2887;p35">
              <a:extLst>
                <a:ext uri="{FF2B5EF4-FFF2-40B4-BE49-F238E27FC236}">
                  <a16:creationId xmlns:a16="http://schemas.microsoft.com/office/drawing/2014/main" id="{BB6B25F6-90B7-4FA3-A0E5-1011D202B970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2888;p35">
              <a:extLst>
                <a:ext uri="{FF2B5EF4-FFF2-40B4-BE49-F238E27FC236}">
                  <a16:creationId xmlns:a16="http://schemas.microsoft.com/office/drawing/2014/main" id="{58D6F4B7-DF29-47DB-A8F8-13EFECFC8D83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2889;p35">
              <a:extLst>
                <a:ext uri="{FF2B5EF4-FFF2-40B4-BE49-F238E27FC236}">
                  <a16:creationId xmlns:a16="http://schemas.microsoft.com/office/drawing/2014/main" id="{AF381DAB-330C-4880-9B98-47D349F87105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2890;p35">
              <a:extLst>
                <a:ext uri="{FF2B5EF4-FFF2-40B4-BE49-F238E27FC236}">
                  <a16:creationId xmlns:a16="http://schemas.microsoft.com/office/drawing/2014/main" id="{1EEA50A2-58A8-4527-9D24-D91B772DB5B7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2891;p35">
              <a:extLst>
                <a:ext uri="{FF2B5EF4-FFF2-40B4-BE49-F238E27FC236}">
                  <a16:creationId xmlns:a16="http://schemas.microsoft.com/office/drawing/2014/main" id="{60CCB3B7-9208-461D-BEFF-3ADC2DAB4DCE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2892;p35">
              <a:extLst>
                <a:ext uri="{FF2B5EF4-FFF2-40B4-BE49-F238E27FC236}">
                  <a16:creationId xmlns:a16="http://schemas.microsoft.com/office/drawing/2014/main" id="{563B4970-D0BA-4444-998A-25A1F29882EA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2893;p35">
              <a:extLst>
                <a:ext uri="{FF2B5EF4-FFF2-40B4-BE49-F238E27FC236}">
                  <a16:creationId xmlns:a16="http://schemas.microsoft.com/office/drawing/2014/main" id="{18352F93-73BA-4960-8A4A-A0CB986F1235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2894;p35">
              <a:extLst>
                <a:ext uri="{FF2B5EF4-FFF2-40B4-BE49-F238E27FC236}">
                  <a16:creationId xmlns:a16="http://schemas.microsoft.com/office/drawing/2014/main" id="{77B87219-8DFF-44DB-94A1-B4E1AFCD3F06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2895;p35">
              <a:extLst>
                <a:ext uri="{FF2B5EF4-FFF2-40B4-BE49-F238E27FC236}">
                  <a16:creationId xmlns:a16="http://schemas.microsoft.com/office/drawing/2014/main" id="{3ADD889B-3D63-4B41-A091-B337B9FE581A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6" name="Google Shape;718;p12">
            <a:extLst>
              <a:ext uri="{FF2B5EF4-FFF2-40B4-BE49-F238E27FC236}">
                <a16:creationId xmlns:a16="http://schemas.microsoft.com/office/drawing/2014/main" id="{FBC678A9-7EE6-4E3A-B6C6-0637C22DE7F0}"/>
              </a:ext>
            </a:extLst>
          </p:cNvPr>
          <p:cNvSpPr/>
          <p:nvPr/>
        </p:nvSpPr>
        <p:spPr>
          <a:xfrm>
            <a:off x="799025" y="1996104"/>
            <a:ext cx="422509" cy="196461"/>
          </a:xfrm>
          <a:custGeom>
            <a:avLst/>
            <a:gdLst/>
            <a:ahLst/>
            <a:cxnLst/>
            <a:rect l="l" t="t" r="r" b="b"/>
            <a:pathLst>
              <a:path w="1364231" h="654724" extrusionOk="0">
                <a:moveTo>
                  <a:pt x="1360794" y="325673"/>
                </a:moveTo>
                <a:cubicBezTo>
                  <a:pt x="1362431" y="325855"/>
                  <a:pt x="1365159" y="328946"/>
                  <a:pt x="1360248" y="328218"/>
                </a:cubicBezTo>
                <a:cubicBezTo>
                  <a:pt x="1293764" y="318399"/>
                  <a:pt x="1161159" y="296397"/>
                  <a:pt x="1098859" y="275940"/>
                </a:cubicBezTo>
                <a:cubicBezTo>
                  <a:pt x="1016822" y="249029"/>
                  <a:pt x="953066" y="200660"/>
                  <a:pt x="915959" y="137018"/>
                </a:cubicBezTo>
                <a:cubicBezTo>
                  <a:pt x="900225" y="110106"/>
                  <a:pt x="892585" y="80648"/>
                  <a:pt x="876941" y="53736"/>
                </a:cubicBezTo>
                <a:cubicBezTo>
                  <a:pt x="868665" y="39280"/>
                  <a:pt x="857206" y="25552"/>
                  <a:pt x="842381" y="14823"/>
                </a:cubicBezTo>
                <a:cubicBezTo>
                  <a:pt x="839652" y="12732"/>
                  <a:pt x="821826" y="5732"/>
                  <a:pt x="821189" y="3277"/>
                </a:cubicBezTo>
                <a:cubicBezTo>
                  <a:pt x="820644" y="1458"/>
                  <a:pt x="873576" y="-87"/>
                  <a:pt x="875304" y="4"/>
                </a:cubicBezTo>
                <a:cubicBezTo>
                  <a:pt x="935422" y="1277"/>
                  <a:pt x="993903" y="12914"/>
                  <a:pt x="1048927" y="30279"/>
                </a:cubicBezTo>
                <a:cubicBezTo>
                  <a:pt x="1200086" y="78102"/>
                  <a:pt x="1370253" y="163838"/>
                  <a:pt x="1364068" y="309398"/>
                </a:cubicBezTo>
                <a:lnTo>
                  <a:pt x="1360794" y="325673"/>
                </a:lnTo>
                <a:close/>
                <a:moveTo>
                  <a:pt x="1190809" y="358221"/>
                </a:moveTo>
                <a:cubicBezTo>
                  <a:pt x="1122960" y="361676"/>
                  <a:pt x="987263" y="371132"/>
                  <a:pt x="921689" y="385770"/>
                </a:cubicBezTo>
                <a:cubicBezTo>
                  <a:pt x="835196" y="405135"/>
                  <a:pt x="762709" y="448140"/>
                  <a:pt x="713687" y="509327"/>
                </a:cubicBezTo>
                <a:cubicBezTo>
                  <a:pt x="692950" y="535148"/>
                  <a:pt x="679672" y="564333"/>
                  <a:pt x="659117" y="590245"/>
                </a:cubicBezTo>
                <a:cubicBezTo>
                  <a:pt x="648112" y="604064"/>
                  <a:pt x="634106" y="616974"/>
                  <a:pt x="617371" y="626430"/>
                </a:cubicBezTo>
                <a:cubicBezTo>
                  <a:pt x="614188" y="628248"/>
                  <a:pt x="595270" y="633703"/>
                  <a:pt x="594088" y="636067"/>
                </a:cubicBezTo>
                <a:cubicBezTo>
                  <a:pt x="593270" y="637886"/>
                  <a:pt x="645384" y="644614"/>
                  <a:pt x="647112" y="644795"/>
                </a:cubicBezTo>
                <a:cubicBezTo>
                  <a:pt x="706957" y="649250"/>
                  <a:pt x="767165" y="643159"/>
                  <a:pt x="825009" y="630885"/>
                </a:cubicBezTo>
                <a:cubicBezTo>
                  <a:pt x="983898" y="596972"/>
                  <a:pt x="1169072" y="526511"/>
                  <a:pt x="1190900" y="377769"/>
                </a:cubicBezTo>
                <a:lnTo>
                  <a:pt x="1190809" y="360858"/>
                </a:lnTo>
                <a:cubicBezTo>
                  <a:pt x="1192446" y="360767"/>
                  <a:pt x="1195720" y="357949"/>
                  <a:pt x="1190809" y="358221"/>
                </a:cubicBezTo>
                <a:close/>
                <a:moveTo>
                  <a:pt x="497227" y="359494"/>
                </a:moveTo>
                <a:cubicBezTo>
                  <a:pt x="437291" y="369495"/>
                  <a:pt x="317783" y="391679"/>
                  <a:pt x="261212" y="410772"/>
                </a:cubicBezTo>
                <a:cubicBezTo>
                  <a:pt x="186633" y="435865"/>
                  <a:pt x="127334" y="479233"/>
                  <a:pt x="91045" y="535148"/>
                </a:cubicBezTo>
                <a:cubicBezTo>
                  <a:pt x="75766" y="558787"/>
                  <a:pt x="67489" y="584517"/>
                  <a:pt x="52301" y="608065"/>
                </a:cubicBezTo>
                <a:cubicBezTo>
                  <a:pt x="44206" y="620793"/>
                  <a:pt x="33292" y="632976"/>
                  <a:pt x="19559" y="642614"/>
                </a:cubicBezTo>
                <a:cubicBezTo>
                  <a:pt x="17012" y="644432"/>
                  <a:pt x="823" y="650887"/>
                  <a:pt x="5" y="653069"/>
                </a:cubicBezTo>
                <a:cubicBezTo>
                  <a:pt x="-541" y="654615"/>
                  <a:pt x="46662" y="654796"/>
                  <a:pt x="48208" y="654706"/>
                </a:cubicBezTo>
                <a:cubicBezTo>
                  <a:pt x="102050" y="652160"/>
                  <a:pt x="154801" y="640704"/>
                  <a:pt x="204823" y="624430"/>
                </a:cubicBezTo>
                <a:cubicBezTo>
                  <a:pt x="342066" y="579607"/>
                  <a:pt x="498227" y="501508"/>
                  <a:pt x="499682" y="375678"/>
                </a:cubicBezTo>
                <a:lnTo>
                  <a:pt x="497590" y="361676"/>
                </a:lnTo>
                <a:cubicBezTo>
                  <a:pt x="499046" y="361494"/>
                  <a:pt x="501683" y="358767"/>
                  <a:pt x="497227" y="359494"/>
                </a:cubicBezTo>
                <a:close/>
                <a:moveTo>
                  <a:pt x="833922" y="339947"/>
                </a:moveTo>
                <a:lnTo>
                  <a:pt x="832740" y="322036"/>
                </a:lnTo>
                <a:cubicBezTo>
                  <a:pt x="799452" y="165566"/>
                  <a:pt x="609186" y="97013"/>
                  <a:pt x="447750" y="66465"/>
                </a:cubicBezTo>
                <a:cubicBezTo>
                  <a:pt x="389087" y="55282"/>
                  <a:pt x="328515" y="50827"/>
                  <a:pt x="269034" y="57555"/>
                </a:cubicBezTo>
                <a:cubicBezTo>
                  <a:pt x="267306" y="57737"/>
                  <a:pt x="215828" y="66556"/>
                  <a:pt x="216738" y="68374"/>
                </a:cubicBezTo>
                <a:cubicBezTo>
                  <a:pt x="218102" y="70920"/>
                  <a:pt x="237474" y="76102"/>
                  <a:pt x="240748" y="77830"/>
                </a:cubicBezTo>
                <a:cubicBezTo>
                  <a:pt x="258120" y="87285"/>
                  <a:pt x="273127" y="100559"/>
                  <a:pt x="285223" y="114833"/>
                </a:cubicBezTo>
                <a:cubicBezTo>
                  <a:pt x="307778" y="141472"/>
                  <a:pt x="323331" y="171930"/>
                  <a:pt x="345977" y="198569"/>
                </a:cubicBezTo>
                <a:cubicBezTo>
                  <a:pt x="399638" y="261666"/>
                  <a:pt x="475308" y="304670"/>
                  <a:pt x="563165" y="322309"/>
                </a:cubicBezTo>
                <a:cubicBezTo>
                  <a:pt x="629922" y="335673"/>
                  <a:pt x="766074" y="341310"/>
                  <a:pt x="834104" y="342765"/>
                </a:cubicBezTo>
                <a:cubicBezTo>
                  <a:pt x="839106" y="342765"/>
                  <a:pt x="835559" y="339947"/>
                  <a:pt x="833922" y="339947"/>
                </a:cubicBezTo>
                <a:close/>
              </a:path>
            </a:pathLst>
          </a:custGeom>
          <a:solidFill>
            <a:srgbClr val="2CB892"/>
          </a:solidFill>
          <a:ln>
            <a:noFill/>
          </a:ln>
        </p:spPr>
        <p:txBody>
          <a:bodyPr spcFirstLastPara="1" wrap="square" lIns="45725" tIns="22850" rIns="45725" bIns="2285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7" name="Google Shape;692;p12">
            <a:extLst>
              <a:ext uri="{FF2B5EF4-FFF2-40B4-BE49-F238E27FC236}">
                <a16:creationId xmlns:a16="http://schemas.microsoft.com/office/drawing/2014/main" id="{77DFFC4D-FA65-49FF-9686-82F78692D81D}"/>
              </a:ext>
            </a:extLst>
          </p:cNvPr>
          <p:cNvSpPr txBox="1">
            <a:spLocks/>
          </p:cNvSpPr>
          <p:nvPr/>
        </p:nvSpPr>
        <p:spPr>
          <a:xfrm>
            <a:off x="1261919" y="1979747"/>
            <a:ext cx="6005030" cy="253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>
              <a:buFont typeface="Oxygen Light"/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Té la funció de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controlar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 i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regular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 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les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funcions de la cèl·lula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.</a:t>
            </a:r>
          </a:p>
          <a:p>
            <a:pPr marL="0" indent="0">
              <a:buFont typeface="Oxygen Light"/>
              <a:buNone/>
            </a:pPr>
            <a:r>
              <a:rPr lang="es-ES">
                <a:latin typeface="Oxygen"/>
                <a:sym typeface="Oxygen"/>
              </a:rPr>
              <a:t>Sol adaptar una </a:t>
            </a:r>
            <a:r>
              <a:rPr lang="es-ES" b="1">
                <a:latin typeface="Oxygen"/>
                <a:sym typeface="Oxygen"/>
              </a:rPr>
              <a:t>posició central</a:t>
            </a:r>
            <a:r>
              <a:rPr lang="es-ES">
                <a:latin typeface="Oxygen"/>
                <a:sym typeface="Oxygen"/>
              </a:rPr>
              <a:t> i tindre una </a:t>
            </a:r>
            <a:r>
              <a:rPr lang="es-ES" b="1">
                <a:latin typeface="Oxygen"/>
                <a:sym typeface="Oxygen"/>
              </a:rPr>
              <a:t>forma esférica</a:t>
            </a:r>
            <a:r>
              <a:rPr lang="es-ES">
                <a:latin typeface="Oxygen"/>
                <a:sym typeface="Oxygen"/>
              </a:rPr>
              <a:t>.</a:t>
            </a:r>
            <a:endParaRPr lang="es-ES"/>
          </a:p>
        </p:txBody>
      </p:sp>
      <p:sp>
        <p:nvSpPr>
          <p:cNvPr id="510" name="Google Shape;687;p12">
            <a:extLst>
              <a:ext uri="{FF2B5EF4-FFF2-40B4-BE49-F238E27FC236}">
                <a16:creationId xmlns:a16="http://schemas.microsoft.com/office/drawing/2014/main" id="{29190120-A134-4619-821D-A2F113E4BD20}"/>
              </a:ext>
            </a:extLst>
          </p:cNvPr>
          <p:cNvSpPr txBox="1">
            <a:spLocks/>
          </p:cNvSpPr>
          <p:nvPr/>
        </p:nvSpPr>
        <p:spPr>
          <a:xfrm>
            <a:off x="353320" y="2790488"/>
            <a:ext cx="8214060" cy="6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r>
              <a:rPr lang="es-ES" sz="3600" b="1">
                <a:solidFill>
                  <a:schemeClr val="accent4"/>
                </a:solidFill>
              </a:rPr>
              <a:t>Tipus de cèl·lules segons el nº de nuclis</a:t>
            </a:r>
            <a:endParaRPr lang="es-ES" sz="3600">
              <a:solidFill>
                <a:schemeClr val="accent3"/>
              </a:solidFill>
            </a:endParaRPr>
          </a:p>
        </p:txBody>
      </p:sp>
      <p:grpSp>
        <p:nvGrpSpPr>
          <p:cNvPr id="511" name="Google Shape;2775;p35">
            <a:extLst>
              <a:ext uri="{FF2B5EF4-FFF2-40B4-BE49-F238E27FC236}">
                <a16:creationId xmlns:a16="http://schemas.microsoft.com/office/drawing/2014/main" id="{CF4CE0F0-681E-477E-B286-07D1F4DB7488}"/>
              </a:ext>
            </a:extLst>
          </p:cNvPr>
          <p:cNvGrpSpPr/>
          <p:nvPr/>
        </p:nvGrpSpPr>
        <p:grpSpPr>
          <a:xfrm rot="10800000">
            <a:off x="366836" y="3307898"/>
            <a:ext cx="1029855" cy="178366"/>
            <a:chOff x="5190295" y="4361121"/>
            <a:chExt cx="1029855" cy="178366"/>
          </a:xfrm>
        </p:grpSpPr>
        <p:sp>
          <p:nvSpPr>
            <p:cNvPr id="512" name="Google Shape;2776;p35">
              <a:extLst>
                <a:ext uri="{FF2B5EF4-FFF2-40B4-BE49-F238E27FC236}">
                  <a16:creationId xmlns:a16="http://schemas.microsoft.com/office/drawing/2014/main" id="{5B7BDF31-752C-4B68-B7E5-470F6002343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2777;p35">
              <a:extLst>
                <a:ext uri="{FF2B5EF4-FFF2-40B4-BE49-F238E27FC236}">
                  <a16:creationId xmlns:a16="http://schemas.microsoft.com/office/drawing/2014/main" id="{E8DCF4C6-546E-452F-9636-CF4779E68481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2778;p35">
              <a:extLst>
                <a:ext uri="{FF2B5EF4-FFF2-40B4-BE49-F238E27FC236}">
                  <a16:creationId xmlns:a16="http://schemas.microsoft.com/office/drawing/2014/main" id="{49E50B3A-B516-4B3F-B45F-21BBBF06F21B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2779;p35">
              <a:extLst>
                <a:ext uri="{FF2B5EF4-FFF2-40B4-BE49-F238E27FC236}">
                  <a16:creationId xmlns:a16="http://schemas.microsoft.com/office/drawing/2014/main" id="{2992EC32-3757-4F37-ACCD-7853D4BF34D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2780;p35">
              <a:extLst>
                <a:ext uri="{FF2B5EF4-FFF2-40B4-BE49-F238E27FC236}">
                  <a16:creationId xmlns:a16="http://schemas.microsoft.com/office/drawing/2014/main" id="{8AF56061-D6F0-4ACB-BDB6-D5DEB8860DF8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2781;p35">
              <a:extLst>
                <a:ext uri="{FF2B5EF4-FFF2-40B4-BE49-F238E27FC236}">
                  <a16:creationId xmlns:a16="http://schemas.microsoft.com/office/drawing/2014/main" id="{EF5C4A0C-837D-4367-BDC6-32C74F1DAD0F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2782;p35">
              <a:extLst>
                <a:ext uri="{FF2B5EF4-FFF2-40B4-BE49-F238E27FC236}">
                  <a16:creationId xmlns:a16="http://schemas.microsoft.com/office/drawing/2014/main" id="{DAC1072A-02E9-423F-BA36-78664671E93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2783;p35">
              <a:extLst>
                <a:ext uri="{FF2B5EF4-FFF2-40B4-BE49-F238E27FC236}">
                  <a16:creationId xmlns:a16="http://schemas.microsoft.com/office/drawing/2014/main" id="{40EA4F5A-85A7-4075-9FC0-940818754988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2784;p35">
              <a:extLst>
                <a:ext uri="{FF2B5EF4-FFF2-40B4-BE49-F238E27FC236}">
                  <a16:creationId xmlns:a16="http://schemas.microsoft.com/office/drawing/2014/main" id="{22840392-7D31-41F0-855B-F4DE0CCF31D6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2785;p35">
              <a:extLst>
                <a:ext uri="{FF2B5EF4-FFF2-40B4-BE49-F238E27FC236}">
                  <a16:creationId xmlns:a16="http://schemas.microsoft.com/office/drawing/2014/main" id="{8A5E8B11-3E20-4455-A666-802C3ACDECDC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2786;p35">
              <a:extLst>
                <a:ext uri="{FF2B5EF4-FFF2-40B4-BE49-F238E27FC236}">
                  <a16:creationId xmlns:a16="http://schemas.microsoft.com/office/drawing/2014/main" id="{29B28A93-7942-4C20-9134-D4A56E07740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2787;p35">
              <a:extLst>
                <a:ext uri="{FF2B5EF4-FFF2-40B4-BE49-F238E27FC236}">
                  <a16:creationId xmlns:a16="http://schemas.microsoft.com/office/drawing/2014/main" id="{1E54B75F-419A-4AA4-A8A0-F7611A07587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2788;p35">
              <a:extLst>
                <a:ext uri="{FF2B5EF4-FFF2-40B4-BE49-F238E27FC236}">
                  <a16:creationId xmlns:a16="http://schemas.microsoft.com/office/drawing/2014/main" id="{C55E42A3-95B5-4225-8AE4-F5117FC77CF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2789;p35">
              <a:extLst>
                <a:ext uri="{FF2B5EF4-FFF2-40B4-BE49-F238E27FC236}">
                  <a16:creationId xmlns:a16="http://schemas.microsoft.com/office/drawing/2014/main" id="{771AFF00-1486-4877-B983-7C2325DE1E16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2790;p35">
              <a:extLst>
                <a:ext uri="{FF2B5EF4-FFF2-40B4-BE49-F238E27FC236}">
                  <a16:creationId xmlns:a16="http://schemas.microsoft.com/office/drawing/2014/main" id="{6242CD69-559D-4A28-856D-561D43CA24F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2791;p35">
              <a:extLst>
                <a:ext uri="{FF2B5EF4-FFF2-40B4-BE49-F238E27FC236}">
                  <a16:creationId xmlns:a16="http://schemas.microsoft.com/office/drawing/2014/main" id="{31B926CE-3314-45E2-9F95-5A2A88C3D444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2792;p35">
              <a:extLst>
                <a:ext uri="{FF2B5EF4-FFF2-40B4-BE49-F238E27FC236}">
                  <a16:creationId xmlns:a16="http://schemas.microsoft.com/office/drawing/2014/main" id="{55B7E036-CF71-4326-9DDB-177B08060F3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2793;p35">
              <a:extLst>
                <a:ext uri="{FF2B5EF4-FFF2-40B4-BE49-F238E27FC236}">
                  <a16:creationId xmlns:a16="http://schemas.microsoft.com/office/drawing/2014/main" id="{16302284-B0B4-4A29-9C65-A103986EB23A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2794;p35">
              <a:extLst>
                <a:ext uri="{FF2B5EF4-FFF2-40B4-BE49-F238E27FC236}">
                  <a16:creationId xmlns:a16="http://schemas.microsoft.com/office/drawing/2014/main" id="{83923A32-4081-4D0F-9690-F00F9EA6E99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2795;p35">
              <a:extLst>
                <a:ext uri="{FF2B5EF4-FFF2-40B4-BE49-F238E27FC236}">
                  <a16:creationId xmlns:a16="http://schemas.microsoft.com/office/drawing/2014/main" id="{7D63D068-8E56-4915-BD4C-83DAAC6F314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2796;p35">
              <a:extLst>
                <a:ext uri="{FF2B5EF4-FFF2-40B4-BE49-F238E27FC236}">
                  <a16:creationId xmlns:a16="http://schemas.microsoft.com/office/drawing/2014/main" id="{B01627EE-9D1A-4E68-A49E-2FE5A07F091C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2797;p35">
              <a:extLst>
                <a:ext uri="{FF2B5EF4-FFF2-40B4-BE49-F238E27FC236}">
                  <a16:creationId xmlns:a16="http://schemas.microsoft.com/office/drawing/2014/main" id="{27531ADA-A096-4B85-A200-B968AD1F3E2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2798;p35">
              <a:extLst>
                <a:ext uri="{FF2B5EF4-FFF2-40B4-BE49-F238E27FC236}">
                  <a16:creationId xmlns:a16="http://schemas.microsoft.com/office/drawing/2014/main" id="{300C505E-D75F-430E-949C-0AC42FE4F123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2799;p35">
              <a:extLst>
                <a:ext uri="{FF2B5EF4-FFF2-40B4-BE49-F238E27FC236}">
                  <a16:creationId xmlns:a16="http://schemas.microsoft.com/office/drawing/2014/main" id="{177AFAD5-A282-4409-BB30-324BA9D1BB3D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2800;p35">
              <a:extLst>
                <a:ext uri="{FF2B5EF4-FFF2-40B4-BE49-F238E27FC236}">
                  <a16:creationId xmlns:a16="http://schemas.microsoft.com/office/drawing/2014/main" id="{02B02259-2E54-4773-8043-C515DD90C0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2801;p35">
              <a:extLst>
                <a:ext uri="{FF2B5EF4-FFF2-40B4-BE49-F238E27FC236}">
                  <a16:creationId xmlns:a16="http://schemas.microsoft.com/office/drawing/2014/main" id="{2A459D69-21F2-48D1-996C-0AC648335B2B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2802;p35">
              <a:extLst>
                <a:ext uri="{FF2B5EF4-FFF2-40B4-BE49-F238E27FC236}">
                  <a16:creationId xmlns:a16="http://schemas.microsoft.com/office/drawing/2014/main" id="{6C583CD4-63A8-4DB6-A36B-52BD0E6F4BDC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2803;p35">
              <a:extLst>
                <a:ext uri="{FF2B5EF4-FFF2-40B4-BE49-F238E27FC236}">
                  <a16:creationId xmlns:a16="http://schemas.microsoft.com/office/drawing/2014/main" id="{63786A12-C347-4913-8816-E1EAFC5AF968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2804;p35">
              <a:extLst>
                <a:ext uri="{FF2B5EF4-FFF2-40B4-BE49-F238E27FC236}">
                  <a16:creationId xmlns:a16="http://schemas.microsoft.com/office/drawing/2014/main" id="{B2FA6200-0141-4A69-B122-180C13A1D78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2805;p35">
              <a:extLst>
                <a:ext uri="{FF2B5EF4-FFF2-40B4-BE49-F238E27FC236}">
                  <a16:creationId xmlns:a16="http://schemas.microsoft.com/office/drawing/2014/main" id="{2BA2C8F8-AED6-4331-9570-A28A8F8C9A7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2806;p35">
              <a:extLst>
                <a:ext uri="{FF2B5EF4-FFF2-40B4-BE49-F238E27FC236}">
                  <a16:creationId xmlns:a16="http://schemas.microsoft.com/office/drawing/2014/main" id="{35EDC7C1-BA87-43F5-AC08-BD6D1BEB769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2807;p35">
              <a:extLst>
                <a:ext uri="{FF2B5EF4-FFF2-40B4-BE49-F238E27FC236}">
                  <a16:creationId xmlns:a16="http://schemas.microsoft.com/office/drawing/2014/main" id="{5723D3C4-1F63-46F0-A353-2154BA8B63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2808;p35">
              <a:extLst>
                <a:ext uri="{FF2B5EF4-FFF2-40B4-BE49-F238E27FC236}">
                  <a16:creationId xmlns:a16="http://schemas.microsoft.com/office/drawing/2014/main" id="{900AF9FA-B7A1-4B9F-BB59-316AF83F1D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2809;p35">
              <a:extLst>
                <a:ext uri="{FF2B5EF4-FFF2-40B4-BE49-F238E27FC236}">
                  <a16:creationId xmlns:a16="http://schemas.microsoft.com/office/drawing/2014/main" id="{0A99E0D7-936B-4516-A93D-727B01AC556E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2810;p35">
              <a:extLst>
                <a:ext uri="{FF2B5EF4-FFF2-40B4-BE49-F238E27FC236}">
                  <a16:creationId xmlns:a16="http://schemas.microsoft.com/office/drawing/2014/main" id="{365F2527-44B4-4F4D-B4BB-757006D3C97E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2811;p35">
              <a:extLst>
                <a:ext uri="{FF2B5EF4-FFF2-40B4-BE49-F238E27FC236}">
                  <a16:creationId xmlns:a16="http://schemas.microsoft.com/office/drawing/2014/main" id="{7CA7CE59-2B80-4081-91F5-D20CDDEB84DA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2812;p35">
              <a:extLst>
                <a:ext uri="{FF2B5EF4-FFF2-40B4-BE49-F238E27FC236}">
                  <a16:creationId xmlns:a16="http://schemas.microsoft.com/office/drawing/2014/main" id="{D9917142-5BDD-424E-8468-BDD6A82AD5E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2813;p35">
              <a:extLst>
                <a:ext uri="{FF2B5EF4-FFF2-40B4-BE49-F238E27FC236}">
                  <a16:creationId xmlns:a16="http://schemas.microsoft.com/office/drawing/2014/main" id="{DA72BF6F-17D3-405D-BBEF-3BB02C7135D7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2814;p35">
              <a:extLst>
                <a:ext uri="{FF2B5EF4-FFF2-40B4-BE49-F238E27FC236}">
                  <a16:creationId xmlns:a16="http://schemas.microsoft.com/office/drawing/2014/main" id="{7FBFBD8A-70FC-4B1E-ACB9-568DD974DE59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1" name="Google Shape;2775;p35">
            <a:extLst>
              <a:ext uri="{FF2B5EF4-FFF2-40B4-BE49-F238E27FC236}">
                <a16:creationId xmlns:a16="http://schemas.microsoft.com/office/drawing/2014/main" id="{EC8155C1-C095-4A63-94C1-0B7EFB763F80}"/>
              </a:ext>
            </a:extLst>
          </p:cNvPr>
          <p:cNvGrpSpPr/>
          <p:nvPr/>
        </p:nvGrpSpPr>
        <p:grpSpPr>
          <a:xfrm rot="10800000">
            <a:off x="1411924" y="3307388"/>
            <a:ext cx="1029855" cy="178366"/>
            <a:chOff x="5190295" y="4361121"/>
            <a:chExt cx="1029855" cy="178366"/>
          </a:xfrm>
        </p:grpSpPr>
        <p:sp>
          <p:nvSpPr>
            <p:cNvPr id="552" name="Google Shape;2776;p35">
              <a:extLst>
                <a:ext uri="{FF2B5EF4-FFF2-40B4-BE49-F238E27FC236}">
                  <a16:creationId xmlns:a16="http://schemas.microsoft.com/office/drawing/2014/main" id="{18AA2A31-05CC-44D4-962D-5AEF060F632A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2777;p35">
              <a:extLst>
                <a:ext uri="{FF2B5EF4-FFF2-40B4-BE49-F238E27FC236}">
                  <a16:creationId xmlns:a16="http://schemas.microsoft.com/office/drawing/2014/main" id="{95C4544E-3199-4742-B4DD-C9FC9EF38E1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2778;p35">
              <a:extLst>
                <a:ext uri="{FF2B5EF4-FFF2-40B4-BE49-F238E27FC236}">
                  <a16:creationId xmlns:a16="http://schemas.microsoft.com/office/drawing/2014/main" id="{8B7F7099-32C5-42EC-9BA4-9FDFC8236089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2779;p35">
              <a:extLst>
                <a:ext uri="{FF2B5EF4-FFF2-40B4-BE49-F238E27FC236}">
                  <a16:creationId xmlns:a16="http://schemas.microsoft.com/office/drawing/2014/main" id="{A21B54EE-27A6-4F5D-A1B0-C16373C5C565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2780;p35">
              <a:extLst>
                <a:ext uri="{FF2B5EF4-FFF2-40B4-BE49-F238E27FC236}">
                  <a16:creationId xmlns:a16="http://schemas.microsoft.com/office/drawing/2014/main" id="{B5BCB48A-6B5A-4A61-B2EF-F33ACD8F945C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2781;p35">
              <a:extLst>
                <a:ext uri="{FF2B5EF4-FFF2-40B4-BE49-F238E27FC236}">
                  <a16:creationId xmlns:a16="http://schemas.microsoft.com/office/drawing/2014/main" id="{92896547-ED16-4FF9-872D-4AB481BBD672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2782;p35">
              <a:extLst>
                <a:ext uri="{FF2B5EF4-FFF2-40B4-BE49-F238E27FC236}">
                  <a16:creationId xmlns:a16="http://schemas.microsoft.com/office/drawing/2014/main" id="{3FF82251-E066-44DE-ADB6-FDF72BA85BB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2783;p35">
              <a:extLst>
                <a:ext uri="{FF2B5EF4-FFF2-40B4-BE49-F238E27FC236}">
                  <a16:creationId xmlns:a16="http://schemas.microsoft.com/office/drawing/2014/main" id="{11C64DBA-1E61-4BDE-BCC6-1BEDC7AF7A07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2784;p35">
              <a:extLst>
                <a:ext uri="{FF2B5EF4-FFF2-40B4-BE49-F238E27FC236}">
                  <a16:creationId xmlns:a16="http://schemas.microsoft.com/office/drawing/2014/main" id="{EB076376-1505-4F19-9932-4B5E5255337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2785;p35">
              <a:extLst>
                <a:ext uri="{FF2B5EF4-FFF2-40B4-BE49-F238E27FC236}">
                  <a16:creationId xmlns:a16="http://schemas.microsoft.com/office/drawing/2014/main" id="{C9539C4C-E0AA-425B-934B-DDE3CC977B1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2786;p35">
              <a:extLst>
                <a:ext uri="{FF2B5EF4-FFF2-40B4-BE49-F238E27FC236}">
                  <a16:creationId xmlns:a16="http://schemas.microsoft.com/office/drawing/2014/main" id="{FFF88FDD-2A17-4B1C-9354-E7E561D3CC9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2787;p35">
              <a:extLst>
                <a:ext uri="{FF2B5EF4-FFF2-40B4-BE49-F238E27FC236}">
                  <a16:creationId xmlns:a16="http://schemas.microsoft.com/office/drawing/2014/main" id="{0059294B-5203-44FA-9D3F-BDF6675308D5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2788;p35">
              <a:extLst>
                <a:ext uri="{FF2B5EF4-FFF2-40B4-BE49-F238E27FC236}">
                  <a16:creationId xmlns:a16="http://schemas.microsoft.com/office/drawing/2014/main" id="{1AC9CADA-CCFC-4B41-93BA-EEB39DA8FD8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2789;p35">
              <a:extLst>
                <a:ext uri="{FF2B5EF4-FFF2-40B4-BE49-F238E27FC236}">
                  <a16:creationId xmlns:a16="http://schemas.microsoft.com/office/drawing/2014/main" id="{2575A307-6140-402E-AE9B-61A77AFB24C3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2790;p35">
              <a:extLst>
                <a:ext uri="{FF2B5EF4-FFF2-40B4-BE49-F238E27FC236}">
                  <a16:creationId xmlns:a16="http://schemas.microsoft.com/office/drawing/2014/main" id="{60007222-07BF-4191-9EFA-B07123FA15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2791;p35">
              <a:extLst>
                <a:ext uri="{FF2B5EF4-FFF2-40B4-BE49-F238E27FC236}">
                  <a16:creationId xmlns:a16="http://schemas.microsoft.com/office/drawing/2014/main" id="{8DF25AA2-CF40-45CA-98FD-9E99D4542577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2792;p35">
              <a:extLst>
                <a:ext uri="{FF2B5EF4-FFF2-40B4-BE49-F238E27FC236}">
                  <a16:creationId xmlns:a16="http://schemas.microsoft.com/office/drawing/2014/main" id="{81FFBCD6-0553-4DCD-A16D-466E639C7FA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2793;p35">
              <a:extLst>
                <a:ext uri="{FF2B5EF4-FFF2-40B4-BE49-F238E27FC236}">
                  <a16:creationId xmlns:a16="http://schemas.microsoft.com/office/drawing/2014/main" id="{8D611D9B-ACEF-4501-918A-AF9CD6B4B022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2794;p35">
              <a:extLst>
                <a:ext uri="{FF2B5EF4-FFF2-40B4-BE49-F238E27FC236}">
                  <a16:creationId xmlns:a16="http://schemas.microsoft.com/office/drawing/2014/main" id="{E1863FF6-D93F-4AEC-9164-DD8F827503F8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2795;p35">
              <a:extLst>
                <a:ext uri="{FF2B5EF4-FFF2-40B4-BE49-F238E27FC236}">
                  <a16:creationId xmlns:a16="http://schemas.microsoft.com/office/drawing/2014/main" id="{B07F80D9-9507-422D-A0B1-1EA3AC6D8634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2796;p35">
              <a:extLst>
                <a:ext uri="{FF2B5EF4-FFF2-40B4-BE49-F238E27FC236}">
                  <a16:creationId xmlns:a16="http://schemas.microsoft.com/office/drawing/2014/main" id="{253A4423-019F-42C7-97F6-AB921DFE674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2797;p35">
              <a:extLst>
                <a:ext uri="{FF2B5EF4-FFF2-40B4-BE49-F238E27FC236}">
                  <a16:creationId xmlns:a16="http://schemas.microsoft.com/office/drawing/2014/main" id="{5816514E-8DAB-4827-89C1-CC8C9FC45484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2798;p35">
              <a:extLst>
                <a:ext uri="{FF2B5EF4-FFF2-40B4-BE49-F238E27FC236}">
                  <a16:creationId xmlns:a16="http://schemas.microsoft.com/office/drawing/2014/main" id="{2D1C8DF6-27AB-49F3-9F78-BF888CC31D89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2799;p35">
              <a:extLst>
                <a:ext uri="{FF2B5EF4-FFF2-40B4-BE49-F238E27FC236}">
                  <a16:creationId xmlns:a16="http://schemas.microsoft.com/office/drawing/2014/main" id="{FBC77649-C15F-4DD3-9469-ACB89E6BCA90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2800;p35">
              <a:extLst>
                <a:ext uri="{FF2B5EF4-FFF2-40B4-BE49-F238E27FC236}">
                  <a16:creationId xmlns:a16="http://schemas.microsoft.com/office/drawing/2014/main" id="{2310A570-3D70-4480-9FE3-B218003C98F5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2801;p35">
              <a:extLst>
                <a:ext uri="{FF2B5EF4-FFF2-40B4-BE49-F238E27FC236}">
                  <a16:creationId xmlns:a16="http://schemas.microsoft.com/office/drawing/2014/main" id="{5FF74508-4A46-4A8F-80FA-FFC0A9D64FF1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2802;p35">
              <a:extLst>
                <a:ext uri="{FF2B5EF4-FFF2-40B4-BE49-F238E27FC236}">
                  <a16:creationId xmlns:a16="http://schemas.microsoft.com/office/drawing/2014/main" id="{D7E66CAC-3FD0-45D1-A645-0F5C8FCCB133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2803;p35">
              <a:extLst>
                <a:ext uri="{FF2B5EF4-FFF2-40B4-BE49-F238E27FC236}">
                  <a16:creationId xmlns:a16="http://schemas.microsoft.com/office/drawing/2014/main" id="{78BE4687-3C17-457D-A88B-6DA16661A47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2804;p35">
              <a:extLst>
                <a:ext uri="{FF2B5EF4-FFF2-40B4-BE49-F238E27FC236}">
                  <a16:creationId xmlns:a16="http://schemas.microsoft.com/office/drawing/2014/main" id="{64E695ED-F17C-4610-BE9A-58292C1BD46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2805;p35">
              <a:extLst>
                <a:ext uri="{FF2B5EF4-FFF2-40B4-BE49-F238E27FC236}">
                  <a16:creationId xmlns:a16="http://schemas.microsoft.com/office/drawing/2014/main" id="{8F31E99C-6F26-4AEC-B1CA-8C1C7DC9F4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2806;p35">
              <a:extLst>
                <a:ext uri="{FF2B5EF4-FFF2-40B4-BE49-F238E27FC236}">
                  <a16:creationId xmlns:a16="http://schemas.microsoft.com/office/drawing/2014/main" id="{E4D74DCA-67B5-48E2-B466-4FFF1905FFBD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2807;p35">
              <a:extLst>
                <a:ext uri="{FF2B5EF4-FFF2-40B4-BE49-F238E27FC236}">
                  <a16:creationId xmlns:a16="http://schemas.microsoft.com/office/drawing/2014/main" id="{10E80DE6-7407-4BE4-92FF-0F1D64958D29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2808;p35">
              <a:extLst>
                <a:ext uri="{FF2B5EF4-FFF2-40B4-BE49-F238E27FC236}">
                  <a16:creationId xmlns:a16="http://schemas.microsoft.com/office/drawing/2014/main" id="{33E7A7A4-816F-462B-B1CB-87A571CFB402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2809;p35">
              <a:extLst>
                <a:ext uri="{FF2B5EF4-FFF2-40B4-BE49-F238E27FC236}">
                  <a16:creationId xmlns:a16="http://schemas.microsoft.com/office/drawing/2014/main" id="{7A3ABEEA-1E6F-4CBB-8388-97507BE4E50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2810;p35">
              <a:extLst>
                <a:ext uri="{FF2B5EF4-FFF2-40B4-BE49-F238E27FC236}">
                  <a16:creationId xmlns:a16="http://schemas.microsoft.com/office/drawing/2014/main" id="{48E1B09F-33A1-4EC4-856D-72751BCFBF1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2811;p35">
              <a:extLst>
                <a:ext uri="{FF2B5EF4-FFF2-40B4-BE49-F238E27FC236}">
                  <a16:creationId xmlns:a16="http://schemas.microsoft.com/office/drawing/2014/main" id="{8B1B5E5D-A346-4D28-B638-BBD7658352AE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2812;p35">
              <a:extLst>
                <a:ext uri="{FF2B5EF4-FFF2-40B4-BE49-F238E27FC236}">
                  <a16:creationId xmlns:a16="http://schemas.microsoft.com/office/drawing/2014/main" id="{0D0C79A8-FEE1-4893-A45E-EAB1541FA319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2813;p35">
              <a:extLst>
                <a:ext uri="{FF2B5EF4-FFF2-40B4-BE49-F238E27FC236}">
                  <a16:creationId xmlns:a16="http://schemas.microsoft.com/office/drawing/2014/main" id="{9DA2454B-D5BD-4B3B-8F84-1D68D4F1C3C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2814;p35">
              <a:extLst>
                <a:ext uri="{FF2B5EF4-FFF2-40B4-BE49-F238E27FC236}">
                  <a16:creationId xmlns:a16="http://schemas.microsoft.com/office/drawing/2014/main" id="{D8AE043D-E156-4C62-BDBD-0BECB6DF2FA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91" name="Google Shape;2775;p35">
            <a:extLst>
              <a:ext uri="{FF2B5EF4-FFF2-40B4-BE49-F238E27FC236}">
                <a16:creationId xmlns:a16="http://schemas.microsoft.com/office/drawing/2014/main" id="{545C33BC-7FAC-4789-9D44-7B103C3C4FB4}"/>
              </a:ext>
            </a:extLst>
          </p:cNvPr>
          <p:cNvGrpSpPr/>
          <p:nvPr/>
        </p:nvGrpSpPr>
        <p:grpSpPr>
          <a:xfrm rot="10800000">
            <a:off x="2457504" y="3310269"/>
            <a:ext cx="1029855" cy="178366"/>
            <a:chOff x="5190295" y="4361121"/>
            <a:chExt cx="1029855" cy="178366"/>
          </a:xfrm>
        </p:grpSpPr>
        <p:sp>
          <p:nvSpPr>
            <p:cNvPr id="592" name="Google Shape;2776;p35">
              <a:extLst>
                <a:ext uri="{FF2B5EF4-FFF2-40B4-BE49-F238E27FC236}">
                  <a16:creationId xmlns:a16="http://schemas.microsoft.com/office/drawing/2014/main" id="{9C9E1A2B-5670-4D6C-B7B9-EAF188B138E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2777;p35">
              <a:extLst>
                <a:ext uri="{FF2B5EF4-FFF2-40B4-BE49-F238E27FC236}">
                  <a16:creationId xmlns:a16="http://schemas.microsoft.com/office/drawing/2014/main" id="{EF6E9E61-7B85-420B-95A0-9AF28C5D3694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2778;p35">
              <a:extLst>
                <a:ext uri="{FF2B5EF4-FFF2-40B4-BE49-F238E27FC236}">
                  <a16:creationId xmlns:a16="http://schemas.microsoft.com/office/drawing/2014/main" id="{09136670-D038-4944-914E-7BF784B9321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2779;p35">
              <a:extLst>
                <a:ext uri="{FF2B5EF4-FFF2-40B4-BE49-F238E27FC236}">
                  <a16:creationId xmlns:a16="http://schemas.microsoft.com/office/drawing/2014/main" id="{ECF23A40-2298-46A9-9350-728FED64CF6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2780;p35">
              <a:extLst>
                <a:ext uri="{FF2B5EF4-FFF2-40B4-BE49-F238E27FC236}">
                  <a16:creationId xmlns:a16="http://schemas.microsoft.com/office/drawing/2014/main" id="{C799EC45-7F38-4C72-95EC-6E37756CFF9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2781;p35">
              <a:extLst>
                <a:ext uri="{FF2B5EF4-FFF2-40B4-BE49-F238E27FC236}">
                  <a16:creationId xmlns:a16="http://schemas.microsoft.com/office/drawing/2014/main" id="{5A89F008-75A8-4C41-915A-0CADBB4B6274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2782;p35">
              <a:extLst>
                <a:ext uri="{FF2B5EF4-FFF2-40B4-BE49-F238E27FC236}">
                  <a16:creationId xmlns:a16="http://schemas.microsoft.com/office/drawing/2014/main" id="{2926053A-E42E-412C-925C-4BFFD8386E5B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2783;p35">
              <a:extLst>
                <a:ext uri="{FF2B5EF4-FFF2-40B4-BE49-F238E27FC236}">
                  <a16:creationId xmlns:a16="http://schemas.microsoft.com/office/drawing/2014/main" id="{5281B18D-BF7C-4A7E-9D7C-962E4509A584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2784;p35">
              <a:extLst>
                <a:ext uri="{FF2B5EF4-FFF2-40B4-BE49-F238E27FC236}">
                  <a16:creationId xmlns:a16="http://schemas.microsoft.com/office/drawing/2014/main" id="{32DB4A58-897A-4B52-85D1-5EF3A9E4B2E6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2785;p35">
              <a:extLst>
                <a:ext uri="{FF2B5EF4-FFF2-40B4-BE49-F238E27FC236}">
                  <a16:creationId xmlns:a16="http://schemas.microsoft.com/office/drawing/2014/main" id="{A8CE4A03-3E21-4F74-A0DA-AD3034CCEF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2786;p35">
              <a:extLst>
                <a:ext uri="{FF2B5EF4-FFF2-40B4-BE49-F238E27FC236}">
                  <a16:creationId xmlns:a16="http://schemas.microsoft.com/office/drawing/2014/main" id="{A8BB0378-132C-4B4F-9C6F-1B9EE0D6488D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2787;p35">
              <a:extLst>
                <a:ext uri="{FF2B5EF4-FFF2-40B4-BE49-F238E27FC236}">
                  <a16:creationId xmlns:a16="http://schemas.microsoft.com/office/drawing/2014/main" id="{8ED8AACF-D685-4785-9F8C-8FF86CA62474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2788;p35">
              <a:extLst>
                <a:ext uri="{FF2B5EF4-FFF2-40B4-BE49-F238E27FC236}">
                  <a16:creationId xmlns:a16="http://schemas.microsoft.com/office/drawing/2014/main" id="{19619906-1485-4430-8A54-BA395406840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2789;p35">
              <a:extLst>
                <a:ext uri="{FF2B5EF4-FFF2-40B4-BE49-F238E27FC236}">
                  <a16:creationId xmlns:a16="http://schemas.microsoft.com/office/drawing/2014/main" id="{9795B53B-4892-484E-9992-93E98C5C4DF6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2790;p35">
              <a:extLst>
                <a:ext uri="{FF2B5EF4-FFF2-40B4-BE49-F238E27FC236}">
                  <a16:creationId xmlns:a16="http://schemas.microsoft.com/office/drawing/2014/main" id="{0E98DD88-775C-458D-83EE-75654159ED3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2791;p35">
              <a:extLst>
                <a:ext uri="{FF2B5EF4-FFF2-40B4-BE49-F238E27FC236}">
                  <a16:creationId xmlns:a16="http://schemas.microsoft.com/office/drawing/2014/main" id="{00B9AEE0-4DB4-4EE8-9E2C-31EC70BF6B3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2792;p35">
              <a:extLst>
                <a:ext uri="{FF2B5EF4-FFF2-40B4-BE49-F238E27FC236}">
                  <a16:creationId xmlns:a16="http://schemas.microsoft.com/office/drawing/2014/main" id="{50D0EC44-9FFE-4960-A649-EE7D0013140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2793;p35">
              <a:extLst>
                <a:ext uri="{FF2B5EF4-FFF2-40B4-BE49-F238E27FC236}">
                  <a16:creationId xmlns:a16="http://schemas.microsoft.com/office/drawing/2014/main" id="{E6B3BF93-C72B-49A5-B3EF-AAAE1BA3DA7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2794;p35">
              <a:extLst>
                <a:ext uri="{FF2B5EF4-FFF2-40B4-BE49-F238E27FC236}">
                  <a16:creationId xmlns:a16="http://schemas.microsoft.com/office/drawing/2014/main" id="{48424A22-5744-4C9B-9A85-EAC697DC7B08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2795;p35">
              <a:extLst>
                <a:ext uri="{FF2B5EF4-FFF2-40B4-BE49-F238E27FC236}">
                  <a16:creationId xmlns:a16="http://schemas.microsoft.com/office/drawing/2014/main" id="{F8FE0EDC-DF1E-4127-BAE6-F23D4B682CB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2796;p35">
              <a:extLst>
                <a:ext uri="{FF2B5EF4-FFF2-40B4-BE49-F238E27FC236}">
                  <a16:creationId xmlns:a16="http://schemas.microsoft.com/office/drawing/2014/main" id="{CBFA35D8-ACD7-427C-8FDB-3F2AEEBECD36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2797;p35">
              <a:extLst>
                <a:ext uri="{FF2B5EF4-FFF2-40B4-BE49-F238E27FC236}">
                  <a16:creationId xmlns:a16="http://schemas.microsoft.com/office/drawing/2014/main" id="{1B4605DB-3503-4217-9CF2-60211B3AC4A5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2798;p35">
              <a:extLst>
                <a:ext uri="{FF2B5EF4-FFF2-40B4-BE49-F238E27FC236}">
                  <a16:creationId xmlns:a16="http://schemas.microsoft.com/office/drawing/2014/main" id="{420E7BFA-A177-4997-8238-2DC9DA97DCA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2799;p35">
              <a:extLst>
                <a:ext uri="{FF2B5EF4-FFF2-40B4-BE49-F238E27FC236}">
                  <a16:creationId xmlns:a16="http://schemas.microsoft.com/office/drawing/2014/main" id="{4A38D2DC-3202-4A3E-A261-53421CA9EEFF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2800;p35">
              <a:extLst>
                <a:ext uri="{FF2B5EF4-FFF2-40B4-BE49-F238E27FC236}">
                  <a16:creationId xmlns:a16="http://schemas.microsoft.com/office/drawing/2014/main" id="{EA3C3DBC-466E-4124-A146-53D83563727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2801;p35">
              <a:extLst>
                <a:ext uri="{FF2B5EF4-FFF2-40B4-BE49-F238E27FC236}">
                  <a16:creationId xmlns:a16="http://schemas.microsoft.com/office/drawing/2014/main" id="{CA3D70DE-BAB3-4894-A078-B6098A9653F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2802;p35">
              <a:extLst>
                <a:ext uri="{FF2B5EF4-FFF2-40B4-BE49-F238E27FC236}">
                  <a16:creationId xmlns:a16="http://schemas.microsoft.com/office/drawing/2014/main" id="{13CED97D-8BCC-4FEE-90AE-A78BFF4E7C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2803;p35">
              <a:extLst>
                <a:ext uri="{FF2B5EF4-FFF2-40B4-BE49-F238E27FC236}">
                  <a16:creationId xmlns:a16="http://schemas.microsoft.com/office/drawing/2014/main" id="{425D7D4A-095E-47F3-8A6B-10A9741B50DA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2804;p35">
              <a:extLst>
                <a:ext uri="{FF2B5EF4-FFF2-40B4-BE49-F238E27FC236}">
                  <a16:creationId xmlns:a16="http://schemas.microsoft.com/office/drawing/2014/main" id="{E546F639-8755-4B03-9A02-8E3D75778DF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2805;p35">
              <a:extLst>
                <a:ext uri="{FF2B5EF4-FFF2-40B4-BE49-F238E27FC236}">
                  <a16:creationId xmlns:a16="http://schemas.microsoft.com/office/drawing/2014/main" id="{0DD96201-25EC-4B01-B130-6741289F7F23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2806;p35">
              <a:extLst>
                <a:ext uri="{FF2B5EF4-FFF2-40B4-BE49-F238E27FC236}">
                  <a16:creationId xmlns:a16="http://schemas.microsoft.com/office/drawing/2014/main" id="{DF67075B-0AD3-45D9-BCE5-311878DF375D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2807;p35">
              <a:extLst>
                <a:ext uri="{FF2B5EF4-FFF2-40B4-BE49-F238E27FC236}">
                  <a16:creationId xmlns:a16="http://schemas.microsoft.com/office/drawing/2014/main" id="{743721E0-F9A4-4CE0-A24D-DF5703059006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2808;p35">
              <a:extLst>
                <a:ext uri="{FF2B5EF4-FFF2-40B4-BE49-F238E27FC236}">
                  <a16:creationId xmlns:a16="http://schemas.microsoft.com/office/drawing/2014/main" id="{21AA2525-3B8A-49EE-A59A-19747012E5C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2809;p35">
              <a:extLst>
                <a:ext uri="{FF2B5EF4-FFF2-40B4-BE49-F238E27FC236}">
                  <a16:creationId xmlns:a16="http://schemas.microsoft.com/office/drawing/2014/main" id="{D8C3DB2B-6634-4F57-A719-8513127899E3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2810;p35">
              <a:extLst>
                <a:ext uri="{FF2B5EF4-FFF2-40B4-BE49-F238E27FC236}">
                  <a16:creationId xmlns:a16="http://schemas.microsoft.com/office/drawing/2014/main" id="{F40DE3E7-4E8B-4E35-8E6D-7868AE8B6EF7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2811;p35">
              <a:extLst>
                <a:ext uri="{FF2B5EF4-FFF2-40B4-BE49-F238E27FC236}">
                  <a16:creationId xmlns:a16="http://schemas.microsoft.com/office/drawing/2014/main" id="{97B2DB87-D311-46C2-B42B-B1FF0CE0D36A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2812;p35">
              <a:extLst>
                <a:ext uri="{FF2B5EF4-FFF2-40B4-BE49-F238E27FC236}">
                  <a16:creationId xmlns:a16="http://schemas.microsoft.com/office/drawing/2014/main" id="{DF745582-FA67-424E-98DD-D426D9869DA8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2813;p35">
              <a:extLst>
                <a:ext uri="{FF2B5EF4-FFF2-40B4-BE49-F238E27FC236}">
                  <a16:creationId xmlns:a16="http://schemas.microsoft.com/office/drawing/2014/main" id="{7FD6E5CE-3128-4F81-B429-0277F276906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2814;p35">
              <a:extLst>
                <a:ext uri="{FF2B5EF4-FFF2-40B4-BE49-F238E27FC236}">
                  <a16:creationId xmlns:a16="http://schemas.microsoft.com/office/drawing/2014/main" id="{AF9EF302-E987-467A-9173-31F68E4FC8AC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31" name="Google Shape;2775;p35">
            <a:extLst>
              <a:ext uri="{FF2B5EF4-FFF2-40B4-BE49-F238E27FC236}">
                <a16:creationId xmlns:a16="http://schemas.microsoft.com/office/drawing/2014/main" id="{7D575C1B-FB3D-4F5A-998E-5F8E09A98B25}"/>
              </a:ext>
            </a:extLst>
          </p:cNvPr>
          <p:cNvGrpSpPr/>
          <p:nvPr/>
        </p:nvGrpSpPr>
        <p:grpSpPr>
          <a:xfrm rot="10800000">
            <a:off x="3502321" y="3307208"/>
            <a:ext cx="1029855" cy="178366"/>
            <a:chOff x="5190295" y="4361121"/>
            <a:chExt cx="1029855" cy="178366"/>
          </a:xfrm>
        </p:grpSpPr>
        <p:sp>
          <p:nvSpPr>
            <p:cNvPr id="632" name="Google Shape;2776;p35">
              <a:extLst>
                <a:ext uri="{FF2B5EF4-FFF2-40B4-BE49-F238E27FC236}">
                  <a16:creationId xmlns:a16="http://schemas.microsoft.com/office/drawing/2014/main" id="{CB5FDA06-0AB0-4211-AFBD-072A0A8ADFA0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2777;p35">
              <a:extLst>
                <a:ext uri="{FF2B5EF4-FFF2-40B4-BE49-F238E27FC236}">
                  <a16:creationId xmlns:a16="http://schemas.microsoft.com/office/drawing/2014/main" id="{2032E6E0-0EBA-4EF3-8F33-470866F16A9C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2778;p35">
              <a:extLst>
                <a:ext uri="{FF2B5EF4-FFF2-40B4-BE49-F238E27FC236}">
                  <a16:creationId xmlns:a16="http://schemas.microsoft.com/office/drawing/2014/main" id="{1C4ADCE6-CD2E-4AE4-B6BE-9258851E111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2779;p35">
              <a:extLst>
                <a:ext uri="{FF2B5EF4-FFF2-40B4-BE49-F238E27FC236}">
                  <a16:creationId xmlns:a16="http://schemas.microsoft.com/office/drawing/2014/main" id="{22407E8A-1260-42CA-A392-C26D7558262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2780;p35">
              <a:extLst>
                <a:ext uri="{FF2B5EF4-FFF2-40B4-BE49-F238E27FC236}">
                  <a16:creationId xmlns:a16="http://schemas.microsoft.com/office/drawing/2014/main" id="{DA6E2D04-39B3-4B49-9E8E-25DCD75900E8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2781;p35">
              <a:extLst>
                <a:ext uri="{FF2B5EF4-FFF2-40B4-BE49-F238E27FC236}">
                  <a16:creationId xmlns:a16="http://schemas.microsoft.com/office/drawing/2014/main" id="{D3D985F2-E575-43D6-96D4-881238916F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2782;p35">
              <a:extLst>
                <a:ext uri="{FF2B5EF4-FFF2-40B4-BE49-F238E27FC236}">
                  <a16:creationId xmlns:a16="http://schemas.microsoft.com/office/drawing/2014/main" id="{EEFFFC05-8120-44D3-8D5E-EB03E60EA46E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2783;p35">
              <a:extLst>
                <a:ext uri="{FF2B5EF4-FFF2-40B4-BE49-F238E27FC236}">
                  <a16:creationId xmlns:a16="http://schemas.microsoft.com/office/drawing/2014/main" id="{9DFBA03E-537E-476F-B220-4B3F7B97600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2784;p35">
              <a:extLst>
                <a:ext uri="{FF2B5EF4-FFF2-40B4-BE49-F238E27FC236}">
                  <a16:creationId xmlns:a16="http://schemas.microsoft.com/office/drawing/2014/main" id="{431B9C23-22CB-4C02-90C3-0B359656F826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2785;p35">
              <a:extLst>
                <a:ext uri="{FF2B5EF4-FFF2-40B4-BE49-F238E27FC236}">
                  <a16:creationId xmlns:a16="http://schemas.microsoft.com/office/drawing/2014/main" id="{89900F24-A0BA-4781-827F-46196378132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2786;p35">
              <a:extLst>
                <a:ext uri="{FF2B5EF4-FFF2-40B4-BE49-F238E27FC236}">
                  <a16:creationId xmlns:a16="http://schemas.microsoft.com/office/drawing/2014/main" id="{DEF244EA-CC0F-4CE2-B99E-F8AF2EFE4678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2787;p35">
              <a:extLst>
                <a:ext uri="{FF2B5EF4-FFF2-40B4-BE49-F238E27FC236}">
                  <a16:creationId xmlns:a16="http://schemas.microsoft.com/office/drawing/2014/main" id="{4083CED8-1636-4442-A1DC-CE65B3AD332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2788;p35">
              <a:extLst>
                <a:ext uri="{FF2B5EF4-FFF2-40B4-BE49-F238E27FC236}">
                  <a16:creationId xmlns:a16="http://schemas.microsoft.com/office/drawing/2014/main" id="{E944F7EC-7E94-4215-8688-5B8AC5641DEA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2789;p35">
              <a:extLst>
                <a:ext uri="{FF2B5EF4-FFF2-40B4-BE49-F238E27FC236}">
                  <a16:creationId xmlns:a16="http://schemas.microsoft.com/office/drawing/2014/main" id="{E43E5CEE-D84E-4E32-9E69-9824A3E95EA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2790;p35">
              <a:extLst>
                <a:ext uri="{FF2B5EF4-FFF2-40B4-BE49-F238E27FC236}">
                  <a16:creationId xmlns:a16="http://schemas.microsoft.com/office/drawing/2014/main" id="{1F42BBD5-53C1-4D17-81C6-019C5F38B3CE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2791;p35">
              <a:extLst>
                <a:ext uri="{FF2B5EF4-FFF2-40B4-BE49-F238E27FC236}">
                  <a16:creationId xmlns:a16="http://schemas.microsoft.com/office/drawing/2014/main" id="{432D2795-494E-4479-B15B-ECD394734A4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2792;p35">
              <a:extLst>
                <a:ext uri="{FF2B5EF4-FFF2-40B4-BE49-F238E27FC236}">
                  <a16:creationId xmlns:a16="http://schemas.microsoft.com/office/drawing/2014/main" id="{B40C302D-D6A0-426F-8588-9952C02B2818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2793;p35">
              <a:extLst>
                <a:ext uri="{FF2B5EF4-FFF2-40B4-BE49-F238E27FC236}">
                  <a16:creationId xmlns:a16="http://schemas.microsoft.com/office/drawing/2014/main" id="{15DE6F96-B10F-46E8-BF22-A230E66F9872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2794;p35">
              <a:extLst>
                <a:ext uri="{FF2B5EF4-FFF2-40B4-BE49-F238E27FC236}">
                  <a16:creationId xmlns:a16="http://schemas.microsoft.com/office/drawing/2014/main" id="{3A63D849-EFA9-4473-8F30-7DEB5561A6F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2795;p35">
              <a:extLst>
                <a:ext uri="{FF2B5EF4-FFF2-40B4-BE49-F238E27FC236}">
                  <a16:creationId xmlns:a16="http://schemas.microsoft.com/office/drawing/2014/main" id="{699591C5-1EEB-4B5A-8942-82838DDB13A4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2796;p35">
              <a:extLst>
                <a:ext uri="{FF2B5EF4-FFF2-40B4-BE49-F238E27FC236}">
                  <a16:creationId xmlns:a16="http://schemas.microsoft.com/office/drawing/2014/main" id="{4AB6576B-FB71-4080-9E06-F2C36069CD8D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2797;p35">
              <a:extLst>
                <a:ext uri="{FF2B5EF4-FFF2-40B4-BE49-F238E27FC236}">
                  <a16:creationId xmlns:a16="http://schemas.microsoft.com/office/drawing/2014/main" id="{3C40DDB5-F9F3-4207-975C-1433D065FC8D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798;p35">
              <a:extLst>
                <a:ext uri="{FF2B5EF4-FFF2-40B4-BE49-F238E27FC236}">
                  <a16:creationId xmlns:a16="http://schemas.microsoft.com/office/drawing/2014/main" id="{38E16935-0095-4B3A-A7BA-9777F5F3D9A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799;p35">
              <a:extLst>
                <a:ext uri="{FF2B5EF4-FFF2-40B4-BE49-F238E27FC236}">
                  <a16:creationId xmlns:a16="http://schemas.microsoft.com/office/drawing/2014/main" id="{FC9A3908-0F2D-4BB5-B0DA-7A3B27C3D0B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2800;p35">
              <a:extLst>
                <a:ext uri="{FF2B5EF4-FFF2-40B4-BE49-F238E27FC236}">
                  <a16:creationId xmlns:a16="http://schemas.microsoft.com/office/drawing/2014/main" id="{A40DF4A2-95B9-4FB5-8E88-CB6B5EF2FAFD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2801;p35">
              <a:extLst>
                <a:ext uri="{FF2B5EF4-FFF2-40B4-BE49-F238E27FC236}">
                  <a16:creationId xmlns:a16="http://schemas.microsoft.com/office/drawing/2014/main" id="{C892919D-D17B-4AD5-AEC7-365621B228F8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2802;p35">
              <a:extLst>
                <a:ext uri="{FF2B5EF4-FFF2-40B4-BE49-F238E27FC236}">
                  <a16:creationId xmlns:a16="http://schemas.microsoft.com/office/drawing/2014/main" id="{9E0253E6-5695-4E1B-B4D6-AC85602CB364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2803;p35">
              <a:extLst>
                <a:ext uri="{FF2B5EF4-FFF2-40B4-BE49-F238E27FC236}">
                  <a16:creationId xmlns:a16="http://schemas.microsoft.com/office/drawing/2014/main" id="{1A762C30-4F0A-4E31-923D-CAB68EC39DE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2804;p35">
              <a:extLst>
                <a:ext uri="{FF2B5EF4-FFF2-40B4-BE49-F238E27FC236}">
                  <a16:creationId xmlns:a16="http://schemas.microsoft.com/office/drawing/2014/main" id="{A22948F2-1F34-44DA-81E4-8CE41A808EF9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2805;p35">
              <a:extLst>
                <a:ext uri="{FF2B5EF4-FFF2-40B4-BE49-F238E27FC236}">
                  <a16:creationId xmlns:a16="http://schemas.microsoft.com/office/drawing/2014/main" id="{3E31BF33-3270-423F-9864-A12EE6982C5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2806;p35">
              <a:extLst>
                <a:ext uri="{FF2B5EF4-FFF2-40B4-BE49-F238E27FC236}">
                  <a16:creationId xmlns:a16="http://schemas.microsoft.com/office/drawing/2014/main" id="{2AA17254-2779-48A0-BF69-57E8A21E545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2807;p35">
              <a:extLst>
                <a:ext uri="{FF2B5EF4-FFF2-40B4-BE49-F238E27FC236}">
                  <a16:creationId xmlns:a16="http://schemas.microsoft.com/office/drawing/2014/main" id="{B473C08B-9930-43CD-A958-08E71C7A108E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2808;p35">
              <a:extLst>
                <a:ext uri="{FF2B5EF4-FFF2-40B4-BE49-F238E27FC236}">
                  <a16:creationId xmlns:a16="http://schemas.microsoft.com/office/drawing/2014/main" id="{46001C4D-C558-4EDB-852E-F65443CAA312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2809;p35">
              <a:extLst>
                <a:ext uri="{FF2B5EF4-FFF2-40B4-BE49-F238E27FC236}">
                  <a16:creationId xmlns:a16="http://schemas.microsoft.com/office/drawing/2014/main" id="{F2CD4BFA-A7DD-4239-96ED-1FF5B8AFF916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2810;p35">
              <a:extLst>
                <a:ext uri="{FF2B5EF4-FFF2-40B4-BE49-F238E27FC236}">
                  <a16:creationId xmlns:a16="http://schemas.microsoft.com/office/drawing/2014/main" id="{A6559BB4-098E-49D9-8E5D-BD15ABF2A00E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2811;p35">
              <a:extLst>
                <a:ext uri="{FF2B5EF4-FFF2-40B4-BE49-F238E27FC236}">
                  <a16:creationId xmlns:a16="http://schemas.microsoft.com/office/drawing/2014/main" id="{BE433A7F-D9AD-430A-B80C-83C09E18675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2812;p35">
              <a:extLst>
                <a:ext uri="{FF2B5EF4-FFF2-40B4-BE49-F238E27FC236}">
                  <a16:creationId xmlns:a16="http://schemas.microsoft.com/office/drawing/2014/main" id="{0749B8BD-7D41-485C-BD52-107254F2D734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2813;p35">
              <a:extLst>
                <a:ext uri="{FF2B5EF4-FFF2-40B4-BE49-F238E27FC236}">
                  <a16:creationId xmlns:a16="http://schemas.microsoft.com/office/drawing/2014/main" id="{860B80EA-35F8-4F3E-B404-4EA7C8E6A6E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2814;p35">
              <a:extLst>
                <a:ext uri="{FF2B5EF4-FFF2-40B4-BE49-F238E27FC236}">
                  <a16:creationId xmlns:a16="http://schemas.microsoft.com/office/drawing/2014/main" id="{7A58D0D2-4F59-4E87-B27F-00B8DBA74A43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71" name="Google Shape;2775;p35">
            <a:extLst>
              <a:ext uri="{FF2B5EF4-FFF2-40B4-BE49-F238E27FC236}">
                <a16:creationId xmlns:a16="http://schemas.microsoft.com/office/drawing/2014/main" id="{81EC3C48-997E-4AFF-A6B6-0CC3D9EF27EF}"/>
              </a:ext>
            </a:extLst>
          </p:cNvPr>
          <p:cNvGrpSpPr/>
          <p:nvPr/>
        </p:nvGrpSpPr>
        <p:grpSpPr>
          <a:xfrm rot="10800000">
            <a:off x="4542413" y="3308990"/>
            <a:ext cx="1029855" cy="178366"/>
            <a:chOff x="5190295" y="4361121"/>
            <a:chExt cx="1029855" cy="178366"/>
          </a:xfrm>
        </p:grpSpPr>
        <p:sp>
          <p:nvSpPr>
            <p:cNvPr id="672" name="Google Shape;2776;p35">
              <a:extLst>
                <a:ext uri="{FF2B5EF4-FFF2-40B4-BE49-F238E27FC236}">
                  <a16:creationId xmlns:a16="http://schemas.microsoft.com/office/drawing/2014/main" id="{6CDD5C4A-07B8-4CE5-99D6-0C7254638178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2777;p35">
              <a:extLst>
                <a:ext uri="{FF2B5EF4-FFF2-40B4-BE49-F238E27FC236}">
                  <a16:creationId xmlns:a16="http://schemas.microsoft.com/office/drawing/2014/main" id="{67ABB09B-9125-4B6A-8B0B-7671D173B574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2778;p35">
              <a:extLst>
                <a:ext uri="{FF2B5EF4-FFF2-40B4-BE49-F238E27FC236}">
                  <a16:creationId xmlns:a16="http://schemas.microsoft.com/office/drawing/2014/main" id="{66C9FFE6-1748-40FC-9798-E2D5EF809D8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2779;p35">
              <a:extLst>
                <a:ext uri="{FF2B5EF4-FFF2-40B4-BE49-F238E27FC236}">
                  <a16:creationId xmlns:a16="http://schemas.microsoft.com/office/drawing/2014/main" id="{A86D8C06-1E56-4E65-8183-B6BAC08FF918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2780;p35">
              <a:extLst>
                <a:ext uri="{FF2B5EF4-FFF2-40B4-BE49-F238E27FC236}">
                  <a16:creationId xmlns:a16="http://schemas.microsoft.com/office/drawing/2014/main" id="{FE9810FF-AF4B-495A-A8EB-1765507ACCAC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2781;p35">
              <a:extLst>
                <a:ext uri="{FF2B5EF4-FFF2-40B4-BE49-F238E27FC236}">
                  <a16:creationId xmlns:a16="http://schemas.microsoft.com/office/drawing/2014/main" id="{139FB71E-49D2-4615-BA96-D38588B70D7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2782;p35">
              <a:extLst>
                <a:ext uri="{FF2B5EF4-FFF2-40B4-BE49-F238E27FC236}">
                  <a16:creationId xmlns:a16="http://schemas.microsoft.com/office/drawing/2014/main" id="{94688DA6-24A4-49BC-9FF7-8F55D16CFD2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2783;p35">
              <a:extLst>
                <a:ext uri="{FF2B5EF4-FFF2-40B4-BE49-F238E27FC236}">
                  <a16:creationId xmlns:a16="http://schemas.microsoft.com/office/drawing/2014/main" id="{406B5AEE-A737-4400-99BE-4FA4191B681F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2784;p35">
              <a:extLst>
                <a:ext uri="{FF2B5EF4-FFF2-40B4-BE49-F238E27FC236}">
                  <a16:creationId xmlns:a16="http://schemas.microsoft.com/office/drawing/2014/main" id="{C8CB44BC-D874-40EC-8111-45F20DBE740B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2785;p35">
              <a:extLst>
                <a:ext uri="{FF2B5EF4-FFF2-40B4-BE49-F238E27FC236}">
                  <a16:creationId xmlns:a16="http://schemas.microsoft.com/office/drawing/2014/main" id="{35923C1B-42AD-44AF-B9F4-32E3E352FDA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2786;p35">
              <a:extLst>
                <a:ext uri="{FF2B5EF4-FFF2-40B4-BE49-F238E27FC236}">
                  <a16:creationId xmlns:a16="http://schemas.microsoft.com/office/drawing/2014/main" id="{2440FC96-3879-47C1-A516-256B50C05C1D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2787;p35">
              <a:extLst>
                <a:ext uri="{FF2B5EF4-FFF2-40B4-BE49-F238E27FC236}">
                  <a16:creationId xmlns:a16="http://schemas.microsoft.com/office/drawing/2014/main" id="{EC16EB22-AC8F-43DE-80E7-A48E2EB0C5A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2788;p35">
              <a:extLst>
                <a:ext uri="{FF2B5EF4-FFF2-40B4-BE49-F238E27FC236}">
                  <a16:creationId xmlns:a16="http://schemas.microsoft.com/office/drawing/2014/main" id="{CA0735B3-3442-428C-98CD-F553205FA1C1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2789;p35">
              <a:extLst>
                <a:ext uri="{FF2B5EF4-FFF2-40B4-BE49-F238E27FC236}">
                  <a16:creationId xmlns:a16="http://schemas.microsoft.com/office/drawing/2014/main" id="{8A1EED78-D602-4D1A-834D-52C0E32F2D8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2790;p35">
              <a:extLst>
                <a:ext uri="{FF2B5EF4-FFF2-40B4-BE49-F238E27FC236}">
                  <a16:creationId xmlns:a16="http://schemas.microsoft.com/office/drawing/2014/main" id="{8A1D17ED-DA96-4351-9D75-DC188369EA8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2791;p35">
              <a:extLst>
                <a:ext uri="{FF2B5EF4-FFF2-40B4-BE49-F238E27FC236}">
                  <a16:creationId xmlns:a16="http://schemas.microsoft.com/office/drawing/2014/main" id="{64C61CE9-6FA3-45F8-ABE0-726E605F677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2792;p35">
              <a:extLst>
                <a:ext uri="{FF2B5EF4-FFF2-40B4-BE49-F238E27FC236}">
                  <a16:creationId xmlns:a16="http://schemas.microsoft.com/office/drawing/2014/main" id="{50917973-CBC1-4A47-96BE-44D62DBBE2DD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2793;p35">
              <a:extLst>
                <a:ext uri="{FF2B5EF4-FFF2-40B4-BE49-F238E27FC236}">
                  <a16:creationId xmlns:a16="http://schemas.microsoft.com/office/drawing/2014/main" id="{89186846-15E2-4BBD-84CE-92A2E7EE25C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2794;p35">
              <a:extLst>
                <a:ext uri="{FF2B5EF4-FFF2-40B4-BE49-F238E27FC236}">
                  <a16:creationId xmlns:a16="http://schemas.microsoft.com/office/drawing/2014/main" id="{54400262-F655-408B-9810-017C2A80F0F8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2795;p35">
              <a:extLst>
                <a:ext uri="{FF2B5EF4-FFF2-40B4-BE49-F238E27FC236}">
                  <a16:creationId xmlns:a16="http://schemas.microsoft.com/office/drawing/2014/main" id="{736EEAE5-7EE1-46BF-99B2-F233D1CC91C9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2796;p35">
              <a:extLst>
                <a:ext uri="{FF2B5EF4-FFF2-40B4-BE49-F238E27FC236}">
                  <a16:creationId xmlns:a16="http://schemas.microsoft.com/office/drawing/2014/main" id="{1F10DBE1-38CB-4DBF-8C91-DBE1BBC1620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2797;p35">
              <a:extLst>
                <a:ext uri="{FF2B5EF4-FFF2-40B4-BE49-F238E27FC236}">
                  <a16:creationId xmlns:a16="http://schemas.microsoft.com/office/drawing/2014/main" id="{DC299352-97E9-4A0F-A3AB-56015C2DD4F6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2798;p35">
              <a:extLst>
                <a:ext uri="{FF2B5EF4-FFF2-40B4-BE49-F238E27FC236}">
                  <a16:creationId xmlns:a16="http://schemas.microsoft.com/office/drawing/2014/main" id="{3529BED0-2F3B-4B11-840D-FA5B5F0F2F3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2799;p35">
              <a:extLst>
                <a:ext uri="{FF2B5EF4-FFF2-40B4-BE49-F238E27FC236}">
                  <a16:creationId xmlns:a16="http://schemas.microsoft.com/office/drawing/2014/main" id="{053763BB-FB13-4F02-8A61-905E45C829B5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2800;p35">
              <a:extLst>
                <a:ext uri="{FF2B5EF4-FFF2-40B4-BE49-F238E27FC236}">
                  <a16:creationId xmlns:a16="http://schemas.microsoft.com/office/drawing/2014/main" id="{44B2496B-F5FF-448E-8BE3-C26C8ABA88E5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2801;p35">
              <a:extLst>
                <a:ext uri="{FF2B5EF4-FFF2-40B4-BE49-F238E27FC236}">
                  <a16:creationId xmlns:a16="http://schemas.microsoft.com/office/drawing/2014/main" id="{63AA9E55-95FE-4B70-87DD-DF2D806AB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2" name="Google Shape;2802;p35">
              <a:extLst>
                <a:ext uri="{FF2B5EF4-FFF2-40B4-BE49-F238E27FC236}">
                  <a16:creationId xmlns:a16="http://schemas.microsoft.com/office/drawing/2014/main" id="{3F304AA5-B5C9-47EC-B066-5284C4C4357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3" name="Google Shape;2803;p35">
              <a:extLst>
                <a:ext uri="{FF2B5EF4-FFF2-40B4-BE49-F238E27FC236}">
                  <a16:creationId xmlns:a16="http://schemas.microsoft.com/office/drawing/2014/main" id="{5E3D652D-D88E-4FC8-B690-4DB4E1217F86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2804;p35">
              <a:extLst>
                <a:ext uri="{FF2B5EF4-FFF2-40B4-BE49-F238E27FC236}">
                  <a16:creationId xmlns:a16="http://schemas.microsoft.com/office/drawing/2014/main" id="{E0FE743D-9A65-4333-8E20-681F6CA91AA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2805;p35">
              <a:extLst>
                <a:ext uri="{FF2B5EF4-FFF2-40B4-BE49-F238E27FC236}">
                  <a16:creationId xmlns:a16="http://schemas.microsoft.com/office/drawing/2014/main" id="{4898FD6C-48F8-4722-81FA-FC72A1913A71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2806;p35">
              <a:extLst>
                <a:ext uri="{FF2B5EF4-FFF2-40B4-BE49-F238E27FC236}">
                  <a16:creationId xmlns:a16="http://schemas.microsoft.com/office/drawing/2014/main" id="{3E1A45DA-FCE5-4F28-BA40-B1F9A3B6F18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2807;p35">
              <a:extLst>
                <a:ext uri="{FF2B5EF4-FFF2-40B4-BE49-F238E27FC236}">
                  <a16:creationId xmlns:a16="http://schemas.microsoft.com/office/drawing/2014/main" id="{1D9E925A-88B1-4001-9897-13B769C2993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2808;p35">
              <a:extLst>
                <a:ext uri="{FF2B5EF4-FFF2-40B4-BE49-F238E27FC236}">
                  <a16:creationId xmlns:a16="http://schemas.microsoft.com/office/drawing/2014/main" id="{461AAD08-1B47-4EF1-A57C-ED5BAC70DC37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2809;p35">
              <a:extLst>
                <a:ext uri="{FF2B5EF4-FFF2-40B4-BE49-F238E27FC236}">
                  <a16:creationId xmlns:a16="http://schemas.microsoft.com/office/drawing/2014/main" id="{AB10DDE3-AA16-419E-8614-DB82D1E35D3B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2810;p35">
              <a:extLst>
                <a:ext uri="{FF2B5EF4-FFF2-40B4-BE49-F238E27FC236}">
                  <a16:creationId xmlns:a16="http://schemas.microsoft.com/office/drawing/2014/main" id="{487B20A3-CCFA-4B26-8EA0-142C9CC6912B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2811;p35">
              <a:extLst>
                <a:ext uri="{FF2B5EF4-FFF2-40B4-BE49-F238E27FC236}">
                  <a16:creationId xmlns:a16="http://schemas.microsoft.com/office/drawing/2014/main" id="{A9D922C5-692D-4A6D-8B89-21153CF15CA9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2812;p35">
              <a:extLst>
                <a:ext uri="{FF2B5EF4-FFF2-40B4-BE49-F238E27FC236}">
                  <a16:creationId xmlns:a16="http://schemas.microsoft.com/office/drawing/2014/main" id="{AAAFEB15-2558-4F1C-BBE7-B4BFD6CA267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2813;p35">
              <a:extLst>
                <a:ext uri="{FF2B5EF4-FFF2-40B4-BE49-F238E27FC236}">
                  <a16:creationId xmlns:a16="http://schemas.microsoft.com/office/drawing/2014/main" id="{43CF7A08-5DCE-4313-873A-A91644DF9061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2814;p35">
              <a:extLst>
                <a:ext uri="{FF2B5EF4-FFF2-40B4-BE49-F238E27FC236}">
                  <a16:creationId xmlns:a16="http://schemas.microsoft.com/office/drawing/2014/main" id="{8931201B-EE52-44EF-9FDE-C3E201E09827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5" name="Google Shape;2775;p35">
            <a:extLst>
              <a:ext uri="{FF2B5EF4-FFF2-40B4-BE49-F238E27FC236}">
                <a16:creationId xmlns:a16="http://schemas.microsoft.com/office/drawing/2014/main" id="{1FDE5B20-E3FD-433F-8D21-372297F8D8B3}"/>
              </a:ext>
            </a:extLst>
          </p:cNvPr>
          <p:cNvGrpSpPr/>
          <p:nvPr/>
        </p:nvGrpSpPr>
        <p:grpSpPr>
          <a:xfrm rot="10800000">
            <a:off x="5593727" y="3308194"/>
            <a:ext cx="1029855" cy="178366"/>
            <a:chOff x="5190295" y="4361121"/>
            <a:chExt cx="1029855" cy="178366"/>
          </a:xfrm>
        </p:grpSpPr>
        <p:sp>
          <p:nvSpPr>
            <p:cNvPr id="766" name="Google Shape;2776;p35">
              <a:extLst>
                <a:ext uri="{FF2B5EF4-FFF2-40B4-BE49-F238E27FC236}">
                  <a16:creationId xmlns:a16="http://schemas.microsoft.com/office/drawing/2014/main" id="{30007EC3-82DF-40FE-9D73-2BAAB0F09EA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2777;p35">
              <a:extLst>
                <a:ext uri="{FF2B5EF4-FFF2-40B4-BE49-F238E27FC236}">
                  <a16:creationId xmlns:a16="http://schemas.microsoft.com/office/drawing/2014/main" id="{F0325802-E590-4DBC-8ACC-085B25CD393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2778;p35">
              <a:extLst>
                <a:ext uri="{FF2B5EF4-FFF2-40B4-BE49-F238E27FC236}">
                  <a16:creationId xmlns:a16="http://schemas.microsoft.com/office/drawing/2014/main" id="{D66580EA-F692-4BC7-B898-94D5FD9A91C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2779;p35">
              <a:extLst>
                <a:ext uri="{FF2B5EF4-FFF2-40B4-BE49-F238E27FC236}">
                  <a16:creationId xmlns:a16="http://schemas.microsoft.com/office/drawing/2014/main" id="{185A6B19-890A-48DC-9B52-4C3DA2D12C0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2780;p35">
              <a:extLst>
                <a:ext uri="{FF2B5EF4-FFF2-40B4-BE49-F238E27FC236}">
                  <a16:creationId xmlns:a16="http://schemas.microsoft.com/office/drawing/2014/main" id="{F9325684-7F94-44EB-A3B2-056DD219A5B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2781;p35">
              <a:extLst>
                <a:ext uri="{FF2B5EF4-FFF2-40B4-BE49-F238E27FC236}">
                  <a16:creationId xmlns:a16="http://schemas.microsoft.com/office/drawing/2014/main" id="{15680B91-D4BB-4C38-BC15-D2F5FFF03E6C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2782;p35">
              <a:extLst>
                <a:ext uri="{FF2B5EF4-FFF2-40B4-BE49-F238E27FC236}">
                  <a16:creationId xmlns:a16="http://schemas.microsoft.com/office/drawing/2014/main" id="{75D27587-3F2B-417C-A71F-89B2E1EF247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2783;p35">
              <a:extLst>
                <a:ext uri="{FF2B5EF4-FFF2-40B4-BE49-F238E27FC236}">
                  <a16:creationId xmlns:a16="http://schemas.microsoft.com/office/drawing/2014/main" id="{DE2AB772-2859-44EA-B9B5-D4C2E62A70AC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2784;p35">
              <a:extLst>
                <a:ext uri="{FF2B5EF4-FFF2-40B4-BE49-F238E27FC236}">
                  <a16:creationId xmlns:a16="http://schemas.microsoft.com/office/drawing/2014/main" id="{74149C63-0DB2-4139-BBC9-BBDDE54F77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2785;p35">
              <a:extLst>
                <a:ext uri="{FF2B5EF4-FFF2-40B4-BE49-F238E27FC236}">
                  <a16:creationId xmlns:a16="http://schemas.microsoft.com/office/drawing/2014/main" id="{CA295EAD-B3D0-474C-8C65-2DDEBEEEB25E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2786;p35">
              <a:extLst>
                <a:ext uri="{FF2B5EF4-FFF2-40B4-BE49-F238E27FC236}">
                  <a16:creationId xmlns:a16="http://schemas.microsoft.com/office/drawing/2014/main" id="{9FFC258F-9797-4F16-ACD8-81C99AB8C86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2787;p35">
              <a:extLst>
                <a:ext uri="{FF2B5EF4-FFF2-40B4-BE49-F238E27FC236}">
                  <a16:creationId xmlns:a16="http://schemas.microsoft.com/office/drawing/2014/main" id="{18A54281-D7D1-4B15-8EB6-A3DE73B7B84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2788;p35">
              <a:extLst>
                <a:ext uri="{FF2B5EF4-FFF2-40B4-BE49-F238E27FC236}">
                  <a16:creationId xmlns:a16="http://schemas.microsoft.com/office/drawing/2014/main" id="{617FF997-29B8-4854-86C6-CD19B00BBEF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2789;p35">
              <a:extLst>
                <a:ext uri="{FF2B5EF4-FFF2-40B4-BE49-F238E27FC236}">
                  <a16:creationId xmlns:a16="http://schemas.microsoft.com/office/drawing/2014/main" id="{9BCF97B0-DEFE-4E1B-ABD9-C67F9AAA109A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2790;p35">
              <a:extLst>
                <a:ext uri="{FF2B5EF4-FFF2-40B4-BE49-F238E27FC236}">
                  <a16:creationId xmlns:a16="http://schemas.microsoft.com/office/drawing/2014/main" id="{469F0F2A-1846-4F24-A34F-9167403E0594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2791;p35">
              <a:extLst>
                <a:ext uri="{FF2B5EF4-FFF2-40B4-BE49-F238E27FC236}">
                  <a16:creationId xmlns:a16="http://schemas.microsoft.com/office/drawing/2014/main" id="{D4D10119-CDB2-4B55-B8F6-E7AF1B19A714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2792;p35">
              <a:extLst>
                <a:ext uri="{FF2B5EF4-FFF2-40B4-BE49-F238E27FC236}">
                  <a16:creationId xmlns:a16="http://schemas.microsoft.com/office/drawing/2014/main" id="{1727E6EE-8A5D-4BC8-8435-86E5C1BBFA7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2793;p35">
              <a:extLst>
                <a:ext uri="{FF2B5EF4-FFF2-40B4-BE49-F238E27FC236}">
                  <a16:creationId xmlns:a16="http://schemas.microsoft.com/office/drawing/2014/main" id="{90DE3BEE-775C-40CC-BD2E-E072A4F5BFC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2794;p35">
              <a:extLst>
                <a:ext uri="{FF2B5EF4-FFF2-40B4-BE49-F238E27FC236}">
                  <a16:creationId xmlns:a16="http://schemas.microsoft.com/office/drawing/2014/main" id="{3CAC5937-46F8-4A77-A83A-27036CE4BC0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2795;p35">
              <a:extLst>
                <a:ext uri="{FF2B5EF4-FFF2-40B4-BE49-F238E27FC236}">
                  <a16:creationId xmlns:a16="http://schemas.microsoft.com/office/drawing/2014/main" id="{BF51185E-CED5-4498-A765-2BBC1A2CFBC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2796;p35">
              <a:extLst>
                <a:ext uri="{FF2B5EF4-FFF2-40B4-BE49-F238E27FC236}">
                  <a16:creationId xmlns:a16="http://schemas.microsoft.com/office/drawing/2014/main" id="{D2F4D00C-C9FA-4949-B03E-7DC36EBB5889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2797;p35">
              <a:extLst>
                <a:ext uri="{FF2B5EF4-FFF2-40B4-BE49-F238E27FC236}">
                  <a16:creationId xmlns:a16="http://schemas.microsoft.com/office/drawing/2014/main" id="{78DE5A63-54A9-461A-80DC-8AA9F648A46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2798;p35">
              <a:extLst>
                <a:ext uri="{FF2B5EF4-FFF2-40B4-BE49-F238E27FC236}">
                  <a16:creationId xmlns:a16="http://schemas.microsoft.com/office/drawing/2014/main" id="{FFA7D6DC-198A-4ACC-B0BC-A3348479086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2799;p35">
              <a:extLst>
                <a:ext uri="{FF2B5EF4-FFF2-40B4-BE49-F238E27FC236}">
                  <a16:creationId xmlns:a16="http://schemas.microsoft.com/office/drawing/2014/main" id="{1C4CAC06-B2C8-414C-9A25-0B27FB62DC14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2800;p35">
              <a:extLst>
                <a:ext uri="{FF2B5EF4-FFF2-40B4-BE49-F238E27FC236}">
                  <a16:creationId xmlns:a16="http://schemas.microsoft.com/office/drawing/2014/main" id="{F7FC08A6-77F2-48F5-8D40-28C9C613A70C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2801;p35">
              <a:extLst>
                <a:ext uri="{FF2B5EF4-FFF2-40B4-BE49-F238E27FC236}">
                  <a16:creationId xmlns:a16="http://schemas.microsoft.com/office/drawing/2014/main" id="{7961872A-F347-416C-AC20-5695ECA0EA8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2802;p35">
              <a:extLst>
                <a:ext uri="{FF2B5EF4-FFF2-40B4-BE49-F238E27FC236}">
                  <a16:creationId xmlns:a16="http://schemas.microsoft.com/office/drawing/2014/main" id="{E91925BF-F612-4DB0-BFC2-D27C8CF2CCD3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2803;p35">
              <a:extLst>
                <a:ext uri="{FF2B5EF4-FFF2-40B4-BE49-F238E27FC236}">
                  <a16:creationId xmlns:a16="http://schemas.microsoft.com/office/drawing/2014/main" id="{2C1E9B25-F401-46C5-A65C-D3A7D5E232DD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2804;p35">
              <a:extLst>
                <a:ext uri="{FF2B5EF4-FFF2-40B4-BE49-F238E27FC236}">
                  <a16:creationId xmlns:a16="http://schemas.microsoft.com/office/drawing/2014/main" id="{0ED1E934-9356-4A68-8572-2B2A016BD427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2805;p35">
              <a:extLst>
                <a:ext uri="{FF2B5EF4-FFF2-40B4-BE49-F238E27FC236}">
                  <a16:creationId xmlns:a16="http://schemas.microsoft.com/office/drawing/2014/main" id="{50A194D9-699E-42FE-BBEB-162880B2C312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2806;p35">
              <a:extLst>
                <a:ext uri="{FF2B5EF4-FFF2-40B4-BE49-F238E27FC236}">
                  <a16:creationId xmlns:a16="http://schemas.microsoft.com/office/drawing/2014/main" id="{7E39CB13-CBE4-4DCD-A6E0-117C8B833A5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2807;p35">
              <a:extLst>
                <a:ext uri="{FF2B5EF4-FFF2-40B4-BE49-F238E27FC236}">
                  <a16:creationId xmlns:a16="http://schemas.microsoft.com/office/drawing/2014/main" id="{C2662715-8841-4590-86F2-A57EF58BD97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2808;p35">
              <a:extLst>
                <a:ext uri="{FF2B5EF4-FFF2-40B4-BE49-F238E27FC236}">
                  <a16:creationId xmlns:a16="http://schemas.microsoft.com/office/drawing/2014/main" id="{6A1CD0B2-F28F-4309-87E6-7563658EE05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2809;p35">
              <a:extLst>
                <a:ext uri="{FF2B5EF4-FFF2-40B4-BE49-F238E27FC236}">
                  <a16:creationId xmlns:a16="http://schemas.microsoft.com/office/drawing/2014/main" id="{13B34E9A-6054-4C41-95D6-F50AF37A79DE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0" name="Google Shape;2810;p35">
              <a:extLst>
                <a:ext uri="{FF2B5EF4-FFF2-40B4-BE49-F238E27FC236}">
                  <a16:creationId xmlns:a16="http://schemas.microsoft.com/office/drawing/2014/main" id="{BBBCBEF0-F65C-4DAC-A569-FF4EB0A930A8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1" name="Google Shape;2811;p35">
              <a:extLst>
                <a:ext uri="{FF2B5EF4-FFF2-40B4-BE49-F238E27FC236}">
                  <a16:creationId xmlns:a16="http://schemas.microsoft.com/office/drawing/2014/main" id="{AEA9C778-FB14-4557-80B0-C99A8836FD7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2812;p35">
              <a:extLst>
                <a:ext uri="{FF2B5EF4-FFF2-40B4-BE49-F238E27FC236}">
                  <a16:creationId xmlns:a16="http://schemas.microsoft.com/office/drawing/2014/main" id="{B481E55F-1BFA-499A-B89A-E9C112021EB7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2813;p35">
              <a:extLst>
                <a:ext uri="{FF2B5EF4-FFF2-40B4-BE49-F238E27FC236}">
                  <a16:creationId xmlns:a16="http://schemas.microsoft.com/office/drawing/2014/main" id="{0FF7FB15-6A5B-4618-AE11-C21E52B7E4E4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2814;p35">
              <a:extLst>
                <a:ext uri="{FF2B5EF4-FFF2-40B4-BE49-F238E27FC236}">
                  <a16:creationId xmlns:a16="http://schemas.microsoft.com/office/drawing/2014/main" id="{CE9AC74C-AF48-45D9-86DB-B8F6A3F7572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5" name="Google Shape;2775;p35">
            <a:extLst>
              <a:ext uri="{FF2B5EF4-FFF2-40B4-BE49-F238E27FC236}">
                <a16:creationId xmlns:a16="http://schemas.microsoft.com/office/drawing/2014/main" id="{E4D215B7-C70B-4625-BC9D-0FAFAD031D67}"/>
              </a:ext>
            </a:extLst>
          </p:cNvPr>
          <p:cNvGrpSpPr/>
          <p:nvPr/>
        </p:nvGrpSpPr>
        <p:grpSpPr>
          <a:xfrm rot="10800000">
            <a:off x="6632588" y="3302064"/>
            <a:ext cx="1029855" cy="178366"/>
            <a:chOff x="5190295" y="4361121"/>
            <a:chExt cx="1029855" cy="178366"/>
          </a:xfrm>
        </p:grpSpPr>
        <p:sp>
          <p:nvSpPr>
            <p:cNvPr id="806" name="Google Shape;2776;p35">
              <a:extLst>
                <a:ext uri="{FF2B5EF4-FFF2-40B4-BE49-F238E27FC236}">
                  <a16:creationId xmlns:a16="http://schemas.microsoft.com/office/drawing/2014/main" id="{45CF1A97-C6DA-41A6-9EEA-CD8C1AC3D61C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2777;p35">
              <a:extLst>
                <a:ext uri="{FF2B5EF4-FFF2-40B4-BE49-F238E27FC236}">
                  <a16:creationId xmlns:a16="http://schemas.microsoft.com/office/drawing/2014/main" id="{A023CC71-2FBF-46B0-B91D-01C6805C77A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2778;p35">
              <a:extLst>
                <a:ext uri="{FF2B5EF4-FFF2-40B4-BE49-F238E27FC236}">
                  <a16:creationId xmlns:a16="http://schemas.microsoft.com/office/drawing/2014/main" id="{BAB2A476-D915-4EAE-AC3C-B9C835131EDB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2779;p35">
              <a:extLst>
                <a:ext uri="{FF2B5EF4-FFF2-40B4-BE49-F238E27FC236}">
                  <a16:creationId xmlns:a16="http://schemas.microsoft.com/office/drawing/2014/main" id="{3C9FF8D1-CA89-4F29-992C-571BA5E597CB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2780;p35">
              <a:extLst>
                <a:ext uri="{FF2B5EF4-FFF2-40B4-BE49-F238E27FC236}">
                  <a16:creationId xmlns:a16="http://schemas.microsoft.com/office/drawing/2014/main" id="{11171127-9ED5-40A7-9BAF-27E66B8ADAC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2781;p35">
              <a:extLst>
                <a:ext uri="{FF2B5EF4-FFF2-40B4-BE49-F238E27FC236}">
                  <a16:creationId xmlns:a16="http://schemas.microsoft.com/office/drawing/2014/main" id="{62E89BA7-6215-459E-9368-0F4A51E05B2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2782;p35">
              <a:extLst>
                <a:ext uri="{FF2B5EF4-FFF2-40B4-BE49-F238E27FC236}">
                  <a16:creationId xmlns:a16="http://schemas.microsoft.com/office/drawing/2014/main" id="{D2CE9FB1-CAB6-4019-92EB-FEDA0FBC75B1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2783;p35">
              <a:extLst>
                <a:ext uri="{FF2B5EF4-FFF2-40B4-BE49-F238E27FC236}">
                  <a16:creationId xmlns:a16="http://schemas.microsoft.com/office/drawing/2014/main" id="{8C51D47E-6DE9-4AFE-8119-795FD7A71A5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2784;p35">
              <a:extLst>
                <a:ext uri="{FF2B5EF4-FFF2-40B4-BE49-F238E27FC236}">
                  <a16:creationId xmlns:a16="http://schemas.microsoft.com/office/drawing/2014/main" id="{B988567D-9FCC-41F9-9F93-1B27D2E93514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2785;p35">
              <a:extLst>
                <a:ext uri="{FF2B5EF4-FFF2-40B4-BE49-F238E27FC236}">
                  <a16:creationId xmlns:a16="http://schemas.microsoft.com/office/drawing/2014/main" id="{7CA965B3-A9AA-4F9A-8852-E4D6E37DAF2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2786;p35">
              <a:extLst>
                <a:ext uri="{FF2B5EF4-FFF2-40B4-BE49-F238E27FC236}">
                  <a16:creationId xmlns:a16="http://schemas.microsoft.com/office/drawing/2014/main" id="{D4E8F668-3AA3-4BC5-84D1-C89BE762DB7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2787;p35">
              <a:extLst>
                <a:ext uri="{FF2B5EF4-FFF2-40B4-BE49-F238E27FC236}">
                  <a16:creationId xmlns:a16="http://schemas.microsoft.com/office/drawing/2014/main" id="{6BB437D0-BAD0-4CC1-9995-E05416EA1882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2788;p35">
              <a:extLst>
                <a:ext uri="{FF2B5EF4-FFF2-40B4-BE49-F238E27FC236}">
                  <a16:creationId xmlns:a16="http://schemas.microsoft.com/office/drawing/2014/main" id="{30FA3336-5476-44CA-95FA-1712BFD091BE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2789;p35">
              <a:extLst>
                <a:ext uri="{FF2B5EF4-FFF2-40B4-BE49-F238E27FC236}">
                  <a16:creationId xmlns:a16="http://schemas.microsoft.com/office/drawing/2014/main" id="{2A858A7B-9915-4C2F-8FEA-77E1C543C722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2790;p35">
              <a:extLst>
                <a:ext uri="{FF2B5EF4-FFF2-40B4-BE49-F238E27FC236}">
                  <a16:creationId xmlns:a16="http://schemas.microsoft.com/office/drawing/2014/main" id="{97873FDB-07D5-419A-B46B-2FA0F9F51F02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2791;p35">
              <a:extLst>
                <a:ext uri="{FF2B5EF4-FFF2-40B4-BE49-F238E27FC236}">
                  <a16:creationId xmlns:a16="http://schemas.microsoft.com/office/drawing/2014/main" id="{A692E63B-3614-431C-8C3D-BBC07056CD6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2792;p35">
              <a:extLst>
                <a:ext uri="{FF2B5EF4-FFF2-40B4-BE49-F238E27FC236}">
                  <a16:creationId xmlns:a16="http://schemas.microsoft.com/office/drawing/2014/main" id="{B8A00FD7-DB7A-4A6E-B115-84A26D757FB0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2793;p35">
              <a:extLst>
                <a:ext uri="{FF2B5EF4-FFF2-40B4-BE49-F238E27FC236}">
                  <a16:creationId xmlns:a16="http://schemas.microsoft.com/office/drawing/2014/main" id="{8F408855-B99E-46AA-BEBC-AA4C2F9C8A4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2794;p35">
              <a:extLst>
                <a:ext uri="{FF2B5EF4-FFF2-40B4-BE49-F238E27FC236}">
                  <a16:creationId xmlns:a16="http://schemas.microsoft.com/office/drawing/2014/main" id="{F07955BE-7D9E-4330-9BAC-A8E1C053B10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2795;p35">
              <a:extLst>
                <a:ext uri="{FF2B5EF4-FFF2-40B4-BE49-F238E27FC236}">
                  <a16:creationId xmlns:a16="http://schemas.microsoft.com/office/drawing/2014/main" id="{0D003BAD-69EC-4110-AF80-2EEA043F130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2796;p35">
              <a:extLst>
                <a:ext uri="{FF2B5EF4-FFF2-40B4-BE49-F238E27FC236}">
                  <a16:creationId xmlns:a16="http://schemas.microsoft.com/office/drawing/2014/main" id="{31EFE06E-6EBB-4FB9-8578-34C7F6727BB9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2797;p35">
              <a:extLst>
                <a:ext uri="{FF2B5EF4-FFF2-40B4-BE49-F238E27FC236}">
                  <a16:creationId xmlns:a16="http://schemas.microsoft.com/office/drawing/2014/main" id="{87F9B5C9-784A-421B-89BA-E511E86DF9E6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2798;p35">
              <a:extLst>
                <a:ext uri="{FF2B5EF4-FFF2-40B4-BE49-F238E27FC236}">
                  <a16:creationId xmlns:a16="http://schemas.microsoft.com/office/drawing/2014/main" id="{A0604A2F-F56B-459E-8F83-1CE26E396A6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2799;p35">
              <a:extLst>
                <a:ext uri="{FF2B5EF4-FFF2-40B4-BE49-F238E27FC236}">
                  <a16:creationId xmlns:a16="http://schemas.microsoft.com/office/drawing/2014/main" id="{8693E691-A503-4608-A2DC-67EB2533EEA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2800;p35">
              <a:extLst>
                <a:ext uri="{FF2B5EF4-FFF2-40B4-BE49-F238E27FC236}">
                  <a16:creationId xmlns:a16="http://schemas.microsoft.com/office/drawing/2014/main" id="{4EA66475-9CD4-4DE3-A64F-7CC73B6E946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2801;p35">
              <a:extLst>
                <a:ext uri="{FF2B5EF4-FFF2-40B4-BE49-F238E27FC236}">
                  <a16:creationId xmlns:a16="http://schemas.microsoft.com/office/drawing/2014/main" id="{122C4575-0599-4AD3-A078-16A4F25695AB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2802;p35">
              <a:extLst>
                <a:ext uri="{FF2B5EF4-FFF2-40B4-BE49-F238E27FC236}">
                  <a16:creationId xmlns:a16="http://schemas.microsoft.com/office/drawing/2014/main" id="{FB85250A-8F62-4FE8-B04E-64F445A5133F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2803;p35">
              <a:extLst>
                <a:ext uri="{FF2B5EF4-FFF2-40B4-BE49-F238E27FC236}">
                  <a16:creationId xmlns:a16="http://schemas.microsoft.com/office/drawing/2014/main" id="{2C23503C-BFCC-431B-A2D5-18E4BB86B3D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2804;p35">
              <a:extLst>
                <a:ext uri="{FF2B5EF4-FFF2-40B4-BE49-F238E27FC236}">
                  <a16:creationId xmlns:a16="http://schemas.microsoft.com/office/drawing/2014/main" id="{333430F7-453C-47C8-8BB6-AE34FCE71D15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2805;p35">
              <a:extLst>
                <a:ext uri="{FF2B5EF4-FFF2-40B4-BE49-F238E27FC236}">
                  <a16:creationId xmlns:a16="http://schemas.microsoft.com/office/drawing/2014/main" id="{A0048E6F-FBDF-4D33-A345-93EB0568BC11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2806;p35">
              <a:extLst>
                <a:ext uri="{FF2B5EF4-FFF2-40B4-BE49-F238E27FC236}">
                  <a16:creationId xmlns:a16="http://schemas.microsoft.com/office/drawing/2014/main" id="{D91DDAB8-E900-4B27-A6C0-9745D952BA1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2807;p35">
              <a:extLst>
                <a:ext uri="{FF2B5EF4-FFF2-40B4-BE49-F238E27FC236}">
                  <a16:creationId xmlns:a16="http://schemas.microsoft.com/office/drawing/2014/main" id="{3C6A5582-CFE5-49E6-BA6E-3A3BE637F43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2808;p35">
              <a:extLst>
                <a:ext uri="{FF2B5EF4-FFF2-40B4-BE49-F238E27FC236}">
                  <a16:creationId xmlns:a16="http://schemas.microsoft.com/office/drawing/2014/main" id="{2CCED208-E001-4400-BD05-930F5865AD38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2809;p35">
              <a:extLst>
                <a:ext uri="{FF2B5EF4-FFF2-40B4-BE49-F238E27FC236}">
                  <a16:creationId xmlns:a16="http://schemas.microsoft.com/office/drawing/2014/main" id="{D58060F7-D1C2-4B72-91DB-DB9E0E9DF0A1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2810;p35">
              <a:extLst>
                <a:ext uri="{FF2B5EF4-FFF2-40B4-BE49-F238E27FC236}">
                  <a16:creationId xmlns:a16="http://schemas.microsoft.com/office/drawing/2014/main" id="{6C7A19FF-5C55-4914-B8BB-0818843BCD8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2811;p35">
              <a:extLst>
                <a:ext uri="{FF2B5EF4-FFF2-40B4-BE49-F238E27FC236}">
                  <a16:creationId xmlns:a16="http://schemas.microsoft.com/office/drawing/2014/main" id="{CDFBF5C0-F0A0-45AC-841E-53139CA88E1A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2812;p35">
              <a:extLst>
                <a:ext uri="{FF2B5EF4-FFF2-40B4-BE49-F238E27FC236}">
                  <a16:creationId xmlns:a16="http://schemas.microsoft.com/office/drawing/2014/main" id="{9A4BBF3B-A259-4221-B802-BBEFC22E0B6C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2813;p35">
              <a:extLst>
                <a:ext uri="{FF2B5EF4-FFF2-40B4-BE49-F238E27FC236}">
                  <a16:creationId xmlns:a16="http://schemas.microsoft.com/office/drawing/2014/main" id="{79109B11-0B13-4AD6-A6C6-1441ECEF1DC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2814;p35">
              <a:extLst>
                <a:ext uri="{FF2B5EF4-FFF2-40B4-BE49-F238E27FC236}">
                  <a16:creationId xmlns:a16="http://schemas.microsoft.com/office/drawing/2014/main" id="{AAEF7589-DDF2-435C-B4DC-6956BFDB6C5C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45" name="Google Shape;2775;p35">
            <a:extLst>
              <a:ext uri="{FF2B5EF4-FFF2-40B4-BE49-F238E27FC236}">
                <a16:creationId xmlns:a16="http://schemas.microsoft.com/office/drawing/2014/main" id="{440BEA64-3102-4731-A3F2-3131EB117245}"/>
              </a:ext>
            </a:extLst>
          </p:cNvPr>
          <p:cNvGrpSpPr/>
          <p:nvPr/>
        </p:nvGrpSpPr>
        <p:grpSpPr>
          <a:xfrm rot="10800000">
            <a:off x="7678724" y="3307654"/>
            <a:ext cx="1029855" cy="178366"/>
            <a:chOff x="5190295" y="4361121"/>
            <a:chExt cx="1029855" cy="178366"/>
          </a:xfrm>
        </p:grpSpPr>
        <p:sp>
          <p:nvSpPr>
            <p:cNvPr id="846" name="Google Shape;2776;p35">
              <a:extLst>
                <a:ext uri="{FF2B5EF4-FFF2-40B4-BE49-F238E27FC236}">
                  <a16:creationId xmlns:a16="http://schemas.microsoft.com/office/drawing/2014/main" id="{830C44B7-852B-46E4-9057-8EB8143F2F27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2777;p35">
              <a:extLst>
                <a:ext uri="{FF2B5EF4-FFF2-40B4-BE49-F238E27FC236}">
                  <a16:creationId xmlns:a16="http://schemas.microsoft.com/office/drawing/2014/main" id="{F8D9D907-1874-435B-A796-145076E5B2B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2778;p35">
              <a:extLst>
                <a:ext uri="{FF2B5EF4-FFF2-40B4-BE49-F238E27FC236}">
                  <a16:creationId xmlns:a16="http://schemas.microsoft.com/office/drawing/2014/main" id="{B54B3FCF-04BB-4184-B8AC-0F21F56B2BBA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2779;p35">
              <a:extLst>
                <a:ext uri="{FF2B5EF4-FFF2-40B4-BE49-F238E27FC236}">
                  <a16:creationId xmlns:a16="http://schemas.microsoft.com/office/drawing/2014/main" id="{C1B03640-FAC4-44D1-929D-BBB0DC959601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2780;p35">
              <a:extLst>
                <a:ext uri="{FF2B5EF4-FFF2-40B4-BE49-F238E27FC236}">
                  <a16:creationId xmlns:a16="http://schemas.microsoft.com/office/drawing/2014/main" id="{3055B19C-7AF3-448B-B9C8-3EA4E67F6240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2781;p35">
              <a:extLst>
                <a:ext uri="{FF2B5EF4-FFF2-40B4-BE49-F238E27FC236}">
                  <a16:creationId xmlns:a16="http://schemas.microsoft.com/office/drawing/2014/main" id="{43EB222A-0E5B-4E52-BB39-61E386106AE1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2782;p35">
              <a:extLst>
                <a:ext uri="{FF2B5EF4-FFF2-40B4-BE49-F238E27FC236}">
                  <a16:creationId xmlns:a16="http://schemas.microsoft.com/office/drawing/2014/main" id="{760CF01D-EE45-4062-A2D1-23DBE128E1B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2783;p35">
              <a:extLst>
                <a:ext uri="{FF2B5EF4-FFF2-40B4-BE49-F238E27FC236}">
                  <a16:creationId xmlns:a16="http://schemas.microsoft.com/office/drawing/2014/main" id="{618F3AB6-B51E-4D12-95AD-1584008167F7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4" name="Google Shape;2784;p35">
              <a:extLst>
                <a:ext uri="{FF2B5EF4-FFF2-40B4-BE49-F238E27FC236}">
                  <a16:creationId xmlns:a16="http://schemas.microsoft.com/office/drawing/2014/main" id="{6FA76584-42F9-4658-86C6-B481A82B3356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5" name="Google Shape;2785;p35">
              <a:extLst>
                <a:ext uri="{FF2B5EF4-FFF2-40B4-BE49-F238E27FC236}">
                  <a16:creationId xmlns:a16="http://schemas.microsoft.com/office/drawing/2014/main" id="{B355F6BD-0978-461D-981C-8107E46A06AE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2786;p35">
              <a:extLst>
                <a:ext uri="{FF2B5EF4-FFF2-40B4-BE49-F238E27FC236}">
                  <a16:creationId xmlns:a16="http://schemas.microsoft.com/office/drawing/2014/main" id="{8198DF71-E5BB-404E-ADB3-05BA30643E0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2787;p35">
              <a:extLst>
                <a:ext uri="{FF2B5EF4-FFF2-40B4-BE49-F238E27FC236}">
                  <a16:creationId xmlns:a16="http://schemas.microsoft.com/office/drawing/2014/main" id="{EE83F2EB-44E6-4A23-9DA4-00423265CA8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2788;p35">
              <a:extLst>
                <a:ext uri="{FF2B5EF4-FFF2-40B4-BE49-F238E27FC236}">
                  <a16:creationId xmlns:a16="http://schemas.microsoft.com/office/drawing/2014/main" id="{05414A15-5388-4F3B-8C4A-7ECC8C894E2E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2789;p35">
              <a:extLst>
                <a:ext uri="{FF2B5EF4-FFF2-40B4-BE49-F238E27FC236}">
                  <a16:creationId xmlns:a16="http://schemas.microsoft.com/office/drawing/2014/main" id="{AF14B812-1329-4837-B42F-9FFAB3208E0D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2790;p35">
              <a:extLst>
                <a:ext uri="{FF2B5EF4-FFF2-40B4-BE49-F238E27FC236}">
                  <a16:creationId xmlns:a16="http://schemas.microsoft.com/office/drawing/2014/main" id="{C3602B8B-8069-4C5C-8B42-84EC66727722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2791;p35">
              <a:extLst>
                <a:ext uri="{FF2B5EF4-FFF2-40B4-BE49-F238E27FC236}">
                  <a16:creationId xmlns:a16="http://schemas.microsoft.com/office/drawing/2014/main" id="{F694157A-3464-4480-8611-C84CF97B2E2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2792;p35">
              <a:extLst>
                <a:ext uri="{FF2B5EF4-FFF2-40B4-BE49-F238E27FC236}">
                  <a16:creationId xmlns:a16="http://schemas.microsoft.com/office/drawing/2014/main" id="{1F791EDC-6C59-4140-8DA4-10D1BA0DB31A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2793;p35">
              <a:extLst>
                <a:ext uri="{FF2B5EF4-FFF2-40B4-BE49-F238E27FC236}">
                  <a16:creationId xmlns:a16="http://schemas.microsoft.com/office/drawing/2014/main" id="{F8A28775-4CAB-40C7-B87F-A3430E49CBD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2794;p35">
              <a:extLst>
                <a:ext uri="{FF2B5EF4-FFF2-40B4-BE49-F238E27FC236}">
                  <a16:creationId xmlns:a16="http://schemas.microsoft.com/office/drawing/2014/main" id="{62954FF8-85F7-43DF-9FBF-D2BEC333565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2795;p35">
              <a:extLst>
                <a:ext uri="{FF2B5EF4-FFF2-40B4-BE49-F238E27FC236}">
                  <a16:creationId xmlns:a16="http://schemas.microsoft.com/office/drawing/2014/main" id="{E043CB95-83A2-43A7-AECB-2662424EA51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2796;p35">
              <a:extLst>
                <a:ext uri="{FF2B5EF4-FFF2-40B4-BE49-F238E27FC236}">
                  <a16:creationId xmlns:a16="http://schemas.microsoft.com/office/drawing/2014/main" id="{461A3FE9-6E81-4190-B062-E190E6EB4E8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2797;p35">
              <a:extLst>
                <a:ext uri="{FF2B5EF4-FFF2-40B4-BE49-F238E27FC236}">
                  <a16:creationId xmlns:a16="http://schemas.microsoft.com/office/drawing/2014/main" id="{E9B15947-CAC8-48B8-B554-C3B9D28C1706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2798;p35">
              <a:extLst>
                <a:ext uri="{FF2B5EF4-FFF2-40B4-BE49-F238E27FC236}">
                  <a16:creationId xmlns:a16="http://schemas.microsoft.com/office/drawing/2014/main" id="{1BE2560E-1BCF-4B7A-8C9D-8BA322275304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2799;p35">
              <a:extLst>
                <a:ext uri="{FF2B5EF4-FFF2-40B4-BE49-F238E27FC236}">
                  <a16:creationId xmlns:a16="http://schemas.microsoft.com/office/drawing/2014/main" id="{75550A8A-BC5A-4F4C-83A8-F62419CC1B2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2800;p35">
              <a:extLst>
                <a:ext uri="{FF2B5EF4-FFF2-40B4-BE49-F238E27FC236}">
                  <a16:creationId xmlns:a16="http://schemas.microsoft.com/office/drawing/2014/main" id="{A5DDB8A7-2433-4A61-8DBA-7DE746D360F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2801;p35">
              <a:extLst>
                <a:ext uri="{FF2B5EF4-FFF2-40B4-BE49-F238E27FC236}">
                  <a16:creationId xmlns:a16="http://schemas.microsoft.com/office/drawing/2014/main" id="{9B4D4B6D-C5F6-47A8-9E4C-46256098B45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2802;p35">
              <a:extLst>
                <a:ext uri="{FF2B5EF4-FFF2-40B4-BE49-F238E27FC236}">
                  <a16:creationId xmlns:a16="http://schemas.microsoft.com/office/drawing/2014/main" id="{6F385CA7-8BBB-4598-8B9D-2CF4979DE851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2803;p35">
              <a:extLst>
                <a:ext uri="{FF2B5EF4-FFF2-40B4-BE49-F238E27FC236}">
                  <a16:creationId xmlns:a16="http://schemas.microsoft.com/office/drawing/2014/main" id="{E4CD74F2-FCC5-4600-911E-4C4959163327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2804;p35">
              <a:extLst>
                <a:ext uri="{FF2B5EF4-FFF2-40B4-BE49-F238E27FC236}">
                  <a16:creationId xmlns:a16="http://schemas.microsoft.com/office/drawing/2014/main" id="{B9EDEDD5-8507-4B84-A67C-3A0FD2F63CC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2805;p35">
              <a:extLst>
                <a:ext uri="{FF2B5EF4-FFF2-40B4-BE49-F238E27FC236}">
                  <a16:creationId xmlns:a16="http://schemas.microsoft.com/office/drawing/2014/main" id="{5ACA7533-BE08-4537-ABF5-8C71F716AF9D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2806;p35">
              <a:extLst>
                <a:ext uri="{FF2B5EF4-FFF2-40B4-BE49-F238E27FC236}">
                  <a16:creationId xmlns:a16="http://schemas.microsoft.com/office/drawing/2014/main" id="{AEBA7FE6-EC24-4B0A-9D26-3D999CE0B3B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2807;p35">
              <a:extLst>
                <a:ext uri="{FF2B5EF4-FFF2-40B4-BE49-F238E27FC236}">
                  <a16:creationId xmlns:a16="http://schemas.microsoft.com/office/drawing/2014/main" id="{0634F1FB-3AEF-4A08-A079-328E9E7183C4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2808;p35">
              <a:extLst>
                <a:ext uri="{FF2B5EF4-FFF2-40B4-BE49-F238E27FC236}">
                  <a16:creationId xmlns:a16="http://schemas.microsoft.com/office/drawing/2014/main" id="{AAE15EE5-21B1-4EA0-B186-EDFC2CA8D44F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2809;p35">
              <a:extLst>
                <a:ext uri="{FF2B5EF4-FFF2-40B4-BE49-F238E27FC236}">
                  <a16:creationId xmlns:a16="http://schemas.microsoft.com/office/drawing/2014/main" id="{E2D22F20-6EBD-4C1E-84CE-6210EAC4DB6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2810;p35">
              <a:extLst>
                <a:ext uri="{FF2B5EF4-FFF2-40B4-BE49-F238E27FC236}">
                  <a16:creationId xmlns:a16="http://schemas.microsoft.com/office/drawing/2014/main" id="{EE10145D-3381-459B-BEDF-8ADE119D41B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2811;p35">
              <a:extLst>
                <a:ext uri="{FF2B5EF4-FFF2-40B4-BE49-F238E27FC236}">
                  <a16:creationId xmlns:a16="http://schemas.microsoft.com/office/drawing/2014/main" id="{F42E0908-1A46-4041-AE74-29F4D615A1F4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2812;p35">
              <a:extLst>
                <a:ext uri="{FF2B5EF4-FFF2-40B4-BE49-F238E27FC236}">
                  <a16:creationId xmlns:a16="http://schemas.microsoft.com/office/drawing/2014/main" id="{61136BC1-40F2-49B1-B9E0-1F71F730A7E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2813;p35">
              <a:extLst>
                <a:ext uri="{FF2B5EF4-FFF2-40B4-BE49-F238E27FC236}">
                  <a16:creationId xmlns:a16="http://schemas.microsoft.com/office/drawing/2014/main" id="{6CFE0E57-2A1A-4ED8-9A1B-18A337995E07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2814;p35">
              <a:extLst>
                <a:ext uri="{FF2B5EF4-FFF2-40B4-BE49-F238E27FC236}">
                  <a16:creationId xmlns:a16="http://schemas.microsoft.com/office/drawing/2014/main" id="{D58FFA16-E0E7-4BF5-8C46-FD5584B43FEC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5" name="Google Shape;688;p12">
            <a:extLst>
              <a:ext uri="{FF2B5EF4-FFF2-40B4-BE49-F238E27FC236}">
                <a16:creationId xmlns:a16="http://schemas.microsoft.com/office/drawing/2014/main" id="{AB9EA69A-4E0D-43DF-A650-09D31C44A84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11071" y="3519672"/>
            <a:ext cx="6490618" cy="716771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Mononuclears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ún únic nucli </a:t>
            </a:r>
            <a:r>
              <a:rPr lang="es-ES" sz="1200" i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(la majoria)</a:t>
            </a:r>
            <a:endParaRPr lang="es-ES" sz="1200">
              <a:solidFill>
                <a:schemeClr val="accent3"/>
              </a:solidFill>
              <a:uFill>
                <a:solidFill>
                  <a:schemeClr val="accent3"/>
                </a:solidFill>
              </a:uFill>
            </a:endParaRPr>
          </a:p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Polinuclears</a:t>
            </a:r>
            <a:r>
              <a:rPr lang="es-ES" b="1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 més d’un nucli </a:t>
            </a:r>
            <a:r>
              <a:rPr lang="es-ES" sz="1200" i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(cèl·lules musculars estriades)</a:t>
            </a:r>
            <a:endParaRPr lang="es-ES" b="1" u="sng">
              <a:solidFill>
                <a:schemeClr val="accent3"/>
              </a:solidFill>
            </a:endParaRPr>
          </a:p>
        </p:txBody>
      </p:sp>
      <p:sp>
        <p:nvSpPr>
          <p:cNvPr id="886" name="Google Shape;718;p12">
            <a:extLst>
              <a:ext uri="{FF2B5EF4-FFF2-40B4-BE49-F238E27FC236}">
                <a16:creationId xmlns:a16="http://schemas.microsoft.com/office/drawing/2014/main" id="{DE133DC3-AACD-4349-A11F-B93C8C76DF1D}"/>
              </a:ext>
            </a:extLst>
          </p:cNvPr>
          <p:cNvSpPr/>
          <p:nvPr/>
        </p:nvSpPr>
        <p:spPr>
          <a:xfrm>
            <a:off x="791154" y="2265243"/>
            <a:ext cx="422509" cy="196461"/>
          </a:xfrm>
          <a:custGeom>
            <a:avLst/>
            <a:gdLst/>
            <a:ahLst/>
            <a:cxnLst/>
            <a:rect l="l" t="t" r="r" b="b"/>
            <a:pathLst>
              <a:path w="1364231" h="654724" extrusionOk="0">
                <a:moveTo>
                  <a:pt x="1360794" y="325673"/>
                </a:moveTo>
                <a:cubicBezTo>
                  <a:pt x="1362431" y="325855"/>
                  <a:pt x="1365159" y="328946"/>
                  <a:pt x="1360248" y="328218"/>
                </a:cubicBezTo>
                <a:cubicBezTo>
                  <a:pt x="1293764" y="318399"/>
                  <a:pt x="1161159" y="296397"/>
                  <a:pt x="1098859" y="275940"/>
                </a:cubicBezTo>
                <a:cubicBezTo>
                  <a:pt x="1016822" y="249029"/>
                  <a:pt x="953066" y="200660"/>
                  <a:pt x="915959" y="137018"/>
                </a:cubicBezTo>
                <a:cubicBezTo>
                  <a:pt x="900225" y="110106"/>
                  <a:pt x="892585" y="80648"/>
                  <a:pt x="876941" y="53736"/>
                </a:cubicBezTo>
                <a:cubicBezTo>
                  <a:pt x="868665" y="39280"/>
                  <a:pt x="857206" y="25552"/>
                  <a:pt x="842381" y="14823"/>
                </a:cubicBezTo>
                <a:cubicBezTo>
                  <a:pt x="839652" y="12732"/>
                  <a:pt x="821826" y="5732"/>
                  <a:pt x="821189" y="3277"/>
                </a:cubicBezTo>
                <a:cubicBezTo>
                  <a:pt x="820644" y="1458"/>
                  <a:pt x="873576" y="-87"/>
                  <a:pt x="875304" y="4"/>
                </a:cubicBezTo>
                <a:cubicBezTo>
                  <a:pt x="935422" y="1277"/>
                  <a:pt x="993903" y="12914"/>
                  <a:pt x="1048927" y="30279"/>
                </a:cubicBezTo>
                <a:cubicBezTo>
                  <a:pt x="1200086" y="78102"/>
                  <a:pt x="1370253" y="163838"/>
                  <a:pt x="1364068" y="309398"/>
                </a:cubicBezTo>
                <a:lnTo>
                  <a:pt x="1360794" y="325673"/>
                </a:lnTo>
                <a:close/>
                <a:moveTo>
                  <a:pt x="1190809" y="358221"/>
                </a:moveTo>
                <a:cubicBezTo>
                  <a:pt x="1122960" y="361676"/>
                  <a:pt x="987263" y="371132"/>
                  <a:pt x="921689" y="385770"/>
                </a:cubicBezTo>
                <a:cubicBezTo>
                  <a:pt x="835196" y="405135"/>
                  <a:pt x="762709" y="448140"/>
                  <a:pt x="713687" y="509327"/>
                </a:cubicBezTo>
                <a:cubicBezTo>
                  <a:pt x="692950" y="535148"/>
                  <a:pt x="679672" y="564333"/>
                  <a:pt x="659117" y="590245"/>
                </a:cubicBezTo>
                <a:cubicBezTo>
                  <a:pt x="648112" y="604064"/>
                  <a:pt x="634106" y="616974"/>
                  <a:pt x="617371" y="626430"/>
                </a:cubicBezTo>
                <a:cubicBezTo>
                  <a:pt x="614188" y="628248"/>
                  <a:pt x="595270" y="633703"/>
                  <a:pt x="594088" y="636067"/>
                </a:cubicBezTo>
                <a:cubicBezTo>
                  <a:pt x="593270" y="637886"/>
                  <a:pt x="645384" y="644614"/>
                  <a:pt x="647112" y="644795"/>
                </a:cubicBezTo>
                <a:cubicBezTo>
                  <a:pt x="706957" y="649250"/>
                  <a:pt x="767165" y="643159"/>
                  <a:pt x="825009" y="630885"/>
                </a:cubicBezTo>
                <a:cubicBezTo>
                  <a:pt x="983898" y="596972"/>
                  <a:pt x="1169072" y="526511"/>
                  <a:pt x="1190900" y="377769"/>
                </a:cubicBezTo>
                <a:lnTo>
                  <a:pt x="1190809" y="360858"/>
                </a:lnTo>
                <a:cubicBezTo>
                  <a:pt x="1192446" y="360767"/>
                  <a:pt x="1195720" y="357949"/>
                  <a:pt x="1190809" y="358221"/>
                </a:cubicBezTo>
                <a:close/>
                <a:moveTo>
                  <a:pt x="497227" y="359494"/>
                </a:moveTo>
                <a:cubicBezTo>
                  <a:pt x="437291" y="369495"/>
                  <a:pt x="317783" y="391679"/>
                  <a:pt x="261212" y="410772"/>
                </a:cubicBezTo>
                <a:cubicBezTo>
                  <a:pt x="186633" y="435865"/>
                  <a:pt x="127334" y="479233"/>
                  <a:pt x="91045" y="535148"/>
                </a:cubicBezTo>
                <a:cubicBezTo>
                  <a:pt x="75766" y="558787"/>
                  <a:pt x="67489" y="584517"/>
                  <a:pt x="52301" y="608065"/>
                </a:cubicBezTo>
                <a:cubicBezTo>
                  <a:pt x="44206" y="620793"/>
                  <a:pt x="33292" y="632976"/>
                  <a:pt x="19559" y="642614"/>
                </a:cubicBezTo>
                <a:cubicBezTo>
                  <a:pt x="17012" y="644432"/>
                  <a:pt x="823" y="650887"/>
                  <a:pt x="5" y="653069"/>
                </a:cubicBezTo>
                <a:cubicBezTo>
                  <a:pt x="-541" y="654615"/>
                  <a:pt x="46662" y="654796"/>
                  <a:pt x="48208" y="654706"/>
                </a:cubicBezTo>
                <a:cubicBezTo>
                  <a:pt x="102050" y="652160"/>
                  <a:pt x="154801" y="640704"/>
                  <a:pt x="204823" y="624430"/>
                </a:cubicBezTo>
                <a:cubicBezTo>
                  <a:pt x="342066" y="579607"/>
                  <a:pt x="498227" y="501508"/>
                  <a:pt x="499682" y="375678"/>
                </a:cubicBezTo>
                <a:lnTo>
                  <a:pt x="497590" y="361676"/>
                </a:lnTo>
                <a:cubicBezTo>
                  <a:pt x="499046" y="361494"/>
                  <a:pt x="501683" y="358767"/>
                  <a:pt x="497227" y="359494"/>
                </a:cubicBezTo>
                <a:close/>
                <a:moveTo>
                  <a:pt x="833922" y="339947"/>
                </a:moveTo>
                <a:lnTo>
                  <a:pt x="832740" y="322036"/>
                </a:lnTo>
                <a:cubicBezTo>
                  <a:pt x="799452" y="165566"/>
                  <a:pt x="609186" y="97013"/>
                  <a:pt x="447750" y="66465"/>
                </a:cubicBezTo>
                <a:cubicBezTo>
                  <a:pt x="389087" y="55282"/>
                  <a:pt x="328515" y="50827"/>
                  <a:pt x="269034" y="57555"/>
                </a:cubicBezTo>
                <a:cubicBezTo>
                  <a:pt x="267306" y="57737"/>
                  <a:pt x="215828" y="66556"/>
                  <a:pt x="216738" y="68374"/>
                </a:cubicBezTo>
                <a:cubicBezTo>
                  <a:pt x="218102" y="70920"/>
                  <a:pt x="237474" y="76102"/>
                  <a:pt x="240748" y="77830"/>
                </a:cubicBezTo>
                <a:cubicBezTo>
                  <a:pt x="258120" y="87285"/>
                  <a:pt x="273127" y="100559"/>
                  <a:pt x="285223" y="114833"/>
                </a:cubicBezTo>
                <a:cubicBezTo>
                  <a:pt x="307778" y="141472"/>
                  <a:pt x="323331" y="171930"/>
                  <a:pt x="345977" y="198569"/>
                </a:cubicBezTo>
                <a:cubicBezTo>
                  <a:pt x="399638" y="261666"/>
                  <a:pt x="475308" y="304670"/>
                  <a:pt x="563165" y="322309"/>
                </a:cubicBezTo>
                <a:cubicBezTo>
                  <a:pt x="629922" y="335673"/>
                  <a:pt x="766074" y="341310"/>
                  <a:pt x="834104" y="342765"/>
                </a:cubicBezTo>
                <a:cubicBezTo>
                  <a:pt x="839106" y="342765"/>
                  <a:pt x="835559" y="339947"/>
                  <a:pt x="833922" y="339947"/>
                </a:cubicBezTo>
                <a:close/>
              </a:path>
            </a:pathLst>
          </a:custGeom>
          <a:solidFill>
            <a:srgbClr val="2CB892"/>
          </a:solidFill>
          <a:ln>
            <a:noFill/>
          </a:ln>
        </p:spPr>
        <p:txBody>
          <a:bodyPr spcFirstLastPara="1" wrap="square" lIns="45725" tIns="22850" rIns="45725" bIns="2285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23169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06662" y="707756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600" b="1">
                <a:solidFill>
                  <a:schemeClr val="accent4"/>
                </a:solidFill>
              </a:rPr>
              <a:t>Estructura del nucli cel·lular</a:t>
            </a:r>
            <a:endParaRPr sz="3600"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8507347" y="2571750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469938" y="1182214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2515026" y="1181704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60606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605423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5645515" y="118330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8" name="Google Shape;2775;p35">
            <a:extLst>
              <a:ext uri="{FF2B5EF4-FFF2-40B4-BE49-F238E27FC236}">
                <a16:creationId xmlns:a16="http://schemas.microsoft.com/office/drawing/2014/main" id="{02D9DEEA-85EC-4C24-9C36-9265505E93A9}"/>
              </a:ext>
            </a:extLst>
          </p:cNvPr>
          <p:cNvGrpSpPr/>
          <p:nvPr/>
        </p:nvGrpSpPr>
        <p:grpSpPr>
          <a:xfrm rot="10800000">
            <a:off x="6696829" y="1182510"/>
            <a:ext cx="1029855" cy="178366"/>
            <a:chOff x="5190295" y="4361121"/>
            <a:chExt cx="1029855" cy="178366"/>
          </a:xfrm>
        </p:grpSpPr>
        <p:sp>
          <p:nvSpPr>
            <p:cNvPr id="409" name="Google Shape;2776;p35">
              <a:extLst>
                <a:ext uri="{FF2B5EF4-FFF2-40B4-BE49-F238E27FC236}">
                  <a16:creationId xmlns:a16="http://schemas.microsoft.com/office/drawing/2014/main" id="{0824B6BF-ABE3-426D-826B-6E1F721C30F3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2777;p35">
              <a:extLst>
                <a:ext uri="{FF2B5EF4-FFF2-40B4-BE49-F238E27FC236}">
                  <a16:creationId xmlns:a16="http://schemas.microsoft.com/office/drawing/2014/main" id="{2AA3177F-6847-4469-9B76-1D378ECB204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778;p35">
              <a:extLst>
                <a:ext uri="{FF2B5EF4-FFF2-40B4-BE49-F238E27FC236}">
                  <a16:creationId xmlns:a16="http://schemas.microsoft.com/office/drawing/2014/main" id="{34200EB4-6FE8-420D-B565-045DC7C2C8B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779;p35">
              <a:extLst>
                <a:ext uri="{FF2B5EF4-FFF2-40B4-BE49-F238E27FC236}">
                  <a16:creationId xmlns:a16="http://schemas.microsoft.com/office/drawing/2014/main" id="{62B22270-A037-47BB-A641-4640DA1BEE49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2780;p35">
              <a:extLst>
                <a:ext uri="{FF2B5EF4-FFF2-40B4-BE49-F238E27FC236}">
                  <a16:creationId xmlns:a16="http://schemas.microsoft.com/office/drawing/2014/main" id="{0815251D-F325-4DB7-97C4-CB608A2B4C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2781;p35">
              <a:extLst>
                <a:ext uri="{FF2B5EF4-FFF2-40B4-BE49-F238E27FC236}">
                  <a16:creationId xmlns:a16="http://schemas.microsoft.com/office/drawing/2014/main" id="{59760CB0-7267-43EB-9D96-DE4C1996CF6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2782;p35">
              <a:extLst>
                <a:ext uri="{FF2B5EF4-FFF2-40B4-BE49-F238E27FC236}">
                  <a16:creationId xmlns:a16="http://schemas.microsoft.com/office/drawing/2014/main" id="{BC2F8483-114C-41A3-B81C-B70170578BF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2783;p35">
              <a:extLst>
                <a:ext uri="{FF2B5EF4-FFF2-40B4-BE49-F238E27FC236}">
                  <a16:creationId xmlns:a16="http://schemas.microsoft.com/office/drawing/2014/main" id="{B3EBD55F-3D59-4BF8-A66E-0DE3B836C5C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784;p35">
              <a:extLst>
                <a:ext uri="{FF2B5EF4-FFF2-40B4-BE49-F238E27FC236}">
                  <a16:creationId xmlns:a16="http://schemas.microsoft.com/office/drawing/2014/main" id="{873E37C8-F9A6-4313-A060-C9321BB917F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785;p35">
              <a:extLst>
                <a:ext uri="{FF2B5EF4-FFF2-40B4-BE49-F238E27FC236}">
                  <a16:creationId xmlns:a16="http://schemas.microsoft.com/office/drawing/2014/main" id="{FC775DFE-DF01-4D3C-A1C8-F05755B557C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786;p35">
              <a:extLst>
                <a:ext uri="{FF2B5EF4-FFF2-40B4-BE49-F238E27FC236}">
                  <a16:creationId xmlns:a16="http://schemas.microsoft.com/office/drawing/2014/main" id="{45D9DADC-717D-475D-8F79-066E77849E7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787;p35">
              <a:extLst>
                <a:ext uri="{FF2B5EF4-FFF2-40B4-BE49-F238E27FC236}">
                  <a16:creationId xmlns:a16="http://schemas.microsoft.com/office/drawing/2014/main" id="{CF5B10EF-1DB7-4B06-8818-A8185E0F793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788;p35">
              <a:extLst>
                <a:ext uri="{FF2B5EF4-FFF2-40B4-BE49-F238E27FC236}">
                  <a16:creationId xmlns:a16="http://schemas.microsoft.com/office/drawing/2014/main" id="{4A070F19-7689-409A-83FD-B0D8B6811B2F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789;p35">
              <a:extLst>
                <a:ext uri="{FF2B5EF4-FFF2-40B4-BE49-F238E27FC236}">
                  <a16:creationId xmlns:a16="http://schemas.microsoft.com/office/drawing/2014/main" id="{6A900789-5F78-47F2-8EC4-7CCC7F05635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790;p35">
              <a:extLst>
                <a:ext uri="{FF2B5EF4-FFF2-40B4-BE49-F238E27FC236}">
                  <a16:creationId xmlns:a16="http://schemas.microsoft.com/office/drawing/2014/main" id="{F2F4D598-E9E3-4835-AAB7-16F602F8A62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791;p35">
              <a:extLst>
                <a:ext uri="{FF2B5EF4-FFF2-40B4-BE49-F238E27FC236}">
                  <a16:creationId xmlns:a16="http://schemas.microsoft.com/office/drawing/2014/main" id="{28FD9BEC-FD5F-439E-BB2F-DF57144C446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792;p35">
              <a:extLst>
                <a:ext uri="{FF2B5EF4-FFF2-40B4-BE49-F238E27FC236}">
                  <a16:creationId xmlns:a16="http://schemas.microsoft.com/office/drawing/2014/main" id="{639E920C-70A9-47CB-A06F-96D71BD9A8B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793;p35">
              <a:extLst>
                <a:ext uri="{FF2B5EF4-FFF2-40B4-BE49-F238E27FC236}">
                  <a16:creationId xmlns:a16="http://schemas.microsoft.com/office/drawing/2014/main" id="{F83A5C35-854C-4EE4-BF27-A09A1B80C23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794;p35">
              <a:extLst>
                <a:ext uri="{FF2B5EF4-FFF2-40B4-BE49-F238E27FC236}">
                  <a16:creationId xmlns:a16="http://schemas.microsoft.com/office/drawing/2014/main" id="{CFAB24CC-0B4F-4B49-9A0B-60B23FCAEE5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795;p35">
              <a:extLst>
                <a:ext uri="{FF2B5EF4-FFF2-40B4-BE49-F238E27FC236}">
                  <a16:creationId xmlns:a16="http://schemas.microsoft.com/office/drawing/2014/main" id="{0777530E-260A-46DC-AB22-8EA0F1C307D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796;p35">
              <a:extLst>
                <a:ext uri="{FF2B5EF4-FFF2-40B4-BE49-F238E27FC236}">
                  <a16:creationId xmlns:a16="http://schemas.microsoft.com/office/drawing/2014/main" id="{1C34FA87-581F-45AE-931D-DA2FE0B5842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797;p35">
              <a:extLst>
                <a:ext uri="{FF2B5EF4-FFF2-40B4-BE49-F238E27FC236}">
                  <a16:creationId xmlns:a16="http://schemas.microsoft.com/office/drawing/2014/main" id="{8E7044E5-283F-4E93-9DDA-83A2A649C6F2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798;p35">
              <a:extLst>
                <a:ext uri="{FF2B5EF4-FFF2-40B4-BE49-F238E27FC236}">
                  <a16:creationId xmlns:a16="http://schemas.microsoft.com/office/drawing/2014/main" id="{DC85FEEB-3FB3-4EC2-A027-D2C34D9E366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799;p35">
              <a:extLst>
                <a:ext uri="{FF2B5EF4-FFF2-40B4-BE49-F238E27FC236}">
                  <a16:creationId xmlns:a16="http://schemas.microsoft.com/office/drawing/2014/main" id="{20B7A1E0-4A0D-4596-A2EE-D98C9A961581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00;p35">
              <a:extLst>
                <a:ext uri="{FF2B5EF4-FFF2-40B4-BE49-F238E27FC236}">
                  <a16:creationId xmlns:a16="http://schemas.microsoft.com/office/drawing/2014/main" id="{F7639CD8-3060-41B5-8CDE-FB1CE883098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01;p35">
              <a:extLst>
                <a:ext uri="{FF2B5EF4-FFF2-40B4-BE49-F238E27FC236}">
                  <a16:creationId xmlns:a16="http://schemas.microsoft.com/office/drawing/2014/main" id="{C3A73DA2-DDF4-43FA-885E-2DBCF8C9D2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02;p35">
              <a:extLst>
                <a:ext uri="{FF2B5EF4-FFF2-40B4-BE49-F238E27FC236}">
                  <a16:creationId xmlns:a16="http://schemas.microsoft.com/office/drawing/2014/main" id="{BA17284C-9606-4178-9842-773362F039A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03;p35">
              <a:extLst>
                <a:ext uri="{FF2B5EF4-FFF2-40B4-BE49-F238E27FC236}">
                  <a16:creationId xmlns:a16="http://schemas.microsoft.com/office/drawing/2014/main" id="{91C4742B-E9D4-424C-AC69-ABB4DC05F610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2804;p35">
              <a:extLst>
                <a:ext uri="{FF2B5EF4-FFF2-40B4-BE49-F238E27FC236}">
                  <a16:creationId xmlns:a16="http://schemas.microsoft.com/office/drawing/2014/main" id="{9ADB5EBF-9BCA-4371-B022-C902677A8098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2805;p35">
              <a:extLst>
                <a:ext uri="{FF2B5EF4-FFF2-40B4-BE49-F238E27FC236}">
                  <a16:creationId xmlns:a16="http://schemas.microsoft.com/office/drawing/2014/main" id="{5687365A-65DB-4981-A5BD-9B8A6B13737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06;p35">
              <a:extLst>
                <a:ext uri="{FF2B5EF4-FFF2-40B4-BE49-F238E27FC236}">
                  <a16:creationId xmlns:a16="http://schemas.microsoft.com/office/drawing/2014/main" id="{77EA8D45-F1F8-4E86-8A13-4D125E7C8EC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07;p35">
              <a:extLst>
                <a:ext uri="{FF2B5EF4-FFF2-40B4-BE49-F238E27FC236}">
                  <a16:creationId xmlns:a16="http://schemas.microsoft.com/office/drawing/2014/main" id="{9218566B-7C66-4207-8881-08A53E6AD19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08;p35">
              <a:extLst>
                <a:ext uri="{FF2B5EF4-FFF2-40B4-BE49-F238E27FC236}">
                  <a16:creationId xmlns:a16="http://schemas.microsoft.com/office/drawing/2014/main" id="{331838E1-1911-4735-BD36-1E8E6095FEF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09;p35">
              <a:extLst>
                <a:ext uri="{FF2B5EF4-FFF2-40B4-BE49-F238E27FC236}">
                  <a16:creationId xmlns:a16="http://schemas.microsoft.com/office/drawing/2014/main" id="{881FA352-3F82-417B-8A09-96F4A3F6B81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10;p35">
              <a:extLst>
                <a:ext uri="{FF2B5EF4-FFF2-40B4-BE49-F238E27FC236}">
                  <a16:creationId xmlns:a16="http://schemas.microsoft.com/office/drawing/2014/main" id="{A1D7961D-7DF8-4C7B-ACF6-B20487370B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11;p35">
              <a:extLst>
                <a:ext uri="{FF2B5EF4-FFF2-40B4-BE49-F238E27FC236}">
                  <a16:creationId xmlns:a16="http://schemas.microsoft.com/office/drawing/2014/main" id="{E905D8A9-FE51-4B91-AF91-81A418147AC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12;p35">
              <a:extLst>
                <a:ext uri="{FF2B5EF4-FFF2-40B4-BE49-F238E27FC236}">
                  <a16:creationId xmlns:a16="http://schemas.microsoft.com/office/drawing/2014/main" id="{35CBBE72-C85E-447F-B440-2A792FBA1CC6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13;p35">
              <a:extLst>
                <a:ext uri="{FF2B5EF4-FFF2-40B4-BE49-F238E27FC236}">
                  <a16:creationId xmlns:a16="http://schemas.microsoft.com/office/drawing/2014/main" id="{4B2099ED-61F4-4BF7-84A2-90120238DC4D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14;p35">
              <a:extLst>
                <a:ext uri="{FF2B5EF4-FFF2-40B4-BE49-F238E27FC236}">
                  <a16:creationId xmlns:a16="http://schemas.microsoft.com/office/drawing/2014/main" id="{56371F07-2099-45D7-A03E-C0722343B49D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" name="Google Shape;688;p12">
            <a:extLst>
              <a:ext uri="{FF2B5EF4-FFF2-40B4-BE49-F238E27FC236}">
                <a16:creationId xmlns:a16="http://schemas.microsoft.com/office/drawing/2014/main" id="{9B2C93CB-6DB7-45E8-96AB-6E0E6C75E57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99329" y="1440361"/>
            <a:ext cx="8856718" cy="27080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Embolcall nuclear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    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format per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dues membranes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perforades per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porus nuclears</a:t>
            </a:r>
            <a:br>
              <a:rPr lang="es-ES" b="1">
                <a:uFill>
                  <a:solidFill>
                    <a:schemeClr val="accent3"/>
                  </a:solidFill>
                </a:uFill>
              </a:rPr>
            </a:br>
            <a:r>
              <a:rPr lang="es-ES" b="1">
                <a:uFill>
                  <a:solidFill>
                    <a:schemeClr val="accent3"/>
                  </a:solidFill>
                </a:uFill>
              </a:rPr>
              <a:t>                                                                                            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permeten l’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intercanvi de substàncies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amb el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citoplasma</a:t>
            </a:r>
            <a:br>
              <a:rPr lang="es-ES" b="1">
                <a:uFill>
                  <a:solidFill>
                    <a:schemeClr val="accent3"/>
                  </a:solidFill>
                </a:uFill>
              </a:rPr>
            </a:br>
            <a:r>
              <a:rPr lang="es-ES" b="1">
                <a:uFill>
                  <a:solidFill>
                    <a:schemeClr val="accent3"/>
                  </a:solidFill>
                </a:uFill>
              </a:rPr>
              <a:t>                                     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la seua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membrana externa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es comunica amb les membranes del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retícle endoplasmàtic</a:t>
            </a:r>
            <a:endParaRPr lang="es-ES" b="1"/>
          </a:p>
          <a:p>
            <a:pPr marL="269875" indent="-190500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Nucleoplasma</a:t>
            </a:r>
            <a:r>
              <a:rPr lang="es-ES" b="1"/>
              <a:t>:</a:t>
            </a:r>
            <a:r>
              <a:rPr lang="es-ES"/>
              <a:t>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medi intern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aquòs.</a:t>
            </a:r>
            <a:endParaRPr lang="es-ES"/>
          </a:p>
          <a:p>
            <a:pPr marL="266700" indent="-187325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Nuclèol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corpuscle esfèric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que produeix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ribosomes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(generalment només hi ha un).</a:t>
            </a:r>
          </a:p>
          <a:p>
            <a:pPr marL="266700" indent="-187325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Cromatina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    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és el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material genètic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format per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llargs filaments d’ADN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associats a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proteïnes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anomenades</a:t>
            </a:r>
            <a:br>
              <a:rPr lang="es-ES">
                <a:uFill>
                  <a:solidFill>
                    <a:schemeClr val="accent3"/>
                  </a:solidFill>
                </a:uFill>
              </a:rPr>
            </a:br>
            <a:r>
              <a:rPr lang="es-ES">
                <a:uFill>
                  <a:solidFill>
                    <a:schemeClr val="accent3"/>
                  </a:solidFill>
                </a:uFill>
              </a:rPr>
              <a:t>                            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histones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.</a:t>
            </a:r>
            <a:br>
              <a:rPr lang="es-ES">
                <a:uFill>
                  <a:solidFill>
                    <a:schemeClr val="accent3"/>
                  </a:solidFill>
                </a:uFill>
              </a:rPr>
            </a:br>
            <a:r>
              <a:rPr lang="es-ES">
                <a:uFill>
                  <a:solidFill>
                    <a:schemeClr val="accent3"/>
                  </a:solidFill>
                </a:uFill>
              </a:rPr>
              <a:t>                             Durant la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divisió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els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filaments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es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condensen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i formen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cromosomes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.</a:t>
            </a:r>
            <a:endParaRPr lang="es-ES">
              <a:uFill>
                <a:solidFill>
                  <a:schemeClr val="accent3"/>
                </a:solidFill>
              </a:uFill>
            </a:endParaRPr>
          </a:p>
        </p:txBody>
      </p:sp>
      <p:cxnSp>
        <p:nvCxnSpPr>
          <p:cNvPr id="411" name="Conector recto 410">
            <a:extLst>
              <a:ext uri="{FF2B5EF4-FFF2-40B4-BE49-F238E27FC236}">
                <a16:creationId xmlns:a16="http://schemas.microsoft.com/office/drawing/2014/main" id="{298826FE-14F1-47D2-96A0-9D791B678167}"/>
              </a:ext>
            </a:extLst>
          </p:cNvPr>
          <p:cNvCxnSpPr>
            <a:cxnSpLocks/>
          </p:cNvCxnSpPr>
          <p:nvPr/>
        </p:nvCxnSpPr>
        <p:spPr>
          <a:xfrm flipV="1">
            <a:off x="1986709" y="1651361"/>
            <a:ext cx="0" cy="43490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2" name="Conector recto de flecha 411">
            <a:extLst>
              <a:ext uri="{FF2B5EF4-FFF2-40B4-BE49-F238E27FC236}">
                <a16:creationId xmlns:a16="http://schemas.microsoft.com/office/drawing/2014/main" id="{FE5EFA64-49BF-4977-A31A-2716DF8BCB55}"/>
              </a:ext>
            </a:extLst>
          </p:cNvPr>
          <p:cNvCxnSpPr>
            <a:cxnSpLocks/>
          </p:cNvCxnSpPr>
          <p:nvPr/>
        </p:nvCxnSpPr>
        <p:spPr>
          <a:xfrm>
            <a:off x="1949300" y="1651361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14" name="Conector recto de flecha 413">
            <a:extLst>
              <a:ext uri="{FF2B5EF4-FFF2-40B4-BE49-F238E27FC236}">
                <a16:creationId xmlns:a16="http://schemas.microsoft.com/office/drawing/2014/main" id="{5671E5FF-3AF5-493B-B425-605BFEEC0A86}"/>
              </a:ext>
            </a:extLst>
          </p:cNvPr>
          <p:cNvCxnSpPr>
            <a:cxnSpLocks/>
          </p:cNvCxnSpPr>
          <p:nvPr/>
        </p:nvCxnSpPr>
        <p:spPr>
          <a:xfrm>
            <a:off x="1986709" y="2086263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16" name="Flecha: doblada hacia arriba 415">
            <a:extLst>
              <a:ext uri="{FF2B5EF4-FFF2-40B4-BE49-F238E27FC236}">
                <a16:creationId xmlns:a16="http://schemas.microsoft.com/office/drawing/2014/main" id="{69FA4FA9-CA7F-47D2-BD45-B8C4D09C9892}"/>
              </a:ext>
            </a:extLst>
          </p:cNvPr>
          <p:cNvSpPr/>
          <p:nvPr/>
        </p:nvSpPr>
        <p:spPr>
          <a:xfrm flipV="1">
            <a:off x="6827998" y="1608414"/>
            <a:ext cx="219341" cy="150952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417" name="Conector recto 416">
            <a:extLst>
              <a:ext uri="{FF2B5EF4-FFF2-40B4-BE49-F238E27FC236}">
                <a16:creationId xmlns:a16="http://schemas.microsoft.com/office/drawing/2014/main" id="{1D020799-ED78-4EEB-9A40-86E54901B4AE}"/>
              </a:ext>
            </a:extLst>
          </p:cNvPr>
          <p:cNvCxnSpPr>
            <a:cxnSpLocks/>
          </p:cNvCxnSpPr>
          <p:nvPr/>
        </p:nvCxnSpPr>
        <p:spPr>
          <a:xfrm flipV="1">
            <a:off x="1411746" y="3369324"/>
            <a:ext cx="0" cy="43490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8" name="Conector recto de flecha 457">
            <a:extLst>
              <a:ext uri="{FF2B5EF4-FFF2-40B4-BE49-F238E27FC236}">
                <a16:creationId xmlns:a16="http://schemas.microsoft.com/office/drawing/2014/main" id="{688444BC-006F-406C-930A-186753547F23}"/>
              </a:ext>
            </a:extLst>
          </p:cNvPr>
          <p:cNvCxnSpPr>
            <a:cxnSpLocks/>
          </p:cNvCxnSpPr>
          <p:nvPr/>
        </p:nvCxnSpPr>
        <p:spPr>
          <a:xfrm>
            <a:off x="1374337" y="3369324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9" name="Conector recto de flecha 458">
            <a:extLst>
              <a:ext uri="{FF2B5EF4-FFF2-40B4-BE49-F238E27FC236}">
                <a16:creationId xmlns:a16="http://schemas.microsoft.com/office/drawing/2014/main" id="{C394747E-35B5-450E-B7D9-C455C3FD9A4A}"/>
              </a:ext>
            </a:extLst>
          </p:cNvPr>
          <p:cNvCxnSpPr>
            <a:cxnSpLocks/>
          </p:cNvCxnSpPr>
          <p:nvPr/>
        </p:nvCxnSpPr>
        <p:spPr>
          <a:xfrm>
            <a:off x="1401776" y="3783041"/>
            <a:ext cx="172745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pic>
        <p:nvPicPr>
          <p:cNvPr id="2050" name="Picture 2" descr="Cromatina - Wikipedia, la enciclopedia libre">
            <a:extLst>
              <a:ext uri="{FF2B5EF4-FFF2-40B4-BE49-F238E27FC236}">
                <a16:creationId xmlns:a16="http://schemas.microsoft.com/office/drawing/2014/main" id="{43D709E0-E429-4FE5-A83C-A455EE6B25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526214" y="3896674"/>
            <a:ext cx="374090" cy="927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60" name="Conector recto de flecha 459">
            <a:extLst>
              <a:ext uri="{FF2B5EF4-FFF2-40B4-BE49-F238E27FC236}">
                <a16:creationId xmlns:a16="http://schemas.microsoft.com/office/drawing/2014/main" id="{5F705777-1CF1-4712-A802-5C4DEDEFE4E1}"/>
              </a:ext>
            </a:extLst>
          </p:cNvPr>
          <p:cNvCxnSpPr>
            <a:cxnSpLocks/>
          </p:cNvCxnSpPr>
          <p:nvPr/>
        </p:nvCxnSpPr>
        <p:spPr>
          <a:xfrm>
            <a:off x="990864" y="4353781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pic>
        <p:nvPicPr>
          <p:cNvPr id="461" name="Picture 2" descr="Cromatina - Wikipedia, la enciclopedia libre">
            <a:extLst>
              <a:ext uri="{FF2B5EF4-FFF2-40B4-BE49-F238E27FC236}">
                <a16:creationId xmlns:a16="http://schemas.microsoft.com/office/drawing/2014/main" id="{D34EA72B-59BF-4223-A485-C7AFF9DF28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1637610">
            <a:off x="1579114" y="3946381"/>
            <a:ext cx="374090" cy="927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2" name="Picture 2" descr="Cromatina - Wikipedia, la enciclopedia libre">
            <a:extLst>
              <a:ext uri="{FF2B5EF4-FFF2-40B4-BE49-F238E27FC236}">
                <a16:creationId xmlns:a16="http://schemas.microsoft.com/office/drawing/2014/main" id="{70427521-92C1-4428-A6A1-E330E6A39A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972150" y="3984021"/>
            <a:ext cx="374090" cy="927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63" name="Conector recto de flecha 462">
            <a:extLst>
              <a:ext uri="{FF2B5EF4-FFF2-40B4-BE49-F238E27FC236}">
                <a16:creationId xmlns:a16="http://schemas.microsoft.com/office/drawing/2014/main" id="{42DCA566-F456-4E67-9F8E-9BF8106139E7}"/>
              </a:ext>
            </a:extLst>
          </p:cNvPr>
          <p:cNvCxnSpPr>
            <a:cxnSpLocks/>
          </p:cNvCxnSpPr>
          <p:nvPr/>
        </p:nvCxnSpPr>
        <p:spPr>
          <a:xfrm>
            <a:off x="2467652" y="4447714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pic>
        <p:nvPicPr>
          <p:cNvPr id="2052" name="Picture 4" descr="Cromatina - Wikipedia, la enciclopedia libre">
            <a:extLst>
              <a:ext uri="{FF2B5EF4-FFF2-40B4-BE49-F238E27FC236}">
                <a16:creationId xmlns:a16="http://schemas.microsoft.com/office/drawing/2014/main" id="{017496B2-D70E-4399-B124-510164A4C4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>
            <a:off x="3024459" y="3956941"/>
            <a:ext cx="447536" cy="927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64" name="Conector recto de flecha 463">
            <a:extLst>
              <a:ext uri="{FF2B5EF4-FFF2-40B4-BE49-F238E27FC236}">
                <a16:creationId xmlns:a16="http://schemas.microsoft.com/office/drawing/2014/main" id="{1C70F9BF-57A7-4DA7-BCC7-127EC1BB0252}"/>
              </a:ext>
            </a:extLst>
          </p:cNvPr>
          <p:cNvCxnSpPr>
            <a:cxnSpLocks/>
          </p:cNvCxnSpPr>
          <p:nvPr/>
        </p:nvCxnSpPr>
        <p:spPr>
          <a:xfrm flipV="1">
            <a:off x="3580498" y="4117773"/>
            <a:ext cx="437999" cy="279236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465" name="Conector recto de flecha 464">
            <a:extLst>
              <a:ext uri="{FF2B5EF4-FFF2-40B4-BE49-F238E27FC236}">
                <a16:creationId xmlns:a16="http://schemas.microsoft.com/office/drawing/2014/main" id="{73E5738D-90E5-4CB8-97EA-4B83250B7457}"/>
              </a:ext>
            </a:extLst>
          </p:cNvPr>
          <p:cNvCxnSpPr>
            <a:cxnSpLocks/>
          </p:cNvCxnSpPr>
          <p:nvPr/>
        </p:nvCxnSpPr>
        <p:spPr>
          <a:xfrm>
            <a:off x="3580815" y="4397009"/>
            <a:ext cx="391713" cy="366813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11" name="Elipse 10">
            <a:extLst>
              <a:ext uri="{FF2B5EF4-FFF2-40B4-BE49-F238E27FC236}">
                <a16:creationId xmlns:a16="http://schemas.microsoft.com/office/drawing/2014/main" id="{A422C970-FDF2-4D93-8CB5-D4787CC91C0E}"/>
              </a:ext>
            </a:extLst>
          </p:cNvPr>
          <p:cNvSpPr/>
          <p:nvPr/>
        </p:nvSpPr>
        <p:spPr>
          <a:xfrm>
            <a:off x="4119519" y="3935029"/>
            <a:ext cx="437999" cy="39443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68" name="Picture 4" descr="Cromatina - Wikipedia, la enciclopedia libre">
            <a:extLst>
              <a:ext uri="{FF2B5EF4-FFF2-40B4-BE49-F238E27FC236}">
                <a16:creationId xmlns:a16="http://schemas.microsoft.com/office/drawing/2014/main" id="{DF39D8A4-8F89-4846-932F-44BD709BA4B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r="10609" b="9965"/>
          <a:stretch/>
        </p:blipFill>
        <p:spPr bwMode="auto">
          <a:xfrm rot="21106175">
            <a:off x="4289978" y="3927365"/>
            <a:ext cx="93536" cy="398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1" name="Elipse 470">
            <a:extLst>
              <a:ext uri="{FF2B5EF4-FFF2-40B4-BE49-F238E27FC236}">
                <a16:creationId xmlns:a16="http://schemas.microsoft.com/office/drawing/2014/main" id="{4FDF869E-12BA-424F-A094-88CCAEC574C3}"/>
              </a:ext>
            </a:extLst>
          </p:cNvPr>
          <p:cNvSpPr/>
          <p:nvPr/>
        </p:nvSpPr>
        <p:spPr>
          <a:xfrm>
            <a:off x="4122718" y="4429623"/>
            <a:ext cx="437999" cy="39443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72" name="Picture 4" descr="Cromatina - Wikipedia, la enciclopedia libre">
            <a:extLst>
              <a:ext uri="{FF2B5EF4-FFF2-40B4-BE49-F238E27FC236}">
                <a16:creationId xmlns:a16="http://schemas.microsoft.com/office/drawing/2014/main" id="{1C70B11A-4170-4524-BEB7-826116731A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r="10609" b="9965"/>
          <a:stretch/>
        </p:blipFill>
        <p:spPr bwMode="auto">
          <a:xfrm rot="11860509" flipV="1">
            <a:off x="4293177" y="4421959"/>
            <a:ext cx="93536" cy="3989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CuadroTexto 11">
            <a:extLst>
              <a:ext uri="{FF2B5EF4-FFF2-40B4-BE49-F238E27FC236}">
                <a16:creationId xmlns:a16="http://schemas.microsoft.com/office/drawing/2014/main" id="{C62B0338-BD86-4B03-A55D-C7B35FEA2725}"/>
              </a:ext>
            </a:extLst>
          </p:cNvPr>
          <p:cNvSpPr txBox="1"/>
          <p:nvPr/>
        </p:nvSpPr>
        <p:spPr>
          <a:xfrm>
            <a:off x="293326" y="4791604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46 filaments</a:t>
            </a:r>
          </a:p>
        </p:txBody>
      </p:sp>
      <p:sp>
        <p:nvSpPr>
          <p:cNvPr id="475" name="CuadroTexto 474">
            <a:extLst>
              <a:ext uri="{FF2B5EF4-FFF2-40B4-BE49-F238E27FC236}">
                <a16:creationId xmlns:a16="http://schemas.microsoft.com/office/drawing/2014/main" id="{062D73C0-3732-49BF-9AB8-6DBE3A531851}"/>
              </a:ext>
            </a:extLst>
          </p:cNvPr>
          <p:cNvSpPr txBox="1"/>
          <p:nvPr/>
        </p:nvSpPr>
        <p:spPr>
          <a:xfrm>
            <a:off x="1401776" y="4804755"/>
            <a:ext cx="10246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92 filaments</a:t>
            </a:r>
          </a:p>
        </p:txBody>
      </p:sp>
      <p:sp>
        <p:nvSpPr>
          <p:cNvPr id="476" name="CuadroTexto 475">
            <a:extLst>
              <a:ext uri="{FF2B5EF4-FFF2-40B4-BE49-F238E27FC236}">
                <a16:creationId xmlns:a16="http://schemas.microsoft.com/office/drawing/2014/main" id="{6F072F27-863E-490B-89B7-DFDC2E76A797}"/>
              </a:ext>
            </a:extLst>
          </p:cNvPr>
          <p:cNvSpPr txBox="1"/>
          <p:nvPr/>
        </p:nvSpPr>
        <p:spPr>
          <a:xfrm>
            <a:off x="2592102" y="4860662"/>
            <a:ext cx="1312250" cy="3063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800"/>
              </a:lnSpc>
            </a:pPr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46 cromosomes amb 2 filaments</a:t>
            </a:r>
          </a:p>
        </p:txBody>
      </p:sp>
      <p:sp>
        <p:nvSpPr>
          <p:cNvPr id="477" name="CuadroTexto 476">
            <a:extLst>
              <a:ext uri="{FF2B5EF4-FFF2-40B4-BE49-F238E27FC236}">
                <a16:creationId xmlns:a16="http://schemas.microsoft.com/office/drawing/2014/main" id="{E5028DC0-E54C-4D36-A6B7-C494A28B8E15}"/>
              </a:ext>
            </a:extLst>
          </p:cNvPr>
          <p:cNvSpPr txBox="1"/>
          <p:nvPr/>
        </p:nvSpPr>
        <p:spPr>
          <a:xfrm>
            <a:off x="4502129" y="3994998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46 filaments</a:t>
            </a:r>
          </a:p>
        </p:txBody>
      </p:sp>
      <p:sp>
        <p:nvSpPr>
          <p:cNvPr id="478" name="CuadroTexto 477">
            <a:extLst>
              <a:ext uri="{FF2B5EF4-FFF2-40B4-BE49-F238E27FC236}">
                <a16:creationId xmlns:a16="http://schemas.microsoft.com/office/drawing/2014/main" id="{A26C91CB-B20A-4F3B-B6A2-292C1324F1DF}"/>
              </a:ext>
            </a:extLst>
          </p:cNvPr>
          <p:cNvSpPr txBox="1"/>
          <p:nvPr/>
        </p:nvSpPr>
        <p:spPr>
          <a:xfrm>
            <a:off x="4502129" y="4514605"/>
            <a:ext cx="10310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46 filaments</a:t>
            </a:r>
          </a:p>
        </p:txBody>
      </p:sp>
      <p:pic>
        <p:nvPicPr>
          <p:cNvPr id="2054" name="Picture 6" descr="04 nucli.jpg">
            <a:extLst>
              <a:ext uri="{FF2B5EF4-FFF2-40B4-BE49-F238E27FC236}">
                <a16:creationId xmlns:a16="http://schemas.microsoft.com/office/drawing/2014/main" id="{5E8B1287-0702-486C-988A-44223F01D1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86" t="8793" r="50146" b="9286"/>
          <a:stretch/>
        </p:blipFill>
        <p:spPr bwMode="auto">
          <a:xfrm>
            <a:off x="7383101" y="3737620"/>
            <a:ext cx="1132765" cy="1182151"/>
          </a:xfrm>
          <a:prstGeom prst="round2DiagRect">
            <a:avLst>
              <a:gd name="adj1" fmla="val 0"/>
              <a:gd name="adj2" fmla="val 0"/>
            </a:avLst>
          </a:prstGeom>
          <a:ln w="88900" cap="sq">
            <a:solidFill>
              <a:srgbClr val="F5C9BE">
                <a:alpha val="60000"/>
              </a:srgbClr>
            </a:solidFill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00" name="Google Shape;2896;p35">
            <a:extLst>
              <a:ext uri="{FF2B5EF4-FFF2-40B4-BE49-F238E27FC236}">
                <a16:creationId xmlns:a16="http://schemas.microsoft.com/office/drawing/2014/main" id="{C5F07C54-B4FC-45EB-A734-CD90EE652788}"/>
              </a:ext>
            </a:extLst>
          </p:cNvPr>
          <p:cNvGrpSpPr/>
          <p:nvPr/>
        </p:nvGrpSpPr>
        <p:grpSpPr>
          <a:xfrm>
            <a:off x="7247136" y="4552414"/>
            <a:ext cx="500419" cy="504538"/>
            <a:chOff x="5000468" y="2735438"/>
            <a:chExt cx="750115" cy="732079"/>
          </a:xfrm>
        </p:grpSpPr>
        <p:sp>
          <p:nvSpPr>
            <p:cNvPr id="501" name="Google Shape;2897;p35">
              <a:extLst>
                <a:ext uri="{FF2B5EF4-FFF2-40B4-BE49-F238E27FC236}">
                  <a16:creationId xmlns:a16="http://schemas.microsoft.com/office/drawing/2014/main" id="{54C43072-508D-46CA-8D82-B83768690C00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2898;p35">
              <a:extLst>
                <a:ext uri="{FF2B5EF4-FFF2-40B4-BE49-F238E27FC236}">
                  <a16:creationId xmlns:a16="http://schemas.microsoft.com/office/drawing/2014/main" id="{33BA9277-7825-4652-A7EB-B319519CF909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2899;p35">
              <a:extLst>
                <a:ext uri="{FF2B5EF4-FFF2-40B4-BE49-F238E27FC236}">
                  <a16:creationId xmlns:a16="http://schemas.microsoft.com/office/drawing/2014/main" id="{549DF1C7-83FB-4492-9F1F-5A343A56C9A0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2900;p35">
              <a:extLst>
                <a:ext uri="{FF2B5EF4-FFF2-40B4-BE49-F238E27FC236}">
                  <a16:creationId xmlns:a16="http://schemas.microsoft.com/office/drawing/2014/main" id="{0CAB908E-4A38-4784-8425-B1CD62AC62ED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2901;p35">
              <a:extLst>
                <a:ext uri="{FF2B5EF4-FFF2-40B4-BE49-F238E27FC236}">
                  <a16:creationId xmlns:a16="http://schemas.microsoft.com/office/drawing/2014/main" id="{CC81FB54-D35F-4E03-87A9-C448AA475DFD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6" name="Google Shape;2902;p35">
              <a:extLst>
                <a:ext uri="{FF2B5EF4-FFF2-40B4-BE49-F238E27FC236}">
                  <a16:creationId xmlns:a16="http://schemas.microsoft.com/office/drawing/2014/main" id="{1E05D93A-F661-4D0D-9C1C-E56F4E47FED3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7" name="Google Shape;2903;p35">
              <a:extLst>
                <a:ext uri="{FF2B5EF4-FFF2-40B4-BE49-F238E27FC236}">
                  <a16:creationId xmlns:a16="http://schemas.microsoft.com/office/drawing/2014/main" id="{7B7F487C-9BE7-4942-AB07-585296D18B57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" name="Google Shape;2904;p35">
              <a:extLst>
                <a:ext uri="{FF2B5EF4-FFF2-40B4-BE49-F238E27FC236}">
                  <a16:creationId xmlns:a16="http://schemas.microsoft.com/office/drawing/2014/main" id="{6422C04F-8162-4D41-BEDF-A576A6AB31A3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" name="Google Shape;2905;p35">
              <a:extLst>
                <a:ext uri="{FF2B5EF4-FFF2-40B4-BE49-F238E27FC236}">
                  <a16:creationId xmlns:a16="http://schemas.microsoft.com/office/drawing/2014/main" id="{C7F60850-BC55-4AB7-96A5-042C1CE92D26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" name="Google Shape;2906;p35">
              <a:extLst>
                <a:ext uri="{FF2B5EF4-FFF2-40B4-BE49-F238E27FC236}">
                  <a16:creationId xmlns:a16="http://schemas.microsoft.com/office/drawing/2014/main" id="{F3952609-3F3F-420B-8718-373EB28DE67D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" name="Google Shape;2907;p35">
              <a:extLst>
                <a:ext uri="{FF2B5EF4-FFF2-40B4-BE49-F238E27FC236}">
                  <a16:creationId xmlns:a16="http://schemas.microsoft.com/office/drawing/2014/main" id="{210FAB43-A8A0-46B5-BB16-A63C147ED5B1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2908;p35">
              <a:extLst>
                <a:ext uri="{FF2B5EF4-FFF2-40B4-BE49-F238E27FC236}">
                  <a16:creationId xmlns:a16="http://schemas.microsoft.com/office/drawing/2014/main" id="{61FDDEAB-C97D-435C-B84D-7ABD67412C24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2909;p35">
              <a:extLst>
                <a:ext uri="{FF2B5EF4-FFF2-40B4-BE49-F238E27FC236}">
                  <a16:creationId xmlns:a16="http://schemas.microsoft.com/office/drawing/2014/main" id="{22BD1E9D-C2EF-4564-B373-6373D4605F10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2910;p35">
              <a:extLst>
                <a:ext uri="{FF2B5EF4-FFF2-40B4-BE49-F238E27FC236}">
                  <a16:creationId xmlns:a16="http://schemas.microsoft.com/office/drawing/2014/main" id="{492677C6-9521-49EE-8983-804099332B54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2911;p35">
              <a:extLst>
                <a:ext uri="{FF2B5EF4-FFF2-40B4-BE49-F238E27FC236}">
                  <a16:creationId xmlns:a16="http://schemas.microsoft.com/office/drawing/2014/main" id="{2CF8A20D-26CD-40FC-9C42-23D528B292D7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2912;p35">
              <a:extLst>
                <a:ext uri="{FF2B5EF4-FFF2-40B4-BE49-F238E27FC236}">
                  <a16:creationId xmlns:a16="http://schemas.microsoft.com/office/drawing/2014/main" id="{7C9083FF-A4B4-4D5A-B95F-8F9E68380CAF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2913;p35">
              <a:extLst>
                <a:ext uri="{FF2B5EF4-FFF2-40B4-BE49-F238E27FC236}">
                  <a16:creationId xmlns:a16="http://schemas.microsoft.com/office/drawing/2014/main" id="{31B74A79-D4A3-48B5-B125-21B257A986A7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2914;p35">
              <a:extLst>
                <a:ext uri="{FF2B5EF4-FFF2-40B4-BE49-F238E27FC236}">
                  <a16:creationId xmlns:a16="http://schemas.microsoft.com/office/drawing/2014/main" id="{14513523-02AE-4C76-803C-E3A733AE8992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2915;p35">
              <a:extLst>
                <a:ext uri="{FF2B5EF4-FFF2-40B4-BE49-F238E27FC236}">
                  <a16:creationId xmlns:a16="http://schemas.microsoft.com/office/drawing/2014/main" id="{8BAE4472-4EEB-43C6-B477-A705748D5CC7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2916;p35">
              <a:extLst>
                <a:ext uri="{FF2B5EF4-FFF2-40B4-BE49-F238E27FC236}">
                  <a16:creationId xmlns:a16="http://schemas.microsoft.com/office/drawing/2014/main" id="{1DD98ADF-1BA6-4AF3-A89B-57669D5FAEAA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2917;p35">
              <a:extLst>
                <a:ext uri="{FF2B5EF4-FFF2-40B4-BE49-F238E27FC236}">
                  <a16:creationId xmlns:a16="http://schemas.microsoft.com/office/drawing/2014/main" id="{874A8EED-5765-4941-816F-C9EC0D02DCCC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22" name="Google Shape;2896;p35">
            <a:extLst>
              <a:ext uri="{FF2B5EF4-FFF2-40B4-BE49-F238E27FC236}">
                <a16:creationId xmlns:a16="http://schemas.microsoft.com/office/drawing/2014/main" id="{C38C7E54-2534-496A-A68F-16C59251BBB3}"/>
              </a:ext>
            </a:extLst>
          </p:cNvPr>
          <p:cNvGrpSpPr/>
          <p:nvPr/>
        </p:nvGrpSpPr>
        <p:grpSpPr>
          <a:xfrm rot="10800000">
            <a:off x="8159538" y="3600438"/>
            <a:ext cx="500419" cy="504538"/>
            <a:chOff x="5000468" y="2735438"/>
            <a:chExt cx="750115" cy="732079"/>
          </a:xfrm>
        </p:grpSpPr>
        <p:sp>
          <p:nvSpPr>
            <p:cNvPr id="523" name="Google Shape;2897;p35">
              <a:extLst>
                <a:ext uri="{FF2B5EF4-FFF2-40B4-BE49-F238E27FC236}">
                  <a16:creationId xmlns:a16="http://schemas.microsoft.com/office/drawing/2014/main" id="{A3DCB989-652B-4077-B3FC-AF003CE934A7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2898;p35">
              <a:extLst>
                <a:ext uri="{FF2B5EF4-FFF2-40B4-BE49-F238E27FC236}">
                  <a16:creationId xmlns:a16="http://schemas.microsoft.com/office/drawing/2014/main" id="{CB004116-FA80-418F-A00B-FBBE28B6F07F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2899;p35">
              <a:extLst>
                <a:ext uri="{FF2B5EF4-FFF2-40B4-BE49-F238E27FC236}">
                  <a16:creationId xmlns:a16="http://schemas.microsoft.com/office/drawing/2014/main" id="{65CBCB75-3B11-45DE-8095-3A8B3BEF9303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2900;p35">
              <a:extLst>
                <a:ext uri="{FF2B5EF4-FFF2-40B4-BE49-F238E27FC236}">
                  <a16:creationId xmlns:a16="http://schemas.microsoft.com/office/drawing/2014/main" id="{0F26EC28-D55E-4D83-BE06-1FA17D935EBE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2901;p35">
              <a:extLst>
                <a:ext uri="{FF2B5EF4-FFF2-40B4-BE49-F238E27FC236}">
                  <a16:creationId xmlns:a16="http://schemas.microsoft.com/office/drawing/2014/main" id="{0E50B57F-4D7B-49E2-89E2-1A18E54C7E35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2902;p35">
              <a:extLst>
                <a:ext uri="{FF2B5EF4-FFF2-40B4-BE49-F238E27FC236}">
                  <a16:creationId xmlns:a16="http://schemas.microsoft.com/office/drawing/2014/main" id="{0AA06F1C-8AC7-44B7-B666-F8A5CD532A76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2903;p35">
              <a:extLst>
                <a:ext uri="{FF2B5EF4-FFF2-40B4-BE49-F238E27FC236}">
                  <a16:creationId xmlns:a16="http://schemas.microsoft.com/office/drawing/2014/main" id="{F246E7D1-D206-42AA-9A17-0271477F4A53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0" name="Google Shape;2904;p35">
              <a:extLst>
                <a:ext uri="{FF2B5EF4-FFF2-40B4-BE49-F238E27FC236}">
                  <a16:creationId xmlns:a16="http://schemas.microsoft.com/office/drawing/2014/main" id="{7C9C8902-0861-420C-AEE3-59C59DEE4ACC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1" name="Google Shape;2905;p35">
              <a:extLst>
                <a:ext uri="{FF2B5EF4-FFF2-40B4-BE49-F238E27FC236}">
                  <a16:creationId xmlns:a16="http://schemas.microsoft.com/office/drawing/2014/main" id="{28698E97-AE53-47E4-BABB-CAB13A2AE914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2906;p35">
              <a:extLst>
                <a:ext uri="{FF2B5EF4-FFF2-40B4-BE49-F238E27FC236}">
                  <a16:creationId xmlns:a16="http://schemas.microsoft.com/office/drawing/2014/main" id="{CA2E4224-C859-4690-837B-07FEC47C71B0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2907;p35">
              <a:extLst>
                <a:ext uri="{FF2B5EF4-FFF2-40B4-BE49-F238E27FC236}">
                  <a16:creationId xmlns:a16="http://schemas.microsoft.com/office/drawing/2014/main" id="{B39C7A64-3302-4ED5-A64F-D76356EB6A4B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2908;p35">
              <a:extLst>
                <a:ext uri="{FF2B5EF4-FFF2-40B4-BE49-F238E27FC236}">
                  <a16:creationId xmlns:a16="http://schemas.microsoft.com/office/drawing/2014/main" id="{0B4EF5BE-BF1B-4A3F-AED2-9DADC17810ED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2909;p35">
              <a:extLst>
                <a:ext uri="{FF2B5EF4-FFF2-40B4-BE49-F238E27FC236}">
                  <a16:creationId xmlns:a16="http://schemas.microsoft.com/office/drawing/2014/main" id="{78B246C4-2855-493C-B4C4-AF63F88D0B20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2910;p35">
              <a:extLst>
                <a:ext uri="{FF2B5EF4-FFF2-40B4-BE49-F238E27FC236}">
                  <a16:creationId xmlns:a16="http://schemas.microsoft.com/office/drawing/2014/main" id="{A33AE24E-8380-4109-AD50-74EA9A926613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2911;p35">
              <a:extLst>
                <a:ext uri="{FF2B5EF4-FFF2-40B4-BE49-F238E27FC236}">
                  <a16:creationId xmlns:a16="http://schemas.microsoft.com/office/drawing/2014/main" id="{60050095-E9E0-4E9E-9CF2-6090C19675B3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2912;p35">
              <a:extLst>
                <a:ext uri="{FF2B5EF4-FFF2-40B4-BE49-F238E27FC236}">
                  <a16:creationId xmlns:a16="http://schemas.microsoft.com/office/drawing/2014/main" id="{9DA43E79-4DB7-4452-8AA3-4410DC443972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2913;p35">
              <a:extLst>
                <a:ext uri="{FF2B5EF4-FFF2-40B4-BE49-F238E27FC236}">
                  <a16:creationId xmlns:a16="http://schemas.microsoft.com/office/drawing/2014/main" id="{E0351921-F588-463B-9F8E-BA5AE180399D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2914;p35">
              <a:extLst>
                <a:ext uri="{FF2B5EF4-FFF2-40B4-BE49-F238E27FC236}">
                  <a16:creationId xmlns:a16="http://schemas.microsoft.com/office/drawing/2014/main" id="{AADD2150-35D0-49A5-8AA8-9FE1A837FD1E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2915;p35">
              <a:extLst>
                <a:ext uri="{FF2B5EF4-FFF2-40B4-BE49-F238E27FC236}">
                  <a16:creationId xmlns:a16="http://schemas.microsoft.com/office/drawing/2014/main" id="{68B3D17F-FA8D-4C85-AF9C-330A6660F4FB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2916;p35">
              <a:extLst>
                <a:ext uri="{FF2B5EF4-FFF2-40B4-BE49-F238E27FC236}">
                  <a16:creationId xmlns:a16="http://schemas.microsoft.com/office/drawing/2014/main" id="{E275EF4F-28BC-4D9B-8E41-E1C1AA1D205F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2917;p35">
              <a:extLst>
                <a:ext uri="{FF2B5EF4-FFF2-40B4-BE49-F238E27FC236}">
                  <a16:creationId xmlns:a16="http://schemas.microsoft.com/office/drawing/2014/main" id="{506677C9-1400-4C09-95DF-5DAC734EBE5C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44" name="Google Shape;2896;p35">
            <a:extLst>
              <a:ext uri="{FF2B5EF4-FFF2-40B4-BE49-F238E27FC236}">
                <a16:creationId xmlns:a16="http://schemas.microsoft.com/office/drawing/2014/main" id="{F0E8526A-1124-4150-80EA-008075C3C250}"/>
              </a:ext>
            </a:extLst>
          </p:cNvPr>
          <p:cNvGrpSpPr/>
          <p:nvPr/>
        </p:nvGrpSpPr>
        <p:grpSpPr>
          <a:xfrm rot="16200000">
            <a:off x="8147594" y="4558342"/>
            <a:ext cx="500419" cy="504538"/>
            <a:chOff x="5000468" y="2735438"/>
            <a:chExt cx="750115" cy="732079"/>
          </a:xfrm>
        </p:grpSpPr>
        <p:sp>
          <p:nvSpPr>
            <p:cNvPr id="545" name="Google Shape;2897;p35">
              <a:extLst>
                <a:ext uri="{FF2B5EF4-FFF2-40B4-BE49-F238E27FC236}">
                  <a16:creationId xmlns:a16="http://schemas.microsoft.com/office/drawing/2014/main" id="{99889DEC-E8F6-4D03-B1A9-6F54E90209E3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2898;p35">
              <a:extLst>
                <a:ext uri="{FF2B5EF4-FFF2-40B4-BE49-F238E27FC236}">
                  <a16:creationId xmlns:a16="http://schemas.microsoft.com/office/drawing/2014/main" id="{906D40B5-052D-4BF7-B99D-1208E9050B96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2899;p35">
              <a:extLst>
                <a:ext uri="{FF2B5EF4-FFF2-40B4-BE49-F238E27FC236}">
                  <a16:creationId xmlns:a16="http://schemas.microsoft.com/office/drawing/2014/main" id="{D9958709-772B-45DC-8532-6ED822C6058E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2900;p35">
              <a:extLst>
                <a:ext uri="{FF2B5EF4-FFF2-40B4-BE49-F238E27FC236}">
                  <a16:creationId xmlns:a16="http://schemas.microsoft.com/office/drawing/2014/main" id="{34657C75-1708-4BF6-80C5-1099BF0D2680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2901;p35">
              <a:extLst>
                <a:ext uri="{FF2B5EF4-FFF2-40B4-BE49-F238E27FC236}">
                  <a16:creationId xmlns:a16="http://schemas.microsoft.com/office/drawing/2014/main" id="{56488FDC-38B6-438A-9550-99A45EDDDE29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2902;p35">
              <a:extLst>
                <a:ext uri="{FF2B5EF4-FFF2-40B4-BE49-F238E27FC236}">
                  <a16:creationId xmlns:a16="http://schemas.microsoft.com/office/drawing/2014/main" id="{099D385E-1564-44E2-95BF-E35B44DE0D02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2903;p35">
              <a:extLst>
                <a:ext uri="{FF2B5EF4-FFF2-40B4-BE49-F238E27FC236}">
                  <a16:creationId xmlns:a16="http://schemas.microsoft.com/office/drawing/2014/main" id="{2E5B7A80-34F8-470D-8D96-29DF395A0B05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2904;p35">
              <a:extLst>
                <a:ext uri="{FF2B5EF4-FFF2-40B4-BE49-F238E27FC236}">
                  <a16:creationId xmlns:a16="http://schemas.microsoft.com/office/drawing/2014/main" id="{F6036641-86DC-4106-BACB-378BFAD11A7B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2905;p35">
              <a:extLst>
                <a:ext uri="{FF2B5EF4-FFF2-40B4-BE49-F238E27FC236}">
                  <a16:creationId xmlns:a16="http://schemas.microsoft.com/office/drawing/2014/main" id="{20FB1A9D-99B2-435B-BCAB-45E8A566A433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2906;p35">
              <a:extLst>
                <a:ext uri="{FF2B5EF4-FFF2-40B4-BE49-F238E27FC236}">
                  <a16:creationId xmlns:a16="http://schemas.microsoft.com/office/drawing/2014/main" id="{9D705E33-4270-4E64-9AE1-6D7D821604F5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2907;p35">
              <a:extLst>
                <a:ext uri="{FF2B5EF4-FFF2-40B4-BE49-F238E27FC236}">
                  <a16:creationId xmlns:a16="http://schemas.microsoft.com/office/drawing/2014/main" id="{A0B21F2D-830D-4EC0-8912-B30464913E9B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2908;p35">
              <a:extLst>
                <a:ext uri="{FF2B5EF4-FFF2-40B4-BE49-F238E27FC236}">
                  <a16:creationId xmlns:a16="http://schemas.microsoft.com/office/drawing/2014/main" id="{F54D0EE0-0357-42AD-837E-1D4F52912B38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2909;p35">
              <a:extLst>
                <a:ext uri="{FF2B5EF4-FFF2-40B4-BE49-F238E27FC236}">
                  <a16:creationId xmlns:a16="http://schemas.microsoft.com/office/drawing/2014/main" id="{EAB9B3A4-B358-41CD-92CC-2C6218541278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2910;p35">
              <a:extLst>
                <a:ext uri="{FF2B5EF4-FFF2-40B4-BE49-F238E27FC236}">
                  <a16:creationId xmlns:a16="http://schemas.microsoft.com/office/drawing/2014/main" id="{27166A78-82FA-4E49-A478-54C891A07C9C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2911;p35">
              <a:extLst>
                <a:ext uri="{FF2B5EF4-FFF2-40B4-BE49-F238E27FC236}">
                  <a16:creationId xmlns:a16="http://schemas.microsoft.com/office/drawing/2014/main" id="{AF72B2E2-F426-4F20-8BDC-30390EB6790F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2912;p35">
              <a:extLst>
                <a:ext uri="{FF2B5EF4-FFF2-40B4-BE49-F238E27FC236}">
                  <a16:creationId xmlns:a16="http://schemas.microsoft.com/office/drawing/2014/main" id="{A6B37154-B22A-4673-8E11-CFB3B682D180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2913;p35">
              <a:extLst>
                <a:ext uri="{FF2B5EF4-FFF2-40B4-BE49-F238E27FC236}">
                  <a16:creationId xmlns:a16="http://schemas.microsoft.com/office/drawing/2014/main" id="{C0B9735B-1F57-48C7-81BF-B98BF839F957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2914;p35">
              <a:extLst>
                <a:ext uri="{FF2B5EF4-FFF2-40B4-BE49-F238E27FC236}">
                  <a16:creationId xmlns:a16="http://schemas.microsoft.com/office/drawing/2014/main" id="{8F826DB2-5CEB-4E42-A073-D38488CD0C8C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2915;p35">
              <a:extLst>
                <a:ext uri="{FF2B5EF4-FFF2-40B4-BE49-F238E27FC236}">
                  <a16:creationId xmlns:a16="http://schemas.microsoft.com/office/drawing/2014/main" id="{CBD82807-0B49-4FEC-AC66-8ABFE939AD97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2916;p35">
              <a:extLst>
                <a:ext uri="{FF2B5EF4-FFF2-40B4-BE49-F238E27FC236}">
                  <a16:creationId xmlns:a16="http://schemas.microsoft.com/office/drawing/2014/main" id="{CCEB87EF-997D-47BA-8327-A34E0AA368F3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2917;p35">
              <a:extLst>
                <a:ext uri="{FF2B5EF4-FFF2-40B4-BE49-F238E27FC236}">
                  <a16:creationId xmlns:a16="http://schemas.microsoft.com/office/drawing/2014/main" id="{45014C76-A89E-4FA9-A4BC-680A1585E4BF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66" name="Google Shape;2896;p35">
            <a:extLst>
              <a:ext uri="{FF2B5EF4-FFF2-40B4-BE49-F238E27FC236}">
                <a16:creationId xmlns:a16="http://schemas.microsoft.com/office/drawing/2014/main" id="{0EE2DF66-6018-450C-ACC9-7739EEBC0272}"/>
              </a:ext>
            </a:extLst>
          </p:cNvPr>
          <p:cNvGrpSpPr/>
          <p:nvPr/>
        </p:nvGrpSpPr>
        <p:grpSpPr>
          <a:xfrm rot="5400000">
            <a:off x="7252067" y="3593953"/>
            <a:ext cx="500419" cy="504538"/>
            <a:chOff x="5000468" y="2735438"/>
            <a:chExt cx="750115" cy="732079"/>
          </a:xfrm>
        </p:grpSpPr>
        <p:sp>
          <p:nvSpPr>
            <p:cNvPr id="567" name="Google Shape;2897;p35">
              <a:extLst>
                <a:ext uri="{FF2B5EF4-FFF2-40B4-BE49-F238E27FC236}">
                  <a16:creationId xmlns:a16="http://schemas.microsoft.com/office/drawing/2014/main" id="{2B375F83-C985-4A42-97B0-D20B0A3847FB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2898;p35">
              <a:extLst>
                <a:ext uri="{FF2B5EF4-FFF2-40B4-BE49-F238E27FC236}">
                  <a16:creationId xmlns:a16="http://schemas.microsoft.com/office/drawing/2014/main" id="{B3D653A6-0616-4FE0-84CC-F6FD493F003F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2899;p35">
              <a:extLst>
                <a:ext uri="{FF2B5EF4-FFF2-40B4-BE49-F238E27FC236}">
                  <a16:creationId xmlns:a16="http://schemas.microsoft.com/office/drawing/2014/main" id="{4DF7BC0F-0552-47C1-AFA2-DFCBC3651637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2900;p35">
              <a:extLst>
                <a:ext uri="{FF2B5EF4-FFF2-40B4-BE49-F238E27FC236}">
                  <a16:creationId xmlns:a16="http://schemas.microsoft.com/office/drawing/2014/main" id="{464159FE-DDBC-4CAA-89C1-35E1C0BF8473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2901;p35">
              <a:extLst>
                <a:ext uri="{FF2B5EF4-FFF2-40B4-BE49-F238E27FC236}">
                  <a16:creationId xmlns:a16="http://schemas.microsoft.com/office/drawing/2014/main" id="{9EAF4ECC-6085-4219-AEDF-860350407D2D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2902;p35">
              <a:extLst>
                <a:ext uri="{FF2B5EF4-FFF2-40B4-BE49-F238E27FC236}">
                  <a16:creationId xmlns:a16="http://schemas.microsoft.com/office/drawing/2014/main" id="{A743D4FA-3266-4F77-8478-58793226EF04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2903;p35">
              <a:extLst>
                <a:ext uri="{FF2B5EF4-FFF2-40B4-BE49-F238E27FC236}">
                  <a16:creationId xmlns:a16="http://schemas.microsoft.com/office/drawing/2014/main" id="{2C34F126-80F8-4BFF-B9D3-5CCE57406809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2904;p35">
              <a:extLst>
                <a:ext uri="{FF2B5EF4-FFF2-40B4-BE49-F238E27FC236}">
                  <a16:creationId xmlns:a16="http://schemas.microsoft.com/office/drawing/2014/main" id="{A5F04E47-833D-4F2F-A8A3-A49E0CF40243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2905;p35">
              <a:extLst>
                <a:ext uri="{FF2B5EF4-FFF2-40B4-BE49-F238E27FC236}">
                  <a16:creationId xmlns:a16="http://schemas.microsoft.com/office/drawing/2014/main" id="{4B397C3D-2C49-4990-B5F6-FF101839A0FF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2906;p35">
              <a:extLst>
                <a:ext uri="{FF2B5EF4-FFF2-40B4-BE49-F238E27FC236}">
                  <a16:creationId xmlns:a16="http://schemas.microsoft.com/office/drawing/2014/main" id="{231BDF9A-719E-4C24-842D-6F7390913EAC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2907;p35">
              <a:extLst>
                <a:ext uri="{FF2B5EF4-FFF2-40B4-BE49-F238E27FC236}">
                  <a16:creationId xmlns:a16="http://schemas.microsoft.com/office/drawing/2014/main" id="{3B7820CF-831A-434C-93AB-9B6632261730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2908;p35">
              <a:extLst>
                <a:ext uri="{FF2B5EF4-FFF2-40B4-BE49-F238E27FC236}">
                  <a16:creationId xmlns:a16="http://schemas.microsoft.com/office/drawing/2014/main" id="{E4D15D97-CE5D-4944-8618-795AC78533FA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2909;p35">
              <a:extLst>
                <a:ext uri="{FF2B5EF4-FFF2-40B4-BE49-F238E27FC236}">
                  <a16:creationId xmlns:a16="http://schemas.microsoft.com/office/drawing/2014/main" id="{9F615502-3F6F-4311-8D66-D4C982614DE3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2910;p35">
              <a:extLst>
                <a:ext uri="{FF2B5EF4-FFF2-40B4-BE49-F238E27FC236}">
                  <a16:creationId xmlns:a16="http://schemas.microsoft.com/office/drawing/2014/main" id="{4CCF0DF5-227C-4A5D-AD07-3BDC8A4C0116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2911;p35">
              <a:extLst>
                <a:ext uri="{FF2B5EF4-FFF2-40B4-BE49-F238E27FC236}">
                  <a16:creationId xmlns:a16="http://schemas.microsoft.com/office/drawing/2014/main" id="{72846427-37E3-4DA3-9270-F48BD671753E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2912;p35">
              <a:extLst>
                <a:ext uri="{FF2B5EF4-FFF2-40B4-BE49-F238E27FC236}">
                  <a16:creationId xmlns:a16="http://schemas.microsoft.com/office/drawing/2014/main" id="{75B66880-16E3-42DB-B859-47D015E40865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2913;p35">
              <a:extLst>
                <a:ext uri="{FF2B5EF4-FFF2-40B4-BE49-F238E27FC236}">
                  <a16:creationId xmlns:a16="http://schemas.microsoft.com/office/drawing/2014/main" id="{8AD5B22C-4272-42F5-A124-7D730B0ED9C9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2914;p35">
              <a:extLst>
                <a:ext uri="{FF2B5EF4-FFF2-40B4-BE49-F238E27FC236}">
                  <a16:creationId xmlns:a16="http://schemas.microsoft.com/office/drawing/2014/main" id="{7A830688-250E-47A6-8CF1-8EFE31500CAD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2915;p35">
              <a:extLst>
                <a:ext uri="{FF2B5EF4-FFF2-40B4-BE49-F238E27FC236}">
                  <a16:creationId xmlns:a16="http://schemas.microsoft.com/office/drawing/2014/main" id="{BA9287E3-E874-4A34-9BDC-506E116D78FB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2916;p35">
              <a:extLst>
                <a:ext uri="{FF2B5EF4-FFF2-40B4-BE49-F238E27FC236}">
                  <a16:creationId xmlns:a16="http://schemas.microsoft.com/office/drawing/2014/main" id="{C3E2C1C7-F059-46D0-8D3A-A267564A2591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2917;p35">
              <a:extLst>
                <a:ext uri="{FF2B5EF4-FFF2-40B4-BE49-F238E27FC236}">
                  <a16:creationId xmlns:a16="http://schemas.microsoft.com/office/drawing/2014/main" id="{3DABBFFB-F488-4603-B4E8-84A8BA437283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1" name="Diagrama de flujo: terminador 590">
            <a:extLst>
              <a:ext uri="{FF2B5EF4-FFF2-40B4-BE49-F238E27FC236}">
                <a16:creationId xmlns:a16="http://schemas.microsoft.com/office/drawing/2014/main" id="{62ED3166-0D02-494C-A1D1-A93B0930059D}"/>
              </a:ext>
            </a:extLst>
          </p:cNvPr>
          <p:cNvSpPr/>
          <p:nvPr/>
        </p:nvSpPr>
        <p:spPr>
          <a:xfrm>
            <a:off x="920311" y="136053"/>
            <a:ext cx="2275613" cy="415673"/>
          </a:xfrm>
          <a:prstGeom prst="flowChartTerminator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100">
                <a:solidFill>
                  <a:schemeClr val="bg2"/>
                </a:solidFill>
                <a:latin typeface="Oxygen Light" panose="020B0604020202020204" charset="0"/>
              </a:rPr>
              <a:t>Cada espècie té una quantitat concreta de cromosomes</a:t>
            </a:r>
          </a:p>
        </p:txBody>
      </p:sp>
    </p:spTree>
    <p:extLst>
      <p:ext uri="{BB962C8B-B14F-4D97-AF65-F5344CB8AC3E}">
        <p14:creationId xmlns:p14="http://schemas.microsoft.com/office/powerpoint/2010/main" val="346009645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Rectángulo: esquinas redondeadas 420">
            <a:extLst>
              <a:ext uri="{FF2B5EF4-FFF2-40B4-BE49-F238E27FC236}">
                <a16:creationId xmlns:a16="http://schemas.microsoft.com/office/drawing/2014/main" id="{E85056B0-B6FE-4FF9-8D38-9F2C40F24E96}"/>
              </a:ext>
            </a:extLst>
          </p:cNvPr>
          <p:cNvSpPr/>
          <p:nvPr/>
        </p:nvSpPr>
        <p:spPr>
          <a:xfrm>
            <a:off x="848130" y="1476219"/>
            <a:ext cx="7739393" cy="569096"/>
          </a:xfrm>
          <a:prstGeom prst="roundRect">
            <a:avLst>
              <a:gd name="adj" fmla="val 24426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22825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5. </a:t>
            </a:r>
            <a:r>
              <a:rPr lang="es-ES">
                <a:solidFill>
                  <a:schemeClr val="accent3"/>
                </a:solidFill>
              </a:rPr>
              <a:t>El cicle cel·lular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88575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89265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88755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91636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88575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9098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" name="CuadroTexto 6">
            <a:extLst>
              <a:ext uri="{FF2B5EF4-FFF2-40B4-BE49-F238E27FC236}">
                <a16:creationId xmlns:a16="http://schemas.microsoft.com/office/drawing/2014/main" id="{704BCA02-5407-4B84-A8E8-CA3172548A6F}"/>
              </a:ext>
            </a:extLst>
          </p:cNvPr>
          <p:cNvSpPr txBox="1"/>
          <p:nvPr/>
        </p:nvSpPr>
        <p:spPr>
          <a:xfrm>
            <a:off x="893953" y="1502115"/>
            <a:ext cx="75488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Conjunt de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processos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que componen des del moment que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naix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una cèl·lula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per divisió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fins que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torna a dividir-se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o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mor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.</a:t>
            </a:r>
          </a:p>
        </p:txBody>
      </p:sp>
      <p:grpSp>
        <p:nvGrpSpPr>
          <p:cNvPr id="425" name="Google Shape;2876;p35">
            <a:extLst>
              <a:ext uri="{FF2B5EF4-FFF2-40B4-BE49-F238E27FC236}">
                <a16:creationId xmlns:a16="http://schemas.microsoft.com/office/drawing/2014/main" id="{85A9E848-FDB2-4603-A3FF-63142BD317DA}"/>
              </a:ext>
            </a:extLst>
          </p:cNvPr>
          <p:cNvGrpSpPr/>
          <p:nvPr/>
        </p:nvGrpSpPr>
        <p:grpSpPr>
          <a:xfrm rot="5400000">
            <a:off x="795905" y="1438450"/>
            <a:ext cx="318787" cy="308428"/>
            <a:chOff x="5856538" y="2735435"/>
            <a:chExt cx="745948" cy="721709"/>
          </a:xfrm>
        </p:grpSpPr>
        <p:sp>
          <p:nvSpPr>
            <p:cNvPr id="426" name="Google Shape;2877;p35">
              <a:extLst>
                <a:ext uri="{FF2B5EF4-FFF2-40B4-BE49-F238E27FC236}">
                  <a16:creationId xmlns:a16="http://schemas.microsoft.com/office/drawing/2014/main" id="{B265B27F-ED94-4CD6-96F8-5C66DB92AC71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878;p35">
              <a:extLst>
                <a:ext uri="{FF2B5EF4-FFF2-40B4-BE49-F238E27FC236}">
                  <a16:creationId xmlns:a16="http://schemas.microsoft.com/office/drawing/2014/main" id="{4BA61B2C-8BED-4298-8D2A-0D0D9698DC7A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879;p35">
              <a:extLst>
                <a:ext uri="{FF2B5EF4-FFF2-40B4-BE49-F238E27FC236}">
                  <a16:creationId xmlns:a16="http://schemas.microsoft.com/office/drawing/2014/main" id="{6B727AE4-3E8E-45C0-A38E-F4F8EDF42904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880;p35">
              <a:extLst>
                <a:ext uri="{FF2B5EF4-FFF2-40B4-BE49-F238E27FC236}">
                  <a16:creationId xmlns:a16="http://schemas.microsoft.com/office/drawing/2014/main" id="{E1EA6001-1527-4F2C-9CC1-3F7CA436116F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881;p35">
              <a:extLst>
                <a:ext uri="{FF2B5EF4-FFF2-40B4-BE49-F238E27FC236}">
                  <a16:creationId xmlns:a16="http://schemas.microsoft.com/office/drawing/2014/main" id="{A12E07F5-5E3C-4DE8-842A-BF0A4FF8F392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882;p35">
              <a:extLst>
                <a:ext uri="{FF2B5EF4-FFF2-40B4-BE49-F238E27FC236}">
                  <a16:creationId xmlns:a16="http://schemas.microsoft.com/office/drawing/2014/main" id="{0F9F212A-C770-4319-A1F6-417107923C04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883;p35">
              <a:extLst>
                <a:ext uri="{FF2B5EF4-FFF2-40B4-BE49-F238E27FC236}">
                  <a16:creationId xmlns:a16="http://schemas.microsoft.com/office/drawing/2014/main" id="{2A009CA8-9D47-4DB0-9F95-5C839189285A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884;p35">
              <a:extLst>
                <a:ext uri="{FF2B5EF4-FFF2-40B4-BE49-F238E27FC236}">
                  <a16:creationId xmlns:a16="http://schemas.microsoft.com/office/drawing/2014/main" id="{62327544-2144-48A6-9C47-783072D6C99E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885;p35">
              <a:extLst>
                <a:ext uri="{FF2B5EF4-FFF2-40B4-BE49-F238E27FC236}">
                  <a16:creationId xmlns:a16="http://schemas.microsoft.com/office/drawing/2014/main" id="{AB939B9A-19A1-4A2D-B256-B1833CD85AB3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886;p35">
              <a:extLst>
                <a:ext uri="{FF2B5EF4-FFF2-40B4-BE49-F238E27FC236}">
                  <a16:creationId xmlns:a16="http://schemas.microsoft.com/office/drawing/2014/main" id="{6E7B70FF-86C7-48E6-AE19-59B0F567949B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887;p35">
              <a:extLst>
                <a:ext uri="{FF2B5EF4-FFF2-40B4-BE49-F238E27FC236}">
                  <a16:creationId xmlns:a16="http://schemas.microsoft.com/office/drawing/2014/main" id="{FEB7FECF-346C-4E5B-88E6-9C9370BFB5CB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888;p35">
              <a:extLst>
                <a:ext uri="{FF2B5EF4-FFF2-40B4-BE49-F238E27FC236}">
                  <a16:creationId xmlns:a16="http://schemas.microsoft.com/office/drawing/2014/main" id="{41F3C57F-8BA0-4648-B5CB-6C9F72254BF1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889;p35">
              <a:extLst>
                <a:ext uri="{FF2B5EF4-FFF2-40B4-BE49-F238E27FC236}">
                  <a16:creationId xmlns:a16="http://schemas.microsoft.com/office/drawing/2014/main" id="{2120F288-D7D3-49FF-802C-17ED215D2775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890;p35">
              <a:extLst>
                <a:ext uri="{FF2B5EF4-FFF2-40B4-BE49-F238E27FC236}">
                  <a16:creationId xmlns:a16="http://schemas.microsoft.com/office/drawing/2014/main" id="{01F7B3BE-F793-4B3D-8B5D-A4979223145B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891;p35">
              <a:extLst>
                <a:ext uri="{FF2B5EF4-FFF2-40B4-BE49-F238E27FC236}">
                  <a16:creationId xmlns:a16="http://schemas.microsoft.com/office/drawing/2014/main" id="{3B90A1FC-BF96-47CE-9B51-CE94E46E081B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92;p35">
              <a:extLst>
                <a:ext uri="{FF2B5EF4-FFF2-40B4-BE49-F238E27FC236}">
                  <a16:creationId xmlns:a16="http://schemas.microsoft.com/office/drawing/2014/main" id="{C6D5F9B2-E6D4-499B-91E5-D7D43E5EA081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93;p35">
              <a:extLst>
                <a:ext uri="{FF2B5EF4-FFF2-40B4-BE49-F238E27FC236}">
                  <a16:creationId xmlns:a16="http://schemas.microsoft.com/office/drawing/2014/main" id="{AF06409E-096D-42CB-BFDA-6CC684E07524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94;p35">
              <a:extLst>
                <a:ext uri="{FF2B5EF4-FFF2-40B4-BE49-F238E27FC236}">
                  <a16:creationId xmlns:a16="http://schemas.microsoft.com/office/drawing/2014/main" id="{8FA96DCC-7951-431C-99E2-088CE25B265B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95;p35">
              <a:extLst>
                <a:ext uri="{FF2B5EF4-FFF2-40B4-BE49-F238E27FC236}">
                  <a16:creationId xmlns:a16="http://schemas.microsoft.com/office/drawing/2014/main" id="{0528AFDC-88E7-4EDC-9948-DC78F77E8D24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45" name="Google Shape;2876;p35">
            <a:extLst>
              <a:ext uri="{FF2B5EF4-FFF2-40B4-BE49-F238E27FC236}">
                <a16:creationId xmlns:a16="http://schemas.microsoft.com/office/drawing/2014/main" id="{EF517313-D516-4D4E-A1B2-E4175D2947F7}"/>
              </a:ext>
            </a:extLst>
          </p:cNvPr>
          <p:cNvGrpSpPr/>
          <p:nvPr/>
        </p:nvGrpSpPr>
        <p:grpSpPr>
          <a:xfrm>
            <a:off x="805047" y="1784570"/>
            <a:ext cx="318787" cy="308428"/>
            <a:chOff x="5856538" y="2735435"/>
            <a:chExt cx="745948" cy="721709"/>
          </a:xfrm>
        </p:grpSpPr>
        <p:sp>
          <p:nvSpPr>
            <p:cNvPr id="446" name="Google Shape;2877;p35">
              <a:extLst>
                <a:ext uri="{FF2B5EF4-FFF2-40B4-BE49-F238E27FC236}">
                  <a16:creationId xmlns:a16="http://schemas.microsoft.com/office/drawing/2014/main" id="{B7A65581-0EB4-4FFA-B99F-0DA56EF4CCC4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78;p35">
              <a:extLst>
                <a:ext uri="{FF2B5EF4-FFF2-40B4-BE49-F238E27FC236}">
                  <a16:creationId xmlns:a16="http://schemas.microsoft.com/office/drawing/2014/main" id="{C5697076-4C55-4A83-B6BB-6E58F4A01666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79;p35">
              <a:extLst>
                <a:ext uri="{FF2B5EF4-FFF2-40B4-BE49-F238E27FC236}">
                  <a16:creationId xmlns:a16="http://schemas.microsoft.com/office/drawing/2014/main" id="{8A09585A-F04F-4FAA-BE14-23BD1364A49E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80;p35">
              <a:extLst>
                <a:ext uri="{FF2B5EF4-FFF2-40B4-BE49-F238E27FC236}">
                  <a16:creationId xmlns:a16="http://schemas.microsoft.com/office/drawing/2014/main" id="{A48F00F6-FF9A-4B6E-B864-D2710EF58237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81;p35">
              <a:extLst>
                <a:ext uri="{FF2B5EF4-FFF2-40B4-BE49-F238E27FC236}">
                  <a16:creationId xmlns:a16="http://schemas.microsoft.com/office/drawing/2014/main" id="{A6199C4D-EFED-45A7-991C-9987C12453B1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82;p35">
              <a:extLst>
                <a:ext uri="{FF2B5EF4-FFF2-40B4-BE49-F238E27FC236}">
                  <a16:creationId xmlns:a16="http://schemas.microsoft.com/office/drawing/2014/main" id="{74E94F4B-893B-42D7-8B69-986CB6AB7563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83;p35">
              <a:extLst>
                <a:ext uri="{FF2B5EF4-FFF2-40B4-BE49-F238E27FC236}">
                  <a16:creationId xmlns:a16="http://schemas.microsoft.com/office/drawing/2014/main" id="{F509450B-E193-4C88-A7E8-E8421F684B98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84;p35">
              <a:extLst>
                <a:ext uri="{FF2B5EF4-FFF2-40B4-BE49-F238E27FC236}">
                  <a16:creationId xmlns:a16="http://schemas.microsoft.com/office/drawing/2014/main" id="{86FDD849-8B19-4D70-AC53-D70E16EFF8E8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85;p35">
              <a:extLst>
                <a:ext uri="{FF2B5EF4-FFF2-40B4-BE49-F238E27FC236}">
                  <a16:creationId xmlns:a16="http://schemas.microsoft.com/office/drawing/2014/main" id="{918EFBB9-18EA-4AA8-B7E6-D4A87B1411F6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86;p35">
              <a:extLst>
                <a:ext uri="{FF2B5EF4-FFF2-40B4-BE49-F238E27FC236}">
                  <a16:creationId xmlns:a16="http://schemas.microsoft.com/office/drawing/2014/main" id="{99353FAE-1065-437F-94BC-5306A56752A9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6" name="Google Shape;2887;p35">
              <a:extLst>
                <a:ext uri="{FF2B5EF4-FFF2-40B4-BE49-F238E27FC236}">
                  <a16:creationId xmlns:a16="http://schemas.microsoft.com/office/drawing/2014/main" id="{2A953E2D-2ACC-4E84-A6A8-88AE5B52CF77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7" name="Google Shape;2888;p35">
              <a:extLst>
                <a:ext uri="{FF2B5EF4-FFF2-40B4-BE49-F238E27FC236}">
                  <a16:creationId xmlns:a16="http://schemas.microsoft.com/office/drawing/2014/main" id="{461AC819-EA19-4568-832F-76F631031C8C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" name="Google Shape;2889;p35">
              <a:extLst>
                <a:ext uri="{FF2B5EF4-FFF2-40B4-BE49-F238E27FC236}">
                  <a16:creationId xmlns:a16="http://schemas.microsoft.com/office/drawing/2014/main" id="{51F2B47A-C316-408E-AA3A-BA705A1CA227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" name="Google Shape;2890;p35">
              <a:extLst>
                <a:ext uri="{FF2B5EF4-FFF2-40B4-BE49-F238E27FC236}">
                  <a16:creationId xmlns:a16="http://schemas.microsoft.com/office/drawing/2014/main" id="{FA7C7DB1-49B1-46D3-A89E-57A1621E78ED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" name="Google Shape;2891;p35">
              <a:extLst>
                <a:ext uri="{FF2B5EF4-FFF2-40B4-BE49-F238E27FC236}">
                  <a16:creationId xmlns:a16="http://schemas.microsoft.com/office/drawing/2014/main" id="{53FA1836-3D7F-497F-B328-851B3465BF0A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1" name="Google Shape;2892;p35">
              <a:extLst>
                <a:ext uri="{FF2B5EF4-FFF2-40B4-BE49-F238E27FC236}">
                  <a16:creationId xmlns:a16="http://schemas.microsoft.com/office/drawing/2014/main" id="{EA7ECE2F-0988-4B14-B152-D8C5962B1549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2893;p35">
              <a:extLst>
                <a:ext uri="{FF2B5EF4-FFF2-40B4-BE49-F238E27FC236}">
                  <a16:creationId xmlns:a16="http://schemas.microsoft.com/office/drawing/2014/main" id="{AA12A271-4228-4792-B357-E4996837621B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3" name="Google Shape;2894;p35">
              <a:extLst>
                <a:ext uri="{FF2B5EF4-FFF2-40B4-BE49-F238E27FC236}">
                  <a16:creationId xmlns:a16="http://schemas.microsoft.com/office/drawing/2014/main" id="{0758AB2C-4390-451A-BCE1-93E74111ADD1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4" name="Google Shape;2895;p35">
              <a:extLst>
                <a:ext uri="{FF2B5EF4-FFF2-40B4-BE49-F238E27FC236}">
                  <a16:creationId xmlns:a16="http://schemas.microsoft.com/office/drawing/2014/main" id="{36B37D05-B4ED-4188-8398-423212BD56E8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6" name="Google Shape;2876;p35">
            <a:extLst>
              <a:ext uri="{FF2B5EF4-FFF2-40B4-BE49-F238E27FC236}">
                <a16:creationId xmlns:a16="http://schemas.microsoft.com/office/drawing/2014/main" id="{9B1E2241-1BD0-43A1-9520-35663CEF4531}"/>
              </a:ext>
            </a:extLst>
          </p:cNvPr>
          <p:cNvGrpSpPr/>
          <p:nvPr/>
        </p:nvGrpSpPr>
        <p:grpSpPr>
          <a:xfrm rot="16200000">
            <a:off x="8309396" y="1785384"/>
            <a:ext cx="318787" cy="308428"/>
            <a:chOff x="5856538" y="2735435"/>
            <a:chExt cx="745948" cy="721709"/>
          </a:xfrm>
        </p:grpSpPr>
        <p:sp>
          <p:nvSpPr>
            <p:cNvPr id="467" name="Google Shape;2877;p35">
              <a:extLst>
                <a:ext uri="{FF2B5EF4-FFF2-40B4-BE49-F238E27FC236}">
                  <a16:creationId xmlns:a16="http://schemas.microsoft.com/office/drawing/2014/main" id="{EF9D87C6-F37B-403E-B860-770A7858024B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2878;p35">
              <a:extLst>
                <a:ext uri="{FF2B5EF4-FFF2-40B4-BE49-F238E27FC236}">
                  <a16:creationId xmlns:a16="http://schemas.microsoft.com/office/drawing/2014/main" id="{EAEB204E-2691-4239-88CD-700D71304171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9" name="Google Shape;2879;p35">
              <a:extLst>
                <a:ext uri="{FF2B5EF4-FFF2-40B4-BE49-F238E27FC236}">
                  <a16:creationId xmlns:a16="http://schemas.microsoft.com/office/drawing/2014/main" id="{C2D0407F-74C9-4E4A-9954-D6D04961D70C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" name="Google Shape;2880;p35">
              <a:extLst>
                <a:ext uri="{FF2B5EF4-FFF2-40B4-BE49-F238E27FC236}">
                  <a16:creationId xmlns:a16="http://schemas.microsoft.com/office/drawing/2014/main" id="{EB793B43-5E8E-4ACC-B805-8F41010B811B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1" name="Google Shape;2881;p35">
              <a:extLst>
                <a:ext uri="{FF2B5EF4-FFF2-40B4-BE49-F238E27FC236}">
                  <a16:creationId xmlns:a16="http://schemas.microsoft.com/office/drawing/2014/main" id="{8C9E9F41-2378-44F1-8A02-893F85602ABE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2" name="Google Shape;2882;p35">
              <a:extLst>
                <a:ext uri="{FF2B5EF4-FFF2-40B4-BE49-F238E27FC236}">
                  <a16:creationId xmlns:a16="http://schemas.microsoft.com/office/drawing/2014/main" id="{88045C69-826A-4054-A92C-7D6E6FB21A18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3" name="Google Shape;2883;p35">
              <a:extLst>
                <a:ext uri="{FF2B5EF4-FFF2-40B4-BE49-F238E27FC236}">
                  <a16:creationId xmlns:a16="http://schemas.microsoft.com/office/drawing/2014/main" id="{5E491A20-7027-44EB-AB38-23FFA71EA58B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2884;p35">
              <a:extLst>
                <a:ext uri="{FF2B5EF4-FFF2-40B4-BE49-F238E27FC236}">
                  <a16:creationId xmlns:a16="http://schemas.microsoft.com/office/drawing/2014/main" id="{8C6D2828-ECC5-4562-9851-100E4E78D947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2885;p35">
              <a:extLst>
                <a:ext uri="{FF2B5EF4-FFF2-40B4-BE49-F238E27FC236}">
                  <a16:creationId xmlns:a16="http://schemas.microsoft.com/office/drawing/2014/main" id="{43E080E2-BB59-49AE-8560-D10DB1139967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6" name="Google Shape;2886;p35">
              <a:extLst>
                <a:ext uri="{FF2B5EF4-FFF2-40B4-BE49-F238E27FC236}">
                  <a16:creationId xmlns:a16="http://schemas.microsoft.com/office/drawing/2014/main" id="{6B3C5AB6-60C3-4DDF-992E-331AAD9D2D63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2887;p35">
              <a:extLst>
                <a:ext uri="{FF2B5EF4-FFF2-40B4-BE49-F238E27FC236}">
                  <a16:creationId xmlns:a16="http://schemas.microsoft.com/office/drawing/2014/main" id="{71CEE0A0-5892-4F44-9351-D569AE245FFE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8" name="Google Shape;2888;p35">
              <a:extLst>
                <a:ext uri="{FF2B5EF4-FFF2-40B4-BE49-F238E27FC236}">
                  <a16:creationId xmlns:a16="http://schemas.microsoft.com/office/drawing/2014/main" id="{30BDA515-4C03-47DE-80BF-136500469EB8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9" name="Google Shape;2889;p35">
              <a:extLst>
                <a:ext uri="{FF2B5EF4-FFF2-40B4-BE49-F238E27FC236}">
                  <a16:creationId xmlns:a16="http://schemas.microsoft.com/office/drawing/2014/main" id="{08B9AB66-21AB-40F4-AAC2-48B0A5C5C708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" name="Google Shape;2890;p35">
              <a:extLst>
                <a:ext uri="{FF2B5EF4-FFF2-40B4-BE49-F238E27FC236}">
                  <a16:creationId xmlns:a16="http://schemas.microsoft.com/office/drawing/2014/main" id="{73DBD235-2841-4937-9009-BBE9C9401486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1" name="Google Shape;2891;p35">
              <a:extLst>
                <a:ext uri="{FF2B5EF4-FFF2-40B4-BE49-F238E27FC236}">
                  <a16:creationId xmlns:a16="http://schemas.microsoft.com/office/drawing/2014/main" id="{963B3A16-C19A-40A2-8BCC-07996C80CFC4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" name="Google Shape;2892;p35">
              <a:extLst>
                <a:ext uri="{FF2B5EF4-FFF2-40B4-BE49-F238E27FC236}">
                  <a16:creationId xmlns:a16="http://schemas.microsoft.com/office/drawing/2014/main" id="{AD7901D3-A492-4AE2-88BD-60A5F2A84E1E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" name="Google Shape;2893;p35">
              <a:extLst>
                <a:ext uri="{FF2B5EF4-FFF2-40B4-BE49-F238E27FC236}">
                  <a16:creationId xmlns:a16="http://schemas.microsoft.com/office/drawing/2014/main" id="{70044710-583C-441E-B124-CECD61657D65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" name="Google Shape;2894;p35">
              <a:extLst>
                <a:ext uri="{FF2B5EF4-FFF2-40B4-BE49-F238E27FC236}">
                  <a16:creationId xmlns:a16="http://schemas.microsoft.com/office/drawing/2014/main" id="{3B820F8A-88E8-4665-A7AF-941C22C583CC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" name="Google Shape;2895;p35">
              <a:extLst>
                <a:ext uri="{FF2B5EF4-FFF2-40B4-BE49-F238E27FC236}">
                  <a16:creationId xmlns:a16="http://schemas.microsoft.com/office/drawing/2014/main" id="{8999FB04-7842-4712-A666-525A2B46FF88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6" name="Google Shape;2876;p35">
            <a:extLst>
              <a:ext uri="{FF2B5EF4-FFF2-40B4-BE49-F238E27FC236}">
                <a16:creationId xmlns:a16="http://schemas.microsoft.com/office/drawing/2014/main" id="{5A17C026-3A18-42E1-B2FC-7BAA510D3369}"/>
              </a:ext>
            </a:extLst>
          </p:cNvPr>
          <p:cNvGrpSpPr/>
          <p:nvPr/>
        </p:nvGrpSpPr>
        <p:grpSpPr>
          <a:xfrm rot="10800000">
            <a:off x="8295549" y="1451072"/>
            <a:ext cx="318787" cy="308428"/>
            <a:chOff x="5856538" y="2735435"/>
            <a:chExt cx="745948" cy="721709"/>
          </a:xfrm>
        </p:grpSpPr>
        <p:sp>
          <p:nvSpPr>
            <p:cNvPr id="487" name="Google Shape;2877;p35">
              <a:extLst>
                <a:ext uri="{FF2B5EF4-FFF2-40B4-BE49-F238E27FC236}">
                  <a16:creationId xmlns:a16="http://schemas.microsoft.com/office/drawing/2014/main" id="{D249F3D1-7F3B-40C0-A3E6-2D58D962C26A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8" name="Google Shape;2878;p35">
              <a:extLst>
                <a:ext uri="{FF2B5EF4-FFF2-40B4-BE49-F238E27FC236}">
                  <a16:creationId xmlns:a16="http://schemas.microsoft.com/office/drawing/2014/main" id="{89C9596B-E30C-4AA2-BA8C-BB5E48523690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9" name="Google Shape;2879;p35">
              <a:extLst>
                <a:ext uri="{FF2B5EF4-FFF2-40B4-BE49-F238E27FC236}">
                  <a16:creationId xmlns:a16="http://schemas.microsoft.com/office/drawing/2014/main" id="{349733DF-EA07-4975-BE2F-482B7792BD08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0" name="Google Shape;2880;p35">
              <a:extLst>
                <a:ext uri="{FF2B5EF4-FFF2-40B4-BE49-F238E27FC236}">
                  <a16:creationId xmlns:a16="http://schemas.microsoft.com/office/drawing/2014/main" id="{BC15E942-90BB-437D-A66F-3CF1935E6958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1" name="Google Shape;2881;p35">
              <a:extLst>
                <a:ext uri="{FF2B5EF4-FFF2-40B4-BE49-F238E27FC236}">
                  <a16:creationId xmlns:a16="http://schemas.microsoft.com/office/drawing/2014/main" id="{BEBF09D6-C5E2-4E58-8C1C-8D0CD9920420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" name="Google Shape;2882;p35">
              <a:extLst>
                <a:ext uri="{FF2B5EF4-FFF2-40B4-BE49-F238E27FC236}">
                  <a16:creationId xmlns:a16="http://schemas.microsoft.com/office/drawing/2014/main" id="{3545C628-EBE7-4B4D-84FC-98898E641A54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3" name="Google Shape;2883;p35">
              <a:extLst>
                <a:ext uri="{FF2B5EF4-FFF2-40B4-BE49-F238E27FC236}">
                  <a16:creationId xmlns:a16="http://schemas.microsoft.com/office/drawing/2014/main" id="{42EC0AFB-78FE-486E-AB48-04E3D1612568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4" name="Google Shape;2884;p35">
              <a:extLst>
                <a:ext uri="{FF2B5EF4-FFF2-40B4-BE49-F238E27FC236}">
                  <a16:creationId xmlns:a16="http://schemas.microsoft.com/office/drawing/2014/main" id="{E51D11B6-5063-4BD8-A78B-3003F0DA4723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" name="Google Shape;2885;p35">
              <a:extLst>
                <a:ext uri="{FF2B5EF4-FFF2-40B4-BE49-F238E27FC236}">
                  <a16:creationId xmlns:a16="http://schemas.microsoft.com/office/drawing/2014/main" id="{CC000A4E-9C6B-4C03-A9A0-A2BDBD44D4C7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6" name="Google Shape;2886;p35">
              <a:extLst>
                <a:ext uri="{FF2B5EF4-FFF2-40B4-BE49-F238E27FC236}">
                  <a16:creationId xmlns:a16="http://schemas.microsoft.com/office/drawing/2014/main" id="{543A2E75-D9F6-4754-8138-B8733DA640E8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7" name="Google Shape;2887;p35">
              <a:extLst>
                <a:ext uri="{FF2B5EF4-FFF2-40B4-BE49-F238E27FC236}">
                  <a16:creationId xmlns:a16="http://schemas.microsoft.com/office/drawing/2014/main" id="{BB6B25F6-90B7-4FA3-A0E5-1011D202B970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8" name="Google Shape;2888;p35">
              <a:extLst>
                <a:ext uri="{FF2B5EF4-FFF2-40B4-BE49-F238E27FC236}">
                  <a16:creationId xmlns:a16="http://schemas.microsoft.com/office/drawing/2014/main" id="{58D6F4B7-DF29-47DB-A8F8-13EFECFC8D83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" name="Google Shape;2889;p35">
              <a:extLst>
                <a:ext uri="{FF2B5EF4-FFF2-40B4-BE49-F238E27FC236}">
                  <a16:creationId xmlns:a16="http://schemas.microsoft.com/office/drawing/2014/main" id="{AF381DAB-330C-4880-9B98-47D349F87105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" name="Google Shape;2890;p35">
              <a:extLst>
                <a:ext uri="{FF2B5EF4-FFF2-40B4-BE49-F238E27FC236}">
                  <a16:creationId xmlns:a16="http://schemas.microsoft.com/office/drawing/2014/main" id="{1EEA50A2-58A8-4527-9D24-D91B772DB5B7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1" name="Google Shape;2891;p35">
              <a:extLst>
                <a:ext uri="{FF2B5EF4-FFF2-40B4-BE49-F238E27FC236}">
                  <a16:creationId xmlns:a16="http://schemas.microsoft.com/office/drawing/2014/main" id="{60CCB3B7-9208-461D-BEFF-3ADC2DAB4DCE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2" name="Google Shape;2892;p35">
              <a:extLst>
                <a:ext uri="{FF2B5EF4-FFF2-40B4-BE49-F238E27FC236}">
                  <a16:creationId xmlns:a16="http://schemas.microsoft.com/office/drawing/2014/main" id="{563B4970-D0BA-4444-998A-25A1F29882EA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3" name="Google Shape;2893;p35">
              <a:extLst>
                <a:ext uri="{FF2B5EF4-FFF2-40B4-BE49-F238E27FC236}">
                  <a16:creationId xmlns:a16="http://schemas.microsoft.com/office/drawing/2014/main" id="{18352F93-73BA-4960-8A4A-A0CB986F1235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4" name="Google Shape;2894;p35">
              <a:extLst>
                <a:ext uri="{FF2B5EF4-FFF2-40B4-BE49-F238E27FC236}">
                  <a16:creationId xmlns:a16="http://schemas.microsoft.com/office/drawing/2014/main" id="{77B87219-8DFF-44DB-94A1-B4E1AFCD3F06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5" name="Google Shape;2895;p35">
              <a:extLst>
                <a:ext uri="{FF2B5EF4-FFF2-40B4-BE49-F238E27FC236}">
                  <a16:creationId xmlns:a16="http://schemas.microsoft.com/office/drawing/2014/main" id="{3ADD889B-3D63-4B41-A091-B337B9FE581A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6" name="Google Shape;718;p12">
            <a:extLst>
              <a:ext uri="{FF2B5EF4-FFF2-40B4-BE49-F238E27FC236}">
                <a16:creationId xmlns:a16="http://schemas.microsoft.com/office/drawing/2014/main" id="{FBC678A9-7EE6-4E3A-B6C6-0637C22DE7F0}"/>
              </a:ext>
            </a:extLst>
          </p:cNvPr>
          <p:cNvSpPr/>
          <p:nvPr/>
        </p:nvSpPr>
        <p:spPr>
          <a:xfrm>
            <a:off x="803941" y="2184293"/>
            <a:ext cx="422509" cy="196461"/>
          </a:xfrm>
          <a:custGeom>
            <a:avLst/>
            <a:gdLst/>
            <a:ahLst/>
            <a:cxnLst/>
            <a:rect l="l" t="t" r="r" b="b"/>
            <a:pathLst>
              <a:path w="1364231" h="654724" extrusionOk="0">
                <a:moveTo>
                  <a:pt x="1360794" y="325673"/>
                </a:moveTo>
                <a:cubicBezTo>
                  <a:pt x="1362431" y="325855"/>
                  <a:pt x="1365159" y="328946"/>
                  <a:pt x="1360248" y="328218"/>
                </a:cubicBezTo>
                <a:cubicBezTo>
                  <a:pt x="1293764" y="318399"/>
                  <a:pt x="1161159" y="296397"/>
                  <a:pt x="1098859" y="275940"/>
                </a:cubicBezTo>
                <a:cubicBezTo>
                  <a:pt x="1016822" y="249029"/>
                  <a:pt x="953066" y="200660"/>
                  <a:pt x="915959" y="137018"/>
                </a:cubicBezTo>
                <a:cubicBezTo>
                  <a:pt x="900225" y="110106"/>
                  <a:pt x="892585" y="80648"/>
                  <a:pt x="876941" y="53736"/>
                </a:cubicBezTo>
                <a:cubicBezTo>
                  <a:pt x="868665" y="39280"/>
                  <a:pt x="857206" y="25552"/>
                  <a:pt x="842381" y="14823"/>
                </a:cubicBezTo>
                <a:cubicBezTo>
                  <a:pt x="839652" y="12732"/>
                  <a:pt x="821826" y="5732"/>
                  <a:pt x="821189" y="3277"/>
                </a:cubicBezTo>
                <a:cubicBezTo>
                  <a:pt x="820644" y="1458"/>
                  <a:pt x="873576" y="-87"/>
                  <a:pt x="875304" y="4"/>
                </a:cubicBezTo>
                <a:cubicBezTo>
                  <a:pt x="935422" y="1277"/>
                  <a:pt x="993903" y="12914"/>
                  <a:pt x="1048927" y="30279"/>
                </a:cubicBezTo>
                <a:cubicBezTo>
                  <a:pt x="1200086" y="78102"/>
                  <a:pt x="1370253" y="163838"/>
                  <a:pt x="1364068" y="309398"/>
                </a:cubicBezTo>
                <a:lnTo>
                  <a:pt x="1360794" y="325673"/>
                </a:lnTo>
                <a:close/>
                <a:moveTo>
                  <a:pt x="1190809" y="358221"/>
                </a:moveTo>
                <a:cubicBezTo>
                  <a:pt x="1122960" y="361676"/>
                  <a:pt x="987263" y="371132"/>
                  <a:pt x="921689" y="385770"/>
                </a:cubicBezTo>
                <a:cubicBezTo>
                  <a:pt x="835196" y="405135"/>
                  <a:pt x="762709" y="448140"/>
                  <a:pt x="713687" y="509327"/>
                </a:cubicBezTo>
                <a:cubicBezTo>
                  <a:pt x="692950" y="535148"/>
                  <a:pt x="679672" y="564333"/>
                  <a:pt x="659117" y="590245"/>
                </a:cubicBezTo>
                <a:cubicBezTo>
                  <a:pt x="648112" y="604064"/>
                  <a:pt x="634106" y="616974"/>
                  <a:pt x="617371" y="626430"/>
                </a:cubicBezTo>
                <a:cubicBezTo>
                  <a:pt x="614188" y="628248"/>
                  <a:pt x="595270" y="633703"/>
                  <a:pt x="594088" y="636067"/>
                </a:cubicBezTo>
                <a:cubicBezTo>
                  <a:pt x="593270" y="637886"/>
                  <a:pt x="645384" y="644614"/>
                  <a:pt x="647112" y="644795"/>
                </a:cubicBezTo>
                <a:cubicBezTo>
                  <a:pt x="706957" y="649250"/>
                  <a:pt x="767165" y="643159"/>
                  <a:pt x="825009" y="630885"/>
                </a:cubicBezTo>
                <a:cubicBezTo>
                  <a:pt x="983898" y="596972"/>
                  <a:pt x="1169072" y="526511"/>
                  <a:pt x="1190900" y="377769"/>
                </a:cubicBezTo>
                <a:lnTo>
                  <a:pt x="1190809" y="360858"/>
                </a:lnTo>
                <a:cubicBezTo>
                  <a:pt x="1192446" y="360767"/>
                  <a:pt x="1195720" y="357949"/>
                  <a:pt x="1190809" y="358221"/>
                </a:cubicBezTo>
                <a:close/>
                <a:moveTo>
                  <a:pt x="497227" y="359494"/>
                </a:moveTo>
                <a:cubicBezTo>
                  <a:pt x="437291" y="369495"/>
                  <a:pt x="317783" y="391679"/>
                  <a:pt x="261212" y="410772"/>
                </a:cubicBezTo>
                <a:cubicBezTo>
                  <a:pt x="186633" y="435865"/>
                  <a:pt x="127334" y="479233"/>
                  <a:pt x="91045" y="535148"/>
                </a:cubicBezTo>
                <a:cubicBezTo>
                  <a:pt x="75766" y="558787"/>
                  <a:pt x="67489" y="584517"/>
                  <a:pt x="52301" y="608065"/>
                </a:cubicBezTo>
                <a:cubicBezTo>
                  <a:pt x="44206" y="620793"/>
                  <a:pt x="33292" y="632976"/>
                  <a:pt x="19559" y="642614"/>
                </a:cubicBezTo>
                <a:cubicBezTo>
                  <a:pt x="17012" y="644432"/>
                  <a:pt x="823" y="650887"/>
                  <a:pt x="5" y="653069"/>
                </a:cubicBezTo>
                <a:cubicBezTo>
                  <a:pt x="-541" y="654615"/>
                  <a:pt x="46662" y="654796"/>
                  <a:pt x="48208" y="654706"/>
                </a:cubicBezTo>
                <a:cubicBezTo>
                  <a:pt x="102050" y="652160"/>
                  <a:pt x="154801" y="640704"/>
                  <a:pt x="204823" y="624430"/>
                </a:cubicBezTo>
                <a:cubicBezTo>
                  <a:pt x="342066" y="579607"/>
                  <a:pt x="498227" y="501508"/>
                  <a:pt x="499682" y="375678"/>
                </a:cubicBezTo>
                <a:lnTo>
                  <a:pt x="497590" y="361676"/>
                </a:lnTo>
                <a:cubicBezTo>
                  <a:pt x="499046" y="361494"/>
                  <a:pt x="501683" y="358767"/>
                  <a:pt x="497227" y="359494"/>
                </a:cubicBezTo>
                <a:close/>
                <a:moveTo>
                  <a:pt x="833922" y="339947"/>
                </a:moveTo>
                <a:lnTo>
                  <a:pt x="832740" y="322036"/>
                </a:lnTo>
                <a:cubicBezTo>
                  <a:pt x="799452" y="165566"/>
                  <a:pt x="609186" y="97013"/>
                  <a:pt x="447750" y="66465"/>
                </a:cubicBezTo>
                <a:cubicBezTo>
                  <a:pt x="389087" y="55282"/>
                  <a:pt x="328515" y="50827"/>
                  <a:pt x="269034" y="57555"/>
                </a:cubicBezTo>
                <a:cubicBezTo>
                  <a:pt x="267306" y="57737"/>
                  <a:pt x="215828" y="66556"/>
                  <a:pt x="216738" y="68374"/>
                </a:cubicBezTo>
                <a:cubicBezTo>
                  <a:pt x="218102" y="70920"/>
                  <a:pt x="237474" y="76102"/>
                  <a:pt x="240748" y="77830"/>
                </a:cubicBezTo>
                <a:cubicBezTo>
                  <a:pt x="258120" y="87285"/>
                  <a:pt x="273127" y="100559"/>
                  <a:pt x="285223" y="114833"/>
                </a:cubicBezTo>
                <a:cubicBezTo>
                  <a:pt x="307778" y="141472"/>
                  <a:pt x="323331" y="171930"/>
                  <a:pt x="345977" y="198569"/>
                </a:cubicBezTo>
                <a:cubicBezTo>
                  <a:pt x="399638" y="261666"/>
                  <a:pt x="475308" y="304670"/>
                  <a:pt x="563165" y="322309"/>
                </a:cubicBezTo>
                <a:cubicBezTo>
                  <a:pt x="629922" y="335673"/>
                  <a:pt x="766074" y="341310"/>
                  <a:pt x="834104" y="342765"/>
                </a:cubicBezTo>
                <a:cubicBezTo>
                  <a:pt x="839106" y="342765"/>
                  <a:pt x="835559" y="339947"/>
                  <a:pt x="833922" y="339947"/>
                </a:cubicBezTo>
                <a:close/>
              </a:path>
            </a:pathLst>
          </a:custGeom>
          <a:solidFill>
            <a:srgbClr val="2CB892"/>
          </a:solidFill>
          <a:ln>
            <a:noFill/>
          </a:ln>
        </p:spPr>
        <p:txBody>
          <a:bodyPr spcFirstLastPara="1" wrap="square" lIns="45725" tIns="22850" rIns="45725" bIns="2285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7" name="Google Shape;692;p12">
            <a:extLst>
              <a:ext uri="{FF2B5EF4-FFF2-40B4-BE49-F238E27FC236}">
                <a16:creationId xmlns:a16="http://schemas.microsoft.com/office/drawing/2014/main" id="{77DFFC4D-FA65-49FF-9686-82F78692D81D}"/>
              </a:ext>
            </a:extLst>
          </p:cNvPr>
          <p:cNvSpPr txBox="1">
            <a:spLocks/>
          </p:cNvSpPr>
          <p:nvPr/>
        </p:nvSpPr>
        <p:spPr>
          <a:xfrm>
            <a:off x="1266835" y="2167936"/>
            <a:ext cx="6005030" cy="530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>
              <a:buFont typeface="Oxygen Light"/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El temps del cicle és variable:     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no es divideixen mai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</a:t>
            </a:r>
            <a:r>
              <a:rPr lang="es-ES" sz="1200" i="1">
                <a:solidFill>
                  <a:schemeClr val="accent3"/>
                </a:solidFill>
                <a:latin typeface="Oxygen"/>
                <a:ea typeface="Oxygen"/>
                <a:cs typeface="Oxygen"/>
                <a:sym typeface="Oxygen"/>
              </a:rPr>
              <a:t>(neurones)</a:t>
            </a:r>
            <a:br>
              <a:rPr lang="es-ES" b="1">
                <a:latin typeface="Oxygen"/>
                <a:ea typeface="Oxygen"/>
                <a:cs typeface="Oxygen"/>
                <a:sym typeface="Oxygen"/>
              </a:rPr>
            </a:br>
            <a:r>
              <a:rPr lang="es-ES" b="1">
                <a:latin typeface="Oxygen"/>
                <a:ea typeface="Oxygen"/>
                <a:cs typeface="Oxygen"/>
                <a:sym typeface="Oxygen"/>
              </a:rPr>
              <a:t>                                                         es divideixen cada huit hores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</a:t>
            </a:r>
            <a:r>
              <a:rPr lang="es-ES" sz="1200" i="1">
                <a:solidFill>
                  <a:schemeClr val="accent3"/>
                </a:solidFill>
                <a:latin typeface="Oxygen"/>
                <a:ea typeface="Oxygen"/>
                <a:cs typeface="Oxygen"/>
                <a:sym typeface="Oxygen"/>
              </a:rPr>
              <a:t>(els intestins)</a:t>
            </a:r>
            <a:endParaRPr lang="es-ES">
              <a:solidFill>
                <a:schemeClr val="accent3"/>
              </a:solidFill>
            </a:endParaRPr>
          </a:p>
        </p:txBody>
      </p:sp>
      <p:cxnSp>
        <p:nvCxnSpPr>
          <p:cNvPr id="887" name="Conector recto 886">
            <a:extLst>
              <a:ext uri="{FF2B5EF4-FFF2-40B4-BE49-F238E27FC236}">
                <a16:creationId xmlns:a16="http://schemas.microsoft.com/office/drawing/2014/main" id="{7C7A88C0-3279-440A-9F83-ACE894B382DD}"/>
              </a:ext>
            </a:extLst>
          </p:cNvPr>
          <p:cNvCxnSpPr/>
          <p:nvPr/>
        </p:nvCxnSpPr>
        <p:spPr>
          <a:xfrm flipV="1">
            <a:off x="3621564" y="2301600"/>
            <a:ext cx="0" cy="22535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88" name="Conector recto de flecha 887">
            <a:extLst>
              <a:ext uri="{FF2B5EF4-FFF2-40B4-BE49-F238E27FC236}">
                <a16:creationId xmlns:a16="http://schemas.microsoft.com/office/drawing/2014/main" id="{EC023B42-6647-41D6-8A8C-33613C5CC141}"/>
              </a:ext>
            </a:extLst>
          </p:cNvPr>
          <p:cNvCxnSpPr>
            <a:cxnSpLocks/>
          </p:cNvCxnSpPr>
          <p:nvPr/>
        </p:nvCxnSpPr>
        <p:spPr>
          <a:xfrm>
            <a:off x="3584155" y="2301600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89" name="Conector recto de flecha 888">
            <a:extLst>
              <a:ext uri="{FF2B5EF4-FFF2-40B4-BE49-F238E27FC236}">
                <a16:creationId xmlns:a16="http://schemas.microsoft.com/office/drawing/2014/main" id="{3B181508-9575-4CA9-A369-20D2088648F1}"/>
              </a:ext>
            </a:extLst>
          </p:cNvPr>
          <p:cNvCxnSpPr>
            <a:cxnSpLocks/>
          </p:cNvCxnSpPr>
          <p:nvPr/>
        </p:nvCxnSpPr>
        <p:spPr>
          <a:xfrm>
            <a:off x="3614225" y="2526952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355495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06662" y="707756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600" b="1">
                <a:solidFill>
                  <a:schemeClr val="accent4"/>
                </a:solidFill>
              </a:rPr>
              <a:t>Etapes</a:t>
            </a:r>
            <a:endParaRPr sz="3600"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155979" y="4749900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47060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591877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" name="Google Shape;692;p12">
            <a:extLst>
              <a:ext uri="{FF2B5EF4-FFF2-40B4-BE49-F238E27FC236}">
                <a16:creationId xmlns:a16="http://schemas.microsoft.com/office/drawing/2014/main" id="{5DFB5AE8-B129-45BE-947D-4B7E0EC10630}"/>
              </a:ext>
            </a:extLst>
          </p:cNvPr>
          <p:cNvSpPr txBox="1">
            <a:spLocks/>
          </p:cNvSpPr>
          <p:nvPr/>
        </p:nvSpPr>
        <p:spPr>
          <a:xfrm>
            <a:off x="1788520" y="1389733"/>
            <a:ext cx="5854749" cy="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>
              <a:buFont typeface="Oxygen Light"/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En les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cèl·lules eucariotes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, podem dividir el cicle cel·lular en dues etapes:</a:t>
            </a:r>
            <a:endParaRPr lang="es-ES"/>
          </a:p>
        </p:txBody>
      </p:sp>
      <p:grpSp>
        <p:nvGrpSpPr>
          <p:cNvPr id="411" name="Grupo 410">
            <a:extLst>
              <a:ext uri="{FF2B5EF4-FFF2-40B4-BE49-F238E27FC236}">
                <a16:creationId xmlns:a16="http://schemas.microsoft.com/office/drawing/2014/main" id="{11716746-CDC8-45DA-9A74-ACCCF3CABF03}"/>
              </a:ext>
            </a:extLst>
          </p:cNvPr>
          <p:cNvGrpSpPr/>
          <p:nvPr/>
        </p:nvGrpSpPr>
        <p:grpSpPr>
          <a:xfrm>
            <a:off x="1457774" y="1353073"/>
            <a:ext cx="283330" cy="299642"/>
            <a:chOff x="6741463" y="3537368"/>
            <a:chExt cx="283330" cy="299642"/>
          </a:xfrm>
        </p:grpSpPr>
        <p:sp>
          <p:nvSpPr>
            <p:cNvPr id="412" name="Google Shape;742;p12">
              <a:extLst>
                <a:ext uri="{FF2B5EF4-FFF2-40B4-BE49-F238E27FC236}">
                  <a16:creationId xmlns:a16="http://schemas.microsoft.com/office/drawing/2014/main" id="{CE6E286E-E3DB-4A7E-99E3-0550AC447704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3" name="Google Shape;743;p12">
              <a:extLst>
                <a:ext uri="{FF2B5EF4-FFF2-40B4-BE49-F238E27FC236}">
                  <a16:creationId xmlns:a16="http://schemas.microsoft.com/office/drawing/2014/main" id="{48C7AD92-AB94-49A4-B8E0-CE4D1859ABB9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4" name="Google Shape;692;p12">
            <a:extLst>
              <a:ext uri="{FF2B5EF4-FFF2-40B4-BE49-F238E27FC236}">
                <a16:creationId xmlns:a16="http://schemas.microsoft.com/office/drawing/2014/main" id="{85817AFE-2450-4010-B042-1D266C9BDC7A}"/>
              </a:ext>
            </a:extLst>
          </p:cNvPr>
          <p:cNvSpPr txBox="1">
            <a:spLocks/>
          </p:cNvSpPr>
          <p:nvPr/>
        </p:nvSpPr>
        <p:spPr>
          <a:xfrm>
            <a:off x="249934" y="1849095"/>
            <a:ext cx="8862127" cy="23249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Interfase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</a:t>
            </a:r>
            <a:r>
              <a:rPr lang="es-ES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(F.I)</a:t>
            </a:r>
            <a:r>
              <a:rPr lang="es-ES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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més durada</a:t>
            </a:r>
          </a:p>
          <a:p>
            <a:pPr marL="630238" lvl="1" indent="-17303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</a:rPr>
              <a:t>G</a:t>
            </a:r>
            <a:r>
              <a:rPr lang="es-ES" b="1" baseline="-25000">
                <a:solidFill>
                  <a:schemeClr val="accent3"/>
                </a:solidFill>
              </a:rPr>
              <a:t>1</a:t>
            </a:r>
            <a:r>
              <a:rPr lang="es-ES"/>
              <a:t>: La cèl·lula </a:t>
            </a:r>
            <a:r>
              <a:rPr lang="es-ES" b="1"/>
              <a:t>creix</a:t>
            </a:r>
            <a:r>
              <a:rPr lang="es-ES"/>
              <a:t> (produeix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orgnànuls</a:t>
            </a:r>
            <a:r>
              <a:rPr lang="es-ES"/>
              <a:t>) fins assolir una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grandària determinada.</a:t>
            </a:r>
          </a:p>
          <a:p>
            <a:pPr marL="630238" lvl="1" indent="-17303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G</a:t>
            </a:r>
            <a:r>
              <a:rPr lang="es-ES" b="1" baseline="-25000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0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: Comença la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diferenciació cel·lular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(s’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especialitza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)</a:t>
            </a:r>
            <a:br>
              <a:rPr lang="es-ES">
                <a:uFill>
                  <a:solidFill>
                    <a:schemeClr val="accent3"/>
                  </a:solidFill>
                </a:uFill>
              </a:rPr>
            </a:br>
            <a:r>
              <a:rPr lang="es-ES">
                <a:uFill>
                  <a:solidFill>
                    <a:schemeClr val="accent3"/>
                  </a:solidFill>
                </a:uFill>
              </a:rPr>
              <a:t>        </a:t>
            </a:r>
            <a:r>
              <a:rPr lang="es-ES" sz="1200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</a:rPr>
              <a:t>*</a:t>
            </a:r>
            <a:r>
              <a:rPr lang="es-ES" sz="1200">
                <a:uFill>
                  <a:solidFill>
                    <a:schemeClr val="accent3"/>
                  </a:solidFill>
                </a:uFill>
              </a:rPr>
              <a:t>algunes cèl·lules es queden en aquesta fase </a:t>
            </a:r>
            <a:r>
              <a:rPr lang="es-ES" sz="1100" i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</a:rPr>
              <a:t>(neurones)</a:t>
            </a:r>
            <a:endParaRPr lang="es-ES" sz="1200">
              <a:solidFill>
                <a:schemeClr val="accent4"/>
              </a:solidFill>
              <a:uFill>
                <a:solidFill>
                  <a:schemeClr val="accent3"/>
                </a:solidFill>
              </a:uFill>
            </a:endParaRPr>
          </a:p>
          <a:p>
            <a:pPr marL="630238" lvl="1" indent="-17303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: Es produeix la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duplicació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de l’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ADN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en el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nucleoplasma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2 filaments d’ADN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idèntics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per cromosoma</a:t>
            </a:r>
          </a:p>
          <a:p>
            <a:pPr marL="630238" lvl="1" indent="-17303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G</a:t>
            </a:r>
            <a:r>
              <a:rPr lang="es-ES" b="1" baseline="-25000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2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: La cèl·lula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continua creixent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i es prepara per la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divisió</a:t>
            </a:r>
          </a:p>
          <a:p>
            <a:pPr marL="176213" indent="-176213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sng">
                <a:uFill>
                  <a:solidFill>
                    <a:schemeClr val="accent3"/>
                  </a:solidFill>
                </a:uFill>
              </a:rPr>
              <a:t>Divisió cel·lular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</a:rPr>
              <a:t>(F.M)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més curta</a:t>
            </a:r>
          </a:p>
          <a:p>
            <a:pPr marL="630238" lvl="1" indent="-17303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M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/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Divisió mitòtica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: la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cèl·lula mare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dóna lloc a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dues cèl·lules filles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amb la 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mateixa informació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.</a:t>
            </a:r>
            <a:endParaRPr lang="es-ES" b="1">
              <a:uFill>
                <a:solidFill>
                  <a:schemeClr val="accent3"/>
                </a:solidFill>
              </a:uFill>
            </a:endParaRPr>
          </a:p>
        </p:txBody>
      </p:sp>
    </p:spTree>
    <p:extLst>
      <p:ext uri="{BB962C8B-B14F-4D97-AF65-F5344CB8AC3E}">
        <p14:creationId xmlns:p14="http://schemas.microsoft.com/office/powerpoint/2010/main" val="281799367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Elipse 8">
            <a:extLst>
              <a:ext uri="{FF2B5EF4-FFF2-40B4-BE49-F238E27FC236}">
                <a16:creationId xmlns:a16="http://schemas.microsoft.com/office/drawing/2014/main" id="{BDD520C0-C971-4AC7-BB72-751455F1A623}"/>
              </a:ext>
            </a:extLst>
          </p:cNvPr>
          <p:cNvSpPr/>
          <p:nvPr/>
        </p:nvSpPr>
        <p:spPr>
          <a:xfrm>
            <a:off x="5953759" y="2377562"/>
            <a:ext cx="307778" cy="295324"/>
          </a:xfrm>
          <a:prstGeom prst="ellipse">
            <a:avLst/>
          </a:prstGeom>
          <a:solidFill>
            <a:srgbClr val="FF66FF">
              <a:alpha val="49804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D01305DA-CCA8-46A4-9454-9FD5D670487F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14</a:t>
            </a:fld>
            <a:endParaRPr lang="es-ES"/>
          </a:p>
        </p:txBody>
      </p:sp>
      <p:grpSp>
        <p:nvGrpSpPr>
          <p:cNvPr id="7" name="Grupo 6">
            <a:extLst>
              <a:ext uri="{FF2B5EF4-FFF2-40B4-BE49-F238E27FC236}">
                <a16:creationId xmlns:a16="http://schemas.microsoft.com/office/drawing/2014/main" id="{F34216F0-DE9D-4A11-8A4E-4E138BF6D090}"/>
              </a:ext>
            </a:extLst>
          </p:cNvPr>
          <p:cNvGrpSpPr/>
          <p:nvPr/>
        </p:nvGrpSpPr>
        <p:grpSpPr>
          <a:xfrm>
            <a:off x="2475549" y="697654"/>
            <a:ext cx="3810104" cy="3524674"/>
            <a:chOff x="2536509" y="833120"/>
            <a:chExt cx="3810104" cy="3524674"/>
          </a:xfrm>
        </p:grpSpPr>
        <p:pic>
          <p:nvPicPr>
            <p:cNvPr id="3074" name="Picture 2" descr="LLIURAMENT 3: Mitosi i meiosi: El cicle cel·lular">
              <a:extLst>
                <a:ext uri="{FF2B5EF4-FFF2-40B4-BE49-F238E27FC236}">
                  <a16:creationId xmlns:a16="http://schemas.microsoft.com/office/drawing/2014/main" id="{03CF84EE-5F61-4091-AD1D-80C3DBDFD87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777"/>
            <a:stretch/>
          </p:blipFill>
          <p:spPr bwMode="auto">
            <a:xfrm>
              <a:off x="2536509" y="833120"/>
              <a:ext cx="3810104" cy="352467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ángulo 5">
              <a:extLst>
                <a:ext uri="{FF2B5EF4-FFF2-40B4-BE49-F238E27FC236}">
                  <a16:creationId xmlns:a16="http://schemas.microsoft.com/office/drawing/2014/main" id="{DE4224C3-6573-40CA-95CD-21EACFC99731}"/>
                </a:ext>
              </a:extLst>
            </p:cNvPr>
            <p:cNvSpPr/>
            <p:nvPr/>
          </p:nvSpPr>
          <p:spPr>
            <a:xfrm>
              <a:off x="4714240" y="833120"/>
              <a:ext cx="650240" cy="209973"/>
            </a:xfrm>
            <a:prstGeom prst="rect">
              <a:avLst/>
            </a:prstGeom>
            <a:solidFill>
              <a:srgbClr val="F6F6E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"/>
            </a:p>
          </p:txBody>
        </p:sp>
      </p:grpSp>
      <p:sp>
        <p:nvSpPr>
          <p:cNvPr id="8" name="CuadroTexto 7">
            <a:extLst>
              <a:ext uri="{FF2B5EF4-FFF2-40B4-BE49-F238E27FC236}">
                <a16:creationId xmlns:a16="http://schemas.microsoft.com/office/drawing/2014/main" id="{F1DC5567-AB94-4AF0-813E-E866E706CB61}"/>
              </a:ext>
            </a:extLst>
          </p:cNvPr>
          <p:cNvSpPr txBox="1"/>
          <p:nvPr/>
        </p:nvSpPr>
        <p:spPr>
          <a:xfrm rot="5400000">
            <a:off x="4301969" y="2411089"/>
            <a:ext cx="10887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rgbClr val="94B6D2"/>
                </a:solidFill>
                <a:latin typeface="Oxygen Light" panose="020B0604020202020204" charset="0"/>
              </a:rPr>
              <a:t>creixement</a:t>
            </a:r>
          </a:p>
        </p:txBody>
      </p:sp>
      <p:sp>
        <p:nvSpPr>
          <p:cNvPr id="10" name="CuadroTexto 9">
            <a:extLst>
              <a:ext uri="{FF2B5EF4-FFF2-40B4-BE49-F238E27FC236}">
                <a16:creationId xmlns:a16="http://schemas.microsoft.com/office/drawing/2014/main" id="{EF7F3F61-9D7F-45AD-A2D9-B6902104ED8E}"/>
              </a:ext>
            </a:extLst>
          </p:cNvPr>
          <p:cNvSpPr txBox="1"/>
          <p:nvPr/>
        </p:nvSpPr>
        <p:spPr>
          <a:xfrm>
            <a:off x="6212256" y="2338247"/>
            <a:ext cx="13644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rgbClr val="FF66FF"/>
                </a:solidFill>
                <a:latin typeface="Oxygen Light" panose="020B0604020202020204" charset="0"/>
              </a:rPr>
              <a:t>especialització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D7809279-B436-42C5-881D-61A279464E99}"/>
              </a:ext>
            </a:extLst>
          </p:cNvPr>
          <p:cNvSpPr txBox="1"/>
          <p:nvPr/>
        </p:nvSpPr>
        <p:spPr>
          <a:xfrm rot="2415440">
            <a:off x="3143773" y="2802191"/>
            <a:ext cx="14269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rgbClr val="DC4040"/>
                </a:solidFill>
                <a:latin typeface="Oxygen Light" panose="020B0604020202020204" charset="0"/>
              </a:rPr>
              <a:t>duplicació ADN</a:t>
            </a:r>
          </a:p>
        </p:txBody>
      </p:sp>
      <p:sp>
        <p:nvSpPr>
          <p:cNvPr id="14" name="CuadroTexto 13">
            <a:extLst>
              <a:ext uri="{FF2B5EF4-FFF2-40B4-BE49-F238E27FC236}">
                <a16:creationId xmlns:a16="http://schemas.microsoft.com/office/drawing/2014/main" id="{123DAF8E-A9AA-48A0-BC57-8D2102B07DFC}"/>
              </a:ext>
            </a:extLst>
          </p:cNvPr>
          <p:cNvSpPr txBox="1"/>
          <p:nvPr/>
        </p:nvSpPr>
        <p:spPr>
          <a:xfrm rot="19034092">
            <a:off x="3261314" y="1959278"/>
            <a:ext cx="1147883" cy="425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ES" b="1">
                <a:solidFill>
                  <a:srgbClr val="7AA77F"/>
                </a:solidFill>
                <a:latin typeface="Oxygen Light" panose="020B0604020202020204" charset="0"/>
              </a:rPr>
              <a:t>preparació divisió</a:t>
            </a:r>
          </a:p>
        </p:txBody>
      </p:sp>
      <p:sp>
        <p:nvSpPr>
          <p:cNvPr id="15" name="CuadroTexto 14">
            <a:extLst>
              <a:ext uri="{FF2B5EF4-FFF2-40B4-BE49-F238E27FC236}">
                <a16:creationId xmlns:a16="http://schemas.microsoft.com/office/drawing/2014/main" id="{2F4D58B6-A0EB-4F68-9753-329830DCDC82}"/>
              </a:ext>
            </a:extLst>
          </p:cNvPr>
          <p:cNvSpPr txBox="1"/>
          <p:nvPr/>
        </p:nvSpPr>
        <p:spPr>
          <a:xfrm rot="21288802">
            <a:off x="3445074" y="837656"/>
            <a:ext cx="953837" cy="2590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300"/>
              </a:lnSpc>
            </a:pPr>
            <a:r>
              <a:rPr lang="es-ES" b="1">
                <a:solidFill>
                  <a:srgbClr val="A67BA7"/>
                </a:solidFill>
                <a:latin typeface="Oxygen Light" panose="020B0604020202020204" charset="0"/>
              </a:rPr>
              <a:t>divisió</a:t>
            </a:r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0740B2F6-EE0C-4BBB-988F-48C0F0D77FC2}"/>
              </a:ext>
            </a:extLst>
          </p:cNvPr>
          <p:cNvSpPr/>
          <p:nvPr/>
        </p:nvSpPr>
        <p:spPr>
          <a:xfrm>
            <a:off x="5535046" y="1241917"/>
            <a:ext cx="460219" cy="41444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7" name="Elipse 16">
            <a:extLst>
              <a:ext uri="{FF2B5EF4-FFF2-40B4-BE49-F238E27FC236}">
                <a16:creationId xmlns:a16="http://schemas.microsoft.com/office/drawing/2014/main" id="{A7E4D57D-89F5-4740-B5A6-3C4397754A6B}"/>
              </a:ext>
            </a:extLst>
          </p:cNvPr>
          <p:cNvSpPr/>
          <p:nvPr/>
        </p:nvSpPr>
        <p:spPr>
          <a:xfrm>
            <a:off x="5715143" y="1404102"/>
            <a:ext cx="100023" cy="9007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" name="Elipse 17">
            <a:extLst>
              <a:ext uri="{FF2B5EF4-FFF2-40B4-BE49-F238E27FC236}">
                <a16:creationId xmlns:a16="http://schemas.microsoft.com/office/drawing/2014/main" id="{3B9BDE6A-A043-4D97-9A9E-43F09F7A53B7}"/>
              </a:ext>
            </a:extLst>
          </p:cNvPr>
          <p:cNvSpPr/>
          <p:nvPr/>
        </p:nvSpPr>
        <p:spPr>
          <a:xfrm>
            <a:off x="5331723" y="3529320"/>
            <a:ext cx="1086551" cy="97848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" name="Elipse 18">
            <a:extLst>
              <a:ext uri="{FF2B5EF4-FFF2-40B4-BE49-F238E27FC236}">
                <a16:creationId xmlns:a16="http://schemas.microsoft.com/office/drawing/2014/main" id="{C9297063-DAC3-47E5-8666-8364A745489C}"/>
              </a:ext>
            </a:extLst>
          </p:cNvPr>
          <p:cNvSpPr/>
          <p:nvPr/>
        </p:nvSpPr>
        <p:spPr>
          <a:xfrm>
            <a:off x="5648556" y="3812283"/>
            <a:ext cx="455332" cy="41004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Elipse 21">
            <a:extLst>
              <a:ext uri="{FF2B5EF4-FFF2-40B4-BE49-F238E27FC236}">
                <a16:creationId xmlns:a16="http://schemas.microsoft.com/office/drawing/2014/main" id="{0F6795F5-B64F-47D7-ACBE-A27429F97C59}"/>
              </a:ext>
            </a:extLst>
          </p:cNvPr>
          <p:cNvSpPr/>
          <p:nvPr/>
        </p:nvSpPr>
        <p:spPr>
          <a:xfrm>
            <a:off x="1839541" y="3507604"/>
            <a:ext cx="1086551" cy="97848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Elipse 23">
            <a:extLst>
              <a:ext uri="{FF2B5EF4-FFF2-40B4-BE49-F238E27FC236}">
                <a16:creationId xmlns:a16="http://schemas.microsoft.com/office/drawing/2014/main" id="{515998CC-B89B-4AFB-BCB7-C3A85B787846}"/>
              </a:ext>
            </a:extLst>
          </p:cNvPr>
          <p:cNvSpPr/>
          <p:nvPr/>
        </p:nvSpPr>
        <p:spPr>
          <a:xfrm>
            <a:off x="2155150" y="3812283"/>
            <a:ext cx="455332" cy="41004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6" name="Picture 2" descr="Cromatina - Wikipedia, la enciclopedia libre">
            <a:extLst>
              <a:ext uri="{FF2B5EF4-FFF2-40B4-BE49-F238E27FC236}">
                <a16:creationId xmlns:a16="http://schemas.microsoft.com/office/drawing/2014/main" id="{DF2B60E8-D7E4-4486-A390-33A4EAC4D8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5769981" y="3842214"/>
            <a:ext cx="141257" cy="35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Elipse 27">
            <a:extLst>
              <a:ext uri="{FF2B5EF4-FFF2-40B4-BE49-F238E27FC236}">
                <a16:creationId xmlns:a16="http://schemas.microsoft.com/office/drawing/2014/main" id="{9FCD3F9B-21A3-40BB-B82F-9103596CBE1D}"/>
              </a:ext>
            </a:extLst>
          </p:cNvPr>
          <p:cNvSpPr/>
          <p:nvPr/>
        </p:nvSpPr>
        <p:spPr>
          <a:xfrm>
            <a:off x="1159646" y="1380540"/>
            <a:ext cx="1086551" cy="97848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9" name="Elipse 28">
            <a:extLst>
              <a:ext uri="{FF2B5EF4-FFF2-40B4-BE49-F238E27FC236}">
                <a16:creationId xmlns:a16="http://schemas.microsoft.com/office/drawing/2014/main" id="{CA3A4B2A-2B3B-4E4A-8F95-ADCB4DE16DCF}"/>
              </a:ext>
            </a:extLst>
          </p:cNvPr>
          <p:cNvSpPr/>
          <p:nvPr/>
        </p:nvSpPr>
        <p:spPr>
          <a:xfrm>
            <a:off x="1475255" y="1685219"/>
            <a:ext cx="455332" cy="41004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1" name="Elipse 30">
            <a:extLst>
              <a:ext uri="{FF2B5EF4-FFF2-40B4-BE49-F238E27FC236}">
                <a16:creationId xmlns:a16="http://schemas.microsoft.com/office/drawing/2014/main" id="{5C36B7B5-3BCE-4EE5-8DC3-271767B487DD}"/>
              </a:ext>
            </a:extLst>
          </p:cNvPr>
          <p:cNvSpPr/>
          <p:nvPr/>
        </p:nvSpPr>
        <p:spPr>
          <a:xfrm>
            <a:off x="1647595" y="770274"/>
            <a:ext cx="1086551" cy="97848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Elipse 31">
            <a:extLst>
              <a:ext uri="{FF2B5EF4-FFF2-40B4-BE49-F238E27FC236}">
                <a16:creationId xmlns:a16="http://schemas.microsoft.com/office/drawing/2014/main" id="{BD56F6FD-251A-44C8-85FB-32F4F11B2665}"/>
              </a:ext>
            </a:extLst>
          </p:cNvPr>
          <p:cNvSpPr/>
          <p:nvPr/>
        </p:nvSpPr>
        <p:spPr>
          <a:xfrm>
            <a:off x="1963204" y="1074953"/>
            <a:ext cx="455332" cy="41004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" name="Elipse 10">
            <a:extLst>
              <a:ext uri="{FF2B5EF4-FFF2-40B4-BE49-F238E27FC236}">
                <a16:creationId xmlns:a16="http://schemas.microsoft.com/office/drawing/2014/main" id="{927AA993-7788-4C66-A71D-7BE35AA43928}"/>
              </a:ext>
            </a:extLst>
          </p:cNvPr>
          <p:cNvSpPr/>
          <p:nvPr/>
        </p:nvSpPr>
        <p:spPr>
          <a:xfrm rot="3233850">
            <a:off x="1628515" y="1344740"/>
            <a:ext cx="271861" cy="308603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5" name="Elipse 34">
            <a:extLst>
              <a:ext uri="{FF2B5EF4-FFF2-40B4-BE49-F238E27FC236}">
                <a16:creationId xmlns:a16="http://schemas.microsoft.com/office/drawing/2014/main" id="{F0C8EB28-8C96-4345-8BDB-F5A36A88C4E0}"/>
              </a:ext>
            </a:extLst>
          </p:cNvPr>
          <p:cNvSpPr/>
          <p:nvPr/>
        </p:nvSpPr>
        <p:spPr>
          <a:xfrm rot="7891311">
            <a:off x="1820879" y="1469134"/>
            <a:ext cx="271861" cy="308603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6" name="Elipse 35">
            <a:extLst>
              <a:ext uri="{FF2B5EF4-FFF2-40B4-BE49-F238E27FC236}">
                <a16:creationId xmlns:a16="http://schemas.microsoft.com/office/drawing/2014/main" id="{DCCFF64E-0FB6-4933-9FC7-3C4AF3269374}"/>
              </a:ext>
            </a:extLst>
          </p:cNvPr>
          <p:cNvSpPr/>
          <p:nvPr/>
        </p:nvSpPr>
        <p:spPr>
          <a:xfrm rot="9103462">
            <a:off x="1930937" y="1584321"/>
            <a:ext cx="271861" cy="308603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9" name="Elipse 38">
            <a:extLst>
              <a:ext uri="{FF2B5EF4-FFF2-40B4-BE49-F238E27FC236}">
                <a16:creationId xmlns:a16="http://schemas.microsoft.com/office/drawing/2014/main" id="{9C7067BD-175C-453D-ABD9-935B6C5836DB}"/>
              </a:ext>
            </a:extLst>
          </p:cNvPr>
          <p:cNvSpPr/>
          <p:nvPr/>
        </p:nvSpPr>
        <p:spPr>
          <a:xfrm>
            <a:off x="4341890" y="225866"/>
            <a:ext cx="460219" cy="41444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0" name="Elipse 39">
            <a:extLst>
              <a:ext uri="{FF2B5EF4-FFF2-40B4-BE49-F238E27FC236}">
                <a16:creationId xmlns:a16="http://schemas.microsoft.com/office/drawing/2014/main" id="{741BF052-B2B4-4846-8DB7-17D242B3EA16}"/>
              </a:ext>
            </a:extLst>
          </p:cNvPr>
          <p:cNvSpPr/>
          <p:nvPr/>
        </p:nvSpPr>
        <p:spPr>
          <a:xfrm>
            <a:off x="4521987" y="388051"/>
            <a:ext cx="100023" cy="9007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1" name="Elipse 40">
            <a:extLst>
              <a:ext uri="{FF2B5EF4-FFF2-40B4-BE49-F238E27FC236}">
                <a16:creationId xmlns:a16="http://schemas.microsoft.com/office/drawing/2014/main" id="{B7D61F99-77C7-4531-8976-01CDAD944F3A}"/>
              </a:ext>
            </a:extLst>
          </p:cNvPr>
          <p:cNvSpPr/>
          <p:nvPr/>
        </p:nvSpPr>
        <p:spPr>
          <a:xfrm>
            <a:off x="4729067" y="563050"/>
            <a:ext cx="460219" cy="41444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2" name="Elipse 41">
            <a:extLst>
              <a:ext uri="{FF2B5EF4-FFF2-40B4-BE49-F238E27FC236}">
                <a16:creationId xmlns:a16="http://schemas.microsoft.com/office/drawing/2014/main" id="{3585D2AC-3D98-44A0-87A8-2080626D44CE}"/>
              </a:ext>
            </a:extLst>
          </p:cNvPr>
          <p:cNvSpPr/>
          <p:nvPr/>
        </p:nvSpPr>
        <p:spPr>
          <a:xfrm>
            <a:off x="4909164" y="725235"/>
            <a:ext cx="100023" cy="90075"/>
          </a:xfrm>
          <a:prstGeom prst="ellipse">
            <a:avLst/>
          </a:prstGeom>
          <a:solidFill>
            <a:schemeClr val="accent4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3" name="Picture 2" descr="Cromatina - Wikipedia, la enciclopedia libre">
            <a:extLst>
              <a:ext uri="{FF2B5EF4-FFF2-40B4-BE49-F238E27FC236}">
                <a16:creationId xmlns:a16="http://schemas.microsoft.com/office/drawing/2014/main" id="{AC61E5B6-60C9-4D3D-A360-12ACC806422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334292" y="3870307"/>
            <a:ext cx="141257" cy="35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2" descr="Cromatina - Wikipedia, la enciclopedia libre">
            <a:extLst>
              <a:ext uri="{FF2B5EF4-FFF2-40B4-BE49-F238E27FC236}">
                <a16:creationId xmlns:a16="http://schemas.microsoft.com/office/drawing/2014/main" id="{1A7FE815-6756-4244-98C4-0D467C1B8C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212270" y="3842214"/>
            <a:ext cx="141257" cy="35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Picture 2" descr="Cromatina - Wikipedia, la enciclopedia libre">
            <a:extLst>
              <a:ext uri="{FF2B5EF4-FFF2-40B4-BE49-F238E27FC236}">
                <a16:creationId xmlns:a16="http://schemas.microsoft.com/office/drawing/2014/main" id="{8200C9A8-539E-4148-B1D3-D3CDB81C62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618553" y="1738622"/>
            <a:ext cx="141257" cy="35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" name="Picture 2" descr="Cromatina - Wikipedia, la enciclopedia libre">
            <a:extLst>
              <a:ext uri="{FF2B5EF4-FFF2-40B4-BE49-F238E27FC236}">
                <a16:creationId xmlns:a16="http://schemas.microsoft.com/office/drawing/2014/main" id="{1A4EB079-7E06-45FB-838B-A7793DA537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112885" y="1139285"/>
            <a:ext cx="141257" cy="35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147583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04" name="Picture 8" descr="Cromosomas: qué son, tipos y partes - RESUMEN">
            <a:extLst>
              <a:ext uri="{FF2B5EF4-FFF2-40B4-BE49-F238E27FC236}">
                <a16:creationId xmlns:a16="http://schemas.microsoft.com/office/drawing/2014/main" id="{7C990CA9-46DE-4FF7-9A24-06EFF9106A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6250" b="75750" l="9167" r="23167">
                        <a14:foregroundMark x1="16500" y1="46500" x2="15167" y2="46250"/>
                        <a14:foregroundMark x1="21444" y1="68338" x2="20333" y2="75000"/>
                        <a14:foregroundMark x1="11500" y1="75750" x2="12167" y2="75750"/>
                        <a14:backgroundMark x1="23333" y1="69000" x2="23500" y2="68750"/>
                        <a14:backgroundMark x1="23833" y1="67000" x2="23333" y2="69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784" t="43785" r="75872" b="22561"/>
          <a:stretch/>
        </p:blipFill>
        <p:spPr bwMode="auto">
          <a:xfrm>
            <a:off x="7203749" y="4021537"/>
            <a:ext cx="581788" cy="798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 descr="Cromosomas: qué son, tipos y partes - RESUMEN">
            <a:extLst>
              <a:ext uri="{FF2B5EF4-FFF2-40B4-BE49-F238E27FC236}">
                <a16:creationId xmlns:a16="http://schemas.microsoft.com/office/drawing/2014/main" id="{2CC333D4-7B93-46D3-96A3-88391E62D6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7750" b="75000" l="31667" r="45167">
                        <a14:foregroundMark x1="35333" y1="38750" x2="34667" y2="38000"/>
                        <a14:foregroundMark x1="33833" y1="71500" x2="34667" y2="74000"/>
                        <a14:foregroundMark x1="45167" y1="68750" x2="42667" y2="75000"/>
                        <a14:foregroundMark x1="35000" y1="75000" x2="33833" y2="75000"/>
                        <a14:foregroundMark x1="42000" y1="37750" x2="42667" y2="377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0264" t="35319" r="53338" b="23023"/>
          <a:stretch/>
        </p:blipFill>
        <p:spPr bwMode="auto">
          <a:xfrm>
            <a:off x="5194584" y="3894448"/>
            <a:ext cx="559015" cy="9468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Cromosomas: qué son, tipos y partes - RESUMEN">
            <a:extLst>
              <a:ext uri="{FF2B5EF4-FFF2-40B4-BE49-F238E27FC236}">
                <a16:creationId xmlns:a16="http://schemas.microsoft.com/office/drawing/2014/main" id="{8CEF8E8F-B672-4DC2-909A-A6A0EF4AA1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250" b="75000" l="54500" r="68000">
                        <a14:foregroundMark x1="57333" y1="33000" x2="56500" y2="36000"/>
                        <a14:foregroundMark x1="65833" y1="32500" x2="65167" y2="32000"/>
                        <a14:foregroundMark x1="67500" y1="70250" x2="66000" y2="74500"/>
                        <a14:foregroundMark x1="58500" y1="75000" x2="54500" y2="65250"/>
                        <a14:foregroundMark x1="56667" y1="31500" x2="57667" y2="32000"/>
                        <a14:foregroundMark x1="65833" y1="31500" x2="65333" y2="31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186" t="30006" r="30181" b="22518"/>
          <a:stretch/>
        </p:blipFill>
        <p:spPr bwMode="auto">
          <a:xfrm>
            <a:off x="2632943" y="3874401"/>
            <a:ext cx="533545" cy="1015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02506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6. </a:t>
            </a:r>
            <a:r>
              <a:rPr lang="es-ES">
                <a:solidFill>
                  <a:schemeClr val="accent3"/>
                </a:solidFill>
              </a:rPr>
              <a:t>Els cromosomes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15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68256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68946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68436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71317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68256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7066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08" name="Picture 4" descr="Cromatina - Wikipedia, la enciclopedia libre">
            <a:extLst>
              <a:ext uri="{FF2B5EF4-FFF2-40B4-BE49-F238E27FC236}">
                <a16:creationId xmlns:a16="http://schemas.microsoft.com/office/drawing/2014/main" id="{F7C6C11F-7CDC-4DF0-9363-471E9EB6A23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2014807" y="1424245"/>
            <a:ext cx="645207" cy="1337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errar llave 1">
            <a:extLst>
              <a:ext uri="{FF2B5EF4-FFF2-40B4-BE49-F238E27FC236}">
                <a16:creationId xmlns:a16="http://schemas.microsoft.com/office/drawing/2014/main" id="{925D3E3A-F349-4BFE-8382-9F4F41E3DD5F}"/>
              </a:ext>
            </a:extLst>
          </p:cNvPr>
          <p:cNvSpPr/>
          <p:nvPr/>
        </p:nvSpPr>
        <p:spPr>
          <a:xfrm>
            <a:off x="2684324" y="1482684"/>
            <a:ext cx="61004" cy="396243"/>
          </a:xfrm>
          <a:prstGeom prst="rightBrac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09" name="Cerrar llave 408">
            <a:extLst>
              <a:ext uri="{FF2B5EF4-FFF2-40B4-BE49-F238E27FC236}">
                <a16:creationId xmlns:a16="http://schemas.microsoft.com/office/drawing/2014/main" id="{6F9A75D1-68BE-45D6-85E2-F1E3625C0479}"/>
              </a:ext>
            </a:extLst>
          </p:cNvPr>
          <p:cNvSpPr/>
          <p:nvPr/>
        </p:nvSpPr>
        <p:spPr>
          <a:xfrm>
            <a:off x="2695226" y="1951027"/>
            <a:ext cx="50102" cy="775166"/>
          </a:xfrm>
          <a:prstGeom prst="rightBrac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4B08B315-A855-4CB4-9FBA-ECA8FAF650C3}"/>
              </a:ext>
            </a:extLst>
          </p:cNvPr>
          <p:cNvCxnSpPr/>
          <p:nvPr/>
        </p:nvCxnSpPr>
        <p:spPr>
          <a:xfrm>
            <a:off x="2282844" y="1922121"/>
            <a:ext cx="599003" cy="0"/>
          </a:xfrm>
          <a:prstGeom prst="line">
            <a:avLst/>
          </a:prstGeom>
          <a:ln w="9525" cap="flat" cmpd="sng" algn="ctr">
            <a:solidFill>
              <a:schemeClr val="accent5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5" name="CuadroTexto 4">
            <a:extLst>
              <a:ext uri="{FF2B5EF4-FFF2-40B4-BE49-F238E27FC236}">
                <a16:creationId xmlns:a16="http://schemas.microsoft.com/office/drawing/2014/main" id="{92B7DA3A-6748-41E6-86AC-DC1214165966}"/>
              </a:ext>
            </a:extLst>
          </p:cNvPr>
          <p:cNvSpPr txBox="1"/>
          <p:nvPr/>
        </p:nvSpPr>
        <p:spPr>
          <a:xfrm>
            <a:off x="2704512" y="1535649"/>
            <a:ext cx="42643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chemeClr val="accent4"/>
                </a:solidFill>
                <a:latin typeface="Oxygen Light" panose="020B0604020202020204" charset="0"/>
              </a:rPr>
              <a:t>braç:</a:t>
            </a:r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 part de la cromàtide que va del centròmer fins l’extrem</a:t>
            </a:r>
            <a:endParaRPr lang="es-ES" sz="1200" b="1">
              <a:solidFill>
                <a:schemeClr val="accent4"/>
              </a:solidFill>
              <a:latin typeface="Oxygen Light" panose="020B0604020202020204" charset="0"/>
            </a:endParaRPr>
          </a:p>
        </p:txBody>
      </p:sp>
      <p:sp>
        <p:nvSpPr>
          <p:cNvPr id="410" name="CuadroTexto 409">
            <a:extLst>
              <a:ext uri="{FF2B5EF4-FFF2-40B4-BE49-F238E27FC236}">
                <a16:creationId xmlns:a16="http://schemas.microsoft.com/office/drawing/2014/main" id="{E3E0591B-1B88-4C25-B575-E84448D132CF}"/>
              </a:ext>
            </a:extLst>
          </p:cNvPr>
          <p:cNvSpPr txBox="1"/>
          <p:nvPr/>
        </p:nvSpPr>
        <p:spPr>
          <a:xfrm>
            <a:off x="2714826" y="2200110"/>
            <a:ext cx="4812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braç</a:t>
            </a:r>
          </a:p>
        </p:txBody>
      </p:sp>
      <p:sp>
        <p:nvSpPr>
          <p:cNvPr id="411" name="CuadroTexto 410">
            <a:extLst>
              <a:ext uri="{FF2B5EF4-FFF2-40B4-BE49-F238E27FC236}">
                <a16:creationId xmlns:a16="http://schemas.microsoft.com/office/drawing/2014/main" id="{D62E87D9-5D58-4F72-80E6-DE4DDCBD15DE}"/>
              </a:ext>
            </a:extLst>
          </p:cNvPr>
          <p:cNvSpPr txBox="1"/>
          <p:nvPr/>
        </p:nvSpPr>
        <p:spPr>
          <a:xfrm>
            <a:off x="2780540" y="1773477"/>
            <a:ext cx="38475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chemeClr val="accent5"/>
                </a:solidFill>
                <a:latin typeface="Oxygen Light" panose="020B0604020202020204" charset="0"/>
              </a:rPr>
              <a:t>centròmer:</a:t>
            </a:r>
            <a:r>
              <a:rPr lang="es-ES" sz="1200">
                <a:solidFill>
                  <a:schemeClr val="accent5"/>
                </a:solidFill>
                <a:latin typeface="Oxygen Light" panose="020B0604020202020204" charset="0"/>
              </a:rPr>
              <a:t> lloc on s’uneixen les cromàtides germanes</a:t>
            </a:r>
            <a:endParaRPr lang="es-ES" sz="1200" b="1">
              <a:solidFill>
                <a:schemeClr val="accent5"/>
              </a:solidFill>
              <a:latin typeface="Oxygen Light" panose="020B0604020202020204" charset="0"/>
            </a:endParaRPr>
          </a:p>
        </p:txBody>
      </p:sp>
      <p:cxnSp>
        <p:nvCxnSpPr>
          <p:cNvPr id="8" name="Conector recto de flecha 7">
            <a:extLst>
              <a:ext uri="{FF2B5EF4-FFF2-40B4-BE49-F238E27FC236}">
                <a16:creationId xmlns:a16="http://schemas.microsoft.com/office/drawing/2014/main" id="{8F7C0E7B-A5A0-4349-A95A-7955440DECAD}"/>
              </a:ext>
            </a:extLst>
          </p:cNvPr>
          <p:cNvCxnSpPr/>
          <p:nvPr/>
        </p:nvCxnSpPr>
        <p:spPr>
          <a:xfrm flipH="1" flipV="1">
            <a:off x="2235996" y="2614541"/>
            <a:ext cx="101414" cy="17610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2" name="Conector recto de flecha 411">
            <a:extLst>
              <a:ext uri="{FF2B5EF4-FFF2-40B4-BE49-F238E27FC236}">
                <a16:creationId xmlns:a16="http://schemas.microsoft.com/office/drawing/2014/main" id="{65A4C994-AB63-4B21-A2CD-28F40C22A187}"/>
              </a:ext>
            </a:extLst>
          </p:cNvPr>
          <p:cNvCxnSpPr>
            <a:cxnSpLocks/>
          </p:cNvCxnSpPr>
          <p:nvPr/>
        </p:nvCxnSpPr>
        <p:spPr>
          <a:xfrm flipV="1">
            <a:off x="2332819" y="2614541"/>
            <a:ext cx="110595" cy="176107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413" name="CuadroTexto 412">
            <a:extLst>
              <a:ext uri="{FF2B5EF4-FFF2-40B4-BE49-F238E27FC236}">
                <a16:creationId xmlns:a16="http://schemas.microsoft.com/office/drawing/2014/main" id="{56EC3058-F533-4408-BEB7-1E3BCFB57ABE}"/>
              </a:ext>
            </a:extLst>
          </p:cNvPr>
          <p:cNvSpPr txBox="1"/>
          <p:nvPr/>
        </p:nvSpPr>
        <p:spPr>
          <a:xfrm>
            <a:off x="1584778" y="2740073"/>
            <a:ext cx="1723549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cromàtides germanes:</a:t>
            </a:r>
          </a:p>
          <a:p>
            <a:pPr algn="ctr"/>
            <a:r>
              <a:rPr lang="es-ES" sz="900">
                <a:solidFill>
                  <a:srgbClr val="889AE4"/>
                </a:solidFill>
                <a:latin typeface="Oxygen Light" panose="020B0604020202020204" charset="0"/>
              </a:rPr>
              <a:t>(idèntiques)</a:t>
            </a:r>
          </a:p>
        </p:txBody>
      </p:sp>
      <p:sp>
        <p:nvSpPr>
          <p:cNvPr id="414" name="CuadroTexto 413">
            <a:extLst>
              <a:ext uri="{FF2B5EF4-FFF2-40B4-BE49-F238E27FC236}">
                <a16:creationId xmlns:a16="http://schemas.microsoft.com/office/drawing/2014/main" id="{2B6FCE2B-B8E4-4C1E-9789-EFEBEA64C0F1}"/>
              </a:ext>
            </a:extLst>
          </p:cNvPr>
          <p:cNvSpPr txBox="1"/>
          <p:nvPr/>
        </p:nvSpPr>
        <p:spPr>
          <a:xfrm>
            <a:off x="3135365" y="2747218"/>
            <a:ext cx="43380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filaments que contenen la mateixa informació (per </a:t>
            </a:r>
            <a:r>
              <a:rPr lang="es-ES" sz="1200" u="sng">
                <a:solidFill>
                  <a:srgbClr val="889AE4"/>
                </a:solidFill>
                <a:latin typeface="Oxygen Light" panose="020B0604020202020204" charset="0"/>
              </a:rPr>
              <a:t>duplicació</a:t>
            </a:r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)</a:t>
            </a:r>
            <a:endParaRPr lang="es-ES" sz="900">
              <a:solidFill>
                <a:srgbClr val="889AE4"/>
              </a:solidFill>
              <a:latin typeface="Oxygen Light" panose="020B0604020202020204" charset="0"/>
            </a:endParaRPr>
          </a:p>
        </p:txBody>
      </p:sp>
      <p:sp>
        <p:nvSpPr>
          <p:cNvPr id="415" name="Google Shape;687;p12">
            <a:extLst>
              <a:ext uri="{FF2B5EF4-FFF2-40B4-BE49-F238E27FC236}">
                <a16:creationId xmlns:a16="http://schemas.microsoft.com/office/drawing/2014/main" id="{479CF28F-75AA-447E-89AE-F608FBFF85AE}"/>
              </a:ext>
            </a:extLst>
          </p:cNvPr>
          <p:cNvSpPr txBox="1">
            <a:spLocks/>
          </p:cNvSpPr>
          <p:nvPr/>
        </p:nvSpPr>
        <p:spPr>
          <a:xfrm>
            <a:off x="-10268" y="3108367"/>
            <a:ext cx="9143999" cy="6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r>
              <a:rPr lang="it-IT" sz="3600" b="1">
                <a:solidFill>
                  <a:schemeClr val="accent4"/>
                </a:solidFill>
              </a:rPr>
              <a:t>Tipus de cromosomes segons braços</a:t>
            </a:r>
            <a:endParaRPr lang="it-IT" sz="3600">
              <a:solidFill>
                <a:schemeClr val="accent3"/>
              </a:solidFill>
            </a:endParaRPr>
          </a:p>
        </p:txBody>
      </p:sp>
      <p:grpSp>
        <p:nvGrpSpPr>
          <p:cNvPr id="539" name="Google Shape;2775;p35">
            <a:extLst>
              <a:ext uri="{FF2B5EF4-FFF2-40B4-BE49-F238E27FC236}">
                <a16:creationId xmlns:a16="http://schemas.microsoft.com/office/drawing/2014/main" id="{9ACDC23E-37EF-474D-9275-D3D2E2777B5D}"/>
              </a:ext>
            </a:extLst>
          </p:cNvPr>
          <p:cNvGrpSpPr/>
          <p:nvPr/>
        </p:nvGrpSpPr>
        <p:grpSpPr>
          <a:xfrm rot="10800000">
            <a:off x="919648" y="3574250"/>
            <a:ext cx="1029855" cy="178366"/>
            <a:chOff x="5190295" y="4361121"/>
            <a:chExt cx="1029855" cy="178366"/>
          </a:xfrm>
        </p:grpSpPr>
        <p:sp>
          <p:nvSpPr>
            <p:cNvPr id="540" name="Google Shape;2776;p35">
              <a:extLst>
                <a:ext uri="{FF2B5EF4-FFF2-40B4-BE49-F238E27FC236}">
                  <a16:creationId xmlns:a16="http://schemas.microsoft.com/office/drawing/2014/main" id="{B1C512A8-2E89-460D-B57C-5A28278A20FE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2777;p35">
              <a:extLst>
                <a:ext uri="{FF2B5EF4-FFF2-40B4-BE49-F238E27FC236}">
                  <a16:creationId xmlns:a16="http://schemas.microsoft.com/office/drawing/2014/main" id="{0272F7BB-2FC4-4EF9-BB8E-968A94A3E0DA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2778;p35">
              <a:extLst>
                <a:ext uri="{FF2B5EF4-FFF2-40B4-BE49-F238E27FC236}">
                  <a16:creationId xmlns:a16="http://schemas.microsoft.com/office/drawing/2014/main" id="{3CAD9013-CBDB-4A0D-A48A-C28341C7EA3A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2779;p35">
              <a:extLst>
                <a:ext uri="{FF2B5EF4-FFF2-40B4-BE49-F238E27FC236}">
                  <a16:creationId xmlns:a16="http://schemas.microsoft.com/office/drawing/2014/main" id="{B05EEBC1-A3FC-4AFA-A5BF-0A745EA7FC11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2780;p35">
              <a:extLst>
                <a:ext uri="{FF2B5EF4-FFF2-40B4-BE49-F238E27FC236}">
                  <a16:creationId xmlns:a16="http://schemas.microsoft.com/office/drawing/2014/main" id="{2BB709A0-D830-42D9-98DF-323BBE3D576F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2781;p35">
              <a:extLst>
                <a:ext uri="{FF2B5EF4-FFF2-40B4-BE49-F238E27FC236}">
                  <a16:creationId xmlns:a16="http://schemas.microsoft.com/office/drawing/2014/main" id="{9D85D8CF-A03B-4CAE-BF28-C821CF3C4E3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2782;p35">
              <a:extLst>
                <a:ext uri="{FF2B5EF4-FFF2-40B4-BE49-F238E27FC236}">
                  <a16:creationId xmlns:a16="http://schemas.microsoft.com/office/drawing/2014/main" id="{814F1FE3-963E-48FA-B0E7-E6B66076670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2783;p35">
              <a:extLst>
                <a:ext uri="{FF2B5EF4-FFF2-40B4-BE49-F238E27FC236}">
                  <a16:creationId xmlns:a16="http://schemas.microsoft.com/office/drawing/2014/main" id="{8F3D8211-F846-4FC2-814D-FD42B4606631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2784;p35">
              <a:extLst>
                <a:ext uri="{FF2B5EF4-FFF2-40B4-BE49-F238E27FC236}">
                  <a16:creationId xmlns:a16="http://schemas.microsoft.com/office/drawing/2014/main" id="{C76BE3F4-C1B1-46BF-8D13-6A086F3A0AD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2785;p35">
              <a:extLst>
                <a:ext uri="{FF2B5EF4-FFF2-40B4-BE49-F238E27FC236}">
                  <a16:creationId xmlns:a16="http://schemas.microsoft.com/office/drawing/2014/main" id="{264F8930-8059-41C5-BC1F-F6CF5FE6750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2786;p35">
              <a:extLst>
                <a:ext uri="{FF2B5EF4-FFF2-40B4-BE49-F238E27FC236}">
                  <a16:creationId xmlns:a16="http://schemas.microsoft.com/office/drawing/2014/main" id="{94B8B33A-3AA5-4639-9635-A2AAD468A4BF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2787;p35">
              <a:extLst>
                <a:ext uri="{FF2B5EF4-FFF2-40B4-BE49-F238E27FC236}">
                  <a16:creationId xmlns:a16="http://schemas.microsoft.com/office/drawing/2014/main" id="{4F3CBAA6-6813-471E-9F9E-AC78C0D3F1AA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2788;p35">
              <a:extLst>
                <a:ext uri="{FF2B5EF4-FFF2-40B4-BE49-F238E27FC236}">
                  <a16:creationId xmlns:a16="http://schemas.microsoft.com/office/drawing/2014/main" id="{27F78155-2F57-4249-804F-F0D2955CA36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2789;p35">
              <a:extLst>
                <a:ext uri="{FF2B5EF4-FFF2-40B4-BE49-F238E27FC236}">
                  <a16:creationId xmlns:a16="http://schemas.microsoft.com/office/drawing/2014/main" id="{D2033BA2-E417-4346-98E0-ED063C05E56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2790;p35">
              <a:extLst>
                <a:ext uri="{FF2B5EF4-FFF2-40B4-BE49-F238E27FC236}">
                  <a16:creationId xmlns:a16="http://schemas.microsoft.com/office/drawing/2014/main" id="{5E20DBE2-15D4-44DD-A648-AB5B5C0B09A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2791;p35">
              <a:extLst>
                <a:ext uri="{FF2B5EF4-FFF2-40B4-BE49-F238E27FC236}">
                  <a16:creationId xmlns:a16="http://schemas.microsoft.com/office/drawing/2014/main" id="{12155599-D702-4DA5-BEAF-9FDDD5BC86EC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2792;p35">
              <a:extLst>
                <a:ext uri="{FF2B5EF4-FFF2-40B4-BE49-F238E27FC236}">
                  <a16:creationId xmlns:a16="http://schemas.microsoft.com/office/drawing/2014/main" id="{5D64E9DD-4CEA-475F-87E1-5FC60B5DA1C1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2793;p35">
              <a:extLst>
                <a:ext uri="{FF2B5EF4-FFF2-40B4-BE49-F238E27FC236}">
                  <a16:creationId xmlns:a16="http://schemas.microsoft.com/office/drawing/2014/main" id="{3C3199F6-F964-4EC0-A6B0-E6473A7A0326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2794;p35">
              <a:extLst>
                <a:ext uri="{FF2B5EF4-FFF2-40B4-BE49-F238E27FC236}">
                  <a16:creationId xmlns:a16="http://schemas.microsoft.com/office/drawing/2014/main" id="{F375D3F3-B5F9-408F-806D-B7852656B0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2795;p35">
              <a:extLst>
                <a:ext uri="{FF2B5EF4-FFF2-40B4-BE49-F238E27FC236}">
                  <a16:creationId xmlns:a16="http://schemas.microsoft.com/office/drawing/2014/main" id="{BD6890B9-CAA5-46E7-AEC6-FB57E59F436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2796;p35">
              <a:extLst>
                <a:ext uri="{FF2B5EF4-FFF2-40B4-BE49-F238E27FC236}">
                  <a16:creationId xmlns:a16="http://schemas.microsoft.com/office/drawing/2014/main" id="{B05F234D-3D88-4589-9947-22E44ECC01CC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2797;p35">
              <a:extLst>
                <a:ext uri="{FF2B5EF4-FFF2-40B4-BE49-F238E27FC236}">
                  <a16:creationId xmlns:a16="http://schemas.microsoft.com/office/drawing/2014/main" id="{E29B341B-D3C6-4D88-B6AE-771BDA0424C1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2798;p35">
              <a:extLst>
                <a:ext uri="{FF2B5EF4-FFF2-40B4-BE49-F238E27FC236}">
                  <a16:creationId xmlns:a16="http://schemas.microsoft.com/office/drawing/2014/main" id="{4DE7F479-1AA1-4C1B-B896-EFA495A1E6F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2799;p35">
              <a:extLst>
                <a:ext uri="{FF2B5EF4-FFF2-40B4-BE49-F238E27FC236}">
                  <a16:creationId xmlns:a16="http://schemas.microsoft.com/office/drawing/2014/main" id="{FABEAAB1-D064-4841-9DBC-FEE03037D78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2800;p35">
              <a:extLst>
                <a:ext uri="{FF2B5EF4-FFF2-40B4-BE49-F238E27FC236}">
                  <a16:creationId xmlns:a16="http://schemas.microsoft.com/office/drawing/2014/main" id="{4E14361A-E970-4D1A-9EF5-8CF83738C66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2801;p35">
              <a:extLst>
                <a:ext uri="{FF2B5EF4-FFF2-40B4-BE49-F238E27FC236}">
                  <a16:creationId xmlns:a16="http://schemas.microsoft.com/office/drawing/2014/main" id="{6B11DEA9-4E1E-4F1F-B6A2-6F5F53B5CC2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2802;p35">
              <a:extLst>
                <a:ext uri="{FF2B5EF4-FFF2-40B4-BE49-F238E27FC236}">
                  <a16:creationId xmlns:a16="http://schemas.microsoft.com/office/drawing/2014/main" id="{B4E072EA-E55B-4DEF-A18E-1D97BAB272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2803;p35">
              <a:extLst>
                <a:ext uri="{FF2B5EF4-FFF2-40B4-BE49-F238E27FC236}">
                  <a16:creationId xmlns:a16="http://schemas.microsoft.com/office/drawing/2014/main" id="{0604E74F-4052-4EAC-98D6-818065FC4DE7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2804;p35">
              <a:extLst>
                <a:ext uri="{FF2B5EF4-FFF2-40B4-BE49-F238E27FC236}">
                  <a16:creationId xmlns:a16="http://schemas.microsoft.com/office/drawing/2014/main" id="{5C99B0EB-FAAF-4691-8BEB-1DD705905E27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2805;p35">
              <a:extLst>
                <a:ext uri="{FF2B5EF4-FFF2-40B4-BE49-F238E27FC236}">
                  <a16:creationId xmlns:a16="http://schemas.microsoft.com/office/drawing/2014/main" id="{ED70048A-1D0F-4802-966C-8ACC00352951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2806;p35">
              <a:extLst>
                <a:ext uri="{FF2B5EF4-FFF2-40B4-BE49-F238E27FC236}">
                  <a16:creationId xmlns:a16="http://schemas.microsoft.com/office/drawing/2014/main" id="{C2A5D9F5-C3BE-4261-97FA-1F93C895624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2807;p35">
              <a:extLst>
                <a:ext uri="{FF2B5EF4-FFF2-40B4-BE49-F238E27FC236}">
                  <a16:creationId xmlns:a16="http://schemas.microsoft.com/office/drawing/2014/main" id="{315E6E9F-917E-444F-8774-0E4B73A403A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2808;p35">
              <a:extLst>
                <a:ext uri="{FF2B5EF4-FFF2-40B4-BE49-F238E27FC236}">
                  <a16:creationId xmlns:a16="http://schemas.microsoft.com/office/drawing/2014/main" id="{540C06E4-3B7E-4866-BB7E-8CCED6914A5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2809;p35">
              <a:extLst>
                <a:ext uri="{FF2B5EF4-FFF2-40B4-BE49-F238E27FC236}">
                  <a16:creationId xmlns:a16="http://schemas.microsoft.com/office/drawing/2014/main" id="{CFD3D7C6-2557-41F0-99A4-12B68ECC3296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2810;p35">
              <a:extLst>
                <a:ext uri="{FF2B5EF4-FFF2-40B4-BE49-F238E27FC236}">
                  <a16:creationId xmlns:a16="http://schemas.microsoft.com/office/drawing/2014/main" id="{21D831EA-3BA3-4649-89D0-71175BA5970B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2811;p35">
              <a:extLst>
                <a:ext uri="{FF2B5EF4-FFF2-40B4-BE49-F238E27FC236}">
                  <a16:creationId xmlns:a16="http://schemas.microsoft.com/office/drawing/2014/main" id="{9BF55829-FDA8-4DC6-BCE0-A345C83FCEBA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2812;p35">
              <a:extLst>
                <a:ext uri="{FF2B5EF4-FFF2-40B4-BE49-F238E27FC236}">
                  <a16:creationId xmlns:a16="http://schemas.microsoft.com/office/drawing/2014/main" id="{368A81A1-8917-4401-B3B6-5D5BB2D5370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2813;p35">
              <a:extLst>
                <a:ext uri="{FF2B5EF4-FFF2-40B4-BE49-F238E27FC236}">
                  <a16:creationId xmlns:a16="http://schemas.microsoft.com/office/drawing/2014/main" id="{34D5FC6D-9024-43C8-BC17-B1DCD6BB3CE4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2814;p35">
              <a:extLst>
                <a:ext uri="{FF2B5EF4-FFF2-40B4-BE49-F238E27FC236}">
                  <a16:creationId xmlns:a16="http://schemas.microsoft.com/office/drawing/2014/main" id="{5E2D7679-8B01-4DDE-84B6-140BE24B0A4F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9" name="Google Shape;2775;p35">
            <a:extLst>
              <a:ext uri="{FF2B5EF4-FFF2-40B4-BE49-F238E27FC236}">
                <a16:creationId xmlns:a16="http://schemas.microsoft.com/office/drawing/2014/main" id="{3ACEFFF5-12C9-4E16-BAE6-CD6B8B3FAB89}"/>
              </a:ext>
            </a:extLst>
          </p:cNvPr>
          <p:cNvGrpSpPr/>
          <p:nvPr/>
        </p:nvGrpSpPr>
        <p:grpSpPr>
          <a:xfrm rot="10800000">
            <a:off x="1965228" y="3577131"/>
            <a:ext cx="1029855" cy="178366"/>
            <a:chOff x="5190295" y="4361121"/>
            <a:chExt cx="1029855" cy="178366"/>
          </a:xfrm>
        </p:grpSpPr>
        <p:sp>
          <p:nvSpPr>
            <p:cNvPr id="580" name="Google Shape;2776;p35">
              <a:extLst>
                <a:ext uri="{FF2B5EF4-FFF2-40B4-BE49-F238E27FC236}">
                  <a16:creationId xmlns:a16="http://schemas.microsoft.com/office/drawing/2014/main" id="{5EC718E4-B1DF-4FCA-9566-0487DF71F6F1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2777;p35">
              <a:extLst>
                <a:ext uri="{FF2B5EF4-FFF2-40B4-BE49-F238E27FC236}">
                  <a16:creationId xmlns:a16="http://schemas.microsoft.com/office/drawing/2014/main" id="{49D5CAE0-4910-4755-AA18-8EBB407D2A9C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2778;p35">
              <a:extLst>
                <a:ext uri="{FF2B5EF4-FFF2-40B4-BE49-F238E27FC236}">
                  <a16:creationId xmlns:a16="http://schemas.microsoft.com/office/drawing/2014/main" id="{1F18F31A-27FF-418E-8087-1CCA5ACDF11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2779;p35">
              <a:extLst>
                <a:ext uri="{FF2B5EF4-FFF2-40B4-BE49-F238E27FC236}">
                  <a16:creationId xmlns:a16="http://schemas.microsoft.com/office/drawing/2014/main" id="{042789DC-1E7E-43C2-8255-11A1D52EC83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2780;p35">
              <a:extLst>
                <a:ext uri="{FF2B5EF4-FFF2-40B4-BE49-F238E27FC236}">
                  <a16:creationId xmlns:a16="http://schemas.microsoft.com/office/drawing/2014/main" id="{E8D24295-B55B-444F-B190-77132CF10CDC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2781;p35">
              <a:extLst>
                <a:ext uri="{FF2B5EF4-FFF2-40B4-BE49-F238E27FC236}">
                  <a16:creationId xmlns:a16="http://schemas.microsoft.com/office/drawing/2014/main" id="{8DDE7056-2F9B-4036-A0C5-CA8B609DE01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2782;p35">
              <a:extLst>
                <a:ext uri="{FF2B5EF4-FFF2-40B4-BE49-F238E27FC236}">
                  <a16:creationId xmlns:a16="http://schemas.microsoft.com/office/drawing/2014/main" id="{ED6ACD35-C107-465D-8C36-ABA4FF2E6164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2783;p35">
              <a:extLst>
                <a:ext uri="{FF2B5EF4-FFF2-40B4-BE49-F238E27FC236}">
                  <a16:creationId xmlns:a16="http://schemas.microsoft.com/office/drawing/2014/main" id="{E87A454C-77EF-4B17-9BA2-BD6009C68A40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2784;p35">
              <a:extLst>
                <a:ext uri="{FF2B5EF4-FFF2-40B4-BE49-F238E27FC236}">
                  <a16:creationId xmlns:a16="http://schemas.microsoft.com/office/drawing/2014/main" id="{060EC45A-DFEE-4AC4-88EF-EC00574DF9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2785;p35">
              <a:extLst>
                <a:ext uri="{FF2B5EF4-FFF2-40B4-BE49-F238E27FC236}">
                  <a16:creationId xmlns:a16="http://schemas.microsoft.com/office/drawing/2014/main" id="{FA7239BE-ED98-41D9-9A04-84F8F43C6EC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2786;p35">
              <a:extLst>
                <a:ext uri="{FF2B5EF4-FFF2-40B4-BE49-F238E27FC236}">
                  <a16:creationId xmlns:a16="http://schemas.microsoft.com/office/drawing/2014/main" id="{C042E4BD-30BE-4FB2-BC01-C2858B91A8A8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2787;p35">
              <a:extLst>
                <a:ext uri="{FF2B5EF4-FFF2-40B4-BE49-F238E27FC236}">
                  <a16:creationId xmlns:a16="http://schemas.microsoft.com/office/drawing/2014/main" id="{10BA031B-54E3-4BE1-813C-F802C180E6B8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2788;p35">
              <a:extLst>
                <a:ext uri="{FF2B5EF4-FFF2-40B4-BE49-F238E27FC236}">
                  <a16:creationId xmlns:a16="http://schemas.microsoft.com/office/drawing/2014/main" id="{95C180D6-2C1B-44FD-8B84-8A03BA7922F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2789;p35">
              <a:extLst>
                <a:ext uri="{FF2B5EF4-FFF2-40B4-BE49-F238E27FC236}">
                  <a16:creationId xmlns:a16="http://schemas.microsoft.com/office/drawing/2014/main" id="{2246A51F-04CF-4EE3-B77D-639E3105F356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2790;p35">
              <a:extLst>
                <a:ext uri="{FF2B5EF4-FFF2-40B4-BE49-F238E27FC236}">
                  <a16:creationId xmlns:a16="http://schemas.microsoft.com/office/drawing/2014/main" id="{10CF8C31-136C-4A72-A8E4-70D449D373DA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2791;p35">
              <a:extLst>
                <a:ext uri="{FF2B5EF4-FFF2-40B4-BE49-F238E27FC236}">
                  <a16:creationId xmlns:a16="http://schemas.microsoft.com/office/drawing/2014/main" id="{972C1F37-5D7E-46D5-B09D-5216AA6F4C81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2792;p35">
              <a:extLst>
                <a:ext uri="{FF2B5EF4-FFF2-40B4-BE49-F238E27FC236}">
                  <a16:creationId xmlns:a16="http://schemas.microsoft.com/office/drawing/2014/main" id="{6A17AC9D-9DCD-49B2-AEB3-A9FB2518260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2793;p35">
              <a:extLst>
                <a:ext uri="{FF2B5EF4-FFF2-40B4-BE49-F238E27FC236}">
                  <a16:creationId xmlns:a16="http://schemas.microsoft.com/office/drawing/2014/main" id="{2BCF4899-9E49-442A-BF75-2E68E5205D30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2794;p35">
              <a:extLst>
                <a:ext uri="{FF2B5EF4-FFF2-40B4-BE49-F238E27FC236}">
                  <a16:creationId xmlns:a16="http://schemas.microsoft.com/office/drawing/2014/main" id="{5AE946FE-A74A-4F88-94CC-FCDBFE0ECAD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2795;p35">
              <a:extLst>
                <a:ext uri="{FF2B5EF4-FFF2-40B4-BE49-F238E27FC236}">
                  <a16:creationId xmlns:a16="http://schemas.microsoft.com/office/drawing/2014/main" id="{5C6477A6-6D47-476E-87C3-7E93A09E36B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2796;p35">
              <a:extLst>
                <a:ext uri="{FF2B5EF4-FFF2-40B4-BE49-F238E27FC236}">
                  <a16:creationId xmlns:a16="http://schemas.microsoft.com/office/drawing/2014/main" id="{B9473B61-2888-43F7-827E-4C39335D7A8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2797;p35">
              <a:extLst>
                <a:ext uri="{FF2B5EF4-FFF2-40B4-BE49-F238E27FC236}">
                  <a16:creationId xmlns:a16="http://schemas.microsoft.com/office/drawing/2014/main" id="{5209A67C-E34B-456D-B3D6-F0D3B14E378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2798;p35">
              <a:extLst>
                <a:ext uri="{FF2B5EF4-FFF2-40B4-BE49-F238E27FC236}">
                  <a16:creationId xmlns:a16="http://schemas.microsoft.com/office/drawing/2014/main" id="{693C49A9-0857-4C47-A1F4-16870D376E4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2799;p35">
              <a:extLst>
                <a:ext uri="{FF2B5EF4-FFF2-40B4-BE49-F238E27FC236}">
                  <a16:creationId xmlns:a16="http://schemas.microsoft.com/office/drawing/2014/main" id="{488FACB0-6325-4785-BBFA-6A2FAEA3CF7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2800;p35">
              <a:extLst>
                <a:ext uri="{FF2B5EF4-FFF2-40B4-BE49-F238E27FC236}">
                  <a16:creationId xmlns:a16="http://schemas.microsoft.com/office/drawing/2014/main" id="{C0526AC1-E5A7-4525-952B-EC7ED9C115F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2801;p35">
              <a:extLst>
                <a:ext uri="{FF2B5EF4-FFF2-40B4-BE49-F238E27FC236}">
                  <a16:creationId xmlns:a16="http://schemas.microsoft.com/office/drawing/2014/main" id="{B64C87E2-9660-4319-9ABF-7973B893E95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2802;p35">
              <a:extLst>
                <a:ext uri="{FF2B5EF4-FFF2-40B4-BE49-F238E27FC236}">
                  <a16:creationId xmlns:a16="http://schemas.microsoft.com/office/drawing/2014/main" id="{5160310E-1655-4C00-86CF-57C60012821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2803;p35">
              <a:extLst>
                <a:ext uri="{FF2B5EF4-FFF2-40B4-BE49-F238E27FC236}">
                  <a16:creationId xmlns:a16="http://schemas.microsoft.com/office/drawing/2014/main" id="{F045B8C2-1D38-4755-BA8E-337D9715DE25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2804;p35">
              <a:extLst>
                <a:ext uri="{FF2B5EF4-FFF2-40B4-BE49-F238E27FC236}">
                  <a16:creationId xmlns:a16="http://schemas.microsoft.com/office/drawing/2014/main" id="{C99822C7-9D65-4788-859F-EE7E9A657B49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2805;p35">
              <a:extLst>
                <a:ext uri="{FF2B5EF4-FFF2-40B4-BE49-F238E27FC236}">
                  <a16:creationId xmlns:a16="http://schemas.microsoft.com/office/drawing/2014/main" id="{C1D74536-EDFC-424D-8F82-D8DB4BDACA13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2806;p35">
              <a:extLst>
                <a:ext uri="{FF2B5EF4-FFF2-40B4-BE49-F238E27FC236}">
                  <a16:creationId xmlns:a16="http://schemas.microsoft.com/office/drawing/2014/main" id="{576A27DC-5012-4A35-A39D-95386DADFCE8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2807;p35">
              <a:extLst>
                <a:ext uri="{FF2B5EF4-FFF2-40B4-BE49-F238E27FC236}">
                  <a16:creationId xmlns:a16="http://schemas.microsoft.com/office/drawing/2014/main" id="{0118A50D-2999-4B51-85FF-4C98EDAF4AA5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2808;p35">
              <a:extLst>
                <a:ext uri="{FF2B5EF4-FFF2-40B4-BE49-F238E27FC236}">
                  <a16:creationId xmlns:a16="http://schemas.microsoft.com/office/drawing/2014/main" id="{A0CF9260-67EE-4C56-B63C-7B6829AE496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2809;p35">
              <a:extLst>
                <a:ext uri="{FF2B5EF4-FFF2-40B4-BE49-F238E27FC236}">
                  <a16:creationId xmlns:a16="http://schemas.microsoft.com/office/drawing/2014/main" id="{C472DBF6-4B82-4C55-AED1-3CCB4F6E85F6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2810;p35">
              <a:extLst>
                <a:ext uri="{FF2B5EF4-FFF2-40B4-BE49-F238E27FC236}">
                  <a16:creationId xmlns:a16="http://schemas.microsoft.com/office/drawing/2014/main" id="{35CC83B4-2BE5-41B6-9910-39D914D1AED9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2811;p35">
              <a:extLst>
                <a:ext uri="{FF2B5EF4-FFF2-40B4-BE49-F238E27FC236}">
                  <a16:creationId xmlns:a16="http://schemas.microsoft.com/office/drawing/2014/main" id="{1715528D-A7DA-4CC2-AF17-E2CAFC3D62FA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2812;p35">
              <a:extLst>
                <a:ext uri="{FF2B5EF4-FFF2-40B4-BE49-F238E27FC236}">
                  <a16:creationId xmlns:a16="http://schemas.microsoft.com/office/drawing/2014/main" id="{E9E459A0-3660-4520-AD8B-9996F5EF5504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2813;p35">
              <a:extLst>
                <a:ext uri="{FF2B5EF4-FFF2-40B4-BE49-F238E27FC236}">
                  <a16:creationId xmlns:a16="http://schemas.microsoft.com/office/drawing/2014/main" id="{3B473B58-9115-42AC-8829-1C01FC34B727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2814;p35">
              <a:extLst>
                <a:ext uri="{FF2B5EF4-FFF2-40B4-BE49-F238E27FC236}">
                  <a16:creationId xmlns:a16="http://schemas.microsoft.com/office/drawing/2014/main" id="{8BC2FFA6-B759-4D25-B3DE-805D0E1A16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19" name="Google Shape;2775;p35">
            <a:extLst>
              <a:ext uri="{FF2B5EF4-FFF2-40B4-BE49-F238E27FC236}">
                <a16:creationId xmlns:a16="http://schemas.microsoft.com/office/drawing/2014/main" id="{B84EF6CC-EAD0-422F-98B0-7E32F735838D}"/>
              </a:ext>
            </a:extLst>
          </p:cNvPr>
          <p:cNvGrpSpPr/>
          <p:nvPr/>
        </p:nvGrpSpPr>
        <p:grpSpPr>
          <a:xfrm rot="10800000">
            <a:off x="3010045" y="3574070"/>
            <a:ext cx="1029855" cy="178366"/>
            <a:chOff x="5190295" y="4361121"/>
            <a:chExt cx="1029855" cy="178366"/>
          </a:xfrm>
        </p:grpSpPr>
        <p:sp>
          <p:nvSpPr>
            <p:cNvPr id="620" name="Google Shape;2776;p35">
              <a:extLst>
                <a:ext uri="{FF2B5EF4-FFF2-40B4-BE49-F238E27FC236}">
                  <a16:creationId xmlns:a16="http://schemas.microsoft.com/office/drawing/2014/main" id="{BE00D0A0-7FD5-4C16-968D-3892CC03153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2777;p35">
              <a:extLst>
                <a:ext uri="{FF2B5EF4-FFF2-40B4-BE49-F238E27FC236}">
                  <a16:creationId xmlns:a16="http://schemas.microsoft.com/office/drawing/2014/main" id="{4D02FF3E-DED8-4F60-8B79-0B7E9335ADF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2778;p35">
              <a:extLst>
                <a:ext uri="{FF2B5EF4-FFF2-40B4-BE49-F238E27FC236}">
                  <a16:creationId xmlns:a16="http://schemas.microsoft.com/office/drawing/2014/main" id="{6E3C26B5-4CCC-47E0-91C3-6873384B982D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2779;p35">
              <a:extLst>
                <a:ext uri="{FF2B5EF4-FFF2-40B4-BE49-F238E27FC236}">
                  <a16:creationId xmlns:a16="http://schemas.microsoft.com/office/drawing/2014/main" id="{1D2F24C9-4300-40FA-B14F-844353FE64F6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2780;p35">
              <a:extLst>
                <a:ext uri="{FF2B5EF4-FFF2-40B4-BE49-F238E27FC236}">
                  <a16:creationId xmlns:a16="http://schemas.microsoft.com/office/drawing/2014/main" id="{2FDBFB3B-E2DA-4AD0-8FDE-B7C2E6810E9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5" name="Google Shape;2781;p35">
              <a:extLst>
                <a:ext uri="{FF2B5EF4-FFF2-40B4-BE49-F238E27FC236}">
                  <a16:creationId xmlns:a16="http://schemas.microsoft.com/office/drawing/2014/main" id="{5F4398D1-D06E-48E4-BF70-71D345ED2E56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6" name="Google Shape;2782;p35">
              <a:extLst>
                <a:ext uri="{FF2B5EF4-FFF2-40B4-BE49-F238E27FC236}">
                  <a16:creationId xmlns:a16="http://schemas.microsoft.com/office/drawing/2014/main" id="{733F9C7D-9A7C-4516-BD44-1647D5DCFE7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2783;p35">
              <a:extLst>
                <a:ext uri="{FF2B5EF4-FFF2-40B4-BE49-F238E27FC236}">
                  <a16:creationId xmlns:a16="http://schemas.microsoft.com/office/drawing/2014/main" id="{59B5428D-BDAF-4C29-979D-3D347650D17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2784;p35">
              <a:extLst>
                <a:ext uri="{FF2B5EF4-FFF2-40B4-BE49-F238E27FC236}">
                  <a16:creationId xmlns:a16="http://schemas.microsoft.com/office/drawing/2014/main" id="{91424E00-FA7C-4B4B-9A31-8919064A353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2785;p35">
              <a:extLst>
                <a:ext uri="{FF2B5EF4-FFF2-40B4-BE49-F238E27FC236}">
                  <a16:creationId xmlns:a16="http://schemas.microsoft.com/office/drawing/2014/main" id="{0EC29ED2-8A7F-499A-83E1-2DACCD7F84A2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2786;p35">
              <a:extLst>
                <a:ext uri="{FF2B5EF4-FFF2-40B4-BE49-F238E27FC236}">
                  <a16:creationId xmlns:a16="http://schemas.microsoft.com/office/drawing/2014/main" id="{483C4AB1-0B16-4D09-BB27-3B03F56A529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2787;p35">
              <a:extLst>
                <a:ext uri="{FF2B5EF4-FFF2-40B4-BE49-F238E27FC236}">
                  <a16:creationId xmlns:a16="http://schemas.microsoft.com/office/drawing/2014/main" id="{FB262A60-8572-4A08-8D86-E160E1FA8DC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2788;p35">
              <a:extLst>
                <a:ext uri="{FF2B5EF4-FFF2-40B4-BE49-F238E27FC236}">
                  <a16:creationId xmlns:a16="http://schemas.microsoft.com/office/drawing/2014/main" id="{1101E25F-E93B-4795-9C28-FF72CCCA95E1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2789;p35">
              <a:extLst>
                <a:ext uri="{FF2B5EF4-FFF2-40B4-BE49-F238E27FC236}">
                  <a16:creationId xmlns:a16="http://schemas.microsoft.com/office/drawing/2014/main" id="{152D1805-26AE-43EC-AFEF-E991DB56076A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2790;p35">
              <a:extLst>
                <a:ext uri="{FF2B5EF4-FFF2-40B4-BE49-F238E27FC236}">
                  <a16:creationId xmlns:a16="http://schemas.microsoft.com/office/drawing/2014/main" id="{98180642-8F86-4BEF-BAD4-ECF502888CA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2791;p35">
              <a:extLst>
                <a:ext uri="{FF2B5EF4-FFF2-40B4-BE49-F238E27FC236}">
                  <a16:creationId xmlns:a16="http://schemas.microsoft.com/office/drawing/2014/main" id="{5E8E6965-C476-45DF-A1F3-4AD6620A93E4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2792;p35">
              <a:extLst>
                <a:ext uri="{FF2B5EF4-FFF2-40B4-BE49-F238E27FC236}">
                  <a16:creationId xmlns:a16="http://schemas.microsoft.com/office/drawing/2014/main" id="{958DEAD0-18C9-44EB-B611-8B0BC0E400B4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2793;p35">
              <a:extLst>
                <a:ext uri="{FF2B5EF4-FFF2-40B4-BE49-F238E27FC236}">
                  <a16:creationId xmlns:a16="http://schemas.microsoft.com/office/drawing/2014/main" id="{5E0D141A-EEF3-48E2-8B52-91EA2C54B2E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2794;p35">
              <a:extLst>
                <a:ext uri="{FF2B5EF4-FFF2-40B4-BE49-F238E27FC236}">
                  <a16:creationId xmlns:a16="http://schemas.microsoft.com/office/drawing/2014/main" id="{5B2B78AC-7339-4132-8A88-4874A498B38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2795;p35">
              <a:extLst>
                <a:ext uri="{FF2B5EF4-FFF2-40B4-BE49-F238E27FC236}">
                  <a16:creationId xmlns:a16="http://schemas.microsoft.com/office/drawing/2014/main" id="{38DAE35A-8972-4E5E-B994-9AD235928C4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2796;p35">
              <a:extLst>
                <a:ext uri="{FF2B5EF4-FFF2-40B4-BE49-F238E27FC236}">
                  <a16:creationId xmlns:a16="http://schemas.microsoft.com/office/drawing/2014/main" id="{6A3FB904-0E1D-49DF-9B80-D6266A3D361B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2797;p35">
              <a:extLst>
                <a:ext uri="{FF2B5EF4-FFF2-40B4-BE49-F238E27FC236}">
                  <a16:creationId xmlns:a16="http://schemas.microsoft.com/office/drawing/2014/main" id="{873186AA-CF67-4EB7-9AC5-0303B7CB945D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2798;p35">
              <a:extLst>
                <a:ext uri="{FF2B5EF4-FFF2-40B4-BE49-F238E27FC236}">
                  <a16:creationId xmlns:a16="http://schemas.microsoft.com/office/drawing/2014/main" id="{851EF6A3-7598-46FA-9221-AA18E5DC1BA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2799;p35">
              <a:extLst>
                <a:ext uri="{FF2B5EF4-FFF2-40B4-BE49-F238E27FC236}">
                  <a16:creationId xmlns:a16="http://schemas.microsoft.com/office/drawing/2014/main" id="{BCD12BC7-EA96-4261-8B8D-2377583D1408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2800;p35">
              <a:extLst>
                <a:ext uri="{FF2B5EF4-FFF2-40B4-BE49-F238E27FC236}">
                  <a16:creationId xmlns:a16="http://schemas.microsoft.com/office/drawing/2014/main" id="{202F4D06-CBDC-4F6D-96B4-539A99CC0F45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2801;p35">
              <a:extLst>
                <a:ext uri="{FF2B5EF4-FFF2-40B4-BE49-F238E27FC236}">
                  <a16:creationId xmlns:a16="http://schemas.microsoft.com/office/drawing/2014/main" id="{995BA409-F1E1-47C5-BE9A-BFBD271E5D4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2802;p35">
              <a:extLst>
                <a:ext uri="{FF2B5EF4-FFF2-40B4-BE49-F238E27FC236}">
                  <a16:creationId xmlns:a16="http://schemas.microsoft.com/office/drawing/2014/main" id="{8FB729CE-46E5-45DD-964D-18ACF30A036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2803;p35">
              <a:extLst>
                <a:ext uri="{FF2B5EF4-FFF2-40B4-BE49-F238E27FC236}">
                  <a16:creationId xmlns:a16="http://schemas.microsoft.com/office/drawing/2014/main" id="{68A4871E-BE53-4F18-A7C6-1819797C52F1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2804;p35">
              <a:extLst>
                <a:ext uri="{FF2B5EF4-FFF2-40B4-BE49-F238E27FC236}">
                  <a16:creationId xmlns:a16="http://schemas.microsoft.com/office/drawing/2014/main" id="{2E51AEDB-3E46-4BA8-A327-F9B581B922D1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2805;p35">
              <a:extLst>
                <a:ext uri="{FF2B5EF4-FFF2-40B4-BE49-F238E27FC236}">
                  <a16:creationId xmlns:a16="http://schemas.microsoft.com/office/drawing/2014/main" id="{AEDD0473-D924-4157-8A4B-DFE27710D18D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2806;p35">
              <a:extLst>
                <a:ext uri="{FF2B5EF4-FFF2-40B4-BE49-F238E27FC236}">
                  <a16:creationId xmlns:a16="http://schemas.microsoft.com/office/drawing/2014/main" id="{D1AA4A53-7901-4E95-809D-E9550A491A5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2807;p35">
              <a:extLst>
                <a:ext uri="{FF2B5EF4-FFF2-40B4-BE49-F238E27FC236}">
                  <a16:creationId xmlns:a16="http://schemas.microsoft.com/office/drawing/2014/main" id="{0EAD2C84-3798-44CC-8F71-3D1426245D0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2808;p35">
              <a:extLst>
                <a:ext uri="{FF2B5EF4-FFF2-40B4-BE49-F238E27FC236}">
                  <a16:creationId xmlns:a16="http://schemas.microsoft.com/office/drawing/2014/main" id="{B1F0DD66-0A61-423F-904B-9E2193B5FD42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2809;p35">
              <a:extLst>
                <a:ext uri="{FF2B5EF4-FFF2-40B4-BE49-F238E27FC236}">
                  <a16:creationId xmlns:a16="http://schemas.microsoft.com/office/drawing/2014/main" id="{D25C321F-BFBC-4A81-B95D-0AB4D14E5F8B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810;p35">
              <a:extLst>
                <a:ext uri="{FF2B5EF4-FFF2-40B4-BE49-F238E27FC236}">
                  <a16:creationId xmlns:a16="http://schemas.microsoft.com/office/drawing/2014/main" id="{85C4BBB6-1F76-4344-BED5-6A82B783DDB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811;p35">
              <a:extLst>
                <a:ext uri="{FF2B5EF4-FFF2-40B4-BE49-F238E27FC236}">
                  <a16:creationId xmlns:a16="http://schemas.microsoft.com/office/drawing/2014/main" id="{15C4F4C5-D502-4CA2-9936-0C4481C53B8E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2812;p35">
              <a:extLst>
                <a:ext uri="{FF2B5EF4-FFF2-40B4-BE49-F238E27FC236}">
                  <a16:creationId xmlns:a16="http://schemas.microsoft.com/office/drawing/2014/main" id="{CE568FA8-7021-4D08-8065-DC08A1FAC261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2813;p35">
              <a:extLst>
                <a:ext uri="{FF2B5EF4-FFF2-40B4-BE49-F238E27FC236}">
                  <a16:creationId xmlns:a16="http://schemas.microsoft.com/office/drawing/2014/main" id="{72BBFC65-5A6C-43E2-9CF4-3360B287F397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2814;p35">
              <a:extLst>
                <a:ext uri="{FF2B5EF4-FFF2-40B4-BE49-F238E27FC236}">
                  <a16:creationId xmlns:a16="http://schemas.microsoft.com/office/drawing/2014/main" id="{15467A13-A1D6-408D-B7C4-466E9246D11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9" name="Google Shape;2775;p35">
            <a:extLst>
              <a:ext uri="{FF2B5EF4-FFF2-40B4-BE49-F238E27FC236}">
                <a16:creationId xmlns:a16="http://schemas.microsoft.com/office/drawing/2014/main" id="{CB9CD49D-8BB2-464E-A39D-37716DCE7D07}"/>
              </a:ext>
            </a:extLst>
          </p:cNvPr>
          <p:cNvGrpSpPr/>
          <p:nvPr/>
        </p:nvGrpSpPr>
        <p:grpSpPr>
          <a:xfrm rot="10800000">
            <a:off x="4050137" y="3575852"/>
            <a:ext cx="1029855" cy="178366"/>
            <a:chOff x="5190295" y="4361121"/>
            <a:chExt cx="1029855" cy="178366"/>
          </a:xfrm>
        </p:grpSpPr>
        <p:sp>
          <p:nvSpPr>
            <p:cNvPr id="660" name="Google Shape;2776;p35">
              <a:extLst>
                <a:ext uri="{FF2B5EF4-FFF2-40B4-BE49-F238E27FC236}">
                  <a16:creationId xmlns:a16="http://schemas.microsoft.com/office/drawing/2014/main" id="{91D4C34C-BF72-4B73-9756-8F45A677DF65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2777;p35">
              <a:extLst>
                <a:ext uri="{FF2B5EF4-FFF2-40B4-BE49-F238E27FC236}">
                  <a16:creationId xmlns:a16="http://schemas.microsoft.com/office/drawing/2014/main" id="{AEEAE5FB-52F4-4F7E-829D-13B3D1016983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2778;p35">
              <a:extLst>
                <a:ext uri="{FF2B5EF4-FFF2-40B4-BE49-F238E27FC236}">
                  <a16:creationId xmlns:a16="http://schemas.microsoft.com/office/drawing/2014/main" id="{7A83A8EC-2DE7-4673-A4B5-7EC2A177F6EA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2779;p35">
              <a:extLst>
                <a:ext uri="{FF2B5EF4-FFF2-40B4-BE49-F238E27FC236}">
                  <a16:creationId xmlns:a16="http://schemas.microsoft.com/office/drawing/2014/main" id="{55B3A0F0-F4CD-419C-97A5-BF9D399E0B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2780;p35">
              <a:extLst>
                <a:ext uri="{FF2B5EF4-FFF2-40B4-BE49-F238E27FC236}">
                  <a16:creationId xmlns:a16="http://schemas.microsoft.com/office/drawing/2014/main" id="{817C0C34-B843-4AF2-830A-9874755B7B52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" name="Google Shape;2781;p35">
              <a:extLst>
                <a:ext uri="{FF2B5EF4-FFF2-40B4-BE49-F238E27FC236}">
                  <a16:creationId xmlns:a16="http://schemas.microsoft.com/office/drawing/2014/main" id="{E7855FB5-0B8E-4C95-A348-2CF50DE7B1B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6" name="Google Shape;2782;p35">
              <a:extLst>
                <a:ext uri="{FF2B5EF4-FFF2-40B4-BE49-F238E27FC236}">
                  <a16:creationId xmlns:a16="http://schemas.microsoft.com/office/drawing/2014/main" id="{56434F90-7039-402D-AAD4-FB39DF32F58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" name="Google Shape;2783;p35">
              <a:extLst>
                <a:ext uri="{FF2B5EF4-FFF2-40B4-BE49-F238E27FC236}">
                  <a16:creationId xmlns:a16="http://schemas.microsoft.com/office/drawing/2014/main" id="{B774488E-907B-4991-9728-C8C7B14CF1AA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8" name="Google Shape;2784;p35">
              <a:extLst>
                <a:ext uri="{FF2B5EF4-FFF2-40B4-BE49-F238E27FC236}">
                  <a16:creationId xmlns:a16="http://schemas.microsoft.com/office/drawing/2014/main" id="{69053F2C-7511-4977-AE52-30316FD17D1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9" name="Google Shape;2785;p35">
              <a:extLst>
                <a:ext uri="{FF2B5EF4-FFF2-40B4-BE49-F238E27FC236}">
                  <a16:creationId xmlns:a16="http://schemas.microsoft.com/office/drawing/2014/main" id="{0EBE433D-FD8F-47F6-9B1F-79EB7D3670B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0" name="Google Shape;2786;p35">
              <a:extLst>
                <a:ext uri="{FF2B5EF4-FFF2-40B4-BE49-F238E27FC236}">
                  <a16:creationId xmlns:a16="http://schemas.microsoft.com/office/drawing/2014/main" id="{9B565838-4DF1-4BF0-8CD6-F18B4134365F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1" name="Google Shape;2787;p35">
              <a:extLst>
                <a:ext uri="{FF2B5EF4-FFF2-40B4-BE49-F238E27FC236}">
                  <a16:creationId xmlns:a16="http://schemas.microsoft.com/office/drawing/2014/main" id="{A3B52CFE-BF39-4ADD-AAD4-1E4621FA334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2" name="Google Shape;2788;p35">
              <a:extLst>
                <a:ext uri="{FF2B5EF4-FFF2-40B4-BE49-F238E27FC236}">
                  <a16:creationId xmlns:a16="http://schemas.microsoft.com/office/drawing/2014/main" id="{A83139C5-601F-4759-8D3A-AFA5BC3C784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3" name="Google Shape;2789;p35">
              <a:extLst>
                <a:ext uri="{FF2B5EF4-FFF2-40B4-BE49-F238E27FC236}">
                  <a16:creationId xmlns:a16="http://schemas.microsoft.com/office/drawing/2014/main" id="{153333F5-600B-4A7D-A4EF-6F4E7021079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4" name="Google Shape;2790;p35">
              <a:extLst>
                <a:ext uri="{FF2B5EF4-FFF2-40B4-BE49-F238E27FC236}">
                  <a16:creationId xmlns:a16="http://schemas.microsoft.com/office/drawing/2014/main" id="{4E88846A-AFC6-4454-87FF-75D6674DBECA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5" name="Google Shape;2791;p35">
              <a:extLst>
                <a:ext uri="{FF2B5EF4-FFF2-40B4-BE49-F238E27FC236}">
                  <a16:creationId xmlns:a16="http://schemas.microsoft.com/office/drawing/2014/main" id="{6035575B-F48B-415E-99CB-5B83DB6C037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6" name="Google Shape;2792;p35">
              <a:extLst>
                <a:ext uri="{FF2B5EF4-FFF2-40B4-BE49-F238E27FC236}">
                  <a16:creationId xmlns:a16="http://schemas.microsoft.com/office/drawing/2014/main" id="{B7146A2D-8E9F-46A4-83EF-05B4151A3A0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7" name="Google Shape;2793;p35">
              <a:extLst>
                <a:ext uri="{FF2B5EF4-FFF2-40B4-BE49-F238E27FC236}">
                  <a16:creationId xmlns:a16="http://schemas.microsoft.com/office/drawing/2014/main" id="{62149B4A-BFAA-4E16-ABED-7BC3BDD61F6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8" name="Google Shape;2794;p35">
              <a:extLst>
                <a:ext uri="{FF2B5EF4-FFF2-40B4-BE49-F238E27FC236}">
                  <a16:creationId xmlns:a16="http://schemas.microsoft.com/office/drawing/2014/main" id="{AB99E4C1-3C35-4AAC-9DD0-CDE909EEA6C2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" name="Google Shape;2795;p35">
              <a:extLst>
                <a:ext uri="{FF2B5EF4-FFF2-40B4-BE49-F238E27FC236}">
                  <a16:creationId xmlns:a16="http://schemas.microsoft.com/office/drawing/2014/main" id="{D9D2ACA8-1A7D-41BA-9BF6-0588FA1BDB3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0" name="Google Shape;2796;p35">
              <a:extLst>
                <a:ext uri="{FF2B5EF4-FFF2-40B4-BE49-F238E27FC236}">
                  <a16:creationId xmlns:a16="http://schemas.microsoft.com/office/drawing/2014/main" id="{BCE53B7E-DC35-46CB-8674-0715B9BB28C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1" name="Google Shape;2797;p35">
              <a:extLst>
                <a:ext uri="{FF2B5EF4-FFF2-40B4-BE49-F238E27FC236}">
                  <a16:creationId xmlns:a16="http://schemas.microsoft.com/office/drawing/2014/main" id="{8D87820F-5DF6-4E1C-8601-8F2119C002CF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2" name="Google Shape;2798;p35">
              <a:extLst>
                <a:ext uri="{FF2B5EF4-FFF2-40B4-BE49-F238E27FC236}">
                  <a16:creationId xmlns:a16="http://schemas.microsoft.com/office/drawing/2014/main" id="{FB207F27-7417-4556-B761-8671844E564B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3" name="Google Shape;2799;p35">
              <a:extLst>
                <a:ext uri="{FF2B5EF4-FFF2-40B4-BE49-F238E27FC236}">
                  <a16:creationId xmlns:a16="http://schemas.microsoft.com/office/drawing/2014/main" id="{34B86E0D-8553-4C3B-9851-0B392FA18AA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4" name="Google Shape;2800;p35">
              <a:extLst>
                <a:ext uri="{FF2B5EF4-FFF2-40B4-BE49-F238E27FC236}">
                  <a16:creationId xmlns:a16="http://schemas.microsoft.com/office/drawing/2014/main" id="{4B267D55-CF52-452B-A8C1-52772CDA919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5" name="Google Shape;2801;p35">
              <a:extLst>
                <a:ext uri="{FF2B5EF4-FFF2-40B4-BE49-F238E27FC236}">
                  <a16:creationId xmlns:a16="http://schemas.microsoft.com/office/drawing/2014/main" id="{F36B5B56-599E-4777-A4BB-6C4A630DF5F1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6" name="Google Shape;2802;p35">
              <a:extLst>
                <a:ext uri="{FF2B5EF4-FFF2-40B4-BE49-F238E27FC236}">
                  <a16:creationId xmlns:a16="http://schemas.microsoft.com/office/drawing/2014/main" id="{3DCAC9AB-B420-414D-8E2A-0989B6C8C371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8" name="Google Shape;2803;p35">
              <a:extLst>
                <a:ext uri="{FF2B5EF4-FFF2-40B4-BE49-F238E27FC236}">
                  <a16:creationId xmlns:a16="http://schemas.microsoft.com/office/drawing/2014/main" id="{C878CE78-A5FE-460C-87AB-BF366164366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9" name="Google Shape;2804;p35">
              <a:extLst>
                <a:ext uri="{FF2B5EF4-FFF2-40B4-BE49-F238E27FC236}">
                  <a16:creationId xmlns:a16="http://schemas.microsoft.com/office/drawing/2014/main" id="{92D0E1C7-748B-4F9C-AC34-136E81376FD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0" name="Google Shape;2805;p35">
              <a:extLst>
                <a:ext uri="{FF2B5EF4-FFF2-40B4-BE49-F238E27FC236}">
                  <a16:creationId xmlns:a16="http://schemas.microsoft.com/office/drawing/2014/main" id="{1C3C10E1-0DFE-4E85-8C3E-D71AC91EF956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2806;p35">
              <a:extLst>
                <a:ext uri="{FF2B5EF4-FFF2-40B4-BE49-F238E27FC236}">
                  <a16:creationId xmlns:a16="http://schemas.microsoft.com/office/drawing/2014/main" id="{BB84594A-3CF8-49A2-9764-A088D2FC796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4" name="Google Shape;2807;p35">
              <a:extLst>
                <a:ext uri="{FF2B5EF4-FFF2-40B4-BE49-F238E27FC236}">
                  <a16:creationId xmlns:a16="http://schemas.microsoft.com/office/drawing/2014/main" id="{0709587A-916C-415E-ACF6-3272A8EEAE8E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5" name="Google Shape;2808;p35">
              <a:extLst>
                <a:ext uri="{FF2B5EF4-FFF2-40B4-BE49-F238E27FC236}">
                  <a16:creationId xmlns:a16="http://schemas.microsoft.com/office/drawing/2014/main" id="{7E725D7A-FFA9-4B60-884D-C042A1633772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6" name="Google Shape;2809;p35">
              <a:extLst>
                <a:ext uri="{FF2B5EF4-FFF2-40B4-BE49-F238E27FC236}">
                  <a16:creationId xmlns:a16="http://schemas.microsoft.com/office/drawing/2014/main" id="{307040AD-F4EC-44A8-AED9-DFBA246DB16B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7" name="Google Shape;2810;p35">
              <a:extLst>
                <a:ext uri="{FF2B5EF4-FFF2-40B4-BE49-F238E27FC236}">
                  <a16:creationId xmlns:a16="http://schemas.microsoft.com/office/drawing/2014/main" id="{A24FEEBF-4327-4ECB-ACD9-198D86E4A746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2811;p35">
              <a:extLst>
                <a:ext uri="{FF2B5EF4-FFF2-40B4-BE49-F238E27FC236}">
                  <a16:creationId xmlns:a16="http://schemas.microsoft.com/office/drawing/2014/main" id="{A29EC44A-1912-4980-8693-9509691F687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9" name="Google Shape;2812;p35">
              <a:extLst>
                <a:ext uri="{FF2B5EF4-FFF2-40B4-BE49-F238E27FC236}">
                  <a16:creationId xmlns:a16="http://schemas.microsoft.com/office/drawing/2014/main" id="{A2C587FC-15D8-4F21-A563-EA8FA5B21F89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" name="Google Shape;2813;p35">
              <a:extLst>
                <a:ext uri="{FF2B5EF4-FFF2-40B4-BE49-F238E27FC236}">
                  <a16:creationId xmlns:a16="http://schemas.microsoft.com/office/drawing/2014/main" id="{6DFEE590-8088-436A-8028-C36E511AC1C5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" name="Google Shape;2814;p35">
              <a:extLst>
                <a:ext uri="{FF2B5EF4-FFF2-40B4-BE49-F238E27FC236}">
                  <a16:creationId xmlns:a16="http://schemas.microsoft.com/office/drawing/2014/main" id="{D566CE64-15E7-435C-9E92-015683C0C7A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2" name="Google Shape;2775;p35">
            <a:extLst>
              <a:ext uri="{FF2B5EF4-FFF2-40B4-BE49-F238E27FC236}">
                <a16:creationId xmlns:a16="http://schemas.microsoft.com/office/drawing/2014/main" id="{1A2F5901-2FB0-4565-BE12-657D596B2EB4}"/>
              </a:ext>
            </a:extLst>
          </p:cNvPr>
          <p:cNvGrpSpPr/>
          <p:nvPr/>
        </p:nvGrpSpPr>
        <p:grpSpPr>
          <a:xfrm rot="10800000">
            <a:off x="5101451" y="3575056"/>
            <a:ext cx="1029855" cy="178366"/>
            <a:chOff x="5190295" y="4361121"/>
            <a:chExt cx="1029855" cy="178366"/>
          </a:xfrm>
        </p:grpSpPr>
        <p:sp>
          <p:nvSpPr>
            <p:cNvPr id="753" name="Google Shape;2776;p35">
              <a:extLst>
                <a:ext uri="{FF2B5EF4-FFF2-40B4-BE49-F238E27FC236}">
                  <a16:creationId xmlns:a16="http://schemas.microsoft.com/office/drawing/2014/main" id="{3632CA23-B1DC-4424-B5DF-9D83FD5DF3F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" name="Google Shape;2777;p35">
              <a:extLst>
                <a:ext uri="{FF2B5EF4-FFF2-40B4-BE49-F238E27FC236}">
                  <a16:creationId xmlns:a16="http://schemas.microsoft.com/office/drawing/2014/main" id="{D4F36F24-25DC-4BE0-9EF7-95CEB150171A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" name="Google Shape;2778;p35">
              <a:extLst>
                <a:ext uri="{FF2B5EF4-FFF2-40B4-BE49-F238E27FC236}">
                  <a16:creationId xmlns:a16="http://schemas.microsoft.com/office/drawing/2014/main" id="{52FC056D-1D9D-4E9C-874D-0EA85F0191A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6" name="Google Shape;2779;p35">
              <a:extLst>
                <a:ext uri="{FF2B5EF4-FFF2-40B4-BE49-F238E27FC236}">
                  <a16:creationId xmlns:a16="http://schemas.microsoft.com/office/drawing/2014/main" id="{2E145504-5C14-4E0F-B806-EE14C8F56D2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2780;p35">
              <a:extLst>
                <a:ext uri="{FF2B5EF4-FFF2-40B4-BE49-F238E27FC236}">
                  <a16:creationId xmlns:a16="http://schemas.microsoft.com/office/drawing/2014/main" id="{9E818E8F-7040-4EA2-A01F-081119A32862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8" name="Google Shape;2781;p35">
              <a:extLst>
                <a:ext uri="{FF2B5EF4-FFF2-40B4-BE49-F238E27FC236}">
                  <a16:creationId xmlns:a16="http://schemas.microsoft.com/office/drawing/2014/main" id="{58AF4ABF-2B4C-4628-B0B6-6F85EF0DA034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9" name="Google Shape;2782;p35">
              <a:extLst>
                <a:ext uri="{FF2B5EF4-FFF2-40B4-BE49-F238E27FC236}">
                  <a16:creationId xmlns:a16="http://schemas.microsoft.com/office/drawing/2014/main" id="{E1EB6A29-AB90-4B1C-9E56-42F1624D03F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0" name="Google Shape;2783;p35">
              <a:extLst>
                <a:ext uri="{FF2B5EF4-FFF2-40B4-BE49-F238E27FC236}">
                  <a16:creationId xmlns:a16="http://schemas.microsoft.com/office/drawing/2014/main" id="{B030F90C-57A5-4D06-A27A-7126B69AA66D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1" name="Google Shape;2784;p35">
              <a:extLst>
                <a:ext uri="{FF2B5EF4-FFF2-40B4-BE49-F238E27FC236}">
                  <a16:creationId xmlns:a16="http://schemas.microsoft.com/office/drawing/2014/main" id="{F9A53215-5281-4FE7-84B4-C1D2C039624E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2785;p35">
              <a:extLst>
                <a:ext uri="{FF2B5EF4-FFF2-40B4-BE49-F238E27FC236}">
                  <a16:creationId xmlns:a16="http://schemas.microsoft.com/office/drawing/2014/main" id="{564CA424-E65A-438E-8B4E-68314D56337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2786;p35">
              <a:extLst>
                <a:ext uri="{FF2B5EF4-FFF2-40B4-BE49-F238E27FC236}">
                  <a16:creationId xmlns:a16="http://schemas.microsoft.com/office/drawing/2014/main" id="{C69240AF-78D3-4303-A19F-A49A9F34575B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2787;p35">
              <a:extLst>
                <a:ext uri="{FF2B5EF4-FFF2-40B4-BE49-F238E27FC236}">
                  <a16:creationId xmlns:a16="http://schemas.microsoft.com/office/drawing/2014/main" id="{D10C7875-059E-41D1-BFDD-8CD5DE9DDCB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2788;p35">
              <a:extLst>
                <a:ext uri="{FF2B5EF4-FFF2-40B4-BE49-F238E27FC236}">
                  <a16:creationId xmlns:a16="http://schemas.microsoft.com/office/drawing/2014/main" id="{5A0936D9-AAA5-43AA-948C-55079EDC11A2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2789;p35">
              <a:extLst>
                <a:ext uri="{FF2B5EF4-FFF2-40B4-BE49-F238E27FC236}">
                  <a16:creationId xmlns:a16="http://schemas.microsoft.com/office/drawing/2014/main" id="{21FF1BB5-DBEB-4F18-809F-823FB811448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2790;p35">
              <a:extLst>
                <a:ext uri="{FF2B5EF4-FFF2-40B4-BE49-F238E27FC236}">
                  <a16:creationId xmlns:a16="http://schemas.microsoft.com/office/drawing/2014/main" id="{2123C04C-5847-4151-91CB-55E28835B95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2791;p35">
              <a:extLst>
                <a:ext uri="{FF2B5EF4-FFF2-40B4-BE49-F238E27FC236}">
                  <a16:creationId xmlns:a16="http://schemas.microsoft.com/office/drawing/2014/main" id="{48711731-6421-4597-80D9-11B5CBE58FF8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2792;p35">
              <a:extLst>
                <a:ext uri="{FF2B5EF4-FFF2-40B4-BE49-F238E27FC236}">
                  <a16:creationId xmlns:a16="http://schemas.microsoft.com/office/drawing/2014/main" id="{B2A72B37-29EF-4BDD-9B2C-AAD13E1E99DB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2793;p35">
              <a:extLst>
                <a:ext uri="{FF2B5EF4-FFF2-40B4-BE49-F238E27FC236}">
                  <a16:creationId xmlns:a16="http://schemas.microsoft.com/office/drawing/2014/main" id="{B3E75902-5D98-4C6E-8CF3-AB1A47ABD23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2794;p35">
              <a:extLst>
                <a:ext uri="{FF2B5EF4-FFF2-40B4-BE49-F238E27FC236}">
                  <a16:creationId xmlns:a16="http://schemas.microsoft.com/office/drawing/2014/main" id="{F9019F17-CA14-44BF-8ED0-422766F0885C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2795;p35">
              <a:extLst>
                <a:ext uri="{FF2B5EF4-FFF2-40B4-BE49-F238E27FC236}">
                  <a16:creationId xmlns:a16="http://schemas.microsoft.com/office/drawing/2014/main" id="{AA685D30-6D29-4150-96F5-9DF10BDCA6AF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2796;p35">
              <a:extLst>
                <a:ext uri="{FF2B5EF4-FFF2-40B4-BE49-F238E27FC236}">
                  <a16:creationId xmlns:a16="http://schemas.microsoft.com/office/drawing/2014/main" id="{F2C64CF6-98CB-4746-BD4C-A1ED698A8174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2797;p35">
              <a:extLst>
                <a:ext uri="{FF2B5EF4-FFF2-40B4-BE49-F238E27FC236}">
                  <a16:creationId xmlns:a16="http://schemas.microsoft.com/office/drawing/2014/main" id="{E1756494-3A46-4700-804A-993FC8548364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2798;p35">
              <a:extLst>
                <a:ext uri="{FF2B5EF4-FFF2-40B4-BE49-F238E27FC236}">
                  <a16:creationId xmlns:a16="http://schemas.microsoft.com/office/drawing/2014/main" id="{52000866-9C53-4DB4-B73A-62A8A47A72CF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2799;p35">
              <a:extLst>
                <a:ext uri="{FF2B5EF4-FFF2-40B4-BE49-F238E27FC236}">
                  <a16:creationId xmlns:a16="http://schemas.microsoft.com/office/drawing/2014/main" id="{4FB03627-0774-49C1-91A6-A8C78E99E4CE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2800;p35">
              <a:extLst>
                <a:ext uri="{FF2B5EF4-FFF2-40B4-BE49-F238E27FC236}">
                  <a16:creationId xmlns:a16="http://schemas.microsoft.com/office/drawing/2014/main" id="{4A2F0149-2ADA-40C8-A112-14F83FA77235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2801;p35">
              <a:extLst>
                <a:ext uri="{FF2B5EF4-FFF2-40B4-BE49-F238E27FC236}">
                  <a16:creationId xmlns:a16="http://schemas.microsoft.com/office/drawing/2014/main" id="{57E06B93-DD45-4661-B873-630A277705F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2802;p35">
              <a:extLst>
                <a:ext uri="{FF2B5EF4-FFF2-40B4-BE49-F238E27FC236}">
                  <a16:creationId xmlns:a16="http://schemas.microsoft.com/office/drawing/2014/main" id="{C8F2908F-2E13-43C1-BE77-C6F2D6D75933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0" name="Google Shape;2803;p35">
              <a:extLst>
                <a:ext uri="{FF2B5EF4-FFF2-40B4-BE49-F238E27FC236}">
                  <a16:creationId xmlns:a16="http://schemas.microsoft.com/office/drawing/2014/main" id="{80094CF7-14E4-40C0-893C-27E9642B0891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1" name="Google Shape;2804;p35">
              <a:extLst>
                <a:ext uri="{FF2B5EF4-FFF2-40B4-BE49-F238E27FC236}">
                  <a16:creationId xmlns:a16="http://schemas.microsoft.com/office/drawing/2014/main" id="{337448C5-DB8E-4147-874D-DB53A2C7C471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2805;p35">
              <a:extLst>
                <a:ext uri="{FF2B5EF4-FFF2-40B4-BE49-F238E27FC236}">
                  <a16:creationId xmlns:a16="http://schemas.microsoft.com/office/drawing/2014/main" id="{68539ED7-7932-4F74-88E1-E7B1624E9D8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2806;p35">
              <a:extLst>
                <a:ext uri="{FF2B5EF4-FFF2-40B4-BE49-F238E27FC236}">
                  <a16:creationId xmlns:a16="http://schemas.microsoft.com/office/drawing/2014/main" id="{B6BE7E9A-B480-470B-BC00-38FD8B7FE3AC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2807;p35">
              <a:extLst>
                <a:ext uri="{FF2B5EF4-FFF2-40B4-BE49-F238E27FC236}">
                  <a16:creationId xmlns:a16="http://schemas.microsoft.com/office/drawing/2014/main" id="{99720441-5784-49D8-9010-46AAB29C1D7A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2808;p35">
              <a:extLst>
                <a:ext uri="{FF2B5EF4-FFF2-40B4-BE49-F238E27FC236}">
                  <a16:creationId xmlns:a16="http://schemas.microsoft.com/office/drawing/2014/main" id="{FA3119B9-9188-41E6-BD1D-3F26D868CDB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2809;p35">
              <a:extLst>
                <a:ext uri="{FF2B5EF4-FFF2-40B4-BE49-F238E27FC236}">
                  <a16:creationId xmlns:a16="http://schemas.microsoft.com/office/drawing/2014/main" id="{3A75950B-86A6-4A30-A15E-B8C55AEC283A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2810;p35">
              <a:extLst>
                <a:ext uri="{FF2B5EF4-FFF2-40B4-BE49-F238E27FC236}">
                  <a16:creationId xmlns:a16="http://schemas.microsoft.com/office/drawing/2014/main" id="{F07C84CB-7626-4E50-A8DA-1DC49B48369E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2811;p35">
              <a:extLst>
                <a:ext uri="{FF2B5EF4-FFF2-40B4-BE49-F238E27FC236}">
                  <a16:creationId xmlns:a16="http://schemas.microsoft.com/office/drawing/2014/main" id="{0E523080-DAF4-46AC-981F-4125118EEE9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2812;p35">
              <a:extLst>
                <a:ext uri="{FF2B5EF4-FFF2-40B4-BE49-F238E27FC236}">
                  <a16:creationId xmlns:a16="http://schemas.microsoft.com/office/drawing/2014/main" id="{EB535CFE-DAE1-42F2-B443-430CF013F77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2813;p35">
              <a:extLst>
                <a:ext uri="{FF2B5EF4-FFF2-40B4-BE49-F238E27FC236}">
                  <a16:creationId xmlns:a16="http://schemas.microsoft.com/office/drawing/2014/main" id="{826C448B-A44E-4FFA-B998-4A03992FE9F2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2814;p35">
              <a:extLst>
                <a:ext uri="{FF2B5EF4-FFF2-40B4-BE49-F238E27FC236}">
                  <a16:creationId xmlns:a16="http://schemas.microsoft.com/office/drawing/2014/main" id="{C8A060BC-16B7-4302-842C-A7FF04B649A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098" name="Picture 2" descr="Cromosomas: qué son, tipos y partes - RESUMEN">
            <a:extLst>
              <a:ext uri="{FF2B5EF4-FFF2-40B4-BE49-F238E27FC236}">
                <a16:creationId xmlns:a16="http://schemas.microsoft.com/office/drawing/2014/main" id="{02F083AE-9DE8-4115-A0F8-75F7E85E11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4500" b="76750" l="77167" r="91000">
                        <a14:foregroundMark x1="79000" y1="25750" x2="79000" y2="29500"/>
                        <a14:foregroundMark x1="88833" y1="24500" x2="88000" y2="30250"/>
                        <a14:foregroundMark x1="78833" y1="74750" x2="80333" y2="74000"/>
                        <a14:foregroundMark x1="90000" y1="71250" x2="90000" y2="67500"/>
                        <a14:foregroundMark x1="88833" y1="72750" x2="88500" y2="75500"/>
                        <a14:foregroundMark x1="78500" y1="62750" x2="77667" y2="71750"/>
                        <a14:foregroundMark x1="79500" y1="26500" x2="77167" y2="34500"/>
                        <a14:foregroundMark x1="79167" y1="24750" x2="79167" y2="24500"/>
                        <a14:foregroundMark x1="80333" y1="75000" x2="80333" y2="75458"/>
                        <a14:backgroundMark x1="79667" y1="76750" x2="80833" y2="77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063" t="23244" r="7328" b="21009"/>
          <a:stretch/>
        </p:blipFill>
        <p:spPr bwMode="auto">
          <a:xfrm>
            <a:off x="609432" y="3760026"/>
            <a:ext cx="483914" cy="10828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CuadroTexto 12">
            <a:extLst>
              <a:ext uri="{FF2B5EF4-FFF2-40B4-BE49-F238E27FC236}">
                <a16:creationId xmlns:a16="http://schemas.microsoft.com/office/drawing/2014/main" id="{DB42560B-FA26-4F0C-A195-F2368C9E9F4E}"/>
              </a:ext>
            </a:extLst>
          </p:cNvPr>
          <p:cNvSpPr txBox="1"/>
          <p:nvPr/>
        </p:nvSpPr>
        <p:spPr>
          <a:xfrm>
            <a:off x="219933" y="4808151"/>
            <a:ext cx="13019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METACÈNTRICS</a:t>
            </a:r>
          </a:p>
        </p:txBody>
      </p:sp>
      <p:sp>
        <p:nvSpPr>
          <p:cNvPr id="14" name="Cerrar corchete 13">
            <a:extLst>
              <a:ext uri="{FF2B5EF4-FFF2-40B4-BE49-F238E27FC236}">
                <a16:creationId xmlns:a16="http://schemas.microsoft.com/office/drawing/2014/main" id="{428C86C9-D521-4F56-9491-19CB0A479669}"/>
              </a:ext>
            </a:extLst>
          </p:cNvPr>
          <p:cNvSpPr/>
          <p:nvPr/>
        </p:nvSpPr>
        <p:spPr>
          <a:xfrm>
            <a:off x="1117414" y="3760026"/>
            <a:ext cx="49427" cy="1023652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6" name="Conector recto 15">
            <a:extLst>
              <a:ext uri="{FF2B5EF4-FFF2-40B4-BE49-F238E27FC236}">
                <a16:creationId xmlns:a16="http://schemas.microsoft.com/office/drawing/2014/main" id="{459CFEAE-7963-4A12-9B6E-98E5A82ADCC0}"/>
              </a:ext>
            </a:extLst>
          </p:cNvPr>
          <p:cNvCxnSpPr/>
          <p:nvPr/>
        </p:nvCxnSpPr>
        <p:spPr>
          <a:xfrm>
            <a:off x="799253" y="4246880"/>
            <a:ext cx="494454" cy="0"/>
          </a:xfrm>
          <a:prstGeom prst="line">
            <a:avLst/>
          </a:prstGeom>
          <a:ln w="12700">
            <a:solidFill>
              <a:srgbClr val="889AE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CuadroTexto 16">
            <a:extLst>
              <a:ext uri="{FF2B5EF4-FFF2-40B4-BE49-F238E27FC236}">
                <a16:creationId xmlns:a16="http://schemas.microsoft.com/office/drawing/2014/main" id="{B658CBF2-CFA5-41BC-9831-F606B528A52A}"/>
              </a:ext>
            </a:extLst>
          </p:cNvPr>
          <p:cNvSpPr txBox="1"/>
          <p:nvPr/>
        </p:nvSpPr>
        <p:spPr>
          <a:xfrm>
            <a:off x="1232427" y="4085379"/>
            <a:ext cx="107593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braços iguals</a:t>
            </a:r>
          </a:p>
        </p:txBody>
      </p:sp>
      <p:sp>
        <p:nvSpPr>
          <p:cNvPr id="796" name="CuadroTexto 795">
            <a:extLst>
              <a:ext uri="{FF2B5EF4-FFF2-40B4-BE49-F238E27FC236}">
                <a16:creationId xmlns:a16="http://schemas.microsoft.com/office/drawing/2014/main" id="{FAE55A1F-362A-41B8-A804-0DE5687886C4}"/>
              </a:ext>
            </a:extLst>
          </p:cNvPr>
          <p:cNvSpPr txBox="1"/>
          <p:nvPr/>
        </p:nvSpPr>
        <p:spPr>
          <a:xfrm>
            <a:off x="2159372" y="4834593"/>
            <a:ext cx="15985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SUBMETACÈNTRICS</a:t>
            </a:r>
          </a:p>
        </p:txBody>
      </p:sp>
      <p:sp>
        <p:nvSpPr>
          <p:cNvPr id="797" name="Cerrar corchete 796">
            <a:extLst>
              <a:ext uri="{FF2B5EF4-FFF2-40B4-BE49-F238E27FC236}">
                <a16:creationId xmlns:a16="http://schemas.microsoft.com/office/drawing/2014/main" id="{67F4E849-1510-4079-AA1C-331518BF461F}"/>
              </a:ext>
            </a:extLst>
          </p:cNvPr>
          <p:cNvSpPr/>
          <p:nvPr/>
        </p:nvSpPr>
        <p:spPr>
          <a:xfrm>
            <a:off x="3178509" y="3898614"/>
            <a:ext cx="49427" cy="930593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798" name="Conector recto 797">
            <a:extLst>
              <a:ext uri="{FF2B5EF4-FFF2-40B4-BE49-F238E27FC236}">
                <a16:creationId xmlns:a16="http://schemas.microsoft.com/office/drawing/2014/main" id="{1B12F76F-653D-4E03-AA8B-FD208FC9AE02}"/>
              </a:ext>
            </a:extLst>
          </p:cNvPr>
          <p:cNvCxnSpPr/>
          <p:nvPr/>
        </p:nvCxnSpPr>
        <p:spPr>
          <a:xfrm>
            <a:off x="2860348" y="4264435"/>
            <a:ext cx="494454" cy="0"/>
          </a:xfrm>
          <a:prstGeom prst="line">
            <a:avLst/>
          </a:prstGeom>
          <a:ln w="12700">
            <a:solidFill>
              <a:srgbClr val="889AE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9" name="CuadroTexto 798">
            <a:extLst>
              <a:ext uri="{FF2B5EF4-FFF2-40B4-BE49-F238E27FC236}">
                <a16:creationId xmlns:a16="http://schemas.microsoft.com/office/drawing/2014/main" id="{798D2A79-0733-4C63-B113-A24ABCA60CB4}"/>
              </a:ext>
            </a:extLst>
          </p:cNvPr>
          <p:cNvSpPr txBox="1"/>
          <p:nvPr/>
        </p:nvSpPr>
        <p:spPr>
          <a:xfrm>
            <a:off x="3286922" y="4035861"/>
            <a:ext cx="157053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braços lleugerament iguals</a:t>
            </a:r>
          </a:p>
        </p:txBody>
      </p:sp>
      <p:sp>
        <p:nvSpPr>
          <p:cNvPr id="801" name="CuadroTexto 800">
            <a:extLst>
              <a:ext uri="{FF2B5EF4-FFF2-40B4-BE49-F238E27FC236}">
                <a16:creationId xmlns:a16="http://schemas.microsoft.com/office/drawing/2014/main" id="{B3C5E2B3-1D30-4569-872B-BE82BC089BA0}"/>
              </a:ext>
            </a:extLst>
          </p:cNvPr>
          <p:cNvSpPr txBox="1"/>
          <p:nvPr/>
        </p:nvSpPr>
        <p:spPr>
          <a:xfrm>
            <a:off x="4899683" y="4834593"/>
            <a:ext cx="131638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ACROCÈNTRICS</a:t>
            </a:r>
          </a:p>
        </p:txBody>
      </p:sp>
      <p:sp>
        <p:nvSpPr>
          <p:cNvPr id="802" name="Cerrar corchete 801">
            <a:extLst>
              <a:ext uri="{FF2B5EF4-FFF2-40B4-BE49-F238E27FC236}">
                <a16:creationId xmlns:a16="http://schemas.microsoft.com/office/drawing/2014/main" id="{EA7D86B2-FE78-4BA3-9873-7A8228EF43D2}"/>
              </a:ext>
            </a:extLst>
          </p:cNvPr>
          <p:cNvSpPr/>
          <p:nvPr/>
        </p:nvSpPr>
        <p:spPr>
          <a:xfrm>
            <a:off x="5789830" y="3923170"/>
            <a:ext cx="49427" cy="845994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803" name="Conector recto 802">
            <a:extLst>
              <a:ext uri="{FF2B5EF4-FFF2-40B4-BE49-F238E27FC236}">
                <a16:creationId xmlns:a16="http://schemas.microsoft.com/office/drawing/2014/main" id="{99251EDF-5861-4BA7-B2D1-249F165FA564}"/>
              </a:ext>
            </a:extLst>
          </p:cNvPr>
          <p:cNvCxnSpPr/>
          <p:nvPr/>
        </p:nvCxnSpPr>
        <p:spPr>
          <a:xfrm>
            <a:off x="5471669" y="4185735"/>
            <a:ext cx="494454" cy="0"/>
          </a:xfrm>
          <a:prstGeom prst="line">
            <a:avLst/>
          </a:prstGeom>
          <a:ln w="12700">
            <a:solidFill>
              <a:srgbClr val="889AE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4" name="CuadroTexto 803">
            <a:extLst>
              <a:ext uri="{FF2B5EF4-FFF2-40B4-BE49-F238E27FC236}">
                <a16:creationId xmlns:a16="http://schemas.microsoft.com/office/drawing/2014/main" id="{8B059775-9E5A-48D3-8954-B14D5C4FABF8}"/>
              </a:ext>
            </a:extLst>
          </p:cNvPr>
          <p:cNvSpPr txBox="1"/>
          <p:nvPr/>
        </p:nvSpPr>
        <p:spPr>
          <a:xfrm>
            <a:off x="5898244" y="3957161"/>
            <a:ext cx="11185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braços molt desiguals</a:t>
            </a:r>
          </a:p>
        </p:txBody>
      </p:sp>
      <p:sp>
        <p:nvSpPr>
          <p:cNvPr id="810" name="CuadroTexto 809">
            <a:extLst>
              <a:ext uri="{FF2B5EF4-FFF2-40B4-BE49-F238E27FC236}">
                <a16:creationId xmlns:a16="http://schemas.microsoft.com/office/drawing/2014/main" id="{8576732E-E524-45D7-8FD6-71BF858C0C3F}"/>
              </a:ext>
            </a:extLst>
          </p:cNvPr>
          <p:cNvSpPr txBox="1"/>
          <p:nvPr/>
        </p:nvSpPr>
        <p:spPr>
          <a:xfrm>
            <a:off x="6899499" y="4808150"/>
            <a:ext cx="12666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TELOCÈNTRICS</a:t>
            </a:r>
          </a:p>
        </p:txBody>
      </p:sp>
      <p:sp>
        <p:nvSpPr>
          <p:cNvPr id="811" name="Cerrar corchete 810">
            <a:extLst>
              <a:ext uri="{FF2B5EF4-FFF2-40B4-BE49-F238E27FC236}">
                <a16:creationId xmlns:a16="http://schemas.microsoft.com/office/drawing/2014/main" id="{9C067604-4ABF-4988-9D4E-C4811106113F}"/>
              </a:ext>
            </a:extLst>
          </p:cNvPr>
          <p:cNvSpPr/>
          <p:nvPr/>
        </p:nvSpPr>
        <p:spPr>
          <a:xfrm>
            <a:off x="7789306" y="4069824"/>
            <a:ext cx="49427" cy="699168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812" name="Conector recto 811">
            <a:extLst>
              <a:ext uri="{FF2B5EF4-FFF2-40B4-BE49-F238E27FC236}">
                <a16:creationId xmlns:a16="http://schemas.microsoft.com/office/drawing/2014/main" id="{B376885F-7CC3-430C-AD44-DB00CBAED653}"/>
              </a:ext>
            </a:extLst>
          </p:cNvPr>
          <p:cNvCxnSpPr/>
          <p:nvPr/>
        </p:nvCxnSpPr>
        <p:spPr>
          <a:xfrm>
            <a:off x="7471145" y="4116743"/>
            <a:ext cx="494454" cy="0"/>
          </a:xfrm>
          <a:prstGeom prst="line">
            <a:avLst/>
          </a:prstGeom>
          <a:ln w="12700">
            <a:solidFill>
              <a:srgbClr val="889AE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3" name="CuadroTexto 812">
            <a:extLst>
              <a:ext uri="{FF2B5EF4-FFF2-40B4-BE49-F238E27FC236}">
                <a16:creationId xmlns:a16="http://schemas.microsoft.com/office/drawing/2014/main" id="{EB3E1409-C67C-466B-9B74-5D59E47EF40D}"/>
              </a:ext>
            </a:extLst>
          </p:cNvPr>
          <p:cNvSpPr txBox="1"/>
          <p:nvPr/>
        </p:nvSpPr>
        <p:spPr>
          <a:xfrm>
            <a:off x="7897720" y="3888169"/>
            <a:ext cx="118031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només un braç és visible</a:t>
            </a:r>
          </a:p>
        </p:txBody>
      </p:sp>
      <p:grpSp>
        <p:nvGrpSpPr>
          <p:cNvPr id="814" name="Google Shape;2775;p35">
            <a:extLst>
              <a:ext uri="{FF2B5EF4-FFF2-40B4-BE49-F238E27FC236}">
                <a16:creationId xmlns:a16="http://schemas.microsoft.com/office/drawing/2014/main" id="{8954F7D1-1FEA-45E5-AE06-D9D72776675E}"/>
              </a:ext>
            </a:extLst>
          </p:cNvPr>
          <p:cNvGrpSpPr/>
          <p:nvPr/>
        </p:nvGrpSpPr>
        <p:grpSpPr>
          <a:xfrm rot="10800000">
            <a:off x="6146178" y="3574070"/>
            <a:ext cx="1029855" cy="178366"/>
            <a:chOff x="5190295" y="4361121"/>
            <a:chExt cx="1029855" cy="178366"/>
          </a:xfrm>
        </p:grpSpPr>
        <p:sp>
          <p:nvSpPr>
            <p:cNvPr id="815" name="Google Shape;2776;p35">
              <a:extLst>
                <a:ext uri="{FF2B5EF4-FFF2-40B4-BE49-F238E27FC236}">
                  <a16:creationId xmlns:a16="http://schemas.microsoft.com/office/drawing/2014/main" id="{A092CC3B-A32C-4998-B042-022B8289212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2777;p35">
              <a:extLst>
                <a:ext uri="{FF2B5EF4-FFF2-40B4-BE49-F238E27FC236}">
                  <a16:creationId xmlns:a16="http://schemas.microsoft.com/office/drawing/2014/main" id="{847B0F75-FAF9-4383-AB3B-0D5A29254629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2778;p35">
              <a:extLst>
                <a:ext uri="{FF2B5EF4-FFF2-40B4-BE49-F238E27FC236}">
                  <a16:creationId xmlns:a16="http://schemas.microsoft.com/office/drawing/2014/main" id="{BDDE818B-234F-4200-91FC-E1F39BB9B4D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2779;p35">
              <a:extLst>
                <a:ext uri="{FF2B5EF4-FFF2-40B4-BE49-F238E27FC236}">
                  <a16:creationId xmlns:a16="http://schemas.microsoft.com/office/drawing/2014/main" id="{A302A4E8-2DF2-40B7-8AFB-B08F7A8E6045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2780;p35">
              <a:extLst>
                <a:ext uri="{FF2B5EF4-FFF2-40B4-BE49-F238E27FC236}">
                  <a16:creationId xmlns:a16="http://schemas.microsoft.com/office/drawing/2014/main" id="{56D802B0-8F1F-43F8-942A-31D6EE7972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2781;p35">
              <a:extLst>
                <a:ext uri="{FF2B5EF4-FFF2-40B4-BE49-F238E27FC236}">
                  <a16:creationId xmlns:a16="http://schemas.microsoft.com/office/drawing/2014/main" id="{9BA495CC-4F27-4F2B-987B-87BCE740A4F4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2782;p35">
              <a:extLst>
                <a:ext uri="{FF2B5EF4-FFF2-40B4-BE49-F238E27FC236}">
                  <a16:creationId xmlns:a16="http://schemas.microsoft.com/office/drawing/2014/main" id="{4927EF72-7C1C-49B2-A813-4DBB0BF237D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2783;p35">
              <a:extLst>
                <a:ext uri="{FF2B5EF4-FFF2-40B4-BE49-F238E27FC236}">
                  <a16:creationId xmlns:a16="http://schemas.microsoft.com/office/drawing/2014/main" id="{17B0F74E-8A71-4B0A-AFA0-9BA118C5FD75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2784;p35">
              <a:extLst>
                <a:ext uri="{FF2B5EF4-FFF2-40B4-BE49-F238E27FC236}">
                  <a16:creationId xmlns:a16="http://schemas.microsoft.com/office/drawing/2014/main" id="{ACA88409-C0F7-4E9D-A64F-C0C5416584D6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2785;p35">
              <a:extLst>
                <a:ext uri="{FF2B5EF4-FFF2-40B4-BE49-F238E27FC236}">
                  <a16:creationId xmlns:a16="http://schemas.microsoft.com/office/drawing/2014/main" id="{93842DC4-1233-4D90-A484-A3F289C59F9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2786;p35">
              <a:extLst>
                <a:ext uri="{FF2B5EF4-FFF2-40B4-BE49-F238E27FC236}">
                  <a16:creationId xmlns:a16="http://schemas.microsoft.com/office/drawing/2014/main" id="{62ED9D49-8801-461B-99E3-DB56322FB8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2787;p35">
              <a:extLst>
                <a:ext uri="{FF2B5EF4-FFF2-40B4-BE49-F238E27FC236}">
                  <a16:creationId xmlns:a16="http://schemas.microsoft.com/office/drawing/2014/main" id="{21C667A1-789E-4602-9492-301E51042624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2788;p35">
              <a:extLst>
                <a:ext uri="{FF2B5EF4-FFF2-40B4-BE49-F238E27FC236}">
                  <a16:creationId xmlns:a16="http://schemas.microsoft.com/office/drawing/2014/main" id="{2B1F4A02-3ECB-4ACE-92F7-BDD6994F0FA6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2789;p35">
              <a:extLst>
                <a:ext uri="{FF2B5EF4-FFF2-40B4-BE49-F238E27FC236}">
                  <a16:creationId xmlns:a16="http://schemas.microsoft.com/office/drawing/2014/main" id="{33A014D7-7B22-4F84-8E07-2CA7722D203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2790;p35">
              <a:extLst>
                <a:ext uri="{FF2B5EF4-FFF2-40B4-BE49-F238E27FC236}">
                  <a16:creationId xmlns:a16="http://schemas.microsoft.com/office/drawing/2014/main" id="{828AF16E-C6B4-44D2-AD94-EAF856EEBD14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2791;p35">
              <a:extLst>
                <a:ext uri="{FF2B5EF4-FFF2-40B4-BE49-F238E27FC236}">
                  <a16:creationId xmlns:a16="http://schemas.microsoft.com/office/drawing/2014/main" id="{2BDF71FF-C8A0-47BD-8C45-A704E6AF5F8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2792;p35">
              <a:extLst>
                <a:ext uri="{FF2B5EF4-FFF2-40B4-BE49-F238E27FC236}">
                  <a16:creationId xmlns:a16="http://schemas.microsoft.com/office/drawing/2014/main" id="{26E09DB4-5C74-4C8F-9E8B-8C07BAB10B05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2793;p35">
              <a:extLst>
                <a:ext uri="{FF2B5EF4-FFF2-40B4-BE49-F238E27FC236}">
                  <a16:creationId xmlns:a16="http://schemas.microsoft.com/office/drawing/2014/main" id="{9678E4BC-FE1A-41E2-831D-C0E2478599B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2794;p35">
              <a:extLst>
                <a:ext uri="{FF2B5EF4-FFF2-40B4-BE49-F238E27FC236}">
                  <a16:creationId xmlns:a16="http://schemas.microsoft.com/office/drawing/2014/main" id="{C60022D9-E299-4C99-A7F3-183A3EA925E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2795;p35">
              <a:extLst>
                <a:ext uri="{FF2B5EF4-FFF2-40B4-BE49-F238E27FC236}">
                  <a16:creationId xmlns:a16="http://schemas.microsoft.com/office/drawing/2014/main" id="{8B401709-13AB-4C27-8775-138924D33E0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2796;p35">
              <a:extLst>
                <a:ext uri="{FF2B5EF4-FFF2-40B4-BE49-F238E27FC236}">
                  <a16:creationId xmlns:a16="http://schemas.microsoft.com/office/drawing/2014/main" id="{71AFBCAA-28E5-46FF-85C9-2367127C868C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2797;p35">
              <a:extLst>
                <a:ext uri="{FF2B5EF4-FFF2-40B4-BE49-F238E27FC236}">
                  <a16:creationId xmlns:a16="http://schemas.microsoft.com/office/drawing/2014/main" id="{50E2F357-D77B-4390-AA7C-EE78CBF64390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2798;p35">
              <a:extLst>
                <a:ext uri="{FF2B5EF4-FFF2-40B4-BE49-F238E27FC236}">
                  <a16:creationId xmlns:a16="http://schemas.microsoft.com/office/drawing/2014/main" id="{0E46F924-DE5C-4231-BFDD-0E858BBC4FEF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2799;p35">
              <a:extLst>
                <a:ext uri="{FF2B5EF4-FFF2-40B4-BE49-F238E27FC236}">
                  <a16:creationId xmlns:a16="http://schemas.microsoft.com/office/drawing/2014/main" id="{64F32B7F-45C3-4934-B4E4-EAFFEBDC8AF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2800;p35">
              <a:extLst>
                <a:ext uri="{FF2B5EF4-FFF2-40B4-BE49-F238E27FC236}">
                  <a16:creationId xmlns:a16="http://schemas.microsoft.com/office/drawing/2014/main" id="{30BE7390-5174-4AE5-8F47-7CCA8EE407B9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0" name="Google Shape;2801;p35">
              <a:extLst>
                <a:ext uri="{FF2B5EF4-FFF2-40B4-BE49-F238E27FC236}">
                  <a16:creationId xmlns:a16="http://schemas.microsoft.com/office/drawing/2014/main" id="{A26085B1-C054-4180-BDE8-F771FC74F942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1" name="Google Shape;2802;p35">
              <a:extLst>
                <a:ext uri="{FF2B5EF4-FFF2-40B4-BE49-F238E27FC236}">
                  <a16:creationId xmlns:a16="http://schemas.microsoft.com/office/drawing/2014/main" id="{CA1A0D00-6FA0-42A1-8991-9EDB91D4180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2" name="Google Shape;2803;p35">
              <a:extLst>
                <a:ext uri="{FF2B5EF4-FFF2-40B4-BE49-F238E27FC236}">
                  <a16:creationId xmlns:a16="http://schemas.microsoft.com/office/drawing/2014/main" id="{C645D7A4-1BDF-4BDE-AB9D-A2DAEEF2B6C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3" name="Google Shape;2804;p35">
              <a:extLst>
                <a:ext uri="{FF2B5EF4-FFF2-40B4-BE49-F238E27FC236}">
                  <a16:creationId xmlns:a16="http://schemas.microsoft.com/office/drawing/2014/main" id="{C1E89D59-642F-4EFF-9F81-5697477FC1C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4" name="Google Shape;2805;p35">
              <a:extLst>
                <a:ext uri="{FF2B5EF4-FFF2-40B4-BE49-F238E27FC236}">
                  <a16:creationId xmlns:a16="http://schemas.microsoft.com/office/drawing/2014/main" id="{6A45CDDB-F338-4C35-ACCA-D45A4D545DD4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5" name="Google Shape;2806;p35">
              <a:extLst>
                <a:ext uri="{FF2B5EF4-FFF2-40B4-BE49-F238E27FC236}">
                  <a16:creationId xmlns:a16="http://schemas.microsoft.com/office/drawing/2014/main" id="{B8947EA7-1788-45CC-AA7A-8F68F9359DE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6" name="Google Shape;2807;p35">
              <a:extLst>
                <a:ext uri="{FF2B5EF4-FFF2-40B4-BE49-F238E27FC236}">
                  <a16:creationId xmlns:a16="http://schemas.microsoft.com/office/drawing/2014/main" id="{30F676C0-F5A2-46B9-ABA4-8A17490200BC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7" name="Google Shape;2808;p35">
              <a:extLst>
                <a:ext uri="{FF2B5EF4-FFF2-40B4-BE49-F238E27FC236}">
                  <a16:creationId xmlns:a16="http://schemas.microsoft.com/office/drawing/2014/main" id="{ABE1381E-5C44-4C7F-8B75-F49F4E3D4626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" name="Google Shape;2809;p35">
              <a:extLst>
                <a:ext uri="{FF2B5EF4-FFF2-40B4-BE49-F238E27FC236}">
                  <a16:creationId xmlns:a16="http://schemas.microsoft.com/office/drawing/2014/main" id="{E6FDBA0D-B00B-48D2-BB0C-5BCCD7FE8E9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9" name="Google Shape;2810;p35">
              <a:extLst>
                <a:ext uri="{FF2B5EF4-FFF2-40B4-BE49-F238E27FC236}">
                  <a16:creationId xmlns:a16="http://schemas.microsoft.com/office/drawing/2014/main" id="{313EED67-4CF3-44CF-8686-EBD5ED204DEF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0" name="Google Shape;2811;p35">
              <a:extLst>
                <a:ext uri="{FF2B5EF4-FFF2-40B4-BE49-F238E27FC236}">
                  <a16:creationId xmlns:a16="http://schemas.microsoft.com/office/drawing/2014/main" id="{D8543CBB-D45C-4889-A36C-BFA7B3E76174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1" name="Google Shape;2812;p35">
              <a:extLst>
                <a:ext uri="{FF2B5EF4-FFF2-40B4-BE49-F238E27FC236}">
                  <a16:creationId xmlns:a16="http://schemas.microsoft.com/office/drawing/2014/main" id="{AA535B4B-6549-4BA3-ABD1-9C947C27FC24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2" name="Google Shape;2813;p35">
              <a:extLst>
                <a:ext uri="{FF2B5EF4-FFF2-40B4-BE49-F238E27FC236}">
                  <a16:creationId xmlns:a16="http://schemas.microsoft.com/office/drawing/2014/main" id="{30490596-B129-4848-BC2E-F4D6300311AA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3" name="Google Shape;2814;p35">
              <a:extLst>
                <a:ext uri="{FF2B5EF4-FFF2-40B4-BE49-F238E27FC236}">
                  <a16:creationId xmlns:a16="http://schemas.microsoft.com/office/drawing/2014/main" id="{94D476BD-056A-4170-8CD3-6D9CBC9D294C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54" name="Google Shape;2775;p35">
            <a:extLst>
              <a:ext uri="{FF2B5EF4-FFF2-40B4-BE49-F238E27FC236}">
                <a16:creationId xmlns:a16="http://schemas.microsoft.com/office/drawing/2014/main" id="{C178D26A-5B13-4632-AE24-7DEDEFE51564}"/>
              </a:ext>
            </a:extLst>
          </p:cNvPr>
          <p:cNvGrpSpPr/>
          <p:nvPr/>
        </p:nvGrpSpPr>
        <p:grpSpPr>
          <a:xfrm rot="10800000">
            <a:off x="7197492" y="3573274"/>
            <a:ext cx="1029855" cy="178366"/>
            <a:chOff x="5190295" y="4361121"/>
            <a:chExt cx="1029855" cy="178366"/>
          </a:xfrm>
        </p:grpSpPr>
        <p:sp>
          <p:nvSpPr>
            <p:cNvPr id="855" name="Google Shape;2776;p35">
              <a:extLst>
                <a:ext uri="{FF2B5EF4-FFF2-40B4-BE49-F238E27FC236}">
                  <a16:creationId xmlns:a16="http://schemas.microsoft.com/office/drawing/2014/main" id="{4A23863F-EE99-447D-A7DB-66D6E44D8741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2777;p35">
              <a:extLst>
                <a:ext uri="{FF2B5EF4-FFF2-40B4-BE49-F238E27FC236}">
                  <a16:creationId xmlns:a16="http://schemas.microsoft.com/office/drawing/2014/main" id="{5BA366AA-D8E1-4898-8C6A-E9FC697941F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7" name="Google Shape;2778;p35">
              <a:extLst>
                <a:ext uri="{FF2B5EF4-FFF2-40B4-BE49-F238E27FC236}">
                  <a16:creationId xmlns:a16="http://schemas.microsoft.com/office/drawing/2014/main" id="{FF640D3B-C307-4B50-9724-9184E83321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8" name="Google Shape;2779;p35">
              <a:extLst>
                <a:ext uri="{FF2B5EF4-FFF2-40B4-BE49-F238E27FC236}">
                  <a16:creationId xmlns:a16="http://schemas.microsoft.com/office/drawing/2014/main" id="{BE16185A-F804-46D4-A4F0-5C21850A2CD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9" name="Google Shape;2780;p35">
              <a:extLst>
                <a:ext uri="{FF2B5EF4-FFF2-40B4-BE49-F238E27FC236}">
                  <a16:creationId xmlns:a16="http://schemas.microsoft.com/office/drawing/2014/main" id="{58A35A90-9925-4CCE-B55D-9E35B6B48E60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0" name="Google Shape;2781;p35">
              <a:extLst>
                <a:ext uri="{FF2B5EF4-FFF2-40B4-BE49-F238E27FC236}">
                  <a16:creationId xmlns:a16="http://schemas.microsoft.com/office/drawing/2014/main" id="{E7679DCE-DBD7-4A82-8167-88993CA8CF1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1" name="Google Shape;2782;p35">
              <a:extLst>
                <a:ext uri="{FF2B5EF4-FFF2-40B4-BE49-F238E27FC236}">
                  <a16:creationId xmlns:a16="http://schemas.microsoft.com/office/drawing/2014/main" id="{9559BF05-588E-42DA-ADFB-39D212183DC4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2" name="Google Shape;2783;p35">
              <a:extLst>
                <a:ext uri="{FF2B5EF4-FFF2-40B4-BE49-F238E27FC236}">
                  <a16:creationId xmlns:a16="http://schemas.microsoft.com/office/drawing/2014/main" id="{9B3B6FB6-B3CB-4B70-B064-D396C7445D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3" name="Google Shape;2784;p35">
              <a:extLst>
                <a:ext uri="{FF2B5EF4-FFF2-40B4-BE49-F238E27FC236}">
                  <a16:creationId xmlns:a16="http://schemas.microsoft.com/office/drawing/2014/main" id="{3621449B-7F79-4C47-824B-05E0EA745C2A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4" name="Google Shape;2785;p35">
              <a:extLst>
                <a:ext uri="{FF2B5EF4-FFF2-40B4-BE49-F238E27FC236}">
                  <a16:creationId xmlns:a16="http://schemas.microsoft.com/office/drawing/2014/main" id="{3E9B49B5-F2C8-4794-ABE0-76A221DDC982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5" name="Google Shape;2786;p35">
              <a:extLst>
                <a:ext uri="{FF2B5EF4-FFF2-40B4-BE49-F238E27FC236}">
                  <a16:creationId xmlns:a16="http://schemas.microsoft.com/office/drawing/2014/main" id="{C19831DE-F682-4636-A14B-18D28B93A317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6" name="Google Shape;2787;p35">
              <a:extLst>
                <a:ext uri="{FF2B5EF4-FFF2-40B4-BE49-F238E27FC236}">
                  <a16:creationId xmlns:a16="http://schemas.microsoft.com/office/drawing/2014/main" id="{38C1B89A-2CF1-483C-B74A-FFF33BC9002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7" name="Google Shape;2788;p35">
              <a:extLst>
                <a:ext uri="{FF2B5EF4-FFF2-40B4-BE49-F238E27FC236}">
                  <a16:creationId xmlns:a16="http://schemas.microsoft.com/office/drawing/2014/main" id="{B8C75190-6341-42D7-9E35-393549D8985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8" name="Google Shape;2789;p35">
              <a:extLst>
                <a:ext uri="{FF2B5EF4-FFF2-40B4-BE49-F238E27FC236}">
                  <a16:creationId xmlns:a16="http://schemas.microsoft.com/office/drawing/2014/main" id="{7460A873-244B-4167-A0F8-0F9AAB13AD8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9" name="Google Shape;2790;p35">
              <a:extLst>
                <a:ext uri="{FF2B5EF4-FFF2-40B4-BE49-F238E27FC236}">
                  <a16:creationId xmlns:a16="http://schemas.microsoft.com/office/drawing/2014/main" id="{929B81E3-A4F5-43E2-AF54-1EA805878E0D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0" name="Google Shape;2791;p35">
              <a:extLst>
                <a:ext uri="{FF2B5EF4-FFF2-40B4-BE49-F238E27FC236}">
                  <a16:creationId xmlns:a16="http://schemas.microsoft.com/office/drawing/2014/main" id="{B6347362-61FD-409E-B344-DF11EF834BC1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1" name="Google Shape;2792;p35">
              <a:extLst>
                <a:ext uri="{FF2B5EF4-FFF2-40B4-BE49-F238E27FC236}">
                  <a16:creationId xmlns:a16="http://schemas.microsoft.com/office/drawing/2014/main" id="{16C9C482-7A20-4A5B-9FAE-DDC16F44024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2" name="Google Shape;2793;p35">
              <a:extLst>
                <a:ext uri="{FF2B5EF4-FFF2-40B4-BE49-F238E27FC236}">
                  <a16:creationId xmlns:a16="http://schemas.microsoft.com/office/drawing/2014/main" id="{F831154A-206D-4566-B086-35560D35313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3" name="Google Shape;2794;p35">
              <a:extLst>
                <a:ext uri="{FF2B5EF4-FFF2-40B4-BE49-F238E27FC236}">
                  <a16:creationId xmlns:a16="http://schemas.microsoft.com/office/drawing/2014/main" id="{6C193737-FDD1-432B-AC45-2E0AFD76E78F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4" name="Google Shape;2795;p35">
              <a:extLst>
                <a:ext uri="{FF2B5EF4-FFF2-40B4-BE49-F238E27FC236}">
                  <a16:creationId xmlns:a16="http://schemas.microsoft.com/office/drawing/2014/main" id="{17789F8B-1391-4A34-A14F-E0DE96E1489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5" name="Google Shape;2796;p35">
              <a:extLst>
                <a:ext uri="{FF2B5EF4-FFF2-40B4-BE49-F238E27FC236}">
                  <a16:creationId xmlns:a16="http://schemas.microsoft.com/office/drawing/2014/main" id="{86BB2A6E-41D0-4447-82AF-5FB4CB1405C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6" name="Google Shape;2797;p35">
              <a:extLst>
                <a:ext uri="{FF2B5EF4-FFF2-40B4-BE49-F238E27FC236}">
                  <a16:creationId xmlns:a16="http://schemas.microsoft.com/office/drawing/2014/main" id="{218C345A-D905-43B5-9A91-A9ACA861481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7" name="Google Shape;2798;p35">
              <a:extLst>
                <a:ext uri="{FF2B5EF4-FFF2-40B4-BE49-F238E27FC236}">
                  <a16:creationId xmlns:a16="http://schemas.microsoft.com/office/drawing/2014/main" id="{AAB56556-A680-4788-86EF-A73F6526D284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8" name="Google Shape;2799;p35">
              <a:extLst>
                <a:ext uri="{FF2B5EF4-FFF2-40B4-BE49-F238E27FC236}">
                  <a16:creationId xmlns:a16="http://schemas.microsoft.com/office/drawing/2014/main" id="{C6AC348E-C177-4AF2-BFE5-4586DAD5BF6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9" name="Google Shape;2800;p35">
              <a:extLst>
                <a:ext uri="{FF2B5EF4-FFF2-40B4-BE49-F238E27FC236}">
                  <a16:creationId xmlns:a16="http://schemas.microsoft.com/office/drawing/2014/main" id="{4F3CC915-6CDA-477C-A134-FCA29F1797C0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2801;p35">
              <a:extLst>
                <a:ext uri="{FF2B5EF4-FFF2-40B4-BE49-F238E27FC236}">
                  <a16:creationId xmlns:a16="http://schemas.microsoft.com/office/drawing/2014/main" id="{A297F40C-C1C3-4690-B29D-3F40A87A0679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1" name="Google Shape;2802;p35">
              <a:extLst>
                <a:ext uri="{FF2B5EF4-FFF2-40B4-BE49-F238E27FC236}">
                  <a16:creationId xmlns:a16="http://schemas.microsoft.com/office/drawing/2014/main" id="{09E8051F-7BB9-46E0-861B-E292AD8FA3E3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2" name="Google Shape;2803;p35">
              <a:extLst>
                <a:ext uri="{FF2B5EF4-FFF2-40B4-BE49-F238E27FC236}">
                  <a16:creationId xmlns:a16="http://schemas.microsoft.com/office/drawing/2014/main" id="{A5C9EA34-2355-47F8-B727-05284166F0B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3" name="Google Shape;2804;p35">
              <a:extLst>
                <a:ext uri="{FF2B5EF4-FFF2-40B4-BE49-F238E27FC236}">
                  <a16:creationId xmlns:a16="http://schemas.microsoft.com/office/drawing/2014/main" id="{4062ED06-7492-4BBE-88E1-A9BBF73B4237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" name="Google Shape;2805;p35">
              <a:extLst>
                <a:ext uri="{FF2B5EF4-FFF2-40B4-BE49-F238E27FC236}">
                  <a16:creationId xmlns:a16="http://schemas.microsoft.com/office/drawing/2014/main" id="{58AEE84C-CF9F-46B1-8339-BBCD90C99981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" name="Google Shape;2806;p35">
              <a:extLst>
                <a:ext uri="{FF2B5EF4-FFF2-40B4-BE49-F238E27FC236}">
                  <a16:creationId xmlns:a16="http://schemas.microsoft.com/office/drawing/2014/main" id="{C2702127-EBF8-4631-9BDC-6794CFC6AEB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2807;p35">
              <a:extLst>
                <a:ext uri="{FF2B5EF4-FFF2-40B4-BE49-F238E27FC236}">
                  <a16:creationId xmlns:a16="http://schemas.microsoft.com/office/drawing/2014/main" id="{A00C138C-1469-4729-BEFD-2EE8883E9A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0" name="Google Shape;2808;p35">
              <a:extLst>
                <a:ext uri="{FF2B5EF4-FFF2-40B4-BE49-F238E27FC236}">
                  <a16:creationId xmlns:a16="http://schemas.microsoft.com/office/drawing/2014/main" id="{2C439319-62FB-4D9E-9303-595F270E0D52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1" name="Google Shape;2809;p35">
              <a:extLst>
                <a:ext uri="{FF2B5EF4-FFF2-40B4-BE49-F238E27FC236}">
                  <a16:creationId xmlns:a16="http://schemas.microsoft.com/office/drawing/2014/main" id="{6A0F4E62-48CF-4095-A283-25CD209B957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2" name="Google Shape;2810;p35">
              <a:extLst>
                <a:ext uri="{FF2B5EF4-FFF2-40B4-BE49-F238E27FC236}">
                  <a16:creationId xmlns:a16="http://schemas.microsoft.com/office/drawing/2014/main" id="{95680CB4-F79E-4B7E-8CE8-8762978AA8B6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3" name="Google Shape;2811;p35">
              <a:extLst>
                <a:ext uri="{FF2B5EF4-FFF2-40B4-BE49-F238E27FC236}">
                  <a16:creationId xmlns:a16="http://schemas.microsoft.com/office/drawing/2014/main" id="{CAC097E7-FC9E-423E-B0EE-261C02F7F70E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4" name="Google Shape;2812;p35">
              <a:extLst>
                <a:ext uri="{FF2B5EF4-FFF2-40B4-BE49-F238E27FC236}">
                  <a16:creationId xmlns:a16="http://schemas.microsoft.com/office/drawing/2014/main" id="{DE706939-84BC-4B0E-ABA7-80E7C1FAF5E7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5" name="Google Shape;2813;p35">
              <a:extLst>
                <a:ext uri="{FF2B5EF4-FFF2-40B4-BE49-F238E27FC236}">
                  <a16:creationId xmlns:a16="http://schemas.microsoft.com/office/drawing/2014/main" id="{412B405D-CE20-4216-B3A4-3CF6B7578D3A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6" name="Google Shape;2814;p35">
              <a:extLst>
                <a:ext uri="{FF2B5EF4-FFF2-40B4-BE49-F238E27FC236}">
                  <a16:creationId xmlns:a16="http://schemas.microsoft.com/office/drawing/2014/main" id="{1286762D-02A7-4D67-ADBF-5F9F9D0FDDA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05288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600" y="714529"/>
            <a:ext cx="702793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200" b="1">
                <a:solidFill>
                  <a:schemeClr val="accent4"/>
                </a:solidFill>
              </a:rPr>
              <a:t>Tipus de cèl·lules segons cromosomes</a:t>
            </a:r>
            <a:endParaRPr sz="3200"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005693" y="4749900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469938" y="1182214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2515026" y="1181704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60606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605423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5645515" y="118330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8" name="Google Shape;2775;p35">
            <a:extLst>
              <a:ext uri="{FF2B5EF4-FFF2-40B4-BE49-F238E27FC236}">
                <a16:creationId xmlns:a16="http://schemas.microsoft.com/office/drawing/2014/main" id="{02D9DEEA-85EC-4C24-9C36-9265505E93A9}"/>
              </a:ext>
            </a:extLst>
          </p:cNvPr>
          <p:cNvGrpSpPr/>
          <p:nvPr/>
        </p:nvGrpSpPr>
        <p:grpSpPr>
          <a:xfrm rot="10800000">
            <a:off x="6696829" y="1182510"/>
            <a:ext cx="1029855" cy="178366"/>
            <a:chOff x="5190295" y="4361121"/>
            <a:chExt cx="1029855" cy="178366"/>
          </a:xfrm>
        </p:grpSpPr>
        <p:sp>
          <p:nvSpPr>
            <p:cNvPr id="409" name="Google Shape;2776;p35">
              <a:extLst>
                <a:ext uri="{FF2B5EF4-FFF2-40B4-BE49-F238E27FC236}">
                  <a16:creationId xmlns:a16="http://schemas.microsoft.com/office/drawing/2014/main" id="{0824B6BF-ABE3-426D-826B-6E1F721C30F3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2777;p35">
              <a:extLst>
                <a:ext uri="{FF2B5EF4-FFF2-40B4-BE49-F238E27FC236}">
                  <a16:creationId xmlns:a16="http://schemas.microsoft.com/office/drawing/2014/main" id="{2AA3177F-6847-4469-9B76-1D378ECB204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778;p35">
              <a:extLst>
                <a:ext uri="{FF2B5EF4-FFF2-40B4-BE49-F238E27FC236}">
                  <a16:creationId xmlns:a16="http://schemas.microsoft.com/office/drawing/2014/main" id="{34200EB4-6FE8-420D-B565-045DC7C2C8B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779;p35">
              <a:extLst>
                <a:ext uri="{FF2B5EF4-FFF2-40B4-BE49-F238E27FC236}">
                  <a16:creationId xmlns:a16="http://schemas.microsoft.com/office/drawing/2014/main" id="{62B22270-A037-47BB-A641-4640DA1BEE49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2780;p35">
              <a:extLst>
                <a:ext uri="{FF2B5EF4-FFF2-40B4-BE49-F238E27FC236}">
                  <a16:creationId xmlns:a16="http://schemas.microsoft.com/office/drawing/2014/main" id="{0815251D-F325-4DB7-97C4-CB608A2B4C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2781;p35">
              <a:extLst>
                <a:ext uri="{FF2B5EF4-FFF2-40B4-BE49-F238E27FC236}">
                  <a16:creationId xmlns:a16="http://schemas.microsoft.com/office/drawing/2014/main" id="{59760CB0-7267-43EB-9D96-DE4C1996CF6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2782;p35">
              <a:extLst>
                <a:ext uri="{FF2B5EF4-FFF2-40B4-BE49-F238E27FC236}">
                  <a16:creationId xmlns:a16="http://schemas.microsoft.com/office/drawing/2014/main" id="{BC2F8483-114C-41A3-B81C-B70170578BF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2783;p35">
              <a:extLst>
                <a:ext uri="{FF2B5EF4-FFF2-40B4-BE49-F238E27FC236}">
                  <a16:creationId xmlns:a16="http://schemas.microsoft.com/office/drawing/2014/main" id="{B3EBD55F-3D59-4BF8-A66E-0DE3B836C5C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784;p35">
              <a:extLst>
                <a:ext uri="{FF2B5EF4-FFF2-40B4-BE49-F238E27FC236}">
                  <a16:creationId xmlns:a16="http://schemas.microsoft.com/office/drawing/2014/main" id="{873E37C8-F9A6-4313-A060-C9321BB917F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785;p35">
              <a:extLst>
                <a:ext uri="{FF2B5EF4-FFF2-40B4-BE49-F238E27FC236}">
                  <a16:creationId xmlns:a16="http://schemas.microsoft.com/office/drawing/2014/main" id="{FC775DFE-DF01-4D3C-A1C8-F05755B557C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786;p35">
              <a:extLst>
                <a:ext uri="{FF2B5EF4-FFF2-40B4-BE49-F238E27FC236}">
                  <a16:creationId xmlns:a16="http://schemas.microsoft.com/office/drawing/2014/main" id="{45D9DADC-717D-475D-8F79-066E77849E7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787;p35">
              <a:extLst>
                <a:ext uri="{FF2B5EF4-FFF2-40B4-BE49-F238E27FC236}">
                  <a16:creationId xmlns:a16="http://schemas.microsoft.com/office/drawing/2014/main" id="{CF5B10EF-1DB7-4B06-8818-A8185E0F793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788;p35">
              <a:extLst>
                <a:ext uri="{FF2B5EF4-FFF2-40B4-BE49-F238E27FC236}">
                  <a16:creationId xmlns:a16="http://schemas.microsoft.com/office/drawing/2014/main" id="{4A070F19-7689-409A-83FD-B0D8B6811B2F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789;p35">
              <a:extLst>
                <a:ext uri="{FF2B5EF4-FFF2-40B4-BE49-F238E27FC236}">
                  <a16:creationId xmlns:a16="http://schemas.microsoft.com/office/drawing/2014/main" id="{6A900789-5F78-47F2-8EC4-7CCC7F05635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790;p35">
              <a:extLst>
                <a:ext uri="{FF2B5EF4-FFF2-40B4-BE49-F238E27FC236}">
                  <a16:creationId xmlns:a16="http://schemas.microsoft.com/office/drawing/2014/main" id="{F2F4D598-E9E3-4835-AAB7-16F602F8A62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791;p35">
              <a:extLst>
                <a:ext uri="{FF2B5EF4-FFF2-40B4-BE49-F238E27FC236}">
                  <a16:creationId xmlns:a16="http://schemas.microsoft.com/office/drawing/2014/main" id="{28FD9BEC-FD5F-439E-BB2F-DF57144C446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792;p35">
              <a:extLst>
                <a:ext uri="{FF2B5EF4-FFF2-40B4-BE49-F238E27FC236}">
                  <a16:creationId xmlns:a16="http://schemas.microsoft.com/office/drawing/2014/main" id="{639E920C-70A9-47CB-A06F-96D71BD9A8B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793;p35">
              <a:extLst>
                <a:ext uri="{FF2B5EF4-FFF2-40B4-BE49-F238E27FC236}">
                  <a16:creationId xmlns:a16="http://schemas.microsoft.com/office/drawing/2014/main" id="{F83A5C35-854C-4EE4-BF27-A09A1B80C23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794;p35">
              <a:extLst>
                <a:ext uri="{FF2B5EF4-FFF2-40B4-BE49-F238E27FC236}">
                  <a16:creationId xmlns:a16="http://schemas.microsoft.com/office/drawing/2014/main" id="{CFAB24CC-0B4F-4B49-9A0B-60B23FCAEE5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795;p35">
              <a:extLst>
                <a:ext uri="{FF2B5EF4-FFF2-40B4-BE49-F238E27FC236}">
                  <a16:creationId xmlns:a16="http://schemas.microsoft.com/office/drawing/2014/main" id="{0777530E-260A-46DC-AB22-8EA0F1C307D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796;p35">
              <a:extLst>
                <a:ext uri="{FF2B5EF4-FFF2-40B4-BE49-F238E27FC236}">
                  <a16:creationId xmlns:a16="http://schemas.microsoft.com/office/drawing/2014/main" id="{1C34FA87-581F-45AE-931D-DA2FE0B5842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797;p35">
              <a:extLst>
                <a:ext uri="{FF2B5EF4-FFF2-40B4-BE49-F238E27FC236}">
                  <a16:creationId xmlns:a16="http://schemas.microsoft.com/office/drawing/2014/main" id="{8E7044E5-283F-4E93-9DDA-83A2A649C6F2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798;p35">
              <a:extLst>
                <a:ext uri="{FF2B5EF4-FFF2-40B4-BE49-F238E27FC236}">
                  <a16:creationId xmlns:a16="http://schemas.microsoft.com/office/drawing/2014/main" id="{DC85FEEB-3FB3-4EC2-A027-D2C34D9E366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799;p35">
              <a:extLst>
                <a:ext uri="{FF2B5EF4-FFF2-40B4-BE49-F238E27FC236}">
                  <a16:creationId xmlns:a16="http://schemas.microsoft.com/office/drawing/2014/main" id="{20B7A1E0-4A0D-4596-A2EE-D98C9A961581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00;p35">
              <a:extLst>
                <a:ext uri="{FF2B5EF4-FFF2-40B4-BE49-F238E27FC236}">
                  <a16:creationId xmlns:a16="http://schemas.microsoft.com/office/drawing/2014/main" id="{F7639CD8-3060-41B5-8CDE-FB1CE883098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01;p35">
              <a:extLst>
                <a:ext uri="{FF2B5EF4-FFF2-40B4-BE49-F238E27FC236}">
                  <a16:creationId xmlns:a16="http://schemas.microsoft.com/office/drawing/2014/main" id="{C3A73DA2-DDF4-43FA-885E-2DBCF8C9D2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02;p35">
              <a:extLst>
                <a:ext uri="{FF2B5EF4-FFF2-40B4-BE49-F238E27FC236}">
                  <a16:creationId xmlns:a16="http://schemas.microsoft.com/office/drawing/2014/main" id="{BA17284C-9606-4178-9842-773362F039A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03;p35">
              <a:extLst>
                <a:ext uri="{FF2B5EF4-FFF2-40B4-BE49-F238E27FC236}">
                  <a16:creationId xmlns:a16="http://schemas.microsoft.com/office/drawing/2014/main" id="{91C4742B-E9D4-424C-AC69-ABB4DC05F610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2804;p35">
              <a:extLst>
                <a:ext uri="{FF2B5EF4-FFF2-40B4-BE49-F238E27FC236}">
                  <a16:creationId xmlns:a16="http://schemas.microsoft.com/office/drawing/2014/main" id="{9ADB5EBF-9BCA-4371-B022-C902677A8098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2805;p35">
              <a:extLst>
                <a:ext uri="{FF2B5EF4-FFF2-40B4-BE49-F238E27FC236}">
                  <a16:creationId xmlns:a16="http://schemas.microsoft.com/office/drawing/2014/main" id="{5687365A-65DB-4981-A5BD-9B8A6B13737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06;p35">
              <a:extLst>
                <a:ext uri="{FF2B5EF4-FFF2-40B4-BE49-F238E27FC236}">
                  <a16:creationId xmlns:a16="http://schemas.microsoft.com/office/drawing/2014/main" id="{77EA8D45-F1F8-4E86-8A13-4D125E7C8EC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07;p35">
              <a:extLst>
                <a:ext uri="{FF2B5EF4-FFF2-40B4-BE49-F238E27FC236}">
                  <a16:creationId xmlns:a16="http://schemas.microsoft.com/office/drawing/2014/main" id="{9218566B-7C66-4207-8881-08A53E6AD19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08;p35">
              <a:extLst>
                <a:ext uri="{FF2B5EF4-FFF2-40B4-BE49-F238E27FC236}">
                  <a16:creationId xmlns:a16="http://schemas.microsoft.com/office/drawing/2014/main" id="{331838E1-1911-4735-BD36-1E8E6095FEF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09;p35">
              <a:extLst>
                <a:ext uri="{FF2B5EF4-FFF2-40B4-BE49-F238E27FC236}">
                  <a16:creationId xmlns:a16="http://schemas.microsoft.com/office/drawing/2014/main" id="{881FA352-3F82-417B-8A09-96F4A3F6B81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10;p35">
              <a:extLst>
                <a:ext uri="{FF2B5EF4-FFF2-40B4-BE49-F238E27FC236}">
                  <a16:creationId xmlns:a16="http://schemas.microsoft.com/office/drawing/2014/main" id="{A1D7961D-7DF8-4C7B-ACF6-B20487370B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11;p35">
              <a:extLst>
                <a:ext uri="{FF2B5EF4-FFF2-40B4-BE49-F238E27FC236}">
                  <a16:creationId xmlns:a16="http://schemas.microsoft.com/office/drawing/2014/main" id="{E905D8A9-FE51-4B91-AF91-81A418147AC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12;p35">
              <a:extLst>
                <a:ext uri="{FF2B5EF4-FFF2-40B4-BE49-F238E27FC236}">
                  <a16:creationId xmlns:a16="http://schemas.microsoft.com/office/drawing/2014/main" id="{35CBBE72-C85E-447F-B440-2A792FBA1CC6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13;p35">
              <a:extLst>
                <a:ext uri="{FF2B5EF4-FFF2-40B4-BE49-F238E27FC236}">
                  <a16:creationId xmlns:a16="http://schemas.microsoft.com/office/drawing/2014/main" id="{4B2099ED-61F4-4BF7-84A2-90120238DC4D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14;p35">
              <a:extLst>
                <a:ext uri="{FF2B5EF4-FFF2-40B4-BE49-F238E27FC236}">
                  <a16:creationId xmlns:a16="http://schemas.microsoft.com/office/drawing/2014/main" id="{56371F07-2099-45D7-A03E-C0722343B49D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" name="Google Shape;688;p12">
            <a:extLst>
              <a:ext uri="{FF2B5EF4-FFF2-40B4-BE49-F238E27FC236}">
                <a16:creationId xmlns:a16="http://schemas.microsoft.com/office/drawing/2014/main" id="{9B2C93CB-6DB7-45E8-96AB-6E0E6C75E57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99329" y="1440361"/>
            <a:ext cx="8856718" cy="27080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Diploides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cèl·lules amb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parelles de cromosomes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cromosomes homòlegs</a:t>
            </a:r>
            <a:b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</a:br>
            <a:r>
              <a:rPr lang="es-ES" sz="1200" i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Cèl·lules humanes (menys sexuals)</a:t>
            </a:r>
          </a:p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Haploides</a:t>
            </a:r>
            <a:r>
              <a:rPr lang="es-ES" b="1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cromosomes individuals</a:t>
            </a:r>
            <a:b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</a:br>
            <a:r>
              <a:rPr lang="es-ES" sz="1200" i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Cèl·lules sexuals</a:t>
            </a:r>
            <a:endParaRPr lang="es-ES" b="1" u="sng">
              <a:solidFill>
                <a:schemeClr val="accent3"/>
              </a:solidFill>
              <a:uFill>
                <a:solidFill>
                  <a:schemeClr val="accent3"/>
                </a:solidFill>
              </a:uFill>
            </a:endParaRPr>
          </a:p>
        </p:txBody>
      </p:sp>
      <p:sp>
        <p:nvSpPr>
          <p:cNvPr id="416" name="Flecha: doblada hacia arriba 415">
            <a:extLst>
              <a:ext uri="{FF2B5EF4-FFF2-40B4-BE49-F238E27FC236}">
                <a16:creationId xmlns:a16="http://schemas.microsoft.com/office/drawing/2014/main" id="{69FA4FA9-CA7F-47D2-BD45-B8C4D09C9892}"/>
              </a:ext>
            </a:extLst>
          </p:cNvPr>
          <p:cNvSpPr/>
          <p:nvPr/>
        </p:nvSpPr>
        <p:spPr>
          <a:xfrm rot="16200000" flipH="1" flipV="1">
            <a:off x="4655568" y="1722633"/>
            <a:ext cx="219341" cy="215004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" name="CuadroTexto 1">
            <a:extLst>
              <a:ext uri="{FF2B5EF4-FFF2-40B4-BE49-F238E27FC236}">
                <a16:creationId xmlns:a16="http://schemas.microsoft.com/office/drawing/2014/main" id="{DF57E48F-0D02-4C69-9733-1F21504D73A5}"/>
              </a:ext>
            </a:extLst>
          </p:cNvPr>
          <p:cNvSpPr txBox="1"/>
          <p:nvPr/>
        </p:nvSpPr>
        <p:spPr>
          <a:xfrm>
            <a:off x="4805389" y="1716125"/>
            <a:ext cx="3615092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mateixes</a:t>
            </a:r>
            <a:r>
              <a:rPr lang="es-ES" b="1">
                <a:latin typeface="Oxygen Light" panose="020B0604020202020204" charset="0"/>
              </a:rPr>
              <a:t> </a:t>
            </a:r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característiques</a:t>
            </a:r>
            <a:r>
              <a:rPr lang="es-ES">
                <a:latin typeface="Oxygen Light" panose="020B0604020202020204" charset="0"/>
              </a:rPr>
              <a:t> 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(</a:t>
            </a:r>
            <a:r>
              <a:rPr lang="es-ES" sz="1200" i="1" u="sng">
                <a:solidFill>
                  <a:schemeClr val="accent3"/>
                </a:solidFill>
                <a:latin typeface="Oxygen Light" panose="020B0604020202020204" charset="0"/>
              </a:rPr>
              <a:t>ex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: color pèl, ulls...)</a:t>
            </a:r>
            <a:br>
              <a:rPr lang="es-ES">
                <a:latin typeface="Oxygen Light" panose="020B0604020202020204" charset="0"/>
              </a:rPr>
            </a:br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diferent</a:t>
            </a:r>
            <a:r>
              <a:rPr lang="es-ES" b="1">
                <a:latin typeface="Oxygen Light" panose="020B0604020202020204" charset="0"/>
              </a:rPr>
              <a:t> </a:t>
            </a:r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informació</a:t>
            </a:r>
            <a:br>
              <a:rPr lang="es-ES">
                <a:latin typeface="Oxygen Light" panose="020B0604020202020204" charset="0"/>
              </a:rPr>
            </a:br>
            <a:r>
              <a:rPr lang="es-ES">
                <a:latin typeface="Oxygen Light" panose="020B0604020202020204" charset="0"/>
              </a:rPr>
              <a:t>       </a:t>
            </a:r>
            <a:r>
              <a:rPr lang="es-ES">
                <a:solidFill>
                  <a:schemeClr val="tx1"/>
                </a:solidFill>
                <a:latin typeface="Oxygen Light" panose="020B0604020202020204" charset="0"/>
              </a:rPr>
              <a:t>PARE</a:t>
            </a:r>
            <a:r>
              <a:rPr lang="es-ES">
                <a:latin typeface="Oxygen Light" panose="020B0604020202020204" charset="0"/>
              </a:rPr>
              <a:t> 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(</a:t>
            </a:r>
            <a:r>
              <a:rPr lang="es-ES" sz="1200" i="1" u="sng">
                <a:solidFill>
                  <a:schemeClr val="accent3"/>
                </a:solidFill>
                <a:latin typeface="Oxygen Light" panose="020B0604020202020204" charset="0"/>
              </a:rPr>
              <a:t>ex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: blau)</a:t>
            </a:r>
            <a:br>
              <a:rPr lang="es-ES">
                <a:latin typeface="Oxygen Light" panose="020B0604020202020204" charset="0"/>
              </a:rPr>
            </a:br>
            <a:r>
              <a:rPr lang="es-ES">
                <a:latin typeface="Oxygen Light" panose="020B0604020202020204" charset="0"/>
              </a:rPr>
              <a:t>       </a:t>
            </a:r>
            <a:r>
              <a:rPr lang="es-ES">
                <a:solidFill>
                  <a:schemeClr val="tx1"/>
                </a:solidFill>
                <a:latin typeface="Oxygen Light" panose="020B0604020202020204" charset="0"/>
              </a:rPr>
              <a:t>MARE</a:t>
            </a:r>
            <a:r>
              <a:rPr lang="es-ES">
                <a:latin typeface="Oxygen Light" panose="020B0604020202020204" charset="0"/>
              </a:rPr>
              <a:t> 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(</a:t>
            </a:r>
            <a:r>
              <a:rPr lang="es-ES" sz="1200" i="1" u="sng">
                <a:solidFill>
                  <a:schemeClr val="accent3"/>
                </a:solidFill>
                <a:latin typeface="Oxygen Light" panose="020B0604020202020204" charset="0"/>
              </a:rPr>
              <a:t>ex</a:t>
            </a:r>
            <a:r>
              <a:rPr lang="es-ES" sz="1200" i="1">
                <a:solidFill>
                  <a:schemeClr val="accent3"/>
                </a:solidFill>
                <a:latin typeface="Oxygen Light" panose="020B0604020202020204" charset="0"/>
              </a:rPr>
              <a:t>: marró)</a:t>
            </a:r>
            <a:endParaRPr lang="es-ES" b="1" i="1">
              <a:solidFill>
                <a:schemeClr val="accent3"/>
              </a:solidFill>
              <a:latin typeface="Oxygen Light" panose="020B0604020202020204" charset="0"/>
            </a:endParaRPr>
          </a:p>
        </p:txBody>
      </p:sp>
      <p:sp>
        <p:nvSpPr>
          <p:cNvPr id="413" name="Flecha: doblada hacia arriba 412">
            <a:extLst>
              <a:ext uri="{FF2B5EF4-FFF2-40B4-BE49-F238E27FC236}">
                <a16:creationId xmlns:a16="http://schemas.microsoft.com/office/drawing/2014/main" id="{BA36AC0E-8163-4636-9C56-F41EFF81C917}"/>
              </a:ext>
            </a:extLst>
          </p:cNvPr>
          <p:cNvSpPr/>
          <p:nvPr/>
        </p:nvSpPr>
        <p:spPr>
          <a:xfrm rot="16200000" flipH="1" flipV="1">
            <a:off x="4572966" y="1831445"/>
            <a:ext cx="389313" cy="215004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15" name="Flecha: doblada hacia arriba 414">
            <a:extLst>
              <a:ext uri="{FF2B5EF4-FFF2-40B4-BE49-F238E27FC236}">
                <a16:creationId xmlns:a16="http://schemas.microsoft.com/office/drawing/2014/main" id="{1153FB20-C6F0-4147-8387-519F21CB85D4}"/>
              </a:ext>
            </a:extLst>
          </p:cNvPr>
          <p:cNvSpPr/>
          <p:nvPr/>
        </p:nvSpPr>
        <p:spPr>
          <a:xfrm rot="16200000" flipH="1" flipV="1">
            <a:off x="4869951" y="2270726"/>
            <a:ext cx="373504" cy="215004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6" name="Flecha: doblada hacia arriba 455">
            <a:extLst>
              <a:ext uri="{FF2B5EF4-FFF2-40B4-BE49-F238E27FC236}">
                <a16:creationId xmlns:a16="http://schemas.microsoft.com/office/drawing/2014/main" id="{0235063D-40D0-469E-8E81-5B066750E99F}"/>
              </a:ext>
            </a:extLst>
          </p:cNvPr>
          <p:cNvSpPr/>
          <p:nvPr/>
        </p:nvSpPr>
        <p:spPr>
          <a:xfrm rot="16200000" flipH="1" flipV="1">
            <a:off x="4985437" y="2168144"/>
            <a:ext cx="144530" cy="215004"/>
          </a:xfrm>
          <a:prstGeom prst="bentUpArrow">
            <a:avLst>
              <a:gd name="adj1" fmla="val 36533"/>
              <a:gd name="adj2" fmla="val 36533"/>
              <a:gd name="adj3" fmla="val 38181"/>
            </a:avLst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57" name="Picture 4" descr="Cromatina - Wikipedia, la enciclopedia libre">
            <a:extLst>
              <a:ext uri="{FF2B5EF4-FFF2-40B4-BE49-F238E27FC236}">
                <a16:creationId xmlns:a16="http://schemas.microsoft.com/office/drawing/2014/main" id="{64B991FC-70D0-4E0C-80CB-0EE60C424F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556263" y="2668096"/>
            <a:ext cx="531326" cy="1101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66" name="Picture 4" descr="Cromatina - Wikipedia, la enciclopedia libre">
            <a:extLst>
              <a:ext uri="{FF2B5EF4-FFF2-40B4-BE49-F238E27FC236}">
                <a16:creationId xmlns:a16="http://schemas.microsoft.com/office/drawing/2014/main" id="{EFEABDE4-4F20-45CD-92C5-FE84AE3854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989907" y="2681198"/>
            <a:ext cx="531326" cy="11010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CC92CA37-50F6-47E2-8156-EF963841A975}"/>
              </a:ext>
            </a:extLst>
          </p:cNvPr>
          <p:cNvSpPr txBox="1"/>
          <p:nvPr/>
        </p:nvSpPr>
        <p:spPr>
          <a:xfrm>
            <a:off x="958693" y="2792266"/>
            <a:ext cx="1107996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1050" b="1">
                <a:solidFill>
                  <a:schemeClr val="accent3"/>
                </a:solidFill>
                <a:latin typeface="Oxygen Light" panose="020B0604020202020204" charset="0"/>
              </a:rPr>
              <a:t>=</a:t>
            </a:r>
          </a:p>
          <a:p>
            <a:pPr algn="ctr"/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característiques</a:t>
            </a:r>
            <a:endParaRPr lang="es-ES">
              <a:solidFill>
                <a:schemeClr val="accent3"/>
              </a:solidFill>
            </a:endParaRPr>
          </a:p>
        </p:txBody>
      </p:sp>
      <p:sp>
        <p:nvSpPr>
          <p:cNvPr id="467" name="CuadroTexto 466">
            <a:extLst>
              <a:ext uri="{FF2B5EF4-FFF2-40B4-BE49-F238E27FC236}">
                <a16:creationId xmlns:a16="http://schemas.microsoft.com/office/drawing/2014/main" id="{7C6C3DD4-AC8D-479E-8BBA-EB0300C6CF51}"/>
              </a:ext>
            </a:extLst>
          </p:cNvPr>
          <p:cNvSpPr txBox="1"/>
          <p:nvPr/>
        </p:nvSpPr>
        <p:spPr>
          <a:xfrm>
            <a:off x="1121600" y="3124185"/>
            <a:ext cx="816249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s-ES" sz="1050" b="1">
                <a:solidFill>
                  <a:schemeClr val="accent4"/>
                </a:solidFill>
                <a:latin typeface="Oxygen Light" panose="020B0604020202020204" charset="0"/>
              </a:rPr>
              <a:t>≠</a:t>
            </a:r>
          </a:p>
          <a:p>
            <a:pPr algn="ctr"/>
            <a:r>
              <a:rPr lang="es-ES" sz="1050">
                <a:solidFill>
                  <a:schemeClr val="accent4"/>
                </a:solidFill>
                <a:latin typeface="Oxygen Light" panose="020B0604020202020204" charset="0"/>
              </a:rPr>
              <a:t>informació</a:t>
            </a:r>
            <a:endParaRPr lang="es-ES">
              <a:solidFill>
                <a:schemeClr val="accent4"/>
              </a:solidFill>
            </a:endParaRPr>
          </a:p>
        </p:txBody>
      </p:sp>
      <p:sp>
        <p:nvSpPr>
          <p:cNvPr id="4" name="Cerrar corchete 3">
            <a:extLst>
              <a:ext uri="{FF2B5EF4-FFF2-40B4-BE49-F238E27FC236}">
                <a16:creationId xmlns:a16="http://schemas.microsoft.com/office/drawing/2014/main" id="{F31731FD-E54A-4DC8-9018-1102F402FD97}"/>
              </a:ext>
            </a:extLst>
          </p:cNvPr>
          <p:cNvSpPr/>
          <p:nvPr/>
        </p:nvSpPr>
        <p:spPr>
          <a:xfrm rot="5400000">
            <a:off x="799270" y="3526830"/>
            <a:ext cx="54777" cy="540791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69" name="Cerrar corchete 468">
            <a:extLst>
              <a:ext uri="{FF2B5EF4-FFF2-40B4-BE49-F238E27FC236}">
                <a16:creationId xmlns:a16="http://schemas.microsoft.com/office/drawing/2014/main" id="{0898C6FF-BE6A-4DA3-9EA7-D85E03EB03DF}"/>
              </a:ext>
            </a:extLst>
          </p:cNvPr>
          <p:cNvSpPr/>
          <p:nvPr/>
        </p:nvSpPr>
        <p:spPr>
          <a:xfrm rot="5400000">
            <a:off x="2227865" y="3526830"/>
            <a:ext cx="54777" cy="540791"/>
          </a:xfrm>
          <a:prstGeom prst="rightBracket">
            <a:avLst/>
          </a:prstGeom>
          <a:ln>
            <a:solidFill>
              <a:srgbClr val="889AE4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04EFABF5-8B9E-4668-AA4C-889C58C186DB}"/>
              </a:ext>
            </a:extLst>
          </p:cNvPr>
          <p:cNvSpPr txBox="1"/>
          <p:nvPr/>
        </p:nvSpPr>
        <p:spPr>
          <a:xfrm>
            <a:off x="542094" y="3813206"/>
            <a:ext cx="55496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PARE</a:t>
            </a:r>
            <a:endParaRPr lang="es-ES">
              <a:solidFill>
                <a:srgbClr val="889AE4"/>
              </a:solidFill>
              <a:latin typeface="Oxygen Light" panose="020B0604020202020204" charset="0"/>
            </a:endParaRPr>
          </a:p>
        </p:txBody>
      </p:sp>
      <p:sp>
        <p:nvSpPr>
          <p:cNvPr id="470" name="CuadroTexto 469">
            <a:extLst>
              <a:ext uri="{FF2B5EF4-FFF2-40B4-BE49-F238E27FC236}">
                <a16:creationId xmlns:a16="http://schemas.microsoft.com/office/drawing/2014/main" id="{16AD16D6-CEDB-4278-A279-85E61A0F4C78}"/>
              </a:ext>
            </a:extLst>
          </p:cNvPr>
          <p:cNvSpPr txBox="1"/>
          <p:nvPr/>
        </p:nvSpPr>
        <p:spPr>
          <a:xfrm>
            <a:off x="1947384" y="3813206"/>
            <a:ext cx="6030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rgbClr val="889AE4"/>
                </a:solidFill>
                <a:latin typeface="Oxygen Light" panose="020B0604020202020204" charset="0"/>
              </a:rPr>
              <a:t>MARE</a:t>
            </a:r>
            <a:endParaRPr lang="es-ES">
              <a:solidFill>
                <a:srgbClr val="889AE4"/>
              </a:solidFill>
              <a:latin typeface="Oxygen Light" panose="020B0604020202020204" charset="0"/>
            </a:endParaRPr>
          </a:p>
        </p:txBody>
      </p:sp>
      <p:sp>
        <p:nvSpPr>
          <p:cNvPr id="6" name="Cerrar llave 5">
            <a:extLst>
              <a:ext uri="{FF2B5EF4-FFF2-40B4-BE49-F238E27FC236}">
                <a16:creationId xmlns:a16="http://schemas.microsoft.com/office/drawing/2014/main" id="{9D2DF48C-6A84-42C0-B057-38AF340491BB}"/>
              </a:ext>
            </a:extLst>
          </p:cNvPr>
          <p:cNvSpPr/>
          <p:nvPr/>
        </p:nvSpPr>
        <p:spPr>
          <a:xfrm rot="5400000">
            <a:off x="1497048" y="3099168"/>
            <a:ext cx="94774" cy="1997143"/>
          </a:xfrm>
          <a:prstGeom prst="rightBrace">
            <a:avLst/>
          </a:prstGeom>
          <a:ln>
            <a:solidFill>
              <a:srgbClr val="889AE4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" name="CuadroTexto 6">
            <a:extLst>
              <a:ext uri="{FF2B5EF4-FFF2-40B4-BE49-F238E27FC236}">
                <a16:creationId xmlns:a16="http://schemas.microsoft.com/office/drawing/2014/main" id="{BFBC4B68-2880-48FB-A67A-0A7F5D37AF61}"/>
              </a:ext>
            </a:extLst>
          </p:cNvPr>
          <p:cNvSpPr txBox="1"/>
          <p:nvPr/>
        </p:nvSpPr>
        <p:spPr>
          <a:xfrm>
            <a:off x="457410" y="4156533"/>
            <a:ext cx="21916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 b="1">
                <a:solidFill>
                  <a:srgbClr val="889AE4"/>
                </a:solidFill>
                <a:latin typeface="Oxygen Light" panose="020B0604020202020204" charset="0"/>
              </a:rPr>
              <a:t>CROMOSOMES HOMÒLEGS</a:t>
            </a:r>
          </a:p>
        </p:txBody>
      </p:sp>
    </p:spTree>
    <p:extLst>
      <p:ext uri="{BB962C8B-B14F-4D97-AF65-F5344CB8AC3E}">
        <p14:creationId xmlns:p14="http://schemas.microsoft.com/office/powerpoint/2010/main" val="19780373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600" y="714529"/>
            <a:ext cx="702793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200" b="1">
                <a:solidFill>
                  <a:schemeClr val="accent4"/>
                </a:solidFill>
              </a:rPr>
              <a:t>Tipus de cromosomes segons funció</a:t>
            </a:r>
            <a:endParaRPr sz="3200"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005693" y="4749900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17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469938" y="1182214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2515026" y="1181704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60606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605423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5645515" y="118330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8" name="Google Shape;2775;p35">
            <a:extLst>
              <a:ext uri="{FF2B5EF4-FFF2-40B4-BE49-F238E27FC236}">
                <a16:creationId xmlns:a16="http://schemas.microsoft.com/office/drawing/2014/main" id="{02D9DEEA-85EC-4C24-9C36-9265505E93A9}"/>
              </a:ext>
            </a:extLst>
          </p:cNvPr>
          <p:cNvGrpSpPr/>
          <p:nvPr/>
        </p:nvGrpSpPr>
        <p:grpSpPr>
          <a:xfrm rot="10800000">
            <a:off x="6696829" y="1182510"/>
            <a:ext cx="1029855" cy="178366"/>
            <a:chOff x="5190295" y="4361121"/>
            <a:chExt cx="1029855" cy="178366"/>
          </a:xfrm>
        </p:grpSpPr>
        <p:sp>
          <p:nvSpPr>
            <p:cNvPr id="409" name="Google Shape;2776;p35">
              <a:extLst>
                <a:ext uri="{FF2B5EF4-FFF2-40B4-BE49-F238E27FC236}">
                  <a16:creationId xmlns:a16="http://schemas.microsoft.com/office/drawing/2014/main" id="{0824B6BF-ABE3-426D-826B-6E1F721C30F3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2777;p35">
              <a:extLst>
                <a:ext uri="{FF2B5EF4-FFF2-40B4-BE49-F238E27FC236}">
                  <a16:creationId xmlns:a16="http://schemas.microsoft.com/office/drawing/2014/main" id="{2AA3177F-6847-4469-9B76-1D378ECB204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778;p35">
              <a:extLst>
                <a:ext uri="{FF2B5EF4-FFF2-40B4-BE49-F238E27FC236}">
                  <a16:creationId xmlns:a16="http://schemas.microsoft.com/office/drawing/2014/main" id="{34200EB4-6FE8-420D-B565-045DC7C2C8B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779;p35">
              <a:extLst>
                <a:ext uri="{FF2B5EF4-FFF2-40B4-BE49-F238E27FC236}">
                  <a16:creationId xmlns:a16="http://schemas.microsoft.com/office/drawing/2014/main" id="{62B22270-A037-47BB-A641-4640DA1BEE49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2780;p35">
              <a:extLst>
                <a:ext uri="{FF2B5EF4-FFF2-40B4-BE49-F238E27FC236}">
                  <a16:creationId xmlns:a16="http://schemas.microsoft.com/office/drawing/2014/main" id="{0815251D-F325-4DB7-97C4-CB608A2B4C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2781;p35">
              <a:extLst>
                <a:ext uri="{FF2B5EF4-FFF2-40B4-BE49-F238E27FC236}">
                  <a16:creationId xmlns:a16="http://schemas.microsoft.com/office/drawing/2014/main" id="{59760CB0-7267-43EB-9D96-DE4C1996CF6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2782;p35">
              <a:extLst>
                <a:ext uri="{FF2B5EF4-FFF2-40B4-BE49-F238E27FC236}">
                  <a16:creationId xmlns:a16="http://schemas.microsoft.com/office/drawing/2014/main" id="{BC2F8483-114C-41A3-B81C-B70170578BF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2783;p35">
              <a:extLst>
                <a:ext uri="{FF2B5EF4-FFF2-40B4-BE49-F238E27FC236}">
                  <a16:creationId xmlns:a16="http://schemas.microsoft.com/office/drawing/2014/main" id="{B3EBD55F-3D59-4BF8-A66E-0DE3B836C5C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784;p35">
              <a:extLst>
                <a:ext uri="{FF2B5EF4-FFF2-40B4-BE49-F238E27FC236}">
                  <a16:creationId xmlns:a16="http://schemas.microsoft.com/office/drawing/2014/main" id="{873E37C8-F9A6-4313-A060-C9321BB917F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785;p35">
              <a:extLst>
                <a:ext uri="{FF2B5EF4-FFF2-40B4-BE49-F238E27FC236}">
                  <a16:creationId xmlns:a16="http://schemas.microsoft.com/office/drawing/2014/main" id="{FC775DFE-DF01-4D3C-A1C8-F05755B557C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786;p35">
              <a:extLst>
                <a:ext uri="{FF2B5EF4-FFF2-40B4-BE49-F238E27FC236}">
                  <a16:creationId xmlns:a16="http://schemas.microsoft.com/office/drawing/2014/main" id="{45D9DADC-717D-475D-8F79-066E77849E7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787;p35">
              <a:extLst>
                <a:ext uri="{FF2B5EF4-FFF2-40B4-BE49-F238E27FC236}">
                  <a16:creationId xmlns:a16="http://schemas.microsoft.com/office/drawing/2014/main" id="{CF5B10EF-1DB7-4B06-8818-A8185E0F793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788;p35">
              <a:extLst>
                <a:ext uri="{FF2B5EF4-FFF2-40B4-BE49-F238E27FC236}">
                  <a16:creationId xmlns:a16="http://schemas.microsoft.com/office/drawing/2014/main" id="{4A070F19-7689-409A-83FD-B0D8B6811B2F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789;p35">
              <a:extLst>
                <a:ext uri="{FF2B5EF4-FFF2-40B4-BE49-F238E27FC236}">
                  <a16:creationId xmlns:a16="http://schemas.microsoft.com/office/drawing/2014/main" id="{6A900789-5F78-47F2-8EC4-7CCC7F05635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790;p35">
              <a:extLst>
                <a:ext uri="{FF2B5EF4-FFF2-40B4-BE49-F238E27FC236}">
                  <a16:creationId xmlns:a16="http://schemas.microsoft.com/office/drawing/2014/main" id="{F2F4D598-E9E3-4835-AAB7-16F602F8A62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791;p35">
              <a:extLst>
                <a:ext uri="{FF2B5EF4-FFF2-40B4-BE49-F238E27FC236}">
                  <a16:creationId xmlns:a16="http://schemas.microsoft.com/office/drawing/2014/main" id="{28FD9BEC-FD5F-439E-BB2F-DF57144C446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792;p35">
              <a:extLst>
                <a:ext uri="{FF2B5EF4-FFF2-40B4-BE49-F238E27FC236}">
                  <a16:creationId xmlns:a16="http://schemas.microsoft.com/office/drawing/2014/main" id="{639E920C-70A9-47CB-A06F-96D71BD9A8B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793;p35">
              <a:extLst>
                <a:ext uri="{FF2B5EF4-FFF2-40B4-BE49-F238E27FC236}">
                  <a16:creationId xmlns:a16="http://schemas.microsoft.com/office/drawing/2014/main" id="{F83A5C35-854C-4EE4-BF27-A09A1B80C23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794;p35">
              <a:extLst>
                <a:ext uri="{FF2B5EF4-FFF2-40B4-BE49-F238E27FC236}">
                  <a16:creationId xmlns:a16="http://schemas.microsoft.com/office/drawing/2014/main" id="{CFAB24CC-0B4F-4B49-9A0B-60B23FCAEE5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795;p35">
              <a:extLst>
                <a:ext uri="{FF2B5EF4-FFF2-40B4-BE49-F238E27FC236}">
                  <a16:creationId xmlns:a16="http://schemas.microsoft.com/office/drawing/2014/main" id="{0777530E-260A-46DC-AB22-8EA0F1C307D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796;p35">
              <a:extLst>
                <a:ext uri="{FF2B5EF4-FFF2-40B4-BE49-F238E27FC236}">
                  <a16:creationId xmlns:a16="http://schemas.microsoft.com/office/drawing/2014/main" id="{1C34FA87-581F-45AE-931D-DA2FE0B5842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797;p35">
              <a:extLst>
                <a:ext uri="{FF2B5EF4-FFF2-40B4-BE49-F238E27FC236}">
                  <a16:creationId xmlns:a16="http://schemas.microsoft.com/office/drawing/2014/main" id="{8E7044E5-283F-4E93-9DDA-83A2A649C6F2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798;p35">
              <a:extLst>
                <a:ext uri="{FF2B5EF4-FFF2-40B4-BE49-F238E27FC236}">
                  <a16:creationId xmlns:a16="http://schemas.microsoft.com/office/drawing/2014/main" id="{DC85FEEB-3FB3-4EC2-A027-D2C34D9E366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799;p35">
              <a:extLst>
                <a:ext uri="{FF2B5EF4-FFF2-40B4-BE49-F238E27FC236}">
                  <a16:creationId xmlns:a16="http://schemas.microsoft.com/office/drawing/2014/main" id="{20B7A1E0-4A0D-4596-A2EE-D98C9A961581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00;p35">
              <a:extLst>
                <a:ext uri="{FF2B5EF4-FFF2-40B4-BE49-F238E27FC236}">
                  <a16:creationId xmlns:a16="http://schemas.microsoft.com/office/drawing/2014/main" id="{F7639CD8-3060-41B5-8CDE-FB1CE883098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01;p35">
              <a:extLst>
                <a:ext uri="{FF2B5EF4-FFF2-40B4-BE49-F238E27FC236}">
                  <a16:creationId xmlns:a16="http://schemas.microsoft.com/office/drawing/2014/main" id="{C3A73DA2-DDF4-43FA-885E-2DBCF8C9D2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02;p35">
              <a:extLst>
                <a:ext uri="{FF2B5EF4-FFF2-40B4-BE49-F238E27FC236}">
                  <a16:creationId xmlns:a16="http://schemas.microsoft.com/office/drawing/2014/main" id="{BA17284C-9606-4178-9842-773362F039A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03;p35">
              <a:extLst>
                <a:ext uri="{FF2B5EF4-FFF2-40B4-BE49-F238E27FC236}">
                  <a16:creationId xmlns:a16="http://schemas.microsoft.com/office/drawing/2014/main" id="{91C4742B-E9D4-424C-AC69-ABB4DC05F610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2804;p35">
              <a:extLst>
                <a:ext uri="{FF2B5EF4-FFF2-40B4-BE49-F238E27FC236}">
                  <a16:creationId xmlns:a16="http://schemas.microsoft.com/office/drawing/2014/main" id="{9ADB5EBF-9BCA-4371-B022-C902677A8098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2805;p35">
              <a:extLst>
                <a:ext uri="{FF2B5EF4-FFF2-40B4-BE49-F238E27FC236}">
                  <a16:creationId xmlns:a16="http://schemas.microsoft.com/office/drawing/2014/main" id="{5687365A-65DB-4981-A5BD-9B8A6B13737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06;p35">
              <a:extLst>
                <a:ext uri="{FF2B5EF4-FFF2-40B4-BE49-F238E27FC236}">
                  <a16:creationId xmlns:a16="http://schemas.microsoft.com/office/drawing/2014/main" id="{77EA8D45-F1F8-4E86-8A13-4D125E7C8EC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07;p35">
              <a:extLst>
                <a:ext uri="{FF2B5EF4-FFF2-40B4-BE49-F238E27FC236}">
                  <a16:creationId xmlns:a16="http://schemas.microsoft.com/office/drawing/2014/main" id="{9218566B-7C66-4207-8881-08A53E6AD19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08;p35">
              <a:extLst>
                <a:ext uri="{FF2B5EF4-FFF2-40B4-BE49-F238E27FC236}">
                  <a16:creationId xmlns:a16="http://schemas.microsoft.com/office/drawing/2014/main" id="{331838E1-1911-4735-BD36-1E8E6095FEF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09;p35">
              <a:extLst>
                <a:ext uri="{FF2B5EF4-FFF2-40B4-BE49-F238E27FC236}">
                  <a16:creationId xmlns:a16="http://schemas.microsoft.com/office/drawing/2014/main" id="{881FA352-3F82-417B-8A09-96F4A3F6B81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10;p35">
              <a:extLst>
                <a:ext uri="{FF2B5EF4-FFF2-40B4-BE49-F238E27FC236}">
                  <a16:creationId xmlns:a16="http://schemas.microsoft.com/office/drawing/2014/main" id="{A1D7961D-7DF8-4C7B-ACF6-B20487370B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11;p35">
              <a:extLst>
                <a:ext uri="{FF2B5EF4-FFF2-40B4-BE49-F238E27FC236}">
                  <a16:creationId xmlns:a16="http://schemas.microsoft.com/office/drawing/2014/main" id="{E905D8A9-FE51-4B91-AF91-81A418147AC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12;p35">
              <a:extLst>
                <a:ext uri="{FF2B5EF4-FFF2-40B4-BE49-F238E27FC236}">
                  <a16:creationId xmlns:a16="http://schemas.microsoft.com/office/drawing/2014/main" id="{35CBBE72-C85E-447F-B440-2A792FBA1CC6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13;p35">
              <a:extLst>
                <a:ext uri="{FF2B5EF4-FFF2-40B4-BE49-F238E27FC236}">
                  <a16:creationId xmlns:a16="http://schemas.microsoft.com/office/drawing/2014/main" id="{4B2099ED-61F4-4BF7-84A2-90120238DC4D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14;p35">
              <a:extLst>
                <a:ext uri="{FF2B5EF4-FFF2-40B4-BE49-F238E27FC236}">
                  <a16:creationId xmlns:a16="http://schemas.microsoft.com/office/drawing/2014/main" id="{56371F07-2099-45D7-A03E-C0722343B49D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0" name="Google Shape;688;p12">
            <a:extLst>
              <a:ext uri="{FF2B5EF4-FFF2-40B4-BE49-F238E27FC236}">
                <a16:creationId xmlns:a16="http://schemas.microsoft.com/office/drawing/2014/main" id="{9B2C93CB-6DB7-45E8-96AB-6E0E6C75E57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99329" y="1440361"/>
            <a:ext cx="8856718" cy="1804066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Cromosomes somàtics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/ </a:t>
            </a: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autosomes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</a:rPr>
              <a:t>(44)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no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determinen el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sexe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de l’individu.</a:t>
            </a:r>
          </a:p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Cromosomes sexuals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/ </a:t>
            </a: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heterocromosomes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</a:rPr>
              <a:t>(2)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determinen el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sexe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de l’individu     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X</a:t>
            </a:r>
            <a:br>
              <a:rPr lang="es-ES">
                <a:uFill>
                  <a:solidFill>
                    <a:schemeClr val="accent3"/>
                  </a:solidFill>
                </a:uFill>
              </a:rPr>
            </a:br>
            <a:r>
              <a:rPr lang="es-ES">
                <a:uFill>
                  <a:solidFill>
                    <a:schemeClr val="accent3"/>
                  </a:solidFill>
                </a:uFill>
              </a:rPr>
              <a:t>                                                                                                                                                                   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Y</a:t>
            </a:r>
          </a:p>
          <a:p>
            <a:pPr marL="717550" lvl="1" indent="-180975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{"/>
            </a:pP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</a:rPr>
              <a:t>MASCLES: 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tenen </a:t>
            </a:r>
            <a:r>
              <a:rPr lang="es-ES" b="1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XY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 i poden donar </a:t>
            </a:r>
            <a:r>
              <a:rPr lang="es-ES" u="sng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un dels dos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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determinen el </a:t>
            </a:r>
            <a:r>
              <a:rPr lang="es-ES" u="sng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sexe</a:t>
            </a:r>
          </a:p>
          <a:p>
            <a:pPr marL="717550" lvl="1" indent="-180975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{"/>
            </a:pP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FEMELLES: 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tenen </a:t>
            </a:r>
            <a:r>
              <a:rPr lang="es-ES" b="1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XX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 i sempre donen </a:t>
            </a:r>
            <a:r>
              <a:rPr lang="es-ES" u="sng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X</a:t>
            </a:r>
            <a:endParaRPr lang="es-ES">
              <a:solidFill>
                <a:schemeClr val="accent3"/>
              </a:solidFill>
              <a:uFill>
                <a:solidFill>
                  <a:schemeClr val="accent3"/>
                </a:solidFill>
              </a:uFill>
            </a:endParaRPr>
          </a:p>
        </p:txBody>
      </p:sp>
      <p:cxnSp>
        <p:nvCxnSpPr>
          <p:cNvPr id="417" name="Conector recto 416">
            <a:extLst>
              <a:ext uri="{FF2B5EF4-FFF2-40B4-BE49-F238E27FC236}">
                <a16:creationId xmlns:a16="http://schemas.microsoft.com/office/drawing/2014/main" id="{3C86D9EA-BABE-4730-962D-917F047DD5A7}"/>
              </a:ext>
            </a:extLst>
          </p:cNvPr>
          <p:cNvCxnSpPr/>
          <p:nvPr/>
        </p:nvCxnSpPr>
        <p:spPr>
          <a:xfrm flipV="1">
            <a:off x="6783798" y="1996800"/>
            <a:ext cx="0" cy="22535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8" name="Conector recto de flecha 457">
            <a:extLst>
              <a:ext uri="{FF2B5EF4-FFF2-40B4-BE49-F238E27FC236}">
                <a16:creationId xmlns:a16="http://schemas.microsoft.com/office/drawing/2014/main" id="{254BB683-9BE5-4889-A43B-2A700ECDEFE3}"/>
              </a:ext>
            </a:extLst>
          </p:cNvPr>
          <p:cNvCxnSpPr>
            <a:cxnSpLocks/>
          </p:cNvCxnSpPr>
          <p:nvPr/>
        </p:nvCxnSpPr>
        <p:spPr>
          <a:xfrm>
            <a:off x="6746389" y="1996800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459" name="Conector recto de flecha 458">
            <a:extLst>
              <a:ext uri="{FF2B5EF4-FFF2-40B4-BE49-F238E27FC236}">
                <a16:creationId xmlns:a16="http://schemas.microsoft.com/office/drawing/2014/main" id="{2EEDDE98-DB82-482E-8810-3001397A0604}"/>
              </a:ext>
            </a:extLst>
          </p:cNvPr>
          <p:cNvCxnSpPr>
            <a:cxnSpLocks/>
          </p:cNvCxnSpPr>
          <p:nvPr/>
        </p:nvCxnSpPr>
        <p:spPr>
          <a:xfrm>
            <a:off x="6776459" y="2222152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60" name="Google Shape;687;p12">
            <a:extLst>
              <a:ext uri="{FF2B5EF4-FFF2-40B4-BE49-F238E27FC236}">
                <a16:creationId xmlns:a16="http://schemas.microsoft.com/office/drawing/2014/main" id="{B63A85CD-E9D7-4E55-AF4D-F840A9C69308}"/>
              </a:ext>
            </a:extLst>
          </p:cNvPr>
          <p:cNvSpPr txBox="1">
            <a:spLocks/>
          </p:cNvSpPr>
          <p:nvPr/>
        </p:nvSpPr>
        <p:spPr>
          <a:xfrm>
            <a:off x="0" y="3175811"/>
            <a:ext cx="9144000" cy="62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1pPr>
            <a:lvl2pPr marR="0" lvl="1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2pPr>
            <a:lvl3pPr marR="0" lvl="2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3pPr>
            <a:lvl4pPr marR="0" lvl="3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4pPr>
            <a:lvl5pPr marR="0" lvl="4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5pPr>
            <a:lvl6pPr marR="0" lvl="5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6pPr>
            <a:lvl7pPr marR="0" lvl="6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7pPr>
            <a:lvl8pPr marR="0" lvl="7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8pPr>
            <a:lvl9pPr marR="0" lvl="8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ilda Display"/>
              <a:buNone/>
              <a:defRPr sz="4000" b="0" i="0" u="none" strike="noStrike" cap="none">
                <a:solidFill>
                  <a:schemeClr val="dk1"/>
                </a:solidFill>
                <a:latin typeface="Gilda Display"/>
                <a:ea typeface="Gilda Display"/>
                <a:cs typeface="Gilda Display"/>
                <a:sym typeface="Gilda Display"/>
              </a:defRPr>
            </a:lvl9pPr>
          </a:lstStyle>
          <a:p>
            <a:r>
              <a:rPr lang="pt-BR" sz="3200" b="1">
                <a:solidFill>
                  <a:schemeClr val="accent4"/>
                </a:solidFill>
              </a:rPr>
              <a:t>El cariotip</a:t>
            </a:r>
            <a:endParaRPr lang="pt-BR" sz="3200">
              <a:solidFill>
                <a:schemeClr val="accent3"/>
              </a:solidFill>
            </a:endParaRPr>
          </a:p>
        </p:txBody>
      </p:sp>
      <p:grpSp>
        <p:nvGrpSpPr>
          <p:cNvPr id="545" name="Google Shape;2775;p35">
            <a:extLst>
              <a:ext uri="{FF2B5EF4-FFF2-40B4-BE49-F238E27FC236}">
                <a16:creationId xmlns:a16="http://schemas.microsoft.com/office/drawing/2014/main" id="{F8816CD9-7CF8-411C-B8B1-676B5F5CDE7F}"/>
              </a:ext>
            </a:extLst>
          </p:cNvPr>
          <p:cNvGrpSpPr/>
          <p:nvPr/>
        </p:nvGrpSpPr>
        <p:grpSpPr>
          <a:xfrm rot="10800000">
            <a:off x="3174102" y="3629658"/>
            <a:ext cx="1029855" cy="178366"/>
            <a:chOff x="5190295" y="4361121"/>
            <a:chExt cx="1029855" cy="178366"/>
          </a:xfrm>
        </p:grpSpPr>
        <p:sp>
          <p:nvSpPr>
            <p:cNvPr id="546" name="Google Shape;2776;p35">
              <a:extLst>
                <a:ext uri="{FF2B5EF4-FFF2-40B4-BE49-F238E27FC236}">
                  <a16:creationId xmlns:a16="http://schemas.microsoft.com/office/drawing/2014/main" id="{AC59A4A5-8F68-46CC-BC0F-2E5BA2BB1BE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2777;p35">
              <a:extLst>
                <a:ext uri="{FF2B5EF4-FFF2-40B4-BE49-F238E27FC236}">
                  <a16:creationId xmlns:a16="http://schemas.microsoft.com/office/drawing/2014/main" id="{290CF0F5-EC6F-4B46-B652-671B611A9C41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2778;p35">
              <a:extLst>
                <a:ext uri="{FF2B5EF4-FFF2-40B4-BE49-F238E27FC236}">
                  <a16:creationId xmlns:a16="http://schemas.microsoft.com/office/drawing/2014/main" id="{BAF7D079-864D-42DB-9B30-EE3E1A163D9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2779;p35">
              <a:extLst>
                <a:ext uri="{FF2B5EF4-FFF2-40B4-BE49-F238E27FC236}">
                  <a16:creationId xmlns:a16="http://schemas.microsoft.com/office/drawing/2014/main" id="{5126FD2D-7809-420C-86DC-83A8EC9C49EB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2780;p35">
              <a:extLst>
                <a:ext uri="{FF2B5EF4-FFF2-40B4-BE49-F238E27FC236}">
                  <a16:creationId xmlns:a16="http://schemas.microsoft.com/office/drawing/2014/main" id="{A8FE2E37-9135-4C40-B173-B6A5F88B5993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2781;p35">
              <a:extLst>
                <a:ext uri="{FF2B5EF4-FFF2-40B4-BE49-F238E27FC236}">
                  <a16:creationId xmlns:a16="http://schemas.microsoft.com/office/drawing/2014/main" id="{ED018EC8-8D7F-40D9-AB53-55077A55CA2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2782;p35">
              <a:extLst>
                <a:ext uri="{FF2B5EF4-FFF2-40B4-BE49-F238E27FC236}">
                  <a16:creationId xmlns:a16="http://schemas.microsoft.com/office/drawing/2014/main" id="{E91514E6-2C4B-4B55-8875-00D2B898EFC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2783;p35">
              <a:extLst>
                <a:ext uri="{FF2B5EF4-FFF2-40B4-BE49-F238E27FC236}">
                  <a16:creationId xmlns:a16="http://schemas.microsoft.com/office/drawing/2014/main" id="{271BCF14-6D35-4AE6-8C66-86136CDB6662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2784;p35">
              <a:extLst>
                <a:ext uri="{FF2B5EF4-FFF2-40B4-BE49-F238E27FC236}">
                  <a16:creationId xmlns:a16="http://schemas.microsoft.com/office/drawing/2014/main" id="{20B8017F-54D3-4EBF-8ED8-1083F7E78CAB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2785;p35">
              <a:extLst>
                <a:ext uri="{FF2B5EF4-FFF2-40B4-BE49-F238E27FC236}">
                  <a16:creationId xmlns:a16="http://schemas.microsoft.com/office/drawing/2014/main" id="{2656A432-984B-42D1-B00A-180FAA44F7E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2786;p35">
              <a:extLst>
                <a:ext uri="{FF2B5EF4-FFF2-40B4-BE49-F238E27FC236}">
                  <a16:creationId xmlns:a16="http://schemas.microsoft.com/office/drawing/2014/main" id="{C87CCBCC-8BCD-4B39-A505-373D36A80A3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2787;p35">
              <a:extLst>
                <a:ext uri="{FF2B5EF4-FFF2-40B4-BE49-F238E27FC236}">
                  <a16:creationId xmlns:a16="http://schemas.microsoft.com/office/drawing/2014/main" id="{AB9F5A80-BC56-4119-85CD-5CD4F163807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2788;p35">
              <a:extLst>
                <a:ext uri="{FF2B5EF4-FFF2-40B4-BE49-F238E27FC236}">
                  <a16:creationId xmlns:a16="http://schemas.microsoft.com/office/drawing/2014/main" id="{842D2436-DA91-47F7-9904-51C86BD67D1B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2789;p35">
              <a:extLst>
                <a:ext uri="{FF2B5EF4-FFF2-40B4-BE49-F238E27FC236}">
                  <a16:creationId xmlns:a16="http://schemas.microsoft.com/office/drawing/2014/main" id="{4AF6B85D-8552-4BEB-A5B6-F5EF0A94225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2790;p35">
              <a:extLst>
                <a:ext uri="{FF2B5EF4-FFF2-40B4-BE49-F238E27FC236}">
                  <a16:creationId xmlns:a16="http://schemas.microsoft.com/office/drawing/2014/main" id="{7C10755C-DD9D-4FB4-AAE9-D0D9A80042FF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2791;p35">
              <a:extLst>
                <a:ext uri="{FF2B5EF4-FFF2-40B4-BE49-F238E27FC236}">
                  <a16:creationId xmlns:a16="http://schemas.microsoft.com/office/drawing/2014/main" id="{9795227F-4DF9-40C1-8042-A65DEBAF2E0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2792;p35">
              <a:extLst>
                <a:ext uri="{FF2B5EF4-FFF2-40B4-BE49-F238E27FC236}">
                  <a16:creationId xmlns:a16="http://schemas.microsoft.com/office/drawing/2014/main" id="{11444A25-029D-4212-8F58-040C458757B0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2793;p35">
              <a:extLst>
                <a:ext uri="{FF2B5EF4-FFF2-40B4-BE49-F238E27FC236}">
                  <a16:creationId xmlns:a16="http://schemas.microsoft.com/office/drawing/2014/main" id="{2A0B6135-0D49-45EA-95B6-819B7540B2A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2794;p35">
              <a:extLst>
                <a:ext uri="{FF2B5EF4-FFF2-40B4-BE49-F238E27FC236}">
                  <a16:creationId xmlns:a16="http://schemas.microsoft.com/office/drawing/2014/main" id="{01D32481-9BC0-4536-9D79-9B6225EE9D4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2795;p35">
              <a:extLst>
                <a:ext uri="{FF2B5EF4-FFF2-40B4-BE49-F238E27FC236}">
                  <a16:creationId xmlns:a16="http://schemas.microsoft.com/office/drawing/2014/main" id="{28010D6C-8F9F-4EFD-B5E2-14B8988E96D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2796;p35">
              <a:extLst>
                <a:ext uri="{FF2B5EF4-FFF2-40B4-BE49-F238E27FC236}">
                  <a16:creationId xmlns:a16="http://schemas.microsoft.com/office/drawing/2014/main" id="{C07A2D4E-DA86-41C6-9EFF-28AC16625F9C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2797;p35">
              <a:extLst>
                <a:ext uri="{FF2B5EF4-FFF2-40B4-BE49-F238E27FC236}">
                  <a16:creationId xmlns:a16="http://schemas.microsoft.com/office/drawing/2014/main" id="{3EB50F54-FA18-4F88-84D7-B310D5B4ACF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2798;p35">
              <a:extLst>
                <a:ext uri="{FF2B5EF4-FFF2-40B4-BE49-F238E27FC236}">
                  <a16:creationId xmlns:a16="http://schemas.microsoft.com/office/drawing/2014/main" id="{E2A7420A-C3C2-42C0-AE6C-42E8386DF719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2799;p35">
              <a:extLst>
                <a:ext uri="{FF2B5EF4-FFF2-40B4-BE49-F238E27FC236}">
                  <a16:creationId xmlns:a16="http://schemas.microsoft.com/office/drawing/2014/main" id="{55F3B5E7-190E-4655-B99A-09E3007C6D84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2800;p35">
              <a:extLst>
                <a:ext uri="{FF2B5EF4-FFF2-40B4-BE49-F238E27FC236}">
                  <a16:creationId xmlns:a16="http://schemas.microsoft.com/office/drawing/2014/main" id="{B565ED1B-562B-4F38-8D37-B1D25A88BFA0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2801;p35">
              <a:extLst>
                <a:ext uri="{FF2B5EF4-FFF2-40B4-BE49-F238E27FC236}">
                  <a16:creationId xmlns:a16="http://schemas.microsoft.com/office/drawing/2014/main" id="{53A573F9-5CE1-4F62-884F-F3E22E280072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2802;p35">
              <a:extLst>
                <a:ext uri="{FF2B5EF4-FFF2-40B4-BE49-F238E27FC236}">
                  <a16:creationId xmlns:a16="http://schemas.microsoft.com/office/drawing/2014/main" id="{6F94ED41-4032-437D-AF49-640E275187D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2803;p35">
              <a:extLst>
                <a:ext uri="{FF2B5EF4-FFF2-40B4-BE49-F238E27FC236}">
                  <a16:creationId xmlns:a16="http://schemas.microsoft.com/office/drawing/2014/main" id="{A91BE172-F585-4BB4-9D14-7A88840A9578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2804;p35">
              <a:extLst>
                <a:ext uri="{FF2B5EF4-FFF2-40B4-BE49-F238E27FC236}">
                  <a16:creationId xmlns:a16="http://schemas.microsoft.com/office/drawing/2014/main" id="{AA7B5064-359A-491B-B529-3BE22C01AC6E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2805;p35">
              <a:extLst>
                <a:ext uri="{FF2B5EF4-FFF2-40B4-BE49-F238E27FC236}">
                  <a16:creationId xmlns:a16="http://schemas.microsoft.com/office/drawing/2014/main" id="{C331B3A5-8250-4B3B-A21E-9916B2AE407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2806;p35">
              <a:extLst>
                <a:ext uri="{FF2B5EF4-FFF2-40B4-BE49-F238E27FC236}">
                  <a16:creationId xmlns:a16="http://schemas.microsoft.com/office/drawing/2014/main" id="{569AA5C2-5245-4D4A-ACB7-3A9F9F38C536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2807;p35">
              <a:extLst>
                <a:ext uri="{FF2B5EF4-FFF2-40B4-BE49-F238E27FC236}">
                  <a16:creationId xmlns:a16="http://schemas.microsoft.com/office/drawing/2014/main" id="{EB16E7B1-E3AA-49CE-AF61-CD530D4356E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2808;p35">
              <a:extLst>
                <a:ext uri="{FF2B5EF4-FFF2-40B4-BE49-F238E27FC236}">
                  <a16:creationId xmlns:a16="http://schemas.microsoft.com/office/drawing/2014/main" id="{A894CE51-EC2B-46AC-81EC-358F08C8440D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2809;p35">
              <a:extLst>
                <a:ext uri="{FF2B5EF4-FFF2-40B4-BE49-F238E27FC236}">
                  <a16:creationId xmlns:a16="http://schemas.microsoft.com/office/drawing/2014/main" id="{88F4F1A8-8B6A-432B-A517-0E4A552EC3D1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2810;p35">
              <a:extLst>
                <a:ext uri="{FF2B5EF4-FFF2-40B4-BE49-F238E27FC236}">
                  <a16:creationId xmlns:a16="http://schemas.microsoft.com/office/drawing/2014/main" id="{04C1ECA9-E7EF-438F-98DD-8AE119D9439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2811;p35">
              <a:extLst>
                <a:ext uri="{FF2B5EF4-FFF2-40B4-BE49-F238E27FC236}">
                  <a16:creationId xmlns:a16="http://schemas.microsoft.com/office/drawing/2014/main" id="{98B83DF8-4B93-4759-929B-95EF197F124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2812;p35">
              <a:extLst>
                <a:ext uri="{FF2B5EF4-FFF2-40B4-BE49-F238E27FC236}">
                  <a16:creationId xmlns:a16="http://schemas.microsoft.com/office/drawing/2014/main" id="{58718B1E-1C03-47E7-AB84-E029FF009D9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2813;p35">
              <a:extLst>
                <a:ext uri="{FF2B5EF4-FFF2-40B4-BE49-F238E27FC236}">
                  <a16:creationId xmlns:a16="http://schemas.microsoft.com/office/drawing/2014/main" id="{BC594ED7-577D-4ECF-AEE7-592B551CDBF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2814;p35">
              <a:extLst>
                <a:ext uri="{FF2B5EF4-FFF2-40B4-BE49-F238E27FC236}">
                  <a16:creationId xmlns:a16="http://schemas.microsoft.com/office/drawing/2014/main" id="{EAD0627C-5B6E-4367-9DC8-D262499C44AC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85" name="Google Shape;2775;p35">
            <a:extLst>
              <a:ext uri="{FF2B5EF4-FFF2-40B4-BE49-F238E27FC236}">
                <a16:creationId xmlns:a16="http://schemas.microsoft.com/office/drawing/2014/main" id="{84534A8E-84D8-42C4-84C9-FBC52A8CECE7}"/>
              </a:ext>
            </a:extLst>
          </p:cNvPr>
          <p:cNvGrpSpPr/>
          <p:nvPr/>
        </p:nvGrpSpPr>
        <p:grpSpPr>
          <a:xfrm rot="10800000">
            <a:off x="4218919" y="3626597"/>
            <a:ext cx="1029855" cy="178366"/>
            <a:chOff x="5190295" y="4361121"/>
            <a:chExt cx="1029855" cy="178366"/>
          </a:xfrm>
        </p:grpSpPr>
        <p:sp>
          <p:nvSpPr>
            <p:cNvPr id="586" name="Google Shape;2776;p35">
              <a:extLst>
                <a:ext uri="{FF2B5EF4-FFF2-40B4-BE49-F238E27FC236}">
                  <a16:creationId xmlns:a16="http://schemas.microsoft.com/office/drawing/2014/main" id="{1BE38D12-7B3C-48C6-BECE-8BBC2F77B72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2777;p35">
              <a:extLst>
                <a:ext uri="{FF2B5EF4-FFF2-40B4-BE49-F238E27FC236}">
                  <a16:creationId xmlns:a16="http://schemas.microsoft.com/office/drawing/2014/main" id="{C1EF2761-244F-49E0-965F-77901E31AF3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2778;p35">
              <a:extLst>
                <a:ext uri="{FF2B5EF4-FFF2-40B4-BE49-F238E27FC236}">
                  <a16:creationId xmlns:a16="http://schemas.microsoft.com/office/drawing/2014/main" id="{8442602E-FE29-4E60-AA92-8EFB91A614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2779;p35">
              <a:extLst>
                <a:ext uri="{FF2B5EF4-FFF2-40B4-BE49-F238E27FC236}">
                  <a16:creationId xmlns:a16="http://schemas.microsoft.com/office/drawing/2014/main" id="{ABA8F420-E1DA-41E0-8CB9-B56FAD8709B6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2780;p35">
              <a:extLst>
                <a:ext uri="{FF2B5EF4-FFF2-40B4-BE49-F238E27FC236}">
                  <a16:creationId xmlns:a16="http://schemas.microsoft.com/office/drawing/2014/main" id="{6C80BA14-871F-4A92-855C-86FE93CC566F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" name="Google Shape;2781;p35">
              <a:extLst>
                <a:ext uri="{FF2B5EF4-FFF2-40B4-BE49-F238E27FC236}">
                  <a16:creationId xmlns:a16="http://schemas.microsoft.com/office/drawing/2014/main" id="{7CF74039-188F-404D-96B1-D8DB5EA3396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2" name="Google Shape;2782;p35">
              <a:extLst>
                <a:ext uri="{FF2B5EF4-FFF2-40B4-BE49-F238E27FC236}">
                  <a16:creationId xmlns:a16="http://schemas.microsoft.com/office/drawing/2014/main" id="{C06E819C-C5FA-40F8-875E-043EC87C5EE1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3" name="Google Shape;2783;p35">
              <a:extLst>
                <a:ext uri="{FF2B5EF4-FFF2-40B4-BE49-F238E27FC236}">
                  <a16:creationId xmlns:a16="http://schemas.microsoft.com/office/drawing/2014/main" id="{9DF2A47D-8C4B-441E-A675-48CCD98960A0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4" name="Google Shape;2784;p35">
              <a:extLst>
                <a:ext uri="{FF2B5EF4-FFF2-40B4-BE49-F238E27FC236}">
                  <a16:creationId xmlns:a16="http://schemas.microsoft.com/office/drawing/2014/main" id="{ECAAA81E-60AC-4B7B-8F5D-1AAFB7EB379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5" name="Google Shape;2785;p35">
              <a:extLst>
                <a:ext uri="{FF2B5EF4-FFF2-40B4-BE49-F238E27FC236}">
                  <a16:creationId xmlns:a16="http://schemas.microsoft.com/office/drawing/2014/main" id="{6F039614-EAAC-405E-8449-0E912C031EF1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6" name="Google Shape;2786;p35">
              <a:extLst>
                <a:ext uri="{FF2B5EF4-FFF2-40B4-BE49-F238E27FC236}">
                  <a16:creationId xmlns:a16="http://schemas.microsoft.com/office/drawing/2014/main" id="{EE76A97C-9B88-4E38-AB32-5C3A6C208D6D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2787;p35">
              <a:extLst>
                <a:ext uri="{FF2B5EF4-FFF2-40B4-BE49-F238E27FC236}">
                  <a16:creationId xmlns:a16="http://schemas.microsoft.com/office/drawing/2014/main" id="{3BDA3FC4-0437-4AD6-A069-14A42F89056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8" name="Google Shape;2788;p35">
              <a:extLst>
                <a:ext uri="{FF2B5EF4-FFF2-40B4-BE49-F238E27FC236}">
                  <a16:creationId xmlns:a16="http://schemas.microsoft.com/office/drawing/2014/main" id="{8D5CD13B-3AB8-40CD-866E-5796D45976C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" name="Google Shape;2789;p35">
              <a:extLst>
                <a:ext uri="{FF2B5EF4-FFF2-40B4-BE49-F238E27FC236}">
                  <a16:creationId xmlns:a16="http://schemas.microsoft.com/office/drawing/2014/main" id="{D845A50B-FEE2-4A5B-90EB-455EAF35CE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0" name="Google Shape;2790;p35">
              <a:extLst>
                <a:ext uri="{FF2B5EF4-FFF2-40B4-BE49-F238E27FC236}">
                  <a16:creationId xmlns:a16="http://schemas.microsoft.com/office/drawing/2014/main" id="{A27E471B-9FC0-4F67-83A1-EF421481425B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" name="Google Shape;2791;p35">
              <a:extLst>
                <a:ext uri="{FF2B5EF4-FFF2-40B4-BE49-F238E27FC236}">
                  <a16:creationId xmlns:a16="http://schemas.microsoft.com/office/drawing/2014/main" id="{7A2D9294-DFCC-494B-B486-AB9E6D55C65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2" name="Google Shape;2792;p35">
              <a:extLst>
                <a:ext uri="{FF2B5EF4-FFF2-40B4-BE49-F238E27FC236}">
                  <a16:creationId xmlns:a16="http://schemas.microsoft.com/office/drawing/2014/main" id="{0A82AEA0-B150-4D08-A92F-C95FB529FA5D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2793;p35">
              <a:extLst>
                <a:ext uri="{FF2B5EF4-FFF2-40B4-BE49-F238E27FC236}">
                  <a16:creationId xmlns:a16="http://schemas.microsoft.com/office/drawing/2014/main" id="{FA4E6D0A-3971-484D-B79F-4FDC9DE722D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" name="Google Shape;2794;p35">
              <a:extLst>
                <a:ext uri="{FF2B5EF4-FFF2-40B4-BE49-F238E27FC236}">
                  <a16:creationId xmlns:a16="http://schemas.microsoft.com/office/drawing/2014/main" id="{59179EDF-BB58-46DF-AC05-2DF145CA719C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" name="Google Shape;2795;p35">
              <a:extLst>
                <a:ext uri="{FF2B5EF4-FFF2-40B4-BE49-F238E27FC236}">
                  <a16:creationId xmlns:a16="http://schemas.microsoft.com/office/drawing/2014/main" id="{8666A413-E756-40C1-BDCA-3136BEBA2556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" name="Google Shape;2796;p35">
              <a:extLst>
                <a:ext uri="{FF2B5EF4-FFF2-40B4-BE49-F238E27FC236}">
                  <a16:creationId xmlns:a16="http://schemas.microsoft.com/office/drawing/2014/main" id="{F41B0371-3D84-453E-9383-6FE64FE9B544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" name="Google Shape;2797;p35">
              <a:extLst>
                <a:ext uri="{FF2B5EF4-FFF2-40B4-BE49-F238E27FC236}">
                  <a16:creationId xmlns:a16="http://schemas.microsoft.com/office/drawing/2014/main" id="{86C9AAAB-3C19-42A9-A594-504178C3020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8" name="Google Shape;2798;p35">
              <a:extLst>
                <a:ext uri="{FF2B5EF4-FFF2-40B4-BE49-F238E27FC236}">
                  <a16:creationId xmlns:a16="http://schemas.microsoft.com/office/drawing/2014/main" id="{2771B915-1F0C-413E-95A5-C22852574554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9" name="Google Shape;2799;p35">
              <a:extLst>
                <a:ext uri="{FF2B5EF4-FFF2-40B4-BE49-F238E27FC236}">
                  <a16:creationId xmlns:a16="http://schemas.microsoft.com/office/drawing/2014/main" id="{3FE97427-1FD8-4B9B-B923-64036E2FBB1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" name="Google Shape;2800;p35">
              <a:extLst>
                <a:ext uri="{FF2B5EF4-FFF2-40B4-BE49-F238E27FC236}">
                  <a16:creationId xmlns:a16="http://schemas.microsoft.com/office/drawing/2014/main" id="{686DC434-9454-4DA6-91AF-5A2D99DE0F3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" name="Google Shape;2801;p35">
              <a:extLst>
                <a:ext uri="{FF2B5EF4-FFF2-40B4-BE49-F238E27FC236}">
                  <a16:creationId xmlns:a16="http://schemas.microsoft.com/office/drawing/2014/main" id="{905C1190-675A-4BFC-94D7-8D60D941C35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2" name="Google Shape;2802;p35">
              <a:extLst>
                <a:ext uri="{FF2B5EF4-FFF2-40B4-BE49-F238E27FC236}">
                  <a16:creationId xmlns:a16="http://schemas.microsoft.com/office/drawing/2014/main" id="{32493B18-C101-45A4-8AE3-3666B7B23A0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3" name="Google Shape;2803;p35">
              <a:extLst>
                <a:ext uri="{FF2B5EF4-FFF2-40B4-BE49-F238E27FC236}">
                  <a16:creationId xmlns:a16="http://schemas.microsoft.com/office/drawing/2014/main" id="{2BB1709A-40E1-4A89-8662-4BA1DE5338CA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4" name="Google Shape;2804;p35">
              <a:extLst>
                <a:ext uri="{FF2B5EF4-FFF2-40B4-BE49-F238E27FC236}">
                  <a16:creationId xmlns:a16="http://schemas.microsoft.com/office/drawing/2014/main" id="{0338BF7D-0E9A-49F5-8907-AFACED583F9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5" name="Google Shape;2805;p35">
              <a:extLst>
                <a:ext uri="{FF2B5EF4-FFF2-40B4-BE49-F238E27FC236}">
                  <a16:creationId xmlns:a16="http://schemas.microsoft.com/office/drawing/2014/main" id="{6B373F04-9CBE-446C-859A-9A3AFDF79FB1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6" name="Google Shape;2806;p35">
              <a:extLst>
                <a:ext uri="{FF2B5EF4-FFF2-40B4-BE49-F238E27FC236}">
                  <a16:creationId xmlns:a16="http://schemas.microsoft.com/office/drawing/2014/main" id="{DCDD376F-0035-4BB7-A324-7786E9D296E3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" name="Google Shape;2807;p35">
              <a:extLst>
                <a:ext uri="{FF2B5EF4-FFF2-40B4-BE49-F238E27FC236}">
                  <a16:creationId xmlns:a16="http://schemas.microsoft.com/office/drawing/2014/main" id="{9DC51BE1-7D00-4421-8564-1BD24902BFC4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8" name="Google Shape;2808;p35">
              <a:extLst>
                <a:ext uri="{FF2B5EF4-FFF2-40B4-BE49-F238E27FC236}">
                  <a16:creationId xmlns:a16="http://schemas.microsoft.com/office/drawing/2014/main" id="{F2FB1288-5BA1-4EE2-8A90-FB5FC21AF99E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9" name="Google Shape;2809;p35">
              <a:extLst>
                <a:ext uri="{FF2B5EF4-FFF2-40B4-BE49-F238E27FC236}">
                  <a16:creationId xmlns:a16="http://schemas.microsoft.com/office/drawing/2014/main" id="{639469C8-7ECE-4C32-99D4-D53B0453109A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0" name="Google Shape;2810;p35">
              <a:extLst>
                <a:ext uri="{FF2B5EF4-FFF2-40B4-BE49-F238E27FC236}">
                  <a16:creationId xmlns:a16="http://schemas.microsoft.com/office/drawing/2014/main" id="{DDCC586C-1D1B-4B1B-82BE-10DD50560ED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1" name="Google Shape;2811;p35">
              <a:extLst>
                <a:ext uri="{FF2B5EF4-FFF2-40B4-BE49-F238E27FC236}">
                  <a16:creationId xmlns:a16="http://schemas.microsoft.com/office/drawing/2014/main" id="{AE4423AC-DCBF-4C7E-AF38-3E3DC7388C99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2" name="Google Shape;2812;p35">
              <a:extLst>
                <a:ext uri="{FF2B5EF4-FFF2-40B4-BE49-F238E27FC236}">
                  <a16:creationId xmlns:a16="http://schemas.microsoft.com/office/drawing/2014/main" id="{A12D8146-A666-401D-9D5A-2C4D94ABC25E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3" name="Google Shape;2813;p35">
              <a:extLst>
                <a:ext uri="{FF2B5EF4-FFF2-40B4-BE49-F238E27FC236}">
                  <a16:creationId xmlns:a16="http://schemas.microsoft.com/office/drawing/2014/main" id="{A59CB2B4-6F2A-44CF-9209-1BD77FF4B59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4" name="Google Shape;2814;p35">
              <a:extLst>
                <a:ext uri="{FF2B5EF4-FFF2-40B4-BE49-F238E27FC236}">
                  <a16:creationId xmlns:a16="http://schemas.microsoft.com/office/drawing/2014/main" id="{490E3C7D-09BF-4EDF-B1BB-25364E5C7B9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25" name="Google Shape;2775;p35">
            <a:extLst>
              <a:ext uri="{FF2B5EF4-FFF2-40B4-BE49-F238E27FC236}">
                <a16:creationId xmlns:a16="http://schemas.microsoft.com/office/drawing/2014/main" id="{A08CCF83-9BB1-4A1B-9573-678DC324B8C1}"/>
              </a:ext>
            </a:extLst>
          </p:cNvPr>
          <p:cNvGrpSpPr/>
          <p:nvPr/>
        </p:nvGrpSpPr>
        <p:grpSpPr>
          <a:xfrm rot="10800000">
            <a:off x="5259011" y="3628379"/>
            <a:ext cx="1029855" cy="178366"/>
            <a:chOff x="5190295" y="4361121"/>
            <a:chExt cx="1029855" cy="178366"/>
          </a:xfrm>
        </p:grpSpPr>
        <p:sp>
          <p:nvSpPr>
            <p:cNvPr id="626" name="Google Shape;2776;p35">
              <a:extLst>
                <a:ext uri="{FF2B5EF4-FFF2-40B4-BE49-F238E27FC236}">
                  <a16:creationId xmlns:a16="http://schemas.microsoft.com/office/drawing/2014/main" id="{0290FCDF-4895-452B-8AD2-450A1550B5F5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7" name="Google Shape;2777;p35">
              <a:extLst>
                <a:ext uri="{FF2B5EF4-FFF2-40B4-BE49-F238E27FC236}">
                  <a16:creationId xmlns:a16="http://schemas.microsoft.com/office/drawing/2014/main" id="{C68339DD-C011-427C-A66F-4A4B67B21497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8" name="Google Shape;2778;p35">
              <a:extLst>
                <a:ext uri="{FF2B5EF4-FFF2-40B4-BE49-F238E27FC236}">
                  <a16:creationId xmlns:a16="http://schemas.microsoft.com/office/drawing/2014/main" id="{0102E367-9B69-4E21-9B21-1218822D4BF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" name="Google Shape;2779;p35">
              <a:extLst>
                <a:ext uri="{FF2B5EF4-FFF2-40B4-BE49-F238E27FC236}">
                  <a16:creationId xmlns:a16="http://schemas.microsoft.com/office/drawing/2014/main" id="{EE2E7B8F-477D-4D11-9A0B-22EB1F01370B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2780;p35">
              <a:extLst>
                <a:ext uri="{FF2B5EF4-FFF2-40B4-BE49-F238E27FC236}">
                  <a16:creationId xmlns:a16="http://schemas.microsoft.com/office/drawing/2014/main" id="{8F4DC2DD-C8B7-42A2-9F56-A42CCE63B0A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1" name="Google Shape;2781;p35">
              <a:extLst>
                <a:ext uri="{FF2B5EF4-FFF2-40B4-BE49-F238E27FC236}">
                  <a16:creationId xmlns:a16="http://schemas.microsoft.com/office/drawing/2014/main" id="{28B8F523-3B78-4238-917C-4F3B80B55FD7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" name="Google Shape;2782;p35">
              <a:extLst>
                <a:ext uri="{FF2B5EF4-FFF2-40B4-BE49-F238E27FC236}">
                  <a16:creationId xmlns:a16="http://schemas.microsoft.com/office/drawing/2014/main" id="{DCE742E8-7E19-421C-B541-CC236C5551A4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3" name="Google Shape;2783;p35">
              <a:extLst>
                <a:ext uri="{FF2B5EF4-FFF2-40B4-BE49-F238E27FC236}">
                  <a16:creationId xmlns:a16="http://schemas.microsoft.com/office/drawing/2014/main" id="{A6135A28-D91B-4BD6-AC13-AC997543C738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4" name="Google Shape;2784;p35">
              <a:extLst>
                <a:ext uri="{FF2B5EF4-FFF2-40B4-BE49-F238E27FC236}">
                  <a16:creationId xmlns:a16="http://schemas.microsoft.com/office/drawing/2014/main" id="{FE7FCEC2-95BF-488C-97AD-84FE020352D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5" name="Google Shape;2785;p35">
              <a:extLst>
                <a:ext uri="{FF2B5EF4-FFF2-40B4-BE49-F238E27FC236}">
                  <a16:creationId xmlns:a16="http://schemas.microsoft.com/office/drawing/2014/main" id="{629E64AE-F121-41FD-A593-BD639C8D82D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6" name="Google Shape;2786;p35">
              <a:extLst>
                <a:ext uri="{FF2B5EF4-FFF2-40B4-BE49-F238E27FC236}">
                  <a16:creationId xmlns:a16="http://schemas.microsoft.com/office/drawing/2014/main" id="{6D071E7B-65ED-4F46-9F68-A7AB4A9A9409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7" name="Google Shape;2787;p35">
              <a:extLst>
                <a:ext uri="{FF2B5EF4-FFF2-40B4-BE49-F238E27FC236}">
                  <a16:creationId xmlns:a16="http://schemas.microsoft.com/office/drawing/2014/main" id="{EC702FBC-92C1-4DC1-A5B9-B1810AA7A89A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8" name="Google Shape;2788;p35">
              <a:extLst>
                <a:ext uri="{FF2B5EF4-FFF2-40B4-BE49-F238E27FC236}">
                  <a16:creationId xmlns:a16="http://schemas.microsoft.com/office/drawing/2014/main" id="{67D0784F-1002-497D-99EA-AA9A0A3AF6D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2789;p35">
              <a:extLst>
                <a:ext uri="{FF2B5EF4-FFF2-40B4-BE49-F238E27FC236}">
                  <a16:creationId xmlns:a16="http://schemas.microsoft.com/office/drawing/2014/main" id="{C26DC009-9E99-4AD2-895A-AE45EF379FF6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" name="Google Shape;2790;p35">
              <a:extLst>
                <a:ext uri="{FF2B5EF4-FFF2-40B4-BE49-F238E27FC236}">
                  <a16:creationId xmlns:a16="http://schemas.microsoft.com/office/drawing/2014/main" id="{F7B71D5A-67E7-49DF-A5B5-B629FC14F16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" name="Google Shape;2791;p35">
              <a:extLst>
                <a:ext uri="{FF2B5EF4-FFF2-40B4-BE49-F238E27FC236}">
                  <a16:creationId xmlns:a16="http://schemas.microsoft.com/office/drawing/2014/main" id="{6B15EADC-569B-4D6D-BD25-A7047FAAA54E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2" name="Google Shape;2792;p35">
              <a:extLst>
                <a:ext uri="{FF2B5EF4-FFF2-40B4-BE49-F238E27FC236}">
                  <a16:creationId xmlns:a16="http://schemas.microsoft.com/office/drawing/2014/main" id="{318D8CB3-4AD6-4A1D-A1F0-D9BFBA9D994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3" name="Google Shape;2793;p35">
              <a:extLst>
                <a:ext uri="{FF2B5EF4-FFF2-40B4-BE49-F238E27FC236}">
                  <a16:creationId xmlns:a16="http://schemas.microsoft.com/office/drawing/2014/main" id="{B5A3BA89-0F35-4E69-885A-5F229CD5CA72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4" name="Google Shape;2794;p35">
              <a:extLst>
                <a:ext uri="{FF2B5EF4-FFF2-40B4-BE49-F238E27FC236}">
                  <a16:creationId xmlns:a16="http://schemas.microsoft.com/office/drawing/2014/main" id="{00BC78E1-F90F-441F-8633-0AC737EAF16C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2795;p35">
              <a:extLst>
                <a:ext uri="{FF2B5EF4-FFF2-40B4-BE49-F238E27FC236}">
                  <a16:creationId xmlns:a16="http://schemas.microsoft.com/office/drawing/2014/main" id="{3FB8A2D2-45DB-4BFD-98E5-BBB32C4A840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6" name="Google Shape;2796;p35">
              <a:extLst>
                <a:ext uri="{FF2B5EF4-FFF2-40B4-BE49-F238E27FC236}">
                  <a16:creationId xmlns:a16="http://schemas.microsoft.com/office/drawing/2014/main" id="{81DE6B3A-45F4-43EC-822C-7D408C23F6B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7" name="Google Shape;2797;p35">
              <a:extLst>
                <a:ext uri="{FF2B5EF4-FFF2-40B4-BE49-F238E27FC236}">
                  <a16:creationId xmlns:a16="http://schemas.microsoft.com/office/drawing/2014/main" id="{676057DF-BA73-4540-A48F-05F4100CADBB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8" name="Google Shape;2798;p35">
              <a:extLst>
                <a:ext uri="{FF2B5EF4-FFF2-40B4-BE49-F238E27FC236}">
                  <a16:creationId xmlns:a16="http://schemas.microsoft.com/office/drawing/2014/main" id="{B87B5661-E2E9-4F29-896E-4AC868C2AD56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9" name="Google Shape;2799;p35">
              <a:extLst>
                <a:ext uri="{FF2B5EF4-FFF2-40B4-BE49-F238E27FC236}">
                  <a16:creationId xmlns:a16="http://schemas.microsoft.com/office/drawing/2014/main" id="{60C981DD-F82D-49CF-ADC1-120224527BEE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0" name="Google Shape;2800;p35">
              <a:extLst>
                <a:ext uri="{FF2B5EF4-FFF2-40B4-BE49-F238E27FC236}">
                  <a16:creationId xmlns:a16="http://schemas.microsoft.com/office/drawing/2014/main" id="{DB5529F1-108D-4776-A641-6A49BA9DD37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" name="Google Shape;2801;p35">
              <a:extLst>
                <a:ext uri="{FF2B5EF4-FFF2-40B4-BE49-F238E27FC236}">
                  <a16:creationId xmlns:a16="http://schemas.microsoft.com/office/drawing/2014/main" id="{52036E3D-E9F3-497A-A5CC-A5FB7D9B8B6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2" name="Google Shape;2802;p35">
              <a:extLst>
                <a:ext uri="{FF2B5EF4-FFF2-40B4-BE49-F238E27FC236}">
                  <a16:creationId xmlns:a16="http://schemas.microsoft.com/office/drawing/2014/main" id="{68AF8595-014C-4D9F-9BB8-00160B929D78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3" name="Google Shape;2803;p35">
              <a:extLst>
                <a:ext uri="{FF2B5EF4-FFF2-40B4-BE49-F238E27FC236}">
                  <a16:creationId xmlns:a16="http://schemas.microsoft.com/office/drawing/2014/main" id="{48E9B75A-9E71-4668-8CEE-14810E2B06C7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4" name="Google Shape;2804;p35">
              <a:extLst>
                <a:ext uri="{FF2B5EF4-FFF2-40B4-BE49-F238E27FC236}">
                  <a16:creationId xmlns:a16="http://schemas.microsoft.com/office/drawing/2014/main" id="{1C59D834-0829-4AC2-8915-F2ED03844CA1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5" name="Google Shape;2805;p35">
              <a:extLst>
                <a:ext uri="{FF2B5EF4-FFF2-40B4-BE49-F238E27FC236}">
                  <a16:creationId xmlns:a16="http://schemas.microsoft.com/office/drawing/2014/main" id="{37E2C4AB-B256-406D-9C03-253CCD12939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6" name="Google Shape;2806;p35">
              <a:extLst>
                <a:ext uri="{FF2B5EF4-FFF2-40B4-BE49-F238E27FC236}">
                  <a16:creationId xmlns:a16="http://schemas.microsoft.com/office/drawing/2014/main" id="{F3258C88-0809-452C-BB1B-303A3D30609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2807;p35">
              <a:extLst>
                <a:ext uri="{FF2B5EF4-FFF2-40B4-BE49-F238E27FC236}">
                  <a16:creationId xmlns:a16="http://schemas.microsoft.com/office/drawing/2014/main" id="{1E9AB433-6C05-4587-9409-2CF85D01711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2808;p35">
              <a:extLst>
                <a:ext uri="{FF2B5EF4-FFF2-40B4-BE49-F238E27FC236}">
                  <a16:creationId xmlns:a16="http://schemas.microsoft.com/office/drawing/2014/main" id="{C9107B32-7940-4AA5-AEA3-E07A9EB16CF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9" name="Google Shape;2809;p35">
              <a:extLst>
                <a:ext uri="{FF2B5EF4-FFF2-40B4-BE49-F238E27FC236}">
                  <a16:creationId xmlns:a16="http://schemas.microsoft.com/office/drawing/2014/main" id="{3BBB79AD-5BE8-4585-A429-22F8993F7A7F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0" name="Google Shape;2810;p35">
              <a:extLst>
                <a:ext uri="{FF2B5EF4-FFF2-40B4-BE49-F238E27FC236}">
                  <a16:creationId xmlns:a16="http://schemas.microsoft.com/office/drawing/2014/main" id="{07DD5F59-B169-4E2C-A3E5-28E26AB7CF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1" name="Google Shape;2811;p35">
              <a:extLst>
                <a:ext uri="{FF2B5EF4-FFF2-40B4-BE49-F238E27FC236}">
                  <a16:creationId xmlns:a16="http://schemas.microsoft.com/office/drawing/2014/main" id="{9BFBF8D1-0840-4C64-8E10-2063A2134484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2" name="Google Shape;2812;p35">
              <a:extLst>
                <a:ext uri="{FF2B5EF4-FFF2-40B4-BE49-F238E27FC236}">
                  <a16:creationId xmlns:a16="http://schemas.microsoft.com/office/drawing/2014/main" id="{4FF6A18E-94FD-43B6-B902-E3945B6ABD9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3" name="Google Shape;2813;p35">
              <a:extLst>
                <a:ext uri="{FF2B5EF4-FFF2-40B4-BE49-F238E27FC236}">
                  <a16:creationId xmlns:a16="http://schemas.microsoft.com/office/drawing/2014/main" id="{33A5E72F-882B-4D67-9DA9-ACBE68B367A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2814;p35">
              <a:extLst>
                <a:ext uri="{FF2B5EF4-FFF2-40B4-BE49-F238E27FC236}">
                  <a16:creationId xmlns:a16="http://schemas.microsoft.com/office/drawing/2014/main" id="{DA01910B-67D1-4AF8-8734-FBDF5AED1DC3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8" name="Rectángulo: esquinas redondeadas 757">
            <a:extLst>
              <a:ext uri="{FF2B5EF4-FFF2-40B4-BE49-F238E27FC236}">
                <a16:creationId xmlns:a16="http://schemas.microsoft.com/office/drawing/2014/main" id="{2D7F2463-D923-413A-8FBA-145F41646924}"/>
              </a:ext>
            </a:extLst>
          </p:cNvPr>
          <p:cNvSpPr/>
          <p:nvPr/>
        </p:nvSpPr>
        <p:spPr>
          <a:xfrm>
            <a:off x="1396440" y="3913177"/>
            <a:ext cx="6306099" cy="381339"/>
          </a:xfrm>
          <a:prstGeom prst="roundRect">
            <a:avLst>
              <a:gd name="adj" fmla="val 31730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59" name="CuadroTexto 758">
            <a:extLst>
              <a:ext uri="{FF2B5EF4-FFF2-40B4-BE49-F238E27FC236}">
                <a16:creationId xmlns:a16="http://schemas.microsoft.com/office/drawing/2014/main" id="{DC8A6302-B4B9-46E8-AF27-D5B65EC20D90}"/>
              </a:ext>
            </a:extLst>
          </p:cNvPr>
          <p:cNvSpPr txBox="1"/>
          <p:nvPr/>
        </p:nvSpPr>
        <p:spPr>
          <a:xfrm>
            <a:off x="1426333" y="3941653"/>
            <a:ext cx="62921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Conjunt de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cromosomes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 d’una cèl·lula d’un organisme organitzat per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 panose="020B0604020202020204" charset="0"/>
              </a:rPr>
              <a:t>parelles</a:t>
            </a:r>
            <a:endParaRPr lang="es-ES">
              <a:uFill>
                <a:solidFill>
                  <a:schemeClr val="accent3"/>
                </a:solidFill>
              </a:uFill>
              <a:latin typeface="Oxygen" panose="020B0604020202020204" charset="0"/>
            </a:endParaRPr>
          </a:p>
        </p:txBody>
      </p:sp>
      <p:grpSp>
        <p:nvGrpSpPr>
          <p:cNvPr id="760" name="Google Shape;2876;p35">
            <a:extLst>
              <a:ext uri="{FF2B5EF4-FFF2-40B4-BE49-F238E27FC236}">
                <a16:creationId xmlns:a16="http://schemas.microsoft.com/office/drawing/2014/main" id="{14DBEE9F-25A0-404D-A12E-B2FFE063AE44}"/>
              </a:ext>
            </a:extLst>
          </p:cNvPr>
          <p:cNvGrpSpPr/>
          <p:nvPr/>
        </p:nvGrpSpPr>
        <p:grpSpPr>
          <a:xfrm rot="5400000">
            <a:off x="1362920" y="3857207"/>
            <a:ext cx="318787" cy="308428"/>
            <a:chOff x="5856538" y="2735435"/>
            <a:chExt cx="745948" cy="721709"/>
          </a:xfrm>
        </p:grpSpPr>
        <p:sp>
          <p:nvSpPr>
            <p:cNvPr id="761" name="Google Shape;2877;p35">
              <a:extLst>
                <a:ext uri="{FF2B5EF4-FFF2-40B4-BE49-F238E27FC236}">
                  <a16:creationId xmlns:a16="http://schemas.microsoft.com/office/drawing/2014/main" id="{F251BD68-78BE-4CD3-8056-9F10965740E2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2" name="Google Shape;2878;p35">
              <a:extLst>
                <a:ext uri="{FF2B5EF4-FFF2-40B4-BE49-F238E27FC236}">
                  <a16:creationId xmlns:a16="http://schemas.microsoft.com/office/drawing/2014/main" id="{DEDD2F95-EA1B-4BA5-8D9C-8ABEC82377F9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3" name="Google Shape;2879;p35">
              <a:extLst>
                <a:ext uri="{FF2B5EF4-FFF2-40B4-BE49-F238E27FC236}">
                  <a16:creationId xmlns:a16="http://schemas.microsoft.com/office/drawing/2014/main" id="{ACD42D38-3026-4F8B-BCD7-BF7DC5E0CB03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4" name="Google Shape;2880;p35">
              <a:extLst>
                <a:ext uri="{FF2B5EF4-FFF2-40B4-BE49-F238E27FC236}">
                  <a16:creationId xmlns:a16="http://schemas.microsoft.com/office/drawing/2014/main" id="{9B9A91FF-659D-40F6-B8F7-D2D809404DF5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5" name="Google Shape;2881;p35">
              <a:extLst>
                <a:ext uri="{FF2B5EF4-FFF2-40B4-BE49-F238E27FC236}">
                  <a16:creationId xmlns:a16="http://schemas.microsoft.com/office/drawing/2014/main" id="{8B89DC71-2043-4194-9044-AFEBE7E1BAB6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6" name="Google Shape;2882;p35">
              <a:extLst>
                <a:ext uri="{FF2B5EF4-FFF2-40B4-BE49-F238E27FC236}">
                  <a16:creationId xmlns:a16="http://schemas.microsoft.com/office/drawing/2014/main" id="{E76818D0-7F68-4AEC-A3EB-718D3F0CE00E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7" name="Google Shape;2883;p35">
              <a:extLst>
                <a:ext uri="{FF2B5EF4-FFF2-40B4-BE49-F238E27FC236}">
                  <a16:creationId xmlns:a16="http://schemas.microsoft.com/office/drawing/2014/main" id="{7A88D74D-CDF7-42CF-A6BC-C6AAEB1DAFEC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" name="Google Shape;2884;p35">
              <a:extLst>
                <a:ext uri="{FF2B5EF4-FFF2-40B4-BE49-F238E27FC236}">
                  <a16:creationId xmlns:a16="http://schemas.microsoft.com/office/drawing/2014/main" id="{73493DB9-2966-4856-8E33-35015CEEBF30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9" name="Google Shape;2885;p35">
              <a:extLst>
                <a:ext uri="{FF2B5EF4-FFF2-40B4-BE49-F238E27FC236}">
                  <a16:creationId xmlns:a16="http://schemas.microsoft.com/office/drawing/2014/main" id="{1522C91E-C429-482D-A974-5724C3B3479A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0" name="Google Shape;2886;p35">
              <a:extLst>
                <a:ext uri="{FF2B5EF4-FFF2-40B4-BE49-F238E27FC236}">
                  <a16:creationId xmlns:a16="http://schemas.microsoft.com/office/drawing/2014/main" id="{7AE61ACA-7EF7-4CC4-B685-87F273130802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1" name="Google Shape;2887;p35">
              <a:extLst>
                <a:ext uri="{FF2B5EF4-FFF2-40B4-BE49-F238E27FC236}">
                  <a16:creationId xmlns:a16="http://schemas.microsoft.com/office/drawing/2014/main" id="{9D1FE841-56AC-4C14-81F5-D17DBE1E2F9E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2" name="Google Shape;2888;p35">
              <a:extLst>
                <a:ext uri="{FF2B5EF4-FFF2-40B4-BE49-F238E27FC236}">
                  <a16:creationId xmlns:a16="http://schemas.microsoft.com/office/drawing/2014/main" id="{5B168421-1717-4F78-8668-A4ECA1B54F7E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3" name="Google Shape;2889;p35">
              <a:extLst>
                <a:ext uri="{FF2B5EF4-FFF2-40B4-BE49-F238E27FC236}">
                  <a16:creationId xmlns:a16="http://schemas.microsoft.com/office/drawing/2014/main" id="{7D61942C-2EEB-4727-BAB8-E376E0A7B103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4" name="Google Shape;2890;p35">
              <a:extLst>
                <a:ext uri="{FF2B5EF4-FFF2-40B4-BE49-F238E27FC236}">
                  <a16:creationId xmlns:a16="http://schemas.microsoft.com/office/drawing/2014/main" id="{76DE15B8-7C7C-4B2C-808A-4FEBE353DAF8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5" name="Google Shape;2891;p35">
              <a:extLst>
                <a:ext uri="{FF2B5EF4-FFF2-40B4-BE49-F238E27FC236}">
                  <a16:creationId xmlns:a16="http://schemas.microsoft.com/office/drawing/2014/main" id="{A25D8088-29BA-468D-B4DD-7F62BFE75852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6" name="Google Shape;2892;p35">
              <a:extLst>
                <a:ext uri="{FF2B5EF4-FFF2-40B4-BE49-F238E27FC236}">
                  <a16:creationId xmlns:a16="http://schemas.microsoft.com/office/drawing/2014/main" id="{38DE3ABD-63C9-4739-B699-34FB5E00F3F7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7" name="Google Shape;2893;p35">
              <a:extLst>
                <a:ext uri="{FF2B5EF4-FFF2-40B4-BE49-F238E27FC236}">
                  <a16:creationId xmlns:a16="http://schemas.microsoft.com/office/drawing/2014/main" id="{461780C8-7A4A-4FD7-8E76-A45F2D010A19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8" name="Google Shape;2894;p35">
              <a:extLst>
                <a:ext uri="{FF2B5EF4-FFF2-40B4-BE49-F238E27FC236}">
                  <a16:creationId xmlns:a16="http://schemas.microsoft.com/office/drawing/2014/main" id="{A3DD0063-F155-4551-BDF5-CDAACA47CF67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9" name="Google Shape;2895;p35">
              <a:extLst>
                <a:ext uri="{FF2B5EF4-FFF2-40B4-BE49-F238E27FC236}">
                  <a16:creationId xmlns:a16="http://schemas.microsoft.com/office/drawing/2014/main" id="{005E8A97-7FBE-441E-8601-AFD0EEA9D68D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80" name="Google Shape;2876;p35">
            <a:extLst>
              <a:ext uri="{FF2B5EF4-FFF2-40B4-BE49-F238E27FC236}">
                <a16:creationId xmlns:a16="http://schemas.microsoft.com/office/drawing/2014/main" id="{91ABC745-01EF-49C0-AE10-9B0B187B14E6}"/>
              </a:ext>
            </a:extLst>
          </p:cNvPr>
          <p:cNvGrpSpPr/>
          <p:nvPr/>
        </p:nvGrpSpPr>
        <p:grpSpPr>
          <a:xfrm>
            <a:off x="1378664" y="4044162"/>
            <a:ext cx="318787" cy="308428"/>
            <a:chOff x="5856538" y="2735435"/>
            <a:chExt cx="745948" cy="721709"/>
          </a:xfrm>
        </p:grpSpPr>
        <p:sp>
          <p:nvSpPr>
            <p:cNvPr id="781" name="Google Shape;2877;p35">
              <a:extLst>
                <a:ext uri="{FF2B5EF4-FFF2-40B4-BE49-F238E27FC236}">
                  <a16:creationId xmlns:a16="http://schemas.microsoft.com/office/drawing/2014/main" id="{3C03A7E6-71CA-4CD6-BA00-13805F371772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2" name="Google Shape;2878;p35">
              <a:extLst>
                <a:ext uri="{FF2B5EF4-FFF2-40B4-BE49-F238E27FC236}">
                  <a16:creationId xmlns:a16="http://schemas.microsoft.com/office/drawing/2014/main" id="{778DEFD2-EFDE-46B5-9E1C-4FC07B69A9F6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3" name="Google Shape;2879;p35">
              <a:extLst>
                <a:ext uri="{FF2B5EF4-FFF2-40B4-BE49-F238E27FC236}">
                  <a16:creationId xmlns:a16="http://schemas.microsoft.com/office/drawing/2014/main" id="{8D7A9F95-884C-4681-92FE-7C1E914E7385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4" name="Google Shape;2880;p35">
              <a:extLst>
                <a:ext uri="{FF2B5EF4-FFF2-40B4-BE49-F238E27FC236}">
                  <a16:creationId xmlns:a16="http://schemas.microsoft.com/office/drawing/2014/main" id="{71DCD64F-5D77-480A-AE84-585C8C567272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5" name="Google Shape;2881;p35">
              <a:extLst>
                <a:ext uri="{FF2B5EF4-FFF2-40B4-BE49-F238E27FC236}">
                  <a16:creationId xmlns:a16="http://schemas.microsoft.com/office/drawing/2014/main" id="{B9B58042-F4FB-43A2-A01C-DC4358638EF7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6" name="Google Shape;2882;p35">
              <a:extLst>
                <a:ext uri="{FF2B5EF4-FFF2-40B4-BE49-F238E27FC236}">
                  <a16:creationId xmlns:a16="http://schemas.microsoft.com/office/drawing/2014/main" id="{AD8C13F8-AA94-4A94-BEB3-A2E5C12A2793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7" name="Google Shape;2883;p35">
              <a:extLst>
                <a:ext uri="{FF2B5EF4-FFF2-40B4-BE49-F238E27FC236}">
                  <a16:creationId xmlns:a16="http://schemas.microsoft.com/office/drawing/2014/main" id="{8B545B20-7C0D-480F-B7FE-C78CC329D433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8" name="Google Shape;2884;p35">
              <a:extLst>
                <a:ext uri="{FF2B5EF4-FFF2-40B4-BE49-F238E27FC236}">
                  <a16:creationId xmlns:a16="http://schemas.microsoft.com/office/drawing/2014/main" id="{7C4E93AC-5CCE-40E0-918C-38965DD0FEF4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9" name="Google Shape;2885;p35">
              <a:extLst>
                <a:ext uri="{FF2B5EF4-FFF2-40B4-BE49-F238E27FC236}">
                  <a16:creationId xmlns:a16="http://schemas.microsoft.com/office/drawing/2014/main" id="{BBB8CA47-7267-4480-98CC-7E7438A086DB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0" name="Google Shape;2886;p35">
              <a:extLst>
                <a:ext uri="{FF2B5EF4-FFF2-40B4-BE49-F238E27FC236}">
                  <a16:creationId xmlns:a16="http://schemas.microsoft.com/office/drawing/2014/main" id="{2DB868B5-93C1-44D5-A95B-EB057CF98501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1" name="Google Shape;2887;p35">
              <a:extLst>
                <a:ext uri="{FF2B5EF4-FFF2-40B4-BE49-F238E27FC236}">
                  <a16:creationId xmlns:a16="http://schemas.microsoft.com/office/drawing/2014/main" id="{5BBB5E42-1126-4F53-A846-2B72E1E14E6D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2888;p35">
              <a:extLst>
                <a:ext uri="{FF2B5EF4-FFF2-40B4-BE49-F238E27FC236}">
                  <a16:creationId xmlns:a16="http://schemas.microsoft.com/office/drawing/2014/main" id="{58FF0F12-8F43-468C-9A2F-6DF91D0F0725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2889;p35">
              <a:extLst>
                <a:ext uri="{FF2B5EF4-FFF2-40B4-BE49-F238E27FC236}">
                  <a16:creationId xmlns:a16="http://schemas.microsoft.com/office/drawing/2014/main" id="{E3F11F54-0611-4C87-B4AA-5611E3222AEC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4" name="Google Shape;2890;p35">
              <a:extLst>
                <a:ext uri="{FF2B5EF4-FFF2-40B4-BE49-F238E27FC236}">
                  <a16:creationId xmlns:a16="http://schemas.microsoft.com/office/drawing/2014/main" id="{913769E3-6C74-47F3-9A95-1EC74DAE95A9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2891;p35">
              <a:extLst>
                <a:ext uri="{FF2B5EF4-FFF2-40B4-BE49-F238E27FC236}">
                  <a16:creationId xmlns:a16="http://schemas.microsoft.com/office/drawing/2014/main" id="{9E0D3889-AE90-4BFF-891F-DDD6BCC40B9E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" name="Google Shape;2892;p35">
              <a:extLst>
                <a:ext uri="{FF2B5EF4-FFF2-40B4-BE49-F238E27FC236}">
                  <a16:creationId xmlns:a16="http://schemas.microsoft.com/office/drawing/2014/main" id="{46CC36CA-B258-441E-AEB9-4C073667233C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" name="Google Shape;2893;p35">
              <a:extLst>
                <a:ext uri="{FF2B5EF4-FFF2-40B4-BE49-F238E27FC236}">
                  <a16:creationId xmlns:a16="http://schemas.microsoft.com/office/drawing/2014/main" id="{BEB92427-B1A9-415E-8A05-4F5A556771D0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8" name="Google Shape;2894;p35">
              <a:extLst>
                <a:ext uri="{FF2B5EF4-FFF2-40B4-BE49-F238E27FC236}">
                  <a16:creationId xmlns:a16="http://schemas.microsoft.com/office/drawing/2014/main" id="{A2D5CE9C-7EC3-45E2-A0A8-7A9FBF6849C0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9" name="Google Shape;2895;p35">
              <a:extLst>
                <a:ext uri="{FF2B5EF4-FFF2-40B4-BE49-F238E27FC236}">
                  <a16:creationId xmlns:a16="http://schemas.microsoft.com/office/drawing/2014/main" id="{A013C6F0-0ABF-4139-B4C0-6EAFC78734E9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00" name="Google Shape;2876;p35">
            <a:extLst>
              <a:ext uri="{FF2B5EF4-FFF2-40B4-BE49-F238E27FC236}">
                <a16:creationId xmlns:a16="http://schemas.microsoft.com/office/drawing/2014/main" id="{8AF1FC76-D4C6-4B3A-B064-990BCBFCD419}"/>
              </a:ext>
            </a:extLst>
          </p:cNvPr>
          <p:cNvGrpSpPr/>
          <p:nvPr/>
        </p:nvGrpSpPr>
        <p:grpSpPr>
          <a:xfrm rot="16200000">
            <a:off x="7439866" y="4022383"/>
            <a:ext cx="318787" cy="308428"/>
            <a:chOff x="5856538" y="2735435"/>
            <a:chExt cx="745948" cy="721709"/>
          </a:xfrm>
        </p:grpSpPr>
        <p:sp>
          <p:nvSpPr>
            <p:cNvPr id="801" name="Google Shape;2877;p35">
              <a:extLst>
                <a:ext uri="{FF2B5EF4-FFF2-40B4-BE49-F238E27FC236}">
                  <a16:creationId xmlns:a16="http://schemas.microsoft.com/office/drawing/2014/main" id="{39E2FA18-8AB2-4894-930F-5B0C6C4232FB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2" name="Google Shape;2878;p35">
              <a:extLst>
                <a:ext uri="{FF2B5EF4-FFF2-40B4-BE49-F238E27FC236}">
                  <a16:creationId xmlns:a16="http://schemas.microsoft.com/office/drawing/2014/main" id="{64459482-AE95-4523-8696-E178029B427D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3" name="Google Shape;2879;p35">
              <a:extLst>
                <a:ext uri="{FF2B5EF4-FFF2-40B4-BE49-F238E27FC236}">
                  <a16:creationId xmlns:a16="http://schemas.microsoft.com/office/drawing/2014/main" id="{C5FE16F8-1109-4D89-9CEB-C456D9C14E1D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4" name="Google Shape;2880;p35">
              <a:extLst>
                <a:ext uri="{FF2B5EF4-FFF2-40B4-BE49-F238E27FC236}">
                  <a16:creationId xmlns:a16="http://schemas.microsoft.com/office/drawing/2014/main" id="{21E38144-40B7-4EF2-9FFE-370049109A32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5" name="Google Shape;2881;p35">
              <a:extLst>
                <a:ext uri="{FF2B5EF4-FFF2-40B4-BE49-F238E27FC236}">
                  <a16:creationId xmlns:a16="http://schemas.microsoft.com/office/drawing/2014/main" id="{658A6BE3-3DF8-43E3-B2FB-3E4C62A67028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6" name="Google Shape;2882;p35">
              <a:extLst>
                <a:ext uri="{FF2B5EF4-FFF2-40B4-BE49-F238E27FC236}">
                  <a16:creationId xmlns:a16="http://schemas.microsoft.com/office/drawing/2014/main" id="{777BE233-C9E3-4C9B-9C7A-5033ACECF6DF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7" name="Google Shape;2883;p35">
              <a:extLst>
                <a:ext uri="{FF2B5EF4-FFF2-40B4-BE49-F238E27FC236}">
                  <a16:creationId xmlns:a16="http://schemas.microsoft.com/office/drawing/2014/main" id="{0AFD8BE3-986A-4B15-974C-A31C76C2413A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8" name="Google Shape;2884;p35">
              <a:extLst>
                <a:ext uri="{FF2B5EF4-FFF2-40B4-BE49-F238E27FC236}">
                  <a16:creationId xmlns:a16="http://schemas.microsoft.com/office/drawing/2014/main" id="{56339060-9470-4655-BEC4-E931EBD29062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9" name="Google Shape;2885;p35">
              <a:extLst>
                <a:ext uri="{FF2B5EF4-FFF2-40B4-BE49-F238E27FC236}">
                  <a16:creationId xmlns:a16="http://schemas.microsoft.com/office/drawing/2014/main" id="{2220C86D-244D-4036-AAD2-3E14FDCBED05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2886;p35">
              <a:extLst>
                <a:ext uri="{FF2B5EF4-FFF2-40B4-BE49-F238E27FC236}">
                  <a16:creationId xmlns:a16="http://schemas.microsoft.com/office/drawing/2014/main" id="{B0A3E70F-784F-4BA8-AD6E-892471A14AB9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2887;p35">
              <a:extLst>
                <a:ext uri="{FF2B5EF4-FFF2-40B4-BE49-F238E27FC236}">
                  <a16:creationId xmlns:a16="http://schemas.microsoft.com/office/drawing/2014/main" id="{9CDB1B47-82D2-41C4-BB64-6C5D70B7F1DB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" name="Google Shape;2888;p35">
              <a:extLst>
                <a:ext uri="{FF2B5EF4-FFF2-40B4-BE49-F238E27FC236}">
                  <a16:creationId xmlns:a16="http://schemas.microsoft.com/office/drawing/2014/main" id="{3F5B2E76-68F4-40AE-B193-2690510DA3A5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3" name="Google Shape;2889;p35">
              <a:extLst>
                <a:ext uri="{FF2B5EF4-FFF2-40B4-BE49-F238E27FC236}">
                  <a16:creationId xmlns:a16="http://schemas.microsoft.com/office/drawing/2014/main" id="{5604D276-6A68-49FF-9E50-F38DE6B57A7C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4" name="Google Shape;2890;p35">
              <a:extLst>
                <a:ext uri="{FF2B5EF4-FFF2-40B4-BE49-F238E27FC236}">
                  <a16:creationId xmlns:a16="http://schemas.microsoft.com/office/drawing/2014/main" id="{D397C44A-E668-4BF4-B90C-0AA7C27B4DFE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2891;p35">
              <a:extLst>
                <a:ext uri="{FF2B5EF4-FFF2-40B4-BE49-F238E27FC236}">
                  <a16:creationId xmlns:a16="http://schemas.microsoft.com/office/drawing/2014/main" id="{404F8D26-B78F-4772-9207-B74832CF7BAF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" name="Google Shape;2892;p35">
              <a:extLst>
                <a:ext uri="{FF2B5EF4-FFF2-40B4-BE49-F238E27FC236}">
                  <a16:creationId xmlns:a16="http://schemas.microsoft.com/office/drawing/2014/main" id="{6DB4EFE9-77FD-439D-9505-DF3ACACD3DD9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7" name="Google Shape;2893;p35">
              <a:extLst>
                <a:ext uri="{FF2B5EF4-FFF2-40B4-BE49-F238E27FC236}">
                  <a16:creationId xmlns:a16="http://schemas.microsoft.com/office/drawing/2014/main" id="{B01FC2C7-F8B0-4000-88D2-9F7D8B00A1B9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" name="Google Shape;2894;p35">
              <a:extLst>
                <a:ext uri="{FF2B5EF4-FFF2-40B4-BE49-F238E27FC236}">
                  <a16:creationId xmlns:a16="http://schemas.microsoft.com/office/drawing/2014/main" id="{5B210943-BB19-4108-9735-54D800EEA882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" name="Google Shape;2895;p35">
              <a:extLst>
                <a:ext uri="{FF2B5EF4-FFF2-40B4-BE49-F238E27FC236}">
                  <a16:creationId xmlns:a16="http://schemas.microsoft.com/office/drawing/2014/main" id="{4839C536-A0B1-4719-B836-9F9E9D543337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820" name="Google Shape;2876;p35">
            <a:extLst>
              <a:ext uri="{FF2B5EF4-FFF2-40B4-BE49-F238E27FC236}">
                <a16:creationId xmlns:a16="http://schemas.microsoft.com/office/drawing/2014/main" id="{B3F6F602-718E-4CA5-8CC4-859CB6CBA4E8}"/>
              </a:ext>
            </a:extLst>
          </p:cNvPr>
          <p:cNvGrpSpPr/>
          <p:nvPr/>
        </p:nvGrpSpPr>
        <p:grpSpPr>
          <a:xfrm rot="10800000">
            <a:off x="7426254" y="3861159"/>
            <a:ext cx="318787" cy="308428"/>
            <a:chOff x="5856538" y="2735435"/>
            <a:chExt cx="745948" cy="721709"/>
          </a:xfrm>
        </p:grpSpPr>
        <p:sp>
          <p:nvSpPr>
            <p:cNvPr id="821" name="Google Shape;2877;p35">
              <a:extLst>
                <a:ext uri="{FF2B5EF4-FFF2-40B4-BE49-F238E27FC236}">
                  <a16:creationId xmlns:a16="http://schemas.microsoft.com/office/drawing/2014/main" id="{B4212306-0E09-4410-A99F-46E966E4C1AA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2" name="Google Shape;2878;p35">
              <a:extLst>
                <a:ext uri="{FF2B5EF4-FFF2-40B4-BE49-F238E27FC236}">
                  <a16:creationId xmlns:a16="http://schemas.microsoft.com/office/drawing/2014/main" id="{34AFDB6F-37D9-432F-8895-D4BFCDD60887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3" name="Google Shape;2879;p35">
              <a:extLst>
                <a:ext uri="{FF2B5EF4-FFF2-40B4-BE49-F238E27FC236}">
                  <a16:creationId xmlns:a16="http://schemas.microsoft.com/office/drawing/2014/main" id="{086EC781-998B-4BA7-B238-6A790893CE5F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4" name="Google Shape;2880;p35">
              <a:extLst>
                <a:ext uri="{FF2B5EF4-FFF2-40B4-BE49-F238E27FC236}">
                  <a16:creationId xmlns:a16="http://schemas.microsoft.com/office/drawing/2014/main" id="{9513DA14-3895-4C6F-B449-B68DE7D3E78E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5" name="Google Shape;2881;p35">
              <a:extLst>
                <a:ext uri="{FF2B5EF4-FFF2-40B4-BE49-F238E27FC236}">
                  <a16:creationId xmlns:a16="http://schemas.microsoft.com/office/drawing/2014/main" id="{3DD4790C-894D-4707-B768-ECB9E9580020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6" name="Google Shape;2882;p35">
              <a:extLst>
                <a:ext uri="{FF2B5EF4-FFF2-40B4-BE49-F238E27FC236}">
                  <a16:creationId xmlns:a16="http://schemas.microsoft.com/office/drawing/2014/main" id="{678AF4B5-7037-4559-8E68-EB890F61D1EB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" name="Google Shape;2883;p35">
              <a:extLst>
                <a:ext uri="{FF2B5EF4-FFF2-40B4-BE49-F238E27FC236}">
                  <a16:creationId xmlns:a16="http://schemas.microsoft.com/office/drawing/2014/main" id="{EBB1D88C-0B27-4EC0-AB19-E5B80DB150E5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8" name="Google Shape;2884;p35">
              <a:extLst>
                <a:ext uri="{FF2B5EF4-FFF2-40B4-BE49-F238E27FC236}">
                  <a16:creationId xmlns:a16="http://schemas.microsoft.com/office/drawing/2014/main" id="{DE24083F-CEF9-4B87-8FFB-B79A6DC3B559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" name="Google Shape;2885;p35">
              <a:extLst>
                <a:ext uri="{FF2B5EF4-FFF2-40B4-BE49-F238E27FC236}">
                  <a16:creationId xmlns:a16="http://schemas.microsoft.com/office/drawing/2014/main" id="{A7095B64-F6F0-4B6F-AF73-57F8AA0C2A28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" name="Google Shape;2886;p35">
              <a:extLst>
                <a:ext uri="{FF2B5EF4-FFF2-40B4-BE49-F238E27FC236}">
                  <a16:creationId xmlns:a16="http://schemas.microsoft.com/office/drawing/2014/main" id="{089BA5B6-109D-4EDC-8BA3-5A8F84E3E408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" name="Google Shape;2887;p35">
              <a:extLst>
                <a:ext uri="{FF2B5EF4-FFF2-40B4-BE49-F238E27FC236}">
                  <a16:creationId xmlns:a16="http://schemas.microsoft.com/office/drawing/2014/main" id="{F0F7D292-C71E-4A82-B8C1-D742E2E4E3F4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" name="Google Shape;2888;p35">
              <a:extLst>
                <a:ext uri="{FF2B5EF4-FFF2-40B4-BE49-F238E27FC236}">
                  <a16:creationId xmlns:a16="http://schemas.microsoft.com/office/drawing/2014/main" id="{7C1B4915-D4C7-40F5-8E6D-D48289A90444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" name="Google Shape;2889;p35">
              <a:extLst>
                <a:ext uri="{FF2B5EF4-FFF2-40B4-BE49-F238E27FC236}">
                  <a16:creationId xmlns:a16="http://schemas.microsoft.com/office/drawing/2014/main" id="{A0DA9B8B-7733-4D39-A5A0-D16A312D8812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4" name="Google Shape;2890;p35">
              <a:extLst>
                <a:ext uri="{FF2B5EF4-FFF2-40B4-BE49-F238E27FC236}">
                  <a16:creationId xmlns:a16="http://schemas.microsoft.com/office/drawing/2014/main" id="{77BA1EA2-0BF9-49B5-8E63-B7782DB8BAB6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5" name="Google Shape;2891;p35">
              <a:extLst>
                <a:ext uri="{FF2B5EF4-FFF2-40B4-BE49-F238E27FC236}">
                  <a16:creationId xmlns:a16="http://schemas.microsoft.com/office/drawing/2014/main" id="{5AD5D1CC-A61C-41D8-BE4F-BFA4742EAE0D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6" name="Google Shape;2892;p35">
              <a:extLst>
                <a:ext uri="{FF2B5EF4-FFF2-40B4-BE49-F238E27FC236}">
                  <a16:creationId xmlns:a16="http://schemas.microsoft.com/office/drawing/2014/main" id="{A3C067ED-7D15-426D-B43F-707CF19D5E2E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7" name="Google Shape;2893;p35">
              <a:extLst>
                <a:ext uri="{FF2B5EF4-FFF2-40B4-BE49-F238E27FC236}">
                  <a16:creationId xmlns:a16="http://schemas.microsoft.com/office/drawing/2014/main" id="{D6883E64-68D9-48D4-9098-6F74452D91D4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8" name="Google Shape;2894;p35">
              <a:extLst>
                <a:ext uri="{FF2B5EF4-FFF2-40B4-BE49-F238E27FC236}">
                  <a16:creationId xmlns:a16="http://schemas.microsoft.com/office/drawing/2014/main" id="{E392BB09-FB85-4ED0-8434-CB224DC0F8AC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" name="Google Shape;2895;p35">
              <a:extLst>
                <a:ext uri="{FF2B5EF4-FFF2-40B4-BE49-F238E27FC236}">
                  <a16:creationId xmlns:a16="http://schemas.microsoft.com/office/drawing/2014/main" id="{1E5C01E9-A436-47CA-9236-968120336036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35156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02506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7. </a:t>
            </a:r>
            <a:r>
              <a:rPr lang="es-ES">
                <a:solidFill>
                  <a:schemeClr val="accent3"/>
                </a:solidFill>
              </a:rPr>
              <a:t>La divisió cel·lular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18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998708" y="1175691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043796" y="1175181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089376" y="1178062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134193" y="1175001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184944" y="1177411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2" name="Google Shape;692;p12">
            <a:extLst>
              <a:ext uri="{FF2B5EF4-FFF2-40B4-BE49-F238E27FC236}">
                <a16:creationId xmlns:a16="http://schemas.microsoft.com/office/drawing/2014/main" id="{9B121615-257F-4A0A-814F-D298B854772D}"/>
              </a:ext>
            </a:extLst>
          </p:cNvPr>
          <p:cNvSpPr txBox="1">
            <a:spLocks/>
          </p:cNvSpPr>
          <p:nvPr/>
        </p:nvSpPr>
        <p:spPr>
          <a:xfrm>
            <a:off x="1788520" y="1389733"/>
            <a:ext cx="5854749" cy="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>
              <a:buFont typeface="Oxygen Light"/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En les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cèl·lules eucariotes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, la divisió cel·lular es produeix en dos processos:</a:t>
            </a:r>
            <a:endParaRPr lang="es-ES"/>
          </a:p>
        </p:txBody>
      </p:sp>
      <p:grpSp>
        <p:nvGrpSpPr>
          <p:cNvPr id="793" name="Grupo 792">
            <a:extLst>
              <a:ext uri="{FF2B5EF4-FFF2-40B4-BE49-F238E27FC236}">
                <a16:creationId xmlns:a16="http://schemas.microsoft.com/office/drawing/2014/main" id="{C7D99048-54F9-4043-80D3-6F7AA035CC9A}"/>
              </a:ext>
            </a:extLst>
          </p:cNvPr>
          <p:cNvGrpSpPr/>
          <p:nvPr/>
        </p:nvGrpSpPr>
        <p:grpSpPr>
          <a:xfrm>
            <a:off x="1457774" y="1353073"/>
            <a:ext cx="283330" cy="299642"/>
            <a:chOff x="6741463" y="3537368"/>
            <a:chExt cx="283330" cy="299642"/>
          </a:xfrm>
        </p:grpSpPr>
        <p:sp>
          <p:nvSpPr>
            <p:cNvPr id="794" name="Google Shape;742;p12">
              <a:extLst>
                <a:ext uri="{FF2B5EF4-FFF2-40B4-BE49-F238E27FC236}">
                  <a16:creationId xmlns:a16="http://schemas.microsoft.com/office/drawing/2014/main" id="{5C0333D7-2E68-4D7F-885B-563815213FA5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5" name="Google Shape;743;p12">
              <a:extLst>
                <a:ext uri="{FF2B5EF4-FFF2-40B4-BE49-F238E27FC236}">
                  <a16:creationId xmlns:a16="http://schemas.microsoft.com/office/drawing/2014/main" id="{FC844D82-9AC0-4A8F-B92D-FF1D9EEF459A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00" name="Google Shape;692;p12">
            <a:extLst>
              <a:ext uri="{FF2B5EF4-FFF2-40B4-BE49-F238E27FC236}">
                <a16:creationId xmlns:a16="http://schemas.microsoft.com/office/drawing/2014/main" id="{36C692EE-8C2B-4DC6-8C28-E1812A5AC26D}"/>
              </a:ext>
            </a:extLst>
          </p:cNvPr>
          <p:cNvSpPr txBox="1">
            <a:spLocks/>
          </p:cNvSpPr>
          <p:nvPr/>
        </p:nvSpPr>
        <p:spPr>
          <a:xfrm>
            <a:off x="236841" y="1772342"/>
            <a:ext cx="8862127" cy="21143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Mitosi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és un proces que reparteix de forma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equitativa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material genètic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entre les dues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cèl·lules filles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.</a:t>
            </a: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En els organismes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unicel·lulars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procés de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reproducció asexual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(nou individu)</a:t>
            </a: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En els organismes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pluricel·lulars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mecanisme que permet    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creixement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                                                                                                   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reparació de cèl·lules mortes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(teixits)</a:t>
            </a:r>
          </a:p>
          <a:p>
            <a:pPr marL="630238" lvl="1" indent="-95250">
              <a:lnSpc>
                <a:spcPct val="100000"/>
              </a:lnSpc>
              <a:buClr>
                <a:schemeClr val="accent4"/>
              </a:buClr>
              <a:buFont typeface="+mj-lt"/>
              <a:buAutoNum type="arabicPeriod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Profase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: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filaments de cromatina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comencen 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condensar-se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formant els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cromosomes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L’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embolcall nuclear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i 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nuclèol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es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desintegren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.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Comença a formar-se 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fus acromàtic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, uns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filaments proteics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que s’originen als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centríols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,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duplicats a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interfase</a:t>
            </a:r>
            <a:endParaRPr lang="es-ES" u="sng">
              <a:uFill>
                <a:solidFill>
                  <a:schemeClr val="accent3"/>
                </a:solidFill>
              </a:uFill>
            </a:endParaRPr>
          </a:p>
        </p:txBody>
      </p:sp>
      <p:sp>
        <p:nvSpPr>
          <p:cNvPr id="3" name="CuadroTexto 2">
            <a:extLst>
              <a:ext uri="{FF2B5EF4-FFF2-40B4-BE49-F238E27FC236}">
                <a16:creationId xmlns:a16="http://schemas.microsoft.com/office/drawing/2014/main" id="{AA382130-FB85-4A64-9764-58F56E0C90D8}"/>
              </a:ext>
            </a:extLst>
          </p:cNvPr>
          <p:cNvSpPr txBox="1"/>
          <p:nvPr/>
        </p:nvSpPr>
        <p:spPr>
          <a:xfrm>
            <a:off x="663786" y="2571750"/>
            <a:ext cx="7040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u="sng">
                <a:solidFill>
                  <a:schemeClr val="accent3"/>
                </a:solidFill>
                <a:latin typeface="Oxygen Light" panose="020B0604020202020204" charset="0"/>
              </a:rPr>
              <a:t>FASES</a:t>
            </a: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D660DE1-CC46-4BA4-B303-93BFDB17714D}"/>
              </a:ext>
            </a:extLst>
          </p:cNvPr>
          <p:cNvSpPr/>
          <p:nvPr/>
        </p:nvSpPr>
        <p:spPr>
          <a:xfrm>
            <a:off x="851416" y="3878574"/>
            <a:ext cx="1032818" cy="99420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122" name="Picture 2" descr="Herencia de las mitocondrias">
            <a:extLst>
              <a:ext uri="{FF2B5EF4-FFF2-40B4-BE49-F238E27FC236}">
                <a16:creationId xmlns:a16="http://schemas.microsoft.com/office/drawing/2014/main" id="{3077EA2F-C7DC-45BC-80A9-00204BB0915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990794" y="3975518"/>
            <a:ext cx="337057" cy="261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5" name="Picture 2" descr="Herencia de las mitocondrias">
            <a:extLst>
              <a:ext uri="{FF2B5EF4-FFF2-40B4-BE49-F238E27FC236}">
                <a16:creationId xmlns:a16="http://schemas.microsoft.com/office/drawing/2014/main" id="{7AD49629-F629-4A1C-B18E-51BD27BAF9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1491005" y="4375677"/>
            <a:ext cx="337057" cy="261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Elipse 9">
            <a:extLst>
              <a:ext uri="{FF2B5EF4-FFF2-40B4-BE49-F238E27FC236}">
                <a16:creationId xmlns:a16="http://schemas.microsoft.com/office/drawing/2014/main" id="{1C1DBB8F-190E-4761-B4D8-4A321D0FE524}"/>
              </a:ext>
            </a:extLst>
          </p:cNvPr>
          <p:cNvSpPr/>
          <p:nvPr/>
        </p:nvSpPr>
        <p:spPr>
          <a:xfrm>
            <a:off x="1331942" y="4060560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06" name="Picture 2" descr="Cromatina - Wikipedia, la enciclopedia libre">
            <a:extLst>
              <a:ext uri="{FF2B5EF4-FFF2-40B4-BE49-F238E27FC236}">
                <a16:creationId xmlns:a16="http://schemas.microsoft.com/office/drawing/2014/main" id="{55B8F161-CE6E-41BD-9816-510E3A7C2C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357139" y="4079160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7" name="Picture 2" descr="Cromatina - Wikipedia, la enciclopedia libre">
            <a:extLst>
              <a:ext uri="{FF2B5EF4-FFF2-40B4-BE49-F238E27FC236}">
                <a16:creationId xmlns:a16="http://schemas.microsoft.com/office/drawing/2014/main" id="{F9EE68E7-158C-4808-B95F-A495BF3E7D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440137" y="4079159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08" name="Picture 2" descr="Cromatina - Wikipedia, la enciclopedia libre">
            <a:extLst>
              <a:ext uri="{FF2B5EF4-FFF2-40B4-BE49-F238E27FC236}">
                <a16:creationId xmlns:a16="http://schemas.microsoft.com/office/drawing/2014/main" id="{904F6A9A-2730-4136-8F28-34483CC5A0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510395" y="407365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0AF5F6CA-2A87-4681-9B86-D4B72DEEF6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09528" y="4281265"/>
            <a:ext cx="298919" cy="298919"/>
          </a:xfrm>
          <a:prstGeom prst="rect">
            <a:avLst/>
          </a:prstGeom>
        </p:spPr>
      </p:pic>
      <p:pic>
        <p:nvPicPr>
          <p:cNvPr id="809" name="Imagen 808">
            <a:extLst>
              <a:ext uri="{FF2B5EF4-FFF2-40B4-BE49-F238E27FC236}">
                <a16:creationId xmlns:a16="http://schemas.microsoft.com/office/drawing/2014/main" id="{3A4A4D15-A268-47A1-938E-BB07246C1A5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185332" y="4534213"/>
            <a:ext cx="298919" cy="298919"/>
          </a:xfrm>
          <a:prstGeom prst="rect">
            <a:avLst/>
          </a:prstGeom>
        </p:spPr>
      </p:pic>
      <p:cxnSp>
        <p:nvCxnSpPr>
          <p:cNvPr id="887" name="Conector recto de flecha 886">
            <a:extLst>
              <a:ext uri="{FF2B5EF4-FFF2-40B4-BE49-F238E27FC236}">
                <a16:creationId xmlns:a16="http://schemas.microsoft.com/office/drawing/2014/main" id="{87319BFE-1D99-492A-A739-D01AF66E150D}"/>
              </a:ext>
            </a:extLst>
          </p:cNvPr>
          <p:cNvCxnSpPr>
            <a:cxnSpLocks/>
          </p:cNvCxnSpPr>
          <p:nvPr/>
        </p:nvCxnSpPr>
        <p:spPr>
          <a:xfrm>
            <a:off x="2107018" y="4367431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888" name="Elipse 887">
            <a:extLst>
              <a:ext uri="{FF2B5EF4-FFF2-40B4-BE49-F238E27FC236}">
                <a16:creationId xmlns:a16="http://schemas.microsoft.com/office/drawing/2014/main" id="{147F8ED5-BE44-42EA-8DB1-50AEBED3FCF3}"/>
              </a:ext>
            </a:extLst>
          </p:cNvPr>
          <p:cNvSpPr/>
          <p:nvPr/>
        </p:nvSpPr>
        <p:spPr>
          <a:xfrm>
            <a:off x="2601148" y="3958159"/>
            <a:ext cx="1032818" cy="99420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89" name="Picture 2" descr="Herencia de las mitocondrias">
            <a:extLst>
              <a:ext uri="{FF2B5EF4-FFF2-40B4-BE49-F238E27FC236}">
                <a16:creationId xmlns:a16="http://schemas.microsoft.com/office/drawing/2014/main" id="{E546F54D-01E7-4326-9ACF-8BF1C29640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771603" y="4007404"/>
            <a:ext cx="337057" cy="261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7" name="Picture 2" descr="Herencia de las mitocondrias">
            <a:extLst>
              <a:ext uri="{FF2B5EF4-FFF2-40B4-BE49-F238E27FC236}">
                <a16:creationId xmlns:a16="http://schemas.microsoft.com/office/drawing/2014/main" id="{0096C388-256D-4383-BC2D-4364D18E0FB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3291790" y="4503393"/>
            <a:ext cx="337057" cy="2612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2" name="Imagen 901">
            <a:extLst>
              <a:ext uri="{FF2B5EF4-FFF2-40B4-BE49-F238E27FC236}">
                <a16:creationId xmlns:a16="http://schemas.microsoft.com/office/drawing/2014/main" id="{6275DE6C-9610-4207-92FC-BA16915B025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635467" y="4325689"/>
            <a:ext cx="298919" cy="298919"/>
          </a:xfrm>
          <a:prstGeom prst="rect">
            <a:avLst/>
          </a:prstGeom>
        </p:spPr>
      </p:pic>
      <p:pic>
        <p:nvPicPr>
          <p:cNvPr id="903" name="Imagen 902">
            <a:extLst>
              <a:ext uri="{FF2B5EF4-FFF2-40B4-BE49-F238E27FC236}">
                <a16:creationId xmlns:a16="http://schemas.microsoft.com/office/drawing/2014/main" id="{261766DF-5DC7-49FB-B880-95FF2E45822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95161" y="4631530"/>
            <a:ext cx="298919" cy="298919"/>
          </a:xfrm>
          <a:prstGeom prst="rect">
            <a:avLst/>
          </a:prstGeom>
        </p:spPr>
      </p:pic>
      <p:sp>
        <p:nvSpPr>
          <p:cNvPr id="15" name="Elipse 14">
            <a:extLst>
              <a:ext uri="{FF2B5EF4-FFF2-40B4-BE49-F238E27FC236}">
                <a16:creationId xmlns:a16="http://schemas.microsoft.com/office/drawing/2014/main" id="{B4BF1DBC-B1BA-4417-9536-50538DAC4C93}"/>
              </a:ext>
            </a:extLst>
          </p:cNvPr>
          <p:cNvSpPr/>
          <p:nvPr/>
        </p:nvSpPr>
        <p:spPr>
          <a:xfrm>
            <a:off x="1581063" y="4200520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904" name="Picture 4" descr="Cromatina - Wikipedia, la enciclopedia libre">
            <a:extLst>
              <a:ext uri="{FF2B5EF4-FFF2-40B4-BE49-F238E27FC236}">
                <a16:creationId xmlns:a16="http://schemas.microsoft.com/office/drawing/2014/main" id="{5AC9F526-9A0D-4667-AA1E-2093D3BC5C6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3148404" y="4043147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5" name="Picture 4" descr="Cromatina - Wikipedia, la enciclopedia libre">
            <a:extLst>
              <a:ext uri="{FF2B5EF4-FFF2-40B4-BE49-F238E27FC236}">
                <a16:creationId xmlns:a16="http://schemas.microsoft.com/office/drawing/2014/main" id="{899238C7-F3E8-401A-8B58-5FD32BCE23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3342830" y="4119979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6" name="Picture 4" descr="Cromatina - Wikipedia, la enciclopedia libre">
            <a:extLst>
              <a:ext uri="{FF2B5EF4-FFF2-40B4-BE49-F238E27FC236}">
                <a16:creationId xmlns:a16="http://schemas.microsoft.com/office/drawing/2014/main" id="{57C4F8E4-69AF-4337-A364-243290B7A5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2978081" y="4198918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7" name="Picture 4" descr="Cromatina - Wikipedia, la enciclopedia libre">
            <a:extLst>
              <a:ext uri="{FF2B5EF4-FFF2-40B4-BE49-F238E27FC236}">
                <a16:creationId xmlns:a16="http://schemas.microsoft.com/office/drawing/2014/main" id="{58FD5C18-35DA-4DCA-A7AC-203B73B12D4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3166521" y="4379623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orma libre: forma 17">
            <a:extLst>
              <a:ext uri="{FF2B5EF4-FFF2-40B4-BE49-F238E27FC236}">
                <a16:creationId xmlns:a16="http://schemas.microsoft.com/office/drawing/2014/main" id="{0BDABA58-5F21-4DD2-84AF-075A2C4B017B}"/>
              </a:ext>
            </a:extLst>
          </p:cNvPr>
          <p:cNvSpPr/>
          <p:nvPr/>
        </p:nvSpPr>
        <p:spPr>
          <a:xfrm>
            <a:off x="2683428" y="4249489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08" name="Forma libre: forma 907">
            <a:extLst>
              <a:ext uri="{FF2B5EF4-FFF2-40B4-BE49-F238E27FC236}">
                <a16:creationId xmlns:a16="http://schemas.microsoft.com/office/drawing/2014/main" id="{77F427F4-5D58-4363-8D1D-4079B8CBD8FE}"/>
              </a:ext>
            </a:extLst>
          </p:cNvPr>
          <p:cNvSpPr/>
          <p:nvPr/>
        </p:nvSpPr>
        <p:spPr>
          <a:xfrm>
            <a:off x="2743355" y="4255678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09" name="Forma libre: forma 908">
            <a:extLst>
              <a:ext uri="{FF2B5EF4-FFF2-40B4-BE49-F238E27FC236}">
                <a16:creationId xmlns:a16="http://schemas.microsoft.com/office/drawing/2014/main" id="{6E1CA756-C057-43E7-ACCE-62CFF65369DC}"/>
              </a:ext>
            </a:extLst>
          </p:cNvPr>
          <p:cNvSpPr/>
          <p:nvPr/>
        </p:nvSpPr>
        <p:spPr>
          <a:xfrm rot="19757530">
            <a:off x="2735030" y="4575610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0" name="Forma libre: forma 909">
            <a:extLst>
              <a:ext uri="{FF2B5EF4-FFF2-40B4-BE49-F238E27FC236}">
                <a16:creationId xmlns:a16="http://schemas.microsoft.com/office/drawing/2014/main" id="{B009E409-5791-45FF-8AF8-7D0AD086EE34}"/>
              </a:ext>
            </a:extLst>
          </p:cNvPr>
          <p:cNvSpPr/>
          <p:nvPr/>
        </p:nvSpPr>
        <p:spPr>
          <a:xfrm rot="19757530">
            <a:off x="2787200" y="4546793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1" name="Forma libre: forma 910">
            <a:extLst>
              <a:ext uri="{FF2B5EF4-FFF2-40B4-BE49-F238E27FC236}">
                <a16:creationId xmlns:a16="http://schemas.microsoft.com/office/drawing/2014/main" id="{F0939BEA-BA0A-4228-80D0-5A32849E7494}"/>
              </a:ext>
            </a:extLst>
          </p:cNvPr>
          <p:cNvSpPr/>
          <p:nvPr/>
        </p:nvSpPr>
        <p:spPr>
          <a:xfrm rot="15598136">
            <a:off x="3266166" y="4755991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2" name="Forma libre: forma 911">
            <a:extLst>
              <a:ext uri="{FF2B5EF4-FFF2-40B4-BE49-F238E27FC236}">
                <a16:creationId xmlns:a16="http://schemas.microsoft.com/office/drawing/2014/main" id="{94D77C91-9663-4667-9DC5-85BE57E0AE3E}"/>
              </a:ext>
            </a:extLst>
          </p:cNvPr>
          <p:cNvSpPr/>
          <p:nvPr/>
        </p:nvSpPr>
        <p:spPr>
          <a:xfrm rot="15598136">
            <a:off x="3252303" y="4710771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3" name="Forma libre: forma 912">
            <a:extLst>
              <a:ext uri="{FF2B5EF4-FFF2-40B4-BE49-F238E27FC236}">
                <a16:creationId xmlns:a16="http://schemas.microsoft.com/office/drawing/2014/main" id="{E5F7A423-4B9F-434F-808B-6CDE371CA6D2}"/>
              </a:ext>
            </a:extLst>
          </p:cNvPr>
          <p:cNvSpPr/>
          <p:nvPr/>
        </p:nvSpPr>
        <p:spPr>
          <a:xfrm rot="18622189">
            <a:off x="2974406" y="4573775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4" name="Forma libre: forma 913">
            <a:extLst>
              <a:ext uri="{FF2B5EF4-FFF2-40B4-BE49-F238E27FC236}">
                <a16:creationId xmlns:a16="http://schemas.microsoft.com/office/drawing/2014/main" id="{E1A7CD58-870B-4B89-9660-51A2E79B8ACE}"/>
              </a:ext>
            </a:extLst>
          </p:cNvPr>
          <p:cNvSpPr/>
          <p:nvPr/>
        </p:nvSpPr>
        <p:spPr>
          <a:xfrm rot="18622189">
            <a:off x="2918175" y="4596170"/>
            <a:ext cx="23933" cy="152400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20" name="Conector recto 19">
            <a:extLst>
              <a:ext uri="{FF2B5EF4-FFF2-40B4-BE49-F238E27FC236}">
                <a16:creationId xmlns:a16="http://schemas.microsoft.com/office/drawing/2014/main" id="{E4CA2E7B-7BC5-47FC-A259-0170014DE366}"/>
              </a:ext>
            </a:extLst>
          </p:cNvPr>
          <p:cNvCxnSpPr>
            <a:stCxn id="911" idx="1"/>
          </p:cNvCxnSpPr>
          <p:nvPr/>
        </p:nvCxnSpPr>
        <p:spPr>
          <a:xfrm>
            <a:off x="3246538" y="4844973"/>
            <a:ext cx="296030" cy="12275"/>
          </a:xfrm>
          <a:prstGeom prst="line">
            <a:avLst/>
          </a:prstGeom>
          <a:ln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CuadroTexto 20">
            <a:extLst>
              <a:ext uri="{FF2B5EF4-FFF2-40B4-BE49-F238E27FC236}">
                <a16:creationId xmlns:a16="http://schemas.microsoft.com/office/drawing/2014/main" id="{8368F272-E5CD-4627-AAE1-947760286856}"/>
              </a:ext>
            </a:extLst>
          </p:cNvPr>
          <p:cNvSpPr txBox="1"/>
          <p:nvPr/>
        </p:nvSpPr>
        <p:spPr>
          <a:xfrm>
            <a:off x="3473840" y="4723437"/>
            <a:ext cx="101502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100">
                <a:solidFill>
                  <a:srgbClr val="7030A0"/>
                </a:solidFill>
                <a:latin typeface="Oxygen Light" panose="020B0604020202020204" charset="0"/>
              </a:rPr>
              <a:t>fus acromàtic</a:t>
            </a:r>
          </a:p>
        </p:txBody>
      </p:sp>
      <p:cxnSp>
        <p:nvCxnSpPr>
          <p:cNvPr id="916" name="Conector recto 915">
            <a:extLst>
              <a:ext uri="{FF2B5EF4-FFF2-40B4-BE49-F238E27FC236}">
                <a16:creationId xmlns:a16="http://schemas.microsoft.com/office/drawing/2014/main" id="{D557BDF2-D1AD-446C-A213-156BFF5019CF}"/>
              </a:ext>
            </a:extLst>
          </p:cNvPr>
          <p:cNvCxnSpPr/>
          <p:nvPr/>
        </p:nvCxnSpPr>
        <p:spPr>
          <a:xfrm flipV="1">
            <a:off x="5648817" y="2514960"/>
            <a:ext cx="0" cy="22535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7" name="Conector recto de flecha 916">
            <a:extLst>
              <a:ext uri="{FF2B5EF4-FFF2-40B4-BE49-F238E27FC236}">
                <a16:creationId xmlns:a16="http://schemas.microsoft.com/office/drawing/2014/main" id="{332A6694-B451-4714-A1DC-B7F45E5ECE28}"/>
              </a:ext>
            </a:extLst>
          </p:cNvPr>
          <p:cNvCxnSpPr>
            <a:cxnSpLocks/>
          </p:cNvCxnSpPr>
          <p:nvPr/>
        </p:nvCxnSpPr>
        <p:spPr>
          <a:xfrm>
            <a:off x="5611408" y="2514960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18" name="Conector recto de flecha 917">
            <a:extLst>
              <a:ext uri="{FF2B5EF4-FFF2-40B4-BE49-F238E27FC236}">
                <a16:creationId xmlns:a16="http://schemas.microsoft.com/office/drawing/2014/main" id="{B2AFDB58-935C-4773-B2F5-158E9635D428}"/>
              </a:ext>
            </a:extLst>
          </p:cNvPr>
          <p:cNvCxnSpPr>
            <a:cxnSpLocks/>
          </p:cNvCxnSpPr>
          <p:nvPr/>
        </p:nvCxnSpPr>
        <p:spPr>
          <a:xfrm>
            <a:off x="5641478" y="2740312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57527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757B211F-5CD5-4C34-8EE3-981305D4B87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19</a:t>
            </a:fld>
            <a:endParaRPr lang="es-ES"/>
          </a:p>
        </p:txBody>
      </p:sp>
      <p:sp>
        <p:nvSpPr>
          <p:cNvPr id="6" name="Google Shape;692;p12">
            <a:extLst>
              <a:ext uri="{FF2B5EF4-FFF2-40B4-BE49-F238E27FC236}">
                <a16:creationId xmlns:a16="http://schemas.microsoft.com/office/drawing/2014/main" id="{6E5D403F-3BB8-417D-A5AA-F5925352AC7C}"/>
              </a:ext>
            </a:extLst>
          </p:cNvPr>
          <p:cNvSpPr txBox="1">
            <a:spLocks/>
          </p:cNvSpPr>
          <p:nvPr/>
        </p:nvSpPr>
        <p:spPr>
          <a:xfrm>
            <a:off x="590550" y="478636"/>
            <a:ext cx="8553450" cy="39104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Metafase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: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cromosomes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es situen al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centre de la cèl·lula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placa equatorial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fus acromàtic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s’uneix als cromosomes pel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cinetocor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, estructura discoidal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   situada al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centròmer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.</a:t>
            </a: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endParaRPr lang="es-ES" u="sng">
              <a:uFill>
                <a:solidFill>
                  <a:schemeClr val="accent3"/>
                </a:solidFill>
              </a:uFill>
              <a:latin typeface="Oxygen"/>
              <a:sym typeface="Wingdings" panose="05000000000000000000" pitchFamily="2" charset="2"/>
            </a:endParaRP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endParaRPr lang="es-ES" u="sng">
              <a:uFill>
                <a:solidFill>
                  <a:schemeClr val="accent3"/>
                </a:solidFill>
              </a:uFill>
              <a:latin typeface="Oxygen"/>
              <a:sym typeface="Wingdings" panose="05000000000000000000" pitchFamily="2" charset="2"/>
            </a:endParaRP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Anafase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: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cromosomes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es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trenquen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pel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centròmer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.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Les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cromàtides germanes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es dirigeixen 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pols oposats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arrosegades pel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fus acromàtic</a:t>
            </a: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endParaRPr lang="es-ES" b="1" u="sng">
              <a:uFill>
                <a:solidFill>
                  <a:schemeClr val="accent3"/>
                </a:solidFill>
              </a:uFill>
              <a:latin typeface="Oxygen"/>
              <a:sym typeface="Wingdings" panose="05000000000000000000" pitchFamily="2" charset="2"/>
            </a:endParaRP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endParaRPr lang="es-ES" b="1" u="sng">
              <a:uFill>
                <a:solidFill>
                  <a:schemeClr val="accent3"/>
                </a:solidFill>
              </a:uFill>
              <a:latin typeface="Oxygen"/>
              <a:sym typeface="Wingdings" panose="05000000000000000000" pitchFamily="2" charset="2"/>
            </a:endParaRP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endParaRPr lang="es-ES" b="1" u="sng">
              <a:uFill>
                <a:solidFill>
                  <a:schemeClr val="accent3"/>
                </a:solidFill>
              </a:uFill>
              <a:latin typeface="Oxygen"/>
              <a:sym typeface="Wingdings" panose="05000000000000000000" pitchFamily="2" charset="2"/>
            </a:endParaRPr>
          </a:p>
          <a:p>
            <a:pPr marL="717550" lvl="1" indent="-182563">
              <a:lnSpc>
                <a:spcPct val="100000"/>
              </a:lnSpc>
              <a:buClr>
                <a:schemeClr val="accent4"/>
              </a:buClr>
              <a:buFont typeface="+mj-lt"/>
              <a:buAutoNum type="arabicPeriod" startAt="2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Telofase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: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Els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cromosomes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comencen 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descodensar-se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i adopten la forma de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cromatina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.                         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                       </a:t>
            </a: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-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forma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l’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envoltall nuclear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 i reapareix el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nuclèol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.</a:t>
            </a:r>
            <a:endParaRPr lang="es-ES" u="sng">
              <a:uFill>
                <a:solidFill>
                  <a:schemeClr val="accent3"/>
                </a:solidFill>
              </a:u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1BA60762-2FA9-4A1D-84F4-EAEF12DED5C4}"/>
              </a:ext>
            </a:extLst>
          </p:cNvPr>
          <p:cNvSpPr/>
          <p:nvPr/>
        </p:nvSpPr>
        <p:spPr>
          <a:xfrm>
            <a:off x="1185945" y="869942"/>
            <a:ext cx="1032818" cy="99420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8" name="Picture 2" descr="Herencia de las mitocondrias">
            <a:extLst>
              <a:ext uri="{FF2B5EF4-FFF2-40B4-BE49-F238E27FC236}">
                <a16:creationId xmlns:a16="http://schemas.microsoft.com/office/drawing/2014/main" id="{AFBE193D-10E1-4480-81E2-A86D37DA110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1378748" y="1119676"/>
            <a:ext cx="141116" cy="1093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Herencia de las mitocondrias">
            <a:extLst>
              <a:ext uri="{FF2B5EF4-FFF2-40B4-BE49-F238E27FC236}">
                <a16:creationId xmlns:a16="http://schemas.microsoft.com/office/drawing/2014/main" id="{A7F78B3B-5948-4DCA-A40D-DE67C05D54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1800462" y="1688993"/>
            <a:ext cx="162987" cy="126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3348EE2C-7D80-45D6-9E5E-8FBEBF30BDC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11305" y="903731"/>
            <a:ext cx="298919" cy="298919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49E1017C-C9FD-4BAA-ABE2-092314BB298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86252" y="1565230"/>
            <a:ext cx="298919" cy="298919"/>
          </a:xfrm>
          <a:prstGeom prst="rect">
            <a:avLst/>
          </a:prstGeom>
        </p:spPr>
      </p:pic>
      <p:pic>
        <p:nvPicPr>
          <p:cNvPr id="12" name="Picture 4" descr="Cromatina - Wikipedia, la enciclopedia libre">
            <a:extLst>
              <a:ext uri="{FF2B5EF4-FFF2-40B4-BE49-F238E27FC236}">
                <a16:creationId xmlns:a16="http://schemas.microsoft.com/office/drawing/2014/main" id="{E67C7989-4780-4E76-9A83-0B84C26FEF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753103" y="1212741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 descr="Cromatina - Wikipedia, la enciclopedia libre">
            <a:extLst>
              <a:ext uri="{FF2B5EF4-FFF2-40B4-BE49-F238E27FC236}">
                <a16:creationId xmlns:a16="http://schemas.microsoft.com/office/drawing/2014/main" id="{E86C6E84-5F5A-4151-93E6-76E60E70C1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221638" y="1206627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Cromatina - Wikipedia, la enciclopedia libre">
            <a:extLst>
              <a:ext uri="{FF2B5EF4-FFF2-40B4-BE49-F238E27FC236}">
                <a16:creationId xmlns:a16="http://schemas.microsoft.com/office/drawing/2014/main" id="{CF660AAC-6B74-4E62-BB6E-0C75164721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493336" y="1216304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Cromatina - Wikipedia, la enciclopedia libre">
            <a:extLst>
              <a:ext uri="{FF2B5EF4-FFF2-40B4-BE49-F238E27FC236}">
                <a16:creationId xmlns:a16="http://schemas.microsoft.com/office/drawing/2014/main" id="{9E85957F-D34E-400A-AB9C-79A39FA3DE4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978888" y="1227637"/>
            <a:ext cx="155666" cy="3225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Elipse 24">
            <a:extLst>
              <a:ext uri="{FF2B5EF4-FFF2-40B4-BE49-F238E27FC236}">
                <a16:creationId xmlns:a16="http://schemas.microsoft.com/office/drawing/2014/main" id="{3959FD42-EF2C-4D14-8DAF-8D77474C5427}"/>
              </a:ext>
            </a:extLst>
          </p:cNvPr>
          <p:cNvSpPr/>
          <p:nvPr/>
        </p:nvSpPr>
        <p:spPr>
          <a:xfrm>
            <a:off x="1276610" y="1301770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" name="Elipse 25">
            <a:extLst>
              <a:ext uri="{FF2B5EF4-FFF2-40B4-BE49-F238E27FC236}">
                <a16:creationId xmlns:a16="http://schemas.microsoft.com/office/drawing/2014/main" id="{15D728E1-A8B9-4B91-9AD2-3EDD98F075B2}"/>
              </a:ext>
            </a:extLst>
          </p:cNvPr>
          <p:cNvSpPr/>
          <p:nvPr/>
        </p:nvSpPr>
        <p:spPr>
          <a:xfrm>
            <a:off x="1547208" y="1319541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" name="Elipse 26">
            <a:extLst>
              <a:ext uri="{FF2B5EF4-FFF2-40B4-BE49-F238E27FC236}">
                <a16:creationId xmlns:a16="http://schemas.microsoft.com/office/drawing/2014/main" id="{05E60999-838D-4D50-B0B5-83B4FBDA698A}"/>
              </a:ext>
            </a:extLst>
          </p:cNvPr>
          <p:cNvSpPr/>
          <p:nvPr/>
        </p:nvSpPr>
        <p:spPr>
          <a:xfrm>
            <a:off x="1810224" y="1319541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8" name="Elipse 27">
            <a:extLst>
              <a:ext uri="{FF2B5EF4-FFF2-40B4-BE49-F238E27FC236}">
                <a16:creationId xmlns:a16="http://schemas.microsoft.com/office/drawing/2014/main" id="{2E1188B4-3CA9-457F-ACEB-AD334ECC671D}"/>
              </a:ext>
            </a:extLst>
          </p:cNvPr>
          <p:cNvSpPr/>
          <p:nvPr/>
        </p:nvSpPr>
        <p:spPr>
          <a:xfrm>
            <a:off x="2040906" y="1323043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9" name="Forma libre: forma 28">
            <a:extLst>
              <a:ext uri="{FF2B5EF4-FFF2-40B4-BE49-F238E27FC236}">
                <a16:creationId xmlns:a16="http://schemas.microsoft.com/office/drawing/2014/main" id="{72879821-75A5-4FB8-82D5-41E0BAF8EF82}"/>
              </a:ext>
            </a:extLst>
          </p:cNvPr>
          <p:cNvSpPr/>
          <p:nvPr/>
        </p:nvSpPr>
        <p:spPr>
          <a:xfrm>
            <a:off x="1298309" y="998370"/>
            <a:ext cx="228866" cy="326240"/>
          </a:xfrm>
          <a:custGeom>
            <a:avLst/>
            <a:gdLst>
              <a:gd name="connsiteX0" fmla="*/ 266 w 228866"/>
              <a:gd name="connsiteY0" fmla="*/ 326240 h 326240"/>
              <a:gd name="connsiteX1" fmla="*/ 5029 w 228866"/>
              <a:gd name="connsiteY1" fmla="*/ 235753 h 326240"/>
              <a:gd name="connsiteX2" fmla="*/ 9791 w 228866"/>
              <a:gd name="connsiteY2" fmla="*/ 221465 h 326240"/>
              <a:gd name="connsiteX3" fmla="*/ 12172 w 228866"/>
              <a:gd name="connsiteY3" fmla="*/ 214321 h 326240"/>
              <a:gd name="connsiteX4" fmla="*/ 16935 w 228866"/>
              <a:gd name="connsiteY4" fmla="*/ 207178 h 326240"/>
              <a:gd name="connsiteX5" fmla="*/ 26460 w 228866"/>
              <a:gd name="connsiteY5" fmla="*/ 195271 h 326240"/>
              <a:gd name="connsiteX6" fmla="*/ 31222 w 228866"/>
              <a:gd name="connsiteY6" fmla="*/ 180984 h 326240"/>
              <a:gd name="connsiteX7" fmla="*/ 40747 w 228866"/>
              <a:gd name="connsiteY7" fmla="*/ 166696 h 326240"/>
              <a:gd name="connsiteX8" fmla="*/ 45510 w 228866"/>
              <a:gd name="connsiteY8" fmla="*/ 159553 h 326240"/>
              <a:gd name="connsiteX9" fmla="*/ 52654 w 228866"/>
              <a:gd name="connsiteY9" fmla="*/ 152409 h 326240"/>
              <a:gd name="connsiteX10" fmla="*/ 64560 w 228866"/>
              <a:gd name="connsiteY10" fmla="*/ 130978 h 326240"/>
              <a:gd name="connsiteX11" fmla="*/ 74085 w 228866"/>
              <a:gd name="connsiteY11" fmla="*/ 116690 h 326240"/>
              <a:gd name="connsiteX12" fmla="*/ 81229 w 228866"/>
              <a:gd name="connsiteY12" fmla="*/ 109546 h 326240"/>
              <a:gd name="connsiteX13" fmla="*/ 88372 w 228866"/>
              <a:gd name="connsiteY13" fmla="*/ 104784 h 326240"/>
              <a:gd name="connsiteX14" fmla="*/ 97897 w 228866"/>
              <a:gd name="connsiteY14" fmla="*/ 90496 h 326240"/>
              <a:gd name="connsiteX15" fmla="*/ 112185 w 228866"/>
              <a:gd name="connsiteY15" fmla="*/ 78590 h 326240"/>
              <a:gd name="connsiteX16" fmla="*/ 124091 w 228866"/>
              <a:gd name="connsiteY16" fmla="*/ 69065 h 326240"/>
              <a:gd name="connsiteX17" fmla="*/ 128854 w 228866"/>
              <a:gd name="connsiteY17" fmla="*/ 61921 h 326240"/>
              <a:gd name="connsiteX18" fmla="*/ 143141 w 228866"/>
              <a:gd name="connsiteY18" fmla="*/ 52396 h 326240"/>
              <a:gd name="connsiteX19" fmla="*/ 147904 w 228866"/>
              <a:gd name="connsiteY19" fmla="*/ 45253 h 326240"/>
              <a:gd name="connsiteX20" fmla="*/ 155047 w 228866"/>
              <a:gd name="connsiteY20" fmla="*/ 42871 h 326240"/>
              <a:gd name="connsiteX21" fmla="*/ 169335 w 228866"/>
              <a:gd name="connsiteY21" fmla="*/ 33346 h 326240"/>
              <a:gd name="connsiteX22" fmla="*/ 183622 w 228866"/>
              <a:gd name="connsiteY22" fmla="*/ 23821 h 326240"/>
              <a:gd name="connsiteX23" fmla="*/ 190766 w 228866"/>
              <a:gd name="connsiteY23" fmla="*/ 19059 h 326240"/>
              <a:gd name="connsiteX24" fmla="*/ 197910 w 228866"/>
              <a:gd name="connsiteY24" fmla="*/ 16678 h 326240"/>
              <a:gd name="connsiteX25" fmla="*/ 212197 w 228866"/>
              <a:gd name="connsiteY25" fmla="*/ 7153 h 326240"/>
              <a:gd name="connsiteX26" fmla="*/ 219341 w 228866"/>
              <a:gd name="connsiteY26" fmla="*/ 4771 h 326240"/>
              <a:gd name="connsiteX27" fmla="*/ 228866 w 228866"/>
              <a:gd name="connsiteY27" fmla="*/ 9 h 326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28866" h="326240">
                <a:moveTo>
                  <a:pt x="266" y="326240"/>
                </a:moveTo>
                <a:cubicBezTo>
                  <a:pt x="558" y="316591"/>
                  <a:pt x="-2153" y="262085"/>
                  <a:pt x="5029" y="235753"/>
                </a:cubicBezTo>
                <a:cubicBezTo>
                  <a:pt x="6350" y="230910"/>
                  <a:pt x="8204" y="226228"/>
                  <a:pt x="9791" y="221465"/>
                </a:cubicBezTo>
                <a:cubicBezTo>
                  <a:pt x="10585" y="219084"/>
                  <a:pt x="10779" y="216409"/>
                  <a:pt x="12172" y="214321"/>
                </a:cubicBezTo>
                <a:lnTo>
                  <a:pt x="16935" y="207178"/>
                </a:lnTo>
                <a:cubicBezTo>
                  <a:pt x="25617" y="181127"/>
                  <a:pt x="11074" y="219889"/>
                  <a:pt x="26460" y="195271"/>
                </a:cubicBezTo>
                <a:cubicBezTo>
                  <a:pt x="29121" y="191014"/>
                  <a:pt x="28438" y="185161"/>
                  <a:pt x="31222" y="180984"/>
                </a:cubicBezTo>
                <a:lnTo>
                  <a:pt x="40747" y="166696"/>
                </a:lnTo>
                <a:cubicBezTo>
                  <a:pt x="42334" y="164315"/>
                  <a:pt x="43486" y="161577"/>
                  <a:pt x="45510" y="159553"/>
                </a:cubicBezTo>
                <a:lnTo>
                  <a:pt x="52654" y="152409"/>
                </a:lnTo>
                <a:cubicBezTo>
                  <a:pt x="56845" y="139834"/>
                  <a:pt x="53642" y="147355"/>
                  <a:pt x="64560" y="130978"/>
                </a:cubicBezTo>
                <a:cubicBezTo>
                  <a:pt x="64563" y="130973"/>
                  <a:pt x="74081" y="116694"/>
                  <a:pt x="74085" y="116690"/>
                </a:cubicBezTo>
                <a:cubicBezTo>
                  <a:pt x="76466" y="114309"/>
                  <a:pt x="78642" y="111702"/>
                  <a:pt x="81229" y="109546"/>
                </a:cubicBezTo>
                <a:cubicBezTo>
                  <a:pt x="83427" y="107714"/>
                  <a:pt x="85991" y="106371"/>
                  <a:pt x="88372" y="104784"/>
                </a:cubicBezTo>
                <a:cubicBezTo>
                  <a:pt x="91547" y="100021"/>
                  <a:pt x="93134" y="93671"/>
                  <a:pt x="97897" y="90496"/>
                </a:cubicBezTo>
                <a:cubicBezTo>
                  <a:pt x="104922" y="85814"/>
                  <a:pt x="106455" y="85466"/>
                  <a:pt x="112185" y="78590"/>
                </a:cubicBezTo>
                <a:cubicBezTo>
                  <a:pt x="120470" y="68647"/>
                  <a:pt x="112363" y="72974"/>
                  <a:pt x="124091" y="69065"/>
                </a:cubicBezTo>
                <a:cubicBezTo>
                  <a:pt x="125679" y="66684"/>
                  <a:pt x="126700" y="63806"/>
                  <a:pt x="128854" y="61921"/>
                </a:cubicBezTo>
                <a:cubicBezTo>
                  <a:pt x="133161" y="58152"/>
                  <a:pt x="143141" y="52396"/>
                  <a:pt x="143141" y="52396"/>
                </a:cubicBezTo>
                <a:cubicBezTo>
                  <a:pt x="144729" y="50015"/>
                  <a:pt x="145669" y="47041"/>
                  <a:pt x="147904" y="45253"/>
                </a:cubicBezTo>
                <a:cubicBezTo>
                  <a:pt x="149864" y="43685"/>
                  <a:pt x="152853" y="44090"/>
                  <a:pt x="155047" y="42871"/>
                </a:cubicBezTo>
                <a:cubicBezTo>
                  <a:pt x="160051" y="40091"/>
                  <a:pt x="164572" y="36521"/>
                  <a:pt x="169335" y="33346"/>
                </a:cubicBezTo>
                <a:lnTo>
                  <a:pt x="183622" y="23821"/>
                </a:lnTo>
                <a:cubicBezTo>
                  <a:pt x="186003" y="22233"/>
                  <a:pt x="188051" y="19964"/>
                  <a:pt x="190766" y="19059"/>
                </a:cubicBezTo>
                <a:lnTo>
                  <a:pt x="197910" y="16678"/>
                </a:lnTo>
                <a:cubicBezTo>
                  <a:pt x="202672" y="13503"/>
                  <a:pt x="206767" y="8963"/>
                  <a:pt x="212197" y="7153"/>
                </a:cubicBezTo>
                <a:cubicBezTo>
                  <a:pt x="214578" y="6359"/>
                  <a:pt x="217096" y="5894"/>
                  <a:pt x="219341" y="4771"/>
                </a:cubicBezTo>
                <a:cubicBezTo>
                  <a:pt x="229745" y="-431"/>
                  <a:pt x="222902" y="9"/>
                  <a:pt x="228866" y="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" name="Forma libre: forma 29">
            <a:extLst>
              <a:ext uri="{FF2B5EF4-FFF2-40B4-BE49-F238E27FC236}">
                <a16:creationId xmlns:a16="http://schemas.microsoft.com/office/drawing/2014/main" id="{AD39EA3F-10F2-4DB7-880A-4C85AAFA2572}"/>
              </a:ext>
            </a:extLst>
          </p:cNvPr>
          <p:cNvSpPr/>
          <p:nvPr/>
        </p:nvSpPr>
        <p:spPr>
          <a:xfrm>
            <a:off x="1562750" y="1143635"/>
            <a:ext cx="62065" cy="188119"/>
          </a:xfrm>
          <a:custGeom>
            <a:avLst/>
            <a:gdLst>
              <a:gd name="connsiteX0" fmla="*/ 4906 w 62065"/>
              <a:gd name="connsiteY0" fmla="*/ 188119 h 188119"/>
              <a:gd name="connsiteX1" fmla="*/ 144 w 62065"/>
              <a:gd name="connsiteY1" fmla="*/ 176213 h 188119"/>
              <a:gd name="connsiteX2" fmla="*/ 2525 w 62065"/>
              <a:gd name="connsiteY2" fmla="*/ 119063 h 188119"/>
              <a:gd name="connsiteX3" fmla="*/ 9669 w 62065"/>
              <a:gd name="connsiteY3" fmla="*/ 92869 h 188119"/>
              <a:gd name="connsiteX4" fmla="*/ 14431 w 62065"/>
              <a:gd name="connsiteY4" fmla="*/ 78581 h 188119"/>
              <a:gd name="connsiteX5" fmla="*/ 16813 w 62065"/>
              <a:gd name="connsiteY5" fmla="*/ 71438 h 188119"/>
              <a:gd name="connsiteX6" fmla="*/ 19194 w 62065"/>
              <a:gd name="connsiteY6" fmla="*/ 64294 h 188119"/>
              <a:gd name="connsiteX7" fmla="*/ 28719 w 62065"/>
              <a:gd name="connsiteY7" fmla="*/ 50006 h 188119"/>
              <a:gd name="connsiteX8" fmla="*/ 33481 w 62065"/>
              <a:gd name="connsiteY8" fmla="*/ 42863 h 188119"/>
              <a:gd name="connsiteX9" fmla="*/ 38244 w 62065"/>
              <a:gd name="connsiteY9" fmla="*/ 35719 h 188119"/>
              <a:gd name="connsiteX10" fmla="*/ 47769 w 62065"/>
              <a:gd name="connsiteY10" fmla="*/ 23813 h 188119"/>
              <a:gd name="connsiteX11" fmla="*/ 50150 w 62065"/>
              <a:gd name="connsiteY11" fmla="*/ 16669 h 188119"/>
              <a:gd name="connsiteX12" fmla="*/ 54913 w 62065"/>
              <a:gd name="connsiteY12" fmla="*/ 9525 h 188119"/>
              <a:gd name="connsiteX13" fmla="*/ 62056 w 62065"/>
              <a:gd name="connsiteY13" fmla="*/ 0 h 188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2065" h="188119">
                <a:moveTo>
                  <a:pt x="4906" y="188119"/>
                </a:moveTo>
                <a:cubicBezTo>
                  <a:pt x="3319" y="184150"/>
                  <a:pt x="291" y="180485"/>
                  <a:pt x="144" y="176213"/>
                </a:cubicBezTo>
                <a:cubicBezTo>
                  <a:pt x="-513" y="157158"/>
                  <a:pt x="1213" y="138084"/>
                  <a:pt x="2525" y="119063"/>
                </a:cubicBezTo>
                <a:cubicBezTo>
                  <a:pt x="3111" y="110571"/>
                  <a:pt x="7073" y="100655"/>
                  <a:pt x="9669" y="92869"/>
                </a:cubicBezTo>
                <a:lnTo>
                  <a:pt x="14431" y="78581"/>
                </a:lnTo>
                <a:lnTo>
                  <a:pt x="16813" y="71438"/>
                </a:lnTo>
                <a:cubicBezTo>
                  <a:pt x="17607" y="69057"/>
                  <a:pt x="17802" y="66383"/>
                  <a:pt x="19194" y="64294"/>
                </a:cubicBezTo>
                <a:lnTo>
                  <a:pt x="28719" y="50006"/>
                </a:lnTo>
                <a:lnTo>
                  <a:pt x="33481" y="42863"/>
                </a:lnTo>
                <a:lnTo>
                  <a:pt x="38244" y="35719"/>
                </a:lnTo>
                <a:cubicBezTo>
                  <a:pt x="44229" y="17762"/>
                  <a:pt x="35459" y="39200"/>
                  <a:pt x="47769" y="23813"/>
                </a:cubicBezTo>
                <a:cubicBezTo>
                  <a:pt x="49337" y="21853"/>
                  <a:pt x="49027" y="18914"/>
                  <a:pt x="50150" y="16669"/>
                </a:cubicBezTo>
                <a:cubicBezTo>
                  <a:pt x="51430" y="14109"/>
                  <a:pt x="53081" y="11724"/>
                  <a:pt x="54913" y="9525"/>
                </a:cubicBezTo>
                <a:cubicBezTo>
                  <a:pt x="62617" y="279"/>
                  <a:pt x="62056" y="6111"/>
                  <a:pt x="62056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1" name="Forma libre: forma 30">
            <a:extLst>
              <a:ext uri="{FF2B5EF4-FFF2-40B4-BE49-F238E27FC236}">
                <a16:creationId xmlns:a16="http://schemas.microsoft.com/office/drawing/2014/main" id="{0DDAB66F-E437-429F-A444-B57ED1761322}"/>
              </a:ext>
            </a:extLst>
          </p:cNvPr>
          <p:cNvSpPr/>
          <p:nvPr/>
        </p:nvSpPr>
        <p:spPr>
          <a:xfrm>
            <a:off x="1803400" y="1160304"/>
            <a:ext cx="35719" cy="166687"/>
          </a:xfrm>
          <a:custGeom>
            <a:avLst/>
            <a:gdLst>
              <a:gd name="connsiteX0" fmla="*/ 35719 w 35719"/>
              <a:gd name="connsiteY0" fmla="*/ 166687 h 166687"/>
              <a:gd name="connsiteX1" fmla="*/ 33338 w 35719"/>
              <a:gd name="connsiteY1" fmla="*/ 35719 h 166687"/>
              <a:gd name="connsiteX2" fmla="*/ 14288 w 35719"/>
              <a:gd name="connsiteY2" fmla="*/ 19050 h 166687"/>
              <a:gd name="connsiteX3" fmla="*/ 7144 w 35719"/>
              <a:gd name="connsiteY3" fmla="*/ 11906 h 166687"/>
              <a:gd name="connsiteX4" fmla="*/ 0 w 35719"/>
              <a:gd name="connsiteY4" fmla="*/ 0 h 16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19" h="166687">
                <a:moveTo>
                  <a:pt x="35719" y="166687"/>
                </a:moveTo>
                <a:cubicBezTo>
                  <a:pt x="34925" y="123031"/>
                  <a:pt x="35594" y="79324"/>
                  <a:pt x="33338" y="35719"/>
                </a:cubicBezTo>
                <a:cubicBezTo>
                  <a:pt x="32970" y="28605"/>
                  <a:pt x="15817" y="20579"/>
                  <a:pt x="14288" y="19050"/>
                </a:cubicBezTo>
                <a:cubicBezTo>
                  <a:pt x="11907" y="16669"/>
                  <a:pt x="9300" y="14493"/>
                  <a:pt x="7144" y="11906"/>
                </a:cubicBezTo>
                <a:cubicBezTo>
                  <a:pt x="3551" y="7595"/>
                  <a:pt x="2325" y="4650"/>
                  <a:pt x="0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Forma libre: forma 31">
            <a:extLst>
              <a:ext uri="{FF2B5EF4-FFF2-40B4-BE49-F238E27FC236}">
                <a16:creationId xmlns:a16="http://schemas.microsoft.com/office/drawing/2014/main" id="{B214940E-46CC-4F7B-A7B5-E5DCAE87A579}"/>
              </a:ext>
            </a:extLst>
          </p:cNvPr>
          <p:cNvSpPr/>
          <p:nvPr/>
        </p:nvSpPr>
        <p:spPr>
          <a:xfrm>
            <a:off x="1805781" y="993441"/>
            <a:ext cx="260585" cy="345457"/>
          </a:xfrm>
          <a:custGeom>
            <a:avLst/>
            <a:gdLst>
              <a:gd name="connsiteX0" fmla="*/ 257175 w 260585"/>
              <a:gd name="connsiteY0" fmla="*/ 345457 h 345457"/>
              <a:gd name="connsiteX1" fmla="*/ 257175 w 260585"/>
              <a:gd name="connsiteY1" fmla="*/ 238300 h 345457"/>
              <a:gd name="connsiteX2" fmla="*/ 252413 w 260585"/>
              <a:gd name="connsiteY2" fmla="*/ 212107 h 345457"/>
              <a:gd name="connsiteX3" fmla="*/ 247650 w 260585"/>
              <a:gd name="connsiteY3" fmla="*/ 193057 h 345457"/>
              <a:gd name="connsiteX4" fmla="*/ 240507 w 260585"/>
              <a:gd name="connsiteY4" fmla="*/ 164482 h 345457"/>
              <a:gd name="connsiteX5" fmla="*/ 235744 w 260585"/>
              <a:gd name="connsiteY5" fmla="*/ 157338 h 345457"/>
              <a:gd name="connsiteX6" fmla="*/ 233363 w 260585"/>
              <a:gd name="connsiteY6" fmla="*/ 150194 h 345457"/>
              <a:gd name="connsiteX7" fmla="*/ 219075 w 260585"/>
              <a:gd name="connsiteY7" fmla="*/ 128763 h 345457"/>
              <a:gd name="connsiteX8" fmla="*/ 209550 w 260585"/>
              <a:gd name="connsiteY8" fmla="*/ 114475 h 345457"/>
              <a:gd name="connsiteX9" fmla="*/ 202407 w 260585"/>
              <a:gd name="connsiteY9" fmla="*/ 109713 h 345457"/>
              <a:gd name="connsiteX10" fmla="*/ 195263 w 260585"/>
              <a:gd name="connsiteY10" fmla="*/ 102569 h 345457"/>
              <a:gd name="connsiteX11" fmla="*/ 180975 w 260585"/>
              <a:gd name="connsiteY11" fmla="*/ 93044 h 345457"/>
              <a:gd name="connsiteX12" fmla="*/ 169069 w 260585"/>
              <a:gd name="connsiteY12" fmla="*/ 83519 h 345457"/>
              <a:gd name="connsiteX13" fmla="*/ 161925 w 260585"/>
              <a:gd name="connsiteY13" fmla="*/ 76375 h 345457"/>
              <a:gd name="connsiteX14" fmla="*/ 154782 w 260585"/>
              <a:gd name="connsiteY14" fmla="*/ 71613 h 345457"/>
              <a:gd name="connsiteX15" fmla="*/ 147638 w 260585"/>
              <a:gd name="connsiteY15" fmla="*/ 64469 h 345457"/>
              <a:gd name="connsiteX16" fmla="*/ 133350 w 260585"/>
              <a:gd name="connsiteY16" fmla="*/ 54944 h 345457"/>
              <a:gd name="connsiteX17" fmla="*/ 126207 w 260585"/>
              <a:gd name="connsiteY17" fmla="*/ 50182 h 345457"/>
              <a:gd name="connsiteX18" fmla="*/ 111919 w 260585"/>
              <a:gd name="connsiteY18" fmla="*/ 40657 h 345457"/>
              <a:gd name="connsiteX19" fmla="*/ 97632 w 260585"/>
              <a:gd name="connsiteY19" fmla="*/ 35894 h 345457"/>
              <a:gd name="connsiteX20" fmla="*/ 90488 w 260585"/>
              <a:gd name="connsiteY20" fmla="*/ 31132 h 345457"/>
              <a:gd name="connsiteX21" fmla="*/ 76200 w 260585"/>
              <a:gd name="connsiteY21" fmla="*/ 26369 h 345457"/>
              <a:gd name="connsiteX22" fmla="*/ 61913 w 260585"/>
              <a:gd name="connsiteY22" fmla="*/ 19225 h 345457"/>
              <a:gd name="connsiteX23" fmla="*/ 54769 w 260585"/>
              <a:gd name="connsiteY23" fmla="*/ 14463 h 345457"/>
              <a:gd name="connsiteX24" fmla="*/ 33338 w 260585"/>
              <a:gd name="connsiteY24" fmla="*/ 7319 h 345457"/>
              <a:gd name="connsiteX25" fmla="*/ 26194 w 260585"/>
              <a:gd name="connsiteY25" fmla="*/ 4938 h 345457"/>
              <a:gd name="connsiteX26" fmla="*/ 19050 w 260585"/>
              <a:gd name="connsiteY26" fmla="*/ 2557 h 345457"/>
              <a:gd name="connsiteX27" fmla="*/ 9525 w 260585"/>
              <a:gd name="connsiteY27" fmla="*/ 175 h 345457"/>
              <a:gd name="connsiteX28" fmla="*/ 0 w 260585"/>
              <a:gd name="connsiteY28" fmla="*/ 175 h 34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60585" h="345457">
                <a:moveTo>
                  <a:pt x="257175" y="345457"/>
                </a:moveTo>
                <a:cubicBezTo>
                  <a:pt x="262406" y="298389"/>
                  <a:pt x="260983" y="320172"/>
                  <a:pt x="257175" y="238300"/>
                </a:cubicBezTo>
                <a:cubicBezTo>
                  <a:pt x="256568" y="225249"/>
                  <a:pt x="254851" y="223079"/>
                  <a:pt x="252413" y="212107"/>
                </a:cubicBezTo>
                <a:cubicBezTo>
                  <a:pt x="248583" y="194869"/>
                  <a:pt x="251906" y="205819"/>
                  <a:pt x="247650" y="193057"/>
                </a:cubicBezTo>
                <a:cubicBezTo>
                  <a:pt x="246460" y="185917"/>
                  <a:pt x="244700" y="170770"/>
                  <a:pt x="240507" y="164482"/>
                </a:cubicBezTo>
                <a:lnTo>
                  <a:pt x="235744" y="157338"/>
                </a:lnTo>
                <a:cubicBezTo>
                  <a:pt x="234950" y="154957"/>
                  <a:pt x="234582" y="152388"/>
                  <a:pt x="233363" y="150194"/>
                </a:cubicBezTo>
                <a:cubicBezTo>
                  <a:pt x="233359" y="150186"/>
                  <a:pt x="221459" y="132338"/>
                  <a:pt x="219075" y="128763"/>
                </a:cubicBezTo>
                <a:lnTo>
                  <a:pt x="209550" y="114475"/>
                </a:lnTo>
                <a:cubicBezTo>
                  <a:pt x="207169" y="112888"/>
                  <a:pt x="204605" y="111545"/>
                  <a:pt x="202407" y="109713"/>
                </a:cubicBezTo>
                <a:cubicBezTo>
                  <a:pt x="199820" y="107557"/>
                  <a:pt x="197921" y="104637"/>
                  <a:pt x="195263" y="102569"/>
                </a:cubicBezTo>
                <a:cubicBezTo>
                  <a:pt x="190745" y="99055"/>
                  <a:pt x="180975" y="93044"/>
                  <a:pt x="180975" y="93044"/>
                </a:cubicBezTo>
                <a:cubicBezTo>
                  <a:pt x="170325" y="77067"/>
                  <a:pt x="182871" y="92720"/>
                  <a:pt x="169069" y="83519"/>
                </a:cubicBezTo>
                <a:cubicBezTo>
                  <a:pt x="166267" y="81651"/>
                  <a:pt x="164512" y="78531"/>
                  <a:pt x="161925" y="76375"/>
                </a:cubicBezTo>
                <a:cubicBezTo>
                  <a:pt x="159727" y="74543"/>
                  <a:pt x="156980" y="73445"/>
                  <a:pt x="154782" y="71613"/>
                </a:cubicBezTo>
                <a:cubicBezTo>
                  <a:pt x="152195" y="69457"/>
                  <a:pt x="150296" y="66537"/>
                  <a:pt x="147638" y="64469"/>
                </a:cubicBezTo>
                <a:cubicBezTo>
                  <a:pt x="143120" y="60955"/>
                  <a:pt x="138113" y="58119"/>
                  <a:pt x="133350" y="54944"/>
                </a:cubicBezTo>
                <a:lnTo>
                  <a:pt x="126207" y="50182"/>
                </a:lnTo>
                <a:lnTo>
                  <a:pt x="111919" y="40657"/>
                </a:lnTo>
                <a:cubicBezTo>
                  <a:pt x="107157" y="39069"/>
                  <a:pt x="101809" y="38678"/>
                  <a:pt x="97632" y="35894"/>
                </a:cubicBezTo>
                <a:cubicBezTo>
                  <a:pt x="95251" y="34307"/>
                  <a:pt x="93103" y="32294"/>
                  <a:pt x="90488" y="31132"/>
                </a:cubicBezTo>
                <a:cubicBezTo>
                  <a:pt x="85900" y="29093"/>
                  <a:pt x="76200" y="26369"/>
                  <a:pt x="76200" y="26369"/>
                </a:cubicBezTo>
                <a:cubicBezTo>
                  <a:pt x="55736" y="12726"/>
                  <a:pt x="81625" y="29081"/>
                  <a:pt x="61913" y="19225"/>
                </a:cubicBezTo>
                <a:cubicBezTo>
                  <a:pt x="59353" y="17945"/>
                  <a:pt x="57384" y="15625"/>
                  <a:pt x="54769" y="14463"/>
                </a:cubicBezTo>
                <a:cubicBezTo>
                  <a:pt x="54755" y="14457"/>
                  <a:pt x="36917" y="8512"/>
                  <a:pt x="33338" y="7319"/>
                </a:cubicBezTo>
                <a:lnTo>
                  <a:pt x="26194" y="4938"/>
                </a:lnTo>
                <a:cubicBezTo>
                  <a:pt x="23813" y="4144"/>
                  <a:pt x="21485" y="3166"/>
                  <a:pt x="19050" y="2557"/>
                </a:cubicBezTo>
                <a:cubicBezTo>
                  <a:pt x="15875" y="1763"/>
                  <a:pt x="12772" y="581"/>
                  <a:pt x="9525" y="175"/>
                </a:cubicBezTo>
                <a:cubicBezTo>
                  <a:pt x="6375" y="-219"/>
                  <a:pt x="3175" y="175"/>
                  <a:pt x="0" y="175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3" name="Forma libre: forma 32">
            <a:extLst>
              <a:ext uri="{FF2B5EF4-FFF2-40B4-BE49-F238E27FC236}">
                <a16:creationId xmlns:a16="http://schemas.microsoft.com/office/drawing/2014/main" id="{4D62A5F2-ED91-4AD1-B510-DF5FB35BB0E2}"/>
              </a:ext>
            </a:extLst>
          </p:cNvPr>
          <p:cNvSpPr/>
          <p:nvPr/>
        </p:nvSpPr>
        <p:spPr>
          <a:xfrm>
            <a:off x="1293813" y="1350804"/>
            <a:ext cx="166687" cy="335756"/>
          </a:xfrm>
          <a:custGeom>
            <a:avLst/>
            <a:gdLst>
              <a:gd name="connsiteX0" fmla="*/ 0 w 166687"/>
              <a:gd name="connsiteY0" fmla="*/ 0 h 335756"/>
              <a:gd name="connsiteX1" fmla="*/ 2381 w 166687"/>
              <a:gd name="connsiteY1" fmla="*/ 109537 h 335756"/>
              <a:gd name="connsiteX2" fmla="*/ 4762 w 166687"/>
              <a:gd name="connsiteY2" fmla="*/ 116681 h 335756"/>
              <a:gd name="connsiteX3" fmla="*/ 7143 w 166687"/>
              <a:gd name="connsiteY3" fmla="*/ 126206 h 335756"/>
              <a:gd name="connsiteX4" fmla="*/ 14287 w 166687"/>
              <a:gd name="connsiteY4" fmla="*/ 140494 h 335756"/>
              <a:gd name="connsiteX5" fmla="*/ 19050 w 166687"/>
              <a:gd name="connsiteY5" fmla="*/ 154781 h 335756"/>
              <a:gd name="connsiteX6" fmla="*/ 23812 w 166687"/>
              <a:gd name="connsiteY6" fmla="*/ 161925 h 335756"/>
              <a:gd name="connsiteX7" fmla="*/ 28575 w 166687"/>
              <a:gd name="connsiteY7" fmla="*/ 176212 h 335756"/>
              <a:gd name="connsiteX8" fmla="*/ 38100 w 166687"/>
              <a:gd name="connsiteY8" fmla="*/ 190500 h 335756"/>
              <a:gd name="connsiteX9" fmla="*/ 50006 w 166687"/>
              <a:gd name="connsiteY9" fmla="*/ 211931 h 335756"/>
              <a:gd name="connsiteX10" fmla="*/ 54768 w 166687"/>
              <a:gd name="connsiteY10" fmla="*/ 219075 h 335756"/>
              <a:gd name="connsiteX11" fmla="*/ 59531 w 166687"/>
              <a:gd name="connsiteY11" fmla="*/ 226219 h 335756"/>
              <a:gd name="connsiteX12" fmla="*/ 71437 w 166687"/>
              <a:gd name="connsiteY12" fmla="*/ 247650 h 335756"/>
              <a:gd name="connsiteX13" fmla="*/ 80962 w 166687"/>
              <a:gd name="connsiteY13" fmla="*/ 261937 h 335756"/>
              <a:gd name="connsiteX14" fmla="*/ 85725 w 166687"/>
              <a:gd name="connsiteY14" fmla="*/ 269081 h 335756"/>
              <a:gd name="connsiteX15" fmla="*/ 100012 w 166687"/>
              <a:gd name="connsiteY15" fmla="*/ 283369 h 335756"/>
              <a:gd name="connsiteX16" fmla="*/ 107156 w 166687"/>
              <a:gd name="connsiteY16" fmla="*/ 290512 h 335756"/>
              <a:gd name="connsiteX17" fmla="*/ 111918 w 166687"/>
              <a:gd name="connsiteY17" fmla="*/ 297656 h 335756"/>
              <a:gd name="connsiteX18" fmla="*/ 119062 w 166687"/>
              <a:gd name="connsiteY18" fmla="*/ 300037 h 335756"/>
              <a:gd name="connsiteX19" fmla="*/ 147637 w 166687"/>
              <a:gd name="connsiteY19" fmla="*/ 323850 h 335756"/>
              <a:gd name="connsiteX20" fmla="*/ 154781 w 166687"/>
              <a:gd name="connsiteY20" fmla="*/ 328612 h 335756"/>
              <a:gd name="connsiteX21" fmla="*/ 161925 w 166687"/>
              <a:gd name="connsiteY21" fmla="*/ 330994 h 335756"/>
              <a:gd name="connsiteX22" fmla="*/ 166687 w 166687"/>
              <a:gd name="connsiteY22" fmla="*/ 335756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687" h="335756">
                <a:moveTo>
                  <a:pt x="0" y="0"/>
                </a:moveTo>
                <a:cubicBezTo>
                  <a:pt x="794" y="36512"/>
                  <a:pt x="892" y="73046"/>
                  <a:pt x="2381" y="109537"/>
                </a:cubicBezTo>
                <a:cubicBezTo>
                  <a:pt x="2483" y="112045"/>
                  <a:pt x="4072" y="114267"/>
                  <a:pt x="4762" y="116681"/>
                </a:cubicBezTo>
                <a:cubicBezTo>
                  <a:pt x="5661" y="119828"/>
                  <a:pt x="6244" y="123059"/>
                  <a:pt x="7143" y="126206"/>
                </a:cubicBezTo>
                <a:cubicBezTo>
                  <a:pt x="12352" y="144437"/>
                  <a:pt x="5941" y="121717"/>
                  <a:pt x="14287" y="140494"/>
                </a:cubicBezTo>
                <a:cubicBezTo>
                  <a:pt x="16326" y="145081"/>
                  <a:pt x="16266" y="150604"/>
                  <a:pt x="19050" y="154781"/>
                </a:cubicBezTo>
                <a:cubicBezTo>
                  <a:pt x="20637" y="157162"/>
                  <a:pt x="22650" y="159310"/>
                  <a:pt x="23812" y="161925"/>
                </a:cubicBezTo>
                <a:cubicBezTo>
                  <a:pt x="25851" y="166512"/>
                  <a:pt x="25790" y="172035"/>
                  <a:pt x="28575" y="176212"/>
                </a:cubicBezTo>
                <a:lnTo>
                  <a:pt x="38100" y="190500"/>
                </a:lnTo>
                <a:cubicBezTo>
                  <a:pt x="42291" y="203075"/>
                  <a:pt x="39088" y="195554"/>
                  <a:pt x="50006" y="211931"/>
                </a:cubicBezTo>
                <a:lnTo>
                  <a:pt x="54768" y="219075"/>
                </a:lnTo>
                <a:lnTo>
                  <a:pt x="59531" y="226219"/>
                </a:lnTo>
                <a:cubicBezTo>
                  <a:pt x="63722" y="238792"/>
                  <a:pt x="60520" y="231275"/>
                  <a:pt x="71437" y="247650"/>
                </a:cubicBezTo>
                <a:lnTo>
                  <a:pt x="80962" y="261937"/>
                </a:lnTo>
                <a:cubicBezTo>
                  <a:pt x="82550" y="264318"/>
                  <a:pt x="83701" y="267057"/>
                  <a:pt x="85725" y="269081"/>
                </a:cubicBezTo>
                <a:lnTo>
                  <a:pt x="100012" y="283369"/>
                </a:lnTo>
                <a:cubicBezTo>
                  <a:pt x="102393" y="285750"/>
                  <a:pt x="105288" y="287710"/>
                  <a:pt x="107156" y="290512"/>
                </a:cubicBezTo>
                <a:cubicBezTo>
                  <a:pt x="108743" y="292893"/>
                  <a:pt x="109683" y="295868"/>
                  <a:pt x="111918" y="297656"/>
                </a:cubicBezTo>
                <a:cubicBezTo>
                  <a:pt x="113878" y="299224"/>
                  <a:pt x="116681" y="299243"/>
                  <a:pt x="119062" y="300037"/>
                </a:cubicBezTo>
                <a:cubicBezTo>
                  <a:pt x="137395" y="318370"/>
                  <a:pt x="127748" y="310591"/>
                  <a:pt x="147637" y="323850"/>
                </a:cubicBezTo>
                <a:cubicBezTo>
                  <a:pt x="150018" y="325437"/>
                  <a:pt x="152066" y="327707"/>
                  <a:pt x="154781" y="328612"/>
                </a:cubicBezTo>
                <a:cubicBezTo>
                  <a:pt x="157162" y="329406"/>
                  <a:pt x="159773" y="329702"/>
                  <a:pt x="161925" y="330994"/>
                </a:cubicBezTo>
                <a:cubicBezTo>
                  <a:pt x="163850" y="332149"/>
                  <a:pt x="165100" y="334169"/>
                  <a:pt x="166687" y="335756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4" name="Forma libre: forma 33">
            <a:extLst>
              <a:ext uri="{FF2B5EF4-FFF2-40B4-BE49-F238E27FC236}">
                <a16:creationId xmlns:a16="http://schemas.microsoft.com/office/drawing/2014/main" id="{32B46C64-5266-44CD-9B15-A213983A1BEC}"/>
              </a:ext>
            </a:extLst>
          </p:cNvPr>
          <p:cNvSpPr/>
          <p:nvPr/>
        </p:nvSpPr>
        <p:spPr>
          <a:xfrm>
            <a:off x="1567656" y="1365091"/>
            <a:ext cx="66675" cy="228600"/>
          </a:xfrm>
          <a:custGeom>
            <a:avLst/>
            <a:gdLst>
              <a:gd name="connsiteX0" fmla="*/ 0 w 66675"/>
              <a:gd name="connsiteY0" fmla="*/ 0 h 228600"/>
              <a:gd name="connsiteX1" fmla="*/ 2382 w 66675"/>
              <a:gd name="connsiteY1" fmla="*/ 61913 h 228600"/>
              <a:gd name="connsiteX2" fmla="*/ 9525 w 66675"/>
              <a:gd name="connsiteY2" fmla="*/ 88107 h 228600"/>
              <a:gd name="connsiteX3" fmla="*/ 11907 w 66675"/>
              <a:gd name="connsiteY3" fmla="*/ 100013 h 228600"/>
              <a:gd name="connsiteX4" fmla="*/ 16669 w 66675"/>
              <a:gd name="connsiteY4" fmla="*/ 114300 h 228600"/>
              <a:gd name="connsiteX5" fmla="*/ 19050 w 66675"/>
              <a:gd name="connsiteY5" fmla="*/ 123825 h 228600"/>
              <a:gd name="connsiteX6" fmla="*/ 26194 w 66675"/>
              <a:gd name="connsiteY6" fmla="*/ 138113 h 228600"/>
              <a:gd name="connsiteX7" fmla="*/ 30957 w 66675"/>
              <a:gd name="connsiteY7" fmla="*/ 152400 h 228600"/>
              <a:gd name="connsiteX8" fmla="*/ 33338 w 66675"/>
              <a:gd name="connsiteY8" fmla="*/ 159544 h 228600"/>
              <a:gd name="connsiteX9" fmla="*/ 42863 w 66675"/>
              <a:gd name="connsiteY9" fmla="*/ 173832 h 228600"/>
              <a:gd name="connsiteX10" fmla="*/ 50007 w 66675"/>
              <a:gd name="connsiteY10" fmla="*/ 197644 h 228600"/>
              <a:gd name="connsiteX11" fmla="*/ 52388 w 66675"/>
              <a:gd name="connsiteY11" fmla="*/ 204788 h 228600"/>
              <a:gd name="connsiteX12" fmla="*/ 61913 w 66675"/>
              <a:gd name="connsiteY12" fmla="*/ 219075 h 228600"/>
              <a:gd name="connsiteX13" fmla="*/ 66675 w 66675"/>
              <a:gd name="connsiteY13" fmla="*/ 22860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6675" h="228600">
                <a:moveTo>
                  <a:pt x="0" y="0"/>
                </a:moveTo>
                <a:cubicBezTo>
                  <a:pt x="794" y="20638"/>
                  <a:pt x="567" y="41340"/>
                  <a:pt x="2382" y="61913"/>
                </a:cubicBezTo>
                <a:cubicBezTo>
                  <a:pt x="3964" y="79840"/>
                  <a:pt x="6527" y="76118"/>
                  <a:pt x="9525" y="88107"/>
                </a:cubicBezTo>
                <a:cubicBezTo>
                  <a:pt x="10507" y="92033"/>
                  <a:pt x="10842" y="96108"/>
                  <a:pt x="11907" y="100013"/>
                </a:cubicBezTo>
                <a:cubicBezTo>
                  <a:pt x="13228" y="104856"/>
                  <a:pt x="15452" y="109430"/>
                  <a:pt x="16669" y="114300"/>
                </a:cubicBezTo>
                <a:cubicBezTo>
                  <a:pt x="17463" y="117475"/>
                  <a:pt x="18151" y="120678"/>
                  <a:pt x="19050" y="123825"/>
                </a:cubicBezTo>
                <a:cubicBezTo>
                  <a:pt x="24259" y="142056"/>
                  <a:pt x="17848" y="119336"/>
                  <a:pt x="26194" y="138113"/>
                </a:cubicBezTo>
                <a:cubicBezTo>
                  <a:pt x="28233" y="142700"/>
                  <a:pt x="29369" y="147638"/>
                  <a:pt x="30957" y="152400"/>
                </a:cubicBezTo>
                <a:cubicBezTo>
                  <a:pt x="31751" y="154781"/>
                  <a:pt x="31946" y="157455"/>
                  <a:pt x="33338" y="159544"/>
                </a:cubicBezTo>
                <a:lnTo>
                  <a:pt x="42863" y="173832"/>
                </a:lnTo>
                <a:cubicBezTo>
                  <a:pt x="46462" y="188231"/>
                  <a:pt x="44207" y="180246"/>
                  <a:pt x="50007" y="197644"/>
                </a:cubicBezTo>
                <a:cubicBezTo>
                  <a:pt x="50801" y="200025"/>
                  <a:pt x="50996" y="202699"/>
                  <a:pt x="52388" y="204788"/>
                </a:cubicBezTo>
                <a:lnTo>
                  <a:pt x="61913" y="219075"/>
                </a:lnTo>
                <a:cubicBezTo>
                  <a:pt x="64649" y="227284"/>
                  <a:pt x="62519" y="224444"/>
                  <a:pt x="66675" y="22860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5" name="Forma libre: forma 34">
            <a:extLst>
              <a:ext uri="{FF2B5EF4-FFF2-40B4-BE49-F238E27FC236}">
                <a16:creationId xmlns:a16="http://schemas.microsoft.com/office/drawing/2014/main" id="{4064A056-483E-4AE8-B736-7E5CDEEE2143}"/>
              </a:ext>
            </a:extLst>
          </p:cNvPr>
          <p:cNvSpPr/>
          <p:nvPr/>
        </p:nvSpPr>
        <p:spPr>
          <a:xfrm>
            <a:off x="1789113" y="1362710"/>
            <a:ext cx="42862" cy="216694"/>
          </a:xfrm>
          <a:custGeom>
            <a:avLst/>
            <a:gdLst>
              <a:gd name="connsiteX0" fmla="*/ 42862 w 42862"/>
              <a:gd name="connsiteY0" fmla="*/ 0 h 216694"/>
              <a:gd name="connsiteX1" fmla="*/ 40481 w 42862"/>
              <a:gd name="connsiteY1" fmla="*/ 114300 h 216694"/>
              <a:gd name="connsiteX2" fmla="*/ 33337 w 42862"/>
              <a:gd name="connsiteY2" fmla="*/ 145256 h 216694"/>
              <a:gd name="connsiteX3" fmla="*/ 30956 w 42862"/>
              <a:gd name="connsiteY3" fmla="*/ 154781 h 216694"/>
              <a:gd name="connsiteX4" fmla="*/ 28575 w 42862"/>
              <a:gd name="connsiteY4" fmla="*/ 164306 h 216694"/>
              <a:gd name="connsiteX5" fmla="*/ 23812 w 42862"/>
              <a:gd name="connsiteY5" fmla="*/ 178594 h 216694"/>
              <a:gd name="connsiteX6" fmla="*/ 19050 w 42862"/>
              <a:gd name="connsiteY6" fmla="*/ 192881 h 216694"/>
              <a:gd name="connsiteX7" fmla="*/ 9525 w 42862"/>
              <a:gd name="connsiteY7" fmla="*/ 207169 h 216694"/>
              <a:gd name="connsiteX8" fmla="*/ 0 w 42862"/>
              <a:gd name="connsiteY8" fmla="*/ 216694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862" h="216694">
                <a:moveTo>
                  <a:pt x="42862" y="0"/>
                </a:moveTo>
                <a:cubicBezTo>
                  <a:pt x="42068" y="38100"/>
                  <a:pt x="41918" y="76219"/>
                  <a:pt x="40481" y="114300"/>
                </a:cubicBezTo>
                <a:cubicBezTo>
                  <a:pt x="40318" y="118620"/>
                  <a:pt x="33419" y="144929"/>
                  <a:pt x="33337" y="145256"/>
                </a:cubicBezTo>
                <a:lnTo>
                  <a:pt x="30956" y="154781"/>
                </a:lnTo>
                <a:cubicBezTo>
                  <a:pt x="30162" y="157956"/>
                  <a:pt x="29610" y="161201"/>
                  <a:pt x="28575" y="164306"/>
                </a:cubicBezTo>
                <a:lnTo>
                  <a:pt x="23812" y="178594"/>
                </a:lnTo>
                <a:cubicBezTo>
                  <a:pt x="23812" y="178595"/>
                  <a:pt x="19051" y="192880"/>
                  <a:pt x="19050" y="192881"/>
                </a:cubicBezTo>
                <a:lnTo>
                  <a:pt x="9525" y="207169"/>
                </a:lnTo>
                <a:cubicBezTo>
                  <a:pt x="3778" y="215789"/>
                  <a:pt x="7322" y="213033"/>
                  <a:pt x="0" y="216694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6" name="Forma libre: forma 35">
            <a:extLst>
              <a:ext uri="{FF2B5EF4-FFF2-40B4-BE49-F238E27FC236}">
                <a16:creationId xmlns:a16="http://schemas.microsoft.com/office/drawing/2014/main" id="{DFA2EF24-4A5A-4333-A453-CCB19CCED125}"/>
              </a:ext>
            </a:extLst>
          </p:cNvPr>
          <p:cNvSpPr/>
          <p:nvPr/>
        </p:nvSpPr>
        <p:spPr>
          <a:xfrm>
            <a:off x="1798638" y="1367473"/>
            <a:ext cx="264318" cy="335756"/>
          </a:xfrm>
          <a:custGeom>
            <a:avLst/>
            <a:gdLst>
              <a:gd name="connsiteX0" fmla="*/ 264318 w 264318"/>
              <a:gd name="connsiteY0" fmla="*/ 0 h 335756"/>
              <a:gd name="connsiteX1" fmla="*/ 261937 w 264318"/>
              <a:gd name="connsiteY1" fmla="*/ 21431 h 335756"/>
              <a:gd name="connsiteX2" fmla="*/ 259556 w 264318"/>
              <a:gd name="connsiteY2" fmla="*/ 38100 h 335756"/>
              <a:gd name="connsiteX3" fmla="*/ 257175 w 264318"/>
              <a:gd name="connsiteY3" fmla="*/ 121443 h 335756"/>
              <a:gd name="connsiteX4" fmla="*/ 252412 w 264318"/>
              <a:gd name="connsiteY4" fmla="*/ 157162 h 335756"/>
              <a:gd name="connsiteX5" fmla="*/ 247650 w 264318"/>
              <a:gd name="connsiteY5" fmla="*/ 171450 h 335756"/>
              <a:gd name="connsiteX6" fmla="*/ 245268 w 264318"/>
              <a:gd name="connsiteY6" fmla="*/ 178593 h 335756"/>
              <a:gd name="connsiteX7" fmla="*/ 242887 w 264318"/>
              <a:gd name="connsiteY7" fmla="*/ 185737 h 335756"/>
              <a:gd name="connsiteX8" fmla="*/ 238125 w 264318"/>
              <a:gd name="connsiteY8" fmla="*/ 192881 h 335756"/>
              <a:gd name="connsiteX9" fmla="*/ 235743 w 264318"/>
              <a:gd name="connsiteY9" fmla="*/ 200025 h 335756"/>
              <a:gd name="connsiteX10" fmla="*/ 223837 w 264318"/>
              <a:gd name="connsiteY10" fmla="*/ 214312 h 335756"/>
              <a:gd name="connsiteX11" fmla="*/ 211931 w 264318"/>
              <a:gd name="connsiteY11" fmla="*/ 226218 h 335756"/>
              <a:gd name="connsiteX12" fmla="*/ 209550 w 264318"/>
              <a:gd name="connsiteY12" fmla="*/ 233362 h 335756"/>
              <a:gd name="connsiteX13" fmla="*/ 195262 w 264318"/>
              <a:gd name="connsiteY13" fmla="*/ 245268 h 335756"/>
              <a:gd name="connsiteX14" fmla="*/ 183356 w 264318"/>
              <a:gd name="connsiteY14" fmla="*/ 257175 h 335756"/>
              <a:gd name="connsiteX15" fmla="*/ 178593 w 264318"/>
              <a:gd name="connsiteY15" fmla="*/ 264318 h 335756"/>
              <a:gd name="connsiteX16" fmla="*/ 171450 w 264318"/>
              <a:gd name="connsiteY16" fmla="*/ 269081 h 335756"/>
              <a:gd name="connsiteX17" fmla="*/ 152400 w 264318"/>
              <a:gd name="connsiteY17" fmla="*/ 283368 h 335756"/>
              <a:gd name="connsiteX18" fmla="*/ 138112 w 264318"/>
              <a:gd name="connsiteY18" fmla="*/ 292893 h 335756"/>
              <a:gd name="connsiteX19" fmla="*/ 130968 w 264318"/>
              <a:gd name="connsiteY19" fmla="*/ 297656 h 335756"/>
              <a:gd name="connsiteX20" fmla="*/ 111918 w 264318"/>
              <a:gd name="connsiteY20" fmla="*/ 302418 h 335756"/>
              <a:gd name="connsiteX21" fmla="*/ 102393 w 264318"/>
              <a:gd name="connsiteY21" fmla="*/ 304800 h 335756"/>
              <a:gd name="connsiteX22" fmla="*/ 95250 w 264318"/>
              <a:gd name="connsiteY22" fmla="*/ 307181 h 335756"/>
              <a:gd name="connsiteX23" fmla="*/ 71437 w 264318"/>
              <a:gd name="connsiteY23" fmla="*/ 309562 h 335756"/>
              <a:gd name="connsiteX24" fmla="*/ 50006 w 264318"/>
              <a:gd name="connsiteY24" fmla="*/ 316706 h 335756"/>
              <a:gd name="connsiteX25" fmla="*/ 42862 w 264318"/>
              <a:gd name="connsiteY25" fmla="*/ 319087 h 335756"/>
              <a:gd name="connsiteX26" fmla="*/ 35718 w 264318"/>
              <a:gd name="connsiteY26" fmla="*/ 323850 h 335756"/>
              <a:gd name="connsiteX27" fmla="*/ 21431 w 264318"/>
              <a:gd name="connsiteY27" fmla="*/ 328612 h 335756"/>
              <a:gd name="connsiteX28" fmla="*/ 14287 w 264318"/>
              <a:gd name="connsiteY28" fmla="*/ 330993 h 335756"/>
              <a:gd name="connsiteX29" fmla="*/ 0 w 264318"/>
              <a:gd name="connsiteY29" fmla="*/ 335756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64318" h="335756">
                <a:moveTo>
                  <a:pt x="264318" y="0"/>
                </a:moveTo>
                <a:cubicBezTo>
                  <a:pt x="263524" y="7144"/>
                  <a:pt x="262828" y="14299"/>
                  <a:pt x="261937" y="21431"/>
                </a:cubicBezTo>
                <a:cubicBezTo>
                  <a:pt x="261241" y="27000"/>
                  <a:pt x="259823" y="32494"/>
                  <a:pt x="259556" y="38100"/>
                </a:cubicBezTo>
                <a:cubicBezTo>
                  <a:pt x="258234" y="65861"/>
                  <a:pt x="258409" y="93678"/>
                  <a:pt x="257175" y="121443"/>
                </a:cubicBezTo>
                <a:cubicBezTo>
                  <a:pt x="256789" y="130116"/>
                  <a:pt x="255140" y="147158"/>
                  <a:pt x="252412" y="157162"/>
                </a:cubicBezTo>
                <a:cubicBezTo>
                  <a:pt x="251091" y="162005"/>
                  <a:pt x="249238" y="166687"/>
                  <a:pt x="247650" y="171450"/>
                </a:cubicBezTo>
                <a:lnTo>
                  <a:pt x="245268" y="178593"/>
                </a:lnTo>
                <a:cubicBezTo>
                  <a:pt x="244474" y="180974"/>
                  <a:pt x="244279" y="183648"/>
                  <a:pt x="242887" y="185737"/>
                </a:cubicBezTo>
                <a:cubicBezTo>
                  <a:pt x="241300" y="188118"/>
                  <a:pt x="239405" y="190321"/>
                  <a:pt x="238125" y="192881"/>
                </a:cubicBezTo>
                <a:cubicBezTo>
                  <a:pt x="237002" y="195126"/>
                  <a:pt x="236866" y="197780"/>
                  <a:pt x="235743" y="200025"/>
                </a:cubicBezTo>
                <a:cubicBezTo>
                  <a:pt x="231308" y="208894"/>
                  <a:pt x="230421" y="206411"/>
                  <a:pt x="223837" y="214312"/>
                </a:cubicBezTo>
                <a:cubicBezTo>
                  <a:pt x="213916" y="226218"/>
                  <a:pt x="225028" y="217488"/>
                  <a:pt x="211931" y="226218"/>
                </a:cubicBezTo>
                <a:cubicBezTo>
                  <a:pt x="211137" y="228599"/>
                  <a:pt x="210942" y="231273"/>
                  <a:pt x="209550" y="233362"/>
                </a:cubicBezTo>
                <a:cubicBezTo>
                  <a:pt x="205883" y="238863"/>
                  <a:pt x="200534" y="241754"/>
                  <a:pt x="195262" y="245268"/>
                </a:cubicBezTo>
                <a:cubicBezTo>
                  <a:pt x="182569" y="264310"/>
                  <a:pt x="199225" y="241307"/>
                  <a:pt x="183356" y="257175"/>
                </a:cubicBezTo>
                <a:cubicBezTo>
                  <a:pt x="181332" y="259199"/>
                  <a:pt x="180617" y="262294"/>
                  <a:pt x="178593" y="264318"/>
                </a:cubicBezTo>
                <a:cubicBezTo>
                  <a:pt x="176569" y="266342"/>
                  <a:pt x="173648" y="267249"/>
                  <a:pt x="171450" y="269081"/>
                </a:cubicBezTo>
                <a:cubicBezTo>
                  <a:pt x="150242" y="286756"/>
                  <a:pt x="182024" y="264517"/>
                  <a:pt x="152400" y="283368"/>
                </a:cubicBezTo>
                <a:cubicBezTo>
                  <a:pt x="147571" y="286441"/>
                  <a:pt x="142875" y="289718"/>
                  <a:pt x="138112" y="292893"/>
                </a:cubicBezTo>
                <a:cubicBezTo>
                  <a:pt x="135731" y="294481"/>
                  <a:pt x="133745" y="296962"/>
                  <a:pt x="130968" y="297656"/>
                </a:cubicBezTo>
                <a:lnTo>
                  <a:pt x="111918" y="302418"/>
                </a:lnTo>
                <a:cubicBezTo>
                  <a:pt x="108743" y="303212"/>
                  <a:pt x="105498" y="303765"/>
                  <a:pt x="102393" y="304800"/>
                </a:cubicBezTo>
                <a:cubicBezTo>
                  <a:pt x="100012" y="305594"/>
                  <a:pt x="97731" y="306799"/>
                  <a:pt x="95250" y="307181"/>
                </a:cubicBezTo>
                <a:cubicBezTo>
                  <a:pt x="87365" y="308394"/>
                  <a:pt x="79375" y="308768"/>
                  <a:pt x="71437" y="309562"/>
                </a:cubicBezTo>
                <a:lnTo>
                  <a:pt x="50006" y="316706"/>
                </a:lnTo>
                <a:lnTo>
                  <a:pt x="42862" y="319087"/>
                </a:lnTo>
                <a:cubicBezTo>
                  <a:pt x="40481" y="320675"/>
                  <a:pt x="38333" y="322688"/>
                  <a:pt x="35718" y="323850"/>
                </a:cubicBezTo>
                <a:cubicBezTo>
                  <a:pt x="31131" y="325889"/>
                  <a:pt x="26193" y="327025"/>
                  <a:pt x="21431" y="328612"/>
                </a:cubicBezTo>
                <a:cubicBezTo>
                  <a:pt x="19050" y="329406"/>
                  <a:pt x="16722" y="330384"/>
                  <a:pt x="14287" y="330993"/>
                </a:cubicBezTo>
                <a:cubicBezTo>
                  <a:pt x="3040" y="333806"/>
                  <a:pt x="7689" y="331911"/>
                  <a:pt x="0" y="335756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703F1E7F-846C-4C10-B163-57FF22C21663}"/>
              </a:ext>
            </a:extLst>
          </p:cNvPr>
          <p:cNvCxnSpPr>
            <a:stCxn id="25" idx="2"/>
          </p:cNvCxnSpPr>
          <p:nvPr/>
        </p:nvCxnSpPr>
        <p:spPr>
          <a:xfrm flipH="1">
            <a:off x="1074738" y="1324630"/>
            <a:ext cx="201872" cy="2361"/>
          </a:xfrm>
          <a:prstGeom prst="line">
            <a:avLst/>
          </a:prstGeom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39" name="Cerrar llave 38">
            <a:extLst>
              <a:ext uri="{FF2B5EF4-FFF2-40B4-BE49-F238E27FC236}">
                <a16:creationId xmlns:a16="http://schemas.microsoft.com/office/drawing/2014/main" id="{960A40ED-68C6-4244-92DC-00B291BD0BB2}"/>
              </a:ext>
            </a:extLst>
          </p:cNvPr>
          <p:cNvSpPr/>
          <p:nvPr/>
        </p:nvSpPr>
        <p:spPr>
          <a:xfrm>
            <a:off x="2247332" y="1253018"/>
            <a:ext cx="48103" cy="276181"/>
          </a:xfrm>
          <a:prstGeom prst="rightBrac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0" name="CuadroTexto 39">
            <a:extLst>
              <a:ext uri="{FF2B5EF4-FFF2-40B4-BE49-F238E27FC236}">
                <a16:creationId xmlns:a16="http://schemas.microsoft.com/office/drawing/2014/main" id="{C9C596D7-62E0-40B1-A779-FA036F135B8A}"/>
              </a:ext>
            </a:extLst>
          </p:cNvPr>
          <p:cNvSpPr txBox="1"/>
          <p:nvPr/>
        </p:nvSpPr>
        <p:spPr>
          <a:xfrm>
            <a:off x="371066" y="1174354"/>
            <a:ext cx="81624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5"/>
                </a:solidFill>
                <a:latin typeface="Oxygen Light" panose="020B0604020202020204" charset="0"/>
              </a:rPr>
              <a:t>cinetocor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DD3E087F-4D8F-4266-89FD-83166800FFAD}"/>
              </a:ext>
            </a:extLst>
          </p:cNvPr>
          <p:cNvSpPr txBox="1"/>
          <p:nvPr/>
        </p:nvSpPr>
        <p:spPr>
          <a:xfrm>
            <a:off x="2238796" y="1227637"/>
            <a:ext cx="126989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placa equatorial</a:t>
            </a:r>
          </a:p>
        </p:txBody>
      </p:sp>
      <p:sp>
        <p:nvSpPr>
          <p:cNvPr id="42" name="Elipse 41">
            <a:extLst>
              <a:ext uri="{FF2B5EF4-FFF2-40B4-BE49-F238E27FC236}">
                <a16:creationId xmlns:a16="http://schemas.microsoft.com/office/drawing/2014/main" id="{C8494A90-59E5-4ACD-9B36-8939332EB569}"/>
              </a:ext>
            </a:extLst>
          </p:cNvPr>
          <p:cNvSpPr/>
          <p:nvPr/>
        </p:nvSpPr>
        <p:spPr>
          <a:xfrm>
            <a:off x="1025155" y="2211254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3" name="Picture 2" descr="Herencia de las mitocondrias">
            <a:extLst>
              <a:ext uri="{FF2B5EF4-FFF2-40B4-BE49-F238E27FC236}">
                <a16:creationId xmlns:a16="http://schemas.microsoft.com/office/drawing/2014/main" id="{2E7435F3-A69B-4EA9-A228-85C16CECCB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1215565" y="2660201"/>
            <a:ext cx="180814" cy="140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2" descr="Herencia de las mitocondrias">
            <a:extLst>
              <a:ext uri="{FF2B5EF4-FFF2-40B4-BE49-F238E27FC236}">
                <a16:creationId xmlns:a16="http://schemas.microsoft.com/office/drawing/2014/main" id="{63444E13-BBA4-406C-B448-760B83FF78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1900717" y="2654734"/>
            <a:ext cx="213713" cy="165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5" name="Imagen 44">
            <a:extLst>
              <a:ext uri="{FF2B5EF4-FFF2-40B4-BE49-F238E27FC236}">
                <a16:creationId xmlns:a16="http://schemas.microsoft.com/office/drawing/2014/main" id="{FA04F1DF-4573-44FF-B374-CCDCD7D5A60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409102" y="2238534"/>
            <a:ext cx="298919" cy="298919"/>
          </a:xfrm>
          <a:prstGeom prst="rect">
            <a:avLst/>
          </a:prstGeom>
        </p:spPr>
      </p:pic>
      <p:pic>
        <p:nvPicPr>
          <p:cNvPr id="46" name="Imagen 45">
            <a:extLst>
              <a:ext uri="{FF2B5EF4-FFF2-40B4-BE49-F238E27FC236}">
                <a16:creationId xmlns:a16="http://schemas.microsoft.com/office/drawing/2014/main" id="{3B93AAD2-503D-4DC9-8AC7-F76FE9EB647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97974" y="2991030"/>
            <a:ext cx="298919" cy="298919"/>
          </a:xfrm>
          <a:prstGeom prst="rect">
            <a:avLst/>
          </a:prstGeom>
        </p:spPr>
      </p:pic>
      <p:pic>
        <p:nvPicPr>
          <p:cNvPr id="48" name="Picture 4" descr="Cromatina - Wikipedia, la enciclopedia libre">
            <a:extLst>
              <a:ext uri="{FF2B5EF4-FFF2-40B4-BE49-F238E27FC236}">
                <a16:creationId xmlns:a16="http://schemas.microsoft.com/office/drawing/2014/main" id="{7804C8A8-0F8B-4FA0-86E3-B5A3DAC311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1162948" y="2720083"/>
            <a:ext cx="70403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4" descr="Cromatina - Wikipedia, la enciclopedia libre">
            <a:extLst>
              <a:ext uri="{FF2B5EF4-FFF2-40B4-BE49-F238E27FC236}">
                <a16:creationId xmlns:a16="http://schemas.microsoft.com/office/drawing/2014/main" id="{9D986727-7664-4253-BD14-2400F43BA9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8321" r="10631" b="9965"/>
          <a:stretch/>
        </p:blipFill>
        <p:spPr bwMode="auto">
          <a:xfrm rot="5400000">
            <a:off x="1156414" y="2484257"/>
            <a:ext cx="70406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8" name="Picture 4" descr="Cromatina - Wikipedia, la enciclopedia libre">
            <a:extLst>
              <a:ext uri="{FF2B5EF4-FFF2-40B4-BE49-F238E27FC236}">
                <a16:creationId xmlns:a16="http://schemas.microsoft.com/office/drawing/2014/main" id="{B4676943-96B8-4627-B015-EDC5824328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1425149" y="2727593"/>
            <a:ext cx="70403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4" descr="Cromatina - Wikipedia, la enciclopedia libre">
            <a:extLst>
              <a:ext uri="{FF2B5EF4-FFF2-40B4-BE49-F238E27FC236}">
                <a16:creationId xmlns:a16="http://schemas.microsoft.com/office/drawing/2014/main" id="{F3ECFFC2-D91B-4099-9984-C877676CB89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1687350" y="2735103"/>
            <a:ext cx="70403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4" descr="Cromatina - Wikipedia, la enciclopedia libre">
            <a:extLst>
              <a:ext uri="{FF2B5EF4-FFF2-40B4-BE49-F238E27FC236}">
                <a16:creationId xmlns:a16="http://schemas.microsoft.com/office/drawing/2014/main" id="{E44AF1F3-DD46-465A-B3AD-3D774399AF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1949550" y="2751707"/>
            <a:ext cx="70403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4" descr="Cromatina - Wikipedia, la enciclopedia libre">
            <a:extLst>
              <a:ext uri="{FF2B5EF4-FFF2-40B4-BE49-F238E27FC236}">
                <a16:creationId xmlns:a16="http://schemas.microsoft.com/office/drawing/2014/main" id="{A2D02E46-BE5C-4D4F-A6C0-58AC388BDF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8321" r="10631" b="9965"/>
          <a:stretch/>
        </p:blipFill>
        <p:spPr bwMode="auto">
          <a:xfrm rot="5400000">
            <a:off x="1415762" y="2464904"/>
            <a:ext cx="70406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4" descr="Cromatina - Wikipedia, la enciclopedia libre">
            <a:extLst>
              <a:ext uri="{FF2B5EF4-FFF2-40B4-BE49-F238E27FC236}">
                <a16:creationId xmlns:a16="http://schemas.microsoft.com/office/drawing/2014/main" id="{F30C6544-FE9F-44FB-A3F2-9A44077DCC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8321" r="10631" b="9965"/>
          <a:stretch/>
        </p:blipFill>
        <p:spPr bwMode="auto">
          <a:xfrm rot="5400000">
            <a:off x="1682655" y="2450677"/>
            <a:ext cx="70406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4" descr="Cromatina - Wikipedia, la enciclopedia libre">
            <a:extLst>
              <a:ext uri="{FF2B5EF4-FFF2-40B4-BE49-F238E27FC236}">
                <a16:creationId xmlns:a16="http://schemas.microsoft.com/office/drawing/2014/main" id="{C64C509E-355A-4FE0-83EE-B891101CAB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8321" r="10631" b="9965"/>
          <a:stretch/>
        </p:blipFill>
        <p:spPr bwMode="auto">
          <a:xfrm rot="5400000">
            <a:off x="1949548" y="2439918"/>
            <a:ext cx="70406" cy="2724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6" name="Cuerda 75">
            <a:extLst>
              <a:ext uri="{FF2B5EF4-FFF2-40B4-BE49-F238E27FC236}">
                <a16:creationId xmlns:a16="http://schemas.microsoft.com/office/drawing/2014/main" id="{2C11B8D8-27DD-400B-AD3A-77C74F56F231}"/>
              </a:ext>
            </a:extLst>
          </p:cNvPr>
          <p:cNvSpPr/>
          <p:nvPr/>
        </p:nvSpPr>
        <p:spPr>
          <a:xfrm rot="18816563">
            <a:off x="1141700" y="2792434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7" name="Cuerda 76">
            <a:extLst>
              <a:ext uri="{FF2B5EF4-FFF2-40B4-BE49-F238E27FC236}">
                <a16:creationId xmlns:a16="http://schemas.microsoft.com/office/drawing/2014/main" id="{632462E2-9D64-469F-B562-3CCD7474A484}"/>
              </a:ext>
            </a:extLst>
          </p:cNvPr>
          <p:cNvSpPr/>
          <p:nvPr/>
        </p:nvSpPr>
        <p:spPr>
          <a:xfrm rot="8001435">
            <a:off x="1397510" y="2616588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8" name="Cuerda 77">
            <a:extLst>
              <a:ext uri="{FF2B5EF4-FFF2-40B4-BE49-F238E27FC236}">
                <a16:creationId xmlns:a16="http://schemas.microsoft.com/office/drawing/2014/main" id="{0C46C807-6FDC-44C7-9070-03E5F87417E0}"/>
              </a:ext>
            </a:extLst>
          </p:cNvPr>
          <p:cNvSpPr/>
          <p:nvPr/>
        </p:nvSpPr>
        <p:spPr>
          <a:xfrm rot="8001435">
            <a:off x="1656857" y="2603676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9" name="Cuerda 78">
            <a:extLst>
              <a:ext uri="{FF2B5EF4-FFF2-40B4-BE49-F238E27FC236}">
                <a16:creationId xmlns:a16="http://schemas.microsoft.com/office/drawing/2014/main" id="{50710F5D-F7D8-453F-80B5-66C0C0EBA07C}"/>
              </a:ext>
            </a:extLst>
          </p:cNvPr>
          <p:cNvSpPr/>
          <p:nvPr/>
        </p:nvSpPr>
        <p:spPr>
          <a:xfrm rot="8001435">
            <a:off x="1931198" y="2593226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0" name="Cuerda 79">
            <a:extLst>
              <a:ext uri="{FF2B5EF4-FFF2-40B4-BE49-F238E27FC236}">
                <a16:creationId xmlns:a16="http://schemas.microsoft.com/office/drawing/2014/main" id="{1CDE3E92-3B84-42CA-824F-C4D376ADB493}"/>
              </a:ext>
            </a:extLst>
          </p:cNvPr>
          <p:cNvSpPr/>
          <p:nvPr/>
        </p:nvSpPr>
        <p:spPr>
          <a:xfrm rot="8001435">
            <a:off x="1129356" y="2635027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1" name="Cuerda 80">
            <a:extLst>
              <a:ext uri="{FF2B5EF4-FFF2-40B4-BE49-F238E27FC236}">
                <a16:creationId xmlns:a16="http://schemas.microsoft.com/office/drawing/2014/main" id="{DD2390F4-3E38-4F0A-AF70-BAE9833F750A}"/>
              </a:ext>
            </a:extLst>
          </p:cNvPr>
          <p:cNvSpPr/>
          <p:nvPr/>
        </p:nvSpPr>
        <p:spPr>
          <a:xfrm rot="18816563">
            <a:off x="1401581" y="2805117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2" name="Cuerda 81">
            <a:extLst>
              <a:ext uri="{FF2B5EF4-FFF2-40B4-BE49-F238E27FC236}">
                <a16:creationId xmlns:a16="http://schemas.microsoft.com/office/drawing/2014/main" id="{51502027-0182-4461-B04D-2E3BD565B618}"/>
              </a:ext>
            </a:extLst>
          </p:cNvPr>
          <p:cNvSpPr/>
          <p:nvPr/>
        </p:nvSpPr>
        <p:spPr>
          <a:xfrm rot="18816563">
            <a:off x="1663782" y="2811648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3" name="Cuerda 82">
            <a:extLst>
              <a:ext uri="{FF2B5EF4-FFF2-40B4-BE49-F238E27FC236}">
                <a16:creationId xmlns:a16="http://schemas.microsoft.com/office/drawing/2014/main" id="{EDF6B4B6-BEA9-4C7C-9FB4-6AA662597536}"/>
              </a:ext>
            </a:extLst>
          </p:cNvPr>
          <p:cNvSpPr/>
          <p:nvPr/>
        </p:nvSpPr>
        <p:spPr>
          <a:xfrm rot="18816563">
            <a:off x="1927315" y="2825203"/>
            <a:ext cx="45719" cy="47025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4" name="Forma libre: forma 83">
            <a:extLst>
              <a:ext uri="{FF2B5EF4-FFF2-40B4-BE49-F238E27FC236}">
                <a16:creationId xmlns:a16="http://schemas.microsoft.com/office/drawing/2014/main" id="{3E647ED5-4F47-4136-9B67-6F8D66D5DDDC}"/>
              </a:ext>
            </a:extLst>
          </p:cNvPr>
          <p:cNvSpPr/>
          <p:nvPr/>
        </p:nvSpPr>
        <p:spPr>
          <a:xfrm>
            <a:off x="1153430" y="2386763"/>
            <a:ext cx="219075" cy="254794"/>
          </a:xfrm>
          <a:custGeom>
            <a:avLst/>
            <a:gdLst>
              <a:gd name="connsiteX0" fmla="*/ 0 w 219075"/>
              <a:gd name="connsiteY0" fmla="*/ 254794 h 254794"/>
              <a:gd name="connsiteX1" fmla="*/ 2381 w 219075"/>
              <a:gd name="connsiteY1" fmla="*/ 214313 h 254794"/>
              <a:gd name="connsiteX2" fmla="*/ 4762 w 219075"/>
              <a:gd name="connsiteY2" fmla="*/ 204788 h 254794"/>
              <a:gd name="connsiteX3" fmla="*/ 9525 w 219075"/>
              <a:gd name="connsiteY3" fmla="*/ 178594 h 254794"/>
              <a:gd name="connsiteX4" fmla="*/ 14287 w 219075"/>
              <a:gd name="connsiteY4" fmla="*/ 171450 h 254794"/>
              <a:gd name="connsiteX5" fmla="*/ 19050 w 219075"/>
              <a:gd name="connsiteY5" fmla="*/ 157163 h 254794"/>
              <a:gd name="connsiteX6" fmla="*/ 33337 w 219075"/>
              <a:gd name="connsiteY6" fmla="*/ 135731 h 254794"/>
              <a:gd name="connsiteX7" fmla="*/ 38100 w 219075"/>
              <a:gd name="connsiteY7" fmla="*/ 128588 h 254794"/>
              <a:gd name="connsiteX8" fmla="*/ 45244 w 219075"/>
              <a:gd name="connsiteY8" fmla="*/ 123825 h 254794"/>
              <a:gd name="connsiteX9" fmla="*/ 54769 w 219075"/>
              <a:gd name="connsiteY9" fmla="*/ 109538 h 254794"/>
              <a:gd name="connsiteX10" fmla="*/ 59531 w 219075"/>
              <a:gd name="connsiteY10" fmla="*/ 102394 h 254794"/>
              <a:gd name="connsiteX11" fmla="*/ 80962 w 219075"/>
              <a:gd name="connsiteY11" fmla="*/ 83344 h 254794"/>
              <a:gd name="connsiteX12" fmla="*/ 85725 w 219075"/>
              <a:gd name="connsiteY12" fmla="*/ 76200 h 254794"/>
              <a:gd name="connsiteX13" fmla="*/ 100012 w 219075"/>
              <a:gd name="connsiteY13" fmla="*/ 69056 h 254794"/>
              <a:gd name="connsiteX14" fmla="*/ 104775 w 219075"/>
              <a:gd name="connsiteY14" fmla="*/ 61913 h 254794"/>
              <a:gd name="connsiteX15" fmla="*/ 111919 w 219075"/>
              <a:gd name="connsiteY15" fmla="*/ 59531 h 254794"/>
              <a:gd name="connsiteX16" fmla="*/ 119062 w 219075"/>
              <a:gd name="connsiteY16" fmla="*/ 54769 h 254794"/>
              <a:gd name="connsiteX17" fmla="*/ 130969 w 219075"/>
              <a:gd name="connsiteY17" fmla="*/ 45244 h 254794"/>
              <a:gd name="connsiteX18" fmla="*/ 145256 w 219075"/>
              <a:gd name="connsiteY18" fmla="*/ 35719 h 254794"/>
              <a:gd name="connsiteX19" fmla="*/ 150019 w 219075"/>
              <a:gd name="connsiteY19" fmla="*/ 28575 h 254794"/>
              <a:gd name="connsiteX20" fmla="*/ 171450 w 219075"/>
              <a:gd name="connsiteY20" fmla="*/ 16669 h 254794"/>
              <a:gd name="connsiteX21" fmla="*/ 178594 w 219075"/>
              <a:gd name="connsiteY21" fmla="*/ 11906 h 254794"/>
              <a:gd name="connsiteX22" fmla="*/ 200025 w 219075"/>
              <a:gd name="connsiteY22" fmla="*/ 4763 h 254794"/>
              <a:gd name="connsiteX23" fmla="*/ 214312 w 219075"/>
              <a:gd name="connsiteY23" fmla="*/ 0 h 254794"/>
              <a:gd name="connsiteX24" fmla="*/ 219075 w 219075"/>
              <a:gd name="connsiteY24" fmla="*/ 0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9075" h="254794">
                <a:moveTo>
                  <a:pt x="0" y="254794"/>
                </a:moveTo>
                <a:cubicBezTo>
                  <a:pt x="794" y="241300"/>
                  <a:pt x="1100" y="227769"/>
                  <a:pt x="2381" y="214313"/>
                </a:cubicBezTo>
                <a:cubicBezTo>
                  <a:pt x="2691" y="211055"/>
                  <a:pt x="4177" y="208008"/>
                  <a:pt x="4762" y="204788"/>
                </a:cubicBezTo>
                <a:cubicBezTo>
                  <a:pt x="5575" y="200320"/>
                  <a:pt x="6968" y="184561"/>
                  <a:pt x="9525" y="178594"/>
                </a:cubicBezTo>
                <a:cubicBezTo>
                  <a:pt x="10652" y="175963"/>
                  <a:pt x="13125" y="174065"/>
                  <a:pt x="14287" y="171450"/>
                </a:cubicBezTo>
                <a:cubicBezTo>
                  <a:pt x="16326" y="166863"/>
                  <a:pt x="16265" y="161340"/>
                  <a:pt x="19050" y="157163"/>
                </a:cubicBezTo>
                <a:lnTo>
                  <a:pt x="33337" y="135731"/>
                </a:lnTo>
                <a:cubicBezTo>
                  <a:pt x="34924" y="133350"/>
                  <a:pt x="35719" y="130176"/>
                  <a:pt x="38100" y="128588"/>
                </a:cubicBezTo>
                <a:lnTo>
                  <a:pt x="45244" y="123825"/>
                </a:lnTo>
                <a:cubicBezTo>
                  <a:pt x="49429" y="111269"/>
                  <a:pt x="44859" y="121430"/>
                  <a:pt x="54769" y="109538"/>
                </a:cubicBezTo>
                <a:cubicBezTo>
                  <a:pt x="56601" y="107339"/>
                  <a:pt x="57630" y="104533"/>
                  <a:pt x="59531" y="102394"/>
                </a:cubicBezTo>
                <a:cubicBezTo>
                  <a:pt x="71393" y="89049"/>
                  <a:pt x="70105" y="90582"/>
                  <a:pt x="80962" y="83344"/>
                </a:cubicBezTo>
                <a:cubicBezTo>
                  <a:pt x="82550" y="80963"/>
                  <a:pt x="83701" y="78224"/>
                  <a:pt x="85725" y="76200"/>
                </a:cubicBezTo>
                <a:cubicBezTo>
                  <a:pt x="90340" y="71586"/>
                  <a:pt x="94204" y="70993"/>
                  <a:pt x="100012" y="69056"/>
                </a:cubicBezTo>
                <a:cubicBezTo>
                  <a:pt x="101600" y="66675"/>
                  <a:pt x="102540" y="63701"/>
                  <a:pt x="104775" y="61913"/>
                </a:cubicBezTo>
                <a:cubicBezTo>
                  <a:pt x="106735" y="60345"/>
                  <a:pt x="109674" y="60654"/>
                  <a:pt x="111919" y="59531"/>
                </a:cubicBezTo>
                <a:cubicBezTo>
                  <a:pt x="114478" y="58251"/>
                  <a:pt x="116681" y="56356"/>
                  <a:pt x="119062" y="54769"/>
                </a:cubicBezTo>
                <a:cubicBezTo>
                  <a:pt x="127863" y="41568"/>
                  <a:pt x="118789" y="52010"/>
                  <a:pt x="130969" y="45244"/>
                </a:cubicBezTo>
                <a:cubicBezTo>
                  <a:pt x="135972" y="42464"/>
                  <a:pt x="145256" y="35719"/>
                  <a:pt x="145256" y="35719"/>
                </a:cubicBezTo>
                <a:cubicBezTo>
                  <a:pt x="146844" y="33338"/>
                  <a:pt x="147865" y="30460"/>
                  <a:pt x="150019" y="28575"/>
                </a:cubicBezTo>
                <a:cubicBezTo>
                  <a:pt x="160097" y="19756"/>
                  <a:pt x="161638" y="19939"/>
                  <a:pt x="171450" y="16669"/>
                </a:cubicBezTo>
                <a:cubicBezTo>
                  <a:pt x="173831" y="15081"/>
                  <a:pt x="175979" y="13068"/>
                  <a:pt x="178594" y="11906"/>
                </a:cubicBezTo>
                <a:cubicBezTo>
                  <a:pt x="178602" y="11902"/>
                  <a:pt x="196449" y="5955"/>
                  <a:pt x="200025" y="4763"/>
                </a:cubicBezTo>
                <a:cubicBezTo>
                  <a:pt x="200027" y="4762"/>
                  <a:pt x="214309" y="0"/>
                  <a:pt x="214312" y="0"/>
                </a:cubicBezTo>
                <a:lnTo>
                  <a:pt x="219075" y="0"/>
                </a:ln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5" name="Forma libre: forma 84">
            <a:extLst>
              <a:ext uri="{FF2B5EF4-FFF2-40B4-BE49-F238E27FC236}">
                <a16:creationId xmlns:a16="http://schemas.microsoft.com/office/drawing/2014/main" id="{2DF94042-B4B4-457F-8AFC-D29F5F015652}"/>
              </a:ext>
            </a:extLst>
          </p:cNvPr>
          <p:cNvSpPr/>
          <p:nvPr/>
        </p:nvSpPr>
        <p:spPr>
          <a:xfrm>
            <a:off x="1412986" y="2496301"/>
            <a:ext cx="54769" cy="119062"/>
          </a:xfrm>
          <a:custGeom>
            <a:avLst/>
            <a:gdLst>
              <a:gd name="connsiteX0" fmla="*/ 0 w 54769"/>
              <a:gd name="connsiteY0" fmla="*/ 119062 h 119062"/>
              <a:gd name="connsiteX1" fmla="*/ 2381 w 54769"/>
              <a:gd name="connsiteY1" fmla="*/ 69056 h 119062"/>
              <a:gd name="connsiteX2" fmla="*/ 7144 w 54769"/>
              <a:gd name="connsiteY2" fmla="*/ 61912 h 119062"/>
              <a:gd name="connsiteX3" fmla="*/ 9525 w 54769"/>
              <a:gd name="connsiteY3" fmla="*/ 54768 h 119062"/>
              <a:gd name="connsiteX4" fmla="*/ 23813 w 54769"/>
              <a:gd name="connsiteY4" fmla="*/ 33337 h 119062"/>
              <a:gd name="connsiteX5" fmla="*/ 33338 w 54769"/>
              <a:gd name="connsiteY5" fmla="*/ 19050 h 119062"/>
              <a:gd name="connsiteX6" fmla="*/ 40481 w 54769"/>
              <a:gd name="connsiteY6" fmla="*/ 14287 h 119062"/>
              <a:gd name="connsiteX7" fmla="*/ 54769 w 54769"/>
              <a:gd name="connsiteY7" fmla="*/ 0 h 119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69" h="119062">
                <a:moveTo>
                  <a:pt x="0" y="119062"/>
                </a:moveTo>
                <a:cubicBezTo>
                  <a:pt x="794" y="102393"/>
                  <a:pt x="311" y="85615"/>
                  <a:pt x="2381" y="69056"/>
                </a:cubicBezTo>
                <a:cubicBezTo>
                  <a:pt x="2736" y="66216"/>
                  <a:pt x="5864" y="64472"/>
                  <a:pt x="7144" y="61912"/>
                </a:cubicBezTo>
                <a:cubicBezTo>
                  <a:pt x="8267" y="59667"/>
                  <a:pt x="8306" y="56962"/>
                  <a:pt x="9525" y="54768"/>
                </a:cubicBezTo>
                <a:cubicBezTo>
                  <a:pt x="9529" y="54760"/>
                  <a:pt x="21429" y="36912"/>
                  <a:pt x="23813" y="33337"/>
                </a:cubicBezTo>
                <a:cubicBezTo>
                  <a:pt x="23815" y="33333"/>
                  <a:pt x="33334" y="19053"/>
                  <a:pt x="33338" y="19050"/>
                </a:cubicBezTo>
                <a:cubicBezTo>
                  <a:pt x="35719" y="17462"/>
                  <a:pt x="38342" y="16188"/>
                  <a:pt x="40481" y="14287"/>
                </a:cubicBezTo>
                <a:cubicBezTo>
                  <a:pt x="45515" y="9812"/>
                  <a:pt x="54769" y="0"/>
                  <a:pt x="54769" y="0"/>
                </a:cubicBez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6" name="Forma libre: forma 85">
            <a:extLst>
              <a:ext uri="{FF2B5EF4-FFF2-40B4-BE49-F238E27FC236}">
                <a16:creationId xmlns:a16="http://schemas.microsoft.com/office/drawing/2014/main" id="{22B41360-0EF0-4C7D-9F2C-307EC7486C13}"/>
              </a:ext>
            </a:extLst>
          </p:cNvPr>
          <p:cNvSpPr/>
          <p:nvPr/>
        </p:nvSpPr>
        <p:spPr>
          <a:xfrm>
            <a:off x="1670161" y="2532006"/>
            <a:ext cx="16669" cy="76213"/>
          </a:xfrm>
          <a:custGeom>
            <a:avLst/>
            <a:gdLst>
              <a:gd name="connsiteX0" fmla="*/ 9525 w 16669"/>
              <a:gd name="connsiteY0" fmla="*/ 76213 h 76213"/>
              <a:gd name="connsiteX1" fmla="*/ 11906 w 16669"/>
              <a:gd name="connsiteY1" fmla="*/ 64307 h 76213"/>
              <a:gd name="connsiteX2" fmla="*/ 16669 w 16669"/>
              <a:gd name="connsiteY2" fmla="*/ 50020 h 76213"/>
              <a:gd name="connsiteX3" fmla="*/ 14288 w 16669"/>
              <a:gd name="connsiteY3" fmla="*/ 11920 h 76213"/>
              <a:gd name="connsiteX4" fmla="*/ 7144 w 16669"/>
              <a:gd name="connsiteY4" fmla="*/ 7157 h 76213"/>
              <a:gd name="connsiteX5" fmla="*/ 0 w 16669"/>
              <a:gd name="connsiteY5" fmla="*/ 13 h 7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69" h="76213">
                <a:moveTo>
                  <a:pt x="9525" y="76213"/>
                </a:moveTo>
                <a:cubicBezTo>
                  <a:pt x="10319" y="72244"/>
                  <a:pt x="10841" y="68212"/>
                  <a:pt x="11906" y="64307"/>
                </a:cubicBezTo>
                <a:cubicBezTo>
                  <a:pt x="13227" y="59464"/>
                  <a:pt x="16669" y="50020"/>
                  <a:pt x="16669" y="50020"/>
                </a:cubicBezTo>
                <a:cubicBezTo>
                  <a:pt x="15875" y="37320"/>
                  <a:pt x="17048" y="24342"/>
                  <a:pt x="14288" y="11920"/>
                </a:cubicBezTo>
                <a:cubicBezTo>
                  <a:pt x="13667" y="9126"/>
                  <a:pt x="9168" y="9181"/>
                  <a:pt x="7144" y="7157"/>
                </a:cubicBezTo>
                <a:cubicBezTo>
                  <a:pt x="-660" y="-647"/>
                  <a:pt x="5964" y="13"/>
                  <a:pt x="0" y="13"/>
                </a:cubicBez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7" name="Forma libre: forma 86">
            <a:extLst>
              <a:ext uri="{FF2B5EF4-FFF2-40B4-BE49-F238E27FC236}">
                <a16:creationId xmlns:a16="http://schemas.microsoft.com/office/drawing/2014/main" id="{8E2058A6-E373-4018-B831-6BD4DA97C718}"/>
              </a:ext>
            </a:extLst>
          </p:cNvPr>
          <p:cNvSpPr/>
          <p:nvPr/>
        </p:nvSpPr>
        <p:spPr>
          <a:xfrm>
            <a:off x="1729692" y="2367713"/>
            <a:ext cx="221457" cy="233363"/>
          </a:xfrm>
          <a:custGeom>
            <a:avLst/>
            <a:gdLst>
              <a:gd name="connsiteX0" fmla="*/ 221457 w 221457"/>
              <a:gd name="connsiteY0" fmla="*/ 233363 h 233363"/>
              <a:gd name="connsiteX1" fmla="*/ 216694 w 221457"/>
              <a:gd name="connsiteY1" fmla="*/ 169069 h 233363"/>
              <a:gd name="connsiteX2" fmla="*/ 214313 w 221457"/>
              <a:gd name="connsiteY2" fmla="*/ 161925 h 233363"/>
              <a:gd name="connsiteX3" fmla="*/ 211932 w 221457"/>
              <a:gd name="connsiteY3" fmla="*/ 152400 h 233363"/>
              <a:gd name="connsiteX4" fmla="*/ 207169 w 221457"/>
              <a:gd name="connsiteY4" fmla="*/ 138113 h 233363"/>
              <a:gd name="connsiteX5" fmla="*/ 200025 w 221457"/>
              <a:gd name="connsiteY5" fmla="*/ 121444 h 233363"/>
              <a:gd name="connsiteX6" fmla="*/ 197644 w 221457"/>
              <a:gd name="connsiteY6" fmla="*/ 114300 h 233363"/>
              <a:gd name="connsiteX7" fmla="*/ 185738 w 221457"/>
              <a:gd name="connsiteY7" fmla="*/ 100013 h 233363"/>
              <a:gd name="connsiteX8" fmla="*/ 178594 w 221457"/>
              <a:gd name="connsiteY8" fmla="*/ 95250 h 233363"/>
              <a:gd name="connsiteX9" fmla="*/ 173832 w 221457"/>
              <a:gd name="connsiteY9" fmla="*/ 88106 h 233363"/>
              <a:gd name="connsiteX10" fmla="*/ 159544 w 221457"/>
              <a:gd name="connsiteY10" fmla="*/ 76200 h 233363"/>
              <a:gd name="connsiteX11" fmla="*/ 140494 w 221457"/>
              <a:gd name="connsiteY11" fmla="*/ 59531 h 233363"/>
              <a:gd name="connsiteX12" fmla="*/ 119063 w 221457"/>
              <a:gd name="connsiteY12" fmla="*/ 42863 h 233363"/>
              <a:gd name="connsiteX13" fmla="*/ 104775 w 221457"/>
              <a:gd name="connsiteY13" fmla="*/ 33338 h 233363"/>
              <a:gd name="connsiteX14" fmla="*/ 97632 w 221457"/>
              <a:gd name="connsiteY14" fmla="*/ 30956 h 233363"/>
              <a:gd name="connsiteX15" fmla="*/ 90488 w 221457"/>
              <a:gd name="connsiteY15" fmla="*/ 26194 h 233363"/>
              <a:gd name="connsiteX16" fmla="*/ 66675 w 221457"/>
              <a:gd name="connsiteY16" fmla="*/ 19050 h 233363"/>
              <a:gd name="connsiteX17" fmla="*/ 59532 w 221457"/>
              <a:gd name="connsiteY17" fmla="*/ 16669 h 233363"/>
              <a:gd name="connsiteX18" fmla="*/ 52388 w 221457"/>
              <a:gd name="connsiteY18" fmla="*/ 11906 h 233363"/>
              <a:gd name="connsiteX19" fmla="*/ 38100 w 221457"/>
              <a:gd name="connsiteY19" fmla="*/ 7144 h 233363"/>
              <a:gd name="connsiteX20" fmla="*/ 30957 w 221457"/>
              <a:gd name="connsiteY20" fmla="*/ 4763 h 233363"/>
              <a:gd name="connsiteX21" fmla="*/ 16669 w 221457"/>
              <a:gd name="connsiteY21" fmla="*/ 0 h 233363"/>
              <a:gd name="connsiteX22" fmla="*/ 0 w 221457"/>
              <a:gd name="connsiteY22" fmla="*/ 0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21457" h="233363">
                <a:moveTo>
                  <a:pt x="221457" y="233363"/>
                </a:moveTo>
                <a:cubicBezTo>
                  <a:pt x="220649" y="218821"/>
                  <a:pt x="219664" y="186892"/>
                  <a:pt x="216694" y="169069"/>
                </a:cubicBezTo>
                <a:cubicBezTo>
                  <a:pt x="216281" y="166593"/>
                  <a:pt x="215003" y="164339"/>
                  <a:pt x="214313" y="161925"/>
                </a:cubicBezTo>
                <a:cubicBezTo>
                  <a:pt x="213414" y="158778"/>
                  <a:pt x="212872" y="155535"/>
                  <a:pt x="211932" y="152400"/>
                </a:cubicBezTo>
                <a:cubicBezTo>
                  <a:pt x="210489" y="147592"/>
                  <a:pt x="208386" y="142983"/>
                  <a:pt x="207169" y="138113"/>
                </a:cubicBezTo>
                <a:cubicBezTo>
                  <a:pt x="204094" y="125811"/>
                  <a:pt x="206603" y="131311"/>
                  <a:pt x="200025" y="121444"/>
                </a:cubicBezTo>
                <a:cubicBezTo>
                  <a:pt x="199231" y="119063"/>
                  <a:pt x="198766" y="116545"/>
                  <a:pt x="197644" y="114300"/>
                </a:cubicBezTo>
                <a:cubicBezTo>
                  <a:pt x="194967" y="108946"/>
                  <a:pt x="190254" y="103776"/>
                  <a:pt x="185738" y="100013"/>
                </a:cubicBezTo>
                <a:cubicBezTo>
                  <a:pt x="183539" y="98181"/>
                  <a:pt x="180975" y="96838"/>
                  <a:pt x="178594" y="95250"/>
                </a:cubicBezTo>
                <a:cubicBezTo>
                  <a:pt x="177007" y="92869"/>
                  <a:pt x="175664" y="90305"/>
                  <a:pt x="173832" y="88106"/>
                </a:cubicBezTo>
                <a:cubicBezTo>
                  <a:pt x="168105" y="81233"/>
                  <a:pt x="166566" y="80881"/>
                  <a:pt x="159544" y="76200"/>
                </a:cubicBezTo>
                <a:cubicBezTo>
                  <a:pt x="146057" y="55966"/>
                  <a:pt x="168264" y="87298"/>
                  <a:pt x="140494" y="59531"/>
                </a:cubicBezTo>
                <a:cubicBezTo>
                  <a:pt x="129302" y="48341"/>
                  <a:pt x="136152" y="54256"/>
                  <a:pt x="119063" y="42863"/>
                </a:cubicBezTo>
                <a:lnTo>
                  <a:pt x="104775" y="33338"/>
                </a:lnTo>
                <a:cubicBezTo>
                  <a:pt x="102394" y="32544"/>
                  <a:pt x="99877" y="32079"/>
                  <a:pt x="97632" y="30956"/>
                </a:cubicBezTo>
                <a:cubicBezTo>
                  <a:pt x="95072" y="29676"/>
                  <a:pt x="93103" y="27356"/>
                  <a:pt x="90488" y="26194"/>
                </a:cubicBezTo>
                <a:cubicBezTo>
                  <a:pt x="80296" y="21664"/>
                  <a:pt x="76376" y="21822"/>
                  <a:pt x="66675" y="19050"/>
                </a:cubicBezTo>
                <a:cubicBezTo>
                  <a:pt x="64262" y="18361"/>
                  <a:pt x="61913" y="17463"/>
                  <a:pt x="59532" y="16669"/>
                </a:cubicBezTo>
                <a:cubicBezTo>
                  <a:pt x="57151" y="15081"/>
                  <a:pt x="55003" y="13068"/>
                  <a:pt x="52388" y="11906"/>
                </a:cubicBezTo>
                <a:cubicBezTo>
                  <a:pt x="47800" y="9867"/>
                  <a:pt x="42863" y="8731"/>
                  <a:pt x="38100" y="7144"/>
                </a:cubicBezTo>
                <a:lnTo>
                  <a:pt x="30957" y="4763"/>
                </a:lnTo>
                <a:lnTo>
                  <a:pt x="16669" y="0"/>
                </a:lnTo>
                <a:lnTo>
                  <a:pt x="0" y="0"/>
                </a:ln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0" name="Forma libre: forma 89">
            <a:extLst>
              <a:ext uri="{FF2B5EF4-FFF2-40B4-BE49-F238E27FC236}">
                <a16:creationId xmlns:a16="http://schemas.microsoft.com/office/drawing/2014/main" id="{67B6963D-0CFD-42B5-BD5B-211BA8AAA709}"/>
              </a:ext>
            </a:extLst>
          </p:cNvPr>
          <p:cNvSpPr/>
          <p:nvPr/>
        </p:nvSpPr>
        <p:spPr>
          <a:xfrm>
            <a:off x="1154067" y="2839201"/>
            <a:ext cx="201769" cy="316922"/>
          </a:xfrm>
          <a:custGeom>
            <a:avLst/>
            <a:gdLst>
              <a:gd name="connsiteX0" fmla="*/ 6507 w 201769"/>
              <a:gd name="connsiteY0" fmla="*/ 0 h 316922"/>
              <a:gd name="connsiteX1" fmla="*/ 4125 w 201769"/>
              <a:gd name="connsiteY1" fmla="*/ 59531 h 316922"/>
              <a:gd name="connsiteX2" fmla="*/ 8888 w 201769"/>
              <a:gd name="connsiteY2" fmla="*/ 80962 h 316922"/>
              <a:gd name="connsiteX3" fmla="*/ 16032 w 201769"/>
              <a:gd name="connsiteY3" fmla="*/ 114300 h 316922"/>
              <a:gd name="connsiteX4" fmla="*/ 23175 w 201769"/>
              <a:gd name="connsiteY4" fmla="*/ 128587 h 316922"/>
              <a:gd name="connsiteX5" fmla="*/ 27938 w 201769"/>
              <a:gd name="connsiteY5" fmla="*/ 142875 h 316922"/>
              <a:gd name="connsiteX6" fmla="*/ 32700 w 201769"/>
              <a:gd name="connsiteY6" fmla="*/ 157162 h 316922"/>
              <a:gd name="connsiteX7" fmla="*/ 35082 w 201769"/>
              <a:gd name="connsiteY7" fmla="*/ 164306 h 316922"/>
              <a:gd name="connsiteX8" fmla="*/ 37463 w 201769"/>
              <a:gd name="connsiteY8" fmla="*/ 171450 h 316922"/>
              <a:gd name="connsiteX9" fmla="*/ 42225 w 201769"/>
              <a:gd name="connsiteY9" fmla="*/ 178593 h 316922"/>
              <a:gd name="connsiteX10" fmla="*/ 54132 w 201769"/>
              <a:gd name="connsiteY10" fmla="*/ 197643 h 316922"/>
              <a:gd name="connsiteX11" fmla="*/ 61275 w 201769"/>
              <a:gd name="connsiteY11" fmla="*/ 211931 h 316922"/>
              <a:gd name="connsiteX12" fmla="*/ 68419 w 201769"/>
              <a:gd name="connsiteY12" fmla="*/ 219075 h 316922"/>
              <a:gd name="connsiteX13" fmla="*/ 85088 w 201769"/>
              <a:gd name="connsiteY13" fmla="*/ 238125 h 316922"/>
              <a:gd name="connsiteX14" fmla="*/ 89850 w 201769"/>
              <a:gd name="connsiteY14" fmla="*/ 245268 h 316922"/>
              <a:gd name="connsiteX15" fmla="*/ 104138 w 201769"/>
              <a:gd name="connsiteY15" fmla="*/ 257175 h 316922"/>
              <a:gd name="connsiteX16" fmla="*/ 108900 w 201769"/>
              <a:gd name="connsiteY16" fmla="*/ 264318 h 316922"/>
              <a:gd name="connsiteX17" fmla="*/ 123188 w 201769"/>
              <a:gd name="connsiteY17" fmla="*/ 276225 h 316922"/>
              <a:gd name="connsiteX18" fmla="*/ 127950 w 201769"/>
              <a:gd name="connsiteY18" fmla="*/ 283368 h 316922"/>
              <a:gd name="connsiteX19" fmla="*/ 135094 w 201769"/>
              <a:gd name="connsiteY19" fmla="*/ 285750 h 316922"/>
              <a:gd name="connsiteX20" fmla="*/ 149382 w 201769"/>
              <a:gd name="connsiteY20" fmla="*/ 295275 h 316922"/>
              <a:gd name="connsiteX21" fmla="*/ 156525 w 201769"/>
              <a:gd name="connsiteY21" fmla="*/ 297656 h 316922"/>
              <a:gd name="connsiteX22" fmla="*/ 163669 w 201769"/>
              <a:gd name="connsiteY22" fmla="*/ 302418 h 316922"/>
              <a:gd name="connsiteX23" fmla="*/ 170813 w 201769"/>
              <a:gd name="connsiteY23" fmla="*/ 304800 h 316922"/>
              <a:gd name="connsiteX24" fmla="*/ 185100 w 201769"/>
              <a:gd name="connsiteY24" fmla="*/ 311943 h 316922"/>
              <a:gd name="connsiteX25" fmla="*/ 201769 w 201769"/>
              <a:gd name="connsiteY25" fmla="*/ 316706 h 31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01769" h="316922">
                <a:moveTo>
                  <a:pt x="6507" y="0"/>
                </a:moveTo>
                <a:cubicBezTo>
                  <a:pt x="-3845" y="25876"/>
                  <a:pt x="358" y="10568"/>
                  <a:pt x="4125" y="59531"/>
                </a:cubicBezTo>
                <a:cubicBezTo>
                  <a:pt x="5818" y="81543"/>
                  <a:pt x="5553" y="66509"/>
                  <a:pt x="8888" y="80962"/>
                </a:cubicBezTo>
                <a:cubicBezTo>
                  <a:pt x="12178" y="95221"/>
                  <a:pt x="12541" y="102082"/>
                  <a:pt x="16032" y="114300"/>
                </a:cubicBezTo>
                <a:cubicBezTo>
                  <a:pt x="21244" y="132538"/>
                  <a:pt x="14825" y="109800"/>
                  <a:pt x="23175" y="128587"/>
                </a:cubicBezTo>
                <a:cubicBezTo>
                  <a:pt x="25214" y="133175"/>
                  <a:pt x="26350" y="138112"/>
                  <a:pt x="27938" y="142875"/>
                </a:cubicBezTo>
                <a:lnTo>
                  <a:pt x="32700" y="157162"/>
                </a:lnTo>
                <a:lnTo>
                  <a:pt x="35082" y="164306"/>
                </a:lnTo>
                <a:cubicBezTo>
                  <a:pt x="35876" y="166687"/>
                  <a:pt x="36071" y="169361"/>
                  <a:pt x="37463" y="171450"/>
                </a:cubicBezTo>
                <a:cubicBezTo>
                  <a:pt x="39050" y="173831"/>
                  <a:pt x="41063" y="175978"/>
                  <a:pt x="42225" y="178593"/>
                </a:cubicBezTo>
                <a:cubicBezTo>
                  <a:pt x="50577" y="197385"/>
                  <a:pt x="41281" y="189077"/>
                  <a:pt x="54132" y="197643"/>
                </a:cubicBezTo>
                <a:cubicBezTo>
                  <a:pt x="56518" y="204802"/>
                  <a:pt x="56147" y="205777"/>
                  <a:pt x="61275" y="211931"/>
                </a:cubicBezTo>
                <a:cubicBezTo>
                  <a:pt x="63431" y="214518"/>
                  <a:pt x="66351" y="216417"/>
                  <a:pt x="68419" y="219075"/>
                </a:cubicBezTo>
                <a:cubicBezTo>
                  <a:pt x="83378" y="238308"/>
                  <a:pt x="71258" y="228904"/>
                  <a:pt x="85088" y="238125"/>
                </a:cubicBezTo>
                <a:cubicBezTo>
                  <a:pt x="86675" y="240506"/>
                  <a:pt x="88018" y="243070"/>
                  <a:pt x="89850" y="245268"/>
                </a:cubicBezTo>
                <a:cubicBezTo>
                  <a:pt x="95580" y="252144"/>
                  <a:pt x="97114" y="252492"/>
                  <a:pt x="104138" y="257175"/>
                </a:cubicBezTo>
                <a:cubicBezTo>
                  <a:pt x="105725" y="259556"/>
                  <a:pt x="107068" y="262120"/>
                  <a:pt x="108900" y="264318"/>
                </a:cubicBezTo>
                <a:cubicBezTo>
                  <a:pt x="114630" y="271194"/>
                  <a:pt x="116164" y="271542"/>
                  <a:pt x="123188" y="276225"/>
                </a:cubicBezTo>
                <a:cubicBezTo>
                  <a:pt x="124775" y="278606"/>
                  <a:pt x="125715" y="281580"/>
                  <a:pt x="127950" y="283368"/>
                </a:cubicBezTo>
                <a:cubicBezTo>
                  <a:pt x="129910" y="284936"/>
                  <a:pt x="132900" y="284531"/>
                  <a:pt x="135094" y="285750"/>
                </a:cubicBezTo>
                <a:cubicBezTo>
                  <a:pt x="140098" y="288530"/>
                  <a:pt x="144619" y="292100"/>
                  <a:pt x="149382" y="295275"/>
                </a:cubicBezTo>
                <a:cubicBezTo>
                  <a:pt x="151470" y="296667"/>
                  <a:pt x="154280" y="296534"/>
                  <a:pt x="156525" y="297656"/>
                </a:cubicBezTo>
                <a:cubicBezTo>
                  <a:pt x="159085" y="298936"/>
                  <a:pt x="161109" y="301138"/>
                  <a:pt x="163669" y="302418"/>
                </a:cubicBezTo>
                <a:cubicBezTo>
                  <a:pt x="165914" y="303541"/>
                  <a:pt x="168568" y="303677"/>
                  <a:pt x="170813" y="304800"/>
                </a:cubicBezTo>
                <a:cubicBezTo>
                  <a:pt x="189273" y="314030"/>
                  <a:pt x="167150" y="305960"/>
                  <a:pt x="185100" y="311943"/>
                </a:cubicBezTo>
                <a:cubicBezTo>
                  <a:pt x="194886" y="318467"/>
                  <a:pt x="189382" y="316706"/>
                  <a:pt x="201769" y="316706"/>
                </a:cubicBez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" name="Forma libre: forma 90">
            <a:extLst>
              <a:ext uri="{FF2B5EF4-FFF2-40B4-BE49-F238E27FC236}">
                <a16:creationId xmlns:a16="http://schemas.microsoft.com/office/drawing/2014/main" id="{5FEB84D8-A43E-4624-926C-3741F1B31DAC}"/>
              </a:ext>
            </a:extLst>
          </p:cNvPr>
          <p:cNvSpPr/>
          <p:nvPr/>
        </p:nvSpPr>
        <p:spPr>
          <a:xfrm>
            <a:off x="1419548" y="2848726"/>
            <a:ext cx="69638" cy="192881"/>
          </a:xfrm>
          <a:custGeom>
            <a:avLst/>
            <a:gdLst>
              <a:gd name="connsiteX0" fmla="*/ 2963 w 69638"/>
              <a:gd name="connsiteY0" fmla="*/ 0 h 192881"/>
              <a:gd name="connsiteX1" fmla="*/ 2963 w 69638"/>
              <a:gd name="connsiteY1" fmla="*/ 52387 h 192881"/>
              <a:gd name="connsiteX2" fmla="*/ 7726 w 69638"/>
              <a:gd name="connsiteY2" fmla="*/ 59531 h 192881"/>
              <a:gd name="connsiteX3" fmla="*/ 26776 w 69638"/>
              <a:gd name="connsiteY3" fmla="*/ 116681 h 192881"/>
              <a:gd name="connsiteX4" fmla="*/ 29157 w 69638"/>
              <a:gd name="connsiteY4" fmla="*/ 123825 h 192881"/>
              <a:gd name="connsiteX5" fmla="*/ 38682 w 69638"/>
              <a:gd name="connsiteY5" fmla="*/ 138112 h 192881"/>
              <a:gd name="connsiteX6" fmla="*/ 45826 w 69638"/>
              <a:gd name="connsiteY6" fmla="*/ 152400 h 192881"/>
              <a:gd name="connsiteX7" fmla="*/ 48207 w 69638"/>
              <a:gd name="connsiteY7" fmla="*/ 159543 h 192881"/>
              <a:gd name="connsiteX8" fmla="*/ 57732 w 69638"/>
              <a:gd name="connsiteY8" fmla="*/ 173831 h 192881"/>
              <a:gd name="connsiteX9" fmla="*/ 60113 w 69638"/>
              <a:gd name="connsiteY9" fmla="*/ 180975 h 192881"/>
              <a:gd name="connsiteX10" fmla="*/ 69638 w 69638"/>
              <a:gd name="connsiteY10" fmla="*/ 192881 h 192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638" h="192881">
                <a:moveTo>
                  <a:pt x="2963" y="0"/>
                </a:moveTo>
                <a:cubicBezTo>
                  <a:pt x="-208" y="22201"/>
                  <a:pt x="-1698" y="24419"/>
                  <a:pt x="2963" y="52387"/>
                </a:cubicBezTo>
                <a:cubicBezTo>
                  <a:pt x="3434" y="55210"/>
                  <a:pt x="6138" y="57150"/>
                  <a:pt x="7726" y="59531"/>
                </a:cubicBezTo>
                <a:lnTo>
                  <a:pt x="26776" y="116681"/>
                </a:lnTo>
                <a:cubicBezTo>
                  <a:pt x="27570" y="119062"/>
                  <a:pt x="27765" y="121736"/>
                  <a:pt x="29157" y="123825"/>
                </a:cubicBezTo>
                <a:lnTo>
                  <a:pt x="38682" y="138112"/>
                </a:lnTo>
                <a:cubicBezTo>
                  <a:pt x="44665" y="156065"/>
                  <a:pt x="36595" y="133939"/>
                  <a:pt x="45826" y="152400"/>
                </a:cubicBezTo>
                <a:cubicBezTo>
                  <a:pt x="46948" y="154645"/>
                  <a:pt x="46988" y="157349"/>
                  <a:pt x="48207" y="159543"/>
                </a:cubicBezTo>
                <a:cubicBezTo>
                  <a:pt x="50987" y="164547"/>
                  <a:pt x="57732" y="173831"/>
                  <a:pt x="57732" y="173831"/>
                </a:cubicBezTo>
                <a:cubicBezTo>
                  <a:pt x="58526" y="176212"/>
                  <a:pt x="58990" y="178730"/>
                  <a:pt x="60113" y="180975"/>
                </a:cubicBezTo>
                <a:cubicBezTo>
                  <a:pt x="63115" y="186979"/>
                  <a:pt x="65211" y="188453"/>
                  <a:pt x="69638" y="192881"/>
                </a:cubicBez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2" name="Forma libre: forma 91">
            <a:extLst>
              <a:ext uri="{FF2B5EF4-FFF2-40B4-BE49-F238E27FC236}">
                <a16:creationId xmlns:a16="http://schemas.microsoft.com/office/drawing/2014/main" id="{BFD528F8-9CDC-43B5-B482-D3F62501B4AC}"/>
              </a:ext>
            </a:extLst>
          </p:cNvPr>
          <p:cNvSpPr/>
          <p:nvPr/>
        </p:nvSpPr>
        <p:spPr>
          <a:xfrm>
            <a:off x="1646349" y="2865394"/>
            <a:ext cx="33649" cy="116682"/>
          </a:xfrm>
          <a:custGeom>
            <a:avLst/>
            <a:gdLst>
              <a:gd name="connsiteX0" fmla="*/ 33337 w 33649"/>
              <a:gd name="connsiteY0" fmla="*/ 0 h 116682"/>
              <a:gd name="connsiteX1" fmla="*/ 28575 w 33649"/>
              <a:gd name="connsiteY1" fmla="*/ 83344 h 116682"/>
              <a:gd name="connsiteX2" fmla="*/ 14287 w 33649"/>
              <a:gd name="connsiteY2" fmla="*/ 111919 h 116682"/>
              <a:gd name="connsiteX3" fmla="*/ 0 w 33649"/>
              <a:gd name="connsiteY3" fmla="*/ 116682 h 116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649" h="116682">
                <a:moveTo>
                  <a:pt x="33337" y="0"/>
                </a:moveTo>
                <a:cubicBezTo>
                  <a:pt x="32365" y="30129"/>
                  <a:pt x="36725" y="56177"/>
                  <a:pt x="28575" y="83344"/>
                </a:cubicBezTo>
                <a:cubicBezTo>
                  <a:pt x="26931" y="88823"/>
                  <a:pt x="20977" y="109689"/>
                  <a:pt x="14287" y="111919"/>
                </a:cubicBezTo>
                <a:lnTo>
                  <a:pt x="0" y="116682"/>
                </a:ln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3" name="Forma libre: forma 92">
            <a:extLst>
              <a:ext uri="{FF2B5EF4-FFF2-40B4-BE49-F238E27FC236}">
                <a16:creationId xmlns:a16="http://schemas.microsoft.com/office/drawing/2014/main" id="{682957AC-14A2-40E5-ACF0-41B45DAA9B9B}"/>
              </a:ext>
            </a:extLst>
          </p:cNvPr>
          <p:cNvSpPr/>
          <p:nvPr/>
        </p:nvSpPr>
        <p:spPr>
          <a:xfrm>
            <a:off x="1705880" y="2877301"/>
            <a:ext cx="240506" cy="240506"/>
          </a:xfrm>
          <a:custGeom>
            <a:avLst/>
            <a:gdLst>
              <a:gd name="connsiteX0" fmla="*/ 240506 w 240506"/>
              <a:gd name="connsiteY0" fmla="*/ 0 h 240506"/>
              <a:gd name="connsiteX1" fmla="*/ 233362 w 240506"/>
              <a:gd name="connsiteY1" fmla="*/ 11906 h 240506"/>
              <a:gd name="connsiteX2" fmla="*/ 230981 w 240506"/>
              <a:gd name="connsiteY2" fmla="*/ 28575 h 240506"/>
              <a:gd name="connsiteX3" fmla="*/ 228600 w 240506"/>
              <a:gd name="connsiteY3" fmla="*/ 38100 h 240506"/>
              <a:gd name="connsiteX4" fmla="*/ 226219 w 240506"/>
              <a:gd name="connsiteY4" fmla="*/ 45243 h 240506"/>
              <a:gd name="connsiteX5" fmla="*/ 221456 w 240506"/>
              <a:gd name="connsiteY5" fmla="*/ 61912 h 240506"/>
              <a:gd name="connsiteX6" fmla="*/ 216694 w 240506"/>
              <a:gd name="connsiteY6" fmla="*/ 69056 h 240506"/>
              <a:gd name="connsiteX7" fmla="*/ 214312 w 240506"/>
              <a:gd name="connsiteY7" fmla="*/ 76200 h 240506"/>
              <a:gd name="connsiteX8" fmla="*/ 204787 w 240506"/>
              <a:gd name="connsiteY8" fmla="*/ 90487 h 240506"/>
              <a:gd name="connsiteX9" fmla="*/ 195262 w 240506"/>
              <a:gd name="connsiteY9" fmla="*/ 104775 h 240506"/>
              <a:gd name="connsiteX10" fmla="*/ 188119 w 240506"/>
              <a:gd name="connsiteY10" fmla="*/ 109537 h 240506"/>
              <a:gd name="connsiteX11" fmla="*/ 178594 w 240506"/>
              <a:gd name="connsiteY11" fmla="*/ 119062 h 240506"/>
              <a:gd name="connsiteX12" fmla="*/ 161925 w 240506"/>
              <a:gd name="connsiteY12" fmla="*/ 138112 h 240506"/>
              <a:gd name="connsiteX13" fmla="*/ 150019 w 240506"/>
              <a:gd name="connsiteY13" fmla="*/ 150018 h 240506"/>
              <a:gd name="connsiteX14" fmla="*/ 145256 w 240506"/>
              <a:gd name="connsiteY14" fmla="*/ 157162 h 240506"/>
              <a:gd name="connsiteX15" fmla="*/ 130969 w 240506"/>
              <a:gd name="connsiteY15" fmla="*/ 166687 h 240506"/>
              <a:gd name="connsiteX16" fmla="*/ 119062 w 240506"/>
              <a:gd name="connsiteY16" fmla="*/ 176212 h 240506"/>
              <a:gd name="connsiteX17" fmla="*/ 107156 w 240506"/>
              <a:gd name="connsiteY17" fmla="*/ 185737 h 240506"/>
              <a:gd name="connsiteX18" fmla="*/ 85725 w 240506"/>
              <a:gd name="connsiteY18" fmla="*/ 200025 h 240506"/>
              <a:gd name="connsiteX19" fmla="*/ 78581 w 240506"/>
              <a:gd name="connsiteY19" fmla="*/ 204787 h 240506"/>
              <a:gd name="connsiteX20" fmla="*/ 71437 w 240506"/>
              <a:gd name="connsiteY20" fmla="*/ 207168 h 240506"/>
              <a:gd name="connsiteX21" fmla="*/ 66675 w 240506"/>
              <a:gd name="connsiteY21" fmla="*/ 214312 h 240506"/>
              <a:gd name="connsiteX22" fmla="*/ 59531 w 240506"/>
              <a:gd name="connsiteY22" fmla="*/ 216693 h 240506"/>
              <a:gd name="connsiteX23" fmla="*/ 52387 w 240506"/>
              <a:gd name="connsiteY23" fmla="*/ 221456 h 240506"/>
              <a:gd name="connsiteX24" fmla="*/ 45244 w 240506"/>
              <a:gd name="connsiteY24" fmla="*/ 223837 h 240506"/>
              <a:gd name="connsiteX25" fmla="*/ 35719 w 240506"/>
              <a:gd name="connsiteY25" fmla="*/ 228600 h 240506"/>
              <a:gd name="connsiteX26" fmla="*/ 26194 w 240506"/>
              <a:gd name="connsiteY26" fmla="*/ 230981 h 240506"/>
              <a:gd name="connsiteX27" fmla="*/ 19050 w 240506"/>
              <a:gd name="connsiteY27" fmla="*/ 233362 h 240506"/>
              <a:gd name="connsiteX28" fmla="*/ 2381 w 240506"/>
              <a:gd name="connsiteY28" fmla="*/ 238125 h 240506"/>
              <a:gd name="connsiteX29" fmla="*/ 0 w 240506"/>
              <a:gd name="connsiteY29" fmla="*/ 240506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0506" h="240506">
                <a:moveTo>
                  <a:pt x="240506" y="0"/>
                </a:moveTo>
                <a:cubicBezTo>
                  <a:pt x="238125" y="3969"/>
                  <a:pt x="234826" y="7515"/>
                  <a:pt x="233362" y="11906"/>
                </a:cubicBezTo>
                <a:cubicBezTo>
                  <a:pt x="231587" y="17231"/>
                  <a:pt x="231985" y="23053"/>
                  <a:pt x="230981" y="28575"/>
                </a:cubicBezTo>
                <a:cubicBezTo>
                  <a:pt x="230396" y="31795"/>
                  <a:pt x="229499" y="34953"/>
                  <a:pt x="228600" y="38100"/>
                </a:cubicBezTo>
                <a:cubicBezTo>
                  <a:pt x="227911" y="40513"/>
                  <a:pt x="226909" y="42830"/>
                  <a:pt x="226219" y="45243"/>
                </a:cubicBezTo>
                <a:cubicBezTo>
                  <a:pt x="225203" y="48798"/>
                  <a:pt x="223357" y="58109"/>
                  <a:pt x="221456" y="61912"/>
                </a:cubicBezTo>
                <a:cubicBezTo>
                  <a:pt x="220176" y="64472"/>
                  <a:pt x="217974" y="66496"/>
                  <a:pt x="216694" y="69056"/>
                </a:cubicBezTo>
                <a:cubicBezTo>
                  <a:pt x="215571" y="71301"/>
                  <a:pt x="215531" y="74006"/>
                  <a:pt x="214312" y="76200"/>
                </a:cubicBezTo>
                <a:cubicBezTo>
                  <a:pt x="211532" y="81203"/>
                  <a:pt x="207962" y="85725"/>
                  <a:pt x="204787" y="90487"/>
                </a:cubicBezTo>
                <a:lnTo>
                  <a:pt x="195262" y="104775"/>
                </a:lnTo>
                <a:lnTo>
                  <a:pt x="188119" y="109537"/>
                </a:lnTo>
                <a:cubicBezTo>
                  <a:pt x="181766" y="128590"/>
                  <a:pt x="191295" y="106360"/>
                  <a:pt x="178594" y="119062"/>
                </a:cubicBezTo>
                <a:cubicBezTo>
                  <a:pt x="150821" y="146837"/>
                  <a:pt x="182162" y="124623"/>
                  <a:pt x="161925" y="138112"/>
                </a:cubicBezTo>
                <a:cubicBezTo>
                  <a:pt x="149223" y="157164"/>
                  <a:pt x="165894" y="134143"/>
                  <a:pt x="150019" y="150018"/>
                </a:cubicBezTo>
                <a:cubicBezTo>
                  <a:pt x="147995" y="152042"/>
                  <a:pt x="147410" y="155277"/>
                  <a:pt x="145256" y="157162"/>
                </a:cubicBezTo>
                <a:cubicBezTo>
                  <a:pt x="140949" y="160931"/>
                  <a:pt x="130969" y="166687"/>
                  <a:pt x="130969" y="166687"/>
                </a:cubicBezTo>
                <a:cubicBezTo>
                  <a:pt x="117317" y="187164"/>
                  <a:pt x="135496" y="163064"/>
                  <a:pt x="119062" y="176212"/>
                </a:cubicBezTo>
                <a:cubicBezTo>
                  <a:pt x="103675" y="188522"/>
                  <a:pt x="125113" y="179752"/>
                  <a:pt x="107156" y="185737"/>
                </a:cubicBezTo>
                <a:lnTo>
                  <a:pt x="85725" y="200025"/>
                </a:lnTo>
                <a:cubicBezTo>
                  <a:pt x="83344" y="201612"/>
                  <a:pt x="81296" y="203882"/>
                  <a:pt x="78581" y="204787"/>
                </a:cubicBezTo>
                <a:lnTo>
                  <a:pt x="71437" y="207168"/>
                </a:lnTo>
                <a:cubicBezTo>
                  <a:pt x="69850" y="209549"/>
                  <a:pt x="68910" y="212524"/>
                  <a:pt x="66675" y="214312"/>
                </a:cubicBezTo>
                <a:cubicBezTo>
                  <a:pt x="64715" y="215880"/>
                  <a:pt x="61776" y="215570"/>
                  <a:pt x="59531" y="216693"/>
                </a:cubicBezTo>
                <a:cubicBezTo>
                  <a:pt x="56971" y="217973"/>
                  <a:pt x="54947" y="220176"/>
                  <a:pt x="52387" y="221456"/>
                </a:cubicBezTo>
                <a:cubicBezTo>
                  <a:pt x="50142" y="222578"/>
                  <a:pt x="47551" y="222848"/>
                  <a:pt x="45244" y="223837"/>
                </a:cubicBezTo>
                <a:cubicBezTo>
                  <a:pt x="41981" y="225235"/>
                  <a:pt x="39043" y="227354"/>
                  <a:pt x="35719" y="228600"/>
                </a:cubicBezTo>
                <a:cubicBezTo>
                  <a:pt x="32655" y="229749"/>
                  <a:pt x="29341" y="230082"/>
                  <a:pt x="26194" y="230981"/>
                </a:cubicBezTo>
                <a:cubicBezTo>
                  <a:pt x="23780" y="231671"/>
                  <a:pt x="21464" y="232672"/>
                  <a:pt x="19050" y="233362"/>
                </a:cubicBezTo>
                <a:cubicBezTo>
                  <a:pt x="15483" y="234381"/>
                  <a:pt x="6192" y="236219"/>
                  <a:pt x="2381" y="238125"/>
                </a:cubicBezTo>
                <a:cubicBezTo>
                  <a:pt x="1377" y="238627"/>
                  <a:pt x="794" y="239712"/>
                  <a:pt x="0" y="240506"/>
                </a:cubicBezTo>
              </a:path>
            </a:pathLst>
          </a:custGeom>
          <a:noFill/>
          <a:ln>
            <a:solidFill>
              <a:srgbClr val="66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4" name="Abrir llave 93">
            <a:extLst>
              <a:ext uri="{FF2B5EF4-FFF2-40B4-BE49-F238E27FC236}">
                <a16:creationId xmlns:a16="http://schemas.microsoft.com/office/drawing/2014/main" id="{7CA21363-8FD4-4771-9ACD-DC11493D917D}"/>
              </a:ext>
            </a:extLst>
          </p:cNvPr>
          <p:cNvSpPr/>
          <p:nvPr/>
        </p:nvSpPr>
        <p:spPr>
          <a:xfrm>
            <a:off x="952500" y="2560003"/>
            <a:ext cx="45719" cy="131911"/>
          </a:xfrm>
          <a:prstGeom prst="leftBrac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5" name="Abrir llave 94">
            <a:extLst>
              <a:ext uri="{FF2B5EF4-FFF2-40B4-BE49-F238E27FC236}">
                <a16:creationId xmlns:a16="http://schemas.microsoft.com/office/drawing/2014/main" id="{3402E2F9-A25F-4ACA-A00B-57392A1AE59A}"/>
              </a:ext>
            </a:extLst>
          </p:cNvPr>
          <p:cNvSpPr/>
          <p:nvPr/>
        </p:nvSpPr>
        <p:spPr>
          <a:xfrm>
            <a:off x="957298" y="2794091"/>
            <a:ext cx="45719" cy="131911"/>
          </a:xfrm>
          <a:prstGeom prst="leftBrace">
            <a:avLst/>
          </a:prstGeom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6" name="CuadroTexto 95">
            <a:extLst>
              <a:ext uri="{FF2B5EF4-FFF2-40B4-BE49-F238E27FC236}">
                <a16:creationId xmlns:a16="http://schemas.microsoft.com/office/drawing/2014/main" id="{4B40ED2E-D99F-430B-A37D-E64B308AE019}"/>
              </a:ext>
            </a:extLst>
          </p:cNvPr>
          <p:cNvSpPr txBox="1"/>
          <p:nvPr/>
        </p:nvSpPr>
        <p:spPr>
          <a:xfrm rot="16200000">
            <a:off x="279194" y="2578999"/>
            <a:ext cx="1093093" cy="32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mateixa informació</a:t>
            </a:r>
          </a:p>
        </p:txBody>
      </p:sp>
      <p:sp>
        <p:nvSpPr>
          <p:cNvPr id="97" name="Elipse 96">
            <a:extLst>
              <a:ext uri="{FF2B5EF4-FFF2-40B4-BE49-F238E27FC236}">
                <a16:creationId xmlns:a16="http://schemas.microsoft.com/office/drawing/2014/main" id="{49A7C830-D75D-40CB-9AFB-2F0AA106A13E}"/>
              </a:ext>
            </a:extLst>
          </p:cNvPr>
          <p:cNvSpPr/>
          <p:nvPr/>
        </p:nvSpPr>
        <p:spPr>
          <a:xfrm>
            <a:off x="2550884" y="3932252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98" name="Picture 2" descr="Herencia de las mitocondrias">
            <a:extLst>
              <a:ext uri="{FF2B5EF4-FFF2-40B4-BE49-F238E27FC236}">
                <a16:creationId xmlns:a16="http://schemas.microsoft.com/office/drawing/2014/main" id="{D355BF9C-2699-482D-B0DD-89C2483D52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616799" y="4293854"/>
            <a:ext cx="237118" cy="183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9" name="Picture 2" descr="Herencia de las mitocondrias">
            <a:extLst>
              <a:ext uri="{FF2B5EF4-FFF2-40B4-BE49-F238E27FC236}">
                <a16:creationId xmlns:a16="http://schemas.microsoft.com/office/drawing/2014/main" id="{B129445D-5498-4156-8A4E-2A979B6669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3384004" y="4389716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0" name="Imagen 99">
            <a:extLst>
              <a:ext uri="{FF2B5EF4-FFF2-40B4-BE49-F238E27FC236}">
                <a16:creationId xmlns:a16="http://schemas.microsoft.com/office/drawing/2014/main" id="{78A759E3-DA3C-400B-80CD-1FA41417BC4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45957" y="4009623"/>
            <a:ext cx="298919" cy="298919"/>
          </a:xfrm>
          <a:prstGeom prst="rect">
            <a:avLst/>
          </a:prstGeom>
        </p:spPr>
      </p:pic>
      <p:pic>
        <p:nvPicPr>
          <p:cNvPr id="101" name="Imagen 100">
            <a:extLst>
              <a:ext uri="{FF2B5EF4-FFF2-40B4-BE49-F238E27FC236}">
                <a16:creationId xmlns:a16="http://schemas.microsoft.com/office/drawing/2014/main" id="{1BBA65B9-85F7-44B9-A05E-5C28DDA22E1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47902" y="4586266"/>
            <a:ext cx="298919" cy="298919"/>
          </a:xfrm>
          <a:prstGeom prst="rect">
            <a:avLst/>
          </a:prstGeom>
        </p:spPr>
      </p:pic>
      <p:sp>
        <p:nvSpPr>
          <p:cNvPr id="129" name="Elipse 128">
            <a:extLst>
              <a:ext uri="{FF2B5EF4-FFF2-40B4-BE49-F238E27FC236}">
                <a16:creationId xmlns:a16="http://schemas.microsoft.com/office/drawing/2014/main" id="{E1BC1633-0A63-4E58-86EF-9F2F0F2A16A4}"/>
              </a:ext>
            </a:extLst>
          </p:cNvPr>
          <p:cNvSpPr/>
          <p:nvPr/>
        </p:nvSpPr>
        <p:spPr>
          <a:xfrm>
            <a:off x="3088019" y="4064082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30" name="Picture 2" descr="Cromatina - Wikipedia, la enciclopedia libre">
            <a:extLst>
              <a:ext uri="{FF2B5EF4-FFF2-40B4-BE49-F238E27FC236}">
                <a16:creationId xmlns:a16="http://schemas.microsoft.com/office/drawing/2014/main" id="{01F12926-3295-429D-8910-AA6F43668D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3113216" y="4082682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2" descr="Cromatina - Wikipedia, la enciclopedia libre">
            <a:extLst>
              <a:ext uri="{FF2B5EF4-FFF2-40B4-BE49-F238E27FC236}">
                <a16:creationId xmlns:a16="http://schemas.microsoft.com/office/drawing/2014/main" id="{D80EE850-CA30-4C70-94B5-31C8EBCC49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3196214" y="408268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2" descr="Cromatina - Wikipedia, la enciclopedia libre">
            <a:extLst>
              <a:ext uri="{FF2B5EF4-FFF2-40B4-BE49-F238E27FC236}">
                <a16:creationId xmlns:a16="http://schemas.microsoft.com/office/drawing/2014/main" id="{9D862864-D95C-4A0B-991F-0ADC3FA680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3266472" y="4077179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" name="Elipse 132">
            <a:extLst>
              <a:ext uri="{FF2B5EF4-FFF2-40B4-BE49-F238E27FC236}">
                <a16:creationId xmlns:a16="http://schemas.microsoft.com/office/drawing/2014/main" id="{D5240C49-DB5E-404E-B0A4-30E6A89404B1}"/>
              </a:ext>
            </a:extLst>
          </p:cNvPr>
          <p:cNvSpPr/>
          <p:nvPr/>
        </p:nvSpPr>
        <p:spPr>
          <a:xfrm>
            <a:off x="3337140" y="4204042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9" name="Elipse 138">
            <a:extLst>
              <a:ext uri="{FF2B5EF4-FFF2-40B4-BE49-F238E27FC236}">
                <a16:creationId xmlns:a16="http://schemas.microsoft.com/office/drawing/2014/main" id="{230A8860-5283-4D41-9DB4-AB9DC41BDE60}"/>
              </a:ext>
            </a:extLst>
          </p:cNvPr>
          <p:cNvSpPr/>
          <p:nvPr/>
        </p:nvSpPr>
        <p:spPr>
          <a:xfrm>
            <a:off x="2728853" y="4532867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40" name="Picture 2" descr="Cromatina - Wikipedia, la enciclopedia libre">
            <a:extLst>
              <a:ext uri="{FF2B5EF4-FFF2-40B4-BE49-F238E27FC236}">
                <a16:creationId xmlns:a16="http://schemas.microsoft.com/office/drawing/2014/main" id="{50297371-55E4-44AE-9103-773C351666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754050" y="455146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2" descr="Cromatina - Wikipedia, la enciclopedia libre">
            <a:extLst>
              <a:ext uri="{FF2B5EF4-FFF2-40B4-BE49-F238E27FC236}">
                <a16:creationId xmlns:a16="http://schemas.microsoft.com/office/drawing/2014/main" id="{6BDD38F0-6BA6-4511-9822-A346AE9FE2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837048" y="4551466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2" name="Picture 2" descr="Cromatina - Wikipedia, la enciclopedia libre">
            <a:extLst>
              <a:ext uri="{FF2B5EF4-FFF2-40B4-BE49-F238E27FC236}">
                <a16:creationId xmlns:a16="http://schemas.microsoft.com/office/drawing/2014/main" id="{68562E04-C44E-4CCF-A0F5-FAEDC61A10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907306" y="454596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3" name="Elipse 142">
            <a:extLst>
              <a:ext uri="{FF2B5EF4-FFF2-40B4-BE49-F238E27FC236}">
                <a16:creationId xmlns:a16="http://schemas.microsoft.com/office/drawing/2014/main" id="{FB9684E2-1143-4722-810B-E3EFDD5A9B4B}"/>
              </a:ext>
            </a:extLst>
          </p:cNvPr>
          <p:cNvSpPr/>
          <p:nvPr/>
        </p:nvSpPr>
        <p:spPr>
          <a:xfrm>
            <a:off x="2977974" y="4672827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635709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16301" y="722825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1. </a:t>
            </a:r>
            <a:r>
              <a:rPr lang="es-ES">
                <a:solidFill>
                  <a:schemeClr val="accent3"/>
                </a:solidFill>
              </a:rPr>
              <a:t>La teoria cel·lular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88" name="Google Shape;688;p12"/>
          <p:cNvSpPr txBox="1">
            <a:spLocks noGrp="1"/>
          </p:cNvSpPr>
          <p:nvPr>
            <p:ph type="body" idx="1"/>
          </p:nvPr>
        </p:nvSpPr>
        <p:spPr>
          <a:xfrm>
            <a:off x="1554849" y="1808120"/>
            <a:ext cx="5631644" cy="222815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Caladea"/>
              <a:buAutoNum type="arabicPeriod"/>
            </a:pPr>
            <a:r>
              <a:rPr lang="es-ES"/>
              <a:t>La cèl·lula és la </a:t>
            </a:r>
            <a:r>
              <a:rPr lang="es-ES" b="1">
                <a:solidFill>
                  <a:schemeClr val="accent3"/>
                </a:solidFill>
              </a:rPr>
              <a:t>unitat estructural</a:t>
            </a:r>
            <a:r>
              <a:rPr lang="es-ES">
                <a:solidFill>
                  <a:schemeClr val="accent3"/>
                </a:solidFill>
              </a:rPr>
              <a:t> </a:t>
            </a:r>
            <a:r>
              <a:rPr lang="es-ES"/>
              <a:t>dels éssers vius:</a:t>
            </a:r>
            <a:br>
              <a:rPr lang="es-ES"/>
            </a:br>
            <a:r>
              <a:rPr lang="es-ES"/>
              <a:t>formen part de 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l’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estructura</a:t>
            </a:r>
            <a:r>
              <a:rPr lang="es-ES"/>
              <a:t> de qualsevol ésser viu </a:t>
            </a:r>
            <a:r>
              <a:rPr lang="es-ES" sz="1200">
                <a:solidFill>
                  <a:schemeClr val="accent4"/>
                </a:solidFill>
              </a:rPr>
              <a:t>(una o més cèl·lules)</a:t>
            </a:r>
            <a:r>
              <a:rPr lang="es-ES"/>
              <a:t>.</a:t>
            </a: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Caladea"/>
              <a:buAutoNum type="arabicPeriod"/>
            </a:pPr>
            <a:r>
              <a:rPr lang="es-ES"/>
              <a:t>La cèl·lula és la </a:t>
            </a:r>
            <a:r>
              <a:rPr lang="es-ES" b="1">
                <a:solidFill>
                  <a:schemeClr val="accent3"/>
                </a:solidFill>
              </a:rPr>
              <a:t>unitat fisiològica</a:t>
            </a:r>
            <a:r>
              <a:rPr lang="es-ES">
                <a:solidFill>
                  <a:schemeClr val="accent3"/>
                </a:solidFill>
              </a:rPr>
              <a:t> </a:t>
            </a:r>
            <a:r>
              <a:rPr lang="es-ES"/>
              <a:t>dels éssers vius:</a:t>
            </a:r>
            <a:br>
              <a:rPr lang="es-ES"/>
            </a:br>
            <a:r>
              <a:rPr lang="es-ES"/>
              <a:t>fa les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funcions vitals</a:t>
            </a:r>
            <a:r>
              <a:rPr lang="es-ES"/>
              <a:t>: nutrició, relació i reproducció.</a:t>
            </a: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Caladea"/>
              <a:buAutoNum type="arabicPeriod"/>
            </a:pPr>
            <a:r>
              <a:rPr lang="es-ES"/>
              <a:t>La cèl·lula és la </a:t>
            </a:r>
            <a:r>
              <a:rPr lang="es-ES" b="1">
                <a:solidFill>
                  <a:schemeClr val="accent3"/>
                </a:solidFill>
              </a:rPr>
              <a:t>unitat d’origen</a:t>
            </a:r>
            <a:r>
              <a:rPr lang="es-ES">
                <a:solidFill>
                  <a:schemeClr val="accent3"/>
                </a:solidFill>
              </a:rPr>
              <a:t> </a:t>
            </a:r>
            <a:r>
              <a:rPr lang="es-ES"/>
              <a:t>dels éssers vius:</a:t>
            </a:r>
            <a:br>
              <a:rPr lang="es-ES"/>
            </a:br>
            <a:r>
              <a:rPr lang="es-ES"/>
              <a:t>totes provenen, per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divisió</a:t>
            </a:r>
            <a:r>
              <a:rPr lang="es-ES"/>
              <a:t>, d’altres cèl·lules preexistents.</a:t>
            </a: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Caladea"/>
              <a:buAutoNum type="arabicPeriod"/>
            </a:pPr>
            <a:r>
              <a:rPr lang="es-ES"/>
              <a:t>La cèl·lula és la </a:t>
            </a:r>
            <a:r>
              <a:rPr lang="es-ES" b="1">
                <a:solidFill>
                  <a:schemeClr val="accent3"/>
                </a:solidFill>
              </a:rPr>
              <a:t>unitat genètica</a:t>
            </a:r>
            <a:r>
              <a:rPr lang="es-ES">
                <a:solidFill>
                  <a:schemeClr val="accent3"/>
                </a:solidFill>
              </a:rPr>
              <a:t> </a:t>
            </a:r>
            <a:r>
              <a:rPr lang="es-ES"/>
              <a:t>dels éssers vius.</a:t>
            </a: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sp>
        <p:nvSpPr>
          <p:cNvPr id="692" name="Google Shape;692;p12"/>
          <p:cNvSpPr txBox="1">
            <a:spLocks noGrp="1"/>
          </p:cNvSpPr>
          <p:nvPr>
            <p:ph type="body" idx="2"/>
          </p:nvPr>
        </p:nvSpPr>
        <p:spPr>
          <a:xfrm>
            <a:off x="1557799" y="1495897"/>
            <a:ext cx="5052600" cy="2629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La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teoria cel·lular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pot ser resumida en els punts següents:</a:t>
            </a:r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94ECB4DF-9AE5-428E-AE24-449D7F214057}"/>
              </a:ext>
            </a:extLst>
          </p:cNvPr>
          <p:cNvGrpSpPr/>
          <p:nvPr/>
        </p:nvGrpSpPr>
        <p:grpSpPr>
          <a:xfrm>
            <a:off x="1227052" y="1459237"/>
            <a:ext cx="283330" cy="299642"/>
            <a:chOff x="6741463" y="3537368"/>
            <a:chExt cx="283330" cy="299642"/>
          </a:xfrm>
        </p:grpSpPr>
        <p:sp>
          <p:nvSpPr>
            <p:cNvPr id="112" name="Google Shape;742;p12">
              <a:extLst>
                <a:ext uri="{FF2B5EF4-FFF2-40B4-BE49-F238E27FC236}">
                  <a16:creationId xmlns:a16="http://schemas.microsoft.com/office/drawing/2014/main" id="{3132C29F-A7B6-438A-AB0D-9BA3A1F217C8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743;p12">
              <a:extLst>
                <a:ext uri="{FF2B5EF4-FFF2-40B4-BE49-F238E27FC236}">
                  <a16:creationId xmlns:a16="http://schemas.microsoft.com/office/drawing/2014/main" id="{015A215E-6C7D-458F-89D2-8A431DBBF06D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2094980" y="1181367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3142224" y="1182057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4187312" y="1181547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5232892" y="1184428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6277709" y="1181367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Elipse 30">
            <a:extLst>
              <a:ext uri="{FF2B5EF4-FFF2-40B4-BE49-F238E27FC236}">
                <a16:creationId xmlns:a16="http://schemas.microsoft.com/office/drawing/2014/main" id="{E75FA66C-6A4B-433E-8E11-928A9F47A32B}"/>
              </a:ext>
            </a:extLst>
          </p:cNvPr>
          <p:cNvSpPr/>
          <p:nvPr/>
        </p:nvSpPr>
        <p:spPr>
          <a:xfrm>
            <a:off x="2195729" y="1556179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A86CC189-690E-49F6-86AF-23E8D4045115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20</a:t>
            </a:fld>
            <a:endParaRPr lang="es-ES"/>
          </a:p>
        </p:txBody>
      </p:sp>
      <p:sp>
        <p:nvSpPr>
          <p:cNvPr id="6" name="Google Shape;692;p12">
            <a:extLst>
              <a:ext uri="{FF2B5EF4-FFF2-40B4-BE49-F238E27FC236}">
                <a16:creationId xmlns:a16="http://schemas.microsoft.com/office/drawing/2014/main" id="{A438F53A-87FE-40A1-B91E-69540770765C}"/>
              </a:ext>
            </a:extLst>
          </p:cNvPr>
          <p:cNvSpPr txBox="1">
            <a:spLocks/>
          </p:cNvSpPr>
          <p:nvPr/>
        </p:nvSpPr>
        <p:spPr>
          <a:xfrm>
            <a:off x="762621" y="736022"/>
            <a:ext cx="7626999" cy="26548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Citocinesi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consisteix en la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fragmentació del citoplasma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, que es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reparteix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en les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cèl·lules filles.</a:t>
            </a: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En les </a:t>
            </a: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cèl·lules animals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la divisió del citoplasma es produeix per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estrangulació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en l’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equador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de la cèl·lula.</a:t>
            </a: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742950" lvl="1" indent="-285750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{"/>
            </a:pP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En les </a:t>
            </a: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cèl·lules vegetals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la divisió del citoplasma es produeix per formació d’una paret anomenada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fragmoplast </a:t>
            </a:r>
            <a:r>
              <a:rPr lang="es-ES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Wingdings" panose="05000000000000000000" pitchFamily="2" charset="2"/>
              </a:rPr>
              <a:t>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degut a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rígida paret cel·lular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que impdeix l’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estrangulació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.</a:t>
            </a:r>
            <a:endParaRPr lang="es-ES" u="sng">
              <a:uFill>
                <a:solidFill>
                  <a:schemeClr val="accent3"/>
                </a:solidFill>
              </a:uFill>
            </a:endParaRPr>
          </a:p>
        </p:txBody>
      </p:sp>
      <p:sp>
        <p:nvSpPr>
          <p:cNvPr id="16" name="Elipse 15">
            <a:extLst>
              <a:ext uri="{FF2B5EF4-FFF2-40B4-BE49-F238E27FC236}">
                <a16:creationId xmlns:a16="http://schemas.microsoft.com/office/drawing/2014/main" id="{8B90AB12-09BA-4E62-9B71-C57F494779EA}"/>
              </a:ext>
            </a:extLst>
          </p:cNvPr>
          <p:cNvSpPr/>
          <p:nvPr/>
        </p:nvSpPr>
        <p:spPr>
          <a:xfrm>
            <a:off x="1299792" y="1547493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7" name="Picture 2" descr="Herencia de las mitocondrias">
            <a:extLst>
              <a:ext uri="{FF2B5EF4-FFF2-40B4-BE49-F238E27FC236}">
                <a16:creationId xmlns:a16="http://schemas.microsoft.com/office/drawing/2014/main" id="{FCEC88E9-EDC4-4CDC-9AD9-29F35500BC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484908" y="2071894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Herencia de las mitocondrias">
            <a:extLst>
              <a:ext uri="{FF2B5EF4-FFF2-40B4-BE49-F238E27FC236}">
                <a16:creationId xmlns:a16="http://schemas.microsoft.com/office/drawing/2014/main" id="{E6248F81-C5A6-47F8-9793-B2F414647A9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1565286" y="1674571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6090C4F6-AF4B-4958-99AE-7C8CCF0D236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734809" y="1800901"/>
            <a:ext cx="298919" cy="298919"/>
          </a:xfrm>
          <a:prstGeom prst="rect">
            <a:avLst/>
          </a:prstGeom>
        </p:spPr>
      </p:pic>
      <p:sp>
        <p:nvSpPr>
          <p:cNvPr id="26" name="Elipse 25">
            <a:extLst>
              <a:ext uri="{FF2B5EF4-FFF2-40B4-BE49-F238E27FC236}">
                <a16:creationId xmlns:a16="http://schemas.microsoft.com/office/drawing/2014/main" id="{08EEA9BC-E336-4086-A81A-5AA2FFF8F3FF}"/>
              </a:ext>
            </a:extLst>
          </p:cNvPr>
          <p:cNvSpPr/>
          <p:nvPr/>
        </p:nvSpPr>
        <p:spPr>
          <a:xfrm>
            <a:off x="1477761" y="2148108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7" name="Picture 2" descr="Cromatina - Wikipedia, la enciclopedia libre">
            <a:extLst>
              <a:ext uri="{FF2B5EF4-FFF2-40B4-BE49-F238E27FC236}">
                <a16:creationId xmlns:a16="http://schemas.microsoft.com/office/drawing/2014/main" id="{276EE6D2-7CC0-4348-9774-92B398DF29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502958" y="2166708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 descr="Cromatina - Wikipedia, la enciclopedia libre">
            <a:extLst>
              <a:ext uri="{FF2B5EF4-FFF2-40B4-BE49-F238E27FC236}">
                <a16:creationId xmlns:a16="http://schemas.microsoft.com/office/drawing/2014/main" id="{BE99DE1F-D9F6-4807-9452-D3552996E9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585956" y="216670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romatina - Wikipedia, la enciclopedia libre">
            <a:extLst>
              <a:ext uri="{FF2B5EF4-FFF2-40B4-BE49-F238E27FC236}">
                <a16:creationId xmlns:a16="http://schemas.microsoft.com/office/drawing/2014/main" id="{5B88B1A2-71C5-482C-B5F0-4FFD73CF778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1656214" y="2161205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Elipse 29">
            <a:extLst>
              <a:ext uri="{FF2B5EF4-FFF2-40B4-BE49-F238E27FC236}">
                <a16:creationId xmlns:a16="http://schemas.microsoft.com/office/drawing/2014/main" id="{9F95F16B-13A3-4914-A5B0-862FF68DD811}"/>
              </a:ext>
            </a:extLst>
          </p:cNvPr>
          <p:cNvSpPr/>
          <p:nvPr/>
        </p:nvSpPr>
        <p:spPr>
          <a:xfrm>
            <a:off x="1726882" y="2288068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2" name="Elipse 31">
            <a:extLst>
              <a:ext uri="{FF2B5EF4-FFF2-40B4-BE49-F238E27FC236}">
                <a16:creationId xmlns:a16="http://schemas.microsoft.com/office/drawing/2014/main" id="{BB756F9F-610B-436F-B54E-61F1671246B2}"/>
              </a:ext>
            </a:extLst>
          </p:cNvPr>
          <p:cNvSpPr/>
          <p:nvPr/>
        </p:nvSpPr>
        <p:spPr>
          <a:xfrm>
            <a:off x="2178636" y="1768475"/>
            <a:ext cx="248986" cy="31511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3" name="Elipse 32">
            <a:extLst>
              <a:ext uri="{FF2B5EF4-FFF2-40B4-BE49-F238E27FC236}">
                <a16:creationId xmlns:a16="http://schemas.microsoft.com/office/drawing/2014/main" id="{7E405AF3-C796-4AD7-A1B8-B3EAD46DFE8E}"/>
              </a:ext>
            </a:extLst>
          </p:cNvPr>
          <p:cNvSpPr/>
          <p:nvPr/>
        </p:nvSpPr>
        <p:spPr>
          <a:xfrm>
            <a:off x="2107859" y="1988329"/>
            <a:ext cx="248986" cy="31511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4" name="Elipse 33">
            <a:extLst>
              <a:ext uri="{FF2B5EF4-FFF2-40B4-BE49-F238E27FC236}">
                <a16:creationId xmlns:a16="http://schemas.microsoft.com/office/drawing/2014/main" id="{63C5245F-A524-4786-9676-C4147AE3A2F2}"/>
              </a:ext>
            </a:extLst>
          </p:cNvPr>
          <p:cNvSpPr/>
          <p:nvPr/>
        </p:nvSpPr>
        <p:spPr>
          <a:xfrm>
            <a:off x="2158191" y="2100526"/>
            <a:ext cx="248986" cy="31511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Elipse 20">
            <a:extLst>
              <a:ext uri="{FF2B5EF4-FFF2-40B4-BE49-F238E27FC236}">
                <a16:creationId xmlns:a16="http://schemas.microsoft.com/office/drawing/2014/main" id="{8C6CD469-1A42-4513-96BF-24801F8D83C4}"/>
              </a:ext>
            </a:extLst>
          </p:cNvPr>
          <p:cNvSpPr/>
          <p:nvPr/>
        </p:nvSpPr>
        <p:spPr>
          <a:xfrm>
            <a:off x="2699874" y="1729491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2" name="Picture 2" descr="Cromatina - Wikipedia, la enciclopedia libre">
            <a:extLst>
              <a:ext uri="{FF2B5EF4-FFF2-40B4-BE49-F238E27FC236}">
                <a16:creationId xmlns:a16="http://schemas.microsoft.com/office/drawing/2014/main" id="{B2DEF0F7-FFE5-4AAE-99CF-363FC498B6F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725071" y="174809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Cromatina - Wikipedia, la enciclopedia libre">
            <a:extLst>
              <a:ext uri="{FF2B5EF4-FFF2-40B4-BE49-F238E27FC236}">
                <a16:creationId xmlns:a16="http://schemas.microsoft.com/office/drawing/2014/main" id="{1539B4F7-3CD5-4D01-909B-EE489AA096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808069" y="1748090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Cromatina - Wikipedia, la enciclopedia libre">
            <a:extLst>
              <a:ext uri="{FF2B5EF4-FFF2-40B4-BE49-F238E27FC236}">
                <a16:creationId xmlns:a16="http://schemas.microsoft.com/office/drawing/2014/main" id="{6E9A7FF8-6EEB-412A-BF13-0293FC97A8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878327" y="1742588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Elipse 24">
            <a:extLst>
              <a:ext uri="{FF2B5EF4-FFF2-40B4-BE49-F238E27FC236}">
                <a16:creationId xmlns:a16="http://schemas.microsoft.com/office/drawing/2014/main" id="{785CA0E5-0DB4-41E1-9ADD-3D8AA80C4C78}"/>
              </a:ext>
            </a:extLst>
          </p:cNvPr>
          <p:cNvSpPr/>
          <p:nvPr/>
        </p:nvSpPr>
        <p:spPr>
          <a:xfrm>
            <a:off x="2948995" y="1869451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0" name="Imagen 19">
            <a:extLst>
              <a:ext uri="{FF2B5EF4-FFF2-40B4-BE49-F238E27FC236}">
                <a16:creationId xmlns:a16="http://schemas.microsoft.com/office/drawing/2014/main" id="{7771926E-862A-4AD2-8F2C-F29188524D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763500" y="2153704"/>
            <a:ext cx="298919" cy="298919"/>
          </a:xfrm>
          <a:prstGeom prst="rect">
            <a:avLst/>
          </a:prstGeom>
        </p:spPr>
      </p:pic>
      <p:sp>
        <p:nvSpPr>
          <p:cNvPr id="35" name="Elipse 34">
            <a:extLst>
              <a:ext uri="{FF2B5EF4-FFF2-40B4-BE49-F238E27FC236}">
                <a16:creationId xmlns:a16="http://schemas.microsoft.com/office/drawing/2014/main" id="{6C340D27-D944-4811-8F29-2071F5E039D3}"/>
              </a:ext>
            </a:extLst>
          </p:cNvPr>
          <p:cNvSpPr/>
          <p:nvPr/>
        </p:nvSpPr>
        <p:spPr>
          <a:xfrm>
            <a:off x="2235608" y="1930840"/>
            <a:ext cx="248986" cy="36099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6" name="Elipse 35">
            <a:extLst>
              <a:ext uri="{FF2B5EF4-FFF2-40B4-BE49-F238E27FC236}">
                <a16:creationId xmlns:a16="http://schemas.microsoft.com/office/drawing/2014/main" id="{12F7AA32-EE48-47B4-9C11-7E8D24AEED35}"/>
              </a:ext>
            </a:extLst>
          </p:cNvPr>
          <p:cNvSpPr/>
          <p:nvPr/>
        </p:nvSpPr>
        <p:spPr>
          <a:xfrm>
            <a:off x="5210693" y="1556179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7" name="Elipse 36">
            <a:extLst>
              <a:ext uri="{FF2B5EF4-FFF2-40B4-BE49-F238E27FC236}">
                <a16:creationId xmlns:a16="http://schemas.microsoft.com/office/drawing/2014/main" id="{C7150C5B-6521-451A-97AF-3DCEBBEF14F8}"/>
              </a:ext>
            </a:extLst>
          </p:cNvPr>
          <p:cNvSpPr/>
          <p:nvPr/>
        </p:nvSpPr>
        <p:spPr>
          <a:xfrm>
            <a:off x="4004892" y="1547493"/>
            <a:ext cx="1135543" cy="109309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8" name="Picture 2" descr="Herencia de las mitocondrias">
            <a:extLst>
              <a:ext uri="{FF2B5EF4-FFF2-40B4-BE49-F238E27FC236}">
                <a16:creationId xmlns:a16="http://schemas.microsoft.com/office/drawing/2014/main" id="{9E7C37EF-219F-4445-880E-4D7C7D2B1C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5323229" y="1823930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 descr="Herencia de las mitocondrias">
            <a:extLst>
              <a:ext uri="{FF2B5EF4-FFF2-40B4-BE49-F238E27FC236}">
                <a16:creationId xmlns:a16="http://schemas.microsoft.com/office/drawing/2014/main" id="{1FEC731F-C18F-41AB-BDCD-7D61764EBE1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4335914" y="1724524"/>
            <a:ext cx="287158" cy="2225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" name="Imagen 39">
            <a:extLst>
              <a:ext uri="{FF2B5EF4-FFF2-40B4-BE49-F238E27FC236}">
                <a16:creationId xmlns:a16="http://schemas.microsoft.com/office/drawing/2014/main" id="{B6A501C9-7AF4-43FC-A5C0-BB7A81CD84F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7423" y="1895778"/>
            <a:ext cx="298919" cy="298919"/>
          </a:xfrm>
          <a:prstGeom prst="rect">
            <a:avLst/>
          </a:prstGeom>
        </p:spPr>
      </p:pic>
      <p:sp>
        <p:nvSpPr>
          <p:cNvPr id="41" name="Elipse 40">
            <a:extLst>
              <a:ext uri="{FF2B5EF4-FFF2-40B4-BE49-F238E27FC236}">
                <a16:creationId xmlns:a16="http://schemas.microsoft.com/office/drawing/2014/main" id="{241DD4E4-A32E-45FF-A2E1-B98BAAD46B2D}"/>
              </a:ext>
            </a:extLst>
          </p:cNvPr>
          <p:cNvSpPr/>
          <p:nvPr/>
        </p:nvSpPr>
        <p:spPr>
          <a:xfrm>
            <a:off x="4182861" y="2148108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42" name="Picture 2" descr="Cromatina - Wikipedia, la enciclopedia libre">
            <a:extLst>
              <a:ext uri="{FF2B5EF4-FFF2-40B4-BE49-F238E27FC236}">
                <a16:creationId xmlns:a16="http://schemas.microsoft.com/office/drawing/2014/main" id="{238FE761-FF1D-42A2-8FAA-3A1D3FA222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208058" y="2166708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3" name="Picture 2" descr="Cromatina - Wikipedia, la enciclopedia libre">
            <a:extLst>
              <a:ext uri="{FF2B5EF4-FFF2-40B4-BE49-F238E27FC236}">
                <a16:creationId xmlns:a16="http://schemas.microsoft.com/office/drawing/2014/main" id="{F277DA13-1B72-4478-BE2F-0604DA975E0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291056" y="216670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2" descr="Cromatina - Wikipedia, la enciclopedia libre">
            <a:extLst>
              <a:ext uri="{FF2B5EF4-FFF2-40B4-BE49-F238E27FC236}">
                <a16:creationId xmlns:a16="http://schemas.microsoft.com/office/drawing/2014/main" id="{70B9267D-81B2-4F1B-99B2-0C5AC32F26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361314" y="2161205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" name="Elipse 44">
            <a:extLst>
              <a:ext uri="{FF2B5EF4-FFF2-40B4-BE49-F238E27FC236}">
                <a16:creationId xmlns:a16="http://schemas.microsoft.com/office/drawing/2014/main" id="{9361D064-3781-41D8-90B8-AB1B80D2F771}"/>
              </a:ext>
            </a:extLst>
          </p:cNvPr>
          <p:cNvSpPr/>
          <p:nvPr/>
        </p:nvSpPr>
        <p:spPr>
          <a:xfrm>
            <a:off x="4431982" y="2288068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9" name="Elipse 48">
            <a:extLst>
              <a:ext uri="{FF2B5EF4-FFF2-40B4-BE49-F238E27FC236}">
                <a16:creationId xmlns:a16="http://schemas.microsoft.com/office/drawing/2014/main" id="{1F5709EB-F9AC-44E6-8FA8-5AC91D6371D3}"/>
              </a:ext>
            </a:extLst>
          </p:cNvPr>
          <p:cNvSpPr/>
          <p:nvPr/>
        </p:nvSpPr>
        <p:spPr>
          <a:xfrm>
            <a:off x="5714838" y="1729491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0" name="Picture 2" descr="Cromatina - Wikipedia, la enciclopedia libre">
            <a:extLst>
              <a:ext uri="{FF2B5EF4-FFF2-40B4-BE49-F238E27FC236}">
                <a16:creationId xmlns:a16="http://schemas.microsoft.com/office/drawing/2014/main" id="{EF4FF6E0-42C0-45BA-B67A-A015935CFB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5740035" y="174809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2" descr="Cromatina - Wikipedia, la enciclopedia libre">
            <a:extLst>
              <a:ext uri="{FF2B5EF4-FFF2-40B4-BE49-F238E27FC236}">
                <a16:creationId xmlns:a16="http://schemas.microsoft.com/office/drawing/2014/main" id="{7DBA8843-2837-4A59-9569-2AFEBCFA56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5823033" y="1748090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Cromatina - Wikipedia, la enciclopedia libre">
            <a:extLst>
              <a:ext uri="{FF2B5EF4-FFF2-40B4-BE49-F238E27FC236}">
                <a16:creationId xmlns:a16="http://schemas.microsoft.com/office/drawing/2014/main" id="{A54699B8-1E2F-484E-BECC-8215D51E423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5893291" y="1742588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3" name="Elipse 52">
            <a:extLst>
              <a:ext uri="{FF2B5EF4-FFF2-40B4-BE49-F238E27FC236}">
                <a16:creationId xmlns:a16="http://schemas.microsoft.com/office/drawing/2014/main" id="{738DA3A7-2C2B-4A92-BFCF-ECA4033FCA4D}"/>
              </a:ext>
            </a:extLst>
          </p:cNvPr>
          <p:cNvSpPr/>
          <p:nvPr/>
        </p:nvSpPr>
        <p:spPr>
          <a:xfrm>
            <a:off x="5963959" y="1869451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4" name="Imagen 53">
            <a:extLst>
              <a:ext uri="{FF2B5EF4-FFF2-40B4-BE49-F238E27FC236}">
                <a16:creationId xmlns:a16="http://schemas.microsoft.com/office/drawing/2014/main" id="{0FD99449-12AF-444B-AB47-47D8B6866F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712406" y="2194115"/>
            <a:ext cx="298919" cy="298919"/>
          </a:xfrm>
          <a:prstGeom prst="rect">
            <a:avLst/>
          </a:prstGeom>
        </p:spPr>
      </p:pic>
      <p:cxnSp>
        <p:nvCxnSpPr>
          <p:cNvPr id="56" name="Conector recto de flecha 55">
            <a:extLst>
              <a:ext uri="{FF2B5EF4-FFF2-40B4-BE49-F238E27FC236}">
                <a16:creationId xmlns:a16="http://schemas.microsoft.com/office/drawing/2014/main" id="{5BFA7E11-1B9A-4B51-8D70-6351964EF0B6}"/>
              </a:ext>
            </a:extLst>
          </p:cNvPr>
          <p:cNvCxnSpPr>
            <a:cxnSpLocks/>
          </p:cNvCxnSpPr>
          <p:nvPr/>
        </p:nvCxnSpPr>
        <p:spPr>
          <a:xfrm>
            <a:off x="3491318" y="2091110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57" name="Marco 56">
            <a:extLst>
              <a:ext uri="{FF2B5EF4-FFF2-40B4-BE49-F238E27FC236}">
                <a16:creationId xmlns:a16="http://schemas.microsoft.com/office/drawing/2014/main" id="{0E8C77E9-0E6E-4CAD-A25F-A4632E6B78D0}"/>
              </a:ext>
            </a:extLst>
          </p:cNvPr>
          <p:cNvSpPr/>
          <p:nvPr/>
        </p:nvSpPr>
        <p:spPr>
          <a:xfrm>
            <a:off x="2033728" y="3460742"/>
            <a:ext cx="1099359" cy="990600"/>
          </a:xfrm>
          <a:prstGeom prst="frame">
            <a:avLst>
              <a:gd name="adj1" fmla="val 5449"/>
            </a:avLst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58" name="Diagrama de flujo: proceso 57">
            <a:extLst>
              <a:ext uri="{FF2B5EF4-FFF2-40B4-BE49-F238E27FC236}">
                <a16:creationId xmlns:a16="http://schemas.microsoft.com/office/drawing/2014/main" id="{A35EC2FB-62C2-4B33-BE95-9EA5CCD6B458}"/>
              </a:ext>
            </a:extLst>
          </p:cNvPr>
          <p:cNvSpPr/>
          <p:nvPr/>
        </p:nvSpPr>
        <p:spPr>
          <a:xfrm rot="13400523">
            <a:off x="1915935" y="3397051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9" name="Diagrama de flujo: proceso 58">
            <a:extLst>
              <a:ext uri="{FF2B5EF4-FFF2-40B4-BE49-F238E27FC236}">
                <a16:creationId xmlns:a16="http://schemas.microsoft.com/office/drawing/2014/main" id="{369B6078-0877-47ED-8379-7601D863E328}"/>
              </a:ext>
            </a:extLst>
          </p:cNvPr>
          <p:cNvSpPr/>
          <p:nvPr/>
        </p:nvSpPr>
        <p:spPr>
          <a:xfrm rot="19384744">
            <a:off x="3071324" y="3409045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" name="Diagrama de flujo: proceso 59">
            <a:extLst>
              <a:ext uri="{FF2B5EF4-FFF2-40B4-BE49-F238E27FC236}">
                <a16:creationId xmlns:a16="http://schemas.microsoft.com/office/drawing/2014/main" id="{BEA09A78-933A-46FB-B197-8A085B797163}"/>
              </a:ext>
            </a:extLst>
          </p:cNvPr>
          <p:cNvSpPr/>
          <p:nvPr/>
        </p:nvSpPr>
        <p:spPr>
          <a:xfrm rot="1919681">
            <a:off x="3072097" y="4400003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1" name="Diagrama de flujo: proceso 60">
            <a:extLst>
              <a:ext uri="{FF2B5EF4-FFF2-40B4-BE49-F238E27FC236}">
                <a16:creationId xmlns:a16="http://schemas.microsoft.com/office/drawing/2014/main" id="{C1D44DD8-9C52-47A0-9753-02FCDFCA6E8E}"/>
              </a:ext>
            </a:extLst>
          </p:cNvPr>
          <p:cNvSpPr/>
          <p:nvPr/>
        </p:nvSpPr>
        <p:spPr>
          <a:xfrm rot="8617668">
            <a:off x="1918636" y="4421866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" name="Elipse 61">
            <a:extLst>
              <a:ext uri="{FF2B5EF4-FFF2-40B4-BE49-F238E27FC236}">
                <a16:creationId xmlns:a16="http://schemas.microsoft.com/office/drawing/2014/main" id="{F9ECB5F2-F306-4BDB-B760-B127880F0DC1}"/>
              </a:ext>
            </a:extLst>
          </p:cNvPr>
          <p:cNvSpPr/>
          <p:nvPr/>
        </p:nvSpPr>
        <p:spPr>
          <a:xfrm>
            <a:off x="2152620" y="3557907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63" name="Picture 2" descr="Cromatina - Wikipedia, la enciclopedia libre">
            <a:extLst>
              <a:ext uri="{FF2B5EF4-FFF2-40B4-BE49-F238E27FC236}">
                <a16:creationId xmlns:a16="http://schemas.microsoft.com/office/drawing/2014/main" id="{D4E9E1F4-4CD3-432B-BDBA-3111B43029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177817" y="357650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2" descr="Cromatina - Wikipedia, la enciclopedia libre">
            <a:extLst>
              <a:ext uri="{FF2B5EF4-FFF2-40B4-BE49-F238E27FC236}">
                <a16:creationId xmlns:a16="http://schemas.microsoft.com/office/drawing/2014/main" id="{1E013A23-C194-4580-8DBA-7D734B7E0C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260815" y="3576506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" descr="Cromatina - Wikipedia, la enciclopedia libre">
            <a:extLst>
              <a:ext uri="{FF2B5EF4-FFF2-40B4-BE49-F238E27FC236}">
                <a16:creationId xmlns:a16="http://schemas.microsoft.com/office/drawing/2014/main" id="{751FBC93-FB08-495B-84AA-D5B1918E5B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331073" y="357100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Elipse 65">
            <a:extLst>
              <a:ext uri="{FF2B5EF4-FFF2-40B4-BE49-F238E27FC236}">
                <a16:creationId xmlns:a16="http://schemas.microsoft.com/office/drawing/2014/main" id="{1688464A-1105-44C4-9549-D9FC9421B71C}"/>
              </a:ext>
            </a:extLst>
          </p:cNvPr>
          <p:cNvSpPr/>
          <p:nvPr/>
        </p:nvSpPr>
        <p:spPr>
          <a:xfrm>
            <a:off x="2401741" y="3697867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7" name="Elipse 66">
            <a:extLst>
              <a:ext uri="{FF2B5EF4-FFF2-40B4-BE49-F238E27FC236}">
                <a16:creationId xmlns:a16="http://schemas.microsoft.com/office/drawing/2014/main" id="{05FB2F40-7576-4181-A2D9-C043B0B2B599}"/>
              </a:ext>
            </a:extLst>
          </p:cNvPr>
          <p:cNvSpPr/>
          <p:nvPr/>
        </p:nvSpPr>
        <p:spPr>
          <a:xfrm>
            <a:off x="2618872" y="3968668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68" name="Picture 2" descr="Cromatina - Wikipedia, la enciclopedia libre">
            <a:extLst>
              <a:ext uri="{FF2B5EF4-FFF2-40B4-BE49-F238E27FC236}">
                <a16:creationId xmlns:a16="http://schemas.microsoft.com/office/drawing/2014/main" id="{E7FF4B6D-AA36-4FBE-8F04-703994EF9B7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644069" y="3987268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9" name="Picture 2" descr="Cromatina - Wikipedia, la enciclopedia libre">
            <a:extLst>
              <a:ext uri="{FF2B5EF4-FFF2-40B4-BE49-F238E27FC236}">
                <a16:creationId xmlns:a16="http://schemas.microsoft.com/office/drawing/2014/main" id="{FCB31226-7072-428D-92EB-9497767791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727067" y="398726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" descr="Cromatina - Wikipedia, la enciclopedia libre">
            <a:extLst>
              <a:ext uri="{FF2B5EF4-FFF2-40B4-BE49-F238E27FC236}">
                <a16:creationId xmlns:a16="http://schemas.microsoft.com/office/drawing/2014/main" id="{858AD221-84BB-4FA9-94D1-BA4921BF00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2797325" y="3981765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Elipse 70">
            <a:extLst>
              <a:ext uri="{FF2B5EF4-FFF2-40B4-BE49-F238E27FC236}">
                <a16:creationId xmlns:a16="http://schemas.microsoft.com/office/drawing/2014/main" id="{2783F7FD-8217-4EE7-BCB3-E4C658B9BF0D}"/>
              </a:ext>
            </a:extLst>
          </p:cNvPr>
          <p:cNvSpPr/>
          <p:nvPr/>
        </p:nvSpPr>
        <p:spPr>
          <a:xfrm>
            <a:off x="2867993" y="4108628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72" name="Imagen 71">
            <a:extLst>
              <a:ext uri="{FF2B5EF4-FFF2-40B4-BE49-F238E27FC236}">
                <a16:creationId xmlns:a16="http://schemas.microsoft.com/office/drawing/2014/main" id="{F8017523-4BB8-4FD4-9640-C92D376CCC2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74835" y="3557101"/>
            <a:ext cx="298919" cy="298919"/>
          </a:xfrm>
          <a:prstGeom prst="rect">
            <a:avLst/>
          </a:prstGeom>
        </p:spPr>
      </p:pic>
      <p:pic>
        <p:nvPicPr>
          <p:cNvPr id="73" name="Imagen 72">
            <a:extLst>
              <a:ext uri="{FF2B5EF4-FFF2-40B4-BE49-F238E27FC236}">
                <a16:creationId xmlns:a16="http://schemas.microsoft.com/office/drawing/2014/main" id="{997CF373-3919-45B2-9BB2-B3EFBA71559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02822" y="3928824"/>
            <a:ext cx="298919" cy="298919"/>
          </a:xfrm>
          <a:prstGeom prst="rect">
            <a:avLst/>
          </a:prstGeom>
        </p:spPr>
      </p:pic>
      <p:pic>
        <p:nvPicPr>
          <p:cNvPr id="74" name="Picture 2" descr="Herencia de las mitocondrias">
            <a:extLst>
              <a:ext uri="{FF2B5EF4-FFF2-40B4-BE49-F238E27FC236}">
                <a16:creationId xmlns:a16="http://schemas.microsoft.com/office/drawing/2014/main" id="{708884FB-AC9F-4331-AC87-6EC4BC8B9A8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797325" y="3753453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5" name="Picture 2" descr="Herencia de las mitocondrias">
            <a:extLst>
              <a:ext uri="{FF2B5EF4-FFF2-40B4-BE49-F238E27FC236}">
                <a16:creationId xmlns:a16="http://schemas.microsoft.com/office/drawing/2014/main" id="{81F79321-A10E-4E81-AEE5-414030FB9F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327304" y="4145034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6" name="Conector recto de flecha 75">
            <a:extLst>
              <a:ext uri="{FF2B5EF4-FFF2-40B4-BE49-F238E27FC236}">
                <a16:creationId xmlns:a16="http://schemas.microsoft.com/office/drawing/2014/main" id="{5988DCBF-5038-44A8-93C4-30A2F717E494}"/>
              </a:ext>
            </a:extLst>
          </p:cNvPr>
          <p:cNvCxnSpPr>
            <a:cxnSpLocks/>
          </p:cNvCxnSpPr>
          <p:nvPr/>
        </p:nvCxnSpPr>
        <p:spPr>
          <a:xfrm>
            <a:off x="3331272" y="3945625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115" name="Marco 114">
            <a:extLst>
              <a:ext uri="{FF2B5EF4-FFF2-40B4-BE49-F238E27FC236}">
                <a16:creationId xmlns:a16="http://schemas.microsoft.com/office/drawing/2014/main" id="{7C907C08-6A8A-42C4-AFEB-F4030082ABEB}"/>
              </a:ext>
            </a:extLst>
          </p:cNvPr>
          <p:cNvSpPr/>
          <p:nvPr/>
        </p:nvSpPr>
        <p:spPr>
          <a:xfrm>
            <a:off x="3927070" y="3460744"/>
            <a:ext cx="1099359" cy="990600"/>
          </a:xfrm>
          <a:prstGeom prst="frame">
            <a:avLst>
              <a:gd name="adj1" fmla="val 5449"/>
            </a:avLst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>
              <a:solidFill>
                <a:schemeClr val="tx1"/>
              </a:solidFill>
            </a:endParaRPr>
          </a:p>
        </p:txBody>
      </p:sp>
      <p:sp>
        <p:nvSpPr>
          <p:cNvPr id="116" name="Diagrama de flujo: proceso 115">
            <a:extLst>
              <a:ext uri="{FF2B5EF4-FFF2-40B4-BE49-F238E27FC236}">
                <a16:creationId xmlns:a16="http://schemas.microsoft.com/office/drawing/2014/main" id="{88993AAF-D04D-4A71-8BAD-355D44A09F23}"/>
              </a:ext>
            </a:extLst>
          </p:cNvPr>
          <p:cNvSpPr/>
          <p:nvPr/>
        </p:nvSpPr>
        <p:spPr>
          <a:xfrm rot="13400523">
            <a:off x="3809277" y="3397053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7" name="Diagrama de flujo: proceso 116">
            <a:extLst>
              <a:ext uri="{FF2B5EF4-FFF2-40B4-BE49-F238E27FC236}">
                <a16:creationId xmlns:a16="http://schemas.microsoft.com/office/drawing/2014/main" id="{9D3D0C79-2920-459A-8BA5-8C4F3CA5F694}"/>
              </a:ext>
            </a:extLst>
          </p:cNvPr>
          <p:cNvSpPr/>
          <p:nvPr/>
        </p:nvSpPr>
        <p:spPr>
          <a:xfrm rot="19384744">
            <a:off x="4964666" y="3409047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8" name="Diagrama de flujo: proceso 117">
            <a:extLst>
              <a:ext uri="{FF2B5EF4-FFF2-40B4-BE49-F238E27FC236}">
                <a16:creationId xmlns:a16="http://schemas.microsoft.com/office/drawing/2014/main" id="{E3EF4B1A-1B92-4676-9622-F0DF10948624}"/>
              </a:ext>
            </a:extLst>
          </p:cNvPr>
          <p:cNvSpPr/>
          <p:nvPr/>
        </p:nvSpPr>
        <p:spPr>
          <a:xfrm rot="1919681">
            <a:off x="4965439" y="4400005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19" name="Diagrama de flujo: proceso 118">
            <a:extLst>
              <a:ext uri="{FF2B5EF4-FFF2-40B4-BE49-F238E27FC236}">
                <a16:creationId xmlns:a16="http://schemas.microsoft.com/office/drawing/2014/main" id="{2D685039-6BC7-4F38-A654-0ADFEA73817F}"/>
              </a:ext>
            </a:extLst>
          </p:cNvPr>
          <p:cNvSpPr/>
          <p:nvPr/>
        </p:nvSpPr>
        <p:spPr>
          <a:xfrm rot="8617668">
            <a:off x="3811978" y="4421868"/>
            <a:ext cx="181429" cy="102678"/>
          </a:xfrm>
          <a:prstGeom prst="flowChartProcess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0" name="Elipse 119">
            <a:extLst>
              <a:ext uri="{FF2B5EF4-FFF2-40B4-BE49-F238E27FC236}">
                <a16:creationId xmlns:a16="http://schemas.microsoft.com/office/drawing/2014/main" id="{AC094A7D-CFD0-4963-9D04-960A7A344730}"/>
              </a:ext>
            </a:extLst>
          </p:cNvPr>
          <p:cNvSpPr/>
          <p:nvPr/>
        </p:nvSpPr>
        <p:spPr>
          <a:xfrm>
            <a:off x="4028657" y="3564244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21" name="Picture 2" descr="Cromatina - Wikipedia, la enciclopedia libre">
            <a:extLst>
              <a:ext uri="{FF2B5EF4-FFF2-40B4-BE49-F238E27FC236}">
                <a16:creationId xmlns:a16="http://schemas.microsoft.com/office/drawing/2014/main" id="{46399FA7-680D-4189-A239-D88C287058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053854" y="358284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2" descr="Cromatina - Wikipedia, la enciclopedia libre">
            <a:extLst>
              <a:ext uri="{FF2B5EF4-FFF2-40B4-BE49-F238E27FC236}">
                <a16:creationId xmlns:a16="http://schemas.microsoft.com/office/drawing/2014/main" id="{C342CCF9-D1BA-49DF-8208-525F8403EB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136852" y="3582843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2" descr="Cromatina - Wikipedia, la enciclopedia libre">
            <a:extLst>
              <a:ext uri="{FF2B5EF4-FFF2-40B4-BE49-F238E27FC236}">
                <a16:creationId xmlns:a16="http://schemas.microsoft.com/office/drawing/2014/main" id="{E6F8ED53-D9AD-4E9D-94A7-73E8655FD7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207110" y="357734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Elipse 123">
            <a:extLst>
              <a:ext uri="{FF2B5EF4-FFF2-40B4-BE49-F238E27FC236}">
                <a16:creationId xmlns:a16="http://schemas.microsoft.com/office/drawing/2014/main" id="{160B651C-5ABC-4327-8514-BFC2C4BD22A7}"/>
              </a:ext>
            </a:extLst>
          </p:cNvPr>
          <p:cNvSpPr/>
          <p:nvPr/>
        </p:nvSpPr>
        <p:spPr>
          <a:xfrm>
            <a:off x="4277778" y="3704204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25" name="Elipse 124">
            <a:extLst>
              <a:ext uri="{FF2B5EF4-FFF2-40B4-BE49-F238E27FC236}">
                <a16:creationId xmlns:a16="http://schemas.microsoft.com/office/drawing/2014/main" id="{985C4A18-CD02-4831-BA36-DFDC3E4CB1E7}"/>
              </a:ext>
            </a:extLst>
          </p:cNvPr>
          <p:cNvSpPr/>
          <p:nvPr/>
        </p:nvSpPr>
        <p:spPr>
          <a:xfrm>
            <a:off x="4547746" y="4005090"/>
            <a:ext cx="358802" cy="35231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26" name="Picture 2" descr="Cromatina - Wikipedia, la enciclopedia libre">
            <a:extLst>
              <a:ext uri="{FF2B5EF4-FFF2-40B4-BE49-F238E27FC236}">
                <a16:creationId xmlns:a16="http://schemas.microsoft.com/office/drawing/2014/main" id="{4474D438-2223-4AFB-80EB-96BD46DE07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572943" y="4023690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2" descr="Cromatina - Wikipedia, la enciclopedia libre">
            <a:extLst>
              <a:ext uri="{FF2B5EF4-FFF2-40B4-BE49-F238E27FC236}">
                <a16:creationId xmlns:a16="http://schemas.microsoft.com/office/drawing/2014/main" id="{12CE17AB-D224-4FD3-BE42-C04FE922237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655941" y="4023689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2" descr="Cromatina - Wikipedia, la enciclopedia libre">
            <a:extLst>
              <a:ext uri="{FF2B5EF4-FFF2-40B4-BE49-F238E27FC236}">
                <a16:creationId xmlns:a16="http://schemas.microsoft.com/office/drawing/2014/main" id="{ADC4E647-BFBA-4CA3-A5B7-744EA5A32C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>
            <a:off x="4726199" y="4018187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" name="Elipse 128">
            <a:extLst>
              <a:ext uri="{FF2B5EF4-FFF2-40B4-BE49-F238E27FC236}">
                <a16:creationId xmlns:a16="http://schemas.microsoft.com/office/drawing/2014/main" id="{8A33E77D-9B3A-40EF-8AB2-D0EFA585674A}"/>
              </a:ext>
            </a:extLst>
          </p:cNvPr>
          <p:cNvSpPr/>
          <p:nvPr/>
        </p:nvSpPr>
        <p:spPr>
          <a:xfrm>
            <a:off x="4796867" y="4145050"/>
            <a:ext cx="67188" cy="6138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30" name="Imagen 129">
            <a:extLst>
              <a:ext uri="{FF2B5EF4-FFF2-40B4-BE49-F238E27FC236}">
                <a16:creationId xmlns:a16="http://schemas.microsoft.com/office/drawing/2014/main" id="{994D9707-21BE-491F-AEA6-5E36BA03FD6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424870" y="3555922"/>
            <a:ext cx="241899" cy="241899"/>
          </a:xfrm>
          <a:prstGeom prst="rect">
            <a:avLst/>
          </a:prstGeom>
        </p:spPr>
      </p:pic>
      <p:pic>
        <p:nvPicPr>
          <p:cNvPr id="131" name="Imagen 130">
            <a:extLst>
              <a:ext uri="{FF2B5EF4-FFF2-40B4-BE49-F238E27FC236}">
                <a16:creationId xmlns:a16="http://schemas.microsoft.com/office/drawing/2014/main" id="{9E666C7E-EE34-4954-AD27-0C5ED00B14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010811" y="4084692"/>
            <a:ext cx="206902" cy="206902"/>
          </a:xfrm>
          <a:prstGeom prst="rect">
            <a:avLst/>
          </a:prstGeom>
        </p:spPr>
      </p:pic>
      <p:pic>
        <p:nvPicPr>
          <p:cNvPr id="132" name="Picture 2" descr="Herencia de las mitocondrias">
            <a:extLst>
              <a:ext uri="{FF2B5EF4-FFF2-40B4-BE49-F238E27FC236}">
                <a16:creationId xmlns:a16="http://schemas.microsoft.com/office/drawing/2014/main" id="{0F1C9272-C9EE-4B5E-B964-C7081EB83D1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4687423" y="3556711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2" descr="Herencia de las mitocondrias">
            <a:extLst>
              <a:ext uri="{FF2B5EF4-FFF2-40B4-BE49-F238E27FC236}">
                <a16:creationId xmlns:a16="http://schemas.microsoft.com/office/drawing/2014/main" id="{1E097568-0462-4C2E-84E2-09994105CC0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4213534" y="4167263"/>
            <a:ext cx="263509" cy="204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5" name="Conector recto 134">
            <a:extLst>
              <a:ext uri="{FF2B5EF4-FFF2-40B4-BE49-F238E27FC236}">
                <a16:creationId xmlns:a16="http://schemas.microsoft.com/office/drawing/2014/main" id="{401ED75E-F798-4DD7-B3B0-05354E287F38}"/>
              </a:ext>
            </a:extLst>
          </p:cNvPr>
          <p:cNvCxnSpPr>
            <a:stCxn id="115" idx="1"/>
            <a:endCxn id="115" idx="3"/>
          </p:cNvCxnSpPr>
          <p:nvPr/>
        </p:nvCxnSpPr>
        <p:spPr>
          <a:xfrm>
            <a:off x="3927070" y="3956044"/>
            <a:ext cx="1099359" cy="0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3556892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02506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8. </a:t>
            </a:r>
            <a:r>
              <a:rPr lang="es-ES">
                <a:solidFill>
                  <a:schemeClr val="accent3"/>
                </a:solidFill>
              </a:rPr>
              <a:t>La meiosi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21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998708" y="1175691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043796" y="1175181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089376" y="1178062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134193" y="1175001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184944" y="1177411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408" name="Tabla 8">
            <a:extLst>
              <a:ext uri="{FF2B5EF4-FFF2-40B4-BE49-F238E27FC236}">
                <a16:creationId xmlns:a16="http://schemas.microsoft.com/office/drawing/2014/main" id="{E8D421C9-8D06-43DC-BCC1-27A8E5AF92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26762740"/>
              </p:ext>
            </p:extLst>
          </p:nvPr>
        </p:nvGraphicFramePr>
        <p:xfrm>
          <a:off x="197121" y="1488218"/>
          <a:ext cx="8735498" cy="2944743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4367749">
                  <a:extLst>
                    <a:ext uri="{9D8B030D-6E8A-4147-A177-3AD203B41FA5}">
                      <a16:colId xmlns:a16="http://schemas.microsoft.com/office/drawing/2014/main" val="500397543"/>
                    </a:ext>
                  </a:extLst>
                </a:gridCol>
                <a:gridCol w="4367749">
                  <a:extLst>
                    <a:ext uri="{9D8B030D-6E8A-4147-A177-3AD203B41FA5}">
                      <a16:colId xmlns:a16="http://schemas.microsoft.com/office/drawing/2014/main" val="2763787671"/>
                    </a:ext>
                  </a:extLst>
                </a:gridCol>
              </a:tblGrid>
              <a:tr h="138661"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LA MITOSI</a:t>
                      </a: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LA MEIOSI</a:t>
                      </a: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8421356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3"/>
                        </a:buClr>
                        <a:buFont typeface="Raleway"/>
                        <a:buNone/>
                      </a:pP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Mecanisme de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divisió cel·lular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de les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cèl·lules somàtiques</a:t>
                      </a:r>
                      <a:endParaRPr lang="es-ES" sz="1400" b="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indent="0">
                        <a:buClr>
                          <a:schemeClr val="accent3"/>
                        </a:buClr>
                        <a:buFont typeface="Raleway"/>
                        <a:buNone/>
                      </a:pP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Mecanisme de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divisió cel·lular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de les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cèl·lules sexuals</a:t>
                      </a:r>
                      <a:endParaRPr lang="es-ES" sz="1400" b="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74449150"/>
                  </a:ext>
                </a:extLst>
              </a:tr>
              <a:tr h="2121783">
                <a:tc>
                  <a:txBody>
                    <a:bodyPr/>
                    <a:lstStyle/>
                    <a:p>
                      <a:pPr marL="87313" indent="-87313">
                        <a:buClr>
                          <a:schemeClr val="accent3"/>
                        </a:buClr>
                        <a:buFont typeface="Arial" panose="020B0604020202020204" pitchFamily="34" charset="0"/>
                        <a:buChar char="•"/>
                        <a:tabLst>
                          <a:tab pos="87313" algn="l"/>
                        </a:tabLst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A partir d’una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cèl·lula diploide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</a:t>
                      </a:r>
                      <a:r>
                        <a:rPr lang="es-ES" sz="1400" b="0" baseline="0">
                          <a:solidFill>
                            <a:schemeClr val="accent3"/>
                          </a:solidFill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dues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cèl·lules filles diploides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iguals a la cèl·lula mare</a:t>
                      </a:r>
                      <a:endParaRPr lang="es-ES" sz="1400" b="0" u="none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  <a:sym typeface="Wingdings" panose="05000000000000000000" pitchFamily="2" charset="2"/>
                      </a:endParaRPr>
                    </a:p>
                    <a:p>
                      <a:pPr marL="0" indent="0">
                        <a:buClr>
                          <a:schemeClr val="accent3"/>
                        </a:buClr>
                        <a:buFont typeface="Raleway"/>
                        <a:buNone/>
                      </a:pPr>
                      <a:endParaRPr lang="es-ES" sz="1400" b="0" u="none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  <a:sym typeface="Wingdings" panose="05000000000000000000" pitchFamily="2" charset="2"/>
                      </a:endParaRPr>
                    </a:p>
                    <a:p>
                      <a:pPr marL="0" indent="0">
                        <a:buClr>
                          <a:schemeClr val="accent3"/>
                        </a:buClr>
                        <a:buFont typeface="Raleway"/>
                        <a:buNone/>
                      </a:pPr>
                      <a:endParaRPr lang="es-ES" sz="1400" b="0" u="none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  <a:sym typeface="Wingdings" panose="05000000000000000000" pitchFamily="2" charset="2"/>
                      </a:endParaRPr>
                    </a:p>
                    <a:p>
                      <a:pPr marL="0" indent="0">
                        <a:buClr>
                          <a:schemeClr val="accent3"/>
                        </a:buClr>
                        <a:buFont typeface="Raleway"/>
                        <a:buNone/>
                      </a:pP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87313" indent="-87313">
                        <a:buClr>
                          <a:schemeClr val="accent3"/>
                        </a:buClr>
                        <a:buFont typeface="Arial" panose="020B0604020202020204" pitchFamily="34" charset="0"/>
                        <a:buChar char="•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A partir d’una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cèl·lula diploide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</a:t>
                      </a:r>
                      <a:r>
                        <a:rPr lang="es-ES" sz="1400" b="0" baseline="0">
                          <a:solidFill>
                            <a:schemeClr val="accent3"/>
                          </a:solidFill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4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cèl·lules filles haploides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diferents a la cèl·lula mare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i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diferents entre elles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80519524"/>
                  </a:ext>
                </a:extLst>
              </a:tr>
            </a:tbl>
          </a:graphicData>
        </a:graphic>
      </p:graphicFrame>
      <p:sp>
        <p:nvSpPr>
          <p:cNvPr id="2" name="Elipse 1">
            <a:extLst>
              <a:ext uri="{FF2B5EF4-FFF2-40B4-BE49-F238E27FC236}">
                <a16:creationId xmlns:a16="http://schemas.microsoft.com/office/drawing/2014/main" id="{13E84C3A-F402-47BD-9B6F-F49262EAC884}"/>
              </a:ext>
            </a:extLst>
          </p:cNvPr>
          <p:cNvSpPr/>
          <p:nvPr/>
        </p:nvSpPr>
        <p:spPr>
          <a:xfrm>
            <a:off x="883013" y="3009645"/>
            <a:ext cx="683484" cy="64159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sp>
        <p:nvSpPr>
          <p:cNvPr id="409" name="Elipse 408">
            <a:extLst>
              <a:ext uri="{FF2B5EF4-FFF2-40B4-BE49-F238E27FC236}">
                <a16:creationId xmlns:a16="http://schemas.microsoft.com/office/drawing/2014/main" id="{2B66B9CF-61AE-45F9-AEC4-F11627CF62C1}"/>
              </a:ext>
            </a:extLst>
          </p:cNvPr>
          <p:cNvSpPr/>
          <p:nvPr/>
        </p:nvSpPr>
        <p:spPr>
          <a:xfrm>
            <a:off x="2577318" y="2829215"/>
            <a:ext cx="555599" cy="52154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sp>
        <p:nvSpPr>
          <p:cNvPr id="411" name="Elipse 410">
            <a:extLst>
              <a:ext uri="{FF2B5EF4-FFF2-40B4-BE49-F238E27FC236}">
                <a16:creationId xmlns:a16="http://schemas.microsoft.com/office/drawing/2014/main" id="{E089F88B-0176-4907-BC54-20CF47E133F8}"/>
              </a:ext>
            </a:extLst>
          </p:cNvPr>
          <p:cNvSpPr/>
          <p:nvPr/>
        </p:nvSpPr>
        <p:spPr>
          <a:xfrm>
            <a:off x="2544637" y="3410785"/>
            <a:ext cx="555599" cy="52154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cxnSp>
        <p:nvCxnSpPr>
          <p:cNvPr id="19" name="Conector recto 18">
            <a:extLst>
              <a:ext uri="{FF2B5EF4-FFF2-40B4-BE49-F238E27FC236}">
                <a16:creationId xmlns:a16="http://schemas.microsoft.com/office/drawing/2014/main" id="{CCAD884F-5D4C-4F7D-816E-E1EBF51CFBD3}"/>
              </a:ext>
            </a:extLst>
          </p:cNvPr>
          <p:cNvCxnSpPr/>
          <p:nvPr/>
        </p:nvCxnSpPr>
        <p:spPr>
          <a:xfrm>
            <a:off x="1566497" y="3330442"/>
            <a:ext cx="651863" cy="0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3" name="Conector recto 412">
            <a:extLst>
              <a:ext uri="{FF2B5EF4-FFF2-40B4-BE49-F238E27FC236}">
                <a16:creationId xmlns:a16="http://schemas.microsoft.com/office/drawing/2014/main" id="{B4155CA6-2E15-42A6-A1DD-21F3BCD7B654}"/>
              </a:ext>
            </a:extLst>
          </p:cNvPr>
          <p:cNvCxnSpPr>
            <a:cxnSpLocks/>
          </p:cNvCxnSpPr>
          <p:nvPr/>
        </p:nvCxnSpPr>
        <p:spPr>
          <a:xfrm>
            <a:off x="2215387" y="3089988"/>
            <a:ext cx="0" cy="561251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24" name="Conector recto de flecha 23">
            <a:extLst>
              <a:ext uri="{FF2B5EF4-FFF2-40B4-BE49-F238E27FC236}">
                <a16:creationId xmlns:a16="http://schemas.microsoft.com/office/drawing/2014/main" id="{1A01DDE6-8CA5-460B-AE36-3A4E4FAE52CF}"/>
              </a:ext>
            </a:extLst>
          </p:cNvPr>
          <p:cNvCxnSpPr>
            <a:cxnSpLocks/>
            <a:endCxn id="409" idx="2"/>
          </p:cNvCxnSpPr>
          <p:nvPr/>
        </p:nvCxnSpPr>
        <p:spPr>
          <a:xfrm>
            <a:off x="2215387" y="3089988"/>
            <a:ext cx="361931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4" name="Conector recto de flecha 413">
            <a:extLst>
              <a:ext uri="{FF2B5EF4-FFF2-40B4-BE49-F238E27FC236}">
                <a16:creationId xmlns:a16="http://schemas.microsoft.com/office/drawing/2014/main" id="{DD58A869-9D34-4AE9-B726-C9F315CDB80C}"/>
              </a:ext>
            </a:extLst>
          </p:cNvPr>
          <p:cNvCxnSpPr>
            <a:cxnSpLocks/>
          </p:cNvCxnSpPr>
          <p:nvPr/>
        </p:nvCxnSpPr>
        <p:spPr>
          <a:xfrm>
            <a:off x="2215387" y="3651239"/>
            <a:ext cx="33682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415" name="Elipse 414">
            <a:extLst>
              <a:ext uri="{FF2B5EF4-FFF2-40B4-BE49-F238E27FC236}">
                <a16:creationId xmlns:a16="http://schemas.microsoft.com/office/drawing/2014/main" id="{9FBD83DC-B34A-4B1D-892A-8A566D37E278}"/>
              </a:ext>
            </a:extLst>
          </p:cNvPr>
          <p:cNvSpPr/>
          <p:nvPr/>
        </p:nvSpPr>
        <p:spPr>
          <a:xfrm>
            <a:off x="4990626" y="3387109"/>
            <a:ext cx="683484" cy="64159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sp>
        <p:nvSpPr>
          <p:cNvPr id="416" name="Elipse 415">
            <a:extLst>
              <a:ext uri="{FF2B5EF4-FFF2-40B4-BE49-F238E27FC236}">
                <a16:creationId xmlns:a16="http://schemas.microsoft.com/office/drawing/2014/main" id="{54918726-3DD6-49AF-856C-F695D54182D0}"/>
              </a:ext>
            </a:extLst>
          </p:cNvPr>
          <p:cNvSpPr/>
          <p:nvPr/>
        </p:nvSpPr>
        <p:spPr>
          <a:xfrm>
            <a:off x="6675530" y="2993399"/>
            <a:ext cx="555599" cy="52154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sp>
        <p:nvSpPr>
          <p:cNvPr id="417" name="Elipse 416">
            <a:extLst>
              <a:ext uri="{FF2B5EF4-FFF2-40B4-BE49-F238E27FC236}">
                <a16:creationId xmlns:a16="http://schemas.microsoft.com/office/drawing/2014/main" id="{8F83B99E-E3FA-4CFC-B860-4A9645597E98}"/>
              </a:ext>
            </a:extLst>
          </p:cNvPr>
          <p:cNvSpPr/>
          <p:nvPr/>
        </p:nvSpPr>
        <p:spPr>
          <a:xfrm>
            <a:off x="6642240" y="3925275"/>
            <a:ext cx="555599" cy="52154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2n</a:t>
            </a:r>
          </a:p>
        </p:txBody>
      </p:sp>
      <p:cxnSp>
        <p:nvCxnSpPr>
          <p:cNvPr id="418" name="Conector recto 417">
            <a:extLst>
              <a:ext uri="{FF2B5EF4-FFF2-40B4-BE49-F238E27FC236}">
                <a16:creationId xmlns:a16="http://schemas.microsoft.com/office/drawing/2014/main" id="{69BA6D13-1BBF-4DD7-8F12-B9DD332A3D00}"/>
              </a:ext>
            </a:extLst>
          </p:cNvPr>
          <p:cNvCxnSpPr/>
          <p:nvPr/>
        </p:nvCxnSpPr>
        <p:spPr>
          <a:xfrm>
            <a:off x="5674110" y="3707906"/>
            <a:ext cx="651863" cy="0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9" name="Conector recto 418">
            <a:extLst>
              <a:ext uri="{FF2B5EF4-FFF2-40B4-BE49-F238E27FC236}">
                <a16:creationId xmlns:a16="http://schemas.microsoft.com/office/drawing/2014/main" id="{BEC4740A-2C3C-431F-A8BD-3EC9C9E4AF3B}"/>
              </a:ext>
            </a:extLst>
          </p:cNvPr>
          <p:cNvCxnSpPr>
            <a:cxnSpLocks/>
          </p:cNvCxnSpPr>
          <p:nvPr/>
        </p:nvCxnSpPr>
        <p:spPr>
          <a:xfrm>
            <a:off x="6313599" y="3254172"/>
            <a:ext cx="0" cy="931875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0" name="Conector recto de flecha 419">
            <a:extLst>
              <a:ext uri="{FF2B5EF4-FFF2-40B4-BE49-F238E27FC236}">
                <a16:creationId xmlns:a16="http://schemas.microsoft.com/office/drawing/2014/main" id="{84E4FDAC-10A1-453A-BE5F-3822A2D053A5}"/>
              </a:ext>
            </a:extLst>
          </p:cNvPr>
          <p:cNvCxnSpPr>
            <a:cxnSpLocks/>
            <a:endCxn id="416" idx="2"/>
          </p:cNvCxnSpPr>
          <p:nvPr/>
        </p:nvCxnSpPr>
        <p:spPr>
          <a:xfrm>
            <a:off x="6313599" y="3254172"/>
            <a:ext cx="361931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1" name="Conector recto de flecha 420">
            <a:extLst>
              <a:ext uri="{FF2B5EF4-FFF2-40B4-BE49-F238E27FC236}">
                <a16:creationId xmlns:a16="http://schemas.microsoft.com/office/drawing/2014/main" id="{FA164FA6-5260-4698-9442-99162578D662}"/>
              </a:ext>
            </a:extLst>
          </p:cNvPr>
          <p:cNvCxnSpPr>
            <a:cxnSpLocks/>
          </p:cNvCxnSpPr>
          <p:nvPr/>
        </p:nvCxnSpPr>
        <p:spPr>
          <a:xfrm>
            <a:off x="6313842" y="4186047"/>
            <a:ext cx="33682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2" name="Conector recto 421">
            <a:extLst>
              <a:ext uri="{FF2B5EF4-FFF2-40B4-BE49-F238E27FC236}">
                <a16:creationId xmlns:a16="http://schemas.microsoft.com/office/drawing/2014/main" id="{7049956B-D673-4D78-8794-8AC2950BACAD}"/>
              </a:ext>
            </a:extLst>
          </p:cNvPr>
          <p:cNvCxnSpPr/>
          <p:nvPr/>
        </p:nvCxnSpPr>
        <p:spPr>
          <a:xfrm>
            <a:off x="7219189" y="3244505"/>
            <a:ext cx="651863" cy="0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3" name="Conector recto 422">
            <a:extLst>
              <a:ext uri="{FF2B5EF4-FFF2-40B4-BE49-F238E27FC236}">
                <a16:creationId xmlns:a16="http://schemas.microsoft.com/office/drawing/2014/main" id="{44D5F0CC-35C4-487A-B8A0-08E7F64CF4CA}"/>
              </a:ext>
            </a:extLst>
          </p:cNvPr>
          <p:cNvCxnSpPr>
            <a:cxnSpLocks/>
          </p:cNvCxnSpPr>
          <p:nvPr/>
        </p:nvCxnSpPr>
        <p:spPr>
          <a:xfrm>
            <a:off x="7868079" y="3004051"/>
            <a:ext cx="0" cy="561251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4" name="Conector recto de flecha 423">
            <a:extLst>
              <a:ext uri="{FF2B5EF4-FFF2-40B4-BE49-F238E27FC236}">
                <a16:creationId xmlns:a16="http://schemas.microsoft.com/office/drawing/2014/main" id="{C8CDFDBE-9F04-4B96-BA2B-FED47B0A7576}"/>
              </a:ext>
            </a:extLst>
          </p:cNvPr>
          <p:cNvCxnSpPr>
            <a:cxnSpLocks/>
          </p:cNvCxnSpPr>
          <p:nvPr/>
        </p:nvCxnSpPr>
        <p:spPr>
          <a:xfrm>
            <a:off x="7868079" y="3004051"/>
            <a:ext cx="361931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5" name="Conector recto de flecha 424">
            <a:extLst>
              <a:ext uri="{FF2B5EF4-FFF2-40B4-BE49-F238E27FC236}">
                <a16:creationId xmlns:a16="http://schemas.microsoft.com/office/drawing/2014/main" id="{2C242F70-CFB9-4459-A6D4-7CFE7699CBF0}"/>
              </a:ext>
            </a:extLst>
          </p:cNvPr>
          <p:cNvCxnSpPr>
            <a:cxnSpLocks/>
          </p:cNvCxnSpPr>
          <p:nvPr/>
        </p:nvCxnSpPr>
        <p:spPr>
          <a:xfrm>
            <a:off x="7868079" y="3905422"/>
            <a:ext cx="33682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6" name="Conector recto 425">
            <a:extLst>
              <a:ext uri="{FF2B5EF4-FFF2-40B4-BE49-F238E27FC236}">
                <a16:creationId xmlns:a16="http://schemas.microsoft.com/office/drawing/2014/main" id="{89DA893A-BA99-42A4-A47C-844E73E466C2}"/>
              </a:ext>
            </a:extLst>
          </p:cNvPr>
          <p:cNvCxnSpPr/>
          <p:nvPr/>
        </p:nvCxnSpPr>
        <p:spPr>
          <a:xfrm>
            <a:off x="7210692" y="4145876"/>
            <a:ext cx="651863" cy="0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7" name="Conector recto 426">
            <a:extLst>
              <a:ext uri="{FF2B5EF4-FFF2-40B4-BE49-F238E27FC236}">
                <a16:creationId xmlns:a16="http://schemas.microsoft.com/office/drawing/2014/main" id="{F9352BD9-E476-434B-A523-173EDAFB5639}"/>
              </a:ext>
            </a:extLst>
          </p:cNvPr>
          <p:cNvCxnSpPr>
            <a:cxnSpLocks/>
          </p:cNvCxnSpPr>
          <p:nvPr/>
        </p:nvCxnSpPr>
        <p:spPr>
          <a:xfrm>
            <a:off x="7859582" y="3905422"/>
            <a:ext cx="0" cy="561251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8" name="Conector recto de flecha 427">
            <a:extLst>
              <a:ext uri="{FF2B5EF4-FFF2-40B4-BE49-F238E27FC236}">
                <a16:creationId xmlns:a16="http://schemas.microsoft.com/office/drawing/2014/main" id="{CAFC9D76-8CA5-4B3F-88ED-08BC42037928}"/>
              </a:ext>
            </a:extLst>
          </p:cNvPr>
          <p:cNvCxnSpPr>
            <a:cxnSpLocks/>
          </p:cNvCxnSpPr>
          <p:nvPr/>
        </p:nvCxnSpPr>
        <p:spPr>
          <a:xfrm>
            <a:off x="7859582" y="3565302"/>
            <a:ext cx="361931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29" name="Conector recto de flecha 428">
            <a:extLst>
              <a:ext uri="{FF2B5EF4-FFF2-40B4-BE49-F238E27FC236}">
                <a16:creationId xmlns:a16="http://schemas.microsoft.com/office/drawing/2014/main" id="{30E96B85-799E-4B36-9154-F5E26DD19352}"/>
              </a:ext>
            </a:extLst>
          </p:cNvPr>
          <p:cNvCxnSpPr>
            <a:cxnSpLocks/>
          </p:cNvCxnSpPr>
          <p:nvPr/>
        </p:nvCxnSpPr>
        <p:spPr>
          <a:xfrm>
            <a:off x="7865932" y="4473023"/>
            <a:ext cx="33682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430" name="Elipse 429">
            <a:extLst>
              <a:ext uri="{FF2B5EF4-FFF2-40B4-BE49-F238E27FC236}">
                <a16:creationId xmlns:a16="http://schemas.microsoft.com/office/drawing/2014/main" id="{CFC95223-B128-43BA-9F00-E9F1470BE7DA}"/>
              </a:ext>
            </a:extLst>
          </p:cNvPr>
          <p:cNvSpPr/>
          <p:nvPr/>
        </p:nvSpPr>
        <p:spPr>
          <a:xfrm>
            <a:off x="8230988" y="2829215"/>
            <a:ext cx="372503" cy="34967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n</a:t>
            </a:r>
          </a:p>
        </p:txBody>
      </p:sp>
      <p:sp>
        <p:nvSpPr>
          <p:cNvPr id="431" name="Elipse 430">
            <a:extLst>
              <a:ext uri="{FF2B5EF4-FFF2-40B4-BE49-F238E27FC236}">
                <a16:creationId xmlns:a16="http://schemas.microsoft.com/office/drawing/2014/main" id="{27F0E53A-443B-4CF9-B58B-3A8A7805B8DB}"/>
              </a:ext>
            </a:extLst>
          </p:cNvPr>
          <p:cNvSpPr/>
          <p:nvPr/>
        </p:nvSpPr>
        <p:spPr>
          <a:xfrm>
            <a:off x="8230988" y="3362012"/>
            <a:ext cx="372503" cy="34967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n</a:t>
            </a:r>
          </a:p>
        </p:txBody>
      </p:sp>
      <p:sp>
        <p:nvSpPr>
          <p:cNvPr id="432" name="Elipse 431">
            <a:extLst>
              <a:ext uri="{FF2B5EF4-FFF2-40B4-BE49-F238E27FC236}">
                <a16:creationId xmlns:a16="http://schemas.microsoft.com/office/drawing/2014/main" id="{BFCFFD56-6DCE-43D8-9CB2-51C8ECFBB8B0}"/>
              </a:ext>
            </a:extLst>
          </p:cNvPr>
          <p:cNvSpPr/>
          <p:nvPr/>
        </p:nvSpPr>
        <p:spPr>
          <a:xfrm>
            <a:off x="8221513" y="3734210"/>
            <a:ext cx="372503" cy="34967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n</a:t>
            </a:r>
          </a:p>
        </p:txBody>
      </p:sp>
      <p:sp>
        <p:nvSpPr>
          <p:cNvPr id="433" name="Elipse 432">
            <a:extLst>
              <a:ext uri="{FF2B5EF4-FFF2-40B4-BE49-F238E27FC236}">
                <a16:creationId xmlns:a16="http://schemas.microsoft.com/office/drawing/2014/main" id="{16B8E6AF-46A2-417B-B859-9212B9426FED}"/>
              </a:ext>
            </a:extLst>
          </p:cNvPr>
          <p:cNvSpPr/>
          <p:nvPr/>
        </p:nvSpPr>
        <p:spPr>
          <a:xfrm>
            <a:off x="8211255" y="4324954"/>
            <a:ext cx="372503" cy="349672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b="1">
                <a:solidFill>
                  <a:schemeClr val="accent4"/>
                </a:solidFill>
              </a:rPr>
              <a:t>n</a:t>
            </a:r>
          </a:p>
        </p:txBody>
      </p:sp>
      <p:sp>
        <p:nvSpPr>
          <p:cNvPr id="29" name="Cerrar llave 28">
            <a:extLst>
              <a:ext uri="{FF2B5EF4-FFF2-40B4-BE49-F238E27FC236}">
                <a16:creationId xmlns:a16="http://schemas.microsoft.com/office/drawing/2014/main" id="{170B03CF-3CC3-4AA1-9F76-9842D917D994}"/>
              </a:ext>
            </a:extLst>
          </p:cNvPr>
          <p:cNvSpPr/>
          <p:nvPr/>
        </p:nvSpPr>
        <p:spPr>
          <a:xfrm rot="5400000">
            <a:off x="1487932" y="3317324"/>
            <a:ext cx="106461" cy="1316302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34" name="Cerrar llave 433">
            <a:extLst>
              <a:ext uri="{FF2B5EF4-FFF2-40B4-BE49-F238E27FC236}">
                <a16:creationId xmlns:a16="http://schemas.microsoft.com/office/drawing/2014/main" id="{20FF7517-6CC8-4F95-A04C-1F580EE80EF5}"/>
              </a:ext>
            </a:extLst>
          </p:cNvPr>
          <p:cNvSpPr/>
          <p:nvPr/>
        </p:nvSpPr>
        <p:spPr>
          <a:xfrm rot="5400000">
            <a:off x="2345910" y="3797377"/>
            <a:ext cx="106462" cy="356193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8DFCEF6E-E9E4-4F72-9CD4-60A9FCEAAF2A}"/>
              </a:ext>
            </a:extLst>
          </p:cNvPr>
          <p:cNvSpPr txBox="1"/>
          <p:nvPr/>
        </p:nvSpPr>
        <p:spPr>
          <a:xfrm>
            <a:off x="1154677" y="4007864"/>
            <a:ext cx="77296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interfase</a:t>
            </a:r>
          </a:p>
        </p:txBody>
      </p:sp>
      <p:sp>
        <p:nvSpPr>
          <p:cNvPr id="435" name="CuadroTexto 434">
            <a:extLst>
              <a:ext uri="{FF2B5EF4-FFF2-40B4-BE49-F238E27FC236}">
                <a16:creationId xmlns:a16="http://schemas.microsoft.com/office/drawing/2014/main" id="{3C7F39A5-159D-4F2D-B739-FE18F69235CA}"/>
              </a:ext>
            </a:extLst>
          </p:cNvPr>
          <p:cNvSpPr txBox="1"/>
          <p:nvPr/>
        </p:nvSpPr>
        <p:spPr>
          <a:xfrm>
            <a:off x="2087829" y="4007864"/>
            <a:ext cx="60785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divisió</a:t>
            </a:r>
          </a:p>
        </p:txBody>
      </p:sp>
      <p:sp>
        <p:nvSpPr>
          <p:cNvPr id="436" name="Cerrar llave 435">
            <a:extLst>
              <a:ext uri="{FF2B5EF4-FFF2-40B4-BE49-F238E27FC236}">
                <a16:creationId xmlns:a16="http://schemas.microsoft.com/office/drawing/2014/main" id="{A7AEE58E-3D22-4AD1-9780-89876A49CC8F}"/>
              </a:ext>
            </a:extLst>
          </p:cNvPr>
          <p:cNvSpPr/>
          <p:nvPr/>
        </p:nvSpPr>
        <p:spPr>
          <a:xfrm rot="5400000">
            <a:off x="5547228" y="4121166"/>
            <a:ext cx="106461" cy="1316302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37" name="Cerrar llave 436">
            <a:extLst>
              <a:ext uri="{FF2B5EF4-FFF2-40B4-BE49-F238E27FC236}">
                <a16:creationId xmlns:a16="http://schemas.microsoft.com/office/drawing/2014/main" id="{81254D6C-EF8B-4A58-9262-A9E777F4F112}"/>
              </a:ext>
            </a:extLst>
          </p:cNvPr>
          <p:cNvSpPr/>
          <p:nvPr/>
        </p:nvSpPr>
        <p:spPr>
          <a:xfrm rot="5400000">
            <a:off x="6405206" y="4601219"/>
            <a:ext cx="106462" cy="356193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38" name="CuadroTexto 437">
            <a:extLst>
              <a:ext uri="{FF2B5EF4-FFF2-40B4-BE49-F238E27FC236}">
                <a16:creationId xmlns:a16="http://schemas.microsoft.com/office/drawing/2014/main" id="{DEEE6F50-52AB-4C8C-ADF9-C140CB728597}"/>
              </a:ext>
            </a:extLst>
          </p:cNvPr>
          <p:cNvSpPr txBox="1"/>
          <p:nvPr/>
        </p:nvSpPr>
        <p:spPr>
          <a:xfrm>
            <a:off x="5182534" y="4826317"/>
            <a:ext cx="85311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interfase 1</a:t>
            </a:r>
          </a:p>
        </p:txBody>
      </p:sp>
      <p:sp>
        <p:nvSpPr>
          <p:cNvPr id="439" name="CuadroTexto 438">
            <a:extLst>
              <a:ext uri="{FF2B5EF4-FFF2-40B4-BE49-F238E27FC236}">
                <a16:creationId xmlns:a16="http://schemas.microsoft.com/office/drawing/2014/main" id="{ABFB14DD-F04E-41E4-8601-7892875C2828}"/>
              </a:ext>
            </a:extLst>
          </p:cNvPr>
          <p:cNvSpPr txBox="1"/>
          <p:nvPr/>
        </p:nvSpPr>
        <p:spPr>
          <a:xfrm>
            <a:off x="6113637" y="4816917"/>
            <a:ext cx="68800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divisió 1</a:t>
            </a:r>
          </a:p>
        </p:txBody>
      </p:sp>
      <p:sp>
        <p:nvSpPr>
          <p:cNvPr id="448" name="Cerrar llave 447">
            <a:extLst>
              <a:ext uri="{FF2B5EF4-FFF2-40B4-BE49-F238E27FC236}">
                <a16:creationId xmlns:a16="http://schemas.microsoft.com/office/drawing/2014/main" id="{9C1FF7AF-CDF7-4DD9-B02A-D7215C2719D5}"/>
              </a:ext>
            </a:extLst>
          </p:cNvPr>
          <p:cNvSpPr/>
          <p:nvPr/>
        </p:nvSpPr>
        <p:spPr>
          <a:xfrm rot="5400000">
            <a:off x="7209466" y="4178999"/>
            <a:ext cx="106464" cy="1193767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49" name="Cerrar llave 448">
            <a:extLst>
              <a:ext uri="{FF2B5EF4-FFF2-40B4-BE49-F238E27FC236}">
                <a16:creationId xmlns:a16="http://schemas.microsoft.com/office/drawing/2014/main" id="{F7D3F809-077F-4054-85E0-E8B4C2900C0C}"/>
              </a:ext>
            </a:extLst>
          </p:cNvPr>
          <p:cNvSpPr/>
          <p:nvPr/>
        </p:nvSpPr>
        <p:spPr>
          <a:xfrm rot="5400000">
            <a:off x="8000315" y="4611199"/>
            <a:ext cx="90990" cy="313896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0" name="CuadroTexto 449">
            <a:extLst>
              <a:ext uri="{FF2B5EF4-FFF2-40B4-BE49-F238E27FC236}">
                <a16:creationId xmlns:a16="http://schemas.microsoft.com/office/drawing/2014/main" id="{BEC07D2E-35C6-46A5-9E0E-DE32745B18E4}"/>
              </a:ext>
            </a:extLst>
          </p:cNvPr>
          <p:cNvSpPr txBox="1"/>
          <p:nvPr/>
        </p:nvSpPr>
        <p:spPr>
          <a:xfrm>
            <a:off x="6840825" y="4808151"/>
            <a:ext cx="89479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interfase 2</a:t>
            </a:r>
          </a:p>
        </p:txBody>
      </p:sp>
      <p:sp>
        <p:nvSpPr>
          <p:cNvPr id="451" name="CuadroTexto 450">
            <a:extLst>
              <a:ext uri="{FF2B5EF4-FFF2-40B4-BE49-F238E27FC236}">
                <a16:creationId xmlns:a16="http://schemas.microsoft.com/office/drawing/2014/main" id="{AD760690-313C-490B-A817-4065CFEEB4BC}"/>
              </a:ext>
            </a:extLst>
          </p:cNvPr>
          <p:cNvSpPr txBox="1"/>
          <p:nvPr/>
        </p:nvSpPr>
        <p:spPr>
          <a:xfrm>
            <a:off x="7675262" y="4818735"/>
            <a:ext cx="7296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divisió 2</a:t>
            </a:r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15C17C2F-6388-4770-9482-98F4885720ED}"/>
              </a:ext>
            </a:extLst>
          </p:cNvPr>
          <p:cNvSpPr txBox="1"/>
          <p:nvPr/>
        </p:nvSpPr>
        <p:spPr>
          <a:xfrm>
            <a:off x="7119129" y="4940027"/>
            <a:ext cx="224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b="1">
                <a:solidFill>
                  <a:schemeClr val="accent4"/>
                </a:solidFill>
                <a:latin typeface="Oxygen" panose="020B0604020202020204" charset="0"/>
              </a:rPr>
              <a:t>*</a:t>
            </a:r>
          </a:p>
        </p:txBody>
      </p:sp>
      <p:sp>
        <p:nvSpPr>
          <p:cNvPr id="452" name="Diagrama de flujo: terminador 451">
            <a:extLst>
              <a:ext uri="{FF2B5EF4-FFF2-40B4-BE49-F238E27FC236}">
                <a16:creationId xmlns:a16="http://schemas.microsoft.com/office/drawing/2014/main" id="{91533B09-DB46-4F72-90CA-46E5BA22205D}"/>
              </a:ext>
            </a:extLst>
          </p:cNvPr>
          <p:cNvSpPr/>
          <p:nvPr/>
        </p:nvSpPr>
        <p:spPr>
          <a:xfrm>
            <a:off x="1090229" y="206351"/>
            <a:ext cx="1779181" cy="518808"/>
          </a:xfrm>
          <a:prstGeom prst="flowChartTerminator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100">
                <a:solidFill>
                  <a:schemeClr val="bg2"/>
                </a:solidFill>
                <a:latin typeface="Oxygen Light" panose="020B0604020202020204" charset="0"/>
              </a:rPr>
              <a:t>La 2ª interfase només duplica els </a:t>
            </a:r>
            <a:r>
              <a:rPr lang="es-ES" sz="1100" b="1">
                <a:solidFill>
                  <a:schemeClr val="bg2"/>
                </a:solidFill>
                <a:latin typeface="Oxygen Light" panose="020B0604020202020204" charset="0"/>
              </a:rPr>
              <a:t>orgànuls</a:t>
            </a:r>
            <a:r>
              <a:rPr lang="es-ES" sz="1100">
                <a:solidFill>
                  <a:schemeClr val="bg2"/>
                </a:solidFill>
                <a:latin typeface="Oxygen Light" panose="020B0604020202020204" charset="0"/>
              </a:rPr>
              <a:t>, l’ADN </a:t>
            </a:r>
            <a:r>
              <a:rPr lang="es-ES" sz="1100" u="sng">
                <a:solidFill>
                  <a:schemeClr val="bg2"/>
                </a:solidFill>
                <a:latin typeface="Oxygen Light" panose="020B0604020202020204" charset="0"/>
              </a:rPr>
              <a:t>no</a:t>
            </a:r>
            <a:endParaRPr lang="es-ES" sz="1100">
              <a:solidFill>
                <a:schemeClr val="bg2"/>
              </a:solidFill>
              <a:latin typeface="Oxygen Light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34949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95B59FBE-9F00-4500-8760-88CD8113E18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22</a:t>
            </a:fld>
            <a:endParaRPr lang="es-ES"/>
          </a:p>
        </p:txBody>
      </p:sp>
      <p:sp>
        <p:nvSpPr>
          <p:cNvPr id="3" name="Cerrar corchete 2">
            <a:extLst>
              <a:ext uri="{FF2B5EF4-FFF2-40B4-BE49-F238E27FC236}">
                <a16:creationId xmlns:a16="http://schemas.microsoft.com/office/drawing/2014/main" id="{68524DD2-0F54-4BDD-948F-27125D022071}"/>
              </a:ext>
            </a:extLst>
          </p:cNvPr>
          <p:cNvSpPr/>
          <p:nvPr/>
        </p:nvSpPr>
        <p:spPr>
          <a:xfrm>
            <a:off x="-50306" y="183968"/>
            <a:ext cx="249138" cy="1592580"/>
          </a:xfrm>
          <a:prstGeom prst="rightBracket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88D1DBD-456C-4515-88FC-3EBFED3B3D00}"/>
              </a:ext>
            </a:extLst>
          </p:cNvPr>
          <p:cNvSpPr txBox="1"/>
          <p:nvPr/>
        </p:nvSpPr>
        <p:spPr>
          <a:xfrm rot="5400000">
            <a:off x="-720407" y="838340"/>
            <a:ext cx="15925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1ª INTERFASE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9F688FD5-0950-45B6-8971-864228A696D8}"/>
              </a:ext>
            </a:extLst>
          </p:cNvPr>
          <p:cNvSpPr txBox="1"/>
          <p:nvPr/>
        </p:nvSpPr>
        <p:spPr>
          <a:xfrm>
            <a:off x="469625" y="1907829"/>
            <a:ext cx="1051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PROFASE I</a:t>
            </a:r>
          </a:p>
        </p:txBody>
      </p:sp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C9E228F7-336C-4C1D-AD06-9D0033BC4652}"/>
              </a:ext>
            </a:extLst>
          </p:cNvPr>
          <p:cNvSpPr/>
          <p:nvPr/>
        </p:nvSpPr>
        <p:spPr>
          <a:xfrm>
            <a:off x="469625" y="1907829"/>
            <a:ext cx="1051891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05E6986F-CCB5-462D-B434-B3171D0B3519}"/>
              </a:ext>
            </a:extLst>
          </p:cNvPr>
          <p:cNvSpPr/>
          <p:nvPr/>
        </p:nvSpPr>
        <p:spPr>
          <a:xfrm>
            <a:off x="265098" y="354823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9" name="Picture 2" descr="Herencia de las mitocondrias">
            <a:extLst>
              <a:ext uri="{FF2B5EF4-FFF2-40B4-BE49-F238E27FC236}">
                <a16:creationId xmlns:a16="http://schemas.microsoft.com/office/drawing/2014/main" id="{4EAE52A4-565A-4517-9369-63D38E575D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573817" y="454970"/>
            <a:ext cx="353181" cy="273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erencia de las mitocondrias">
            <a:extLst>
              <a:ext uri="{FF2B5EF4-FFF2-40B4-BE49-F238E27FC236}">
                <a16:creationId xmlns:a16="http://schemas.microsoft.com/office/drawing/2014/main" id="{8BB10A68-FBEC-4108-94C2-783157BB39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1344367" y="1140872"/>
            <a:ext cx="363483" cy="281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E1F5E100-57DD-4106-9600-CDB75908D3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31" y="945284"/>
            <a:ext cx="315885" cy="315885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34374292-ECE6-4007-80EB-BD00CBF6D5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30700" y="1387666"/>
            <a:ext cx="302677" cy="302677"/>
          </a:xfrm>
          <a:prstGeom prst="rect">
            <a:avLst/>
          </a:prstGeom>
        </p:spPr>
      </p:pic>
      <p:pic>
        <p:nvPicPr>
          <p:cNvPr id="13" name="Picture 4" descr="Cromatina - Wikipedia, la enciclopedia libre">
            <a:extLst>
              <a:ext uri="{FF2B5EF4-FFF2-40B4-BE49-F238E27FC236}">
                <a16:creationId xmlns:a16="http://schemas.microsoft.com/office/drawing/2014/main" id="{035EEDFC-AB7B-4153-82B6-59DB39D085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036782" y="458665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Cromatina - Wikipedia, la enciclopedia libre">
            <a:extLst>
              <a:ext uri="{FF2B5EF4-FFF2-40B4-BE49-F238E27FC236}">
                <a16:creationId xmlns:a16="http://schemas.microsoft.com/office/drawing/2014/main" id="{AA43E546-644B-46E4-8E0E-C438A32BC9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212842" y="445764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Cromatina - Wikipedia, la enciclopedia libre">
            <a:extLst>
              <a:ext uri="{FF2B5EF4-FFF2-40B4-BE49-F238E27FC236}">
                <a16:creationId xmlns:a16="http://schemas.microsoft.com/office/drawing/2014/main" id="{6C94BB05-B924-4B00-8A99-19E4648C28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761015" y="877882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romatina - Wikipedia, la enciclopedia libre">
            <a:extLst>
              <a:ext uri="{FF2B5EF4-FFF2-40B4-BE49-F238E27FC236}">
                <a16:creationId xmlns:a16="http://schemas.microsoft.com/office/drawing/2014/main" id="{F5D0A10C-7DF0-42B7-A634-83E8F3A36D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956527" y="870422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Forma libre: forma 16">
            <a:extLst>
              <a:ext uri="{FF2B5EF4-FFF2-40B4-BE49-F238E27FC236}">
                <a16:creationId xmlns:a16="http://schemas.microsoft.com/office/drawing/2014/main" id="{14043718-9B97-489F-B023-5064DAC84030}"/>
              </a:ext>
            </a:extLst>
          </p:cNvPr>
          <p:cNvSpPr/>
          <p:nvPr/>
        </p:nvSpPr>
        <p:spPr>
          <a:xfrm>
            <a:off x="435789" y="642904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" name="Forma libre: forma 17">
            <a:extLst>
              <a:ext uri="{FF2B5EF4-FFF2-40B4-BE49-F238E27FC236}">
                <a16:creationId xmlns:a16="http://schemas.microsoft.com/office/drawing/2014/main" id="{D2D3A7A2-9D9F-46B1-A4FB-CD84F5B55A31}"/>
              </a:ext>
            </a:extLst>
          </p:cNvPr>
          <p:cNvSpPr/>
          <p:nvPr/>
        </p:nvSpPr>
        <p:spPr>
          <a:xfrm>
            <a:off x="502180" y="636139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E7A16BFE-8A9B-4B93-8198-2E82994BE98F}"/>
              </a:ext>
            </a:extLst>
          </p:cNvPr>
          <p:cNvSpPr/>
          <p:nvPr/>
        </p:nvSpPr>
        <p:spPr>
          <a:xfrm rot="19757530">
            <a:off x="513589" y="1194773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" name="Forma libre: forma 19">
            <a:extLst>
              <a:ext uri="{FF2B5EF4-FFF2-40B4-BE49-F238E27FC236}">
                <a16:creationId xmlns:a16="http://schemas.microsoft.com/office/drawing/2014/main" id="{46278D51-13F4-4536-A028-63F03CC5917D}"/>
              </a:ext>
            </a:extLst>
          </p:cNvPr>
          <p:cNvSpPr/>
          <p:nvPr/>
        </p:nvSpPr>
        <p:spPr>
          <a:xfrm rot="19757530">
            <a:off x="448613" y="1206025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DDC5F831-E93D-4BF6-B191-DE310F0BD02A}"/>
              </a:ext>
            </a:extLst>
          </p:cNvPr>
          <p:cNvSpPr/>
          <p:nvPr/>
        </p:nvSpPr>
        <p:spPr>
          <a:xfrm rot="15598136">
            <a:off x="1282097" y="1354696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209B9985-9CD4-4D46-A56E-8AC6553E5E55}"/>
              </a:ext>
            </a:extLst>
          </p:cNvPr>
          <p:cNvSpPr/>
          <p:nvPr/>
        </p:nvSpPr>
        <p:spPr>
          <a:xfrm rot="15598136">
            <a:off x="1280460" y="1426836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AF6C8302-9CC3-4FD9-91DE-1F27AAB0C551}"/>
              </a:ext>
            </a:extLst>
          </p:cNvPr>
          <p:cNvSpPr/>
          <p:nvPr/>
        </p:nvSpPr>
        <p:spPr>
          <a:xfrm rot="18622189">
            <a:off x="780698" y="1202810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26041452-FB7F-4882-A1F1-5C7ED4287BB9}"/>
              </a:ext>
            </a:extLst>
          </p:cNvPr>
          <p:cNvSpPr/>
          <p:nvPr/>
        </p:nvSpPr>
        <p:spPr>
          <a:xfrm rot="18622189">
            <a:off x="712248" y="1249628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27" name="Conector recto de flecha 26">
            <a:extLst>
              <a:ext uri="{FF2B5EF4-FFF2-40B4-BE49-F238E27FC236}">
                <a16:creationId xmlns:a16="http://schemas.microsoft.com/office/drawing/2014/main" id="{23E71C06-623A-4B85-B401-7F722DE90F68}"/>
              </a:ext>
            </a:extLst>
          </p:cNvPr>
          <p:cNvCxnSpPr>
            <a:cxnSpLocks/>
          </p:cNvCxnSpPr>
          <p:nvPr/>
        </p:nvCxnSpPr>
        <p:spPr>
          <a:xfrm>
            <a:off x="1836768" y="1028511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167B526D-AF01-48FE-9282-4F8F044003E8}"/>
              </a:ext>
            </a:extLst>
          </p:cNvPr>
          <p:cNvSpPr txBox="1"/>
          <p:nvPr/>
        </p:nvSpPr>
        <p:spPr>
          <a:xfrm>
            <a:off x="2495349" y="1919921"/>
            <a:ext cx="11608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METAFASE I</a:t>
            </a:r>
          </a:p>
        </p:txBody>
      </p:sp>
      <p:sp>
        <p:nvSpPr>
          <p:cNvPr id="29" name="Rectángulo: esquinas redondeadas 28">
            <a:extLst>
              <a:ext uri="{FF2B5EF4-FFF2-40B4-BE49-F238E27FC236}">
                <a16:creationId xmlns:a16="http://schemas.microsoft.com/office/drawing/2014/main" id="{B056BF0D-C439-4ACD-9672-1E449AB53A4E}"/>
              </a:ext>
            </a:extLst>
          </p:cNvPr>
          <p:cNvSpPr/>
          <p:nvPr/>
        </p:nvSpPr>
        <p:spPr>
          <a:xfrm>
            <a:off x="2495349" y="1919921"/>
            <a:ext cx="1160895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" name="Elipse 29">
            <a:extLst>
              <a:ext uri="{FF2B5EF4-FFF2-40B4-BE49-F238E27FC236}">
                <a16:creationId xmlns:a16="http://schemas.microsoft.com/office/drawing/2014/main" id="{7F8A107E-2513-4FCE-894F-9A28EF76C0D6}"/>
              </a:ext>
            </a:extLst>
          </p:cNvPr>
          <p:cNvSpPr/>
          <p:nvPr/>
        </p:nvSpPr>
        <p:spPr>
          <a:xfrm>
            <a:off x="2290822" y="366915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1" name="Picture 2" descr="Herencia de las mitocondrias">
            <a:extLst>
              <a:ext uri="{FF2B5EF4-FFF2-40B4-BE49-F238E27FC236}">
                <a16:creationId xmlns:a16="http://schemas.microsoft.com/office/drawing/2014/main" id="{EE93A149-AE19-4677-B32A-1727EA9E87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410117" y="671282"/>
            <a:ext cx="259934" cy="201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2" descr="Herencia de las mitocondrias">
            <a:extLst>
              <a:ext uri="{FF2B5EF4-FFF2-40B4-BE49-F238E27FC236}">
                <a16:creationId xmlns:a16="http://schemas.microsoft.com/office/drawing/2014/main" id="{AEF0D331-BBCB-4672-AFF5-779A91CF8A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3230977" y="1408243"/>
            <a:ext cx="302317" cy="23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097E37A2-5519-4BFC-A92A-A0299DA31F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18532" y="429280"/>
            <a:ext cx="315885" cy="315885"/>
          </a:xfrm>
          <a:prstGeom prst="rect">
            <a:avLst/>
          </a:prstGeom>
        </p:spPr>
      </p:pic>
      <p:pic>
        <p:nvPicPr>
          <p:cNvPr id="34" name="Imagen 33">
            <a:extLst>
              <a:ext uri="{FF2B5EF4-FFF2-40B4-BE49-F238E27FC236}">
                <a16:creationId xmlns:a16="http://schemas.microsoft.com/office/drawing/2014/main" id="{DFEC2664-C67E-4485-B1C6-FEC5E46330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4564" y="1468534"/>
            <a:ext cx="302677" cy="302677"/>
          </a:xfrm>
          <a:prstGeom prst="rect">
            <a:avLst/>
          </a:prstGeom>
        </p:spPr>
      </p:pic>
      <p:pic>
        <p:nvPicPr>
          <p:cNvPr id="38" name="Picture 4" descr="Cromatina - Wikipedia, la enciclopedia libre">
            <a:extLst>
              <a:ext uri="{FF2B5EF4-FFF2-40B4-BE49-F238E27FC236}">
                <a16:creationId xmlns:a16="http://schemas.microsoft.com/office/drawing/2014/main" id="{A6399C6C-9CEA-42A6-B55A-11C5EB948B5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2600566" y="979281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7" name="CuadroTexto 46">
            <a:extLst>
              <a:ext uri="{FF2B5EF4-FFF2-40B4-BE49-F238E27FC236}">
                <a16:creationId xmlns:a16="http://schemas.microsoft.com/office/drawing/2014/main" id="{186526D5-C2DD-48E6-9A52-9485A46D4E52}"/>
              </a:ext>
            </a:extLst>
          </p:cNvPr>
          <p:cNvSpPr txBox="1"/>
          <p:nvPr/>
        </p:nvSpPr>
        <p:spPr>
          <a:xfrm>
            <a:off x="800264" y="55505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2n</a:t>
            </a:r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id="{BA85FCED-25EF-4F3E-AAEC-47934C5049EA}"/>
              </a:ext>
            </a:extLst>
          </p:cNvPr>
          <p:cNvSpPr txBox="1"/>
          <p:nvPr/>
        </p:nvSpPr>
        <p:spPr>
          <a:xfrm>
            <a:off x="9790" y="2298707"/>
            <a:ext cx="2400328" cy="18004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latin typeface="Oxygen Light" panose="020B0604020202020204" charset="0"/>
              </a:rPr>
              <a:t>La </a:t>
            </a:r>
            <a:r>
              <a:rPr lang="es-ES" sz="1200" b="1">
                <a:latin typeface="Oxygen Light" panose="020B0604020202020204" charset="0"/>
              </a:rPr>
              <a:t>cromatina</a:t>
            </a:r>
            <a:r>
              <a:rPr lang="es-ES" sz="1200">
                <a:latin typeface="Oxygen Light" panose="020B0604020202020204" charset="0"/>
              </a:rPr>
              <a:t> </a:t>
            </a:r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  <a:sym typeface="Wingdings" panose="05000000000000000000" pitchFamily="2" charset="2"/>
              </a:rPr>
              <a:t></a:t>
            </a:r>
            <a:r>
              <a:rPr lang="es-ES" sz="1200">
                <a:latin typeface="Oxygen Light" panose="020B0604020202020204" charset="0"/>
                <a:sym typeface="Wingdings" panose="05000000000000000000" pitchFamily="2" charset="2"/>
              </a:rPr>
              <a:t> </a:t>
            </a:r>
            <a:r>
              <a:rPr lang="es-ES" sz="1200" b="1">
                <a:latin typeface="Oxygen Light" panose="020B0604020202020204" charset="0"/>
                <a:sym typeface="Wingdings" panose="05000000000000000000" pitchFamily="2" charset="2"/>
              </a:rPr>
              <a:t>cromosomes</a:t>
            </a:r>
            <a:endParaRPr lang="es-ES" sz="1200">
              <a:latin typeface="Oxygen Light" panose="020B0604020202020204" charset="0"/>
              <a:sym typeface="Wingdings" panose="05000000000000000000" pitchFamily="2" charset="2"/>
            </a:endParaRPr>
          </a:p>
          <a:p>
            <a:pPr marL="171450" lvl="1" indent="4763"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S’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emparellen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amb l’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homòleg</a:t>
            </a:r>
          </a:p>
          <a:p>
            <a:pPr marL="171450" lvl="1" indent="4763"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ENTRECREUAMENT: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les cromàtides intercanvien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segments d’ADN</a:t>
            </a: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Desaparell l’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embolcall nuclear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i 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nuclèol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.</a:t>
            </a: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latin typeface="Oxygen Light" panose="020B0604020202020204" charset="0"/>
                <a:sym typeface="Wingdings" panose="05000000000000000000" pitchFamily="2" charset="2"/>
              </a:rPr>
              <a:t>Es forma el </a:t>
            </a:r>
            <a:r>
              <a:rPr lang="es-ES" sz="1200" b="1">
                <a:latin typeface="Oxygen Light" panose="020B0604020202020204" charset="0"/>
                <a:sym typeface="Wingdings" panose="05000000000000000000" pitchFamily="2" charset="2"/>
              </a:rPr>
              <a:t>fus acromàtic</a:t>
            </a:r>
            <a:r>
              <a:rPr lang="es-ES" sz="1200">
                <a:latin typeface="Oxygen Light" panose="020B0604020202020204" charset="0"/>
                <a:sym typeface="Wingdings" panose="05000000000000000000" pitchFamily="2" charset="2"/>
              </a:rPr>
              <a:t>.</a:t>
            </a:r>
          </a:p>
        </p:txBody>
      </p:sp>
      <p:sp>
        <p:nvSpPr>
          <p:cNvPr id="50" name="Diagrama de flujo: proceso 49">
            <a:extLst>
              <a:ext uri="{FF2B5EF4-FFF2-40B4-BE49-F238E27FC236}">
                <a16:creationId xmlns:a16="http://schemas.microsoft.com/office/drawing/2014/main" id="{2C39D566-2F9E-495E-B643-FD5CD779E58C}"/>
              </a:ext>
            </a:extLst>
          </p:cNvPr>
          <p:cNvSpPr/>
          <p:nvPr/>
        </p:nvSpPr>
        <p:spPr>
          <a:xfrm>
            <a:off x="249138" y="4067450"/>
            <a:ext cx="2019929" cy="1114150"/>
          </a:xfrm>
          <a:prstGeom prst="flowChartProcess">
            <a:avLst/>
          </a:prstGeom>
          <a:noFill/>
          <a:ln w="28575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4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3" name="Picture 2" descr="Cromosomas: qué son, tipos y partes - RESUMEN">
            <a:extLst>
              <a:ext uri="{FF2B5EF4-FFF2-40B4-BE49-F238E27FC236}">
                <a16:creationId xmlns:a16="http://schemas.microsoft.com/office/drawing/2014/main" id="{0ABC1C6F-C10C-476D-81FC-22477D300E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500" b="76750" l="77167" r="91000">
                        <a14:foregroundMark x1="79000" y1="25750" x2="79000" y2="29500"/>
                        <a14:foregroundMark x1="88833" y1="24500" x2="88000" y2="30250"/>
                        <a14:foregroundMark x1="78833" y1="74750" x2="80333" y2="74000"/>
                        <a14:foregroundMark x1="90000" y1="71250" x2="90000" y2="67500"/>
                        <a14:foregroundMark x1="88833" y1="72750" x2="88500" y2="75500"/>
                        <a14:foregroundMark x1="78500" y1="62750" x2="77667" y2="71750"/>
                        <a14:foregroundMark x1="79500" y1="26500" x2="77167" y2="34500"/>
                        <a14:foregroundMark x1="79167" y1="24750" x2="79167" y2="24500"/>
                        <a14:foregroundMark x1="80333" y1="75000" x2="80333" y2="75458"/>
                        <a14:backgroundMark x1="79667" y1="76750" x2="80833" y2="77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063" t="23244" r="7328" b="21009"/>
          <a:stretch/>
        </p:blipFill>
        <p:spPr bwMode="auto">
          <a:xfrm>
            <a:off x="320981" y="4179568"/>
            <a:ext cx="343032" cy="767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4" name="Picture 2" descr="Cromosomas: qué son, tipos y partes - RESUMEN">
            <a:extLst>
              <a:ext uri="{FF2B5EF4-FFF2-40B4-BE49-F238E27FC236}">
                <a16:creationId xmlns:a16="http://schemas.microsoft.com/office/drawing/2014/main" id="{69B29D2C-0B11-48E5-BE60-17F6EBDA21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500" b="76750" l="77167" r="91000">
                        <a14:foregroundMark x1="79000" y1="25750" x2="79000" y2="29500"/>
                        <a14:foregroundMark x1="88833" y1="24500" x2="88000" y2="30250"/>
                        <a14:foregroundMark x1="78833" y1="74750" x2="80333" y2="74000"/>
                        <a14:foregroundMark x1="90000" y1="71250" x2="90000" y2="67500"/>
                        <a14:foregroundMark x1="88833" y1="72750" x2="88500" y2="75500"/>
                        <a14:foregroundMark x1="78500" y1="62750" x2="77667" y2="71750"/>
                        <a14:foregroundMark x1="79500" y1="26500" x2="77167" y2="34500"/>
                        <a14:foregroundMark x1="79167" y1="24750" x2="79167" y2="24500"/>
                        <a14:foregroundMark x1="80333" y1="75000" x2="80333" y2="75458"/>
                        <a14:backgroundMark x1="79667" y1="76750" x2="80833" y2="77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063" t="23244" r="7328" b="21009"/>
          <a:stretch/>
        </p:blipFill>
        <p:spPr bwMode="auto">
          <a:xfrm>
            <a:off x="667462" y="4179567"/>
            <a:ext cx="343032" cy="767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Elipse 55">
            <a:extLst>
              <a:ext uri="{FF2B5EF4-FFF2-40B4-BE49-F238E27FC236}">
                <a16:creationId xmlns:a16="http://schemas.microsoft.com/office/drawing/2014/main" id="{45A733F3-35E7-4738-ADE1-8F21B4FD7B85}"/>
              </a:ext>
            </a:extLst>
          </p:cNvPr>
          <p:cNvSpPr/>
          <p:nvPr/>
        </p:nvSpPr>
        <p:spPr>
          <a:xfrm>
            <a:off x="706596" y="4738899"/>
            <a:ext cx="66181" cy="157520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7" name="Elipse 56">
            <a:extLst>
              <a:ext uri="{FF2B5EF4-FFF2-40B4-BE49-F238E27FC236}">
                <a16:creationId xmlns:a16="http://schemas.microsoft.com/office/drawing/2014/main" id="{73A81E23-418A-4C44-A390-4D488E46FC89}"/>
              </a:ext>
            </a:extLst>
          </p:cNvPr>
          <p:cNvSpPr/>
          <p:nvPr/>
        </p:nvSpPr>
        <p:spPr>
          <a:xfrm>
            <a:off x="553226" y="4738899"/>
            <a:ext cx="66181" cy="157520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58" name="Picture 2" descr="Cromosomas: qué son, tipos y partes - RESUMEN">
            <a:extLst>
              <a:ext uri="{FF2B5EF4-FFF2-40B4-BE49-F238E27FC236}">
                <a16:creationId xmlns:a16="http://schemas.microsoft.com/office/drawing/2014/main" id="{137972AA-1340-442C-B1BE-FFA59961D5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500" b="76750" l="77167" r="91000">
                        <a14:foregroundMark x1="79000" y1="25750" x2="79000" y2="29500"/>
                        <a14:foregroundMark x1="88833" y1="24500" x2="88000" y2="30250"/>
                        <a14:foregroundMark x1="78833" y1="74750" x2="80333" y2="74000"/>
                        <a14:foregroundMark x1="90000" y1="71250" x2="90000" y2="67500"/>
                        <a14:foregroundMark x1="88833" y1="72750" x2="88500" y2="75500"/>
                        <a14:foregroundMark x1="78500" y1="62750" x2="77667" y2="71750"/>
                        <a14:foregroundMark x1="79500" y1="26500" x2="77167" y2="34500"/>
                        <a14:foregroundMark x1="79167" y1="24750" x2="79167" y2="24500"/>
                        <a14:foregroundMark x1="80333" y1="75000" x2="80333" y2="75458"/>
                        <a14:backgroundMark x1="79667" y1="76750" x2="80833" y2="77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063" t="23244" r="7328" b="21009"/>
          <a:stretch/>
        </p:blipFill>
        <p:spPr bwMode="auto">
          <a:xfrm>
            <a:off x="1226517" y="4177642"/>
            <a:ext cx="343032" cy="767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9" name="Picture 2" descr="Cromosomas: qué son, tipos y partes - RESUMEN">
            <a:extLst>
              <a:ext uri="{FF2B5EF4-FFF2-40B4-BE49-F238E27FC236}">
                <a16:creationId xmlns:a16="http://schemas.microsoft.com/office/drawing/2014/main" id="{ECD5AE25-3187-4528-9899-E84CC5FBEF5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4500" b="76750" l="77167" r="91000">
                        <a14:foregroundMark x1="79000" y1="25750" x2="79000" y2="29500"/>
                        <a14:foregroundMark x1="88833" y1="24500" x2="88000" y2="30250"/>
                        <a14:foregroundMark x1="78833" y1="74750" x2="80333" y2="74000"/>
                        <a14:foregroundMark x1="90000" y1="71250" x2="90000" y2="67500"/>
                        <a14:foregroundMark x1="88833" y1="72750" x2="88500" y2="75500"/>
                        <a14:foregroundMark x1="78500" y1="62750" x2="77667" y2="71750"/>
                        <a14:foregroundMark x1="79500" y1="26500" x2="77167" y2="34500"/>
                        <a14:foregroundMark x1="79167" y1="24750" x2="79167" y2="24500"/>
                        <a14:foregroundMark x1="80333" y1="75000" x2="80333" y2="75458"/>
                        <a14:backgroundMark x1="79667" y1="76750" x2="80833" y2="77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6063" t="23244" r="7328" b="21009"/>
          <a:stretch/>
        </p:blipFill>
        <p:spPr bwMode="auto">
          <a:xfrm>
            <a:off x="1572998" y="4177641"/>
            <a:ext cx="343032" cy="7675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62" name="Conector recto de flecha 61">
            <a:extLst>
              <a:ext uri="{FF2B5EF4-FFF2-40B4-BE49-F238E27FC236}">
                <a16:creationId xmlns:a16="http://schemas.microsoft.com/office/drawing/2014/main" id="{C55C5BD9-24DC-4632-AA0A-3A67F1DB1441}"/>
              </a:ext>
            </a:extLst>
          </p:cNvPr>
          <p:cNvCxnSpPr>
            <a:cxnSpLocks/>
          </p:cNvCxnSpPr>
          <p:nvPr/>
        </p:nvCxnSpPr>
        <p:spPr>
          <a:xfrm>
            <a:off x="997048" y="4508437"/>
            <a:ext cx="219488" cy="0"/>
          </a:xfrm>
          <a:prstGeom prst="straightConnector1">
            <a:avLst/>
          </a:prstGeom>
          <a:ln w="381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66" name="Elipse 65">
            <a:extLst>
              <a:ext uri="{FF2B5EF4-FFF2-40B4-BE49-F238E27FC236}">
                <a16:creationId xmlns:a16="http://schemas.microsoft.com/office/drawing/2014/main" id="{AD1B3158-4DC4-4497-AA73-C512F18E3F59}"/>
              </a:ext>
            </a:extLst>
          </p:cNvPr>
          <p:cNvSpPr/>
          <p:nvPr/>
        </p:nvSpPr>
        <p:spPr>
          <a:xfrm>
            <a:off x="355342" y="4748384"/>
            <a:ext cx="66181" cy="157520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7" name="Elipse 66">
            <a:extLst>
              <a:ext uri="{FF2B5EF4-FFF2-40B4-BE49-F238E27FC236}">
                <a16:creationId xmlns:a16="http://schemas.microsoft.com/office/drawing/2014/main" id="{23735B16-4C45-488B-8625-67E67B0321D1}"/>
              </a:ext>
            </a:extLst>
          </p:cNvPr>
          <p:cNvSpPr/>
          <p:nvPr/>
        </p:nvSpPr>
        <p:spPr>
          <a:xfrm>
            <a:off x="896258" y="4738899"/>
            <a:ext cx="66181" cy="157520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1" name="Elipse 70">
            <a:extLst>
              <a:ext uri="{FF2B5EF4-FFF2-40B4-BE49-F238E27FC236}">
                <a16:creationId xmlns:a16="http://schemas.microsoft.com/office/drawing/2014/main" id="{2217C196-7AD8-4F69-A053-6BDFA37C0381}"/>
              </a:ext>
            </a:extLst>
          </p:cNvPr>
          <p:cNvSpPr/>
          <p:nvPr/>
        </p:nvSpPr>
        <p:spPr>
          <a:xfrm>
            <a:off x="700269" y="4194956"/>
            <a:ext cx="66181" cy="157520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2" name="Elipse 71">
            <a:extLst>
              <a:ext uri="{FF2B5EF4-FFF2-40B4-BE49-F238E27FC236}">
                <a16:creationId xmlns:a16="http://schemas.microsoft.com/office/drawing/2014/main" id="{792CFF83-0372-4299-B374-A01AA9EB3900}"/>
              </a:ext>
            </a:extLst>
          </p:cNvPr>
          <p:cNvSpPr/>
          <p:nvPr/>
        </p:nvSpPr>
        <p:spPr>
          <a:xfrm>
            <a:off x="551661" y="4194956"/>
            <a:ext cx="66181" cy="157520"/>
          </a:xfrm>
          <a:prstGeom prst="ellipse">
            <a:avLst/>
          </a:prstGeom>
          <a:solidFill>
            <a:srgbClr val="7AA77F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3" name="Elipse 72">
            <a:extLst>
              <a:ext uri="{FF2B5EF4-FFF2-40B4-BE49-F238E27FC236}">
                <a16:creationId xmlns:a16="http://schemas.microsoft.com/office/drawing/2014/main" id="{60E24901-8BFF-4518-88A5-FE8206D84095}"/>
              </a:ext>
            </a:extLst>
          </p:cNvPr>
          <p:cNvSpPr/>
          <p:nvPr/>
        </p:nvSpPr>
        <p:spPr>
          <a:xfrm>
            <a:off x="353391" y="4187978"/>
            <a:ext cx="66181" cy="157520"/>
          </a:xfrm>
          <a:prstGeom prst="ellipse">
            <a:avLst/>
          </a:prstGeom>
          <a:solidFill>
            <a:srgbClr val="7AA77F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4" name="Elipse 73">
            <a:extLst>
              <a:ext uri="{FF2B5EF4-FFF2-40B4-BE49-F238E27FC236}">
                <a16:creationId xmlns:a16="http://schemas.microsoft.com/office/drawing/2014/main" id="{4BD9F418-86D5-4C84-A121-67CB13FB5500}"/>
              </a:ext>
            </a:extLst>
          </p:cNvPr>
          <p:cNvSpPr/>
          <p:nvPr/>
        </p:nvSpPr>
        <p:spPr>
          <a:xfrm>
            <a:off x="894693" y="4194956"/>
            <a:ext cx="66181" cy="157520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79" name="Elipse 78">
            <a:extLst>
              <a:ext uri="{FF2B5EF4-FFF2-40B4-BE49-F238E27FC236}">
                <a16:creationId xmlns:a16="http://schemas.microsoft.com/office/drawing/2014/main" id="{A4D4D209-4BEF-4BC1-AC7A-C0644BC93EEC}"/>
              </a:ext>
            </a:extLst>
          </p:cNvPr>
          <p:cNvSpPr/>
          <p:nvPr/>
        </p:nvSpPr>
        <p:spPr>
          <a:xfrm>
            <a:off x="1253066" y="4187978"/>
            <a:ext cx="66181" cy="157520"/>
          </a:xfrm>
          <a:prstGeom prst="ellipse">
            <a:avLst/>
          </a:prstGeom>
          <a:solidFill>
            <a:srgbClr val="7AA77F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0" name="Elipse 79">
            <a:extLst>
              <a:ext uri="{FF2B5EF4-FFF2-40B4-BE49-F238E27FC236}">
                <a16:creationId xmlns:a16="http://schemas.microsoft.com/office/drawing/2014/main" id="{B6AD56DE-53EB-445B-B3E7-AEB9959A2C2A}"/>
              </a:ext>
            </a:extLst>
          </p:cNvPr>
          <p:cNvSpPr/>
          <p:nvPr/>
        </p:nvSpPr>
        <p:spPr>
          <a:xfrm>
            <a:off x="1265750" y="4741068"/>
            <a:ext cx="66181" cy="157520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1" name="Elipse 80">
            <a:extLst>
              <a:ext uri="{FF2B5EF4-FFF2-40B4-BE49-F238E27FC236}">
                <a16:creationId xmlns:a16="http://schemas.microsoft.com/office/drawing/2014/main" id="{BC057196-C7C6-46D4-AC8E-001C707163B0}"/>
              </a:ext>
            </a:extLst>
          </p:cNvPr>
          <p:cNvSpPr/>
          <p:nvPr/>
        </p:nvSpPr>
        <p:spPr>
          <a:xfrm>
            <a:off x="1803678" y="4187978"/>
            <a:ext cx="66181" cy="157520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2" name="Elipse 81">
            <a:extLst>
              <a:ext uri="{FF2B5EF4-FFF2-40B4-BE49-F238E27FC236}">
                <a16:creationId xmlns:a16="http://schemas.microsoft.com/office/drawing/2014/main" id="{66172A4B-841C-4210-B162-4D1272EEC0E6}"/>
              </a:ext>
            </a:extLst>
          </p:cNvPr>
          <p:cNvSpPr/>
          <p:nvPr/>
        </p:nvSpPr>
        <p:spPr>
          <a:xfrm>
            <a:off x="1793125" y="4738899"/>
            <a:ext cx="66181" cy="157520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3" name="Elipse 82">
            <a:extLst>
              <a:ext uri="{FF2B5EF4-FFF2-40B4-BE49-F238E27FC236}">
                <a16:creationId xmlns:a16="http://schemas.microsoft.com/office/drawing/2014/main" id="{AE82B4DB-AAB8-454D-B9F5-AA5C30E242AE}"/>
              </a:ext>
            </a:extLst>
          </p:cNvPr>
          <p:cNvSpPr/>
          <p:nvPr/>
        </p:nvSpPr>
        <p:spPr>
          <a:xfrm>
            <a:off x="1609254" y="4194304"/>
            <a:ext cx="66181" cy="157520"/>
          </a:xfrm>
          <a:prstGeom prst="ellipse">
            <a:avLst/>
          </a:prstGeom>
          <a:solidFill>
            <a:srgbClr val="7AA77F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4" name="Elipse 83">
            <a:extLst>
              <a:ext uri="{FF2B5EF4-FFF2-40B4-BE49-F238E27FC236}">
                <a16:creationId xmlns:a16="http://schemas.microsoft.com/office/drawing/2014/main" id="{BB44528E-9EBB-47E2-B7C7-F503259FE140}"/>
              </a:ext>
            </a:extLst>
          </p:cNvPr>
          <p:cNvSpPr/>
          <p:nvPr/>
        </p:nvSpPr>
        <p:spPr>
          <a:xfrm>
            <a:off x="1450022" y="4187978"/>
            <a:ext cx="66181" cy="157520"/>
          </a:xfrm>
          <a:prstGeom prst="ellipse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5" name="Elipse 84">
            <a:extLst>
              <a:ext uri="{FF2B5EF4-FFF2-40B4-BE49-F238E27FC236}">
                <a16:creationId xmlns:a16="http://schemas.microsoft.com/office/drawing/2014/main" id="{292289D7-E34A-4E84-998A-411B615BDA14}"/>
              </a:ext>
            </a:extLst>
          </p:cNvPr>
          <p:cNvSpPr/>
          <p:nvPr/>
        </p:nvSpPr>
        <p:spPr>
          <a:xfrm>
            <a:off x="1458749" y="4738899"/>
            <a:ext cx="66181" cy="157520"/>
          </a:xfrm>
          <a:prstGeom prst="ellipse">
            <a:avLst/>
          </a:prstGeom>
          <a:solidFill>
            <a:schemeClr val="accent5"/>
          </a:solidFill>
          <a:ln w="12700">
            <a:solidFill>
              <a:schemeClr val="bg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6" name="Elipse 85">
            <a:extLst>
              <a:ext uri="{FF2B5EF4-FFF2-40B4-BE49-F238E27FC236}">
                <a16:creationId xmlns:a16="http://schemas.microsoft.com/office/drawing/2014/main" id="{1A0CA4A9-E1F5-4CC8-AD92-7C4519694FEC}"/>
              </a:ext>
            </a:extLst>
          </p:cNvPr>
          <p:cNvSpPr/>
          <p:nvPr/>
        </p:nvSpPr>
        <p:spPr>
          <a:xfrm>
            <a:off x="1599867" y="4738899"/>
            <a:ext cx="66181" cy="157520"/>
          </a:xfrm>
          <a:prstGeom prst="ellipse">
            <a:avLst/>
          </a:prstGeom>
          <a:solidFill>
            <a:schemeClr val="accent3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7" name="Elipse 86">
            <a:extLst>
              <a:ext uri="{FF2B5EF4-FFF2-40B4-BE49-F238E27FC236}">
                <a16:creationId xmlns:a16="http://schemas.microsoft.com/office/drawing/2014/main" id="{15816FAD-CD9E-449C-BE17-FAB6EDB44DA9}"/>
              </a:ext>
            </a:extLst>
          </p:cNvPr>
          <p:cNvSpPr/>
          <p:nvPr/>
        </p:nvSpPr>
        <p:spPr>
          <a:xfrm rot="20559102">
            <a:off x="374763" y="4376595"/>
            <a:ext cx="62661" cy="125351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9" name="Elipse 88">
            <a:extLst>
              <a:ext uri="{FF2B5EF4-FFF2-40B4-BE49-F238E27FC236}">
                <a16:creationId xmlns:a16="http://schemas.microsoft.com/office/drawing/2014/main" id="{CC62407D-5CA2-42A4-97C8-416C99E5FBD7}"/>
              </a:ext>
            </a:extLst>
          </p:cNvPr>
          <p:cNvSpPr/>
          <p:nvPr/>
        </p:nvSpPr>
        <p:spPr>
          <a:xfrm rot="20559102">
            <a:off x="1284525" y="4376593"/>
            <a:ext cx="62661" cy="125351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0" name="Elipse 89">
            <a:extLst>
              <a:ext uri="{FF2B5EF4-FFF2-40B4-BE49-F238E27FC236}">
                <a16:creationId xmlns:a16="http://schemas.microsoft.com/office/drawing/2014/main" id="{D1A5640F-084B-4E09-A5BD-BA1B81556160}"/>
              </a:ext>
            </a:extLst>
          </p:cNvPr>
          <p:cNvSpPr/>
          <p:nvPr/>
        </p:nvSpPr>
        <p:spPr>
          <a:xfrm rot="20559102">
            <a:off x="1451781" y="4605861"/>
            <a:ext cx="62661" cy="125351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1" name="Elipse 90">
            <a:extLst>
              <a:ext uri="{FF2B5EF4-FFF2-40B4-BE49-F238E27FC236}">
                <a16:creationId xmlns:a16="http://schemas.microsoft.com/office/drawing/2014/main" id="{C7A84DB2-5655-4BF0-AE4F-F5BAD513C7C2}"/>
              </a:ext>
            </a:extLst>
          </p:cNvPr>
          <p:cNvSpPr/>
          <p:nvPr/>
        </p:nvSpPr>
        <p:spPr>
          <a:xfrm rot="20559102">
            <a:off x="725705" y="4377920"/>
            <a:ext cx="62661" cy="125351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2" name="Elipse 91">
            <a:extLst>
              <a:ext uri="{FF2B5EF4-FFF2-40B4-BE49-F238E27FC236}">
                <a16:creationId xmlns:a16="http://schemas.microsoft.com/office/drawing/2014/main" id="{74E346F3-5A11-42FE-B6CD-67BD72CF15A9}"/>
              </a:ext>
            </a:extLst>
          </p:cNvPr>
          <p:cNvSpPr/>
          <p:nvPr/>
        </p:nvSpPr>
        <p:spPr>
          <a:xfrm rot="20559102">
            <a:off x="888378" y="4581947"/>
            <a:ext cx="62661" cy="125351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3" name="Elipse 92">
            <a:extLst>
              <a:ext uri="{FF2B5EF4-FFF2-40B4-BE49-F238E27FC236}">
                <a16:creationId xmlns:a16="http://schemas.microsoft.com/office/drawing/2014/main" id="{6834FBA7-DDB0-4E7A-B283-641CE45BE28C}"/>
              </a:ext>
            </a:extLst>
          </p:cNvPr>
          <p:cNvSpPr/>
          <p:nvPr/>
        </p:nvSpPr>
        <p:spPr>
          <a:xfrm rot="20559102">
            <a:off x="532974" y="4577043"/>
            <a:ext cx="62661" cy="125351"/>
          </a:xfrm>
          <a:prstGeom prst="ellipse">
            <a:avLst/>
          </a:prstGeom>
          <a:solidFill>
            <a:schemeClr val="accent6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4" name="Elipse 93">
            <a:extLst>
              <a:ext uri="{FF2B5EF4-FFF2-40B4-BE49-F238E27FC236}">
                <a16:creationId xmlns:a16="http://schemas.microsoft.com/office/drawing/2014/main" id="{DAE8C64A-2A50-4552-9744-A7CC21C80E6A}"/>
              </a:ext>
            </a:extLst>
          </p:cNvPr>
          <p:cNvSpPr/>
          <p:nvPr/>
        </p:nvSpPr>
        <p:spPr>
          <a:xfrm rot="20559102">
            <a:off x="1634718" y="4376592"/>
            <a:ext cx="62661" cy="125351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95" name="Elipse 94">
            <a:extLst>
              <a:ext uri="{FF2B5EF4-FFF2-40B4-BE49-F238E27FC236}">
                <a16:creationId xmlns:a16="http://schemas.microsoft.com/office/drawing/2014/main" id="{A2117C5C-1A27-4DD6-AC61-431912B1B5FE}"/>
              </a:ext>
            </a:extLst>
          </p:cNvPr>
          <p:cNvSpPr/>
          <p:nvPr/>
        </p:nvSpPr>
        <p:spPr>
          <a:xfrm rot="20559102">
            <a:off x="1790645" y="4604624"/>
            <a:ext cx="62661" cy="125351"/>
          </a:xfrm>
          <a:prstGeom prst="ellipse">
            <a:avLst/>
          </a:prstGeom>
          <a:solidFill>
            <a:schemeClr val="tx2"/>
          </a:solidFill>
          <a:ln w="12700">
            <a:solidFill>
              <a:schemeClr val="tx1"/>
            </a:solidFill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97" name="Conector: curvado 96">
            <a:extLst>
              <a:ext uri="{FF2B5EF4-FFF2-40B4-BE49-F238E27FC236}">
                <a16:creationId xmlns:a16="http://schemas.microsoft.com/office/drawing/2014/main" id="{4F045DB4-3B0E-4E82-9E4D-031F555D1463}"/>
              </a:ext>
            </a:extLst>
          </p:cNvPr>
          <p:cNvCxnSpPr>
            <a:stCxn id="72" idx="0"/>
            <a:endCxn id="71" idx="0"/>
          </p:cNvCxnSpPr>
          <p:nvPr/>
        </p:nvCxnSpPr>
        <p:spPr>
          <a:xfrm rot="5400000" flipH="1" flipV="1">
            <a:off x="659056" y="4120652"/>
            <a:ext cx="12700" cy="148608"/>
          </a:xfrm>
          <a:prstGeom prst="curvedConnector3">
            <a:avLst>
              <a:gd name="adj1" fmla="val 731252"/>
            </a:avLst>
          </a:prstGeom>
          <a:ln>
            <a:headEnd type="triangle" w="med" len="med"/>
            <a:tailEnd type="triangle" w="med" len="med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99" name="Cerrar llave 98">
            <a:extLst>
              <a:ext uri="{FF2B5EF4-FFF2-40B4-BE49-F238E27FC236}">
                <a16:creationId xmlns:a16="http://schemas.microsoft.com/office/drawing/2014/main" id="{94DF4FC1-6E06-4701-BC6D-69696168A2B4}"/>
              </a:ext>
            </a:extLst>
          </p:cNvPr>
          <p:cNvSpPr/>
          <p:nvPr/>
        </p:nvSpPr>
        <p:spPr>
          <a:xfrm rot="5400000">
            <a:off x="641904" y="4646256"/>
            <a:ext cx="45719" cy="630587"/>
          </a:xfrm>
          <a:prstGeom prst="rightBrac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0" name="Cerrar llave 99">
            <a:extLst>
              <a:ext uri="{FF2B5EF4-FFF2-40B4-BE49-F238E27FC236}">
                <a16:creationId xmlns:a16="http://schemas.microsoft.com/office/drawing/2014/main" id="{C51424C5-100F-4478-9A76-C72F3CF351B4}"/>
              </a:ext>
            </a:extLst>
          </p:cNvPr>
          <p:cNvSpPr/>
          <p:nvPr/>
        </p:nvSpPr>
        <p:spPr>
          <a:xfrm rot="5400000">
            <a:off x="1557115" y="4649627"/>
            <a:ext cx="45719" cy="630587"/>
          </a:xfrm>
          <a:prstGeom prst="rightBrac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01" name="CuadroTexto 100">
            <a:extLst>
              <a:ext uri="{FF2B5EF4-FFF2-40B4-BE49-F238E27FC236}">
                <a16:creationId xmlns:a16="http://schemas.microsoft.com/office/drawing/2014/main" id="{12AD77E2-4A01-465F-8C0B-42FCC844837A}"/>
              </a:ext>
            </a:extLst>
          </p:cNvPr>
          <p:cNvSpPr txBox="1"/>
          <p:nvPr/>
        </p:nvSpPr>
        <p:spPr>
          <a:xfrm>
            <a:off x="180801" y="4950393"/>
            <a:ext cx="992579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600" b="1">
                <a:solidFill>
                  <a:schemeClr val="accent4"/>
                </a:solidFill>
                <a:latin typeface="Oxygen Light" panose="020B0604020202020204" charset="0"/>
              </a:rPr>
              <a:t>cromosomes homòlegs</a:t>
            </a:r>
          </a:p>
        </p:txBody>
      </p:sp>
      <p:sp>
        <p:nvSpPr>
          <p:cNvPr id="102" name="CuadroTexto 101">
            <a:extLst>
              <a:ext uri="{FF2B5EF4-FFF2-40B4-BE49-F238E27FC236}">
                <a16:creationId xmlns:a16="http://schemas.microsoft.com/office/drawing/2014/main" id="{2B82FEC4-45FC-497D-AF45-6D5781A965E6}"/>
              </a:ext>
            </a:extLst>
          </p:cNvPr>
          <p:cNvSpPr txBox="1"/>
          <p:nvPr/>
        </p:nvSpPr>
        <p:spPr>
          <a:xfrm>
            <a:off x="1154216" y="4945236"/>
            <a:ext cx="851515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600" b="1">
                <a:solidFill>
                  <a:schemeClr val="accent4"/>
                </a:solidFill>
                <a:latin typeface="Oxygen Light" panose="020B0604020202020204" charset="0"/>
              </a:rPr>
              <a:t>diferent informació</a:t>
            </a:r>
          </a:p>
        </p:txBody>
      </p:sp>
      <p:pic>
        <p:nvPicPr>
          <p:cNvPr id="128" name="Picture 4" descr="Cromatina - Wikipedia, la enciclopedia libre">
            <a:extLst>
              <a:ext uri="{FF2B5EF4-FFF2-40B4-BE49-F238E27FC236}">
                <a16:creationId xmlns:a16="http://schemas.microsoft.com/office/drawing/2014/main" id="{EF1F4181-8327-4225-B536-DBA74895861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2614635" y="760788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0" name="Picture 4" descr="Cromatina - Wikipedia, la enciclopedia libre">
            <a:extLst>
              <a:ext uri="{FF2B5EF4-FFF2-40B4-BE49-F238E27FC236}">
                <a16:creationId xmlns:a16="http://schemas.microsoft.com/office/drawing/2014/main" id="{7E54536A-99F4-4D6B-A66D-6EF5E1BF3B0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3196254" y="979281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4" descr="Cromatina - Wikipedia, la enciclopedia libre">
            <a:extLst>
              <a:ext uri="{FF2B5EF4-FFF2-40B4-BE49-F238E27FC236}">
                <a16:creationId xmlns:a16="http://schemas.microsoft.com/office/drawing/2014/main" id="{3B0E118C-D2DF-492F-B692-4D58F76687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3196254" y="754589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" name="Elipse 131">
            <a:extLst>
              <a:ext uri="{FF2B5EF4-FFF2-40B4-BE49-F238E27FC236}">
                <a16:creationId xmlns:a16="http://schemas.microsoft.com/office/drawing/2014/main" id="{4B5AA030-DB92-4423-AAEC-9C76A0FC17C8}"/>
              </a:ext>
            </a:extLst>
          </p:cNvPr>
          <p:cNvSpPr/>
          <p:nvPr/>
        </p:nvSpPr>
        <p:spPr>
          <a:xfrm>
            <a:off x="2657597" y="969927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3" name="Elipse 132">
            <a:extLst>
              <a:ext uri="{FF2B5EF4-FFF2-40B4-BE49-F238E27FC236}">
                <a16:creationId xmlns:a16="http://schemas.microsoft.com/office/drawing/2014/main" id="{24B73DE7-A7D2-4CB0-A3FF-73B0CCFDFF23}"/>
              </a:ext>
            </a:extLst>
          </p:cNvPr>
          <p:cNvSpPr/>
          <p:nvPr/>
        </p:nvSpPr>
        <p:spPr>
          <a:xfrm>
            <a:off x="2634737" y="1190031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4" name="Elipse 133">
            <a:extLst>
              <a:ext uri="{FF2B5EF4-FFF2-40B4-BE49-F238E27FC236}">
                <a16:creationId xmlns:a16="http://schemas.microsoft.com/office/drawing/2014/main" id="{508F23F0-4A18-4156-A0A4-F3C3033E9264}"/>
              </a:ext>
            </a:extLst>
          </p:cNvPr>
          <p:cNvSpPr/>
          <p:nvPr/>
        </p:nvSpPr>
        <p:spPr>
          <a:xfrm>
            <a:off x="3233429" y="964534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5" name="Elipse 134">
            <a:extLst>
              <a:ext uri="{FF2B5EF4-FFF2-40B4-BE49-F238E27FC236}">
                <a16:creationId xmlns:a16="http://schemas.microsoft.com/office/drawing/2014/main" id="{13FC1F7D-F0FF-4ED4-A30C-ED955E1335EC}"/>
              </a:ext>
            </a:extLst>
          </p:cNvPr>
          <p:cNvSpPr/>
          <p:nvPr/>
        </p:nvSpPr>
        <p:spPr>
          <a:xfrm>
            <a:off x="3222708" y="1189225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6" name="Forma libre: forma 135">
            <a:extLst>
              <a:ext uri="{FF2B5EF4-FFF2-40B4-BE49-F238E27FC236}">
                <a16:creationId xmlns:a16="http://schemas.microsoft.com/office/drawing/2014/main" id="{1871C453-A054-4CE8-9A8F-6B5B3DE69F18}"/>
              </a:ext>
            </a:extLst>
          </p:cNvPr>
          <p:cNvSpPr/>
          <p:nvPr/>
        </p:nvSpPr>
        <p:spPr>
          <a:xfrm>
            <a:off x="2678134" y="599258"/>
            <a:ext cx="140494" cy="381000"/>
          </a:xfrm>
          <a:custGeom>
            <a:avLst/>
            <a:gdLst>
              <a:gd name="connsiteX0" fmla="*/ 0 w 140494"/>
              <a:gd name="connsiteY0" fmla="*/ 381000 h 381000"/>
              <a:gd name="connsiteX1" fmla="*/ 4763 w 140494"/>
              <a:gd name="connsiteY1" fmla="*/ 266700 h 381000"/>
              <a:gd name="connsiteX2" fmla="*/ 9525 w 140494"/>
              <a:gd name="connsiteY2" fmla="*/ 240506 h 381000"/>
              <a:gd name="connsiteX3" fmla="*/ 11906 w 140494"/>
              <a:gd name="connsiteY3" fmla="*/ 233363 h 381000"/>
              <a:gd name="connsiteX4" fmla="*/ 16669 w 140494"/>
              <a:gd name="connsiteY4" fmla="*/ 204788 h 381000"/>
              <a:gd name="connsiteX5" fmla="*/ 19050 w 140494"/>
              <a:gd name="connsiteY5" fmla="*/ 195263 h 381000"/>
              <a:gd name="connsiteX6" fmla="*/ 21431 w 140494"/>
              <a:gd name="connsiteY6" fmla="*/ 188119 h 381000"/>
              <a:gd name="connsiteX7" fmla="*/ 23813 w 140494"/>
              <a:gd name="connsiteY7" fmla="*/ 178594 h 381000"/>
              <a:gd name="connsiteX8" fmla="*/ 30956 w 140494"/>
              <a:gd name="connsiteY8" fmla="*/ 157163 h 381000"/>
              <a:gd name="connsiteX9" fmla="*/ 33338 w 140494"/>
              <a:gd name="connsiteY9" fmla="*/ 150019 h 381000"/>
              <a:gd name="connsiteX10" fmla="*/ 35719 w 140494"/>
              <a:gd name="connsiteY10" fmla="*/ 142875 h 381000"/>
              <a:gd name="connsiteX11" fmla="*/ 40481 w 140494"/>
              <a:gd name="connsiteY11" fmla="*/ 135731 h 381000"/>
              <a:gd name="connsiteX12" fmla="*/ 45244 w 140494"/>
              <a:gd name="connsiteY12" fmla="*/ 121444 h 381000"/>
              <a:gd name="connsiteX13" fmla="*/ 54769 w 140494"/>
              <a:gd name="connsiteY13" fmla="*/ 107156 h 381000"/>
              <a:gd name="connsiteX14" fmla="*/ 66675 w 140494"/>
              <a:gd name="connsiteY14" fmla="*/ 85725 h 381000"/>
              <a:gd name="connsiteX15" fmla="*/ 71438 w 140494"/>
              <a:gd name="connsiteY15" fmla="*/ 78581 h 381000"/>
              <a:gd name="connsiteX16" fmla="*/ 78581 w 140494"/>
              <a:gd name="connsiteY16" fmla="*/ 73819 h 381000"/>
              <a:gd name="connsiteX17" fmla="*/ 95250 w 140494"/>
              <a:gd name="connsiteY17" fmla="*/ 52388 h 381000"/>
              <a:gd name="connsiteX18" fmla="*/ 111919 w 140494"/>
              <a:gd name="connsiteY18" fmla="*/ 33338 h 381000"/>
              <a:gd name="connsiteX19" fmla="*/ 128588 w 140494"/>
              <a:gd name="connsiteY19" fmla="*/ 14288 h 381000"/>
              <a:gd name="connsiteX20" fmla="*/ 135731 w 140494"/>
              <a:gd name="connsiteY20" fmla="*/ 7144 h 381000"/>
              <a:gd name="connsiteX21" fmla="*/ 140494 w 140494"/>
              <a:gd name="connsiteY21" fmla="*/ 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0494" h="381000">
                <a:moveTo>
                  <a:pt x="0" y="381000"/>
                </a:moveTo>
                <a:cubicBezTo>
                  <a:pt x="7445" y="328881"/>
                  <a:pt x="-426" y="388638"/>
                  <a:pt x="4763" y="266700"/>
                </a:cubicBezTo>
                <a:cubicBezTo>
                  <a:pt x="4872" y="264143"/>
                  <a:pt x="8660" y="243966"/>
                  <a:pt x="9525" y="240506"/>
                </a:cubicBezTo>
                <a:cubicBezTo>
                  <a:pt x="10134" y="238071"/>
                  <a:pt x="11297" y="235798"/>
                  <a:pt x="11906" y="233363"/>
                </a:cubicBezTo>
                <a:cubicBezTo>
                  <a:pt x="15199" y="220192"/>
                  <a:pt x="13979" y="219584"/>
                  <a:pt x="16669" y="204788"/>
                </a:cubicBezTo>
                <a:cubicBezTo>
                  <a:pt x="17254" y="201568"/>
                  <a:pt x="18151" y="198410"/>
                  <a:pt x="19050" y="195263"/>
                </a:cubicBezTo>
                <a:cubicBezTo>
                  <a:pt x="19740" y="192849"/>
                  <a:pt x="20741" y="190533"/>
                  <a:pt x="21431" y="188119"/>
                </a:cubicBezTo>
                <a:cubicBezTo>
                  <a:pt x="22330" y="184972"/>
                  <a:pt x="22873" y="181729"/>
                  <a:pt x="23813" y="178594"/>
                </a:cubicBezTo>
                <a:cubicBezTo>
                  <a:pt x="23817" y="178581"/>
                  <a:pt x="29763" y="160742"/>
                  <a:pt x="30956" y="157163"/>
                </a:cubicBezTo>
                <a:lnTo>
                  <a:pt x="33338" y="150019"/>
                </a:lnTo>
                <a:cubicBezTo>
                  <a:pt x="34132" y="147638"/>
                  <a:pt x="34327" y="144964"/>
                  <a:pt x="35719" y="142875"/>
                </a:cubicBezTo>
                <a:cubicBezTo>
                  <a:pt x="37306" y="140494"/>
                  <a:pt x="39319" y="138346"/>
                  <a:pt x="40481" y="135731"/>
                </a:cubicBezTo>
                <a:cubicBezTo>
                  <a:pt x="42520" y="131144"/>
                  <a:pt x="42459" y="125621"/>
                  <a:pt x="45244" y="121444"/>
                </a:cubicBezTo>
                <a:lnTo>
                  <a:pt x="54769" y="107156"/>
                </a:lnTo>
                <a:cubicBezTo>
                  <a:pt x="58960" y="94583"/>
                  <a:pt x="55758" y="102100"/>
                  <a:pt x="66675" y="85725"/>
                </a:cubicBezTo>
                <a:cubicBezTo>
                  <a:pt x="68263" y="83344"/>
                  <a:pt x="69057" y="80169"/>
                  <a:pt x="71438" y="78581"/>
                </a:cubicBezTo>
                <a:lnTo>
                  <a:pt x="78581" y="73819"/>
                </a:lnTo>
                <a:cubicBezTo>
                  <a:pt x="85090" y="54297"/>
                  <a:pt x="73830" y="84519"/>
                  <a:pt x="95250" y="52388"/>
                </a:cubicBezTo>
                <a:cubicBezTo>
                  <a:pt x="106362" y="35719"/>
                  <a:pt x="100012" y="41275"/>
                  <a:pt x="111919" y="33338"/>
                </a:cubicBezTo>
                <a:cubicBezTo>
                  <a:pt x="128988" y="7733"/>
                  <a:pt x="113703" y="26693"/>
                  <a:pt x="128588" y="14288"/>
                </a:cubicBezTo>
                <a:cubicBezTo>
                  <a:pt x="131175" y="12132"/>
                  <a:pt x="133575" y="9731"/>
                  <a:pt x="135731" y="7144"/>
                </a:cubicBezTo>
                <a:cubicBezTo>
                  <a:pt x="137563" y="4945"/>
                  <a:pt x="140494" y="0"/>
                  <a:pt x="140494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7" name="Forma libre: forma 136">
            <a:extLst>
              <a:ext uri="{FF2B5EF4-FFF2-40B4-BE49-F238E27FC236}">
                <a16:creationId xmlns:a16="http://schemas.microsoft.com/office/drawing/2014/main" id="{921C23A9-E3EE-4EFF-94C5-9D9EC7877875}"/>
              </a:ext>
            </a:extLst>
          </p:cNvPr>
          <p:cNvSpPr/>
          <p:nvPr/>
        </p:nvSpPr>
        <p:spPr>
          <a:xfrm>
            <a:off x="3149622" y="651646"/>
            <a:ext cx="121443" cy="314325"/>
          </a:xfrm>
          <a:custGeom>
            <a:avLst/>
            <a:gdLst>
              <a:gd name="connsiteX0" fmla="*/ 121443 w 121443"/>
              <a:gd name="connsiteY0" fmla="*/ 314325 h 314325"/>
              <a:gd name="connsiteX1" fmla="*/ 119062 w 121443"/>
              <a:gd name="connsiteY1" fmla="*/ 223837 h 314325"/>
              <a:gd name="connsiteX2" fmla="*/ 116681 w 121443"/>
              <a:gd name="connsiteY2" fmla="*/ 216693 h 314325"/>
              <a:gd name="connsiteX3" fmla="*/ 114300 w 121443"/>
              <a:gd name="connsiteY3" fmla="*/ 204787 h 314325"/>
              <a:gd name="connsiteX4" fmla="*/ 109537 w 121443"/>
              <a:gd name="connsiteY4" fmla="*/ 188118 h 314325"/>
              <a:gd name="connsiteX5" fmla="*/ 107156 w 121443"/>
              <a:gd name="connsiteY5" fmla="*/ 178593 h 314325"/>
              <a:gd name="connsiteX6" fmla="*/ 104775 w 121443"/>
              <a:gd name="connsiteY6" fmla="*/ 166687 h 314325"/>
              <a:gd name="connsiteX7" fmla="*/ 100012 w 121443"/>
              <a:gd name="connsiteY7" fmla="*/ 152400 h 314325"/>
              <a:gd name="connsiteX8" fmla="*/ 97631 w 121443"/>
              <a:gd name="connsiteY8" fmla="*/ 142875 h 314325"/>
              <a:gd name="connsiteX9" fmla="*/ 88106 w 121443"/>
              <a:gd name="connsiteY9" fmla="*/ 126206 h 314325"/>
              <a:gd name="connsiteX10" fmla="*/ 83343 w 121443"/>
              <a:gd name="connsiteY10" fmla="*/ 111918 h 314325"/>
              <a:gd name="connsiteX11" fmla="*/ 80962 w 121443"/>
              <a:gd name="connsiteY11" fmla="*/ 104775 h 314325"/>
              <a:gd name="connsiteX12" fmla="*/ 73818 w 121443"/>
              <a:gd name="connsiteY12" fmla="*/ 90487 h 314325"/>
              <a:gd name="connsiteX13" fmla="*/ 64293 w 121443"/>
              <a:gd name="connsiteY13" fmla="*/ 76200 h 314325"/>
              <a:gd name="connsiteX14" fmla="*/ 59531 w 121443"/>
              <a:gd name="connsiteY14" fmla="*/ 69056 h 314325"/>
              <a:gd name="connsiteX15" fmla="*/ 50006 w 121443"/>
              <a:gd name="connsiteY15" fmla="*/ 54768 h 314325"/>
              <a:gd name="connsiteX16" fmla="*/ 40481 w 121443"/>
              <a:gd name="connsiteY16" fmla="*/ 40481 h 314325"/>
              <a:gd name="connsiteX17" fmla="*/ 28575 w 121443"/>
              <a:gd name="connsiteY17" fmla="*/ 28575 h 314325"/>
              <a:gd name="connsiteX18" fmla="*/ 16668 w 121443"/>
              <a:gd name="connsiteY18" fmla="*/ 16668 h 314325"/>
              <a:gd name="connsiteX19" fmla="*/ 0 w 121443"/>
              <a:gd name="connsiteY19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443" h="314325">
                <a:moveTo>
                  <a:pt x="121443" y="314325"/>
                </a:moveTo>
                <a:cubicBezTo>
                  <a:pt x="120649" y="284162"/>
                  <a:pt x="120532" y="253974"/>
                  <a:pt x="119062" y="223837"/>
                </a:cubicBezTo>
                <a:cubicBezTo>
                  <a:pt x="118940" y="221330"/>
                  <a:pt x="117290" y="219128"/>
                  <a:pt x="116681" y="216693"/>
                </a:cubicBezTo>
                <a:cubicBezTo>
                  <a:pt x="115699" y="212767"/>
                  <a:pt x="115178" y="208738"/>
                  <a:pt x="114300" y="204787"/>
                </a:cubicBezTo>
                <a:cubicBezTo>
                  <a:pt x="110579" y="188045"/>
                  <a:pt x="113513" y="202034"/>
                  <a:pt x="109537" y="188118"/>
                </a:cubicBezTo>
                <a:cubicBezTo>
                  <a:pt x="108638" y="184971"/>
                  <a:pt x="107866" y="181788"/>
                  <a:pt x="107156" y="178593"/>
                </a:cubicBezTo>
                <a:cubicBezTo>
                  <a:pt x="106278" y="174642"/>
                  <a:pt x="105840" y="170592"/>
                  <a:pt x="104775" y="166687"/>
                </a:cubicBezTo>
                <a:cubicBezTo>
                  <a:pt x="103454" y="161844"/>
                  <a:pt x="101229" y="157270"/>
                  <a:pt x="100012" y="152400"/>
                </a:cubicBezTo>
                <a:cubicBezTo>
                  <a:pt x="99218" y="149225"/>
                  <a:pt x="98780" y="145939"/>
                  <a:pt x="97631" y="142875"/>
                </a:cubicBezTo>
                <a:cubicBezTo>
                  <a:pt x="86231" y="112476"/>
                  <a:pt x="99156" y="151069"/>
                  <a:pt x="88106" y="126206"/>
                </a:cubicBezTo>
                <a:cubicBezTo>
                  <a:pt x="86067" y="121618"/>
                  <a:pt x="84931" y="116681"/>
                  <a:pt x="83343" y="111918"/>
                </a:cubicBezTo>
                <a:cubicBezTo>
                  <a:pt x="82549" y="109537"/>
                  <a:pt x="82354" y="106863"/>
                  <a:pt x="80962" y="104775"/>
                </a:cubicBezTo>
                <a:cubicBezTo>
                  <a:pt x="59808" y="73040"/>
                  <a:pt x="90262" y="120083"/>
                  <a:pt x="73818" y="90487"/>
                </a:cubicBezTo>
                <a:cubicBezTo>
                  <a:pt x="71038" y="85484"/>
                  <a:pt x="67468" y="80962"/>
                  <a:pt x="64293" y="76200"/>
                </a:cubicBezTo>
                <a:cubicBezTo>
                  <a:pt x="62706" y="73819"/>
                  <a:pt x="60436" y="71771"/>
                  <a:pt x="59531" y="69056"/>
                </a:cubicBezTo>
                <a:cubicBezTo>
                  <a:pt x="56085" y="58717"/>
                  <a:pt x="58925" y="63687"/>
                  <a:pt x="50006" y="54768"/>
                </a:cubicBezTo>
                <a:cubicBezTo>
                  <a:pt x="45822" y="42215"/>
                  <a:pt x="50390" y="52372"/>
                  <a:pt x="40481" y="40481"/>
                </a:cubicBezTo>
                <a:cubicBezTo>
                  <a:pt x="30559" y="28575"/>
                  <a:pt x="41670" y="37305"/>
                  <a:pt x="28575" y="28575"/>
                </a:cubicBezTo>
                <a:cubicBezTo>
                  <a:pt x="18760" y="13854"/>
                  <a:pt x="29657" y="28214"/>
                  <a:pt x="16668" y="16668"/>
                </a:cubicBezTo>
                <a:cubicBezTo>
                  <a:pt x="10795" y="11448"/>
                  <a:pt x="5556" y="5556"/>
                  <a:pt x="0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8" name="Forma libre: forma 137">
            <a:extLst>
              <a:ext uri="{FF2B5EF4-FFF2-40B4-BE49-F238E27FC236}">
                <a16:creationId xmlns:a16="http://schemas.microsoft.com/office/drawing/2014/main" id="{08C56EE3-8031-43C1-A5F2-E757AAD19EE4}"/>
              </a:ext>
            </a:extLst>
          </p:cNvPr>
          <p:cNvSpPr/>
          <p:nvPr/>
        </p:nvSpPr>
        <p:spPr>
          <a:xfrm>
            <a:off x="2649559" y="1239814"/>
            <a:ext cx="197644" cy="340519"/>
          </a:xfrm>
          <a:custGeom>
            <a:avLst/>
            <a:gdLst>
              <a:gd name="connsiteX0" fmla="*/ 0 w 197644"/>
              <a:gd name="connsiteY0" fmla="*/ 0 h 340519"/>
              <a:gd name="connsiteX1" fmla="*/ 4763 w 197644"/>
              <a:gd name="connsiteY1" fmla="*/ 111919 h 340519"/>
              <a:gd name="connsiteX2" fmla="*/ 7144 w 197644"/>
              <a:gd name="connsiteY2" fmla="*/ 119063 h 340519"/>
              <a:gd name="connsiteX3" fmla="*/ 14288 w 197644"/>
              <a:gd name="connsiteY3" fmla="*/ 142875 h 340519"/>
              <a:gd name="connsiteX4" fmla="*/ 30956 w 197644"/>
              <a:gd name="connsiteY4" fmla="*/ 166688 h 340519"/>
              <a:gd name="connsiteX5" fmla="*/ 35719 w 197644"/>
              <a:gd name="connsiteY5" fmla="*/ 173832 h 340519"/>
              <a:gd name="connsiteX6" fmla="*/ 50006 w 197644"/>
              <a:gd name="connsiteY6" fmla="*/ 188119 h 340519"/>
              <a:gd name="connsiteX7" fmla="*/ 57150 w 197644"/>
              <a:gd name="connsiteY7" fmla="*/ 195263 h 340519"/>
              <a:gd name="connsiteX8" fmla="*/ 59531 w 197644"/>
              <a:gd name="connsiteY8" fmla="*/ 202407 h 340519"/>
              <a:gd name="connsiteX9" fmla="*/ 73819 w 197644"/>
              <a:gd name="connsiteY9" fmla="*/ 214313 h 340519"/>
              <a:gd name="connsiteX10" fmla="*/ 76200 w 197644"/>
              <a:gd name="connsiteY10" fmla="*/ 221457 h 340519"/>
              <a:gd name="connsiteX11" fmla="*/ 83344 w 197644"/>
              <a:gd name="connsiteY11" fmla="*/ 228600 h 340519"/>
              <a:gd name="connsiteX12" fmla="*/ 88106 w 197644"/>
              <a:gd name="connsiteY12" fmla="*/ 235744 h 340519"/>
              <a:gd name="connsiteX13" fmla="*/ 95250 w 197644"/>
              <a:gd name="connsiteY13" fmla="*/ 242888 h 340519"/>
              <a:gd name="connsiteX14" fmla="*/ 111919 w 197644"/>
              <a:gd name="connsiteY14" fmla="*/ 259557 h 340519"/>
              <a:gd name="connsiteX15" fmla="*/ 121444 w 197644"/>
              <a:gd name="connsiteY15" fmla="*/ 271463 h 340519"/>
              <a:gd name="connsiteX16" fmla="*/ 126206 w 197644"/>
              <a:gd name="connsiteY16" fmla="*/ 278607 h 340519"/>
              <a:gd name="connsiteX17" fmla="*/ 147638 w 197644"/>
              <a:gd name="connsiteY17" fmla="*/ 297657 h 340519"/>
              <a:gd name="connsiteX18" fmla="*/ 159544 w 197644"/>
              <a:gd name="connsiteY18" fmla="*/ 311944 h 340519"/>
              <a:gd name="connsiteX19" fmla="*/ 166688 w 197644"/>
              <a:gd name="connsiteY19" fmla="*/ 316707 h 340519"/>
              <a:gd name="connsiteX20" fmla="*/ 180975 w 197644"/>
              <a:gd name="connsiteY20" fmla="*/ 328613 h 340519"/>
              <a:gd name="connsiteX21" fmla="*/ 185738 w 197644"/>
              <a:gd name="connsiteY21" fmla="*/ 335757 h 340519"/>
              <a:gd name="connsiteX22" fmla="*/ 192881 w 197644"/>
              <a:gd name="connsiteY22" fmla="*/ 338138 h 340519"/>
              <a:gd name="connsiteX23" fmla="*/ 197644 w 197644"/>
              <a:gd name="connsiteY23" fmla="*/ 340519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7644" h="340519">
                <a:moveTo>
                  <a:pt x="0" y="0"/>
                </a:moveTo>
                <a:cubicBezTo>
                  <a:pt x="323" y="12272"/>
                  <a:pt x="-417" y="80843"/>
                  <a:pt x="4763" y="111919"/>
                </a:cubicBezTo>
                <a:cubicBezTo>
                  <a:pt x="5176" y="114395"/>
                  <a:pt x="6454" y="116649"/>
                  <a:pt x="7144" y="119063"/>
                </a:cubicBezTo>
                <a:cubicBezTo>
                  <a:pt x="8808" y="124889"/>
                  <a:pt x="11457" y="138628"/>
                  <a:pt x="14288" y="142875"/>
                </a:cubicBezTo>
                <a:cubicBezTo>
                  <a:pt x="36171" y="175700"/>
                  <a:pt x="13337" y="142021"/>
                  <a:pt x="30956" y="166688"/>
                </a:cubicBezTo>
                <a:cubicBezTo>
                  <a:pt x="32620" y="169017"/>
                  <a:pt x="33818" y="171693"/>
                  <a:pt x="35719" y="173832"/>
                </a:cubicBezTo>
                <a:cubicBezTo>
                  <a:pt x="40193" y="178866"/>
                  <a:pt x="45244" y="183357"/>
                  <a:pt x="50006" y="188119"/>
                </a:cubicBezTo>
                <a:lnTo>
                  <a:pt x="57150" y="195263"/>
                </a:lnTo>
                <a:cubicBezTo>
                  <a:pt x="57944" y="197644"/>
                  <a:pt x="58139" y="200318"/>
                  <a:pt x="59531" y="202407"/>
                </a:cubicBezTo>
                <a:cubicBezTo>
                  <a:pt x="63197" y="207905"/>
                  <a:pt x="68550" y="210800"/>
                  <a:pt x="73819" y="214313"/>
                </a:cubicBezTo>
                <a:cubicBezTo>
                  <a:pt x="74613" y="216694"/>
                  <a:pt x="74808" y="219368"/>
                  <a:pt x="76200" y="221457"/>
                </a:cubicBezTo>
                <a:cubicBezTo>
                  <a:pt x="78068" y="224259"/>
                  <a:pt x="81188" y="226013"/>
                  <a:pt x="83344" y="228600"/>
                </a:cubicBezTo>
                <a:cubicBezTo>
                  <a:pt x="85176" y="230799"/>
                  <a:pt x="86274" y="233545"/>
                  <a:pt x="88106" y="235744"/>
                </a:cubicBezTo>
                <a:cubicBezTo>
                  <a:pt x="90262" y="238331"/>
                  <a:pt x="93182" y="240230"/>
                  <a:pt x="95250" y="242888"/>
                </a:cubicBezTo>
                <a:cubicBezTo>
                  <a:pt x="108624" y="260083"/>
                  <a:pt x="98268" y="255005"/>
                  <a:pt x="111919" y="259557"/>
                </a:cubicBezTo>
                <a:cubicBezTo>
                  <a:pt x="116555" y="273464"/>
                  <a:pt x="110673" y="260691"/>
                  <a:pt x="121444" y="271463"/>
                </a:cubicBezTo>
                <a:cubicBezTo>
                  <a:pt x="123468" y="273487"/>
                  <a:pt x="124305" y="276468"/>
                  <a:pt x="126206" y="278607"/>
                </a:cubicBezTo>
                <a:cubicBezTo>
                  <a:pt x="152664" y="308371"/>
                  <a:pt x="130579" y="283441"/>
                  <a:pt x="147638" y="297657"/>
                </a:cubicBezTo>
                <a:cubicBezTo>
                  <a:pt x="171039" y="317158"/>
                  <a:pt x="140815" y="293215"/>
                  <a:pt x="159544" y="311944"/>
                </a:cubicBezTo>
                <a:cubicBezTo>
                  <a:pt x="161568" y="313968"/>
                  <a:pt x="164489" y="314875"/>
                  <a:pt x="166688" y="316707"/>
                </a:cubicBezTo>
                <a:cubicBezTo>
                  <a:pt x="185023" y="331986"/>
                  <a:pt x="163237" y="316787"/>
                  <a:pt x="180975" y="328613"/>
                </a:cubicBezTo>
                <a:cubicBezTo>
                  <a:pt x="182563" y="330994"/>
                  <a:pt x="183503" y="333969"/>
                  <a:pt x="185738" y="335757"/>
                </a:cubicBezTo>
                <a:cubicBezTo>
                  <a:pt x="187698" y="337325"/>
                  <a:pt x="190551" y="337206"/>
                  <a:pt x="192881" y="338138"/>
                </a:cubicBezTo>
                <a:cubicBezTo>
                  <a:pt x="194529" y="338797"/>
                  <a:pt x="196056" y="339725"/>
                  <a:pt x="197644" y="34051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9" name="Forma libre: forma 138">
            <a:extLst>
              <a:ext uri="{FF2B5EF4-FFF2-40B4-BE49-F238E27FC236}">
                <a16:creationId xmlns:a16="http://schemas.microsoft.com/office/drawing/2014/main" id="{0BAF425B-3E48-4DD7-A529-018F7E1D134C}"/>
              </a:ext>
            </a:extLst>
          </p:cNvPr>
          <p:cNvSpPr/>
          <p:nvPr/>
        </p:nvSpPr>
        <p:spPr>
          <a:xfrm>
            <a:off x="3171053" y="1242196"/>
            <a:ext cx="69056" cy="304800"/>
          </a:xfrm>
          <a:custGeom>
            <a:avLst/>
            <a:gdLst>
              <a:gd name="connsiteX0" fmla="*/ 69056 w 69056"/>
              <a:gd name="connsiteY0" fmla="*/ 0 h 304800"/>
              <a:gd name="connsiteX1" fmla="*/ 64294 w 69056"/>
              <a:gd name="connsiteY1" fmla="*/ 130968 h 304800"/>
              <a:gd name="connsiteX2" fmla="*/ 59531 w 69056"/>
              <a:gd name="connsiteY2" fmla="*/ 152400 h 304800"/>
              <a:gd name="connsiteX3" fmla="*/ 57150 w 69056"/>
              <a:gd name="connsiteY3" fmla="*/ 169068 h 304800"/>
              <a:gd name="connsiteX4" fmla="*/ 52387 w 69056"/>
              <a:gd name="connsiteY4" fmla="*/ 183356 h 304800"/>
              <a:gd name="connsiteX5" fmla="*/ 50006 w 69056"/>
              <a:gd name="connsiteY5" fmla="*/ 190500 h 304800"/>
              <a:gd name="connsiteX6" fmla="*/ 47625 w 69056"/>
              <a:gd name="connsiteY6" fmla="*/ 197643 h 304800"/>
              <a:gd name="connsiteX7" fmla="*/ 45244 w 69056"/>
              <a:gd name="connsiteY7" fmla="*/ 209550 h 304800"/>
              <a:gd name="connsiteX8" fmla="*/ 40481 w 69056"/>
              <a:gd name="connsiteY8" fmla="*/ 223837 h 304800"/>
              <a:gd name="connsiteX9" fmla="*/ 35719 w 69056"/>
              <a:gd name="connsiteY9" fmla="*/ 238125 h 304800"/>
              <a:gd name="connsiteX10" fmla="*/ 30956 w 69056"/>
              <a:gd name="connsiteY10" fmla="*/ 252412 h 304800"/>
              <a:gd name="connsiteX11" fmla="*/ 28575 w 69056"/>
              <a:gd name="connsiteY11" fmla="*/ 259556 h 304800"/>
              <a:gd name="connsiteX12" fmla="*/ 23812 w 69056"/>
              <a:gd name="connsiteY12" fmla="*/ 266700 h 304800"/>
              <a:gd name="connsiteX13" fmla="*/ 14287 w 69056"/>
              <a:gd name="connsiteY13" fmla="*/ 280987 h 304800"/>
              <a:gd name="connsiteX14" fmla="*/ 4762 w 69056"/>
              <a:gd name="connsiteY14" fmla="*/ 295275 h 304800"/>
              <a:gd name="connsiteX15" fmla="*/ 0 w 69056"/>
              <a:gd name="connsiteY15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056" h="304800">
                <a:moveTo>
                  <a:pt x="69056" y="0"/>
                </a:moveTo>
                <a:cubicBezTo>
                  <a:pt x="67195" y="89331"/>
                  <a:pt x="71970" y="81078"/>
                  <a:pt x="64294" y="130968"/>
                </a:cubicBezTo>
                <a:cubicBezTo>
                  <a:pt x="61899" y="146531"/>
                  <a:pt x="63231" y="141299"/>
                  <a:pt x="59531" y="152400"/>
                </a:cubicBezTo>
                <a:cubicBezTo>
                  <a:pt x="58737" y="157956"/>
                  <a:pt x="58412" y="163599"/>
                  <a:pt x="57150" y="169068"/>
                </a:cubicBezTo>
                <a:cubicBezTo>
                  <a:pt x="56021" y="173960"/>
                  <a:pt x="53975" y="178593"/>
                  <a:pt x="52387" y="183356"/>
                </a:cubicBezTo>
                <a:lnTo>
                  <a:pt x="50006" y="190500"/>
                </a:lnTo>
                <a:cubicBezTo>
                  <a:pt x="49212" y="192881"/>
                  <a:pt x="48117" y="195182"/>
                  <a:pt x="47625" y="197643"/>
                </a:cubicBezTo>
                <a:cubicBezTo>
                  <a:pt x="46831" y="201612"/>
                  <a:pt x="46309" y="205645"/>
                  <a:pt x="45244" y="209550"/>
                </a:cubicBezTo>
                <a:cubicBezTo>
                  <a:pt x="43923" y="214393"/>
                  <a:pt x="42069" y="219075"/>
                  <a:pt x="40481" y="223837"/>
                </a:cubicBezTo>
                <a:lnTo>
                  <a:pt x="35719" y="238125"/>
                </a:lnTo>
                <a:lnTo>
                  <a:pt x="30956" y="252412"/>
                </a:lnTo>
                <a:cubicBezTo>
                  <a:pt x="30162" y="254793"/>
                  <a:pt x="29967" y="257468"/>
                  <a:pt x="28575" y="259556"/>
                </a:cubicBezTo>
                <a:lnTo>
                  <a:pt x="23812" y="266700"/>
                </a:lnTo>
                <a:cubicBezTo>
                  <a:pt x="19258" y="280362"/>
                  <a:pt x="24692" y="267608"/>
                  <a:pt x="14287" y="280987"/>
                </a:cubicBezTo>
                <a:cubicBezTo>
                  <a:pt x="10773" y="285505"/>
                  <a:pt x="4762" y="295275"/>
                  <a:pt x="4762" y="295275"/>
                </a:cubicBezTo>
                <a:cubicBezTo>
                  <a:pt x="2026" y="303483"/>
                  <a:pt x="4155" y="300643"/>
                  <a:pt x="0" y="30480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0" name="CuadroTexto 139">
            <a:extLst>
              <a:ext uri="{FF2B5EF4-FFF2-40B4-BE49-F238E27FC236}">
                <a16:creationId xmlns:a16="http://schemas.microsoft.com/office/drawing/2014/main" id="{DFD8424E-B829-419A-9724-4AFC9D066439}"/>
              </a:ext>
            </a:extLst>
          </p:cNvPr>
          <p:cNvSpPr txBox="1"/>
          <p:nvPr/>
        </p:nvSpPr>
        <p:spPr>
          <a:xfrm>
            <a:off x="2346383" y="2236166"/>
            <a:ext cx="185644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Cada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parella de cromosomes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es disposa formant la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placa equatorial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(units pel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cinetocor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)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cxnSp>
        <p:nvCxnSpPr>
          <p:cNvPr id="141" name="Conector recto de flecha 140">
            <a:extLst>
              <a:ext uri="{FF2B5EF4-FFF2-40B4-BE49-F238E27FC236}">
                <a16:creationId xmlns:a16="http://schemas.microsoft.com/office/drawing/2014/main" id="{2F5741FA-DF64-4BDE-91AB-095D32577B4A}"/>
              </a:ext>
            </a:extLst>
          </p:cNvPr>
          <p:cNvCxnSpPr>
            <a:cxnSpLocks/>
          </p:cNvCxnSpPr>
          <p:nvPr/>
        </p:nvCxnSpPr>
        <p:spPr>
          <a:xfrm>
            <a:off x="3877243" y="1023200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142" name="CuadroTexto 141">
            <a:extLst>
              <a:ext uri="{FF2B5EF4-FFF2-40B4-BE49-F238E27FC236}">
                <a16:creationId xmlns:a16="http://schemas.microsoft.com/office/drawing/2014/main" id="{F0234E2D-E2EE-4A8E-A8FE-A65ADF8D7324}"/>
              </a:ext>
            </a:extLst>
          </p:cNvPr>
          <p:cNvSpPr txBox="1"/>
          <p:nvPr/>
        </p:nvSpPr>
        <p:spPr>
          <a:xfrm>
            <a:off x="4544467" y="1919921"/>
            <a:ext cx="1051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ANAFASE I</a:t>
            </a:r>
          </a:p>
        </p:txBody>
      </p:sp>
      <p:sp>
        <p:nvSpPr>
          <p:cNvPr id="143" name="Rectángulo: esquinas redondeadas 142">
            <a:extLst>
              <a:ext uri="{FF2B5EF4-FFF2-40B4-BE49-F238E27FC236}">
                <a16:creationId xmlns:a16="http://schemas.microsoft.com/office/drawing/2014/main" id="{DB4B1756-8B41-4D56-8479-8CA5B9D8031F}"/>
              </a:ext>
            </a:extLst>
          </p:cNvPr>
          <p:cNvSpPr/>
          <p:nvPr/>
        </p:nvSpPr>
        <p:spPr>
          <a:xfrm>
            <a:off x="4544468" y="1919921"/>
            <a:ext cx="1046054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4" name="Elipse 143">
            <a:extLst>
              <a:ext uri="{FF2B5EF4-FFF2-40B4-BE49-F238E27FC236}">
                <a16:creationId xmlns:a16="http://schemas.microsoft.com/office/drawing/2014/main" id="{1FE933F4-F027-4025-901B-2AC9146D8B4C}"/>
              </a:ext>
            </a:extLst>
          </p:cNvPr>
          <p:cNvSpPr/>
          <p:nvPr/>
        </p:nvSpPr>
        <p:spPr>
          <a:xfrm>
            <a:off x="4339940" y="366915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45" name="Picture 2" descr="Herencia de las mitocondrias">
            <a:extLst>
              <a:ext uri="{FF2B5EF4-FFF2-40B4-BE49-F238E27FC236}">
                <a16:creationId xmlns:a16="http://schemas.microsoft.com/office/drawing/2014/main" id="{3BD6DEAD-8442-447F-8404-9F70E075CEA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4393012" y="987790"/>
            <a:ext cx="259934" cy="201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Herencia de las mitocondrias">
            <a:extLst>
              <a:ext uri="{FF2B5EF4-FFF2-40B4-BE49-F238E27FC236}">
                <a16:creationId xmlns:a16="http://schemas.microsoft.com/office/drawing/2014/main" id="{47FF897D-CB03-4D56-9C71-0361B8211C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5418001" y="980535"/>
            <a:ext cx="302317" cy="23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Imagen 146">
            <a:extLst>
              <a:ext uri="{FF2B5EF4-FFF2-40B4-BE49-F238E27FC236}">
                <a16:creationId xmlns:a16="http://schemas.microsoft.com/office/drawing/2014/main" id="{3ACA5744-4314-4999-84F9-273F9397E1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67650" y="429280"/>
            <a:ext cx="315885" cy="315885"/>
          </a:xfrm>
          <a:prstGeom prst="rect">
            <a:avLst/>
          </a:prstGeom>
        </p:spPr>
      </p:pic>
      <p:pic>
        <p:nvPicPr>
          <p:cNvPr id="148" name="Imagen 147">
            <a:extLst>
              <a:ext uri="{FF2B5EF4-FFF2-40B4-BE49-F238E27FC236}">
                <a16:creationId xmlns:a16="http://schemas.microsoft.com/office/drawing/2014/main" id="{9497571D-80F4-4B5C-A289-DD07CD1875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893682" y="1468534"/>
            <a:ext cx="302677" cy="302677"/>
          </a:xfrm>
          <a:prstGeom prst="rect">
            <a:avLst/>
          </a:prstGeom>
        </p:spPr>
      </p:pic>
      <p:pic>
        <p:nvPicPr>
          <p:cNvPr id="149" name="Picture 4" descr="Cromatina - Wikipedia, la enciclopedia libre">
            <a:extLst>
              <a:ext uri="{FF2B5EF4-FFF2-40B4-BE49-F238E27FC236}">
                <a16:creationId xmlns:a16="http://schemas.microsoft.com/office/drawing/2014/main" id="{B60D715F-AB2F-406D-99C9-341CFA3F7B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4657090" y="1150129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0" name="Picture 4" descr="Cromatina - Wikipedia, la enciclopedia libre">
            <a:extLst>
              <a:ext uri="{FF2B5EF4-FFF2-40B4-BE49-F238E27FC236}">
                <a16:creationId xmlns:a16="http://schemas.microsoft.com/office/drawing/2014/main" id="{4D6A8CAA-28CE-45AE-B994-BF543D454A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4671159" y="604161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1" name="Picture 4" descr="Cromatina - Wikipedia, la enciclopedia libre">
            <a:extLst>
              <a:ext uri="{FF2B5EF4-FFF2-40B4-BE49-F238E27FC236}">
                <a16:creationId xmlns:a16="http://schemas.microsoft.com/office/drawing/2014/main" id="{4F8B7B46-B26A-4705-B08E-CA409C993A1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5252778" y="1150129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" name="Picture 4" descr="Cromatina - Wikipedia, la enciclopedia libre">
            <a:extLst>
              <a:ext uri="{FF2B5EF4-FFF2-40B4-BE49-F238E27FC236}">
                <a16:creationId xmlns:a16="http://schemas.microsoft.com/office/drawing/2014/main" id="{987AA2E8-6518-453B-8FF5-F56122C8C4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5252778" y="597962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3" name="Elipse 152">
            <a:extLst>
              <a:ext uri="{FF2B5EF4-FFF2-40B4-BE49-F238E27FC236}">
                <a16:creationId xmlns:a16="http://schemas.microsoft.com/office/drawing/2014/main" id="{0CAC117C-9EB4-4371-9712-D0D6DBE35727}"/>
              </a:ext>
            </a:extLst>
          </p:cNvPr>
          <p:cNvSpPr/>
          <p:nvPr/>
        </p:nvSpPr>
        <p:spPr>
          <a:xfrm>
            <a:off x="4714121" y="813300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4" name="Elipse 153">
            <a:extLst>
              <a:ext uri="{FF2B5EF4-FFF2-40B4-BE49-F238E27FC236}">
                <a16:creationId xmlns:a16="http://schemas.microsoft.com/office/drawing/2014/main" id="{E97FE53B-6A21-4EAC-9C98-C0E6C34096AF}"/>
              </a:ext>
            </a:extLst>
          </p:cNvPr>
          <p:cNvSpPr/>
          <p:nvPr/>
        </p:nvSpPr>
        <p:spPr>
          <a:xfrm>
            <a:off x="4691261" y="1360879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5" name="Elipse 154">
            <a:extLst>
              <a:ext uri="{FF2B5EF4-FFF2-40B4-BE49-F238E27FC236}">
                <a16:creationId xmlns:a16="http://schemas.microsoft.com/office/drawing/2014/main" id="{A5CD2EF5-705D-4E9E-A386-FB490250B38F}"/>
              </a:ext>
            </a:extLst>
          </p:cNvPr>
          <p:cNvSpPr/>
          <p:nvPr/>
        </p:nvSpPr>
        <p:spPr>
          <a:xfrm>
            <a:off x="5289953" y="807907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56" name="Elipse 155">
            <a:extLst>
              <a:ext uri="{FF2B5EF4-FFF2-40B4-BE49-F238E27FC236}">
                <a16:creationId xmlns:a16="http://schemas.microsoft.com/office/drawing/2014/main" id="{2ADFCAD9-5626-4EC8-A372-FA3FC087A258}"/>
              </a:ext>
            </a:extLst>
          </p:cNvPr>
          <p:cNvSpPr/>
          <p:nvPr/>
        </p:nvSpPr>
        <p:spPr>
          <a:xfrm>
            <a:off x="5279232" y="1360073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61" name="Conector recto de flecha 160">
            <a:extLst>
              <a:ext uri="{FF2B5EF4-FFF2-40B4-BE49-F238E27FC236}">
                <a16:creationId xmlns:a16="http://schemas.microsoft.com/office/drawing/2014/main" id="{35CB5DA5-D622-4074-9284-535ED8B091E5}"/>
              </a:ext>
            </a:extLst>
          </p:cNvPr>
          <p:cNvCxnSpPr>
            <a:cxnSpLocks/>
          </p:cNvCxnSpPr>
          <p:nvPr/>
        </p:nvCxnSpPr>
        <p:spPr>
          <a:xfrm>
            <a:off x="5921777" y="1057017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162" name="CuadroTexto 161">
            <a:extLst>
              <a:ext uri="{FF2B5EF4-FFF2-40B4-BE49-F238E27FC236}">
                <a16:creationId xmlns:a16="http://schemas.microsoft.com/office/drawing/2014/main" id="{8C64D485-4F3E-4B1E-952D-EEB64AA8CF72}"/>
              </a:ext>
            </a:extLst>
          </p:cNvPr>
          <p:cNvSpPr txBox="1"/>
          <p:nvPr/>
        </p:nvSpPr>
        <p:spPr>
          <a:xfrm>
            <a:off x="6590299" y="1956103"/>
            <a:ext cx="112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TELOFASE I</a:t>
            </a:r>
          </a:p>
        </p:txBody>
      </p:sp>
      <p:sp>
        <p:nvSpPr>
          <p:cNvPr id="163" name="Rectángulo: esquinas redondeadas 162">
            <a:extLst>
              <a:ext uri="{FF2B5EF4-FFF2-40B4-BE49-F238E27FC236}">
                <a16:creationId xmlns:a16="http://schemas.microsoft.com/office/drawing/2014/main" id="{5AA99DA3-432A-461A-B76D-E3EB4D99DC2D}"/>
              </a:ext>
            </a:extLst>
          </p:cNvPr>
          <p:cNvSpPr/>
          <p:nvPr/>
        </p:nvSpPr>
        <p:spPr>
          <a:xfrm>
            <a:off x="6590300" y="1956103"/>
            <a:ext cx="1120820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Elipse 163">
            <a:extLst>
              <a:ext uri="{FF2B5EF4-FFF2-40B4-BE49-F238E27FC236}">
                <a16:creationId xmlns:a16="http://schemas.microsoft.com/office/drawing/2014/main" id="{FF4F3382-8E82-4632-84AC-12C6955F55BE}"/>
              </a:ext>
            </a:extLst>
          </p:cNvPr>
          <p:cNvSpPr/>
          <p:nvPr/>
        </p:nvSpPr>
        <p:spPr>
          <a:xfrm>
            <a:off x="6384474" y="400732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81" name="Conector recto de flecha 180">
            <a:extLst>
              <a:ext uri="{FF2B5EF4-FFF2-40B4-BE49-F238E27FC236}">
                <a16:creationId xmlns:a16="http://schemas.microsoft.com/office/drawing/2014/main" id="{18FB0C89-47C1-4FCC-B6B6-8E76F2BBD59C}"/>
              </a:ext>
            </a:extLst>
          </p:cNvPr>
          <p:cNvCxnSpPr>
            <a:cxnSpLocks/>
          </p:cNvCxnSpPr>
          <p:nvPr/>
        </p:nvCxnSpPr>
        <p:spPr>
          <a:xfrm flipV="1">
            <a:off x="7948466" y="823575"/>
            <a:ext cx="244876" cy="274102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183" name="Conector recto de flecha 182">
            <a:extLst>
              <a:ext uri="{FF2B5EF4-FFF2-40B4-BE49-F238E27FC236}">
                <a16:creationId xmlns:a16="http://schemas.microsoft.com/office/drawing/2014/main" id="{F7BDB044-494A-4B1E-A298-04050EF26F89}"/>
              </a:ext>
            </a:extLst>
          </p:cNvPr>
          <p:cNvCxnSpPr>
            <a:cxnSpLocks/>
          </p:cNvCxnSpPr>
          <p:nvPr/>
        </p:nvCxnSpPr>
        <p:spPr>
          <a:xfrm>
            <a:off x="7959073" y="1129280"/>
            <a:ext cx="173361" cy="304898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187" name="Conector recto 186">
            <a:extLst>
              <a:ext uri="{FF2B5EF4-FFF2-40B4-BE49-F238E27FC236}">
                <a16:creationId xmlns:a16="http://schemas.microsoft.com/office/drawing/2014/main" id="{A59A213F-BACF-40E6-BDDD-EFE48D5C9284}"/>
              </a:ext>
            </a:extLst>
          </p:cNvPr>
          <p:cNvCxnSpPr/>
          <p:nvPr/>
        </p:nvCxnSpPr>
        <p:spPr>
          <a:xfrm>
            <a:off x="2346383" y="2110740"/>
            <a:ext cx="0" cy="2795164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Conector recto 187">
            <a:extLst>
              <a:ext uri="{FF2B5EF4-FFF2-40B4-BE49-F238E27FC236}">
                <a16:creationId xmlns:a16="http://schemas.microsoft.com/office/drawing/2014/main" id="{B2A39F4D-82CB-429A-B437-BA89F8D70551}"/>
              </a:ext>
            </a:extLst>
          </p:cNvPr>
          <p:cNvCxnSpPr/>
          <p:nvPr/>
        </p:nvCxnSpPr>
        <p:spPr>
          <a:xfrm>
            <a:off x="4182773" y="2110740"/>
            <a:ext cx="0" cy="2795164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Forma libre: forma 188">
            <a:extLst>
              <a:ext uri="{FF2B5EF4-FFF2-40B4-BE49-F238E27FC236}">
                <a16:creationId xmlns:a16="http://schemas.microsoft.com/office/drawing/2014/main" id="{899E51E6-EEF4-4553-9889-ECA023B7EA4C}"/>
              </a:ext>
            </a:extLst>
          </p:cNvPr>
          <p:cNvSpPr/>
          <p:nvPr/>
        </p:nvSpPr>
        <p:spPr>
          <a:xfrm>
            <a:off x="4724828" y="611981"/>
            <a:ext cx="119063" cy="216694"/>
          </a:xfrm>
          <a:custGeom>
            <a:avLst/>
            <a:gdLst>
              <a:gd name="connsiteX0" fmla="*/ 0 w 119063"/>
              <a:gd name="connsiteY0" fmla="*/ 216694 h 216694"/>
              <a:gd name="connsiteX1" fmla="*/ 2381 w 119063"/>
              <a:gd name="connsiteY1" fmla="*/ 161925 h 216694"/>
              <a:gd name="connsiteX2" fmla="*/ 4763 w 119063"/>
              <a:gd name="connsiteY2" fmla="*/ 154782 h 216694"/>
              <a:gd name="connsiteX3" fmla="*/ 7144 w 119063"/>
              <a:gd name="connsiteY3" fmla="*/ 140494 h 216694"/>
              <a:gd name="connsiteX4" fmla="*/ 14288 w 119063"/>
              <a:gd name="connsiteY4" fmla="*/ 116682 h 216694"/>
              <a:gd name="connsiteX5" fmla="*/ 16669 w 119063"/>
              <a:gd name="connsiteY5" fmla="*/ 109538 h 216694"/>
              <a:gd name="connsiteX6" fmla="*/ 19050 w 119063"/>
              <a:gd name="connsiteY6" fmla="*/ 102394 h 216694"/>
              <a:gd name="connsiteX7" fmla="*/ 23813 w 119063"/>
              <a:gd name="connsiteY7" fmla="*/ 95250 h 216694"/>
              <a:gd name="connsiteX8" fmla="*/ 30956 w 119063"/>
              <a:gd name="connsiteY8" fmla="*/ 80963 h 216694"/>
              <a:gd name="connsiteX9" fmla="*/ 40481 w 119063"/>
              <a:gd name="connsiteY9" fmla="*/ 66675 h 216694"/>
              <a:gd name="connsiteX10" fmla="*/ 50006 w 119063"/>
              <a:gd name="connsiteY10" fmla="*/ 52388 h 216694"/>
              <a:gd name="connsiteX11" fmla="*/ 54769 w 119063"/>
              <a:gd name="connsiteY11" fmla="*/ 45244 h 216694"/>
              <a:gd name="connsiteX12" fmla="*/ 61913 w 119063"/>
              <a:gd name="connsiteY12" fmla="*/ 42863 h 216694"/>
              <a:gd name="connsiteX13" fmla="*/ 71438 w 119063"/>
              <a:gd name="connsiteY13" fmla="*/ 33338 h 216694"/>
              <a:gd name="connsiteX14" fmla="*/ 76200 w 119063"/>
              <a:gd name="connsiteY14" fmla="*/ 26194 h 216694"/>
              <a:gd name="connsiteX15" fmla="*/ 90488 w 119063"/>
              <a:gd name="connsiteY15" fmla="*/ 16669 h 216694"/>
              <a:gd name="connsiteX16" fmla="*/ 97631 w 119063"/>
              <a:gd name="connsiteY16" fmla="*/ 9525 h 216694"/>
              <a:gd name="connsiteX17" fmla="*/ 104775 w 119063"/>
              <a:gd name="connsiteY17" fmla="*/ 4763 h 216694"/>
              <a:gd name="connsiteX18" fmla="*/ 119063 w 119063"/>
              <a:gd name="connsiteY18" fmla="*/ 0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9063" h="216694">
                <a:moveTo>
                  <a:pt x="0" y="216694"/>
                </a:moveTo>
                <a:cubicBezTo>
                  <a:pt x="794" y="198438"/>
                  <a:pt x="979" y="180145"/>
                  <a:pt x="2381" y="161925"/>
                </a:cubicBezTo>
                <a:cubicBezTo>
                  <a:pt x="2574" y="159422"/>
                  <a:pt x="4218" y="157232"/>
                  <a:pt x="4763" y="154782"/>
                </a:cubicBezTo>
                <a:cubicBezTo>
                  <a:pt x="5811" y="150069"/>
                  <a:pt x="6197" y="145229"/>
                  <a:pt x="7144" y="140494"/>
                </a:cubicBezTo>
                <a:cubicBezTo>
                  <a:pt x="8944" y="131493"/>
                  <a:pt x="11248" y="125800"/>
                  <a:pt x="14288" y="116682"/>
                </a:cubicBezTo>
                <a:lnTo>
                  <a:pt x="16669" y="109538"/>
                </a:lnTo>
                <a:cubicBezTo>
                  <a:pt x="17463" y="107157"/>
                  <a:pt x="17658" y="104482"/>
                  <a:pt x="19050" y="102394"/>
                </a:cubicBezTo>
                <a:lnTo>
                  <a:pt x="23813" y="95250"/>
                </a:lnTo>
                <a:cubicBezTo>
                  <a:pt x="29796" y="77300"/>
                  <a:pt x="21726" y="99423"/>
                  <a:pt x="30956" y="80963"/>
                </a:cubicBezTo>
                <a:cubicBezTo>
                  <a:pt x="37848" y="67179"/>
                  <a:pt x="26942" y="80216"/>
                  <a:pt x="40481" y="66675"/>
                </a:cubicBezTo>
                <a:cubicBezTo>
                  <a:pt x="44667" y="54122"/>
                  <a:pt x="40097" y="64279"/>
                  <a:pt x="50006" y="52388"/>
                </a:cubicBezTo>
                <a:cubicBezTo>
                  <a:pt x="51838" y="50189"/>
                  <a:pt x="52534" y="47032"/>
                  <a:pt x="54769" y="45244"/>
                </a:cubicBezTo>
                <a:cubicBezTo>
                  <a:pt x="56729" y="43676"/>
                  <a:pt x="59532" y="43657"/>
                  <a:pt x="61913" y="42863"/>
                </a:cubicBezTo>
                <a:cubicBezTo>
                  <a:pt x="67108" y="27276"/>
                  <a:pt x="59892" y="42575"/>
                  <a:pt x="71438" y="33338"/>
                </a:cubicBezTo>
                <a:cubicBezTo>
                  <a:pt x="73673" y="31550"/>
                  <a:pt x="74046" y="28079"/>
                  <a:pt x="76200" y="26194"/>
                </a:cubicBezTo>
                <a:cubicBezTo>
                  <a:pt x="80508" y="22425"/>
                  <a:pt x="86441" y="20717"/>
                  <a:pt x="90488" y="16669"/>
                </a:cubicBezTo>
                <a:cubicBezTo>
                  <a:pt x="92869" y="14288"/>
                  <a:pt x="95044" y="11681"/>
                  <a:pt x="97631" y="9525"/>
                </a:cubicBezTo>
                <a:cubicBezTo>
                  <a:pt x="99830" y="7693"/>
                  <a:pt x="102160" y="5925"/>
                  <a:pt x="104775" y="4763"/>
                </a:cubicBezTo>
                <a:cubicBezTo>
                  <a:pt x="109363" y="2724"/>
                  <a:pt x="119063" y="0"/>
                  <a:pt x="119063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0" name="Forma libre: forma 189">
            <a:extLst>
              <a:ext uri="{FF2B5EF4-FFF2-40B4-BE49-F238E27FC236}">
                <a16:creationId xmlns:a16="http://schemas.microsoft.com/office/drawing/2014/main" id="{BA71FEC4-B268-4926-9BB4-6BE87153EC19}"/>
              </a:ext>
            </a:extLst>
          </p:cNvPr>
          <p:cNvSpPr/>
          <p:nvPr/>
        </p:nvSpPr>
        <p:spPr>
          <a:xfrm>
            <a:off x="5191553" y="607210"/>
            <a:ext cx="122440" cy="200034"/>
          </a:xfrm>
          <a:custGeom>
            <a:avLst/>
            <a:gdLst>
              <a:gd name="connsiteX0" fmla="*/ 119063 w 122440"/>
              <a:gd name="connsiteY0" fmla="*/ 200034 h 200034"/>
              <a:gd name="connsiteX1" fmla="*/ 119063 w 122440"/>
              <a:gd name="connsiteY1" fmla="*/ 119071 h 200034"/>
              <a:gd name="connsiteX2" fmla="*/ 104775 w 122440"/>
              <a:gd name="connsiteY2" fmla="*/ 88115 h 200034"/>
              <a:gd name="connsiteX3" fmla="*/ 95250 w 122440"/>
              <a:gd name="connsiteY3" fmla="*/ 73828 h 200034"/>
              <a:gd name="connsiteX4" fmla="*/ 90488 w 122440"/>
              <a:gd name="connsiteY4" fmla="*/ 66684 h 200034"/>
              <a:gd name="connsiteX5" fmla="*/ 83344 w 122440"/>
              <a:gd name="connsiteY5" fmla="*/ 59540 h 200034"/>
              <a:gd name="connsiteX6" fmla="*/ 71438 w 122440"/>
              <a:gd name="connsiteY6" fmla="*/ 47634 h 200034"/>
              <a:gd name="connsiteX7" fmla="*/ 52388 w 122440"/>
              <a:gd name="connsiteY7" fmla="*/ 30965 h 200034"/>
              <a:gd name="connsiteX8" fmla="*/ 45244 w 122440"/>
              <a:gd name="connsiteY8" fmla="*/ 26203 h 200034"/>
              <a:gd name="connsiteX9" fmla="*/ 38100 w 122440"/>
              <a:gd name="connsiteY9" fmla="*/ 23821 h 200034"/>
              <a:gd name="connsiteX10" fmla="*/ 23813 w 122440"/>
              <a:gd name="connsiteY10" fmla="*/ 14296 h 200034"/>
              <a:gd name="connsiteX11" fmla="*/ 9525 w 122440"/>
              <a:gd name="connsiteY11" fmla="*/ 4771 h 200034"/>
              <a:gd name="connsiteX12" fmla="*/ 0 w 122440"/>
              <a:gd name="connsiteY12" fmla="*/ 9 h 20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440" h="200034">
                <a:moveTo>
                  <a:pt x="119063" y="200034"/>
                </a:moveTo>
                <a:cubicBezTo>
                  <a:pt x="123363" y="165633"/>
                  <a:pt x="123764" y="170783"/>
                  <a:pt x="119063" y="119071"/>
                </a:cubicBezTo>
                <a:cubicBezTo>
                  <a:pt x="117729" y="104402"/>
                  <a:pt x="112550" y="99779"/>
                  <a:pt x="104775" y="88115"/>
                </a:cubicBezTo>
                <a:lnTo>
                  <a:pt x="95250" y="73828"/>
                </a:lnTo>
                <a:cubicBezTo>
                  <a:pt x="93662" y="71447"/>
                  <a:pt x="92512" y="68708"/>
                  <a:pt x="90488" y="66684"/>
                </a:cubicBezTo>
                <a:cubicBezTo>
                  <a:pt x="88107" y="64303"/>
                  <a:pt x="85500" y="62127"/>
                  <a:pt x="83344" y="59540"/>
                </a:cubicBezTo>
                <a:cubicBezTo>
                  <a:pt x="73422" y="47634"/>
                  <a:pt x="84533" y="56364"/>
                  <a:pt x="71438" y="47634"/>
                </a:cubicBezTo>
                <a:cubicBezTo>
                  <a:pt x="63500" y="35728"/>
                  <a:pt x="69056" y="42076"/>
                  <a:pt x="52388" y="30965"/>
                </a:cubicBezTo>
                <a:cubicBezTo>
                  <a:pt x="50007" y="29378"/>
                  <a:pt x="47959" y="27108"/>
                  <a:pt x="45244" y="26203"/>
                </a:cubicBezTo>
                <a:cubicBezTo>
                  <a:pt x="42863" y="25409"/>
                  <a:pt x="40294" y="25040"/>
                  <a:pt x="38100" y="23821"/>
                </a:cubicBezTo>
                <a:cubicBezTo>
                  <a:pt x="33097" y="21041"/>
                  <a:pt x="28575" y="17471"/>
                  <a:pt x="23813" y="14296"/>
                </a:cubicBezTo>
                <a:lnTo>
                  <a:pt x="9525" y="4771"/>
                </a:lnTo>
                <a:cubicBezTo>
                  <a:pt x="1721" y="-431"/>
                  <a:pt x="5243" y="9"/>
                  <a:pt x="0" y="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1" name="Forma libre: forma 190">
            <a:extLst>
              <a:ext uri="{FF2B5EF4-FFF2-40B4-BE49-F238E27FC236}">
                <a16:creationId xmlns:a16="http://schemas.microsoft.com/office/drawing/2014/main" id="{31A5483C-5B3F-4F14-B1BE-6C05A550FA90}"/>
              </a:ext>
            </a:extLst>
          </p:cNvPr>
          <p:cNvSpPr/>
          <p:nvPr/>
        </p:nvSpPr>
        <p:spPr>
          <a:xfrm>
            <a:off x="4710541" y="1404938"/>
            <a:ext cx="133350" cy="221456"/>
          </a:xfrm>
          <a:custGeom>
            <a:avLst/>
            <a:gdLst>
              <a:gd name="connsiteX0" fmla="*/ 7143 w 133350"/>
              <a:gd name="connsiteY0" fmla="*/ 0 h 221456"/>
              <a:gd name="connsiteX1" fmla="*/ 2381 w 133350"/>
              <a:gd name="connsiteY1" fmla="*/ 11906 h 221456"/>
              <a:gd name="connsiteX2" fmla="*/ 0 w 133350"/>
              <a:gd name="connsiteY2" fmla="*/ 19050 h 221456"/>
              <a:gd name="connsiteX3" fmla="*/ 2381 w 133350"/>
              <a:gd name="connsiteY3" fmla="*/ 47625 h 221456"/>
              <a:gd name="connsiteX4" fmla="*/ 4762 w 133350"/>
              <a:gd name="connsiteY4" fmla="*/ 54768 h 221456"/>
              <a:gd name="connsiteX5" fmla="*/ 7143 w 133350"/>
              <a:gd name="connsiteY5" fmla="*/ 64293 h 221456"/>
              <a:gd name="connsiteX6" fmla="*/ 11906 w 133350"/>
              <a:gd name="connsiteY6" fmla="*/ 78581 h 221456"/>
              <a:gd name="connsiteX7" fmla="*/ 16668 w 133350"/>
              <a:gd name="connsiteY7" fmla="*/ 85725 h 221456"/>
              <a:gd name="connsiteX8" fmla="*/ 21431 w 133350"/>
              <a:gd name="connsiteY8" fmla="*/ 100012 h 221456"/>
              <a:gd name="connsiteX9" fmla="*/ 35718 w 133350"/>
              <a:gd name="connsiteY9" fmla="*/ 121443 h 221456"/>
              <a:gd name="connsiteX10" fmla="*/ 45243 w 133350"/>
              <a:gd name="connsiteY10" fmla="*/ 135731 h 221456"/>
              <a:gd name="connsiteX11" fmla="*/ 50006 w 133350"/>
              <a:gd name="connsiteY11" fmla="*/ 142875 h 221456"/>
              <a:gd name="connsiteX12" fmla="*/ 57150 w 133350"/>
              <a:gd name="connsiteY12" fmla="*/ 150018 h 221456"/>
              <a:gd name="connsiteX13" fmla="*/ 66675 w 133350"/>
              <a:gd name="connsiteY13" fmla="*/ 164306 h 221456"/>
              <a:gd name="connsiteX14" fmla="*/ 80962 w 133350"/>
              <a:gd name="connsiteY14" fmla="*/ 178593 h 221456"/>
              <a:gd name="connsiteX15" fmla="*/ 88106 w 133350"/>
              <a:gd name="connsiteY15" fmla="*/ 185737 h 221456"/>
              <a:gd name="connsiteX16" fmla="*/ 95250 w 133350"/>
              <a:gd name="connsiteY16" fmla="*/ 190500 h 221456"/>
              <a:gd name="connsiteX17" fmla="*/ 100012 w 133350"/>
              <a:gd name="connsiteY17" fmla="*/ 197643 h 221456"/>
              <a:gd name="connsiteX18" fmla="*/ 107156 w 133350"/>
              <a:gd name="connsiteY18" fmla="*/ 200025 h 221456"/>
              <a:gd name="connsiteX19" fmla="*/ 114300 w 133350"/>
              <a:gd name="connsiteY19" fmla="*/ 204787 h 221456"/>
              <a:gd name="connsiteX20" fmla="*/ 119062 w 133350"/>
              <a:gd name="connsiteY20" fmla="*/ 211931 h 221456"/>
              <a:gd name="connsiteX21" fmla="*/ 126206 w 133350"/>
              <a:gd name="connsiteY21" fmla="*/ 214312 h 221456"/>
              <a:gd name="connsiteX22" fmla="*/ 133350 w 133350"/>
              <a:gd name="connsiteY22" fmla="*/ 219075 h 221456"/>
              <a:gd name="connsiteX23" fmla="*/ 133350 w 133350"/>
              <a:gd name="connsiteY23" fmla="*/ 22145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3350" h="221456">
                <a:moveTo>
                  <a:pt x="7143" y="0"/>
                </a:moveTo>
                <a:cubicBezTo>
                  <a:pt x="5556" y="3969"/>
                  <a:pt x="3882" y="7904"/>
                  <a:pt x="2381" y="11906"/>
                </a:cubicBezTo>
                <a:cubicBezTo>
                  <a:pt x="1500" y="14256"/>
                  <a:pt x="0" y="16540"/>
                  <a:pt x="0" y="19050"/>
                </a:cubicBezTo>
                <a:cubicBezTo>
                  <a:pt x="0" y="28608"/>
                  <a:pt x="1118" y="38151"/>
                  <a:pt x="2381" y="47625"/>
                </a:cubicBezTo>
                <a:cubicBezTo>
                  <a:pt x="2713" y="50113"/>
                  <a:pt x="4073" y="52355"/>
                  <a:pt x="4762" y="54768"/>
                </a:cubicBezTo>
                <a:cubicBezTo>
                  <a:pt x="5661" y="57915"/>
                  <a:pt x="6203" y="61158"/>
                  <a:pt x="7143" y="64293"/>
                </a:cubicBezTo>
                <a:cubicBezTo>
                  <a:pt x="8586" y="69102"/>
                  <a:pt x="9121" y="74404"/>
                  <a:pt x="11906" y="78581"/>
                </a:cubicBezTo>
                <a:cubicBezTo>
                  <a:pt x="13493" y="80962"/>
                  <a:pt x="15506" y="83110"/>
                  <a:pt x="16668" y="85725"/>
                </a:cubicBezTo>
                <a:cubicBezTo>
                  <a:pt x="18707" y="90312"/>
                  <a:pt x="18646" y="95835"/>
                  <a:pt x="21431" y="100012"/>
                </a:cubicBezTo>
                <a:lnTo>
                  <a:pt x="35718" y="121443"/>
                </a:lnTo>
                <a:lnTo>
                  <a:pt x="45243" y="135731"/>
                </a:lnTo>
                <a:cubicBezTo>
                  <a:pt x="46831" y="138112"/>
                  <a:pt x="47982" y="140851"/>
                  <a:pt x="50006" y="142875"/>
                </a:cubicBezTo>
                <a:cubicBezTo>
                  <a:pt x="52387" y="145256"/>
                  <a:pt x="55083" y="147360"/>
                  <a:pt x="57150" y="150018"/>
                </a:cubicBezTo>
                <a:cubicBezTo>
                  <a:pt x="60664" y="154536"/>
                  <a:pt x="62628" y="160259"/>
                  <a:pt x="66675" y="164306"/>
                </a:cubicBezTo>
                <a:lnTo>
                  <a:pt x="80962" y="178593"/>
                </a:lnTo>
                <a:cubicBezTo>
                  <a:pt x="83343" y="180974"/>
                  <a:pt x="85304" y="183869"/>
                  <a:pt x="88106" y="185737"/>
                </a:cubicBezTo>
                <a:lnTo>
                  <a:pt x="95250" y="190500"/>
                </a:lnTo>
                <a:cubicBezTo>
                  <a:pt x="96837" y="192881"/>
                  <a:pt x="97777" y="195855"/>
                  <a:pt x="100012" y="197643"/>
                </a:cubicBezTo>
                <a:cubicBezTo>
                  <a:pt x="101972" y="199211"/>
                  <a:pt x="104911" y="198902"/>
                  <a:pt x="107156" y="200025"/>
                </a:cubicBezTo>
                <a:cubicBezTo>
                  <a:pt x="109716" y="201305"/>
                  <a:pt x="111919" y="203200"/>
                  <a:pt x="114300" y="204787"/>
                </a:cubicBezTo>
                <a:cubicBezTo>
                  <a:pt x="115887" y="207168"/>
                  <a:pt x="116827" y="210143"/>
                  <a:pt x="119062" y="211931"/>
                </a:cubicBezTo>
                <a:cubicBezTo>
                  <a:pt x="121022" y="213499"/>
                  <a:pt x="123961" y="213189"/>
                  <a:pt x="126206" y="214312"/>
                </a:cubicBezTo>
                <a:cubicBezTo>
                  <a:pt x="128766" y="215592"/>
                  <a:pt x="131326" y="217051"/>
                  <a:pt x="133350" y="219075"/>
                </a:cubicBezTo>
                <a:lnTo>
                  <a:pt x="133350" y="221456"/>
                </a:ln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Forma libre: forma 191">
            <a:extLst>
              <a:ext uri="{FF2B5EF4-FFF2-40B4-BE49-F238E27FC236}">
                <a16:creationId xmlns:a16="http://schemas.microsoft.com/office/drawing/2014/main" id="{07BFB7EE-7279-4B29-8976-5C27F9EEDA0D}"/>
              </a:ext>
            </a:extLst>
          </p:cNvPr>
          <p:cNvSpPr/>
          <p:nvPr/>
        </p:nvSpPr>
        <p:spPr>
          <a:xfrm>
            <a:off x="5198697" y="1409700"/>
            <a:ext cx="97631" cy="226219"/>
          </a:xfrm>
          <a:custGeom>
            <a:avLst/>
            <a:gdLst>
              <a:gd name="connsiteX0" fmla="*/ 97631 w 97631"/>
              <a:gd name="connsiteY0" fmla="*/ 0 h 226219"/>
              <a:gd name="connsiteX1" fmla="*/ 95250 w 97631"/>
              <a:gd name="connsiteY1" fmla="*/ 107156 h 226219"/>
              <a:gd name="connsiteX2" fmla="*/ 83344 w 97631"/>
              <a:gd name="connsiteY2" fmla="*/ 133350 h 226219"/>
              <a:gd name="connsiteX3" fmla="*/ 78581 w 97631"/>
              <a:gd name="connsiteY3" fmla="*/ 140494 h 226219"/>
              <a:gd name="connsiteX4" fmla="*/ 71437 w 97631"/>
              <a:gd name="connsiteY4" fmla="*/ 154781 h 226219"/>
              <a:gd name="connsiteX5" fmla="*/ 64294 w 97631"/>
              <a:gd name="connsiteY5" fmla="*/ 159544 h 226219"/>
              <a:gd name="connsiteX6" fmla="*/ 47625 w 97631"/>
              <a:gd name="connsiteY6" fmla="*/ 178594 h 226219"/>
              <a:gd name="connsiteX7" fmla="*/ 38100 w 97631"/>
              <a:gd name="connsiteY7" fmla="*/ 188119 h 226219"/>
              <a:gd name="connsiteX8" fmla="*/ 28575 w 97631"/>
              <a:gd name="connsiteY8" fmla="*/ 197644 h 226219"/>
              <a:gd name="connsiteX9" fmla="*/ 23812 w 97631"/>
              <a:gd name="connsiteY9" fmla="*/ 204788 h 226219"/>
              <a:gd name="connsiteX10" fmla="*/ 9525 w 97631"/>
              <a:gd name="connsiteY10" fmla="*/ 214313 h 226219"/>
              <a:gd name="connsiteX11" fmla="*/ 0 w 97631"/>
              <a:gd name="connsiteY11" fmla="*/ 226219 h 22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631" h="226219">
                <a:moveTo>
                  <a:pt x="97631" y="0"/>
                </a:moveTo>
                <a:cubicBezTo>
                  <a:pt x="96837" y="35719"/>
                  <a:pt x="96678" y="71457"/>
                  <a:pt x="95250" y="107156"/>
                </a:cubicBezTo>
                <a:cubicBezTo>
                  <a:pt x="94728" y="120203"/>
                  <a:pt x="90898" y="122019"/>
                  <a:pt x="83344" y="133350"/>
                </a:cubicBezTo>
                <a:lnTo>
                  <a:pt x="78581" y="140494"/>
                </a:lnTo>
                <a:cubicBezTo>
                  <a:pt x="76644" y="146306"/>
                  <a:pt x="76055" y="150163"/>
                  <a:pt x="71437" y="154781"/>
                </a:cubicBezTo>
                <a:cubicBezTo>
                  <a:pt x="69413" y="156805"/>
                  <a:pt x="66675" y="157956"/>
                  <a:pt x="64294" y="159544"/>
                </a:cubicBezTo>
                <a:cubicBezTo>
                  <a:pt x="53181" y="176212"/>
                  <a:pt x="59531" y="170656"/>
                  <a:pt x="47625" y="178594"/>
                </a:cubicBezTo>
                <a:cubicBezTo>
                  <a:pt x="41276" y="197645"/>
                  <a:pt x="50800" y="175419"/>
                  <a:pt x="38100" y="188119"/>
                </a:cubicBezTo>
                <a:cubicBezTo>
                  <a:pt x="25400" y="200819"/>
                  <a:pt x="47626" y="191295"/>
                  <a:pt x="28575" y="197644"/>
                </a:cubicBezTo>
                <a:cubicBezTo>
                  <a:pt x="26987" y="200025"/>
                  <a:pt x="25966" y="202903"/>
                  <a:pt x="23812" y="204788"/>
                </a:cubicBezTo>
                <a:cubicBezTo>
                  <a:pt x="19505" y="208557"/>
                  <a:pt x="9525" y="214313"/>
                  <a:pt x="9525" y="214313"/>
                </a:cubicBezTo>
                <a:cubicBezTo>
                  <a:pt x="3516" y="223324"/>
                  <a:pt x="6785" y="219432"/>
                  <a:pt x="0" y="22621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3" name="CuadroTexto 192">
            <a:extLst>
              <a:ext uri="{FF2B5EF4-FFF2-40B4-BE49-F238E27FC236}">
                <a16:creationId xmlns:a16="http://schemas.microsoft.com/office/drawing/2014/main" id="{1AD95CF8-D64C-417F-8C51-EE136CE16BD1}"/>
              </a:ext>
            </a:extLst>
          </p:cNvPr>
          <p:cNvSpPr txBox="1"/>
          <p:nvPr/>
        </p:nvSpPr>
        <p:spPr>
          <a:xfrm>
            <a:off x="4185396" y="2251936"/>
            <a:ext cx="19516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Se separen els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cromosomes homòlegs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als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pols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arrosegats pel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fus acromàtic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cxnSp>
        <p:nvCxnSpPr>
          <p:cNvPr id="194" name="Conector recto 193">
            <a:extLst>
              <a:ext uri="{FF2B5EF4-FFF2-40B4-BE49-F238E27FC236}">
                <a16:creationId xmlns:a16="http://schemas.microsoft.com/office/drawing/2014/main" id="{B1D73C7D-9B43-4FDC-998E-22FD34B65842}"/>
              </a:ext>
            </a:extLst>
          </p:cNvPr>
          <p:cNvCxnSpPr/>
          <p:nvPr/>
        </p:nvCxnSpPr>
        <p:spPr>
          <a:xfrm>
            <a:off x="6117008" y="2110740"/>
            <a:ext cx="0" cy="2795164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CuadroTexto 194">
            <a:extLst>
              <a:ext uri="{FF2B5EF4-FFF2-40B4-BE49-F238E27FC236}">
                <a16:creationId xmlns:a16="http://schemas.microsoft.com/office/drawing/2014/main" id="{6F457B85-B218-4E04-8FF7-A9A2A1BBB345}"/>
              </a:ext>
            </a:extLst>
          </p:cNvPr>
          <p:cNvSpPr txBox="1"/>
          <p:nvPr/>
        </p:nvSpPr>
        <p:spPr>
          <a:xfrm>
            <a:off x="4162857" y="3033763"/>
            <a:ext cx="19741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 sz="1200">
                <a:solidFill>
                  <a:schemeClr val="accent3"/>
                </a:solidFill>
                <a:latin typeface="Oxygen Light" panose="020B0604020202020204" charset="0"/>
              </a:rPr>
              <a:t>*no se separen els cromàtides germanes</a:t>
            </a:r>
          </a:p>
        </p:txBody>
      </p:sp>
      <p:sp>
        <p:nvSpPr>
          <p:cNvPr id="197" name="CuadroTexto 196">
            <a:extLst>
              <a:ext uri="{FF2B5EF4-FFF2-40B4-BE49-F238E27FC236}">
                <a16:creationId xmlns:a16="http://schemas.microsoft.com/office/drawing/2014/main" id="{B1DB20CF-7FC8-4979-807A-1E762D09161E}"/>
              </a:ext>
            </a:extLst>
          </p:cNvPr>
          <p:cNvSpPr txBox="1"/>
          <p:nvPr/>
        </p:nvSpPr>
        <p:spPr>
          <a:xfrm>
            <a:off x="4006050" y="81034"/>
            <a:ext cx="225254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46 cromosomes amb 2 cromàtides</a:t>
            </a:r>
          </a:p>
        </p:txBody>
      </p:sp>
      <p:pic>
        <p:nvPicPr>
          <p:cNvPr id="199" name="Picture 2" descr="Herencia de las mitocondrias">
            <a:extLst>
              <a:ext uri="{FF2B5EF4-FFF2-40B4-BE49-F238E27FC236}">
                <a16:creationId xmlns:a16="http://schemas.microsoft.com/office/drawing/2014/main" id="{CEF2A4D3-63F0-4B25-B065-2B863904F4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6576006" y="1289569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0" name="Imagen 199">
            <a:extLst>
              <a:ext uri="{FF2B5EF4-FFF2-40B4-BE49-F238E27FC236}">
                <a16:creationId xmlns:a16="http://schemas.microsoft.com/office/drawing/2014/main" id="{D1950918-7B1D-46A7-89BB-74B8F9A02D4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86756" y="936025"/>
            <a:ext cx="298919" cy="298919"/>
          </a:xfrm>
          <a:prstGeom prst="rect">
            <a:avLst/>
          </a:prstGeom>
        </p:spPr>
      </p:pic>
      <p:sp>
        <p:nvSpPr>
          <p:cNvPr id="201" name="Elipse 200">
            <a:extLst>
              <a:ext uri="{FF2B5EF4-FFF2-40B4-BE49-F238E27FC236}">
                <a16:creationId xmlns:a16="http://schemas.microsoft.com/office/drawing/2014/main" id="{92122E86-824C-42AA-A3E9-B26958A88ED2}"/>
              </a:ext>
            </a:extLst>
          </p:cNvPr>
          <p:cNvSpPr/>
          <p:nvPr/>
        </p:nvSpPr>
        <p:spPr>
          <a:xfrm>
            <a:off x="6698297" y="521043"/>
            <a:ext cx="612581" cy="601511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Elipse 204">
            <a:extLst>
              <a:ext uri="{FF2B5EF4-FFF2-40B4-BE49-F238E27FC236}">
                <a16:creationId xmlns:a16="http://schemas.microsoft.com/office/drawing/2014/main" id="{2BEF4FC5-05B4-4986-BB6A-F65D8E386071}"/>
              </a:ext>
            </a:extLst>
          </p:cNvPr>
          <p:cNvSpPr/>
          <p:nvPr/>
        </p:nvSpPr>
        <p:spPr>
          <a:xfrm>
            <a:off x="7150710" y="728666"/>
            <a:ext cx="114710" cy="10480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6" name="Elipse 205">
            <a:extLst>
              <a:ext uri="{FF2B5EF4-FFF2-40B4-BE49-F238E27FC236}">
                <a16:creationId xmlns:a16="http://schemas.microsoft.com/office/drawing/2014/main" id="{9D930A92-F802-4FD6-9689-CB3E24289C2B}"/>
              </a:ext>
            </a:extLst>
          </p:cNvPr>
          <p:cNvSpPr/>
          <p:nvPr/>
        </p:nvSpPr>
        <p:spPr>
          <a:xfrm>
            <a:off x="6877917" y="1156102"/>
            <a:ext cx="612581" cy="601511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0" name="Elipse 209">
            <a:extLst>
              <a:ext uri="{FF2B5EF4-FFF2-40B4-BE49-F238E27FC236}">
                <a16:creationId xmlns:a16="http://schemas.microsoft.com/office/drawing/2014/main" id="{638A7207-B497-49A4-86A1-378D31579719}"/>
              </a:ext>
            </a:extLst>
          </p:cNvPr>
          <p:cNvSpPr/>
          <p:nvPr/>
        </p:nvSpPr>
        <p:spPr>
          <a:xfrm>
            <a:off x="7330330" y="1363725"/>
            <a:ext cx="114710" cy="10480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11" name="Imagen 210">
            <a:extLst>
              <a:ext uri="{FF2B5EF4-FFF2-40B4-BE49-F238E27FC236}">
                <a16:creationId xmlns:a16="http://schemas.microsoft.com/office/drawing/2014/main" id="{3BD0A074-786A-46A4-9538-AF4D68F4DF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419461" y="1007498"/>
            <a:ext cx="298919" cy="298919"/>
          </a:xfrm>
          <a:prstGeom prst="rect">
            <a:avLst/>
          </a:prstGeom>
        </p:spPr>
      </p:pic>
      <p:pic>
        <p:nvPicPr>
          <p:cNvPr id="212" name="Picture 2" descr="Herencia de las mitocondrias">
            <a:extLst>
              <a:ext uri="{FF2B5EF4-FFF2-40B4-BE49-F238E27FC236}">
                <a16:creationId xmlns:a16="http://schemas.microsoft.com/office/drawing/2014/main" id="{79F87947-12A8-48BB-ACD0-3388ED82E2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7411465" y="711085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3" name="Picture 4" descr="Cromatina - Wikipedia, la enciclopedia libre">
            <a:extLst>
              <a:ext uri="{FF2B5EF4-FFF2-40B4-BE49-F238E27FC236}">
                <a16:creationId xmlns:a16="http://schemas.microsoft.com/office/drawing/2014/main" id="{B73E13F5-32DC-4E01-ABAA-673F6682C0F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6865624" y="525429"/>
            <a:ext cx="171238" cy="354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4" name="Picture 4" descr="Cromatina - Wikipedia, la enciclopedia libre">
            <a:extLst>
              <a:ext uri="{FF2B5EF4-FFF2-40B4-BE49-F238E27FC236}">
                <a16:creationId xmlns:a16="http://schemas.microsoft.com/office/drawing/2014/main" id="{BF1E608F-2980-4C11-8EF5-20936CA494D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6897556" y="711502"/>
            <a:ext cx="171238" cy="354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" name="Picture 4" descr="Cromatina - Wikipedia, la enciclopedia libre">
            <a:extLst>
              <a:ext uri="{FF2B5EF4-FFF2-40B4-BE49-F238E27FC236}">
                <a16:creationId xmlns:a16="http://schemas.microsoft.com/office/drawing/2014/main" id="{DAD75933-F934-4C32-AD27-27CB9DD3F5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7025388" y="1174169"/>
            <a:ext cx="171238" cy="354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" name="Picture 4" descr="Cromatina - Wikipedia, la enciclopedia libre">
            <a:extLst>
              <a:ext uri="{FF2B5EF4-FFF2-40B4-BE49-F238E27FC236}">
                <a16:creationId xmlns:a16="http://schemas.microsoft.com/office/drawing/2014/main" id="{A006241E-C8BD-4DBB-83EA-B919094D8C1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7049572" y="1388651"/>
            <a:ext cx="171238" cy="354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7" name="CuadroTexto 216">
            <a:extLst>
              <a:ext uri="{FF2B5EF4-FFF2-40B4-BE49-F238E27FC236}">
                <a16:creationId xmlns:a16="http://schemas.microsoft.com/office/drawing/2014/main" id="{1A04B2CC-F0D5-4DF1-9A94-9C6115C7DB2F}"/>
              </a:ext>
            </a:extLst>
          </p:cNvPr>
          <p:cNvSpPr txBox="1"/>
          <p:nvPr/>
        </p:nvSpPr>
        <p:spPr>
          <a:xfrm>
            <a:off x="6128340" y="2234805"/>
            <a:ext cx="194547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Els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cromosomes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arriben als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pols</a:t>
            </a:r>
            <a:r>
              <a:rPr lang="es-ES" sz="1200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</a:t>
            </a:r>
            <a:r>
              <a:rPr lang="es-ES" sz="1200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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cromatina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</a:endParaRP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S’origina l’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embolcall nuclear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i 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nuclèol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cxnSp>
        <p:nvCxnSpPr>
          <p:cNvPr id="218" name="Conector recto 217">
            <a:extLst>
              <a:ext uri="{FF2B5EF4-FFF2-40B4-BE49-F238E27FC236}">
                <a16:creationId xmlns:a16="http://schemas.microsoft.com/office/drawing/2014/main" id="{9686A6E3-3074-4B85-9ADB-4EAE78085687}"/>
              </a:ext>
            </a:extLst>
          </p:cNvPr>
          <p:cNvCxnSpPr>
            <a:cxnSpLocks/>
          </p:cNvCxnSpPr>
          <p:nvPr/>
        </p:nvCxnSpPr>
        <p:spPr>
          <a:xfrm>
            <a:off x="8045753" y="2397760"/>
            <a:ext cx="0" cy="2547476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9" name="CuadroTexto 218">
            <a:extLst>
              <a:ext uri="{FF2B5EF4-FFF2-40B4-BE49-F238E27FC236}">
                <a16:creationId xmlns:a16="http://schemas.microsoft.com/office/drawing/2014/main" id="{C2ABD92F-058A-43B3-ADA9-4C8D5F2958C6}"/>
              </a:ext>
            </a:extLst>
          </p:cNvPr>
          <p:cNvSpPr txBox="1"/>
          <p:nvPr/>
        </p:nvSpPr>
        <p:spPr>
          <a:xfrm>
            <a:off x="7869821" y="193814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CITOCINESI I</a:t>
            </a:r>
          </a:p>
        </p:txBody>
      </p:sp>
      <p:sp>
        <p:nvSpPr>
          <p:cNvPr id="220" name="Rectángulo: esquinas redondeadas 219">
            <a:extLst>
              <a:ext uri="{FF2B5EF4-FFF2-40B4-BE49-F238E27FC236}">
                <a16:creationId xmlns:a16="http://schemas.microsoft.com/office/drawing/2014/main" id="{6A226E97-81B5-47AB-8CE2-356728BDEEC2}"/>
              </a:ext>
            </a:extLst>
          </p:cNvPr>
          <p:cNvSpPr/>
          <p:nvPr/>
        </p:nvSpPr>
        <p:spPr>
          <a:xfrm>
            <a:off x="7869821" y="1938146"/>
            <a:ext cx="1229819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2" name="Elipse 221">
            <a:extLst>
              <a:ext uri="{FF2B5EF4-FFF2-40B4-BE49-F238E27FC236}">
                <a16:creationId xmlns:a16="http://schemas.microsoft.com/office/drawing/2014/main" id="{230D550D-6C80-4564-985B-FD29AB1300B7}"/>
              </a:ext>
            </a:extLst>
          </p:cNvPr>
          <p:cNvSpPr/>
          <p:nvPr/>
        </p:nvSpPr>
        <p:spPr>
          <a:xfrm>
            <a:off x="8241365" y="380794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5" name="Elipse 224">
            <a:extLst>
              <a:ext uri="{FF2B5EF4-FFF2-40B4-BE49-F238E27FC236}">
                <a16:creationId xmlns:a16="http://schemas.microsoft.com/office/drawing/2014/main" id="{B5B8ACBF-BA59-4977-8DBE-A659EE4AA60E}"/>
              </a:ext>
            </a:extLst>
          </p:cNvPr>
          <p:cNvSpPr/>
          <p:nvPr/>
        </p:nvSpPr>
        <p:spPr>
          <a:xfrm>
            <a:off x="8383223" y="449336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6" name="Elipse 225">
            <a:extLst>
              <a:ext uri="{FF2B5EF4-FFF2-40B4-BE49-F238E27FC236}">
                <a16:creationId xmlns:a16="http://schemas.microsoft.com/office/drawing/2014/main" id="{9D9DA4A7-9E48-4023-94F3-C01A7BA3F427}"/>
              </a:ext>
            </a:extLst>
          </p:cNvPr>
          <p:cNvSpPr/>
          <p:nvPr/>
        </p:nvSpPr>
        <p:spPr>
          <a:xfrm>
            <a:off x="8504389" y="508126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30" name="Picture 2" descr="Cromatina - Wikipedia, la enciclopedia libre">
            <a:extLst>
              <a:ext uri="{FF2B5EF4-FFF2-40B4-BE49-F238E27FC236}">
                <a16:creationId xmlns:a16="http://schemas.microsoft.com/office/drawing/2014/main" id="{8FE040F0-4504-492F-9130-88E45C6A68C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8486592" y="54790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1" name="Picture 2" descr="Cromatina - Wikipedia, la enciclopedia libre">
            <a:extLst>
              <a:ext uri="{FF2B5EF4-FFF2-40B4-BE49-F238E27FC236}">
                <a16:creationId xmlns:a16="http://schemas.microsoft.com/office/drawing/2014/main" id="{5576D230-5E5A-4580-A9EF-71F03A2EFF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8516307" y="48677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2" name="Imagen 231">
            <a:extLst>
              <a:ext uri="{FF2B5EF4-FFF2-40B4-BE49-F238E27FC236}">
                <a16:creationId xmlns:a16="http://schemas.microsoft.com/office/drawing/2014/main" id="{71A6E1D2-292A-4462-88AF-027D903199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8325196" y="772174"/>
            <a:ext cx="169555" cy="169555"/>
          </a:xfrm>
          <a:prstGeom prst="rect">
            <a:avLst/>
          </a:prstGeom>
        </p:spPr>
      </p:pic>
      <p:pic>
        <p:nvPicPr>
          <p:cNvPr id="233" name="Picture 2" descr="Herencia de las mitocondrias">
            <a:extLst>
              <a:ext uri="{FF2B5EF4-FFF2-40B4-BE49-F238E27FC236}">
                <a16:creationId xmlns:a16="http://schemas.microsoft.com/office/drawing/2014/main" id="{B58B7849-F83D-4493-B496-F8B43C91B9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8554215" y="795941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" name="Elipse 233">
            <a:extLst>
              <a:ext uri="{FF2B5EF4-FFF2-40B4-BE49-F238E27FC236}">
                <a16:creationId xmlns:a16="http://schemas.microsoft.com/office/drawing/2014/main" id="{EBBDC773-41FA-4788-9BE3-24D68AC6404C}"/>
              </a:ext>
            </a:extLst>
          </p:cNvPr>
          <p:cNvSpPr/>
          <p:nvPr/>
        </p:nvSpPr>
        <p:spPr>
          <a:xfrm>
            <a:off x="8241365" y="1131235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5" name="Elipse 234">
            <a:extLst>
              <a:ext uri="{FF2B5EF4-FFF2-40B4-BE49-F238E27FC236}">
                <a16:creationId xmlns:a16="http://schemas.microsoft.com/office/drawing/2014/main" id="{7DB6FAB8-8620-4137-8ACF-8AC60796417C}"/>
              </a:ext>
            </a:extLst>
          </p:cNvPr>
          <p:cNvSpPr/>
          <p:nvPr/>
        </p:nvSpPr>
        <p:spPr>
          <a:xfrm>
            <a:off x="8383223" y="1199777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6" name="Elipse 235">
            <a:extLst>
              <a:ext uri="{FF2B5EF4-FFF2-40B4-BE49-F238E27FC236}">
                <a16:creationId xmlns:a16="http://schemas.microsoft.com/office/drawing/2014/main" id="{4EA3ED8E-703D-4EDE-8FD6-BD9E05DF7B4D}"/>
              </a:ext>
            </a:extLst>
          </p:cNvPr>
          <p:cNvSpPr/>
          <p:nvPr/>
        </p:nvSpPr>
        <p:spPr>
          <a:xfrm>
            <a:off x="8504389" y="1258567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37" name="Picture 2" descr="Cromatina - Wikipedia, la enciclopedia libre">
            <a:extLst>
              <a:ext uri="{FF2B5EF4-FFF2-40B4-BE49-F238E27FC236}">
                <a16:creationId xmlns:a16="http://schemas.microsoft.com/office/drawing/2014/main" id="{70A75F30-2086-4279-A703-97B7F73D42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8486592" y="1298345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8" name="Picture 2" descr="Cromatina - Wikipedia, la enciclopedia libre">
            <a:extLst>
              <a:ext uri="{FF2B5EF4-FFF2-40B4-BE49-F238E27FC236}">
                <a16:creationId xmlns:a16="http://schemas.microsoft.com/office/drawing/2014/main" id="{365779E7-0C3C-4E1B-B084-EB30238BC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8516307" y="1237215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9" name="Imagen 238">
            <a:extLst>
              <a:ext uri="{FF2B5EF4-FFF2-40B4-BE49-F238E27FC236}">
                <a16:creationId xmlns:a16="http://schemas.microsoft.com/office/drawing/2014/main" id="{B73EF9F3-C7EE-47FB-B104-7A84D75662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8325196" y="1522615"/>
            <a:ext cx="169555" cy="169555"/>
          </a:xfrm>
          <a:prstGeom prst="rect">
            <a:avLst/>
          </a:prstGeom>
        </p:spPr>
      </p:pic>
      <p:pic>
        <p:nvPicPr>
          <p:cNvPr id="240" name="Picture 2" descr="Herencia de las mitocondrias">
            <a:extLst>
              <a:ext uri="{FF2B5EF4-FFF2-40B4-BE49-F238E27FC236}">
                <a16:creationId xmlns:a16="http://schemas.microsoft.com/office/drawing/2014/main" id="{EF8731B6-7802-4280-80DA-09113B2C8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8554215" y="1546382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1" name="Cerrar corchete 240">
            <a:extLst>
              <a:ext uri="{FF2B5EF4-FFF2-40B4-BE49-F238E27FC236}">
                <a16:creationId xmlns:a16="http://schemas.microsoft.com/office/drawing/2014/main" id="{7F886650-85D6-4831-A6FD-36F3E54D8A8F}"/>
              </a:ext>
            </a:extLst>
          </p:cNvPr>
          <p:cNvSpPr/>
          <p:nvPr/>
        </p:nvSpPr>
        <p:spPr>
          <a:xfrm rot="10800000">
            <a:off x="8923873" y="287509"/>
            <a:ext cx="249138" cy="1592580"/>
          </a:xfrm>
          <a:prstGeom prst="rightBracket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2" name="CuadroTexto 241">
            <a:extLst>
              <a:ext uri="{FF2B5EF4-FFF2-40B4-BE49-F238E27FC236}">
                <a16:creationId xmlns:a16="http://schemas.microsoft.com/office/drawing/2014/main" id="{66B3343D-5434-4F2A-81EE-DB8A04BEECD9}"/>
              </a:ext>
            </a:extLst>
          </p:cNvPr>
          <p:cNvSpPr txBox="1"/>
          <p:nvPr/>
        </p:nvSpPr>
        <p:spPr>
          <a:xfrm rot="16200000">
            <a:off x="8253772" y="941881"/>
            <a:ext cx="15925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2ª INTERFASE</a:t>
            </a:r>
          </a:p>
        </p:txBody>
      </p:sp>
      <p:sp>
        <p:nvSpPr>
          <p:cNvPr id="244" name="CuadroTexto 243">
            <a:extLst>
              <a:ext uri="{FF2B5EF4-FFF2-40B4-BE49-F238E27FC236}">
                <a16:creationId xmlns:a16="http://schemas.microsoft.com/office/drawing/2014/main" id="{20D6A606-9FAB-4810-A0C4-F177CB2AED3D}"/>
              </a:ext>
            </a:extLst>
          </p:cNvPr>
          <p:cNvSpPr txBox="1"/>
          <p:nvPr/>
        </p:nvSpPr>
        <p:spPr>
          <a:xfrm>
            <a:off x="7656836" y="1640700"/>
            <a:ext cx="893312" cy="311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600">
                <a:solidFill>
                  <a:schemeClr val="accent3"/>
                </a:solidFill>
                <a:latin typeface="Oxygen Light" panose="020B0604020202020204" charset="0"/>
              </a:rPr>
              <a:t>23 cromosomes amb 2 cromàtides</a:t>
            </a:r>
          </a:p>
        </p:txBody>
      </p:sp>
      <p:sp>
        <p:nvSpPr>
          <p:cNvPr id="245" name="CuadroTexto 244">
            <a:extLst>
              <a:ext uri="{FF2B5EF4-FFF2-40B4-BE49-F238E27FC236}">
                <a16:creationId xmlns:a16="http://schemas.microsoft.com/office/drawing/2014/main" id="{849F7310-912E-41BF-81B3-7240DE3810D3}"/>
              </a:ext>
            </a:extLst>
          </p:cNvPr>
          <p:cNvSpPr txBox="1"/>
          <p:nvPr/>
        </p:nvSpPr>
        <p:spPr>
          <a:xfrm>
            <a:off x="8075760" y="33523"/>
            <a:ext cx="893312" cy="311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600">
                <a:solidFill>
                  <a:schemeClr val="accent3"/>
                </a:solidFill>
                <a:latin typeface="Oxygen Light" panose="020B0604020202020204" charset="0"/>
              </a:rPr>
              <a:t>23 cromosomes amb 2 cromàtides</a:t>
            </a:r>
          </a:p>
        </p:txBody>
      </p:sp>
      <p:sp>
        <p:nvSpPr>
          <p:cNvPr id="246" name="CuadroTexto 245">
            <a:extLst>
              <a:ext uri="{FF2B5EF4-FFF2-40B4-BE49-F238E27FC236}">
                <a16:creationId xmlns:a16="http://schemas.microsoft.com/office/drawing/2014/main" id="{88DE0DAD-56FB-4DF0-8BB7-228EA363C2C9}"/>
              </a:ext>
            </a:extLst>
          </p:cNvPr>
          <p:cNvSpPr txBox="1"/>
          <p:nvPr/>
        </p:nvSpPr>
        <p:spPr>
          <a:xfrm>
            <a:off x="7982213" y="2294166"/>
            <a:ext cx="119079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Cada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cèl·lula filla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conté la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meitat de cromosomes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que la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cèl·lula mare</a:t>
            </a:r>
            <a:endParaRPr lang="es-ES" sz="1200" u="sng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3162886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95B59FBE-9F00-4500-8760-88CD8113E183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23</a:t>
            </a:fld>
            <a:endParaRPr lang="es-ES"/>
          </a:p>
        </p:txBody>
      </p:sp>
      <p:sp>
        <p:nvSpPr>
          <p:cNvPr id="3" name="Cerrar corchete 2">
            <a:extLst>
              <a:ext uri="{FF2B5EF4-FFF2-40B4-BE49-F238E27FC236}">
                <a16:creationId xmlns:a16="http://schemas.microsoft.com/office/drawing/2014/main" id="{68524DD2-0F54-4BDD-948F-27125D022071}"/>
              </a:ext>
            </a:extLst>
          </p:cNvPr>
          <p:cNvSpPr/>
          <p:nvPr/>
        </p:nvSpPr>
        <p:spPr>
          <a:xfrm>
            <a:off x="-63852" y="183968"/>
            <a:ext cx="249138" cy="1592580"/>
          </a:xfrm>
          <a:prstGeom prst="rightBracket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" name="CuadroTexto 3">
            <a:extLst>
              <a:ext uri="{FF2B5EF4-FFF2-40B4-BE49-F238E27FC236}">
                <a16:creationId xmlns:a16="http://schemas.microsoft.com/office/drawing/2014/main" id="{688D1DBD-456C-4515-88FC-3EBFED3B3D00}"/>
              </a:ext>
            </a:extLst>
          </p:cNvPr>
          <p:cNvSpPr txBox="1"/>
          <p:nvPr/>
        </p:nvSpPr>
        <p:spPr>
          <a:xfrm rot="5400000">
            <a:off x="-733953" y="838340"/>
            <a:ext cx="159258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2ª INTERFASE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9F688FD5-0950-45B6-8971-864228A696D8}"/>
              </a:ext>
            </a:extLst>
          </p:cNvPr>
          <p:cNvSpPr txBox="1"/>
          <p:nvPr/>
        </p:nvSpPr>
        <p:spPr>
          <a:xfrm>
            <a:off x="541741" y="1914936"/>
            <a:ext cx="10999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PROFASE II</a:t>
            </a:r>
          </a:p>
        </p:txBody>
      </p:sp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C9E228F7-336C-4C1D-AD06-9D0033BC4652}"/>
              </a:ext>
            </a:extLst>
          </p:cNvPr>
          <p:cNvSpPr/>
          <p:nvPr/>
        </p:nvSpPr>
        <p:spPr>
          <a:xfrm>
            <a:off x="562060" y="1914936"/>
            <a:ext cx="1051891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05E6986F-CCB5-462D-B434-B3171D0B3519}"/>
              </a:ext>
            </a:extLst>
          </p:cNvPr>
          <p:cNvSpPr/>
          <p:nvPr/>
        </p:nvSpPr>
        <p:spPr>
          <a:xfrm>
            <a:off x="500045" y="346594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9" name="Picture 2" descr="Herencia de las mitocondrias">
            <a:extLst>
              <a:ext uri="{FF2B5EF4-FFF2-40B4-BE49-F238E27FC236}">
                <a16:creationId xmlns:a16="http://schemas.microsoft.com/office/drawing/2014/main" id="{4EAE52A4-565A-4517-9369-63D38E575DB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808764" y="446741"/>
            <a:ext cx="353181" cy="2736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Herencia de las mitocondrias">
            <a:extLst>
              <a:ext uri="{FF2B5EF4-FFF2-40B4-BE49-F238E27FC236}">
                <a16:creationId xmlns:a16="http://schemas.microsoft.com/office/drawing/2014/main" id="{8BB10A68-FBEC-4108-94C2-783157BB39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1579314" y="1132643"/>
            <a:ext cx="363483" cy="281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E1F5E100-57DD-4106-9600-CDB75908D3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8478" y="937055"/>
            <a:ext cx="315885" cy="315885"/>
          </a:xfrm>
          <a:prstGeom prst="rect">
            <a:avLst/>
          </a:prstGeom>
        </p:spPr>
      </p:pic>
      <p:pic>
        <p:nvPicPr>
          <p:cNvPr id="12" name="Imagen 11">
            <a:extLst>
              <a:ext uri="{FF2B5EF4-FFF2-40B4-BE49-F238E27FC236}">
                <a16:creationId xmlns:a16="http://schemas.microsoft.com/office/drawing/2014/main" id="{34374292-ECE6-4007-80EB-BD00CBF6D5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5647" y="1379437"/>
            <a:ext cx="302677" cy="302677"/>
          </a:xfrm>
          <a:prstGeom prst="rect">
            <a:avLst/>
          </a:prstGeom>
        </p:spPr>
      </p:pic>
      <p:pic>
        <p:nvPicPr>
          <p:cNvPr id="13" name="Picture 4" descr="Cromatina - Wikipedia, la enciclopedia libre">
            <a:extLst>
              <a:ext uri="{FF2B5EF4-FFF2-40B4-BE49-F238E27FC236}">
                <a16:creationId xmlns:a16="http://schemas.microsoft.com/office/drawing/2014/main" id="{035EEDFC-AB7B-4153-82B6-59DB39D0859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271729" y="450436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Cromatina - Wikipedia, la enciclopedia libre">
            <a:extLst>
              <a:ext uri="{FF2B5EF4-FFF2-40B4-BE49-F238E27FC236}">
                <a16:creationId xmlns:a16="http://schemas.microsoft.com/office/drawing/2014/main" id="{AA43E546-644B-46E4-8E0E-C438A32BC9C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447789" y="437535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4" descr="Cromatina - Wikipedia, la enciclopedia libre">
            <a:extLst>
              <a:ext uri="{FF2B5EF4-FFF2-40B4-BE49-F238E27FC236}">
                <a16:creationId xmlns:a16="http://schemas.microsoft.com/office/drawing/2014/main" id="{6C94BB05-B924-4B00-8A99-19E4648C28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995962" y="869653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4" descr="Cromatina - Wikipedia, la enciclopedia libre">
            <a:extLst>
              <a:ext uri="{FF2B5EF4-FFF2-40B4-BE49-F238E27FC236}">
                <a16:creationId xmlns:a16="http://schemas.microsoft.com/office/drawing/2014/main" id="{F5D0A10C-7DF0-42B7-A634-83E8F3A36D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10800000">
            <a:off x="1191474" y="862193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Forma libre: forma 16">
            <a:extLst>
              <a:ext uri="{FF2B5EF4-FFF2-40B4-BE49-F238E27FC236}">
                <a16:creationId xmlns:a16="http://schemas.microsoft.com/office/drawing/2014/main" id="{14043718-9B97-489F-B023-5064DAC84030}"/>
              </a:ext>
            </a:extLst>
          </p:cNvPr>
          <p:cNvSpPr/>
          <p:nvPr/>
        </p:nvSpPr>
        <p:spPr>
          <a:xfrm>
            <a:off x="670736" y="634675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" name="Forma libre: forma 17">
            <a:extLst>
              <a:ext uri="{FF2B5EF4-FFF2-40B4-BE49-F238E27FC236}">
                <a16:creationId xmlns:a16="http://schemas.microsoft.com/office/drawing/2014/main" id="{D2D3A7A2-9D9F-46B1-A4FB-CD84F5B55A31}"/>
              </a:ext>
            </a:extLst>
          </p:cNvPr>
          <p:cNvSpPr/>
          <p:nvPr/>
        </p:nvSpPr>
        <p:spPr>
          <a:xfrm>
            <a:off x="737127" y="627910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" name="Forma libre: forma 18">
            <a:extLst>
              <a:ext uri="{FF2B5EF4-FFF2-40B4-BE49-F238E27FC236}">
                <a16:creationId xmlns:a16="http://schemas.microsoft.com/office/drawing/2014/main" id="{E7A16BFE-8A9B-4B93-8198-2E82994BE98F}"/>
              </a:ext>
            </a:extLst>
          </p:cNvPr>
          <p:cNvSpPr/>
          <p:nvPr/>
        </p:nvSpPr>
        <p:spPr>
          <a:xfrm rot="19757530">
            <a:off x="748536" y="1186544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" name="Forma libre: forma 19">
            <a:extLst>
              <a:ext uri="{FF2B5EF4-FFF2-40B4-BE49-F238E27FC236}">
                <a16:creationId xmlns:a16="http://schemas.microsoft.com/office/drawing/2014/main" id="{46278D51-13F4-4536-A028-63F03CC5917D}"/>
              </a:ext>
            </a:extLst>
          </p:cNvPr>
          <p:cNvSpPr/>
          <p:nvPr/>
        </p:nvSpPr>
        <p:spPr>
          <a:xfrm rot="19757530">
            <a:off x="683560" y="1197796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" name="Forma libre: forma 20">
            <a:extLst>
              <a:ext uri="{FF2B5EF4-FFF2-40B4-BE49-F238E27FC236}">
                <a16:creationId xmlns:a16="http://schemas.microsoft.com/office/drawing/2014/main" id="{DDC5F831-E93D-4BF6-B191-DE310F0BD02A}"/>
              </a:ext>
            </a:extLst>
          </p:cNvPr>
          <p:cNvSpPr/>
          <p:nvPr/>
        </p:nvSpPr>
        <p:spPr>
          <a:xfrm rot="15598136">
            <a:off x="1517044" y="1346467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" name="Forma libre: forma 21">
            <a:extLst>
              <a:ext uri="{FF2B5EF4-FFF2-40B4-BE49-F238E27FC236}">
                <a16:creationId xmlns:a16="http://schemas.microsoft.com/office/drawing/2014/main" id="{209B9985-9CD4-4D46-A56E-8AC6553E5E55}"/>
              </a:ext>
            </a:extLst>
          </p:cNvPr>
          <p:cNvSpPr/>
          <p:nvPr/>
        </p:nvSpPr>
        <p:spPr>
          <a:xfrm rot="15598136">
            <a:off x="1515407" y="1418607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" name="Forma libre: forma 22">
            <a:extLst>
              <a:ext uri="{FF2B5EF4-FFF2-40B4-BE49-F238E27FC236}">
                <a16:creationId xmlns:a16="http://schemas.microsoft.com/office/drawing/2014/main" id="{AF6C8302-9CC3-4FD9-91DE-1F27AAB0C551}"/>
              </a:ext>
            </a:extLst>
          </p:cNvPr>
          <p:cNvSpPr/>
          <p:nvPr/>
        </p:nvSpPr>
        <p:spPr>
          <a:xfrm rot="18622189">
            <a:off x="1015645" y="1194581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" name="Forma libre: forma 23">
            <a:extLst>
              <a:ext uri="{FF2B5EF4-FFF2-40B4-BE49-F238E27FC236}">
                <a16:creationId xmlns:a16="http://schemas.microsoft.com/office/drawing/2014/main" id="{26041452-FB7F-4882-A1F1-5C7ED4287BB9}"/>
              </a:ext>
            </a:extLst>
          </p:cNvPr>
          <p:cNvSpPr/>
          <p:nvPr/>
        </p:nvSpPr>
        <p:spPr>
          <a:xfrm rot="18622189">
            <a:off x="947195" y="1241399"/>
            <a:ext cx="45719" cy="291128"/>
          </a:xfrm>
          <a:custGeom>
            <a:avLst/>
            <a:gdLst>
              <a:gd name="connsiteX0" fmla="*/ 4883 w 23933"/>
              <a:gd name="connsiteY0" fmla="*/ 152400 h 152400"/>
              <a:gd name="connsiteX1" fmla="*/ 4883 w 23933"/>
              <a:gd name="connsiteY1" fmla="*/ 42862 h 152400"/>
              <a:gd name="connsiteX2" fmla="*/ 9645 w 23933"/>
              <a:gd name="connsiteY2" fmla="*/ 23812 h 152400"/>
              <a:gd name="connsiteX3" fmla="*/ 14408 w 23933"/>
              <a:gd name="connsiteY3" fmla="*/ 16668 h 152400"/>
              <a:gd name="connsiteX4" fmla="*/ 16789 w 23933"/>
              <a:gd name="connsiteY4" fmla="*/ 9525 h 152400"/>
              <a:gd name="connsiteX5" fmla="*/ 23933 w 23933"/>
              <a:gd name="connsiteY5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33" h="152400">
                <a:moveTo>
                  <a:pt x="4883" y="152400"/>
                </a:moveTo>
                <a:cubicBezTo>
                  <a:pt x="-3687" y="109563"/>
                  <a:pt x="808" y="136571"/>
                  <a:pt x="4883" y="42862"/>
                </a:cubicBezTo>
                <a:cubicBezTo>
                  <a:pt x="5012" y="39887"/>
                  <a:pt x="7686" y="27730"/>
                  <a:pt x="9645" y="23812"/>
                </a:cubicBezTo>
                <a:cubicBezTo>
                  <a:pt x="10925" y="21252"/>
                  <a:pt x="12820" y="19049"/>
                  <a:pt x="14408" y="16668"/>
                </a:cubicBezTo>
                <a:cubicBezTo>
                  <a:pt x="15202" y="14287"/>
                  <a:pt x="15667" y="11770"/>
                  <a:pt x="16789" y="9525"/>
                </a:cubicBezTo>
                <a:cubicBezTo>
                  <a:pt x="19483" y="4136"/>
                  <a:pt x="20582" y="3349"/>
                  <a:pt x="23933" y="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27" name="Conector recto de flecha 26">
            <a:extLst>
              <a:ext uri="{FF2B5EF4-FFF2-40B4-BE49-F238E27FC236}">
                <a16:creationId xmlns:a16="http://schemas.microsoft.com/office/drawing/2014/main" id="{23E71C06-623A-4B85-B401-7F722DE90F68}"/>
              </a:ext>
            </a:extLst>
          </p:cNvPr>
          <p:cNvCxnSpPr>
            <a:cxnSpLocks/>
          </p:cNvCxnSpPr>
          <p:nvPr/>
        </p:nvCxnSpPr>
        <p:spPr>
          <a:xfrm flipV="1">
            <a:off x="2053254" y="1062686"/>
            <a:ext cx="195064" cy="1438"/>
          </a:xfrm>
          <a:prstGeom prst="straightConnector1">
            <a:avLst/>
          </a:prstGeom>
          <a:ln w="1905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167B526D-AF01-48FE-9282-4F8F044003E8}"/>
              </a:ext>
            </a:extLst>
          </p:cNvPr>
          <p:cNvSpPr txBox="1"/>
          <p:nvPr/>
        </p:nvSpPr>
        <p:spPr>
          <a:xfrm>
            <a:off x="2377288" y="1914936"/>
            <a:ext cx="11608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METAFASE I</a:t>
            </a:r>
          </a:p>
        </p:txBody>
      </p:sp>
      <p:sp>
        <p:nvSpPr>
          <p:cNvPr id="29" name="Rectángulo: esquinas redondeadas 28">
            <a:extLst>
              <a:ext uri="{FF2B5EF4-FFF2-40B4-BE49-F238E27FC236}">
                <a16:creationId xmlns:a16="http://schemas.microsoft.com/office/drawing/2014/main" id="{B056BF0D-C439-4ACD-9672-1E449AB53A4E}"/>
              </a:ext>
            </a:extLst>
          </p:cNvPr>
          <p:cNvSpPr/>
          <p:nvPr/>
        </p:nvSpPr>
        <p:spPr>
          <a:xfrm>
            <a:off x="2377288" y="1914936"/>
            <a:ext cx="1160895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30" name="Elipse 29">
            <a:extLst>
              <a:ext uri="{FF2B5EF4-FFF2-40B4-BE49-F238E27FC236}">
                <a16:creationId xmlns:a16="http://schemas.microsoft.com/office/drawing/2014/main" id="{7F8A107E-2513-4FCE-894F-9A28EF76C0D6}"/>
              </a:ext>
            </a:extLst>
          </p:cNvPr>
          <p:cNvSpPr/>
          <p:nvPr/>
        </p:nvSpPr>
        <p:spPr>
          <a:xfrm>
            <a:off x="2295543" y="374022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31" name="Picture 2" descr="Herencia de las mitocondrias">
            <a:extLst>
              <a:ext uri="{FF2B5EF4-FFF2-40B4-BE49-F238E27FC236}">
                <a16:creationId xmlns:a16="http://schemas.microsoft.com/office/drawing/2014/main" id="{EE93A149-AE19-4677-B32A-1727EA9E87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2414838" y="678389"/>
            <a:ext cx="259934" cy="201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2" descr="Herencia de las mitocondrias">
            <a:extLst>
              <a:ext uri="{FF2B5EF4-FFF2-40B4-BE49-F238E27FC236}">
                <a16:creationId xmlns:a16="http://schemas.microsoft.com/office/drawing/2014/main" id="{AEF0D331-BBCB-4672-AFF5-779A91CF8A0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3235698" y="1415350"/>
            <a:ext cx="302317" cy="23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Imagen 32">
            <a:extLst>
              <a:ext uri="{FF2B5EF4-FFF2-40B4-BE49-F238E27FC236}">
                <a16:creationId xmlns:a16="http://schemas.microsoft.com/office/drawing/2014/main" id="{097E37A2-5519-4BFC-A92A-A0299DA31FD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23253" y="436387"/>
            <a:ext cx="315885" cy="315885"/>
          </a:xfrm>
          <a:prstGeom prst="rect">
            <a:avLst/>
          </a:prstGeom>
        </p:spPr>
      </p:pic>
      <p:pic>
        <p:nvPicPr>
          <p:cNvPr id="34" name="Imagen 33">
            <a:extLst>
              <a:ext uri="{FF2B5EF4-FFF2-40B4-BE49-F238E27FC236}">
                <a16:creationId xmlns:a16="http://schemas.microsoft.com/office/drawing/2014/main" id="{DFEC2664-C67E-4485-B1C6-FEC5E463302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9285" y="1475641"/>
            <a:ext cx="302677" cy="302677"/>
          </a:xfrm>
          <a:prstGeom prst="rect">
            <a:avLst/>
          </a:prstGeom>
        </p:spPr>
      </p:pic>
      <p:sp>
        <p:nvSpPr>
          <p:cNvPr id="47" name="CuadroTexto 46">
            <a:extLst>
              <a:ext uri="{FF2B5EF4-FFF2-40B4-BE49-F238E27FC236}">
                <a16:creationId xmlns:a16="http://schemas.microsoft.com/office/drawing/2014/main" id="{186526D5-C2DD-48E6-9A52-9485A46D4E52}"/>
              </a:ext>
            </a:extLst>
          </p:cNvPr>
          <p:cNvSpPr txBox="1"/>
          <p:nvPr/>
        </p:nvSpPr>
        <p:spPr>
          <a:xfrm>
            <a:off x="1035211" y="47276"/>
            <a:ext cx="38664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2n</a:t>
            </a:r>
          </a:p>
        </p:txBody>
      </p:sp>
      <p:sp>
        <p:nvSpPr>
          <p:cNvPr id="49" name="CuadroTexto 48">
            <a:extLst>
              <a:ext uri="{FF2B5EF4-FFF2-40B4-BE49-F238E27FC236}">
                <a16:creationId xmlns:a16="http://schemas.microsoft.com/office/drawing/2014/main" id="{BA85FCED-25EF-4F3E-AAEC-47934C5049EA}"/>
              </a:ext>
            </a:extLst>
          </p:cNvPr>
          <p:cNvSpPr txBox="1"/>
          <p:nvPr/>
        </p:nvSpPr>
        <p:spPr>
          <a:xfrm>
            <a:off x="9790" y="2298707"/>
            <a:ext cx="2095192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latin typeface="Oxygen Light" panose="020B0604020202020204" charset="0"/>
              </a:rPr>
              <a:t>Es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condensa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la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cromatina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.</a:t>
            </a: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Es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forma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fus acromàtic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.</a:t>
            </a: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Desapareix l’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embolcall nuclear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i 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nuclèol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pic>
        <p:nvPicPr>
          <p:cNvPr id="128" name="Picture 4" descr="Cromatina - Wikipedia, la enciclopedia libre">
            <a:extLst>
              <a:ext uri="{FF2B5EF4-FFF2-40B4-BE49-F238E27FC236}">
                <a16:creationId xmlns:a16="http://schemas.microsoft.com/office/drawing/2014/main" id="{EF1F4181-8327-4225-B536-DBA74895861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2615894" y="842985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4" descr="Cromatina - Wikipedia, la enciclopedia libre">
            <a:extLst>
              <a:ext uri="{FF2B5EF4-FFF2-40B4-BE49-F238E27FC236}">
                <a16:creationId xmlns:a16="http://schemas.microsoft.com/office/drawing/2014/main" id="{3B0E118C-D2DF-492F-B692-4D58F766879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9367" b="9965"/>
          <a:stretch/>
        </p:blipFill>
        <p:spPr bwMode="auto">
          <a:xfrm rot="5400000">
            <a:off x="3197513" y="836786"/>
            <a:ext cx="224692" cy="465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" name="Elipse 131">
            <a:extLst>
              <a:ext uri="{FF2B5EF4-FFF2-40B4-BE49-F238E27FC236}">
                <a16:creationId xmlns:a16="http://schemas.microsoft.com/office/drawing/2014/main" id="{4B5AA030-DB92-4423-AAEC-9C76A0FC17C8}"/>
              </a:ext>
            </a:extLst>
          </p:cNvPr>
          <p:cNvSpPr/>
          <p:nvPr/>
        </p:nvSpPr>
        <p:spPr>
          <a:xfrm>
            <a:off x="2658856" y="1052124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4" name="Elipse 133">
            <a:extLst>
              <a:ext uri="{FF2B5EF4-FFF2-40B4-BE49-F238E27FC236}">
                <a16:creationId xmlns:a16="http://schemas.microsoft.com/office/drawing/2014/main" id="{508F23F0-4A18-4156-A0A4-F3C3033E9264}"/>
              </a:ext>
            </a:extLst>
          </p:cNvPr>
          <p:cNvSpPr/>
          <p:nvPr/>
        </p:nvSpPr>
        <p:spPr>
          <a:xfrm>
            <a:off x="3234688" y="1046731"/>
            <a:ext cx="45719" cy="4571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6" name="Forma libre: forma 135">
            <a:extLst>
              <a:ext uri="{FF2B5EF4-FFF2-40B4-BE49-F238E27FC236}">
                <a16:creationId xmlns:a16="http://schemas.microsoft.com/office/drawing/2014/main" id="{1871C453-A054-4CE8-9A8F-6B5B3DE69F18}"/>
              </a:ext>
            </a:extLst>
          </p:cNvPr>
          <p:cNvSpPr/>
          <p:nvPr/>
        </p:nvSpPr>
        <p:spPr>
          <a:xfrm>
            <a:off x="2682855" y="606365"/>
            <a:ext cx="140494" cy="381000"/>
          </a:xfrm>
          <a:custGeom>
            <a:avLst/>
            <a:gdLst>
              <a:gd name="connsiteX0" fmla="*/ 0 w 140494"/>
              <a:gd name="connsiteY0" fmla="*/ 381000 h 381000"/>
              <a:gd name="connsiteX1" fmla="*/ 4763 w 140494"/>
              <a:gd name="connsiteY1" fmla="*/ 266700 h 381000"/>
              <a:gd name="connsiteX2" fmla="*/ 9525 w 140494"/>
              <a:gd name="connsiteY2" fmla="*/ 240506 h 381000"/>
              <a:gd name="connsiteX3" fmla="*/ 11906 w 140494"/>
              <a:gd name="connsiteY3" fmla="*/ 233363 h 381000"/>
              <a:gd name="connsiteX4" fmla="*/ 16669 w 140494"/>
              <a:gd name="connsiteY4" fmla="*/ 204788 h 381000"/>
              <a:gd name="connsiteX5" fmla="*/ 19050 w 140494"/>
              <a:gd name="connsiteY5" fmla="*/ 195263 h 381000"/>
              <a:gd name="connsiteX6" fmla="*/ 21431 w 140494"/>
              <a:gd name="connsiteY6" fmla="*/ 188119 h 381000"/>
              <a:gd name="connsiteX7" fmla="*/ 23813 w 140494"/>
              <a:gd name="connsiteY7" fmla="*/ 178594 h 381000"/>
              <a:gd name="connsiteX8" fmla="*/ 30956 w 140494"/>
              <a:gd name="connsiteY8" fmla="*/ 157163 h 381000"/>
              <a:gd name="connsiteX9" fmla="*/ 33338 w 140494"/>
              <a:gd name="connsiteY9" fmla="*/ 150019 h 381000"/>
              <a:gd name="connsiteX10" fmla="*/ 35719 w 140494"/>
              <a:gd name="connsiteY10" fmla="*/ 142875 h 381000"/>
              <a:gd name="connsiteX11" fmla="*/ 40481 w 140494"/>
              <a:gd name="connsiteY11" fmla="*/ 135731 h 381000"/>
              <a:gd name="connsiteX12" fmla="*/ 45244 w 140494"/>
              <a:gd name="connsiteY12" fmla="*/ 121444 h 381000"/>
              <a:gd name="connsiteX13" fmla="*/ 54769 w 140494"/>
              <a:gd name="connsiteY13" fmla="*/ 107156 h 381000"/>
              <a:gd name="connsiteX14" fmla="*/ 66675 w 140494"/>
              <a:gd name="connsiteY14" fmla="*/ 85725 h 381000"/>
              <a:gd name="connsiteX15" fmla="*/ 71438 w 140494"/>
              <a:gd name="connsiteY15" fmla="*/ 78581 h 381000"/>
              <a:gd name="connsiteX16" fmla="*/ 78581 w 140494"/>
              <a:gd name="connsiteY16" fmla="*/ 73819 h 381000"/>
              <a:gd name="connsiteX17" fmla="*/ 95250 w 140494"/>
              <a:gd name="connsiteY17" fmla="*/ 52388 h 381000"/>
              <a:gd name="connsiteX18" fmla="*/ 111919 w 140494"/>
              <a:gd name="connsiteY18" fmla="*/ 33338 h 381000"/>
              <a:gd name="connsiteX19" fmla="*/ 128588 w 140494"/>
              <a:gd name="connsiteY19" fmla="*/ 14288 h 381000"/>
              <a:gd name="connsiteX20" fmla="*/ 135731 w 140494"/>
              <a:gd name="connsiteY20" fmla="*/ 7144 h 381000"/>
              <a:gd name="connsiteX21" fmla="*/ 140494 w 140494"/>
              <a:gd name="connsiteY21" fmla="*/ 0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0494" h="381000">
                <a:moveTo>
                  <a:pt x="0" y="381000"/>
                </a:moveTo>
                <a:cubicBezTo>
                  <a:pt x="7445" y="328881"/>
                  <a:pt x="-426" y="388638"/>
                  <a:pt x="4763" y="266700"/>
                </a:cubicBezTo>
                <a:cubicBezTo>
                  <a:pt x="4872" y="264143"/>
                  <a:pt x="8660" y="243966"/>
                  <a:pt x="9525" y="240506"/>
                </a:cubicBezTo>
                <a:cubicBezTo>
                  <a:pt x="10134" y="238071"/>
                  <a:pt x="11297" y="235798"/>
                  <a:pt x="11906" y="233363"/>
                </a:cubicBezTo>
                <a:cubicBezTo>
                  <a:pt x="15199" y="220192"/>
                  <a:pt x="13979" y="219584"/>
                  <a:pt x="16669" y="204788"/>
                </a:cubicBezTo>
                <a:cubicBezTo>
                  <a:pt x="17254" y="201568"/>
                  <a:pt x="18151" y="198410"/>
                  <a:pt x="19050" y="195263"/>
                </a:cubicBezTo>
                <a:cubicBezTo>
                  <a:pt x="19740" y="192849"/>
                  <a:pt x="20741" y="190533"/>
                  <a:pt x="21431" y="188119"/>
                </a:cubicBezTo>
                <a:cubicBezTo>
                  <a:pt x="22330" y="184972"/>
                  <a:pt x="22873" y="181729"/>
                  <a:pt x="23813" y="178594"/>
                </a:cubicBezTo>
                <a:cubicBezTo>
                  <a:pt x="23817" y="178581"/>
                  <a:pt x="29763" y="160742"/>
                  <a:pt x="30956" y="157163"/>
                </a:cubicBezTo>
                <a:lnTo>
                  <a:pt x="33338" y="150019"/>
                </a:lnTo>
                <a:cubicBezTo>
                  <a:pt x="34132" y="147638"/>
                  <a:pt x="34327" y="144964"/>
                  <a:pt x="35719" y="142875"/>
                </a:cubicBezTo>
                <a:cubicBezTo>
                  <a:pt x="37306" y="140494"/>
                  <a:pt x="39319" y="138346"/>
                  <a:pt x="40481" y="135731"/>
                </a:cubicBezTo>
                <a:cubicBezTo>
                  <a:pt x="42520" y="131144"/>
                  <a:pt x="42459" y="125621"/>
                  <a:pt x="45244" y="121444"/>
                </a:cubicBezTo>
                <a:lnTo>
                  <a:pt x="54769" y="107156"/>
                </a:lnTo>
                <a:cubicBezTo>
                  <a:pt x="58960" y="94583"/>
                  <a:pt x="55758" y="102100"/>
                  <a:pt x="66675" y="85725"/>
                </a:cubicBezTo>
                <a:cubicBezTo>
                  <a:pt x="68263" y="83344"/>
                  <a:pt x="69057" y="80169"/>
                  <a:pt x="71438" y="78581"/>
                </a:cubicBezTo>
                <a:lnTo>
                  <a:pt x="78581" y="73819"/>
                </a:lnTo>
                <a:cubicBezTo>
                  <a:pt x="85090" y="54297"/>
                  <a:pt x="73830" y="84519"/>
                  <a:pt x="95250" y="52388"/>
                </a:cubicBezTo>
                <a:cubicBezTo>
                  <a:pt x="106362" y="35719"/>
                  <a:pt x="100012" y="41275"/>
                  <a:pt x="111919" y="33338"/>
                </a:cubicBezTo>
                <a:cubicBezTo>
                  <a:pt x="128988" y="7733"/>
                  <a:pt x="113703" y="26693"/>
                  <a:pt x="128588" y="14288"/>
                </a:cubicBezTo>
                <a:cubicBezTo>
                  <a:pt x="131175" y="12132"/>
                  <a:pt x="133575" y="9731"/>
                  <a:pt x="135731" y="7144"/>
                </a:cubicBezTo>
                <a:cubicBezTo>
                  <a:pt x="137563" y="4945"/>
                  <a:pt x="140494" y="0"/>
                  <a:pt x="140494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7" name="Forma libre: forma 136">
            <a:extLst>
              <a:ext uri="{FF2B5EF4-FFF2-40B4-BE49-F238E27FC236}">
                <a16:creationId xmlns:a16="http://schemas.microsoft.com/office/drawing/2014/main" id="{921C23A9-E3EE-4EFF-94C5-9D9EC7877875}"/>
              </a:ext>
            </a:extLst>
          </p:cNvPr>
          <p:cNvSpPr/>
          <p:nvPr/>
        </p:nvSpPr>
        <p:spPr>
          <a:xfrm>
            <a:off x="3154343" y="658753"/>
            <a:ext cx="121443" cy="314325"/>
          </a:xfrm>
          <a:custGeom>
            <a:avLst/>
            <a:gdLst>
              <a:gd name="connsiteX0" fmla="*/ 121443 w 121443"/>
              <a:gd name="connsiteY0" fmla="*/ 314325 h 314325"/>
              <a:gd name="connsiteX1" fmla="*/ 119062 w 121443"/>
              <a:gd name="connsiteY1" fmla="*/ 223837 h 314325"/>
              <a:gd name="connsiteX2" fmla="*/ 116681 w 121443"/>
              <a:gd name="connsiteY2" fmla="*/ 216693 h 314325"/>
              <a:gd name="connsiteX3" fmla="*/ 114300 w 121443"/>
              <a:gd name="connsiteY3" fmla="*/ 204787 h 314325"/>
              <a:gd name="connsiteX4" fmla="*/ 109537 w 121443"/>
              <a:gd name="connsiteY4" fmla="*/ 188118 h 314325"/>
              <a:gd name="connsiteX5" fmla="*/ 107156 w 121443"/>
              <a:gd name="connsiteY5" fmla="*/ 178593 h 314325"/>
              <a:gd name="connsiteX6" fmla="*/ 104775 w 121443"/>
              <a:gd name="connsiteY6" fmla="*/ 166687 h 314325"/>
              <a:gd name="connsiteX7" fmla="*/ 100012 w 121443"/>
              <a:gd name="connsiteY7" fmla="*/ 152400 h 314325"/>
              <a:gd name="connsiteX8" fmla="*/ 97631 w 121443"/>
              <a:gd name="connsiteY8" fmla="*/ 142875 h 314325"/>
              <a:gd name="connsiteX9" fmla="*/ 88106 w 121443"/>
              <a:gd name="connsiteY9" fmla="*/ 126206 h 314325"/>
              <a:gd name="connsiteX10" fmla="*/ 83343 w 121443"/>
              <a:gd name="connsiteY10" fmla="*/ 111918 h 314325"/>
              <a:gd name="connsiteX11" fmla="*/ 80962 w 121443"/>
              <a:gd name="connsiteY11" fmla="*/ 104775 h 314325"/>
              <a:gd name="connsiteX12" fmla="*/ 73818 w 121443"/>
              <a:gd name="connsiteY12" fmla="*/ 90487 h 314325"/>
              <a:gd name="connsiteX13" fmla="*/ 64293 w 121443"/>
              <a:gd name="connsiteY13" fmla="*/ 76200 h 314325"/>
              <a:gd name="connsiteX14" fmla="*/ 59531 w 121443"/>
              <a:gd name="connsiteY14" fmla="*/ 69056 h 314325"/>
              <a:gd name="connsiteX15" fmla="*/ 50006 w 121443"/>
              <a:gd name="connsiteY15" fmla="*/ 54768 h 314325"/>
              <a:gd name="connsiteX16" fmla="*/ 40481 w 121443"/>
              <a:gd name="connsiteY16" fmla="*/ 40481 h 314325"/>
              <a:gd name="connsiteX17" fmla="*/ 28575 w 121443"/>
              <a:gd name="connsiteY17" fmla="*/ 28575 h 314325"/>
              <a:gd name="connsiteX18" fmla="*/ 16668 w 121443"/>
              <a:gd name="connsiteY18" fmla="*/ 16668 h 314325"/>
              <a:gd name="connsiteX19" fmla="*/ 0 w 121443"/>
              <a:gd name="connsiteY19" fmla="*/ 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1443" h="314325">
                <a:moveTo>
                  <a:pt x="121443" y="314325"/>
                </a:moveTo>
                <a:cubicBezTo>
                  <a:pt x="120649" y="284162"/>
                  <a:pt x="120532" y="253974"/>
                  <a:pt x="119062" y="223837"/>
                </a:cubicBezTo>
                <a:cubicBezTo>
                  <a:pt x="118940" y="221330"/>
                  <a:pt x="117290" y="219128"/>
                  <a:pt x="116681" y="216693"/>
                </a:cubicBezTo>
                <a:cubicBezTo>
                  <a:pt x="115699" y="212767"/>
                  <a:pt x="115178" y="208738"/>
                  <a:pt x="114300" y="204787"/>
                </a:cubicBezTo>
                <a:cubicBezTo>
                  <a:pt x="110579" y="188045"/>
                  <a:pt x="113513" y="202034"/>
                  <a:pt x="109537" y="188118"/>
                </a:cubicBezTo>
                <a:cubicBezTo>
                  <a:pt x="108638" y="184971"/>
                  <a:pt x="107866" y="181788"/>
                  <a:pt x="107156" y="178593"/>
                </a:cubicBezTo>
                <a:cubicBezTo>
                  <a:pt x="106278" y="174642"/>
                  <a:pt x="105840" y="170592"/>
                  <a:pt x="104775" y="166687"/>
                </a:cubicBezTo>
                <a:cubicBezTo>
                  <a:pt x="103454" y="161844"/>
                  <a:pt x="101229" y="157270"/>
                  <a:pt x="100012" y="152400"/>
                </a:cubicBezTo>
                <a:cubicBezTo>
                  <a:pt x="99218" y="149225"/>
                  <a:pt x="98780" y="145939"/>
                  <a:pt x="97631" y="142875"/>
                </a:cubicBezTo>
                <a:cubicBezTo>
                  <a:pt x="86231" y="112476"/>
                  <a:pt x="99156" y="151069"/>
                  <a:pt x="88106" y="126206"/>
                </a:cubicBezTo>
                <a:cubicBezTo>
                  <a:pt x="86067" y="121618"/>
                  <a:pt x="84931" y="116681"/>
                  <a:pt x="83343" y="111918"/>
                </a:cubicBezTo>
                <a:cubicBezTo>
                  <a:pt x="82549" y="109537"/>
                  <a:pt x="82354" y="106863"/>
                  <a:pt x="80962" y="104775"/>
                </a:cubicBezTo>
                <a:cubicBezTo>
                  <a:pt x="59808" y="73040"/>
                  <a:pt x="90262" y="120083"/>
                  <a:pt x="73818" y="90487"/>
                </a:cubicBezTo>
                <a:cubicBezTo>
                  <a:pt x="71038" y="85484"/>
                  <a:pt x="67468" y="80962"/>
                  <a:pt x="64293" y="76200"/>
                </a:cubicBezTo>
                <a:cubicBezTo>
                  <a:pt x="62706" y="73819"/>
                  <a:pt x="60436" y="71771"/>
                  <a:pt x="59531" y="69056"/>
                </a:cubicBezTo>
                <a:cubicBezTo>
                  <a:pt x="56085" y="58717"/>
                  <a:pt x="58925" y="63687"/>
                  <a:pt x="50006" y="54768"/>
                </a:cubicBezTo>
                <a:cubicBezTo>
                  <a:pt x="45822" y="42215"/>
                  <a:pt x="50390" y="52372"/>
                  <a:pt x="40481" y="40481"/>
                </a:cubicBezTo>
                <a:cubicBezTo>
                  <a:pt x="30559" y="28575"/>
                  <a:pt x="41670" y="37305"/>
                  <a:pt x="28575" y="28575"/>
                </a:cubicBezTo>
                <a:cubicBezTo>
                  <a:pt x="18760" y="13854"/>
                  <a:pt x="29657" y="28214"/>
                  <a:pt x="16668" y="16668"/>
                </a:cubicBezTo>
                <a:cubicBezTo>
                  <a:pt x="10795" y="11448"/>
                  <a:pt x="5556" y="5556"/>
                  <a:pt x="0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8" name="Forma libre: forma 137">
            <a:extLst>
              <a:ext uri="{FF2B5EF4-FFF2-40B4-BE49-F238E27FC236}">
                <a16:creationId xmlns:a16="http://schemas.microsoft.com/office/drawing/2014/main" id="{08C56EE3-8031-43C1-A5F2-E757AAD19EE4}"/>
              </a:ext>
            </a:extLst>
          </p:cNvPr>
          <p:cNvSpPr/>
          <p:nvPr/>
        </p:nvSpPr>
        <p:spPr>
          <a:xfrm>
            <a:off x="2669054" y="1129661"/>
            <a:ext cx="182870" cy="457779"/>
          </a:xfrm>
          <a:custGeom>
            <a:avLst/>
            <a:gdLst>
              <a:gd name="connsiteX0" fmla="*/ 0 w 197644"/>
              <a:gd name="connsiteY0" fmla="*/ 0 h 340519"/>
              <a:gd name="connsiteX1" fmla="*/ 4763 w 197644"/>
              <a:gd name="connsiteY1" fmla="*/ 111919 h 340519"/>
              <a:gd name="connsiteX2" fmla="*/ 7144 w 197644"/>
              <a:gd name="connsiteY2" fmla="*/ 119063 h 340519"/>
              <a:gd name="connsiteX3" fmla="*/ 14288 w 197644"/>
              <a:gd name="connsiteY3" fmla="*/ 142875 h 340519"/>
              <a:gd name="connsiteX4" fmla="*/ 30956 w 197644"/>
              <a:gd name="connsiteY4" fmla="*/ 166688 h 340519"/>
              <a:gd name="connsiteX5" fmla="*/ 35719 w 197644"/>
              <a:gd name="connsiteY5" fmla="*/ 173832 h 340519"/>
              <a:gd name="connsiteX6" fmla="*/ 50006 w 197644"/>
              <a:gd name="connsiteY6" fmla="*/ 188119 h 340519"/>
              <a:gd name="connsiteX7" fmla="*/ 57150 w 197644"/>
              <a:gd name="connsiteY7" fmla="*/ 195263 h 340519"/>
              <a:gd name="connsiteX8" fmla="*/ 59531 w 197644"/>
              <a:gd name="connsiteY8" fmla="*/ 202407 h 340519"/>
              <a:gd name="connsiteX9" fmla="*/ 73819 w 197644"/>
              <a:gd name="connsiteY9" fmla="*/ 214313 h 340519"/>
              <a:gd name="connsiteX10" fmla="*/ 76200 w 197644"/>
              <a:gd name="connsiteY10" fmla="*/ 221457 h 340519"/>
              <a:gd name="connsiteX11" fmla="*/ 83344 w 197644"/>
              <a:gd name="connsiteY11" fmla="*/ 228600 h 340519"/>
              <a:gd name="connsiteX12" fmla="*/ 88106 w 197644"/>
              <a:gd name="connsiteY12" fmla="*/ 235744 h 340519"/>
              <a:gd name="connsiteX13" fmla="*/ 95250 w 197644"/>
              <a:gd name="connsiteY13" fmla="*/ 242888 h 340519"/>
              <a:gd name="connsiteX14" fmla="*/ 111919 w 197644"/>
              <a:gd name="connsiteY14" fmla="*/ 259557 h 340519"/>
              <a:gd name="connsiteX15" fmla="*/ 121444 w 197644"/>
              <a:gd name="connsiteY15" fmla="*/ 271463 h 340519"/>
              <a:gd name="connsiteX16" fmla="*/ 126206 w 197644"/>
              <a:gd name="connsiteY16" fmla="*/ 278607 h 340519"/>
              <a:gd name="connsiteX17" fmla="*/ 147638 w 197644"/>
              <a:gd name="connsiteY17" fmla="*/ 297657 h 340519"/>
              <a:gd name="connsiteX18" fmla="*/ 159544 w 197644"/>
              <a:gd name="connsiteY18" fmla="*/ 311944 h 340519"/>
              <a:gd name="connsiteX19" fmla="*/ 166688 w 197644"/>
              <a:gd name="connsiteY19" fmla="*/ 316707 h 340519"/>
              <a:gd name="connsiteX20" fmla="*/ 180975 w 197644"/>
              <a:gd name="connsiteY20" fmla="*/ 328613 h 340519"/>
              <a:gd name="connsiteX21" fmla="*/ 185738 w 197644"/>
              <a:gd name="connsiteY21" fmla="*/ 335757 h 340519"/>
              <a:gd name="connsiteX22" fmla="*/ 192881 w 197644"/>
              <a:gd name="connsiteY22" fmla="*/ 338138 h 340519"/>
              <a:gd name="connsiteX23" fmla="*/ 197644 w 197644"/>
              <a:gd name="connsiteY23" fmla="*/ 340519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7644" h="340519">
                <a:moveTo>
                  <a:pt x="0" y="0"/>
                </a:moveTo>
                <a:cubicBezTo>
                  <a:pt x="323" y="12272"/>
                  <a:pt x="-417" y="80843"/>
                  <a:pt x="4763" y="111919"/>
                </a:cubicBezTo>
                <a:cubicBezTo>
                  <a:pt x="5176" y="114395"/>
                  <a:pt x="6454" y="116649"/>
                  <a:pt x="7144" y="119063"/>
                </a:cubicBezTo>
                <a:cubicBezTo>
                  <a:pt x="8808" y="124889"/>
                  <a:pt x="11457" y="138628"/>
                  <a:pt x="14288" y="142875"/>
                </a:cubicBezTo>
                <a:cubicBezTo>
                  <a:pt x="36171" y="175700"/>
                  <a:pt x="13337" y="142021"/>
                  <a:pt x="30956" y="166688"/>
                </a:cubicBezTo>
                <a:cubicBezTo>
                  <a:pt x="32620" y="169017"/>
                  <a:pt x="33818" y="171693"/>
                  <a:pt x="35719" y="173832"/>
                </a:cubicBezTo>
                <a:cubicBezTo>
                  <a:pt x="40193" y="178866"/>
                  <a:pt x="45244" y="183357"/>
                  <a:pt x="50006" y="188119"/>
                </a:cubicBezTo>
                <a:lnTo>
                  <a:pt x="57150" y="195263"/>
                </a:lnTo>
                <a:cubicBezTo>
                  <a:pt x="57944" y="197644"/>
                  <a:pt x="58139" y="200318"/>
                  <a:pt x="59531" y="202407"/>
                </a:cubicBezTo>
                <a:cubicBezTo>
                  <a:pt x="63197" y="207905"/>
                  <a:pt x="68550" y="210800"/>
                  <a:pt x="73819" y="214313"/>
                </a:cubicBezTo>
                <a:cubicBezTo>
                  <a:pt x="74613" y="216694"/>
                  <a:pt x="74808" y="219368"/>
                  <a:pt x="76200" y="221457"/>
                </a:cubicBezTo>
                <a:cubicBezTo>
                  <a:pt x="78068" y="224259"/>
                  <a:pt x="81188" y="226013"/>
                  <a:pt x="83344" y="228600"/>
                </a:cubicBezTo>
                <a:cubicBezTo>
                  <a:pt x="85176" y="230799"/>
                  <a:pt x="86274" y="233545"/>
                  <a:pt x="88106" y="235744"/>
                </a:cubicBezTo>
                <a:cubicBezTo>
                  <a:pt x="90262" y="238331"/>
                  <a:pt x="93182" y="240230"/>
                  <a:pt x="95250" y="242888"/>
                </a:cubicBezTo>
                <a:cubicBezTo>
                  <a:pt x="108624" y="260083"/>
                  <a:pt x="98268" y="255005"/>
                  <a:pt x="111919" y="259557"/>
                </a:cubicBezTo>
                <a:cubicBezTo>
                  <a:pt x="116555" y="273464"/>
                  <a:pt x="110673" y="260691"/>
                  <a:pt x="121444" y="271463"/>
                </a:cubicBezTo>
                <a:cubicBezTo>
                  <a:pt x="123468" y="273487"/>
                  <a:pt x="124305" y="276468"/>
                  <a:pt x="126206" y="278607"/>
                </a:cubicBezTo>
                <a:cubicBezTo>
                  <a:pt x="152664" y="308371"/>
                  <a:pt x="130579" y="283441"/>
                  <a:pt x="147638" y="297657"/>
                </a:cubicBezTo>
                <a:cubicBezTo>
                  <a:pt x="171039" y="317158"/>
                  <a:pt x="140815" y="293215"/>
                  <a:pt x="159544" y="311944"/>
                </a:cubicBezTo>
                <a:cubicBezTo>
                  <a:pt x="161568" y="313968"/>
                  <a:pt x="164489" y="314875"/>
                  <a:pt x="166688" y="316707"/>
                </a:cubicBezTo>
                <a:cubicBezTo>
                  <a:pt x="185023" y="331986"/>
                  <a:pt x="163237" y="316787"/>
                  <a:pt x="180975" y="328613"/>
                </a:cubicBezTo>
                <a:cubicBezTo>
                  <a:pt x="182563" y="330994"/>
                  <a:pt x="183503" y="333969"/>
                  <a:pt x="185738" y="335757"/>
                </a:cubicBezTo>
                <a:cubicBezTo>
                  <a:pt x="187698" y="337325"/>
                  <a:pt x="190551" y="337206"/>
                  <a:pt x="192881" y="338138"/>
                </a:cubicBezTo>
                <a:cubicBezTo>
                  <a:pt x="194529" y="338797"/>
                  <a:pt x="196056" y="339725"/>
                  <a:pt x="197644" y="34051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39" name="Forma libre: forma 138">
            <a:extLst>
              <a:ext uri="{FF2B5EF4-FFF2-40B4-BE49-F238E27FC236}">
                <a16:creationId xmlns:a16="http://schemas.microsoft.com/office/drawing/2014/main" id="{0BAF425B-3E48-4DD7-A529-018F7E1D134C}"/>
              </a:ext>
            </a:extLst>
          </p:cNvPr>
          <p:cNvSpPr/>
          <p:nvPr/>
        </p:nvSpPr>
        <p:spPr>
          <a:xfrm>
            <a:off x="3175773" y="1101019"/>
            <a:ext cx="82543" cy="453084"/>
          </a:xfrm>
          <a:custGeom>
            <a:avLst/>
            <a:gdLst>
              <a:gd name="connsiteX0" fmla="*/ 69056 w 69056"/>
              <a:gd name="connsiteY0" fmla="*/ 0 h 304800"/>
              <a:gd name="connsiteX1" fmla="*/ 64294 w 69056"/>
              <a:gd name="connsiteY1" fmla="*/ 130968 h 304800"/>
              <a:gd name="connsiteX2" fmla="*/ 59531 w 69056"/>
              <a:gd name="connsiteY2" fmla="*/ 152400 h 304800"/>
              <a:gd name="connsiteX3" fmla="*/ 57150 w 69056"/>
              <a:gd name="connsiteY3" fmla="*/ 169068 h 304800"/>
              <a:gd name="connsiteX4" fmla="*/ 52387 w 69056"/>
              <a:gd name="connsiteY4" fmla="*/ 183356 h 304800"/>
              <a:gd name="connsiteX5" fmla="*/ 50006 w 69056"/>
              <a:gd name="connsiteY5" fmla="*/ 190500 h 304800"/>
              <a:gd name="connsiteX6" fmla="*/ 47625 w 69056"/>
              <a:gd name="connsiteY6" fmla="*/ 197643 h 304800"/>
              <a:gd name="connsiteX7" fmla="*/ 45244 w 69056"/>
              <a:gd name="connsiteY7" fmla="*/ 209550 h 304800"/>
              <a:gd name="connsiteX8" fmla="*/ 40481 w 69056"/>
              <a:gd name="connsiteY8" fmla="*/ 223837 h 304800"/>
              <a:gd name="connsiteX9" fmla="*/ 35719 w 69056"/>
              <a:gd name="connsiteY9" fmla="*/ 238125 h 304800"/>
              <a:gd name="connsiteX10" fmla="*/ 30956 w 69056"/>
              <a:gd name="connsiteY10" fmla="*/ 252412 h 304800"/>
              <a:gd name="connsiteX11" fmla="*/ 28575 w 69056"/>
              <a:gd name="connsiteY11" fmla="*/ 259556 h 304800"/>
              <a:gd name="connsiteX12" fmla="*/ 23812 w 69056"/>
              <a:gd name="connsiteY12" fmla="*/ 266700 h 304800"/>
              <a:gd name="connsiteX13" fmla="*/ 14287 w 69056"/>
              <a:gd name="connsiteY13" fmla="*/ 280987 h 304800"/>
              <a:gd name="connsiteX14" fmla="*/ 4762 w 69056"/>
              <a:gd name="connsiteY14" fmla="*/ 295275 h 304800"/>
              <a:gd name="connsiteX15" fmla="*/ 0 w 69056"/>
              <a:gd name="connsiteY15" fmla="*/ 30480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9056" h="304800">
                <a:moveTo>
                  <a:pt x="69056" y="0"/>
                </a:moveTo>
                <a:cubicBezTo>
                  <a:pt x="67195" y="89331"/>
                  <a:pt x="71970" y="81078"/>
                  <a:pt x="64294" y="130968"/>
                </a:cubicBezTo>
                <a:cubicBezTo>
                  <a:pt x="61899" y="146531"/>
                  <a:pt x="63231" y="141299"/>
                  <a:pt x="59531" y="152400"/>
                </a:cubicBezTo>
                <a:cubicBezTo>
                  <a:pt x="58737" y="157956"/>
                  <a:pt x="58412" y="163599"/>
                  <a:pt x="57150" y="169068"/>
                </a:cubicBezTo>
                <a:cubicBezTo>
                  <a:pt x="56021" y="173960"/>
                  <a:pt x="53975" y="178593"/>
                  <a:pt x="52387" y="183356"/>
                </a:cubicBezTo>
                <a:lnTo>
                  <a:pt x="50006" y="190500"/>
                </a:lnTo>
                <a:cubicBezTo>
                  <a:pt x="49212" y="192881"/>
                  <a:pt x="48117" y="195182"/>
                  <a:pt x="47625" y="197643"/>
                </a:cubicBezTo>
                <a:cubicBezTo>
                  <a:pt x="46831" y="201612"/>
                  <a:pt x="46309" y="205645"/>
                  <a:pt x="45244" y="209550"/>
                </a:cubicBezTo>
                <a:cubicBezTo>
                  <a:pt x="43923" y="214393"/>
                  <a:pt x="42069" y="219075"/>
                  <a:pt x="40481" y="223837"/>
                </a:cubicBezTo>
                <a:lnTo>
                  <a:pt x="35719" y="238125"/>
                </a:lnTo>
                <a:lnTo>
                  <a:pt x="30956" y="252412"/>
                </a:lnTo>
                <a:cubicBezTo>
                  <a:pt x="30162" y="254793"/>
                  <a:pt x="29967" y="257468"/>
                  <a:pt x="28575" y="259556"/>
                </a:cubicBezTo>
                <a:lnTo>
                  <a:pt x="23812" y="266700"/>
                </a:lnTo>
                <a:cubicBezTo>
                  <a:pt x="19258" y="280362"/>
                  <a:pt x="24692" y="267608"/>
                  <a:pt x="14287" y="280987"/>
                </a:cubicBezTo>
                <a:cubicBezTo>
                  <a:pt x="10773" y="285505"/>
                  <a:pt x="4762" y="295275"/>
                  <a:pt x="4762" y="295275"/>
                </a:cubicBezTo>
                <a:cubicBezTo>
                  <a:pt x="2026" y="303483"/>
                  <a:pt x="4155" y="300643"/>
                  <a:pt x="0" y="30480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0" name="CuadroTexto 139">
            <a:extLst>
              <a:ext uri="{FF2B5EF4-FFF2-40B4-BE49-F238E27FC236}">
                <a16:creationId xmlns:a16="http://schemas.microsoft.com/office/drawing/2014/main" id="{DFD8424E-B829-419A-9724-4AFC9D066439}"/>
              </a:ext>
            </a:extLst>
          </p:cNvPr>
          <p:cNvSpPr txBox="1"/>
          <p:nvPr/>
        </p:nvSpPr>
        <p:spPr>
          <a:xfrm>
            <a:off x="2022279" y="2236166"/>
            <a:ext cx="1919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Els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cromosomes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es col·loquen en la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placa equatorial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sp>
        <p:nvSpPr>
          <p:cNvPr id="142" name="CuadroTexto 141">
            <a:extLst>
              <a:ext uri="{FF2B5EF4-FFF2-40B4-BE49-F238E27FC236}">
                <a16:creationId xmlns:a16="http://schemas.microsoft.com/office/drawing/2014/main" id="{F0234E2D-E2EE-4A8E-A8FE-A65ADF8D7324}"/>
              </a:ext>
            </a:extLst>
          </p:cNvPr>
          <p:cNvSpPr txBox="1"/>
          <p:nvPr/>
        </p:nvSpPr>
        <p:spPr>
          <a:xfrm>
            <a:off x="4382118" y="1906874"/>
            <a:ext cx="10518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ANAFASE I</a:t>
            </a:r>
          </a:p>
        </p:txBody>
      </p:sp>
      <p:sp>
        <p:nvSpPr>
          <p:cNvPr id="143" name="Rectángulo: esquinas redondeadas 142">
            <a:extLst>
              <a:ext uri="{FF2B5EF4-FFF2-40B4-BE49-F238E27FC236}">
                <a16:creationId xmlns:a16="http://schemas.microsoft.com/office/drawing/2014/main" id="{DB4B1756-8B41-4D56-8479-8CA5B9D8031F}"/>
              </a:ext>
            </a:extLst>
          </p:cNvPr>
          <p:cNvSpPr/>
          <p:nvPr/>
        </p:nvSpPr>
        <p:spPr>
          <a:xfrm>
            <a:off x="4382119" y="1906874"/>
            <a:ext cx="1046054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44" name="Elipse 143">
            <a:extLst>
              <a:ext uri="{FF2B5EF4-FFF2-40B4-BE49-F238E27FC236}">
                <a16:creationId xmlns:a16="http://schemas.microsoft.com/office/drawing/2014/main" id="{1FE933F4-F027-4025-901B-2AC9146D8B4C}"/>
              </a:ext>
            </a:extLst>
          </p:cNvPr>
          <p:cNvSpPr/>
          <p:nvPr/>
        </p:nvSpPr>
        <p:spPr>
          <a:xfrm>
            <a:off x="4135974" y="368527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45" name="Picture 2" descr="Herencia de las mitocondrias">
            <a:extLst>
              <a:ext uri="{FF2B5EF4-FFF2-40B4-BE49-F238E27FC236}">
                <a16:creationId xmlns:a16="http://schemas.microsoft.com/office/drawing/2014/main" id="{3BD6DEAD-8442-447F-8404-9F70E075CEA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>
            <a:off x="4189046" y="989402"/>
            <a:ext cx="259934" cy="2014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Herencia de las mitocondrias">
            <a:extLst>
              <a:ext uri="{FF2B5EF4-FFF2-40B4-BE49-F238E27FC236}">
                <a16:creationId xmlns:a16="http://schemas.microsoft.com/office/drawing/2014/main" id="{47FF897D-CB03-4D56-9C71-0361B8211C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20321157">
            <a:off x="5214035" y="982147"/>
            <a:ext cx="302317" cy="234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" name="Imagen 146">
            <a:extLst>
              <a:ext uri="{FF2B5EF4-FFF2-40B4-BE49-F238E27FC236}">
                <a16:creationId xmlns:a16="http://schemas.microsoft.com/office/drawing/2014/main" id="{3ACA5744-4314-4999-84F9-273F9397E1E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63684" y="430892"/>
            <a:ext cx="315885" cy="315885"/>
          </a:xfrm>
          <a:prstGeom prst="rect">
            <a:avLst/>
          </a:prstGeom>
        </p:spPr>
      </p:pic>
      <p:pic>
        <p:nvPicPr>
          <p:cNvPr id="148" name="Imagen 147">
            <a:extLst>
              <a:ext uri="{FF2B5EF4-FFF2-40B4-BE49-F238E27FC236}">
                <a16:creationId xmlns:a16="http://schemas.microsoft.com/office/drawing/2014/main" id="{9497571D-80F4-4B5C-A289-DD07CD1875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89716" y="1470146"/>
            <a:ext cx="302677" cy="302677"/>
          </a:xfrm>
          <a:prstGeom prst="rect">
            <a:avLst/>
          </a:prstGeom>
        </p:spPr>
      </p:pic>
      <p:sp>
        <p:nvSpPr>
          <p:cNvPr id="162" name="CuadroTexto 161">
            <a:extLst>
              <a:ext uri="{FF2B5EF4-FFF2-40B4-BE49-F238E27FC236}">
                <a16:creationId xmlns:a16="http://schemas.microsoft.com/office/drawing/2014/main" id="{8C64D485-4F3E-4B1E-952D-EEB64AA8CF72}"/>
              </a:ext>
            </a:extLst>
          </p:cNvPr>
          <p:cNvSpPr txBox="1"/>
          <p:nvPr/>
        </p:nvSpPr>
        <p:spPr>
          <a:xfrm>
            <a:off x="6007809" y="1891740"/>
            <a:ext cx="112082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TELOFASE I</a:t>
            </a:r>
          </a:p>
        </p:txBody>
      </p:sp>
      <p:sp>
        <p:nvSpPr>
          <p:cNvPr id="163" name="Rectángulo: esquinas redondeadas 162">
            <a:extLst>
              <a:ext uri="{FF2B5EF4-FFF2-40B4-BE49-F238E27FC236}">
                <a16:creationId xmlns:a16="http://schemas.microsoft.com/office/drawing/2014/main" id="{5AA99DA3-432A-461A-B76D-E3EB4D99DC2D}"/>
              </a:ext>
            </a:extLst>
          </p:cNvPr>
          <p:cNvSpPr/>
          <p:nvPr/>
        </p:nvSpPr>
        <p:spPr>
          <a:xfrm>
            <a:off x="6007810" y="1891740"/>
            <a:ext cx="1120820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4" name="Elipse 163">
            <a:extLst>
              <a:ext uri="{FF2B5EF4-FFF2-40B4-BE49-F238E27FC236}">
                <a16:creationId xmlns:a16="http://schemas.microsoft.com/office/drawing/2014/main" id="{FF4F3382-8E82-4632-84AC-12C6955F55BE}"/>
              </a:ext>
            </a:extLst>
          </p:cNvPr>
          <p:cNvSpPr/>
          <p:nvPr/>
        </p:nvSpPr>
        <p:spPr>
          <a:xfrm>
            <a:off x="5813245" y="346594"/>
            <a:ext cx="1490792" cy="1435060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81" name="Conector recto de flecha 180">
            <a:extLst>
              <a:ext uri="{FF2B5EF4-FFF2-40B4-BE49-F238E27FC236}">
                <a16:creationId xmlns:a16="http://schemas.microsoft.com/office/drawing/2014/main" id="{18FB0C89-47C1-4FCC-B6B6-8E76F2BBD59C}"/>
              </a:ext>
            </a:extLst>
          </p:cNvPr>
          <p:cNvCxnSpPr>
            <a:cxnSpLocks/>
          </p:cNvCxnSpPr>
          <p:nvPr/>
        </p:nvCxnSpPr>
        <p:spPr>
          <a:xfrm flipV="1">
            <a:off x="7419676" y="775752"/>
            <a:ext cx="244876" cy="274102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183" name="Conector recto de flecha 182">
            <a:extLst>
              <a:ext uri="{FF2B5EF4-FFF2-40B4-BE49-F238E27FC236}">
                <a16:creationId xmlns:a16="http://schemas.microsoft.com/office/drawing/2014/main" id="{F7BDB044-494A-4B1E-A298-04050EF26F89}"/>
              </a:ext>
            </a:extLst>
          </p:cNvPr>
          <p:cNvCxnSpPr>
            <a:cxnSpLocks/>
          </p:cNvCxnSpPr>
          <p:nvPr/>
        </p:nvCxnSpPr>
        <p:spPr>
          <a:xfrm>
            <a:off x="7430283" y="1081457"/>
            <a:ext cx="173361" cy="304898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189" name="Forma libre: forma 188">
            <a:extLst>
              <a:ext uri="{FF2B5EF4-FFF2-40B4-BE49-F238E27FC236}">
                <a16:creationId xmlns:a16="http://schemas.microsoft.com/office/drawing/2014/main" id="{899E51E6-EEF4-4553-9889-ECA023B7EA4C}"/>
              </a:ext>
            </a:extLst>
          </p:cNvPr>
          <p:cNvSpPr/>
          <p:nvPr/>
        </p:nvSpPr>
        <p:spPr>
          <a:xfrm>
            <a:off x="4520862" y="613593"/>
            <a:ext cx="119063" cy="216694"/>
          </a:xfrm>
          <a:custGeom>
            <a:avLst/>
            <a:gdLst>
              <a:gd name="connsiteX0" fmla="*/ 0 w 119063"/>
              <a:gd name="connsiteY0" fmla="*/ 216694 h 216694"/>
              <a:gd name="connsiteX1" fmla="*/ 2381 w 119063"/>
              <a:gd name="connsiteY1" fmla="*/ 161925 h 216694"/>
              <a:gd name="connsiteX2" fmla="*/ 4763 w 119063"/>
              <a:gd name="connsiteY2" fmla="*/ 154782 h 216694"/>
              <a:gd name="connsiteX3" fmla="*/ 7144 w 119063"/>
              <a:gd name="connsiteY3" fmla="*/ 140494 h 216694"/>
              <a:gd name="connsiteX4" fmla="*/ 14288 w 119063"/>
              <a:gd name="connsiteY4" fmla="*/ 116682 h 216694"/>
              <a:gd name="connsiteX5" fmla="*/ 16669 w 119063"/>
              <a:gd name="connsiteY5" fmla="*/ 109538 h 216694"/>
              <a:gd name="connsiteX6" fmla="*/ 19050 w 119063"/>
              <a:gd name="connsiteY6" fmla="*/ 102394 h 216694"/>
              <a:gd name="connsiteX7" fmla="*/ 23813 w 119063"/>
              <a:gd name="connsiteY7" fmla="*/ 95250 h 216694"/>
              <a:gd name="connsiteX8" fmla="*/ 30956 w 119063"/>
              <a:gd name="connsiteY8" fmla="*/ 80963 h 216694"/>
              <a:gd name="connsiteX9" fmla="*/ 40481 w 119063"/>
              <a:gd name="connsiteY9" fmla="*/ 66675 h 216694"/>
              <a:gd name="connsiteX10" fmla="*/ 50006 w 119063"/>
              <a:gd name="connsiteY10" fmla="*/ 52388 h 216694"/>
              <a:gd name="connsiteX11" fmla="*/ 54769 w 119063"/>
              <a:gd name="connsiteY11" fmla="*/ 45244 h 216694"/>
              <a:gd name="connsiteX12" fmla="*/ 61913 w 119063"/>
              <a:gd name="connsiteY12" fmla="*/ 42863 h 216694"/>
              <a:gd name="connsiteX13" fmla="*/ 71438 w 119063"/>
              <a:gd name="connsiteY13" fmla="*/ 33338 h 216694"/>
              <a:gd name="connsiteX14" fmla="*/ 76200 w 119063"/>
              <a:gd name="connsiteY14" fmla="*/ 26194 h 216694"/>
              <a:gd name="connsiteX15" fmla="*/ 90488 w 119063"/>
              <a:gd name="connsiteY15" fmla="*/ 16669 h 216694"/>
              <a:gd name="connsiteX16" fmla="*/ 97631 w 119063"/>
              <a:gd name="connsiteY16" fmla="*/ 9525 h 216694"/>
              <a:gd name="connsiteX17" fmla="*/ 104775 w 119063"/>
              <a:gd name="connsiteY17" fmla="*/ 4763 h 216694"/>
              <a:gd name="connsiteX18" fmla="*/ 119063 w 119063"/>
              <a:gd name="connsiteY18" fmla="*/ 0 h 216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9063" h="216694">
                <a:moveTo>
                  <a:pt x="0" y="216694"/>
                </a:moveTo>
                <a:cubicBezTo>
                  <a:pt x="794" y="198438"/>
                  <a:pt x="979" y="180145"/>
                  <a:pt x="2381" y="161925"/>
                </a:cubicBezTo>
                <a:cubicBezTo>
                  <a:pt x="2574" y="159422"/>
                  <a:pt x="4218" y="157232"/>
                  <a:pt x="4763" y="154782"/>
                </a:cubicBezTo>
                <a:cubicBezTo>
                  <a:pt x="5811" y="150069"/>
                  <a:pt x="6197" y="145229"/>
                  <a:pt x="7144" y="140494"/>
                </a:cubicBezTo>
                <a:cubicBezTo>
                  <a:pt x="8944" y="131493"/>
                  <a:pt x="11248" y="125800"/>
                  <a:pt x="14288" y="116682"/>
                </a:cubicBezTo>
                <a:lnTo>
                  <a:pt x="16669" y="109538"/>
                </a:lnTo>
                <a:cubicBezTo>
                  <a:pt x="17463" y="107157"/>
                  <a:pt x="17658" y="104482"/>
                  <a:pt x="19050" y="102394"/>
                </a:cubicBezTo>
                <a:lnTo>
                  <a:pt x="23813" y="95250"/>
                </a:lnTo>
                <a:cubicBezTo>
                  <a:pt x="29796" y="77300"/>
                  <a:pt x="21726" y="99423"/>
                  <a:pt x="30956" y="80963"/>
                </a:cubicBezTo>
                <a:cubicBezTo>
                  <a:pt x="37848" y="67179"/>
                  <a:pt x="26942" y="80216"/>
                  <a:pt x="40481" y="66675"/>
                </a:cubicBezTo>
                <a:cubicBezTo>
                  <a:pt x="44667" y="54122"/>
                  <a:pt x="40097" y="64279"/>
                  <a:pt x="50006" y="52388"/>
                </a:cubicBezTo>
                <a:cubicBezTo>
                  <a:pt x="51838" y="50189"/>
                  <a:pt x="52534" y="47032"/>
                  <a:pt x="54769" y="45244"/>
                </a:cubicBezTo>
                <a:cubicBezTo>
                  <a:pt x="56729" y="43676"/>
                  <a:pt x="59532" y="43657"/>
                  <a:pt x="61913" y="42863"/>
                </a:cubicBezTo>
                <a:cubicBezTo>
                  <a:pt x="67108" y="27276"/>
                  <a:pt x="59892" y="42575"/>
                  <a:pt x="71438" y="33338"/>
                </a:cubicBezTo>
                <a:cubicBezTo>
                  <a:pt x="73673" y="31550"/>
                  <a:pt x="74046" y="28079"/>
                  <a:pt x="76200" y="26194"/>
                </a:cubicBezTo>
                <a:cubicBezTo>
                  <a:pt x="80508" y="22425"/>
                  <a:pt x="86441" y="20717"/>
                  <a:pt x="90488" y="16669"/>
                </a:cubicBezTo>
                <a:cubicBezTo>
                  <a:pt x="92869" y="14288"/>
                  <a:pt x="95044" y="11681"/>
                  <a:pt x="97631" y="9525"/>
                </a:cubicBezTo>
                <a:cubicBezTo>
                  <a:pt x="99830" y="7693"/>
                  <a:pt x="102160" y="5925"/>
                  <a:pt x="104775" y="4763"/>
                </a:cubicBezTo>
                <a:cubicBezTo>
                  <a:pt x="109363" y="2724"/>
                  <a:pt x="119063" y="0"/>
                  <a:pt x="119063" y="0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0" name="Forma libre: forma 189">
            <a:extLst>
              <a:ext uri="{FF2B5EF4-FFF2-40B4-BE49-F238E27FC236}">
                <a16:creationId xmlns:a16="http://schemas.microsoft.com/office/drawing/2014/main" id="{BA71FEC4-B268-4926-9BB4-6BE87153EC19}"/>
              </a:ext>
            </a:extLst>
          </p:cNvPr>
          <p:cNvSpPr/>
          <p:nvPr/>
        </p:nvSpPr>
        <p:spPr>
          <a:xfrm>
            <a:off x="4987587" y="608822"/>
            <a:ext cx="122440" cy="200034"/>
          </a:xfrm>
          <a:custGeom>
            <a:avLst/>
            <a:gdLst>
              <a:gd name="connsiteX0" fmla="*/ 119063 w 122440"/>
              <a:gd name="connsiteY0" fmla="*/ 200034 h 200034"/>
              <a:gd name="connsiteX1" fmla="*/ 119063 w 122440"/>
              <a:gd name="connsiteY1" fmla="*/ 119071 h 200034"/>
              <a:gd name="connsiteX2" fmla="*/ 104775 w 122440"/>
              <a:gd name="connsiteY2" fmla="*/ 88115 h 200034"/>
              <a:gd name="connsiteX3" fmla="*/ 95250 w 122440"/>
              <a:gd name="connsiteY3" fmla="*/ 73828 h 200034"/>
              <a:gd name="connsiteX4" fmla="*/ 90488 w 122440"/>
              <a:gd name="connsiteY4" fmla="*/ 66684 h 200034"/>
              <a:gd name="connsiteX5" fmla="*/ 83344 w 122440"/>
              <a:gd name="connsiteY5" fmla="*/ 59540 h 200034"/>
              <a:gd name="connsiteX6" fmla="*/ 71438 w 122440"/>
              <a:gd name="connsiteY6" fmla="*/ 47634 h 200034"/>
              <a:gd name="connsiteX7" fmla="*/ 52388 w 122440"/>
              <a:gd name="connsiteY7" fmla="*/ 30965 h 200034"/>
              <a:gd name="connsiteX8" fmla="*/ 45244 w 122440"/>
              <a:gd name="connsiteY8" fmla="*/ 26203 h 200034"/>
              <a:gd name="connsiteX9" fmla="*/ 38100 w 122440"/>
              <a:gd name="connsiteY9" fmla="*/ 23821 h 200034"/>
              <a:gd name="connsiteX10" fmla="*/ 23813 w 122440"/>
              <a:gd name="connsiteY10" fmla="*/ 14296 h 200034"/>
              <a:gd name="connsiteX11" fmla="*/ 9525 w 122440"/>
              <a:gd name="connsiteY11" fmla="*/ 4771 h 200034"/>
              <a:gd name="connsiteX12" fmla="*/ 0 w 122440"/>
              <a:gd name="connsiteY12" fmla="*/ 9 h 20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440" h="200034">
                <a:moveTo>
                  <a:pt x="119063" y="200034"/>
                </a:moveTo>
                <a:cubicBezTo>
                  <a:pt x="123363" y="165633"/>
                  <a:pt x="123764" y="170783"/>
                  <a:pt x="119063" y="119071"/>
                </a:cubicBezTo>
                <a:cubicBezTo>
                  <a:pt x="117729" y="104402"/>
                  <a:pt x="112550" y="99779"/>
                  <a:pt x="104775" y="88115"/>
                </a:cubicBezTo>
                <a:lnTo>
                  <a:pt x="95250" y="73828"/>
                </a:lnTo>
                <a:cubicBezTo>
                  <a:pt x="93662" y="71447"/>
                  <a:pt x="92512" y="68708"/>
                  <a:pt x="90488" y="66684"/>
                </a:cubicBezTo>
                <a:cubicBezTo>
                  <a:pt x="88107" y="64303"/>
                  <a:pt x="85500" y="62127"/>
                  <a:pt x="83344" y="59540"/>
                </a:cubicBezTo>
                <a:cubicBezTo>
                  <a:pt x="73422" y="47634"/>
                  <a:pt x="84533" y="56364"/>
                  <a:pt x="71438" y="47634"/>
                </a:cubicBezTo>
                <a:cubicBezTo>
                  <a:pt x="63500" y="35728"/>
                  <a:pt x="69056" y="42076"/>
                  <a:pt x="52388" y="30965"/>
                </a:cubicBezTo>
                <a:cubicBezTo>
                  <a:pt x="50007" y="29378"/>
                  <a:pt x="47959" y="27108"/>
                  <a:pt x="45244" y="26203"/>
                </a:cubicBezTo>
                <a:cubicBezTo>
                  <a:pt x="42863" y="25409"/>
                  <a:pt x="40294" y="25040"/>
                  <a:pt x="38100" y="23821"/>
                </a:cubicBezTo>
                <a:cubicBezTo>
                  <a:pt x="33097" y="21041"/>
                  <a:pt x="28575" y="17471"/>
                  <a:pt x="23813" y="14296"/>
                </a:cubicBezTo>
                <a:lnTo>
                  <a:pt x="9525" y="4771"/>
                </a:lnTo>
                <a:cubicBezTo>
                  <a:pt x="1721" y="-431"/>
                  <a:pt x="5243" y="9"/>
                  <a:pt x="0" y="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1" name="Forma libre: forma 190">
            <a:extLst>
              <a:ext uri="{FF2B5EF4-FFF2-40B4-BE49-F238E27FC236}">
                <a16:creationId xmlns:a16="http://schemas.microsoft.com/office/drawing/2014/main" id="{31A5483C-5B3F-4F14-B1BE-6C05A550FA90}"/>
              </a:ext>
            </a:extLst>
          </p:cNvPr>
          <p:cNvSpPr/>
          <p:nvPr/>
        </p:nvSpPr>
        <p:spPr>
          <a:xfrm>
            <a:off x="4506575" y="1406550"/>
            <a:ext cx="133350" cy="221456"/>
          </a:xfrm>
          <a:custGeom>
            <a:avLst/>
            <a:gdLst>
              <a:gd name="connsiteX0" fmla="*/ 7143 w 133350"/>
              <a:gd name="connsiteY0" fmla="*/ 0 h 221456"/>
              <a:gd name="connsiteX1" fmla="*/ 2381 w 133350"/>
              <a:gd name="connsiteY1" fmla="*/ 11906 h 221456"/>
              <a:gd name="connsiteX2" fmla="*/ 0 w 133350"/>
              <a:gd name="connsiteY2" fmla="*/ 19050 h 221456"/>
              <a:gd name="connsiteX3" fmla="*/ 2381 w 133350"/>
              <a:gd name="connsiteY3" fmla="*/ 47625 h 221456"/>
              <a:gd name="connsiteX4" fmla="*/ 4762 w 133350"/>
              <a:gd name="connsiteY4" fmla="*/ 54768 h 221456"/>
              <a:gd name="connsiteX5" fmla="*/ 7143 w 133350"/>
              <a:gd name="connsiteY5" fmla="*/ 64293 h 221456"/>
              <a:gd name="connsiteX6" fmla="*/ 11906 w 133350"/>
              <a:gd name="connsiteY6" fmla="*/ 78581 h 221456"/>
              <a:gd name="connsiteX7" fmla="*/ 16668 w 133350"/>
              <a:gd name="connsiteY7" fmla="*/ 85725 h 221456"/>
              <a:gd name="connsiteX8" fmla="*/ 21431 w 133350"/>
              <a:gd name="connsiteY8" fmla="*/ 100012 h 221456"/>
              <a:gd name="connsiteX9" fmla="*/ 35718 w 133350"/>
              <a:gd name="connsiteY9" fmla="*/ 121443 h 221456"/>
              <a:gd name="connsiteX10" fmla="*/ 45243 w 133350"/>
              <a:gd name="connsiteY10" fmla="*/ 135731 h 221456"/>
              <a:gd name="connsiteX11" fmla="*/ 50006 w 133350"/>
              <a:gd name="connsiteY11" fmla="*/ 142875 h 221456"/>
              <a:gd name="connsiteX12" fmla="*/ 57150 w 133350"/>
              <a:gd name="connsiteY12" fmla="*/ 150018 h 221456"/>
              <a:gd name="connsiteX13" fmla="*/ 66675 w 133350"/>
              <a:gd name="connsiteY13" fmla="*/ 164306 h 221456"/>
              <a:gd name="connsiteX14" fmla="*/ 80962 w 133350"/>
              <a:gd name="connsiteY14" fmla="*/ 178593 h 221456"/>
              <a:gd name="connsiteX15" fmla="*/ 88106 w 133350"/>
              <a:gd name="connsiteY15" fmla="*/ 185737 h 221456"/>
              <a:gd name="connsiteX16" fmla="*/ 95250 w 133350"/>
              <a:gd name="connsiteY16" fmla="*/ 190500 h 221456"/>
              <a:gd name="connsiteX17" fmla="*/ 100012 w 133350"/>
              <a:gd name="connsiteY17" fmla="*/ 197643 h 221456"/>
              <a:gd name="connsiteX18" fmla="*/ 107156 w 133350"/>
              <a:gd name="connsiteY18" fmla="*/ 200025 h 221456"/>
              <a:gd name="connsiteX19" fmla="*/ 114300 w 133350"/>
              <a:gd name="connsiteY19" fmla="*/ 204787 h 221456"/>
              <a:gd name="connsiteX20" fmla="*/ 119062 w 133350"/>
              <a:gd name="connsiteY20" fmla="*/ 211931 h 221456"/>
              <a:gd name="connsiteX21" fmla="*/ 126206 w 133350"/>
              <a:gd name="connsiteY21" fmla="*/ 214312 h 221456"/>
              <a:gd name="connsiteX22" fmla="*/ 133350 w 133350"/>
              <a:gd name="connsiteY22" fmla="*/ 219075 h 221456"/>
              <a:gd name="connsiteX23" fmla="*/ 133350 w 133350"/>
              <a:gd name="connsiteY23" fmla="*/ 221456 h 221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3350" h="221456">
                <a:moveTo>
                  <a:pt x="7143" y="0"/>
                </a:moveTo>
                <a:cubicBezTo>
                  <a:pt x="5556" y="3969"/>
                  <a:pt x="3882" y="7904"/>
                  <a:pt x="2381" y="11906"/>
                </a:cubicBezTo>
                <a:cubicBezTo>
                  <a:pt x="1500" y="14256"/>
                  <a:pt x="0" y="16540"/>
                  <a:pt x="0" y="19050"/>
                </a:cubicBezTo>
                <a:cubicBezTo>
                  <a:pt x="0" y="28608"/>
                  <a:pt x="1118" y="38151"/>
                  <a:pt x="2381" y="47625"/>
                </a:cubicBezTo>
                <a:cubicBezTo>
                  <a:pt x="2713" y="50113"/>
                  <a:pt x="4073" y="52355"/>
                  <a:pt x="4762" y="54768"/>
                </a:cubicBezTo>
                <a:cubicBezTo>
                  <a:pt x="5661" y="57915"/>
                  <a:pt x="6203" y="61158"/>
                  <a:pt x="7143" y="64293"/>
                </a:cubicBezTo>
                <a:cubicBezTo>
                  <a:pt x="8586" y="69102"/>
                  <a:pt x="9121" y="74404"/>
                  <a:pt x="11906" y="78581"/>
                </a:cubicBezTo>
                <a:cubicBezTo>
                  <a:pt x="13493" y="80962"/>
                  <a:pt x="15506" y="83110"/>
                  <a:pt x="16668" y="85725"/>
                </a:cubicBezTo>
                <a:cubicBezTo>
                  <a:pt x="18707" y="90312"/>
                  <a:pt x="18646" y="95835"/>
                  <a:pt x="21431" y="100012"/>
                </a:cubicBezTo>
                <a:lnTo>
                  <a:pt x="35718" y="121443"/>
                </a:lnTo>
                <a:lnTo>
                  <a:pt x="45243" y="135731"/>
                </a:lnTo>
                <a:cubicBezTo>
                  <a:pt x="46831" y="138112"/>
                  <a:pt x="47982" y="140851"/>
                  <a:pt x="50006" y="142875"/>
                </a:cubicBezTo>
                <a:cubicBezTo>
                  <a:pt x="52387" y="145256"/>
                  <a:pt x="55083" y="147360"/>
                  <a:pt x="57150" y="150018"/>
                </a:cubicBezTo>
                <a:cubicBezTo>
                  <a:pt x="60664" y="154536"/>
                  <a:pt x="62628" y="160259"/>
                  <a:pt x="66675" y="164306"/>
                </a:cubicBezTo>
                <a:lnTo>
                  <a:pt x="80962" y="178593"/>
                </a:lnTo>
                <a:cubicBezTo>
                  <a:pt x="83343" y="180974"/>
                  <a:pt x="85304" y="183869"/>
                  <a:pt x="88106" y="185737"/>
                </a:cubicBezTo>
                <a:lnTo>
                  <a:pt x="95250" y="190500"/>
                </a:lnTo>
                <a:cubicBezTo>
                  <a:pt x="96837" y="192881"/>
                  <a:pt x="97777" y="195855"/>
                  <a:pt x="100012" y="197643"/>
                </a:cubicBezTo>
                <a:cubicBezTo>
                  <a:pt x="101972" y="199211"/>
                  <a:pt x="104911" y="198902"/>
                  <a:pt x="107156" y="200025"/>
                </a:cubicBezTo>
                <a:cubicBezTo>
                  <a:pt x="109716" y="201305"/>
                  <a:pt x="111919" y="203200"/>
                  <a:pt x="114300" y="204787"/>
                </a:cubicBezTo>
                <a:cubicBezTo>
                  <a:pt x="115887" y="207168"/>
                  <a:pt x="116827" y="210143"/>
                  <a:pt x="119062" y="211931"/>
                </a:cubicBezTo>
                <a:cubicBezTo>
                  <a:pt x="121022" y="213499"/>
                  <a:pt x="123961" y="213189"/>
                  <a:pt x="126206" y="214312"/>
                </a:cubicBezTo>
                <a:cubicBezTo>
                  <a:pt x="128766" y="215592"/>
                  <a:pt x="131326" y="217051"/>
                  <a:pt x="133350" y="219075"/>
                </a:cubicBezTo>
                <a:lnTo>
                  <a:pt x="133350" y="221456"/>
                </a:ln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2" name="Forma libre: forma 191">
            <a:extLst>
              <a:ext uri="{FF2B5EF4-FFF2-40B4-BE49-F238E27FC236}">
                <a16:creationId xmlns:a16="http://schemas.microsoft.com/office/drawing/2014/main" id="{07BFB7EE-7279-4B29-8976-5C27F9EEDA0D}"/>
              </a:ext>
            </a:extLst>
          </p:cNvPr>
          <p:cNvSpPr/>
          <p:nvPr/>
        </p:nvSpPr>
        <p:spPr>
          <a:xfrm>
            <a:off x="4994731" y="1411312"/>
            <a:ext cx="97631" cy="226219"/>
          </a:xfrm>
          <a:custGeom>
            <a:avLst/>
            <a:gdLst>
              <a:gd name="connsiteX0" fmla="*/ 97631 w 97631"/>
              <a:gd name="connsiteY0" fmla="*/ 0 h 226219"/>
              <a:gd name="connsiteX1" fmla="*/ 95250 w 97631"/>
              <a:gd name="connsiteY1" fmla="*/ 107156 h 226219"/>
              <a:gd name="connsiteX2" fmla="*/ 83344 w 97631"/>
              <a:gd name="connsiteY2" fmla="*/ 133350 h 226219"/>
              <a:gd name="connsiteX3" fmla="*/ 78581 w 97631"/>
              <a:gd name="connsiteY3" fmla="*/ 140494 h 226219"/>
              <a:gd name="connsiteX4" fmla="*/ 71437 w 97631"/>
              <a:gd name="connsiteY4" fmla="*/ 154781 h 226219"/>
              <a:gd name="connsiteX5" fmla="*/ 64294 w 97631"/>
              <a:gd name="connsiteY5" fmla="*/ 159544 h 226219"/>
              <a:gd name="connsiteX6" fmla="*/ 47625 w 97631"/>
              <a:gd name="connsiteY6" fmla="*/ 178594 h 226219"/>
              <a:gd name="connsiteX7" fmla="*/ 38100 w 97631"/>
              <a:gd name="connsiteY7" fmla="*/ 188119 h 226219"/>
              <a:gd name="connsiteX8" fmla="*/ 28575 w 97631"/>
              <a:gd name="connsiteY8" fmla="*/ 197644 h 226219"/>
              <a:gd name="connsiteX9" fmla="*/ 23812 w 97631"/>
              <a:gd name="connsiteY9" fmla="*/ 204788 h 226219"/>
              <a:gd name="connsiteX10" fmla="*/ 9525 w 97631"/>
              <a:gd name="connsiteY10" fmla="*/ 214313 h 226219"/>
              <a:gd name="connsiteX11" fmla="*/ 0 w 97631"/>
              <a:gd name="connsiteY11" fmla="*/ 226219 h 22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631" h="226219">
                <a:moveTo>
                  <a:pt x="97631" y="0"/>
                </a:moveTo>
                <a:cubicBezTo>
                  <a:pt x="96837" y="35719"/>
                  <a:pt x="96678" y="71457"/>
                  <a:pt x="95250" y="107156"/>
                </a:cubicBezTo>
                <a:cubicBezTo>
                  <a:pt x="94728" y="120203"/>
                  <a:pt x="90898" y="122019"/>
                  <a:pt x="83344" y="133350"/>
                </a:cubicBezTo>
                <a:lnTo>
                  <a:pt x="78581" y="140494"/>
                </a:lnTo>
                <a:cubicBezTo>
                  <a:pt x="76644" y="146306"/>
                  <a:pt x="76055" y="150163"/>
                  <a:pt x="71437" y="154781"/>
                </a:cubicBezTo>
                <a:cubicBezTo>
                  <a:pt x="69413" y="156805"/>
                  <a:pt x="66675" y="157956"/>
                  <a:pt x="64294" y="159544"/>
                </a:cubicBezTo>
                <a:cubicBezTo>
                  <a:pt x="53181" y="176212"/>
                  <a:pt x="59531" y="170656"/>
                  <a:pt x="47625" y="178594"/>
                </a:cubicBezTo>
                <a:cubicBezTo>
                  <a:pt x="41276" y="197645"/>
                  <a:pt x="50800" y="175419"/>
                  <a:pt x="38100" y="188119"/>
                </a:cubicBezTo>
                <a:cubicBezTo>
                  <a:pt x="25400" y="200819"/>
                  <a:pt x="47626" y="191295"/>
                  <a:pt x="28575" y="197644"/>
                </a:cubicBezTo>
                <a:cubicBezTo>
                  <a:pt x="26987" y="200025"/>
                  <a:pt x="25966" y="202903"/>
                  <a:pt x="23812" y="204788"/>
                </a:cubicBezTo>
                <a:cubicBezTo>
                  <a:pt x="19505" y="208557"/>
                  <a:pt x="9525" y="214313"/>
                  <a:pt x="9525" y="214313"/>
                </a:cubicBezTo>
                <a:cubicBezTo>
                  <a:pt x="3516" y="223324"/>
                  <a:pt x="6785" y="219432"/>
                  <a:pt x="0" y="226219"/>
                </a:cubicBezTo>
              </a:path>
            </a:pathLst>
          </a:custGeom>
          <a:noFill/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93" name="CuadroTexto 192">
            <a:extLst>
              <a:ext uri="{FF2B5EF4-FFF2-40B4-BE49-F238E27FC236}">
                <a16:creationId xmlns:a16="http://schemas.microsoft.com/office/drawing/2014/main" id="{1AD95CF8-D64C-417F-8C51-EE136CE16BD1}"/>
              </a:ext>
            </a:extLst>
          </p:cNvPr>
          <p:cNvSpPr txBox="1"/>
          <p:nvPr/>
        </p:nvSpPr>
        <p:spPr>
          <a:xfrm>
            <a:off x="3871401" y="2254548"/>
            <a:ext cx="195166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Se separen les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cromàtides germanes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pel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centròmer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cap a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diferents pols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arrosegats pel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fus acromàtic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cxnSp>
        <p:nvCxnSpPr>
          <p:cNvPr id="194" name="Conector recto 193">
            <a:extLst>
              <a:ext uri="{FF2B5EF4-FFF2-40B4-BE49-F238E27FC236}">
                <a16:creationId xmlns:a16="http://schemas.microsoft.com/office/drawing/2014/main" id="{B1D73C7D-9B43-4FDC-998E-22FD34B65842}"/>
              </a:ext>
            </a:extLst>
          </p:cNvPr>
          <p:cNvCxnSpPr>
            <a:cxnSpLocks/>
          </p:cNvCxnSpPr>
          <p:nvPr/>
        </p:nvCxnSpPr>
        <p:spPr>
          <a:xfrm flipH="1">
            <a:off x="5677185" y="2292453"/>
            <a:ext cx="1" cy="1201291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9" name="Picture 2" descr="Herencia de las mitocondrias">
            <a:extLst>
              <a:ext uri="{FF2B5EF4-FFF2-40B4-BE49-F238E27FC236}">
                <a16:creationId xmlns:a16="http://schemas.microsoft.com/office/drawing/2014/main" id="{CEF2A4D3-63F0-4B25-B065-2B863904F4B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6004777" y="1235431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0" name="Imagen 199">
            <a:extLst>
              <a:ext uri="{FF2B5EF4-FFF2-40B4-BE49-F238E27FC236}">
                <a16:creationId xmlns:a16="http://schemas.microsoft.com/office/drawing/2014/main" id="{D1950918-7B1D-46A7-89BB-74B8F9A02D4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915527" y="881887"/>
            <a:ext cx="298919" cy="298919"/>
          </a:xfrm>
          <a:prstGeom prst="rect">
            <a:avLst/>
          </a:prstGeom>
        </p:spPr>
      </p:pic>
      <p:sp>
        <p:nvSpPr>
          <p:cNvPr id="201" name="Elipse 200">
            <a:extLst>
              <a:ext uri="{FF2B5EF4-FFF2-40B4-BE49-F238E27FC236}">
                <a16:creationId xmlns:a16="http://schemas.microsoft.com/office/drawing/2014/main" id="{92122E86-824C-42AA-A3E9-B26958A88ED2}"/>
              </a:ext>
            </a:extLst>
          </p:cNvPr>
          <p:cNvSpPr/>
          <p:nvPr/>
        </p:nvSpPr>
        <p:spPr>
          <a:xfrm>
            <a:off x="6127068" y="466905"/>
            <a:ext cx="612581" cy="601511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5" name="Elipse 204">
            <a:extLst>
              <a:ext uri="{FF2B5EF4-FFF2-40B4-BE49-F238E27FC236}">
                <a16:creationId xmlns:a16="http://schemas.microsoft.com/office/drawing/2014/main" id="{2BEF4FC5-05B4-4986-BB6A-F65D8E386071}"/>
              </a:ext>
            </a:extLst>
          </p:cNvPr>
          <p:cNvSpPr/>
          <p:nvPr/>
        </p:nvSpPr>
        <p:spPr>
          <a:xfrm>
            <a:off x="6579481" y="674528"/>
            <a:ext cx="114710" cy="10480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06" name="Elipse 205">
            <a:extLst>
              <a:ext uri="{FF2B5EF4-FFF2-40B4-BE49-F238E27FC236}">
                <a16:creationId xmlns:a16="http://schemas.microsoft.com/office/drawing/2014/main" id="{9D930A92-F802-4FD6-9689-CB3E24289C2B}"/>
              </a:ext>
            </a:extLst>
          </p:cNvPr>
          <p:cNvSpPr/>
          <p:nvPr/>
        </p:nvSpPr>
        <p:spPr>
          <a:xfrm>
            <a:off x="6306688" y="1101964"/>
            <a:ext cx="612581" cy="601511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10" name="Elipse 209">
            <a:extLst>
              <a:ext uri="{FF2B5EF4-FFF2-40B4-BE49-F238E27FC236}">
                <a16:creationId xmlns:a16="http://schemas.microsoft.com/office/drawing/2014/main" id="{638A7207-B497-49A4-86A1-378D31579719}"/>
              </a:ext>
            </a:extLst>
          </p:cNvPr>
          <p:cNvSpPr/>
          <p:nvPr/>
        </p:nvSpPr>
        <p:spPr>
          <a:xfrm>
            <a:off x="6759101" y="1309587"/>
            <a:ext cx="114710" cy="104809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11" name="Imagen 210">
            <a:extLst>
              <a:ext uri="{FF2B5EF4-FFF2-40B4-BE49-F238E27FC236}">
                <a16:creationId xmlns:a16="http://schemas.microsoft.com/office/drawing/2014/main" id="{3BD0A074-786A-46A4-9538-AF4D68F4DF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848232" y="953360"/>
            <a:ext cx="298919" cy="298919"/>
          </a:xfrm>
          <a:prstGeom prst="rect">
            <a:avLst/>
          </a:prstGeom>
        </p:spPr>
      </p:pic>
      <p:pic>
        <p:nvPicPr>
          <p:cNvPr id="212" name="Picture 2" descr="Herencia de las mitocondrias">
            <a:extLst>
              <a:ext uri="{FF2B5EF4-FFF2-40B4-BE49-F238E27FC236}">
                <a16:creationId xmlns:a16="http://schemas.microsoft.com/office/drawing/2014/main" id="{79F87947-12A8-48BB-ACD0-3388ED82E2B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6840236" y="656947"/>
            <a:ext cx="242347" cy="1878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7" name="CuadroTexto 216">
            <a:extLst>
              <a:ext uri="{FF2B5EF4-FFF2-40B4-BE49-F238E27FC236}">
                <a16:creationId xmlns:a16="http://schemas.microsoft.com/office/drawing/2014/main" id="{1A04B2CC-F0D5-4DF1-9A94-9C6115C7DB2F}"/>
              </a:ext>
            </a:extLst>
          </p:cNvPr>
          <p:cNvSpPr txBox="1"/>
          <p:nvPr/>
        </p:nvSpPr>
        <p:spPr>
          <a:xfrm>
            <a:off x="5677185" y="2215681"/>
            <a:ext cx="194547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Els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cromosomes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es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descondensen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</a:endParaRPr>
          </a:p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Es formen el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nuclèol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 i l’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  <a:sym typeface="Wingdings" panose="05000000000000000000" pitchFamily="2" charset="2"/>
              </a:rPr>
              <a:t>embolcall nuclear</a:t>
            </a:r>
            <a:endParaRPr lang="es-ES" sz="1200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sp>
        <p:nvSpPr>
          <p:cNvPr id="219" name="CuadroTexto 218">
            <a:extLst>
              <a:ext uri="{FF2B5EF4-FFF2-40B4-BE49-F238E27FC236}">
                <a16:creationId xmlns:a16="http://schemas.microsoft.com/office/drawing/2014/main" id="{C2ABD92F-058A-43B3-ADA9-4C8D5F2958C6}"/>
              </a:ext>
            </a:extLst>
          </p:cNvPr>
          <p:cNvSpPr txBox="1"/>
          <p:nvPr/>
        </p:nvSpPr>
        <p:spPr>
          <a:xfrm>
            <a:off x="7869821" y="1938146"/>
            <a:ext cx="1229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tx1"/>
                </a:solidFill>
                <a:latin typeface="Oxygen Light" panose="020B0604020202020204" charset="0"/>
              </a:rPr>
              <a:t>CITOCINESI I</a:t>
            </a:r>
          </a:p>
        </p:txBody>
      </p:sp>
      <p:sp>
        <p:nvSpPr>
          <p:cNvPr id="220" name="Rectángulo: esquinas redondeadas 219">
            <a:extLst>
              <a:ext uri="{FF2B5EF4-FFF2-40B4-BE49-F238E27FC236}">
                <a16:creationId xmlns:a16="http://schemas.microsoft.com/office/drawing/2014/main" id="{6A226E97-81B5-47AB-8CE2-356728BDEEC2}"/>
              </a:ext>
            </a:extLst>
          </p:cNvPr>
          <p:cNvSpPr/>
          <p:nvPr/>
        </p:nvSpPr>
        <p:spPr>
          <a:xfrm>
            <a:off x="7869821" y="1938146"/>
            <a:ext cx="1229819" cy="307777"/>
          </a:xfrm>
          <a:prstGeom prst="roundRect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2" name="Elipse 221">
            <a:extLst>
              <a:ext uri="{FF2B5EF4-FFF2-40B4-BE49-F238E27FC236}">
                <a16:creationId xmlns:a16="http://schemas.microsoft.com/office/drawing/2014/main" id="{230D550D-6C80-4564-985B-FD29AB1300B7}"/>
              </a:ext>
            </a:extLst>
          </p:cNvPr>
          <p:cNvSpPr/>
          <p:nvPr/>
        </p:nvSpPr>
        <p:spPr>
          <a:xfrm>
            <a:off x="7712575" y="332971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5" name="Elipse 224">
            <a:extLst>
              <a:ext uri="{FF2B5EF4-FFF2-40B4-BE49-F238E27FC236}">
                <a16:creationId xmlns:a16="http://schemas.microsoft.com/office/drawing/2014/main" id="{B5B8ACBF-BA59-4977-8DBE-A659EE4AA60E}"/>
              </a:ext>
            </a:extLst>
          </p:cNvPr>
          <p:cNvSpPr/>
          <p:nvPr/>
        </p:nvSpPr>
        <p:spPr>
          <a:xfrm>
            <a:off x="7854433" y="401513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26" name="Elipse 225">
            <a:extLst>
              <a:ext uri="{FF2B5EF4-FFF2-40B4-BE49-F238E27FC236}">
                <a16:creationId xmlns:a16="http://schemas.microsoft.com/office/drawing/2014/main" id="{9D9DA4A7-9E48-4023-94F3-C01A7BA3F427}"/>
              </a:ext>
            </a:extLst>
          </p:cNvPr>
          <p:cNvSpPr/>
          <p:nvPr/>
        </p:nvSpPr>
        <p:spPr>
          <a:xfrm>
            <a:off x="7975599" y="460303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30" name="Picture 2" descr="Cromatina - Wikipedia, la enciclopedia libre">
            <a:extLst>
              <a:ext uri="{FF2B5EF4-FFF2-40B4-BE49-F238E27FC236}">
                <a16:creationId xmlns:a16="http://schemas.microsoft.com/office/drawing/2014/main" id="{8FE040F0-4504-492F-9130-88E45C6A68C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7957802" y="50008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1" name="Picture 2" descr="Cromatina - Wikipedia, la enciclopedia libre">
            <a:extLst>
              <a:ext uri="{FF2B5EF4-FFF2-40B4-BE49-F238E27FC236}">
                <a16:creationId xmlns:a16="http://schemas.microsoft.com/office/drawing/2014/main" id="{5576D230-5E5A-4580-A9EF-71F03A2EFF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7987517" y="43895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2" name="Imagen 231">
            <a:extLst>
              <a:ext uri="{FF2B5EF4-FFF2-40B4-BE49-F238E27FC236}">
                <a16:creationId xmlns:a16="http://schemas.microsoft.com/office/drawing/2014/main" id="{71A6E1D2-292A-4462-88AF-027D903199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7796406" y="724351"/>
            <a:ext cx="169555" cy="169555"/>
          </a:xfrm>
          <a:prstGeom prst="rect">
            <a:avLst/>
          </a:prstGeom>
        </p:spPr>
      </p:pic>
      <p:pic>
        <p:nvPicPr>
          <p:cNvPr id="233" name="Picture 2" descr="Herencia de las mitocondrias">
            <a:extLst>
              <a:ext uri="{FF2B5EF4-FFF2-40B4-BE49-F238E27FC236}">
                <a16:creationId xmlns:a16="http://schemas.microsoft.com/office/drawing/2014/main" id="{B58B7849-F83D-4493-B496-F8B43C91B9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8025425" y="748118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4" name="Elipse 233">
            <a:extLst>
              <a:ext uri="{FF2B5EF4-FFF2-40B4-BE49-F238E27FC236}">
                <a16:creationId xmlns:a16="http://schemas.microsoft.com/office/drawing/2014/main" id="{EBBDC773-41FA-4788-9BE3-24D68AC6404C}"/>
              </a:ext>
            </a:extLst>
          </p:cNvPr>
          <p:cNvSpPr/>
          <p:nvPr/>
        </p:nvSpPr>
        <p:spPr>
          <a:xfrm>
            <a:off x="7712575" y="1083412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5" name="Elipse 234">
            <a:extLst>
              <a:ext uri="{FF2B5EF4-FFF2-40B4-BE49-F238E27FC236}">
                <a16:creationId xmlns:a16="http://schemas.microsoft.com/office/drawing/2014/main" id="{7DB6FAB8-8620-4137-8ACF-8AC60796417C}"/>
              </a:ext>
            </a:extLst>
          </p:cNvPr>
          <p:cNvSpPr/>
          <p:nvPr/>
        </p:nvSpPr>
        <p:spPr>
          <a:xfrm>
            <a:off x="7854433" y="1151954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36" name="Elipse 235">
            <a:extLst>
              <a:ext uri="{FF2B5EF4-FFF2-40B4-BE49-F238E27FC236}">
                <a16:creationId xmlns:a16="http://schemas.microsoft.com/office/drawing/2014/main" id="{4EA3ED8E-703D-4EDE-8FD6-BD9E05DF7B4D}"/>
              </a:ext>
            </a:extLst>
          </p:cNvPr>
          <p:cNvSpPr/>
          <p:nvPr/>
        </p:nvSpPr>
        <p:spPr>
          <a:xfrm>
            <a:off x="7975599" y="1210744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37" name="Picture 2" descr="Cromatina - Wikipedia, la enciclopedia libre">
            <a:extLst>
              <a:ext uri="{FF2B5EF4-FFF2-40B4-BE49-F238E27FC236}">
                <a16:creationId xmlns:a16="http://schemas.microsoft.com/office/drawing/2014/main" id="{70A75F30-2086-4279-A703-97B7F73D42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7957802" y="1250522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8" name="Picture 2" descr="Cromatina - Wikipedia, la enciclopedia libre">
            <a:extLst>
              <a:ext uri="{FF2B5EF4-FFF2-40B4-BE49-F238E27FC236}">
                <a16:creationId xmlns:a16="http://schemas.microsoft.com/office/drawing/2014/main" id="{365779E7-0C3C-4E1B-B084-EB30238BC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7987517" y="1189392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9" name="Imagen 238">
            <a:extLst>
              <a:ext uri="{FF2B5EF4-FFF2-40B4-BE49-F238E27FC236}">
                <a16:creationId xmlns:a16="http://schemas.microsoft.com/office/drawing/2014/main" id="{B73EF9F3-C7EE-47FB-B104-7A84D75662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7796406" y="1474792"/>
            <a:ext cx="169555" cy="169555"/>
          </a:xfrm>
          <a:prstGeom prst="rect">
            <a:avLst/>
          </a:prstGeom>
        </p:spPr>
      </p:pic>
      <p:pic>
        <p:nvPicPr>
          <p:cNvPr id="240" name="Picture 2" descr="Herencia de las mitocondrias">
            <a:extLst>
              <a:ext uri="{FF2B5EF4-FFF2-40B4-BE49-F238E27FC236}">
                <a16:creationId xmlns:a16="http://schemas.microsoft.com/office/drawing/2014/main" id="{EF8731B6-7802-4280-80DA-09113B2C89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8025425" y="1498559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4" name="CuadroTexto 243">
            <a:extLst>
              <a:ext uri="{FF2B5EF4-FFF2-40B4-BE49-F238E27FC236}">
                <a16:creationId xmlns:a16="http://schemas.microsoft.com/office/drawing/2014/main" id="{20D6A606-9FAB-4810-A0C4-F177CB2AED3D}"/>
              </a:ext>
            </a:extLst>
          </p:cNvPr>
          <p:cNvSpPr txBox="1"/>
          <p:nvPr/>
        </p:nvSpPr>
        <p:spPr>
          <a:xfrm>
            <a:off x="7154417" y="1627049"/>
            <a:ext cx="893312" cy="311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600">
                <a:solidFill>
                  <a:schemeClr val="accent3"/>
                </a:solidFill>
                <a:latin typeface="Oxygen Light" panose="020B0604020202020204" charset="0"/>
              </a:rPr>
              <a:t>23 cromosomes amb 1 cromàtides</a:t>
            </a:r>
          </a:p>
        </p:txBody>
      </p:sp>
      <p:sp>
        <p:nvSpPr>
          <p:cNvPr id="245" name="CuadroTexto 244">
            <a:extLst>
              <a:ext uri="{FF2B5EF4-FFF2-40B4-BE49-F238E27FC236}">
                <a16:creationId xmlns:a16="http://schemas.microsoft.com/office/drawing/2014/main" id="{849F7310-912E-41BF-81B3-7240DE3810D3}"/>
              </a:ext>
            </a:extLst>
          </p:cNvPr>
          <p:cNvSpPr txBox="1"/>
          <p:nvPr/>
        </p:nvSpPr>
        <p:spPr>
          <a:xfrm>
            <a:off x="7622663" y="12418"/>
            <a:ext cx="893312" cy="3115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600">
                <a:solidFill>
                  <a:schemeClr val="accent3"/>
                </a:solidFill>
                <a:latin typeface="Oxygen Light" panose="020B0604020202020204" charset="0"/>
              </a:rPr>
              <a:t>23 cromosomes amb 1 cromàtides</a:t>
            </a:r>
          </a:p>
        </p:txBody>
      </p:sp>
      <p:sp>
        <p:nvSpPr>
          <p:cNvPr id="246" name="CuadroTexto 245">
            <a:extLst>
              <a:ext uri="{FF2B5EF4-FFF2-40B4-BE49-F238E27FC236}">
                <a16:creationId xmlns:a16="http://schemas.microsoft.com/office/drawing/2014/main" id="{88DE0DAD-56FB-4DF0-8BB7-228EA363C2C9}"/>
              </a:ext>
            </a:extLst>
          </p:cNvPr>
          <p:cNvSpPr txBox="1"/>
          <p:nvPr/>
        </p:nvSpPr>
        <p:spPr>
          <a:xfrm>
            <a:off x="7523729" y="2292454"/>
            <a:ext cx="1583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11125" indent="-111125">
              <a:spcAft>
                <a:spcPts val="600"/>
              </a:spcAft>
              <a:buClr>
                <a:schemeClr val="accent3"/>
              </a:buClr>
              <a:buFont typeface="Raleway"/>
              <a:buChar char="─"/>
            </a:pP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Es formen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4 cèl·lules filles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</a:t>
            </a:r>
            <a:r>
              <a:rPr lang="es-ES" sz="1200" b="1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haploides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</a:t>
            </a:r>
            <a:r>
              <a:rPr lang="es-ES" sz="1200" b="1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(n)</a:t>
            </a:r>
            <a:r>
              <a:rPr lang="es-ES" sz="1200">
                <a:solidFill>
                  <a:schemeClr val="accent4"/>
                </a:solidFill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 </a:t>
            </a:r>
            <a:r>
              <a:rPr lang="es-ES" sz="1200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amb </a:t>
            </a:r>
            <a:r>
              <a:rPr lang="es-ES" sz="1200" u="sng">
                <a:uFill>
                  <a:solidFill>
                    <a:schemeClr val="accent3"/>
                  </a:solidFill>
                </a:uFill>
                <a:latin typeface="Oxygen Light" panose="020B0604020202020204" charset="0"/>
              </a:rPr>
              <a:t>diferent informació</a:t>
            </a:r>
            <a:endParaRPr lang="es-ES" sz="1200" u="sng">
              <a:uFill>
                <a:solidFill>
                  <a:schemeClr val="accent3"/>
                </a:solidFill>
              </a:uFill>
              <a:latin typeface="Oxygen Light" panose="020B0604020202020204" charset="0"/>
              <a:sym typeface="Wingdings" panose="05000000000000000000" pitchFamily="2" charset="2"/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78AEBED-C610-48E4-BF61-F50FDB95330D}"/>
              </a:ext>
            </a:extLst>
          </p:cNvPr>
          <p:cNvSpPr txBox="1"/>
          <p:nvPr/>
        </p:nvSpPr>
        <p:spPr>
          <a:xfrm rot="5400000">
            <a:off x="-437896" y="960965"/>
            <a:ext cx="1513556" cy="3288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00">
                <a:latin typeface="Oxygen Light" panose="020B0604020202020204" charset="0"/>
              </a:rPr>
              <a:t>duplicació orgànuls</a:t>
            </a:r>
          </a:p>
          <a:p>
            <a:pPr>
              <a:lnSpc>
                <a:spcPts val="900"/>
              </a:lnSpc>
            </a:pPr>
            <a:r>
              <a:rPr lang="es-ES" sz="1000">
                <a:latin typeface="Oxygen Light" panose="020B0604020202020204" charset="0"/>
              </a:rPr>
              <a:t>no duplicació ADN </a:t>
            </a:r>
            <a:r>
              <a:rPr lang="es-ES" sz="1000">
                <a:solidFill>
                  <a:schemeClr val="accent4"/>
                </a:solidFill>
                <a:latin typeface="Oxygen Light" panose="020B0604020202020204" charset="0"/>
              </a:rPr>
              <a:t>(F.S</a:t>
            </a:r>
            <a:r>
              <a:rPr lang="es-ES" sz="1200">
                <a:solidFill>
                  <a:schemeClr val="accent4"/>
                </a:solidFill>
                <a:latin typeface="Oxygen Light" panose="020B0604020202020204" charset="0"/>
              </a:rPr>
              <a:t>)</a:t>
            </a:r>
          </a:p>
        </p:txBody>
      </p:sp>
      <p:cxnSp>
        <p:nvCxnSpPr>
          <p:cNvPr id="157" name="Conector recto de flecha 156">
            <a:extLst>
              <a:ext uri="{FF2B5EF4-FFF2-40B4-BE49-F238E27FC236}">
                <a16:creationId xmlns:a16="http://schemas.microsoft.com/office/drawing/2014/main" id="{1F6A04CA-A721-4DB0-AF3F-5ADE154CF242}"/>
              </a:ext>
            </a:extLst>
          </p:cNvPr>
          <p:cNvCxnSpPr>
            <a:cxnSpLocks/>
          </p:cNvCxnSpPr>
          <p:nvPr/>
        </p:nvCxnSpPr>
        <p:spPr>
          <a:xfrm flipV="1">
            <a:off x="3871401" y="1101019"/>
            <a:ext cx="195064" cy="1438"/>
          </a:xfrm>
          <a:prstGeom prst="straightConnector1">
            <a:avLst/>
          </a:prstGeom>
          <a:ln w="1905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pic>
        <p:nvPicPr>
          <p:cNvPr id="158" name="Picture 4" descr="Cromatina - Wikipedia, la enciclopedia libre">
            <a:extLst>
              <a:ext uri="{FF2B5EF4-FFF2-40B4-BE49-F238E27FC236}">
                <a16:creationId xmlns:a16="http://schemas.microsoft.com/office/drawing/2014/main" id="{6F22D305-66AC-46AA-8FCB-2B9A92370A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4530080" y="1194637"/>
            <a:ext cx="128682" cy="498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9" name="Picture 4" descr="Cromatina - Wikipedia, la enciclopedia libre">
            <a:extLst>
              <a:ext uri="{FF2B5EF4-FFF2-40B4-BE49-F238E27FC236}">
                <a16:creationId xmlns:a16="http://schemas.microsoft.com/office/drawing/2014/main" id="{12C2E73A-E385-4812-BBCC-259AD3FB41C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>
            <a:off x="5098488" y="1204801"/>
            <a:ext cx="128681" cy="498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6" name="Cuerda 165">
            <a:extLst>
              <a:ext uri="{FF2B5EF4-FFF2-40B4-BE49-F238E27FC236}">
                <a16:creationId xmlns:a16="http://schemas.microsoft.com/office/drawing/2014/main" id="{732EE858-AD21-4AB2-B93E-B91F85928FC3}"/>
              </a:ext>
            </a:extLst>
          </p:cNvPr>
          <p:cNvSpPr/>
          <p:nvPr/>
        </p:nvSpPr>
        <p:spPr>
          <a:xfrm rot="18816563">
            <a:off x="4487266" y="1338220"/>
            <a:ext cx="83563" cy="64820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67" name="Cuerda 166">
            <a:extLst>
              <a:ext uri="{FF2B5EF4-FFF2-40B4-BE49-F238E27FC236}">
                <a16:creationId xmlns:a16="http://schemas.microsoft.com/office/drawing/2014/main" id="{F0E22D87-E463-418D-83E8-93A7598ECDE5}"/>
              </a:ext>
            </a:extLst>
          </p:cNvPr>
          <p:cNvSpPr/>
          <p:nvPr/>
        </p:nvSpPr>
        <p:spPr>
          <a:xfrm rot="18816563">
            <a:off x="5051685" y="1352304"/>
            <a:ext cx="83563" cy="64820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76" name="Picture 4" descr="Cromatina - Wikipedia, la enciclopedia libre">
            <a:extLst>
              <a:ext uri="{FF2B5EF4-FFF2-40B4-BE49-F238E27FC236}">
                <a16:creationId xmlns:a16="http://schemas.microsoft.com/office/drawing/2014/main" id="{73308A23-719A-49FB-95B3-47F6292550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 flipH="1">
            <a:off x="4544684" y="530176"/>
            <a:ext cx="128682" cy="498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7" name="Cuerda 176">
            <a:extLst>
              <a:ext uri="{FF2B5EF4-FFF2-40B4-BE49-F238E27FC236}">
                <a16:creationId xmlns:a16="http://schemas.microsoft.com/office/drawing/2014/main" id="{03F22CF6-61E9-4FAC-9D03-A98577EBDAD1}"/>
              </a:ext>
            </a:extLst>
          </p:cNvPr>
          <p:cNvSpPr/>
          <p:nvPr/>
        </p:nvSpPr>
        <p:spPr>
          <a:xfrm rot="13583437" flipH="1">
            <a:off x="4504250" y="817208"/>
            <a:ext cx="83563" cy="64820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182" name="Picture 4" descr="Cromatina - Wikipedia, la enciclopedia libre">
            <a:extLst>
              <a:ext uri="{FF2B5EF4-FFF2-40B4-BE49-F238E27FC236}">
                <a16:creationId xmlns:a16="http://schemas.microsoft.com/office/drawing/2014/main" id="{76B3DC6D-AB14-438B-8865-A9A4A39D73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745" b="88686" l="80936" r="97747">
                        <a14:foregroundMark x1="83882" y1="21168" x2="82842" y2="17153"/>
                        <a14:foregroundMark x1="82669" y1="14599" x2="82496" y2="9124"/>
                        <a14:foregroundMark x1="82496" y1="8029" x2="82496" y2="8029"/>
                        <a14:foregroundMark x1="81976" y1="4745" x2="82149" y2="23723"/>
                        <a14:foregroundMark x1="82149" y1="23723" x2="89255" y2="57664"/>
                        <a14:foregroundMark x1="97227" y1="6204" x2="94454" y2="43431"/>
                        <a14:foregroundMark x1="94454" y1="43431" x2="84749" y2="74453"/>
                        <a14:foregroundMark x1="84749" y1="74453" x2="84575" y2="8868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88953" b="9965"/>
          <a:stretch/>
        </p:blipFill>
        <p:spPr bwMode="auto">
          <a:xfrm rot="5400000" flipH="1">
            <a:off x="5116195" y="523424"/>
            <a:ext cx="128682" cy="4980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4" name="Cuerda 183">
            <a:extLst>
              <a:ext uri="{FF2B5EF4-FFF2-40B4-BE49-F238E27FC236}">
                <a16:creationId xmlns:a16="http://schemas.microsoft.com/office/drawing/2014/main" id="{E24BF3D4-E847-4181-AE3D-84C597FDCB40}"/>
              </a:ext>
            </a:extLst>
          </p:cNvPr>
          <p:cNvSpPr/>
          <p:nvPr/>
        </p:nvSpPr>
        <p:spPr>
          <a:xfrm rot="13583437" flipH="1">
            <a:off x="5075761" y="810456"/>
            <a:ext cx="83563" cy="64820"/>
          </a:xfrm>
          <a:prstGeom prst="chord">
            <a:avLst>
              <a:gd name="adj1" fmla="val 2842547"/>
              <a:gd name="adj2" fmla="val 13411862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186" name="CuadroTexto 185">
            <a:extLst>
              <a:ext uri="{FF2B5EF4-FFF2-40B4-BE49-F238E27FC236}">
                <a16:creationId xmlns:a16="http://schemas.microsoft.com/office/drawing/2014/main" id="{F7209E65-E9EC-47A9-B3C2-4BAFCD725B88}"/>
              </a:ext>
            </a:extLst>
          </p:cNvPr>
          <p:cNvSpPr txBox="1"/>
          <p:nvPr/>
        </p:nvSpPr>
        <p:spPr>
          <a:xfrm>
            <a:off x="2357064" y="29997"/>
            <a:ext cx="1439982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23 cromosomes amb 2 cromàtides</a:t>
            </a:r>
          </a:p>
        </p:txBody>
      </p:sp>
      <p:sp>
        <p:nvSpPr>
          <p:cNvPr id="196" name="CuadroTexto 195">
            <a:extLst>
              <a:ext uri="{FF2B5EF4-FFF2-40B4-BE49-F238E27FC236}">
                <a16:creationId xmlns:a16="http://schemas.microsoft.com/office/drawing/2014/main" id="{36B2F02C-0CB7-4747-9207-AA7E216EA7D6}"/>
              </a:ext>
            </a:extLst>
          </p:cNvPr>
          <p:cNvSpPr txBox="1"/>
          <p:nvPr/>
        </p:nvSpPr>
        <p:spPr>
          <a:xfrm>
            <a:off x="4140742" y="21192"/>
            <a:ext cx="1439982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900"/>
              </a:lnSpc>
            </a:pPr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46 cromosomes amb 1 cromàtides</a:t>
            </a:r>
          </a:p>
        </p:txBody>
      </p:sp>
      <p:cxnSp>
        <p:nvCxnSpPr>
          <p:cNvPr id="198" name="Conector recto de flecha 197">
            <a:extLst>
              <a:ext uri="{FF2B5EF4-FFF2-40B4-BE49-F238E27FC236}">
                <a16:creationId xmlns:a16="http://schemas.microsoft.com/office/drawing/2014/main" id="{991BF6E0-C6C3-41C5-B426-9B1DB010CA9F}"/>
              </a:ext>
            </a:extLst>
          </p:cNvPr>
          <p:cNvCxnSpPr>
            <a:cxnSpLocks/>
          </p:cNvCxnSpPr>
          <p:nvPr/>
        </p:nvCxnSpPr>
        <p:spPr>
          <a:xfrm flipV="1">
            <a:off x="5622228" y="1064383"/>
            <a:ext cx="195064" cy="1438"/>
          </a:xfrm>
          <a:prstGeom prst="straightConnector1">
            <a:avLst/>
          </a:prstGeom>
          <a:ln w="1905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pic>
        <p:nvPicPr>
          <p:cNvPr id="202" name="Picture 2" descr="Cromatina - Wikipedia, la enciclopedia libre">
            <a:extLst>
              <a:ext uri="{FF2B5EF4-FFF2-40B4-BE49-F238E27FC236}">
                <a16:creationId xmlns:a16="http://schemas.microsoft.com/office/drawing/2014/main" id="{BD092C27-0C9F-439F-9EAE-10A02E14C8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266106" y="639797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" name="Picture 2" descr="Cromatina - Wikipedia, la enciclopedia libre">
            <a:extLst>
              <a:ext uri="{FF2B5EF4-FFF2-40B4-BE49-F238E27FC236}">
                <a16:creationId xmlns:a16="http://schemas.microsoft.com/office/drawing/2014/main" id="{38AFD951-62A5-4715-9D6B-F92D5FD933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339064" y="568135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" name="Picture 2" descr="Cromatina - Wikipedia, la enciclopedia libre">
            <a:extLst>
              <a:ext uri="{FF2B5EF4-FFF2-40B4-BE49-F238E27FC236}">
                <a16:creationId xmlns:a16="http://schemas.microsoft.com/office/drawing/2014/main" id="{47FF1F75-1C70-4255-9F48-9A4E8DF15AF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309765" y="505713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" name="Picture 2" descr="Cromatina - Wikipedia, la enciclopedia libre">
            <a:extLst>
              <a:ext uri="{FF2B5EF4-FFF2-40B4-BE49-F238E27FC236}">
                <a16:creationId xmlns:a16="http://schemas.microsoft.com/office/drawing/2014/main" id="{D234B381-E1C6-4C03-81B4-08DCA17FA4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456429" y="1293407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" name="Picture 2" descr="Cromatina - Wikipedia, la enciclopedia libre">
            <a:extLst>
              <a:ext uri="{FF2B5EF4-FFF2-40B4-BE49-F238E27FC236}">
                <a16:creationId xmlns:a16="http://schemas.microsoft.com/office/drawing/2014/main" id="{79771A77-6296-4BCC-807F-251488CFC4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418506" y="792197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" name="Picture 2" descr="Cromatina - Wikipedia, la enciclopedia libre">
            <a:extLst>
              <a:ext uri="{FF2B5EF4-FFF2-40B4-BE49-F238E27FC236}">
                <a16:creationId xmlns:a16="http://schemas.microsoft.com/office/drawing/2014/main" id="{FF56A504-F8FC-4E91-99C9-F56118FAEB3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539811" y="1245894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" name="Picture 2" descr="Cromatina - Wikipedia, la enciclopedia libre">
            <a:extLst>
              <a:ext uri="{FF2B5EF4-FFF2-40B4-BE49-F238E27FC236}">
                <a16:creationId xmlns:a16="http://schemas.microsoft.com/office/drawing/2014/main" id="{ED78B82E-A85E-465A-B71C-3F077BAB1C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6546555" y="1175126"/>
            <a:ext cx="180562" cy="447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3" name="CuadroTexto 222">
            <a:extLst>
              <a:ext uri="{FF2B5EF4-FFF2-40B4-BE49-F238E27FC236}">
                <a16:creationId xmlns:a16="http://schemas.microsoft.com/office/drawing/2014/main" id="{5F4F619B-1767-428C-B503-4933E4E4FCEF}"/>
              </a:ext>
            </a:extLst>
          </p:cNvPr>
          <p:cNvSpPr txBox="1"/>
          <p:nvPr/>
        </p:nvSpPr>
        <p:spPr>
          <a:xfrm>
            <a:off x="8353405" y="451474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sp>
        <p:nvSpPr>
          <p:cNvPr id="224" name="CuadroTexto 223">
            <a:extLst>
              <a:ext uri="{FF2B5EF4-FFF2-40B4-BE49-F238E27FC236}">
                <a16:creationId xmlns:a16="http://schemas.microsoft.com/office/drawing/2014/main" id="{16FDC225-E582-4623-A568-3DE8A4113306}"/>
              </a:ext>
            </a:extLst>
          </p:cNvPr>
          <p:cNvSpPr txBox="1"/>
          <p:nvPr/>
        </p:nvSpPr>
        <p:spPr>
          <a:xfrm>
            <a:off x="8336039" y="1240872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cxnSp>
        <p:nvCxnSpPr>
          <p:cNvPr id="227" name="Conector recto 226">
            <a:extLst>
              <a:ext uri="{FF2B5EF4-FFF2-40B4-BE49-F238E27FC236}">
                <a16:creationId xmlns:a16="http://schemas.microsoft.com/office/drawing/2014/main" id="{5C397A59-E104-4B05-8158-6D1AA00EF724}"/>
              </a:ext>
            </a:extLst>
          </p:cNvPr>
          <p:cNvCxnSpPr>
            <a:cxnSpLocks/>
          </p:cNvCxnSpPr>
          <p:nvPr/>
        </p:nvCxnSpPr>
        <p:spPr>
          <a:xfrm>
            <a:off x="7516963" y="2254548"/>
            <a:ext cx="6766" cy="1232676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8" name="Conector recto 227">
            <a:extLst>
              <a:ext uri="{FF2B5EF4-FFF2-40B4-BE49-F238E27FC236}">
                <a16:creationId xmlns:a16="http://schemas.microsoft.com/office/drawing/2014/main" id="{517FBEC6-A4FD-4D4C-8901-E024FE3AB7EB}"/>
              </a:ext>
            </a:extLst>
          </p:cNvPr>
          <p:cNvCxnSpPr>
            <a:cxnSpLocks/>
          </p:cNvCxnSpPr>
          <p:nvPr/>
        </p:nvCxnSpPr>
        <p:spPr>
          <a:xfrm flipH="1">
            <a:off x="3786335" y="2254548"/>
            <a:ext cx="10711" cy="1152439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9" name="Conector recto 228">
            <a:extLst>
              <a:ext uri="{FF2B5EF4-FFF2-40B4-BE49-F238E27FC236}">
                <a16:creationId xmlns:a16="http://schemas.microsoft.com/office/drawing/2014/main" id="{91CDBAA6-A23D-4EC9-94D3-6B542548F2A4}"/>
              </a:ext>
            </a:extLst>
          </p:cNvPr>
          <p:cNvCxnSpPr>
            <a:cxnSpLocks/>
          </p:cNvCxnSpPr>
          <p:nvPr/>
        </p:nvCxnSpPr>
        <p:spPr>
          <a:xfrm flipH="1">
            <a:off x="1981559" y="2292454"/>
            <a:ext cx="9278" cy="1114533"/>
          </a:xfrm>
          <a:prstGeom prst="line">
            <a:avLst/>
          </a:prstGeom>
          <a:ln>
            <a:solidFill>
              <a:schemeClr val="accent3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7" name="Elipse 246">
            <a:extLst>
              <a:ext uri="{FF2B5EF4-FFF2-40B4-BE49-F238E27FC236}">
                <a16:creationId xmlns:a16="http://schemas.microsoft.com/office/drawing/2014/main" id="{FD0F9DD7-A50D-4857-A58D-CAEB3B8C0B3A}"/>
              </a:ext>
            </a:extLst>
          </p:cNvPr>
          <p:cNvSpPr/>
          <p:nvPr/>
        </p:nvSpPr>
        <p:spPr>
          <a:xfrm>
            <a:off x="221998" y="3543054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8" name="Elipse 247">
            <a:extLst>
              <a:ext uri="{FF2B5EF4-FFF2-40B4-BE49-F238E27FC236}">
                <a16:creationId xmlns:a16="http://schemas.microsoft.com/office/drawing/2014/main" id="{2D14909B-C164-4F9C-9111-4B834EEE6D5B}"/>
              </a:ext>
            </a:extLst>
          </p:cNvPr>
          <p:cNvSpPr/>
          <p:nvPr/>
        </p:nvSpPr>
        <p:spPr>
          <a:xfrm>
            <a:off x="363856" y="3611596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49" name="Elipse 248">
            <a:extLst>
              <a:ext uri="{FF2B5EF4-FFF2-40B4-BE49-F238E27FC236}">
                <a16:creationId xmlns:a16="http://schemas.microsoft.com/office/drawing/2014/main" id="{28535F88-9A72-45E7-BA0C-977DFDA61E08}"/>
              </a:ext>
            </a:extLst>
          </p:cNvPr>
          <p:cNvSpPr/>
          <p:nvPr/>
        </p:nvSpPr>
        <p:spPr>
          <a:xfrm>
            <a:off x="485022" y="3670386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50" name="Picture 2" descr="Cromatina - Wikipedia, la enciclopedia libre">
            <a:extLst>
              <a:ext uri="{FF2B5EF4-FFF2-40B4-BE49-F238E27FC236}">
                <a16:creationId xmlns:a16="http://schemas.microsoft.com/office/drawing/2014/main" id="{B8417133-8C05-48C3-BBA7-B52C16C76F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467225" y="371016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1" name="Picture 2" descr="Cromatina - Wikipedia, la enciclopedia libre">
            <a:extLst>
              <a:ext uri="{FF2B5EF4-FFF2-40B4-BE49-F238E27FC236}">
                <a16:creationId xmlns:a16="http://schemas.microsoft.com/office/drawing/2014/main" id="{4413C1B7-5B12-48FF-8B96-23EC560F59A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496940" y="364903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2" name="Imagen 251">
            <a:extLst>
              <a:ext uri="{FF2B5EF4-FFF2-40B4-BE49-F238E27FC236}">
                <a16:creationId xmlns:a16="http://schemas.microsoft.com/office/drawing/2014/main" id="{D8957245-6B59-4C6B-8D9A-F29CF6EA4BB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305829" y="3934434"/>
            <a:ext cx="169555" cy="169555"/>
          </a:xfrm>
          <a:prstGeom prst="rect">
            <a:avLst/>
          </a:prstGeom>
        </p:spPr>
      </p:pic>
      <p:pic>
        <p:nvPicPr>
          <p:cNvPr id="253" name="Picture 2" descr="Herencia de las mitocondrias">
            <a:extLst>
              <a:ext uri="{FF2B5EF4-FFF2-40B4-BE49-F238E27FC236}">
                <a16:creationId xmlns:a16="http://schemas.microsoft.com/office/drawing/2014/main" id="{368A6832-57D1-4FB8-B4A9-46B0E5FE94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534848" y="3958201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4" name="CuadroTexto 253">
            <a:extLst>
              <a:ext uri="{FF2B5EF4-FFF2-40B4-BE49-F238E27FC236}">
                <a16:creationId xmlns:a16="http://schemas.microsoft.com/office/drawing/2014/main" id="{FAC8F44E-AF67-43E4-B818-ABF4A9EF7C97}"/>
              </a:ext>
            </a:extLst>
          </p:cNvPr>
          <p:cNvSpPr txBox="1"/>
          <p:nvPr/>
        </p:nvSpPr>
        <p:spPr>
          <a:xfrm>
            <a:off x="845462" y="3700514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sp>
        <p:nvSpPr>
          <p:cNvPr id="255" name="Elipse 254">
            <a:extLst>
              <a:ext uri="{FF2B5EF4-FFF2-40B4-BE49-F238E27FC236}">
                <a16:creationId xmlns:a16="http://schemas.microsoft.com/office/drawing/2014/main" id="{AF18557C-68FD-45B2-9ADF-A334EBDB0A68}"/>
              </a:ext>
            </a:extLst>
          </p:cNvPr>
          <p:cNvSpPr/>
          <p:nvPr/>
        </p:nvSpPr>
        <p:spPr>
          <a:xfrm>
            <a:off x="246765" y="4348741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6" name="Elipse 255">
            <a:extLst>
              <a:ext uri="{FF2B5EF4-FFF2-40B4-BE49-F238E27FC236}">
                <a16:creationId xmlns:a16="http://schemas.microsoft.com/office/drawing/2014/main" id="{1C9EE27B-DEAC-46C8-A563-9A2BEC7AE968}"/>
              </a:ext>
            </a:extLst>
          </p:cNvPr>
          <p:cNvSpPr/>
          <p:nvPr/>
        </p:nvSpPr>
        <p:spPr>
          <a:xfrm>
            <a:off x="388623" y="4417283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57" name="Elipse 256">
            <a:extLst>
              <a:ext uri="{FF2B5EF4-FFF2-40B4-BE49-F238E27FC236}">
                <a16:creationId xmlns:a16="http://schemas.microsoft.com/office/drawing/2014/main" id="{0B5F16D0-6C4C-4FCF-9504-DF5CBC6BF0D7}"/>
              </a:ext>
            </a:extLst>
          </p:cNvPr>
          <p:cNvSpPr/>
          <p:nvPr/>
        </p:nvSpPr>
        <p:spPr>
          <a:xfrm>
            <a:off x="509789" y="4476073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58" name="Picture 2" descr="Cromatina - Wikipedia, la enciclopedia libre">
            <a:extLst>
              <a:ext uri="{FF2B5EF4-FFF2-40B4-BE49-F238E27FC236}">
                <a16:creationId xmlns:a16="http://schemas.microsoft.com/office/drawing/2014/main" id="{F1E7535E-1B98-4858-9A7E-6CF776F755C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491992" y="451585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9" name="Picture 2" descr="Cromatina - Wikipedia, la enciclopedia libre">
            <a:extLst>
              <a:ext uri="{FF2B5EF4-FFF2-40B4-BE49-F238E27FC236}">
                <a16:creationId xmlns:a16="http://schemas.microsoft.com/office/drawing/2014/main" id="{657F08C5-46C3-46B0-8ED3-5710A0D9B5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521707" y="445472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0" name="Imagen 259">
            <a:extLst>
              <a:ext uri="{FF2B5EF4-FFF2-40B4-BE49-F238E27FC236}">
                <a16:creationId xmlns:a16="http://schemas.microsoft.com/office/drawing/2014/main" id="{BAA31590-AF4E-46AE-8081-0AA133D7EDA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330596" y="4740121"/>
            <a:ext cx="169555" cy="169555"/>
          </a:xfrm>
          <a:prstGeom prst="rect">
            <a:avLst/>
          </a:prstGeom>
        </p:spPr>
      </p:pic>
      <p:pic>
        <p:nvPicPr>
          <p:cNvPr id="261" name="Picture 2" descr="Herencia de las mitocondrias">
            <a:extLst>
              <a:ext uri="{FF2B5EF4-FFF2-40B4-BE49-F238E27FC236}">
                <a16:creationId xmlns:a16="http://schemas.microsoft.com/office/drawing/2014/main" id="{B2DDAD18-C95A-4D58-8214-FB0C48D7B8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559615" y="4763888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2" name="CuadroTexto 261">
            <a:extLst>
              <a:ext uri="{FF2B5EF4-FFF2-40B4-BE49-F238E27FC236}">
                <a16:creationId xmlns:a16="http://schemas.microsoft.com/office/drawing/2014/main" id="{73250347-864E-4A09-9404-6776ED05DA5E}"/>
              </a:ext>
            </a:extLst>
          </p:cNvPr>
          <p:cNvSpPr txBox="1"/>
          <p:nvPr/>
        </p:nvSpPr>
        <p:spPr>
          <a:xfrm>
            <a:off x="870229" y="4506201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sp>
        <p:nvSpPr>
          <p:cNvPr id="263" name="Elipse 262">
            <a:extLst>
              <a:ext uri="{FF2B5EF4-FFF2-40B4-BE49-F238E27FC236}">
                <a16:creationId xmlns:a16="http://schemas.microsoft.com/office/drawing/2014/main" id="{D4AD19AD-A71C-43AC-B1DD-443C828D97F3}"/>
              </a:ext>
            </a:extLst>
          </p:cNvPr>
          <p:cNvSpPr/>
          <p:nvPr/>
        </p:nvSpPr>
        <p:spPr>
          <a:xfrm>
            <a:off x="1153176" y="3575401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4" name="Elipse 263">
            <a:extLst>
              <a:ext uri="{FF2B5EF4-FFF2-40B4-BE49-F238E27FC236}">
                <a16:creationId xmlns:a16="http://schemas.microsoft.com/office/drawing/2014/main" id="{40C450CA-D17E-4AC8-9D13-DFE9ECFE4949}"/>
              </a:ext>
            </a:extLst>
          </p:cNvPr>
          <p:cNvSpPr/>
          <p:nvPr/>
        </p:nvSpPr>
        <p:spPr>
          <a:xfrm>
            <a:off x="1295034" y="3643943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65" name="Elipse 264">
            <a:extLst>
              <a:ext uri="{FF2B5EF4-FFF2-40B4-BE49-F238E27FC236}">
                <a16:creationId xmlns:a16="http://schemas.microsoft.com/office/drawing/2014/main" id="{39865347-6F77-463B-8FA1-8D24A79C4D27}"/>
              </a:ext>
            </a:extLst>
          </p:cNvPr>
          <p:cNvSpPr/>
          <p:nvPr/>
        </p:nvSpPr>
        <p:spPr>
          <a:xfrm>
            <a:off x="1416200" y="3702733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66" name="Picture 2" descr="Cromatina - Wikipedia, la enciclopedia libre">
            <a:extLst>
              <a:ext uri="{FF2B5EF4-FFF2-40B4-BE49-F238E27FC236}">
                <a16:creationId xmlns:a16="http://schemas.microsoft.com/office/drawing/2014/main" id="{8020D6B5-25F8-48E7-AB84-4F3818D8E3C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1398403" y="374251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7" name="Picture 2" descr="Cromatina - Wikipedia, la enciclopedia libre">
            <a:extLst>
              <a:ext uri="{FF2B5EF4-FFF2-40B4-BE49-F238E27FC236}">
                <a16:creationId xmlns:a16="http://schemas.microsoft.com/office/drawing/2014/main" id="{B2A4E954-0433-4744-91C9-400C0AC413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1428118" y="3681381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8" name="Imagen 267">
            <a:extLst>
              <a:ext uri="{FF2B5EF4-FFF2-40B4-BE49-F238E27FC236}">
                <a16:creationId xmlns:a16="http://schemas.microsoft.com/office/drawing/2014/main" id="{BAA81F5F-75DD-4301-B79B-0EDB4D7C25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1237007" y="3966781"/>
            <a:ext cx="169555" cy="169555"/>
          </a:xfrm>
          <a:prstGeom prst="rect">
            <a:avLst/>
          </a:prstGeom>
        </p:spPr>
      </p:pic>
      <p:pic>
        <p:nvPicPr>
          <p:cNvPr id="269" name="Picture 2" descr="Herencia de las mitocondrias">
            <a:extLst>
              <a:ext uri="{FF2B5EF4-FFF2-40B4-BE49-F238E27FC236}">
                <a16:creationId xmlns:a16="http://schemas.microsoft.com/office/drawing/2014/main" id="{91B3D37D-A56E-4672-9E99-50EBEAB0DE7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1466026" y="3990548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0" name="CuadroTexto 269">
            <a:extLst>
              <a:ext uri="{FF2B5EF4-FFF2-40B4-BE49-F238E27FC236}">
                <a16:creationId xmlns:a16="http://schemas.microsoft.com/office/drawing/2014/main" id="{1EE2809E-41EA-4EF3-A4B9-F5520731FDCC}"/>
              </a:ext>
            </a:extLst>
          </p:cNvPr>
          <p:cNvSpPr txBox="1"/>
          <p:nvPr/>
        </p:nvSpPr>
        <p:spPr>
          <a:xfrm>
            <a:off x="1776640" y="3732861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sp>
        <p:nvSpPr>
          <p:cNvPr id="271" name="Elipse 270">
            <a:extLst>
              <a:ext uri="{FF2B5EF4-FFF2-40B4-BE49-F238E27FC236}">
                <a16:creationId xmlns:a16="http://schemas.microsoft.com/office/drawing/2014/main" id="{54AA4019-92C3-4C06-BF5E-8014AB2817AD}"/>
              </a:ext>
            </a:extLst>
          </p:cNvPr>
          <p:cNvSpPr/>
          <p:nvPr/>
        </p:nvSpPr>
        <p:spPr>
          <a:xfrm>
            <a:off x="1145182" y="4384594"/>
            <a:ext cx="662492" cy="637725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accent4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2" name="Elipse 271">
            <a:extLst>
              <a:ext uri="{FF2B5EF4-FFF2-40B4-BE49-F238E27FC236}">
                <a16:creationId xmlns:a16="http://schemas.microsoft.com/office/drawing/2014/main" id="{F7C2B1CC-4E71-4721-862E-3ED8578EEF6D}"/>
              </a:ext>
            </a:extLst>
          </p:cNvPr>
          <p:cNvSpPr/>
          <p:nvPr/>
        </p:nvSpPr>
        <p:spPr>
          <a:xfrm>
            <a:off x="1287040" y="4453136"/>
            <a:ext cx="364322" cy="357738"/>
          </a:xfrm>
          <a:prstGeom prst="ellipse">
            <a:avLst/>
          </a:prstGeom>
          <a:noFill/>
          <a:ln>
            <a:solidFill>
              <a:schemeClr val="accent4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273" name="Elipse 272">
            <a:extLst>
              <a:ext uri="{FF2B5EF4-FFF2-40B4-BE49-F238E27FC236}">
                <a16:creationId xmlns:a16="http://schemas.microsoft.com/office/drawing/2014/main" id="{3E2044E8-6BDB-4888-84A5-6108A1A6B3AF}"/>
              </a:ext>
            </a:extLst>
          </p:cNvPr>
          <p:cNvSpPr/>
          <p:nvPr/>
        </p:nvSpPr>
        <p:spPr>
          <a:xfrm>
            <a:off x="1408206" y="4511926"/>
            <a:ext cx="68222" cy="62334"/>
          </a:xfrm>
          <a:prstGeom prst="ellipse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pic>
        <p:nvPicPr>
          <p:cNvPr id="274" name="Picture 2" descr="Cromatina - Wikipedia, la enciclopedia libre">
            <a:extLst>
              <a:ext uri="{FF2B5EF4-FFF2-40B4-BE49-F238E27FC236}">
                <a16:creationId xmlns:a16="http://schemas.microsoft.com/office/drawing/2014/main" id="{98F1B095-F589-457C-B012-9BE8AFA8510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843419">
            <a:off x="1390409" y="455170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5" name="Picture 2" descr="Cromatina - Wikipedia, la enciclopedia libre">
            <a:extLst>
              <a:ext uri="{FF2B5EF4-FFF2-40B4-BE49-F238E27FC236}">
                <a16:creationId xmlns:a16="http://schemas.microsoft.com/office/drawing/2014/main" id="{22000393-F615-4A4A-A074-E71C90B356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6204" b="86131" l="19584" r="33969">
                        <a14:foregroundMark x1="21317" y1="39416" x2="20451" y2="39416"/>
                        <a14:foregroundMark x1="31889" y1="6569" x2="31889" y2="6569"/>
                        <a14:foregroundMark x1="20451" y1="53650" x2="21317" y2="54745"/>
                        <a14:foregroundMark x1="33969" y1="82482" x2="33276" y2="8613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8171" t="1649" r="65087" b="10949"/>
          <a:stretch/>
        </p:blipFill>
        <p:spPr bwMode="auto">
          <a:xfrm rot="17541595">
            <a:off x="1420124" y="4490574"/>
            <a:ext cx="127112" cy="3151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6" name="Imagen 275">
            <a:extLst>
              <a:ext uri="{FF2B5EF4-FFF2-40B4-BE49-F238E27FC236}">
                <a16:creationId xmlns:a16="http://schemas.microsoft.com/office/drawing/2014/main" id="{92694002-C311-456E-92DC-40A5774A3D9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7167" b="90667" l="7667" r="90000">
                        <a14:foregroundMark x1="76833" y1="18667" x2="80000" y2="38667"/>
                        <a14:foregroundMark x1="81333" y1="21667" x2="88833" y2="38667"/>
                        <a14:foregroundMark x1="88833" y1="38667" x2="88833" y2="38667"/>
                        <a14:foregroundMark x1="85500" y1="7333" x2="64833" y2="7167"/>
                        <a14:foregroundMark x1="10667" y1="60167" x2="8333" y2="56500"/>
                        <a14:foregroundMark x1="10833" y1="48667" x2="7667" y2="46167"/>
                        <a14:foregroundMark x1="75833" y1="90667" x2="74167" y2="90667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481606">
            <a:off x="1229013" y="4775974"/>
            <a:ext cx="169555" cy="169555"/>
          </a:xfrm>
          <a:prstGeom prst="rect">
            <a:avLst/>
          </a:prstGeom>
        </p:spPr>
      </p:pic>
      <p:pic>
        <p:nvPicPr>
          <p:cNvPr id="277" name="Picture 2" descr="Herencia de las mitocondrias">
            <a:extLst>
              <a:ext uri="{FF2B5EF4-FFF2-40B4-BE49-F238E27FC236}">
                <a16:creationId xmlns:a16="http://schemas.microsoft.com/office/drawing/2014/main" id="{CEBAF3CB-4C65-4185-9BFB-EF2D6EE077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078" b="91765" l="10000" r="90000">
                        <a14:foregroundMark x1="37167" y1="91765" x2="34167" y2="91569"/>
                        <a14:foregroundMark x1="63417" y1="9020" x2="60500" y2="607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9146" r="26011"/>
          <a:stretch/>
        </p:blipFill>
        <p:spPr bwMode="auto">
          <a:xfrm rot="543412">
            <a:off x="1458032" y="4799741"/>
            <a:ext cx="232959" cy="180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8" name="CuadroTexto 277">
            <a:extLst>
              <a:ext uri="{FF2B5EF4-FFF2-40B4-BE49-F238E27FC236}">
                <a16:creationId xmlns:a16="http://schemas.microsoft.com/office/drawing/2014/main" id="{956B3FF8-451E-4D69-9292-EE61F1C48E7B}"/>
              </a:ext>
            </a:extLst>
          </p:cNvPr>
          <p:cNvSpPr txBox="1"/>
          <p:nvPr/>
        </p:nvSpPr>
        <p:spPr>
          <a:xfrm>
            <a:off x="1768646" y="4542054"/>
            <a:ext cx="28565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n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D8170C4E-3E3B-4EAF-92CB-BBEC2857CF4B}"/>
              </a:ext>
            </a:extLst>
          </p:cNvPr>
          <p:cNvCxnSpPr>
            <a:cxnSpLocks/>
          </p:cNvCxnSpPr>
          <p:nvPr/>
        </p:nvCxnSpPr>
        <p:spPr>
          <a:xfrm>
            <a:off x="9790" y="3420407"/>
            <a:ext cx="9025837" cy="70499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1" name="Cerrar llave 50">
            <a:extLst>
              <a:ext uri="{FF2B5EF4-FFF2-40B4-BE49-F238E27FC236}">
                <a16:creationId xmlns:a16="http://schemas.microsoft.com/office/drawing/2014/main" id="{F623040D-D24A-4F85-958C-F5561D9BCAB1}"/>
              </a:ext>
            </a:extLst>
          </p:cNvPr>
          <p:cNvSpPr/>
          <p:nvPr/>
        </p:nvSpPr>
        <p:spPr>
          <a:xfrm>
            <a:off x="2153920" y="3543054"/>
            <a:ext cx="203144" cy="1418576"/>
          </a:xfrm>
          <a:prstGeom prst="rightBrac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2" name="CuadroTexto 51">
            <a:extLst>
              <a:ext uri="{FF2B5EF4-FFF2-40B4-BE49-F238E27FC236}">
                <a16:creationId xmlns:a16="http://schemas.microsoft.com/office/drawing/2014/main" id="{BBDC047B-4D74-442B-A4FB-80C9BD8942A9}"/>
              </a:ext>
            </a:extLst>
          </p:cNvPr>
          <p:cNvSpPr txBox="1"/>
          <p:nvPr/>
        </p:nvSpPr>
        <p:spPr>
          <a:xfrm>
            <a:off x="2271542" y="3990732"/>
            <a:ext cx="172354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accent3"/>
                </a:solidFill>
                <a:latin typeface="Oxygen Light" panose="020B0604020202020204" charset="0"/>
              </a:rPr>
              <a:t>1 òvul</a:t>
            </a:r>
            <a:r>
              <a:rPr lang="es-ES">
                <a:solidFill>
                  <a:schemeClr val="accent3"/>
                </a:solidFill>
                <a:latin typeface="Oxygen Light" panose="020B0604020202020204" charset="0"/>
              </a:rPr>
              <a:t> + </a:t>
            </a:r>
            <a:r>
              <a:rPr lang="es-ES" b="1">
                <a:solidFill>
                  <a:schemeClr val="accent3"/>
                </a:solidFill>
                <a:latin typeface="Oxygen Light" panose="020B0604020202020204" charset="0"/>
              </a:rPr>
              <a:t>nutrients</a:t>
            </a:r>
            <a:endParaRPr lang="es-ES">
              <a:solidFill>
                <a:schemeClr val="accent3"/>
              </a:solidFill>
              <a:latin typeface="Oxygen Light" panose="020B0604020202020204" charset="0"/>
            </a:endParaRPr>
          </a:p>
          <a:p>
            <a:r>
              <a:rPr lang="es-ES" b="1">
                <a:solidFill>
                  <a:schemeClr val="accent3"/>
                </a:solidFill>
                <a:latin typeface="Oxygen Light" panose="020B0604020202020204" charset="0"/>
              </a:rPr>
              <a:t>4 espermatozoides</a:t>
            </a:r>
          </a:p>
        </p:txBody>
      </p:sp>
    </p:spTree>
    <p:extLst>
      <p:ext uri="{BB962C8B-B14F-4D97-AF65-F5344CB8AC3E}">
        <p14:creationId xmlns:p14="http://schemas.microsoft.com/office/powerpoint/2010/main" val="157298564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Conector recto 7">
            <a:extLst>
              <a:ext uri="{FF2B5EF4-FFF2-40B4-BE49-F238E27FC236}">
                <a16:creationId xmlns:a16="http://schemas.microsoft.com/office/drawing/2014/main" id="{C212AE83-998B-47BE-96DE-67CD6DBF5F8A}"/>
              </a:ext>
            </a:extLst>
          </p:cNvPr>
          <p:cNvCxnSpPr/>
          <p:nvPr/>
        </p:nvCxnSpPr>
        <p:spPr>
          <a:xfrm flipV="1">
            <a:off x="3182565" y="2346398"/>
            <a:ext cx="0" cy="225352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16301" y="722825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1">
                <a:solidFill>
                  <a:schemeClr val="accent4"/>
                </a:solidFill>
              </a:rPr>
              <a:t>Parts d’una cèl·lula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88" name="Google Shape;688;p12"/>
          <p:cNvSpPr txBox="1">
            <a:spLocks noGrp="1"/>
          </p:cNvSpPr>
          <p:nvPr>
            <p:ph type="body" idx="1"/>
          </p:nvPr>
        </p:nvSpPr>
        <p:spPr>
          <a:xfrm>
            <a:off x="1510382" y="1787718"/>
            <a:ext cx="6490618" cy="27080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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Membrana plasmàtica</a:t>
            </a:r>
            <a:r>
              <a:rPr lang="es-ES" b="1"/>
              <a:t>:</a:t>
            </a:r>
            <a:r>
              <a:rPr lang="es-ES"/>
              <a:t> estructura externa que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delimita</a:t>
            </a:r>
            <a:r>
              <a:rPr lang="es-ES"/>
              <a:t> la cèl·lula.</a:t>
            </a:r>
          </a:p>
          <a:p>
            <a:pPr marL="727075" lvl="1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"/>
            </a:pPr>
            <a:r>
              <a:rPr lang="es-ES" b="1">
                <a:solidFill>
                  <a:schemeClr val="accent3"/>
                </a:solidFill>
              </a:rPr>
              <a:t>FUNCIONS</a:t>
            </a:r>
            <a:r>
              <a:rPr lang="es-ES">
                <a:solidFill>
                  <a:schemeClr val="accent4"/>
                </a:solidFill>
              </a:rPr>
              <a:t> </a:t>
            </a:r>
            <a:r>
              <a:rPr lang="es-ES"/>
              <a:t>     regula el pas de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substàncies</a:t>
            </a:r>
            <a:br>
              <a:rPr lang="es-ES"/>
            </a:br>
            <a:r>
              <a:rPr lang="es-ES"/>
              <a:t>                            permet la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comunicació</a:t>
            </a:r>
            <a:r>
              <a:rPr lang="es-ES"/>
              <a:t> amb altres cèl·lules</a:t>
            </a:r>
          </a:p>
          <a:p>
            <a:pPr marL="269875" indent="-19050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Citoplasma</a:t>
            </a:r>
            <a:r>
              <a:rPr lang="es-ES" b="1"/>
              <a:t>:</a:t>
            </a:r>
            <a:r>
              <a:rPr lang="es-ES"/>
              <a:t>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espai intern </a:t>
            </a:r>
            <a:r>
              <a:rPr lang="es-ES"/>
              <a:t>on tenen lloc els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processos metabòlics </a:t>
            </a:r>
            <a:r>
              <a:rPr lang="es-ES"/>
              <a:t>de la cèl·lula</a:t>
            </a:r>
          </a:p>
          <a:p>
            <a:pPr marL="720725" lvl="1" indent="-18415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{"/>
            </a:pPr>
            <a:r>
              <a:rPr lang="es-ES" b="1">
                <a:solidFill>
                  <a:schemeClr val="accent3"/>
                </a:solidFill>
              </a:rPr>
              <a:t>COMPOST</a:t>
            </a:r>
            <a:r>
              <a:rPr lang="es-ES" b="1">
                <a:solidFill>
                  <a:schemeClr val="accent4"/>
                </a:solidFill>
              </a:rPr>
              <a:t> </a:t>
            </a:r>
            <a:r>
              <a:rPr lang="es-ES" b="1">
                <a:solidFill>
                  <a:schemeClr val="accent3"/>
                </a:solidFill>
              </a:rPr>
              <a:t>PER</a:t>
            </a:r>
            <a:r>
              <a:rPr lang="es-ES">
                <a:solidFill>
                  <a:schemeClr val="accent4"/>
                </a:solidFill>
              </a:rPr>
              <a:t>      </a:t>
            </a:r>
            <a:r>
              <a:rPr lang="es-ES" b="1"/>
              <a:t>citosol</a:t>
            </a:r>
            <a:r>
              <a:rPr lang="es-ES"/>
              <a:t>: part aquosa</a:t>
            </a:r>
            <a:br>
              <a:rPr lang="es-ES"/>
            </a:br>
            <a:r>
              <a:rPr lang="es-ES"/>
              <a:t>                                     </a:t>
            </a:r>
            <a:r>
              <a:rPr lang="es-ES" b="1"/>
              <a:t>orgànuls</a:t>
            </a:r>
            <a:r>
              <a:rPr lang="es-ES"/>
              <a:t> </a:t>
            </a:r>
            <a:r>
              <a:rPr lang="es-ES" sz="1100" i="1">
                <a:solidFill>
                  <a:schemeClr val="accent4"/>
                </a:solidFill>
              </a:rPr>
              <a:t>(ex: ribosomes)</a:t>
            </a:r>
          </a:p>
          <a:p>
            <a:pPr marL="266700" indent="-187325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Material genètic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conté el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material hereditari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i es troba en forma d’</a:t>
            </a:r>
            <a:r>
              <a:rPr lang="es-ES" b="1">
                <a:uFill>
                  <a:solidFill>
                    <a:schemeClr val="accent3"/>
                  </a:solidFill>
                </a:uFill>
              </a:rPr>
              <a:t>ADN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.</a:t>
            </a:r>
          </a:p>
          <a:p>
            <a:pPr marL="822325" lvl="1" indent="-28575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4"/>
              </a:buClr>
              <a:buSzPct val="100000"/>
              <a:buFont typeface="Wingdings" panose="05000000000000000000" pitchFamily="2" charset="2"/>
              <a:buChar char="{"/>
            </a:pP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Es transmet de la </a:t>
            </a:r>
            <a:r>
              <a:rPr lang="es-ES" u="sng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cèl·lula mare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 a les </a:t>
            </a:r>
            <a:r>
              <a:rPr lang="es-ES" u="sng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cèl·lules filles</a:t>
            </a:r>
            <a:r>
              <a:rPr lang="es-ES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</a:rPr>
              <a:t>.</a:t>
            </a:r>
            <a:endParaRPr lang="es-ES">
              <a:solidFill>
                <a:schemeClr val="tx1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692" name="Google Shape;692;p12"/>
          <p:cNvSpPr txBox="1">
            <a:spLocks noGrp="1"/>
          </p:cNvSpPr>
          <p:nvPr>
            <p:ph type="body" idx="2"/>
          </p:nvPr>
        </p:nvSpPr>
        <p:spPr>
          <a:xfrm>
            <a:off x="1690547" y="1468498"/>
            <a:ext cx="5854749" cy="2629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Totes les cèl·lules comparteixen una organització comuna que consta de:</a:t>
            </a:r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94ECB4DF-9AE5-428E-AE24-449D7F214057}"/>
              </a:ext>
            </a:extLst>
          </p:cNvPr>
          <p:cNvGrpSpPr/>
          <p:nvPr/>
        </p:nvGrpSpPr>
        <p:grpSpPr>
          <a:xfrm>
            <a:off x="1359801" y="1431838"/>
            <a:ext cx="283330" cy="299642"/>
            <a:chOff x="6741463" y="3537368"/>
            <a:chExt cx="283330" cy="299642"/>
          </a:xfrm>
        </p:grpSpPr>
        <p:sp>
          <p:nvSpPr>
            <p:cNvPr id="112" name="Google Shape;742;p12">
              <a:extLst>
                <a:ext uri="{FF2B5EF4-FFF2-40B4-BE49-F238E27FC236}">
                  <a16:creationId xmlns:a16="http://schemas.microsoft.com/office/drawing/2014/main" id="{3132C29F-A7B6-438A-AB0D-9BA3A1F217C8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743;p12">
              <a:extLst>
                <a:ext uri="{FF2B5EF4-FFF2-40B4-BE49-F238E27FC236}">
                  <a16:creationId xmlns:a16="http://schemas.microsoft.com/office/drawing/2014/main" id="{015A215E-6C7D-458F-89D2-8A431DBBF06D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039649" y="1181753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084737" y="1181243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130317" y="1184124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175134" y="1181063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6215226" y="118284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3" name="Conector recto de flecha 2">
            <a:extLst>
              <a:ext uri="{FF2B5EF4-FFF2-40B4-BE49-F238E27FC236}">
                <a16:creationId xmlns:a16="http://schemas.microsoft.com/office/drawing/2014/main" id="{1B4077FF-7C63-4E4B-94B6-544E6A054BFE}"/>
              </a:ext>
            </a:extLst>
          </p:cNvPr>
          <p:cNvCxnSpPr>
            <a:cxnSpLocks/>
          </p:cNvCxnSpPr>
          <p:nvPr/>
        </p:nvCxnSpPr>
        <p:spPr>
          <a:xfrm>
            <a:off x="3145156" y="2346398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0" name="Conector recto de flecha 409">
            <a:extLst>
              <a:ext uri="{FF2B5EF4-FFF2-40B4-BE49-F238E27FC236}">
                <a16:creationId xmlns:a16="http://schemas.microsoft.com/office/drawing/2014/main" id="{276889A0-F98F-4BE2-B28D-22D2CE130F08}"/>
              </a:ext>
            </a:extLst>
          </p:cNvPr>
          <p:cNvCxnSpPr>
            <a:cxnSpLocks/>
          </p:cNvCxnSpPr>
          <p:nvPr/>
        </p:nvCxnSpPr>
        <p:spPr>
          <a:xfrm>
            <a:off x="3175226" y="2571750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1" name="Conector recto 410">
            <a:extLst>
              <a:ext uri="{FF2B5EF4-FFF2-40B4-BE49-F238E27FC236}">
                <a16:creationId xmlns:a16="http://schemas.microsoft.com/office/drawing/2014/main" id="{FFB6852D-AE10-4B4B-A385-E53B4360BE4A}"/>
              </a:ext>
            </a:extLst>
          </p:cNvPr>
          <p:cNvCxnSpPr/>
          <p:nvPr/>
        </p:nvCxnSpPr>
        <p:spPr>
          <a:xfrm flipV="1">
            <a:off x="3514690" y="3286198"/>
            <a:ext cx="0" cy="225352"/>
          </a:xfrm>
          <a:prstGeom prst="line">
            <a:avLst/>
          </a:prstGeom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2" name="Conector recto de flecha 411">
            <a:extLst>
              <a:ext uri="{FF2B5EF4-FFF2-40B4-BE49-F238E27FC236}">
                <a16:creationId xmlns:a16="http://schemas.microsoft.com/office/drawing/2014/main" id="{BC0498E5-27E5-46BB-A35C-0723BE1C8008}"/>
              </a:ext>
            </a:extLst>
          </p:cNvPr>
          <p:cNvCxnSpPr>
            <a:cxnSpLocks/>
          </p:cNvCxnSpPr>
          <p:nvPr/>
        </p:nvCxnSpPr>
        <p:spPr>
          <a:xfrm>
            <a:off x="3477281" y="3286198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cxnSp>
        <p:nvCxnSpPr>
          <p:cNvPr id="413" name="Conector recto de flecha 412">
            <a:extLst>
              <a:ext uri="{FF2B5EF4-FFF2-40B4-BE49-F238E27FC236}">
                <a16:creationId xmlns:a16="http://schemas.microsoft.com/office/drawing/2014/main" id="{9B3CF2A6-3AC1-410D-BCBC-77E69DC5E72D}"/>
              </a:ext>
            </a:extLst>
          </p:cNvPr>
          <p:cNvCxnSpPr>
            <a:cxnSpLocks/>
          </p:cNvCxnSpPr>
          <p:nvPr/>
        </p:nvCxnSpPr>
        <p:spPr>
          <a:xfrm>
            <a:off x="3507351" y="3511550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pic>
        <p:nvPicPr>
          <p:cNvPr id="1026" name="Picture 2" descr="Células | BIOPEDIA">
            <a:extLst>
              <a:ext uri="{FF2B5EF4-FFF2-40B4-BE49-F238E27FC236}">
                <a16:creationId xmlns:a16="http://schemas.microsoft.com/office/drawing/2014/main" id="{16337857-1B0D-4B48-AF1C-B5E6A50695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>
                        <a14:foregroundMark x1="60181" y1="55952" x2="57014" y2="61607"/>
                        <a14:foregroundMark x1="63122" y1="63095" x2="60181" y2="696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277" y="2343160"/>
            <a:ext cx="1536990" cy="11683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1" name="Conector recto 10">
            <a:extLst>
              <a:ext uri="{FF2B5EF4-FFF2-40B4-BE49-F238E27FC236}">
                <a16:creationId xmlns:a16="http://schemas.microsoft.com/office/drawing/2014/main" id="{4D9A0781-57CA-4F75-B9D3-38CEF75D4CA5}"/>
              </a:ext>
            </a:extLst>
          </p:cNvPr>
          <p:cNvCxnSpPr>
            <a:cxnSpLocks/>
          </p:cNvCxnSpPr>
          <p:nvPr/>
        </p:nvCxnSpPr>
        <p:spPr>
          <a:xfrm flipV="1">
            <a:off x="429740" y="2056712"/>
            <a:ext cx="0" cy="525861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414" name="Conector recto 413">
            <a:extLst>
              <a:ext uri="{FF2B5EF4-FFF2-40B4-BE49-F238E27FC236}">
                <a16:creationId xmlns:a16="http://schemas.microsoft.com/office/drawing/2014/main" id="{B57B7874-5A12-4E61-A67D-934F4A395493}"/>
              </a:ext>
            </a:extLst>
          </p:cNvPr>
          <p:cNvCxnSpPr>
            <a:cxnSpLocks/>
          </p:cNvCxnSpPr>
          <p:nvPr/>
        </p:nvCxnSpPr>
        <p:spPr>
          <a:xfrm flipV="1">
            <a:off x="726068" y="2343160"/>
            <a:ext cx="0" cy="53728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415" name="Conector recto 414">
            <a:extLst>
              <a:ext uri="{FF2B5EF4-FFF2-40B4-BE49-F238E27FC236}">
                <a16:creationId xmlns:a16="http://schemas.microsoft.com/office/drawing/2014/main" id="{11630BF7-3715-42E8-A063-D036383ADD6C}"/>
              </a:ext>
            </a:extLst>
          </p:cNvPr>
          <p:cNvCxnSpPr>
            <a:cxnSpLocks/>
          </p:cNvCxnSpPr>
          <p:nvPr/>
        </p:nvCxnSpPr>
        <p:spPr>
          <a:xfrm>
            <a:off x="485687" y="3090528"/>
            <a:ext cx="0" cy="451508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" name="CuadroTexto 18">
            <a:extLst>
              <a:ext uri="{FF2B5EF4-FFF2-40B4-BE49-F238E27FC236}">
                <a16:creationId xmlns:a16="http://schemas.microsoft.com/office/drawing/2014/main" id="{3C602745-1004-41CA-9978-55177C3A059C}"/>
              </a:ext>
            </a:extLst>
          </p:cNvPr>
          <p:cNvSpPr txBox="1"/>
          <p:nvPr/>
        </p:nvSpPr>
        <p:spPr>
          <a:xfrm>
            <a:off x="429740" y="3338367"/>
            <a:ext cx="86754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citoplasma</a:t>
            </a:r>
          </a:p>
        </p:txBody>
      </p:sp>
      <p:sp>
        <p:nvSpPr>
          <p:cNvPr id="416" name="CuadroTexto 415">
            <a:extLst>
              <a:ext uri="{FF2B5EF4-FFF2-40B4-BE49-F238E27FC236}">
                <a16:creationId xmlns:a16="http://schemas.microsoft.com/office/drawing/2014/main" id="{7743B15D-A5D6-4F7C-A28E-0EF2AC249147}"/>
              </a:ext>
            </a:extLst>
          </p:cNvPr>
          <p:cNvSpPr txBox="1"/>
          <p:nvPr/>
        </p:nvSpPr>
        <p:spPr>
          <a:xfrm>
            <a:off x="666123" y="2276598"/>
            <a:ext cx="46358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ADN</a:t>
            </a:r>
          </a:p>
        </p:txBody>
      </p:sp>
      <p:sp>
        <p:nvSpPr>
          <p:cNvPr id="417" name="CuadroTexto 416">
            <a:extLst>
              <a:ext uri="{FF2B5EF4-FFF2-40B4-BE49-F238E27FC236}">
                <a16:creationId xmlns:a16="http://schemas.microsoft.com/office/drawing/2014/main" id="{339FE790-1FBE-4AAB-BF4F-960336B8BF2D}"/>
              </a:ext>
            </a:extLst>
          </p:cNvPr>
          <p:cNvSpPr txBox="1"/>
          <p:nvPr/>
        </p:nvSpPr>
        <p:spPr>
          <a:xfrm>
            <a:off x="355555" y="2020099"/>
            <a:ext cx="957389" cy="297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800"/>
              </a:lnSpc>
            </a:pPr>
            <a:r>
              <a:rPr lang="es-ES" sz="900">
                <a:solidFill>
                  <a:schemeClr val="accent3"/>
                </a:solidFill>
                <a:latin typeface="Oxygen Light" panose="020B0604020202020204" charset="0"/>
              </a:rPr>
              <a:t>membrana plasmàtica</a:t>
            </a:r>
          </a:p>
        </p:txBody>
      </p:sp>
    </p:spTree>
    <p:extLst>
      <p:ext uri="{BB962C8B-B14F-4D97-AF65-F5344CB8AC3E}">
        <p14:creationId xmlns:p14="http://schemas.microsoft.com/office/powerpoint/2010/main" val="410369596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22825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2. </a:t>
            </a:r>
            <a:r>
              <a:rPr lang="es-ES">
                <a:solidFill>
                  <a:schemeClr val="accent3"/>
                </a:solidFill>
              </a:rPr>
              <a:t>Relació evolutiva cel·lular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sp>
        <p:nvSpPr>
          <p:cNvPr id="692" name="Google Shape;692;p12"/>
          <p:cNvSpPr txBox="1">
            <a:spLocks noGrp="1"/>
          </p:cNvSpPr>
          <p:nvPr>
            <p:ph type="body" idx="2"/>
          </p:nvPr>
        </p:nvSpPr>
        <p:spPr>
          <a:xfrm>
            <a:off x="1557798" y="1495897"/>
            <a:ext cx="5087557" cy="262982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Hi han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2 tipus de cèl·lules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de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complexitat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i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organització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diferent:</a:t>
            </a:r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94ECB4DF-9AE5-428E-AE24-449D7F214057}"/>
              </a:ext>
            </a:extLst>
          </p:cNvPr>
          <p:cNvGrpSpPr/>
          <p:nvPr/>
        </p:nvGrpSpPr>
        <p:grpSpPr>
          <a:xfrm>
            <a:off x="1227052" y="1459237"/>
            <a:ext cx="283330" cy="299642"/>
            <a:chOff x="6741463" y="3537368"/>
            <a:chExt cx="283330" cy="299642"/>
          </a:xfrm>
        </p:grpSpPr>
        <p:sp>
          <p:nvSpPr>
            <p:cNvPr id="112" name="Google Shape;742;p12">
              <a:extLst>
                <a:ext uri="{FF2B5EF4-FFF2-40B4-BE49-F238E27FC236}">
                  <a16:creationId xmlns:a16="http://schemas.microsoft.com/office/drawing/2014/main" id="{3132C29F-A7B6-438A-AB0D-9BA3A1F217C8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743;p12">
              <a:extLst>
                <a:ext uri="{FF2B5EF4-FFF2-40B4-BE49-F238E27FC236}">
                  <a16:creationId xmlns:a16="http://schemas.microsoft.com/office/drawing/2014/main" id="{015A215E-6C7D-458F-89D2-8A431DBBF06D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88575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89265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88755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91636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88575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9098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5" name="Tabla 5">
            <a:extLst>
              <a:ext uri="{FF2B5EF4-FFF2-40B4-BE49-F238E27FC236}">
                <a16:creationId xmlns:a16="http://schemas.microsoft.com/office/drawing/2014/main" id="{B6423338-CE83-47E4-B7C6-F77B9A61C9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798482"/>
              </p:ext>
            </p:extLst>
          </p:nvPr>
        </p:nvGraphicFramePr>
        <p:xfrm>
          <a:off x="392954" y="1883174"/>
          <a:ext cx="8219382" cy="1788160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3030162">
                  <a:extLst>
                    <a:ext uri="{9D8B030D-6E8A-4147-A177-3AD203B41FA5}">
                      <a16:colId xmlns:a16="http://schemas.microsoft.com/office/drawing/2014/main" val="666351101"/>
                    </a:ext>
                  </a:extLst>
                </a:gridCol>
                <a:gridCol w="5189220">
                  <a:extLst>
                    <a:ext uri="{9D8B030D-6E8A-4147-A177-3AD203B41FA5}">
                      <a16:colId xmlns:a16="http://schemas.microsoft.com/office/drawing/2014/main" val="259689588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s-ES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CÈL·LULA PROCARIOTA</a:t>
                      </a: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CÈL·LULA EUCARIOTA</a:t>
                      </a: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62993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b="1">
                          <a:latin typeface="Oxygen Light" panose="020B0604020202020204" charset="0"/>
                        </a:rPr>
                        <a:t>TAMANY:</a:t>
                      </a:r>
                      <a:r>
                        <a:rPr lang="es-ES" b="0">
                          <a:latin typeface="Oxygen Light" panose="020B0604020202020204" charset="0"/>
                        </a:rPr>
                        <a:t> de 1 a 10 µm</a:t>
                      </a:r>
                      <a:endParaRPr lang="es-ES" b="1"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b="1">
                          <a:latin typeface="Oxygen Light" panose="020B0604020202020204" charset="0"/>
                        </a:rPr>
                        <a:t>TAMANY:</a:t>
                      </a:r>
                      <a:r>
                        <a:rPr lang="es-ES" b="0">
                          <a:latin typeface="Oxygen Light" panose="020B0604020202020204" charset="0"/>
                        </a:rPr>
                        <a:t> de 10 a 100 µm</a:t>
                      </a:r>
                      <a:endParaRPr lang="es-ES" b="1"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09737416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</a:t>
                      </a:r>
                      <a:r>
                        <a:rPr lang="es-ES" u="none">
                          <a:latin typeface="Oxygen Light" panose="020B0604020202020204" charset="0"/>
                        </a:rPr>
                        <a:t> té </a:t>
                      </a:r>
                      <a:r>
                        <a:rPr lang="es-ES" b="1" u="none">
                          <a:latin typeface="Oxygen Light" panose="020B0604020202020204" charset="0"/>
                        </a:rPr>
                        <a:t>nucli</a:t>
                      </a:r>
                      <a:endParaRPr lang="es-ES" u="sng"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>
                          <a:latin typeface="Oxygen Light" panose="020B0604020202020204" charset="0"/>
                        </a:rPr>
                        <a:t>Té </a:t>
                      </a:r>
                      <a:r>
                        <a:rPr lang="es-ES" b="1">
                          <a:latin typeface="Oxygen Light" panose="020B0604020202020204" charset="0"/>
                        </a:rPr>
                        <a:t>nucli</a:t>
                      </a:r>
                      <a:endParaRPr lang="es-ES"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6619515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u="none">
                          <a:latin typeface="Oxygen Light" panose="020B0604020202020204" charset="0"/>
                        </a:rPr>
                        <a:t>1 únic tipus d’orgànuls: </a:t>
                      </a:r>
                      <a:r>
                        <a:rPr lang="es-ES" b="1" u="none">
                          <a:latin typeface="Oxygen Light" panose="020B0604020202020204" charset="0"/>
                        </a:rPr>
                        <a:t>ribosomes</a:t>
                      </a:r>
                      <a:endParaRPr lang="es-ES" u="none"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82563" indent="-182563" algn="l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>
                          <a:latin typeface="Oxygen Light" panose="020B0604020202020204" charset="0"/>
                        </a:rPr>
                        <a:t>Diferents tipus d’orgànuls: </a:t>
                      </a:r>
                      <a:r>
                        <a:rPr lang="es-ES" b="1">
                          <a:latin typeface="Oxygen Light" panose="020B0604020202020204" charset="0"/>
                        </a:rPr>
                        <a:t>membranosos</a:t>
                      </a:r>
                      <a:r>
                        <a:rPr lang="es-ES" b="0">
                          <a:latin typeface="Oxygen Light" panose="020B0604020202020204" charset="0"/>
                        </a:rPr>
                        <a:t> i </a:t>
                      </a:r>
                      <a:r>
                        <a:rPr lang="es-ES" b="1">
                          <a:latin typeface="Oxygen Light" panose="020B0604020202020204" charset="0"/>
                        </a:rPr>
                        <a:t>no membranosos</a:t>
                      </a:r>
                      <a:endParaRPr lang="es-ES"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9764202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indent="0" algn="l">
                        <a:buClr>
                          <a:schemeClr val="accent3"/>
                        </a:buClr>
                        <a:buFont typeface="Raleway"/>
                        <a:buNone/>
                      </a:pPr>
                      <a:r>
                        <a:rPr lang="es-ES" u="sng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EXEMPLE</a:t>
                      </a:r>
                      <a:r>
                        <a:rPr lang="es-ES" u="none">
                          <a:latin typeface="Oxygen Light" panose="020B0604020202020204" charset="0"/>
                        </a:rPr>
                        <a:t>: bacteris</a:t>
                      </a:r>
                      <a:endParaRPr lang="es-ES" u="sng"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Clr>
                          <a:schemeClr val="accent3"/>
                        </a:buClr>
                        <a:buFont typeface="Raleway"/>
                        <a:buNone/>
                      </a:pPr>
                      <a:r>
                        <a:rPr lang="es-ES" u="sng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EXEMPLE</a:t>
                      </a:r>
                      <a:r>
                        <a:rPr lang="es-ES" u="none">
                          <a:latin typeface="Oxygen Light" panose="020B0604020202020204" charset="0"/>
                        </a:rPr>
                        <a:t>: animals, vegetals, fongs, protoctists</a:t>
                      </a:r>
                      <a:endParaRPr lang="es-ES" u="sng"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308774673"/>
                  </a:ext>
                </a:extLst>
              </a:tr>
            </a:tbl>
          </a:graphicData>
        </a:graphic>
      </p:graphicFrame>
      <p:pic>
        <p:nvPicPr>
          <p:cNvPr id="2050" name="Picture 2" descr="▷ Células procariotas ◁ Definición, tipos y clasificación">
            <a:extLst>
              <a:ext uri="{FF2B5EF4-FFF2-40B4-BE49-F238E27FC236}">
                <a16:creationId xmlns:a16="http://schemas.microsoft.com/office/drawing/2014/main" id="{AA59C24C-3988-4145-8814-364A86B4DA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9483" r="93391">
                        <a14:foregroundMark x1="85057" y1="24545" x2="91379" y2="45455"/>
                        <a14:foregroundMark x1="91379" y1="45455" x2="89655" y2="49091"/>
                        <a14:foregroundMark x1="90805" y1="39091" x2="90517" y2="23182"/>
                        <a14:foregroundMark x1="93391" y1="31818" x2="91954" y2="44091"/>
                        <a14:foregroundMark x1="90230" y1="31364" x2="85632" y2="23182"/>
                      </a14:backgroundRemoval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906" y="3526595"/>
            <a:ext cx="2828543" cy="17881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Juegos de Ciencias | Juego de Partes de la célula eucariota para  estudiantes de octavo | Cerebriti">
            <a:extLst>
              <a:ext uri="{FF2B5EF4-FFF2-40B4-BE49-F238E27FC236}">
                <a16:creationId xmlns:a16="http://schemas.microsoft.com/office/drawing/2014/main" id="{B9714700-FE55-4CFB-9FA8-C1B701A484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9276" b="91403" l="10000" r="90000">
                        <a14:foregroundMark x1="58400" y1="9729" x2="55000" y2="9502"/>
                        <a14:foregroundMark x1="47200" y1="91403" x2="45200" y2="9117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9963" y="3617575"/>
            <a:ext cx="1726104" cy="15258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200314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ángulo: esquinas redondeadas 9">
            <a:extLst>
              <a:ext uri="{FF2B5EF4-FFF2-40B4-BE49-F238E27FC236}">
                <a16:creationId xmlns:a16="http://schemas.microsoft.com/office/drawing/2014/main" id="{1E97E342-BBCB-4B22-944B-C8228A981E4E}"/>
              </a:ext>
            </a:extLst>
          </p:cNvPr>
          <p:cNvSpPr/>
          <p:nvPr/>
        </p:nvSpPr>
        <p:spPr>
          <a:xfrm>
            <a:off x="328042" y="2275697"/>
            <a:ext cx="8544299" cy="1660140"/>
          </a:xfrm>
          <a:prstGeom prst="round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06662" y="707756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b="1">
                <a:solidFill>
                  <a:schemeClr val="accent4"/>
                </a:solidFill>
              </a:rPr>
              <a:t>La teoria endosimbiòtica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-73102" y="4771526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</a:t>
            </a:fld>
            <a:endParaRPr/>
          </a:p>
        </p:txBody>
      </p:sp>
      <p:sp>
        <p:nvSpPr>
          <p:cNvPr id="692" name="Google Shape;692;p12"/>
          <p:cNvSpPr txBox="1">
            <a:spLocks noGrp="1"/>
          </p:cNvSpPr>
          <p:nvPr>
            <p:ph type="body" idx="2"/>
          </p:nvPr>
        </p:nvSpPr>
        <p:spPr>
          <a:xfrm>
            <a:off x="1690547" y="1437721"/>
            <a:ext cx="6005030" cy="543755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Teoria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més acceptada 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per la comunitat científica per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explicar l’origen de les cèl·lules eucariotes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.</a:t>
            </a:r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4" name="Grupo 3">
            <a:extLst>
              <a:ext uri="{FF2B5EF4-FFF2-40B4-BE49-F238E27FC236}">
                <a16:creationId xmlns:a16="http://schemas.microsoft.com/office/drawing/2014/main" id="{94ECB4DF-9AE5-428E-AE24-449D7F214057}"/>
              </a:ext>
            </a:extLst>
          </p:cNvPr>
          <p:cNvGrpSpPr/>
          <p:nvPr/>
        </p:nvGrpSpPr>
        <p:grpSpPr>
          <a:xfrm>
            <a:off x="1359801" y="1401062"/>
            <a:ext cx="283330" cy="299642"/>
            <a:chOff x="6741463" y="3537368"/>
            <a:chExt cx="283330" cy="299642"/>
          </a:xfrm>
        </p:grpSpPr>
        <p:sp>
          <p:nvSpPr>
            <p:cNvPr id="112" name="Google Shape;742;p12">
              <a:extLst>
                <a:ext uri="{FF2B5EF4-FFF2-40B4-BE49-F238E27FC236}">
                  <a16:creationId xmlns:a16="http://schemas.microsoft.com/office/drawing/2014/main" id="{3132C29F-A7B6-438A-AB0D-9BA3A1F217C8}"/>
                </a:ext>
              </a:extLst>
            </p:cNvPr>
            <p:cNvSpPr/>
            <p:nvPr/>
          </p:nvSpPr>
          <p:spPr>
            <a:xfrm rot="10800000">
              <a:off x="6741463" y="3537368"/>
              <a:ext cx="283330" cy="299642"/>
            </a:xfrm>
            <a:custGeom>
              <a:avLst/>
              <a:gdLst/>
              <a:ahLst/>
              <a:cxnLst/>
              <a:rect l="l" t="t" r="r" b="b"/>
              <a:pathLst>
                <a:path w="683134" h="722464" extrusionOk="0">
                  <a:moveTo>
                    <a:pt x="176223" y="306171"/>
                  </a:moveTo>
                  <a:cubicBezTo>
                    <a:pt x="99916" y="291170"/>
                    <a:pt x="4328" y="292443"/>
                    <a:pt x="144" y="390816"/>
                  </a:cubicBezTo>
                  <a:cubicBezTo>
                    <a:pt x="-4676" y="501373"/>
                    <a:pt x="112285" y="482280"/>
                    <a:pt x="203235" y="440003"/>
                  </a:cubicBezTo>
                  <a:cubicBezTo>
                    <a:pt x="137569" y="487371"/>
                    <a:pt x="71358" y="557560"/>
                    <a:pt x="122199" y="626476"/>
                  </a:cubicBezTo>
                  <a:cubicBezTo>
                    <a:pt x="174313" y="697028"/>
                    <a:pt x="242343" y="627385"/>
                    <a:pt x="289819" y="542922"/>
                  </a:cubicBezTo>
                  <a:cubicBezTo>
                    <a:pt x="279087" y="641750"/>
                    <a:pt x="295367" y="746033"/>
                    <a:pt x="385680" y="717758"/>
                  </a:cubicBezTo>
                  <a:cubicBezTo>
                    <a:pt x="463260" y="693574"/>
                    <a:pt x="455802" y="612020"/>
                    <a:pt x="431246" y="540286"/>
                  </a:cubicBezTo>
                  <a:cubicBezTo>
                    <a:pt x="479176" y="604383"/>
                    <a:pt x="545115" y="662389"/>
                    <a:pt x="602777" y="606565"/>
                  </a:cubicBezTo>
                  <a:cubicBezTo>
                    <a:pt x="663622" y="547650"/>
                    <a:pt x="598320" y="480280"/>
                    <a:pt x="518921" y="434366"/>
                  </a:cubicBezTo>
                  <a:cubicBezTo>
                    <a:pt x="603959" y="459096"/>
                    <a:pt x="692362" y="455550"/>
                    <a:pt x="682358" y="359904"/>
                  </a:cubicBezTo>
                  <a:cubicBezTo>
                    <a:pt x="671899" y="259894"/>
                    <a:pt x="571854" y="266895"/>
                    <a:pt x="495365" y="287533"/>
                  </a:cubicBezTo>
                  <a:cubicBezTo>
                    <a:pt x="569399" y="252802"/>
                    <a:pt x="652526" y="193796"/>
                    <a:pt x="611326" y="114243"/>
                  </a:cubicBezTo>
                  <a:cubicBezTo>
                    <a:pt x="565124" y="24870"/>
                    <a:pt x="471264" y="109970"/>
                    <a:pt x="410237" y="198070"/>
                  </a:cubicBezTo>
                  <a:cubicBezTo>
                    <a:pt x="430518" y="116334"/>
                    <a:pt x="435338" y="11505"/>
                    <a:pt x="331292" y="777"/>
                  </a:cubicBezTo>
                  <a:cubicBezTo>
                    <a:pt x="218060" y="-10860"/>
                    <a:pt x="228701" y="110515"/>
                    <a:pt x="266081" y="209980"/>
                  </a:cubicBezTo>
                  <a:cubicBezTo>
                    <a:pt x="219697" y="139973"/>
                    <a:pt x="151212" y="68511"/>
                    <a:pt x="88275" y="125699"/>
                  </a:cubicBezTo>
                  <a:cubicBezTo>
                    <a:pt x="23337" y="184705"/>
                    <a:pt x="94186" y="257530"/>
                    <a:pt x="176223" y="306171"/>
                  </a:cubicBezTo>
                  <a:lnTo>
                    <a:pt x="176223" y="306171"/>
                  </a:lnTo>
                  <a:close/>
                  <a:moveTo>
                    <a:pt x="275904" y="394816"/>
                  </a:moveTo>
                  <a:cubicBezTo>
                    <a:pt x="286363" y="380270"/>
                    <a:pt x="281270" y="363813"/>
                    <a:pt x="275904" y="351721"/>
                  </a:cubicBezTo>
                  <a:cubicBezTo>
                    <a:pt x="318468" y="362904"/>
                    <a:pt x="313557" y="303807"/>
                    <a:pt x="321560" y="310263"/>
                  </a:cubicBezTo>
                  <a:cubicBezTo>
                    <a:pt x="321560" y="310263"/>
                    <a:pt x="320105" y="307080"/>
                    <a:pt x="317468" y="301444"/>
                  </a:cubicBezTo>
                  <a:cubicBezTo>
                    <a:pt x="335840" y="311717"/>
                    <a:pt x="357031" y="300534"/>
                    <a:pt x="368490" y="296079"/>
                  </a:cubicBezTo>
                  <a:cubicBezTo>
                    <a:pt x="377404" y="313808"/>
                    <a:pt x="403688" y="318627"/>
                    <a:pt x="398413" y="323718"/>
                  </a:cubicBezTo>
                  <a:cubicBezTo>
                    <a:pt x="398413" y="323718"/>
                    <a:pt x="401960" y="322718"/>
                    <a:pt x="408326" y="320900"/>
                  </a:cubicBezTo>
                  <a:cubicBezTo>
                    <a:pt x="410509" y="327719"/>
                    <a:pt x="380951" y="365086"/>
                    <a:pt x="413238" y="388179"/>
                  </a:cubicBezTo>
                  <a:cubicBezTo>
                    <a:pt x="412783" y="387998"/>
                    <a:pt x="412237" y="387907"/>
                    <a:pt x="411783" y="387725"/>
                  </a:cubicBezTo>
                  <a:cubicBezTo>
                    <a:pt x="379222" y="378360"/>
                    <a:pt x="373038" y="406181"/>
                    <a:pt x="369400" y="421274"/>
                  </a:cubicBezTo>
                  <a:cubicBezTo>
                    <a:pt x="363125" y="420274"/>
                    <a:pt x="350846" y="415364"/>
                    <a:pt x="338841" y="416364"/>
                  </a:cubicBezTo>
                  <a:cubicBezTo>
                    <a:pt x="334839" y="388179"/>
                    <a:pt x="295003" y="389543"/>
                    <a:pt x="300369" y="382361"/>
                  </a:cubicBezTo>
                  <a:cubicBezTo>
                    <a:pt x="300369" y="382361"/>
                    <a:pt x="290819" y="386816"/>
                    <a:pt x="275904" y="394816"/>
                  </a:cubicBezTo>
                  <a:lnTo>
                    <a:pt x="275904" y="39481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743;p12">
              <a:extLst>
                <a:ext uri="{FF2B5EF4-FFF2-40B4-BE49-F238E27FC236}">
                  <a16:creationId xmlns:a16="http://schemas.microsoft.com/office/drawing/2014/main" id="{015A215E-6C7D-458F-89D2-8A431DBBF06D}"/>
                </a:ext>
              </a:extLst>
            </p:cNvPr>
            <p:cNvSpPr/>
            <p:nvPr/>
          </p:nvSpPr>
          <p:spPr>
            <a:xfrm rot="10800000">
              <a:off x="6851601" y="3650576"/>
              <a:ext cx="72722" cy="73225"/>
            </a:xfrm>
            <a:custGeom>
              <a:avLst/>
              <a:gdLst/>
              <a:ahLst/>
              <a:cxnLst/>
              <a:rect l="l" t="t" r="r" b="b"/>
              <a:pathLst>
                <a:path w="175340" h="176552" extrusionOk="0">
                  <a:moveTo>
                    <a:pt x="40" y="90958"/>
                  </a:moveTo>
                  <a:cubicBezTo>
                    <a:pt x="-1415" y="42317"/>
                    <a:pt x="36693" y="1586"/>
                    <a:pt x="84987" y="40"/>
                  </a:cubicBezTo>
                  <a:cubicBezTo>
                    <a:pt x="133373" y="-1415"/>
                    <a:pt x="173845" y="36862"/>
                    <a:pt x="175300" y="85594"/>
                  </a:cubicBezTo>
                  <a:cubicBezTo>
                    <a:pt x="176756" y="134235"/>
                    <a:pt x="138739" y="174967"/>
                    <a:pt x="90353" y="176512"/>
                  </a:cubicBezTo>
                  <a:cubicBezTo>
                    <a:pt x="41968" y="177967"/>
                    <a:pt x="1586" y="139690"/>
                    <a:pt x="40" y="90958"/>
                  </a:cubicBezTo>
                  <a:lnTo>
                    <a:pt x="40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469938" y="1182214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2515026" y="1181704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60606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605423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5645515" y="118330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8" name="Google Shape;2775;p35">
            <a:extLst>
              <a:ext uri="{FF2B5EF4-FFF2-40B4-BE49-F238E27FC236}">
                <a16:creationId xmlns:a16="http://schemas.microsoft.com/office/drawing/2014/main" id="{02D9DEEA-85EC-4C24-9C36-9265505E93A9}"/>
              </a:ext>
            </a:extLst>
          </p:cNvPr>
          <p:cNvGrpSpPr/>
          <p:nvPr/>
        </p:nvGrpSpPr>
        <p:grpSpPr>
          <a:xfrm rot="10800000">
            <a:off x="6696829" y="1182510"/>
            <a:ext cx="1029855" cy="178366"/>
            <a:chOff x="5190295" y="4361121"/>
            <a:chExt cx="1029855" cy="178366"/>
          </a:xfrm>
        </p:grpSpPr>
        <p:sp>
          <p:nvSpPr>
            <p:cNvPr id="409" name="Google Shape;2776;p35">
              <a:extLst>
                <a:ext uri="{FF2B5EF4-FFF2-40B4-BE49-F238E27FC236}">
                  <a16:creationId xmlns:a16="http://schemas.microsoft.com/office/drawing/2014/main" id="{0824B6BF-ABE3-426D-826B-6E1F721C30F3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2777;p35">
              <a:extLst>
                <a:ext uri="{FF2B5EF4-FFF2-40B4-BE49-F238E27FC236}">
                  <a16:creationId xmlns:a16="http://schemas.microsoft.com/office/drawing/2014/main" id="{2AA3177F-6847-4469-9B76-1D378ECB204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778;p35">
              <a:extLst>
                <a:ext uri="{FF2B5EF4-FFF2-40B4-BE49-F238E27FC236}">
                  <a16:creationId xmlns:a16="http://schemas.microsoft.com/office/drawing/2014/main" id="{34200EB4-6FE8-420D-B565-045DC7C2C8B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779;p35">
              <a:extLst>
                <a:ext uri="{FF2B5EF4-FFF2-40B4-BE49-F238E27FC236}">
                  <a16:creationId xmlns:a16="http://schemas.microsoft.com/office/drawing/2014/main" id="{62B22270-A037-47BB-A641-4640DA1BEE49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2780;p35">
              <a:extLst>
                <a:ext uri="{FF2B5EF4-FFF2-40B4-BE49-F238E27FC236}">
                  <a16:creationId xmlns:a16="http://schemas.microsoft.com/office/drawing/2014/main" id="{0815251D-F325-4DB7-97C4-CB608A2B4C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2781;p35">
              <a:extLst>
                <a:ext uri="{FF2B5EF4-FFF2-40B4-BE49-F238E27FC236}">
                  <a16:creationId xmlns:a16="http://schemas.microsoft.com/office/drawing/2014/main" id="{59760CB0-7267-43EB-9D96-DE4C1996CF6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2782;p35">
              <a:extLst>
                <a:ext uri="{FF2B5EF4-FFF2-40B4-BE49-F238E27FC236}">
                  <a16:creationId xmlns:a16="http://schemas.microsoft.com/office/drawing/2014/main" id="{BC2F8483-114C-41A3-B81C-B70170578BF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2783;p35">
              <a:extLst>
                <a:ext uri="{FF2B5EF4-FFF2-40B4-BE49-F238E27FC236}">
                  <a16:creationId xmlns:a16="http://schemas.microsoft.com/office/drawing/2014/main" id="{B3EBD55F-3D59-4BF8-A66E-0DE3B836C5C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784;p35">
              <a:extLst>
                <a:ext uri="{FF2B5EF4-FFF2-40B4-BE49-F238E27FC236}">
                  <a16:creationId xmlns:a16="http://schemas.microsoft.com/office/drawing/2014/main" id="{873E37C8-F9A6-4313-A060-C9321BB917F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785;p35">
              <a:extLst>
                <a:ext uri="{FF2B5EF4-FFF2-40B4-BE49-F238E27FC236}">
                  <a16:creationId xmlns:a16="http://schemas.microsoft.com/office/drawing/2014/main" id="{FC775DFE-DF01-4D3C-A1C8-F05755B557C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786;p35">
              <a:extLst>
                <a:ext uri="{FF2B5EF4-FFF2-40B4-BE49-F238E27FC236}">
                  <a16:creationId xmlns:a16="http://schemas.microsoft.com/office/drawing/2014/main" id="{45D9DADC-717D-475D-8F79-066E77849E7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787;p35">
              <a:extLst>
                <a:ext uri="{FF2B5EF4-FFF2-40B4-BE49-F238E27FC236}">
                  <a16:creationId xmlns:a16="http://schemas.microsoft.com/office/drawing/2014/main" id="{CF5B10EF-1DB7-4B06-8818-A8185E0F793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788;p35">
              <a:extLst>
                <a:ext uri="{FF2B5EF4-FFF2-40B4-BE49-F238E27FC236}">
                  <a16:creationId xmlns:a16="http://schemas.microsoft.com/office/drawing/2014/main" id="{4A070F19-7689-409A-83FD-B0D8B6811B2F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789;p35">
              <a:extLst>
                <a:ext uri="{FF2B5EF4-FFF2-40B4-BE49-F238E27FC236}">
                  <a16:creationId xmlns:a16="http://schemas.microsoft.com/office/drawing/2014/main" id="{6A900789-5F78-47F2-8EC4-7CCC7F05635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790;p35">
              <a:extLst>
                <a:ext uri="{FF2B5EF4-FFF2-40B4-BE49-F238E27FC236}">
                  <a16:creationId xmlns:a16="http://schemas.microsoft.com/office/drawing/2014/main" id="{F2F4D598-E9E3-4835-AAB7-16F602F8A62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791;p35">
              <a:extLst>
                <a:ext uri="{FF2B5EF4-FFF2-40B4-BE49-F238E27FC236}">
                  <a16:creationId xmlns:a16="http://schemas.microsoft.com/office/drawing/2014/main" id="{28FD9BEC-FD5F-439E-BB2F-DF57144C446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792;p35">
              <a:extLst>
                <a:ext uri="{FF2B5EF4-FFF2-40B4-BE49-F238E27FC236}">
                  <a16:creationId xmlns:a16="http://schemas.microsoft.com/office/drawing/2014/main" id="{639E920C-70A9-47CB-A06F-96D71BD9A8B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793;p35">
              <a:extLst>
                <a:ext uri="{FF2B5EF4-FFF2-40B4-BE49-F238E27FC236}">
                  <a16:creationId xmlns:a16="http://schemas.microsoft.com/office/drawing/2014/main" id="{F83A5C35-854C-4EE4-BF27-A09A1B80C23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794;p35">
              <a:extLst>
                <a:ext uri="{FF2B5EF4-FFF2-40B4-BE49-F238E27FC236}">
                  <a16:creationId xmlns:a16="http://schemas.microsoft.com/office/drawing/2014/main" id="{CFAB24CC-0B4F-4B49-9A0B-60B23FCAEE5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795;p35">
              <a:extLst>
                <a:ext uri="{FF2B5EF4-FFF2-40B4-BE49-F238E27FC236}">
                  <a16:creationId xmlns:a16="http://schemas.microsoft.com/office/drawing/2014/main" id="{0777530E-260A-46DC-AB22-8EA0F1C307D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796;p35">
              <a:extLst>
                <a:ext uri="{FF2B5EF4-FFF2-40B4-BE49-F238E27FC236}">
                  <a16:creationId xmlns:a16="http://schemas.microsoft.com/office/drawing/2014/main" id="{1C34FA87-581F-45AE-931D-DA2FE0B5842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797;p35">
              <a:extLst>
                <a:ext uri="{FF2B5EF4-FFF2-40B4-BE49-F238E27FC236}">
                  <a16:creationId xmlns:a16="http://schemas.microsoft.com/office/drawing/2014/main" id="{8E7044E5-283F-4E93-9DDA-83A2A649C6F2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798;p35">
              <a:extLst>
                <a:ext uri="{FF2B5EF4-FFF2-40B4-BE49-F238E27FC236}">
                  <a16:creationId xmlns:a16="http://schemas.microsoft.com/office/drawing/2014/main" id="{DC85FEEB-3FB3-4EC2-A027-D2C34D9E366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799;p35">
              <a:extLst>
                <a:ext uri="{FF2B5EF4-FFF2-40B4-BE49-F238E27FC236}">
                  <a16:creationId xmlns:a16="http://schemas.microsoft.com/office/drawing/2014/main" id="{20B7A1E0-4A0D-4596-A2EE-D98C9A961581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00;p35">
              <a:extLst>
                <a:ext uri="{FF2B5EF4-FFF2-40B4-BE49-F238E27FC236}">
                  <a16:creationId xmlns:a16="http://schemas.microsoft.com/office/drawing/2014/main" id="{F7639CD8-3060-41B5-8CDE-FB1CE883098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01;p35">
              <a:extLst>
                <a:ext uri="{FF2B5EF4-FFF2-40B4-BE49-F238E27FC236}">
                  <a16:creationId xmlns:a16="http://schemas.microsoft.com/office/drawing/2014/main" id="{C3A73DA2-DDF4-43FA-885E-2DBCF8C9D2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02;p35">
              <a:extLst>
                <a:ext uri="{FF2B5EF4-FFF2-40B4-BE49-F238E27FC236}">
                  <a16:creationId xmlns:a16="http://schemas.microsoft.com/office/drawing/2014/main" id="{BA17284C-9606-4178-9842-773362F039A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03;p35">
              <a:extLst>
                <a:ext uri="{FF2B5EF4-FFF2-40B4-BE49-F238E27FC236}">
                  <a16:creationId xmlns:a16="http://schemas.microsoft.com/office/drawing/2014/main" id="{91C4742B-E9D4-424C-AC69-ABB4DC05F610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2804;p35">
              <a:extLst>
                <a:ext uri="{FF2B5EF4-FFF2-40B4-BE49-F238E27FC236}">
                  <a16:creationId xmlns:a16="http://schemas.microsoft.com/office/drawing/2014/main" id="{9ADB5EBF-9BCA-4371-B022-C902677A8098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2805;p35">
              <a:extLst>
                <a:ext uri="{FF2B5EF4-FFF2-40B4-BE49-F238E27FC236}">
                  <a16:creationId xmlns:a16="http://schemas.microsoft.com/office/drawing/2014/main" id="{5687365A-65DB-4981-A5BD-9B8A6B13737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06;p35">
              <a:extLst>
                <a:ext uri="{FF2B5EF4-FFF2-40B4-BE49-F238E27FC236}">
                  <a16:creationId xmlns:a16="http://schemas.microsoft.com/office/drawing/2014/main" id="{77EA8D45-F1F8-4E86-8A13-4D125E7C8EC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07;p35">
              <a:extLst>
                <a:ext uri="{FF2B5EF4-FFF2-40B4-BE49-F238E27FC236}">
                  <a16:creationId xmlns:a16="http://schemas.microsoft.com/office/drawing/2014/main" id="{9218566B-7C66-4207-8881-08A53E6AD19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08;p35">
              <a:extLst>
                <a:ext uri="{FF2B5EF4-FFF2-40B4-BE49-F238E27FC236}">
                  <a16:creationId xmlns:a16="http://schemas.microsoft.com/office/drawing/2014/main" id="{331838E1-1911-4735-BD36-1E8E6095FEF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09;p35">
              <a:extLst>
                <a:ext uri="{FF2B5EF4-FFF2-40B4-BE49-F238E27FC236}">
                  <a16:creationId xmlns:a16="http://schemas.microsoft.com/office/drawing/2014/main" id="{881FA352-3F82-417B-8A09-96F4A3F6B81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10;p35">
              <a:extLst>
                <a:ext uri="{FF2B5EF4-FFF2-40B4-BE49-F238E27FC236}">
                  <a16:creationId xmlns:a16="http://schemas.microsoft.com/office/drawing/2014/main" id="{A1D7961D-7DF8-4C7B-ACF6-B20487370B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11;p35">
              <a:extLst>
                <a:ext uri="{FF2B5EF4-FFF2-40B4-BE49-F238E27FC236}">
                  <a16:creationId xmlns:a16="http://schemas.microsoft.com/office/drawing/2014/main" id="{E905D8A9-FE51-4B91-AF91-81A418147AC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12;p35">
              <a:extLst>
                <a:ext uri="{FF2B5EF4-FFF2-40B4-BE49-F238E27FC236}">
                  <a16:creationId xmlns:a16="http://schemas.microsoft.com/office/drawing/2014/main" id="{35CBBE72-C85E-447F-B440-2A792FBA1CC6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13;p35">
              <a:extLst>
                <a:ext uri="{FF2B5EF4-FFF2-40B4-BE49-F238E27FC236}">
                  <a16:creationId xmlns:a16="http://schemas.microsoft.com/office/drawing/2014/main" id="{4B2099ED-61F4-4BF7-84A2-90120238DC4D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14;p35">
              <a:extLst>
                <a:ext uri="{FF2B5EF4-FFF2-40B4-BE49-F238E27FC236}">
                  <a16:creationId xmlns:a16="http://schemas.microsoft.com/office/drawing/2014/main" id="{56371F07-2099-45D7-A03E-C0722343B49D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" name="Diagrama de flujo: terminador 5">
            <a:extLst>
              <a:ext uri="{FF2B5EF4-FFF2-40B4-BE49-F238E27FC236}">
                <a16:creationId xmlns:a16="http://schemas.microsoft.com/office/drawing/2014/main" id="{25D46437-5A79-476B-8476-476F1EA75D18}"/>
              </a:ext>
            </a:extLst>
          </p:cNvPr>
          <p:cNvSpPr/>
          <p:nvPr/>
        </p:nvSpPr>
        <p:spPr>
          <a:xfrm>
            <a:off x="1075873" y="115525"/>
            <a:ext cx="1779181" cy="441960"/>
          </a:xfrm>
          <a:prstGeom prst="flowChartTerminator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ES" sz="1100">
                <a:solidFill>
                  <a:schemeClr val="bg2"/>
                </a:solidFill>
                <a:latin typeface="Oxygen Light" panose="020B0604020202020204" charset="0"/>
              </a:rPr>
              <a:t>També coneguda com </a:t>
            </a:r>
            <a:r>
              <a:rPr lang="es-ES" sz="1100" b="1">
                <a:solidFill>
                  <a:schemeClr val="bg2"/>
                </a:solidFill>
                <a:latin typeface="Oxygen Light" panose="020B0604020202020204" charset="0"/>
              </a:rPr>
              <a:t>simbiosi seriada</a:t>
            </a:r>
            <a:endParaRPr lang="es-ES" sz="1100">
              <a:solidFill>
                <a:schemeClr val="bg2"/>
              </a:solidFill>
              <a:latin typeface="Oxygen Light" panose="020B0604020202020204" charset="0"/>
            </a:endParaRPr>
          </a:p>
        </p:txBody>
      </p:sp>
      <p:sp>
        <p:nvSpPr>
          <p:cNvPr id="507" name="Google Shape;718;p12">
            <a:extLst>
              <a:ext uri="{FF2B5EF4-FFF2-40B4-BE49-F238E27FC236}">
                <a16:creationId xmlns:a16="http://schemas.microsoft.com/office/drawing/2014/main" id="{0C279796-ABC6-4C65-889F-B3C82AC77E04}"/>
              </a:ext>
            </a:extLst>
          </p:cNvPr>
          <p:cNvSpPr/>
          <p:nvPr/>
        </p:nvSpPr>
        <p:spPr>
          <a:xfrm>
            <a:off x="1312627" y="1976504"/>
            <a:ext cx="422509" cy="196461"/>
          </a:xfrm>
          <a:custGeom>
            <a:avLst/>
            <a:gdLst/>
            <a:ahLst/>
            <a:cxnLst/>
            <a:rect l="l" t="t" r="r" b="b"/>
            <a:pathLst>
              <a:path w="1364231" h="654724" extrusionOk="0">
                <a:moveTo>
                  <a:pt x="1360794" y="325673"/>
                </a:moveTo>
                <a:cubicBezTo>
                  <a:pt x="1362431" y="325855"/>
                  <a:pt x="1365159" y="328946"/>
                  <a:pt x="1360248" y="328218"/>
                </a:cubicBezTo>
                <a:cubicBezTo>
                  <a:pt x="1293764" y="318399"/>
                  <a:pt x="1161159" y="296397"/>
                  <a:pt x="1098859" y="275940"/>
                </a:cubicBezTo>
                <a:cubicBezTo>
                  <a:pt x="1016822" y="249029"/>
                  <a:pt x="953066" y="200660"/>
                  <a:pt x="915959" y="137018"/>
                </a:cubicBezTo>
                <a:cubicBezTo>
                  <a:pt x="900225" y="110106"/>
                  <a:pt x="892585" y="80648"/>
                  <a:pt x="876941" y="53736"/>
                </a:cubicBezTo>
                <a:cubicBezTo>
                  <a:pt x="868665" y="39280"/>
                  <a:pt x="857206" y="25552"/>
                  <a:pt x="842381" y="14823"/>
                </a:cubicBezTo>
                <a:cubicBezTo>
                  <a:pt x="839652" y="12732"/>
                  <a:pt x="821826" y="5732"/>
                  <a:pt x="821189" y="3277"/>
                </a:cubicBezTo>
                <a:cubicBezTo>
                  <a:pt x="820644" y="1458"/>
                  <a:pt x="873576" y="-87"/>
                  <a:pt x="875304" y="4"/>
                </a:cubicBezTo>
                <a:cubicBezTo>
                  <a:pt x="935422" y="1277"/>
                  <a:pt x="993903" y="12914"/>
                  <a:pt x="1048927" y="30279"/>
                </a:cubicBezTo>
                <a:cubicBezTo>
                  <a:pt x="1200086" y="78102"/>
                  <a:pt x="1370253" y="163838"/>
                  <a:pt x="1364068" y="309398"/>
                </a:cubicBezTo>
                <a:lnTo>
                  <a:pt x="1360794" y="325673"/>
                </a:lnTo>
                <a:close/>
                <a:moveTo>
                  <a:pt x="1190809" y="358221"/>
                </a:moveTo>
                <a:cubicBezTo>
                  <a:pt x="1122960" y="361676"/>
                  <a:pt x="987263" y="371132"/>
                  <a:pt x="921689" y="385770"/>
                </a:cubicBezTo>
                <a:cubicBezTo>
                  <a:pt x="835196" y="405135"/>
                  <a:pt x="762709" y="448140"/>
                  <a:pt x="713687" y="509327"/>
                </a:cubicBezTo>
                <a:cubicBezTo>
                  <a:pt x="692950" y="535148"/>
                  <a:pt x="679672" y="564333"/>
                  <a:pt x="659117" y="590245"/>
                </a:cubicBezTo>
                <a:cubicBezTo>
                  <a:pt x="648112" y="604064"/>
                  <a:pt x="634106" y="616974"/>
                  <a:pt x="617371" y="626430"/>
                </a:cubicBezTo>
                <a:cubicBezTo>
                  <a:pt x="614188" y="628248"/>
                  <a:pt x="595270" y="633703"/>
                  <a:pt x="594088" y="636067"/>
                </a:cubicBezTo>
                <a:cubicBezTo>
                  <a:pt x="593270" y="637886"/>
                  <a:pt x="645384" y="644614"/>
                  <a:pt x="647112" y="644795"/>
                </a:cubicBezTo>
                <a:cubicBezTo>
                  <a:pt x="706957" y="649250"/>
                  <a:pt x="767165" y="643159"/>
                  <a:pt x="825009" y="630885"/>
                </a:cubicBezTo>
                <a:cubicBezTo>
                  <a:pt x="983898" y="596972"/>
                  <a:pt x="1169072" y="526511"/>
                  <a:pt x="1190900" y="377769"/>
                </a:cubicBezTo>
                <a:lnTo>
                  <a:pt x="1190809" y="360858"/>
                </a:lnTo>
                <a:cubicBezTo>
                  <a:pt x="1192446" y="360767"/>
                  <a:pt x="1195720" y="357949"/>
                  <a:pt x="1190809" y="358221"/>
                </a:cubicBezTo>
                <a:close/>
                <a:moveTo>
                  <a:pt x="497227" y="359494"/>
                </a:moveTo>
                <a:cubicBezTo>
                  <a:pt x="437291" y="369495"/>
                  <a:pt x="317783" y="391679"/>
                  <a:pt x="261212" y="410772"/>
                </a:cubicBezTo>
                <a:cubicBezTo>
                  <a:pt x="186633" y="435865"/>
                  <a:pt x="127334" y="479233"/>
                  <a:pt x="91045" y="535148"/>
                </a:cubicBezTo>
                <a:cubicBezTo>
                  <a:pt x="75766" y="558787"/>
                  <a:pt x="67489" y="584517"/>
                  <a:pt x="52301" y="608065"/>
                </a:cubicBezTo>
                <a:cubicBezTo>
                  <a:pt x="44206" y="620793"/>
                  <a:pt x="33292" y="632976"/>
                  <a:pt x="19559" y="642614"/>
                </a:cubicBezTo>
                <a:cubicBezTo>
                  <a:pt x="17012" y="644432"/>
                  <a:pt x="823" y="650887"/>
                  <a:pt x="5" y="653069"/>
                </a:cubicBezTo>
                <a:cubicBezTo>
                  <a:pt x="-541" y="654615"/>
                  <a:pt x="46662" y="654796"/>
                  <a:pt x="48208" y="654706"/>
                </a:cubicBezTo>
                <a:cubicBezTo>
                  <a:pt x="102050" y="652160"/>
                  <a:pt x="154801" y="640704"/>
                  <a:pt x="204823" y="624430"/>
                </a:cubicBezTo>
                <a:cubicBezTo>
                  <a:pt x="342066" y="579607"/>
                  <a:pt x="498227" y="501508"/>
                  <a:pt x="499682" y="375678"/>
                </a:cubicBezTo>
                <a:lnTo>
                  <a:pt x="497590" y="361676"/>
                </a:lnTo>
                <a:cubicBezTo>
                  <a:pt x="499046" y="361494"/>
                  <a:pt x="501683" y="358767"/>
                  <a:pt x="497227" y="359494"/>
                </a:cubicBezTo>
                <a:close/>
                <a:moveTo>
                  <a:pt x="833922" y="339947"/>
                </a:moveTo>
                <a:lnTo>
                  <a:pt x="832740" y="322036"/>
                </a:lnTo>
                <a:cubicBezTo>
                  <a:pt x="799452" y="165566"/>
                  <a:pt x="609186" y="97013"/>
                  <a:pt x="447750" y="66465"/>
                </a:cubicBezTo>
                <a:cubicBezTo>
                  <a:pt x="389087" y="55282"/>
                  <a:pt x="328515" y="50827"/>
                  <a:pt x="269034" y="57555"/>
                </a:cubicBezTo>
                <a:cubicBezTo>
                  <a:pt x="267306" y="57737"/>
                  <a:pt x="215828" y="66556"/>
                  <a:pt x="216738" y="68374"/>
                </a:cubicBezTo>
                <a:cubicBezTo>
                  <a:pt x="218102" y="70920"/>
                  <a:pt x="237474" y="76102"/>
                  <a:pt x="240748" y="77830"/>
                </a:cubicBezTo>
                <a:cubicBezTo>
                  <a:pt x="258120" y="87285"/>
                  <a:pt x="273127" y="100559"/>
                  <a:pt x="285223" y="114833"/>
                </a:cubicBezTo>
                <a:cubicBezTo>
                  <a:pt x="307778" y="141472"/>
                  <a:pt x="323331" y="171930"/>
                  <a:pt x="345977" y="198569"/>
                </a:cubicBezTo>
                <a:cubicBezTo>
                  <a:pt x="399638" y="261666"/>
                  <a:pt x="475308" y="304670"/>
                  <a:pt x="563165" y="322309"/>
                </a:cubicBezTo>
                <a:cubicBezTo>
                  <a:pt x="629922" y="335673"/>
                  <a:pt x="766074" y="341310"/>
                  <a:pt x="834104" y="342765"/>
                </a:cubicBezTo>
                <a:cubicBezTo>
                  <a:pt x="839106" y="342765"/>
                  <a:pt x="835559" y="339947"/>
                  <a:pt x="833922" y="339947"/>
                </a:cubicBezTo>
                <a:close/>
              </a:path>
            </a:pathLst>
          </a:custGeom>
          <a:solidFill>
            <a:srgbClr val="2CB892"/>
          </a:solidFill>
          <a:ln>
            <a:noFill/>
          </a:ln>
        </p:spPr>
        <p:txBody>
          <a:bodyPr spcFirstLastPara="1" wrap="square" lIns="45725" tIns="22850" rIns="45725" bIns="2285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" name="Google Shape;692;p12">
            <a:extLst>
              <a:ext uri="{FF2B5EF4-FFF2-40B4-BE49-F238E27FC236}">
                <a16:creationId xmlns:a16="http://schemas.microsoft.com/office/drawing/2014/main" id="{A356FFEF-D30A-4231-B0FC-4D58FEC6F64C}"/>
              </a:ext>
            </a:extLst>
          </p:cNvPr>
          <p:cNvSpPr txBox="1">
            <a:spLocks/>
          </p:cNvSpPr>
          <p:nvPr/>
        </p:nvSpPr>
        <p:spPr>
          <a:xfrm>
            <a:off x="1775521" y="1960147"/>
            <a:ext cx="6005030" cy="253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0" indent="0">
              <a:buFont typeface="Oxygen Light"/>
              <a:buNone/>
            </a:pPr>
            <a:r>
              <a:rPr lang="es-ES">
                <a:latin typeface="Oxygen"/>
                <a:ea typeface="Oxygen"/>
                <a:cs typeface="Oxygen"/>
                <a:sym typeface="Oxygen"/>
              </a:rPr>
              <a:t>Va ser proposada per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Lynn Margulis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en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1967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.</a:t>
            </a:r>
            <a:endParaRPr lang="es-ES"/>
          </a:p>
        </p:txBody>
      </p:sp>
      <p:sp>
        <p:nvSpPr>
          <p:cNvPr id="509" name="Google Shape;688;p12">
            <a:extLst>
              <a:ext uri="{FF2B5EF4-FFF2-40B4-BE49-F238E27FC236}">
                <a16:creationId xmlns:a16="http://schemas.microsoft.com/office/drawing/2014/main" id="{35D1DB00-25AB-4BCA-844E-C5EE1504376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496198" y="2355137"/>
            <a:ext cx="8396692" cy="1537227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SzPct val="100000"/>
              <a:buFont typeface="Caladea"/>
              <a:buAutoNum type="arabicPeriod"/>
            </a:pPr>
            <a:r>
              <a:rPr lang="es-ES"/>
              <a:t>La primitiva </a:t>
            </a:r>
            <a:r>
              <a:rPr lang="es-ES" u="sng">
                <a:uFill>
                  <a:solidFill>
                    <a:schemeClr val="accent3"/>
                  </a:solidFill>
                </a:uFill>
              </a:rPr>
              <a:t>cèl·lula procariota</a:t>
            </a:r>
            <a:r>
              <a:rPr lang="es-ES">
                <a:uFill>
                  <a:solidFill>
                    <a:schemeClr val="accent3"/>
                  </a:solidFill>
                </a:uFill>
              </a:rPr>
              <a:t> </a:t>
            </a:r>
            <a:r>
              <a:rPr lang="es-ES">
                <a:solidFill>
                  <a:schemeClr val="accent3"/>
                </a:solidFill>
                <a:sym typeface="Wingdings" panose="05000000000000000000" pitchFamily="2" charset="2"/>
              </a:rPr>
              <a:t></a:t>
            </a:r>
            <a:r>
              <a:rPr lang="es-ES">
                <a:sym typeface="Wingdings" panose="05000000000000000000" pitchFamily="2" charset="2"/>
              </a:rPr>
              <a:t> </a:t>
            </a:r>
            <a:r>
              <a:rPr lang="es-ES" b="1">
                <a:sym typeface="Wingdings" panose="05000000000000000000" pitchFamily="2" charset="2"/>
              </a:rPr>
              <a:t>perd la paret cel·lular</a:t>
            </a:r>
            <a:r>
              <a:rPr lang="es-ES">
                <a:sym typeface="Wingdings" panose="05000000000000000000" pitchFamily="2" charset="2"/>
              </a:rPr>
              <a:t>.</a:t>
            </a: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SzPct val="100000"/>
              <a:buFont typeface="Caladea"/>
              <a:buAutoNum type="arabicPeriod"/>
            </a:pPr>
            <a:r>
              <a:rPr lang="es-ES">
                <a:sym typeface="Wingdings" panose="05000000000000000000" pitchFamily="2" charset="2"/>
              </a:rPr>
              <a:t>Es </a:t>
            </a:r>
            <a:r>
              <a:rPr lang="es-ES" u="sng">
                <a:uFill>
                  <a:solidFill>
                    <a:schemeClr val="accent3"/>
                  </a:solidFill>
                </a:uFill>
                <a:sym typeface="Wingdings" panose="05000000000000000000" pitchFamily="2" charset="2"/>
              </a:rPr>
              <a:t>deforma</a:t>
            </a:r>
            <a:r>
              <a:rPr lang="es-ES">
                <a:sym typeface="Wingdings" panose="05000000000000000000" pitchFamily="2" charset="2"/>
              </a:rPr>
              <a:t> la membrana </a:t>
            </a:r>
            <a:r>
              <a:rPr lang="es-ES">
                <a:solidFill>
                  <a:schemeClr val="accent3"/>
                </a:solidFill>
                <a:sym typeface="Wingdings" panose="05000000000000000000" pitchFamily="2" charset="2"/>
              </a:rPr>
              <a:t></a:t>
            </a:r>
            <a:r>
              <a:rPr lang="es-ES">
                <a:sym typeface="Wingdings" panose="05000000000000000000" pitchFamily="2" charset="2"/>
              </a:rPr>
              <a:t> formació </a:t>
            </a:r>
            <a:r>
              <a:rPr lang="es-ES" b="1">
                <a:sym typeface="Wingdings" panose="05000000000000000000" pitchFamily="2" charset="2"/>
              </a:rPr>
              <a:t>membranes internes</a:t>
            </a:r>
            <a:r>
              <a:rPr lang="es-ES">
                <a:sym typeface="Wingdings" panose="05000000000000000000" pitchFamily="2" charset="2"/>
              </a:rPr>
              <a:t> que envolten als bacteris</a:t>
            </a:r>
            <a:endParaRPr lang="es-ES" b="1">
              <a:sym typeface="Wingdings" panose="05000000000000000000" pitchFamily="2" charset="2"/>
            </a:endParaRP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SzPct val="100000"/>
              <a:buFont typeface="Caladea"/>
              <a:buAutoNum type="arabicPeriod"/>
            </a:pPr>
            <a:r>
              <a:rPr lang="es-ES">
                <a:sym typeface="Wingdings" panose="05000000000000000000" pitchFamily="2" charset="2"/>
              </a:rPr>
              <a:t>La cèl·lula ingereix </a:t>
            </a:r>
            <a:r>
              <a:rPr lang="es-ES" b="1">
                <a:sym typeface="Wingdings" panose="05000000000000000000" pitchFamily="2" charset="2"/>
              </a:rPr>
              <a:t>bacteris aerobis</a:t>
            </a:r>
            <a:r>
              <a:rPr lang="es-ES">
                <a:sym typeface="Wingdings" panose="05000000000000000000" pitchFamily="2" charset="2"/>
              </a:rPr>
              <a:t> </a:t>
            </a:r>
            <a:r>
              <a:rPr lang="es-ES">
                <a:solidFill>
                  <a:schemeClr val="accent3"/>
                </a:solidFill>
                <a:sym typeface="Wingdings" panose="05000000000000000000" pitchFamily="2" charset="2"/>
              </a:rPr>
              <a:t></a:t>
            </a:r>
            <a:r>
              <a:rPr lang="es-ES">
                <a:sym typeface="Wingdings" panose="05000000000000000000" pitchFamily="2" charset="2"/>
              </a:rPr>
              <a:t> donen lloc als </a:t>
            </a:r>
            <a:r>
              <a:rPr lang="es-ES" b="1">
                <a:sym typeface="Wingdings" panose="05000000000000000000" pitchFamily="2" charset="2"/>
              </a:rPr>
              <a:t>mitocondris</a:t>
            </a:r>
            <a:r>
              <a:rPr lang="es-ES">
                <a:sym typeface="Wingdings" panose="05000000000000000000" pitchFamily="2" charset="2"/>
              </a:rPr>
              <a:t> (membrana i material genètic propis)</a:t>
            </a:r>
          </a:p>
          <a:p>
            <a:pPr marL="228600" lvl="0" indent="-148590" algn="l" rtl="0">
              <a:lnSpc>
                <a:spcPct val="10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SzPct val="100000"/>
              <a:buFont typeface="Caladea"/>
              <a:buAutoNum type="arabicPeriod"/>
            </a:pPr>
            <a:r>
              <a:rPr lang="es-ES">
                <a:sym typeface="Wingdings" panose="05000000000000000000" pitchFamily="2" charset="2"/>
              </a:rPr>
              <a:t>Algunes cèl·lules ingereixen també </a:t>
            </a:r>
            <a:r>
              <a:rPr lang="es-ES" b="1">
                <a:sym typeface="Wingdings" panose="05000000000000000000" pitchFamily="2" charset="2"/>
              </a:rPr>
              <a:t>bacteris fotosintètics</a:t>
            </a:r>
            <a:r>
              <a:rPr lang="es-ES">
                <a:sym typeface="Wingdings" panose="05000000000000000000" pitchFamily="2" charset="2"/>
              </a:rPr>
              <a:t> </a:t>
            </a:r>
            <a:r>
              <a:rPr lang="es-ES">
                <a:solidFill>
                  <a:schemeClr val="accent3"/>
                </a:solidFill>
                <a:sym typeface="Wingdings" panose="05000000000000000000" pitchFamily="2" charset="2"/>
              </a:rPr>
              <a:t></a:t>
            </a:r>
            <a:r>
              <a:rPr lang="es-ES">
                <a:sym typeface="Wingdings" panose="05000000000000000000" pitchFamily="2" charset="2"/>
              </a:rPr>
              <a:t> </a:t>
            </a:r>
            <a:r>
              <a:rPr lang="es-ES" b="1">
                <a:sym typeface="Wingdings" panose="05000000000000000000" pitchFamily="2" charset="2"/>
              </a:rPr>
              <a:t>cloroplasts</a:t>
            </a:r>
            <a:endParaRPr lang="es-ES"/>
          </a:p>
        </p:txBody>
      </p:sp>
      <p:grpSp>
        <p:nvGrpSpPr>
          <p:cNvPr id="510" name="Google Shape;2876;p35">
            <a:extLst>
              <a:ext uri="{FF2B5EF4-FFF2-40B4-BE49-F238E27FC236}">
                <a16:creationId xmlns:a16="http://schemas.microsoft.com/office/drawing/2014/main" id="{573D6EC3-6A8A-4A9A-B683-E66642796917}"/>
              </a:ext>
            </a:extLst>
          </p:cNvPr>
          <p:cNvGrpSpPr/>
          <p:nvPr/>
        </p:nvGrpSpPr>
        <p:grpSpPr>
          <a:xfrm rot="5400000">
            <a:off x="210948" y="2199215"/>
            <a:ext cx="745948" cy="721709"/>
            <a:chOff x="5856538" y="2735435"/>
            <a:chExt cx="745948" cy="721709"/>
          </a:xfrm>
        </p:grpSpPr>
        <p:sp>
          <p:nvSpPr>
            <p:cNvPr id="511" name="Google Shape;2877;p35">
              <a:extLst>
                <a:ext uri="{FF2B5EF4-FFF2-40B4-BE49-F238E27FC236}">
                  <a16:creationId xmlns:a16="http://schemas.microsoft.com/office/drawing/2014/main" id="{7F27D92C-56C9-4A30-9122-E3B5BF6A0F4E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" name="Google Shape;2878;p35">
              <a:extLst>
                <a:ext uri="{FF2B5EF4-FFF2-40B4-BE49-F238E27FC236}">
                  <a16:creationId xmlns:a16="http://schemas.microsoft.com/office/drawing/2014/main" id="{66218E9A-406D-4F34-9634-B27A2D721214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" name="Google Shape;2879;p35">
              <a:extLst>
                <a:ext uri="{FF2B5EF4-FFF2-40B4-BE49-F238E27FC236}">
                  <a16:creationId xmlns:a16="http://schemas.microsoft.com/office/drawing/2014/main" id="{FDC4C6F5-F7A4-4825-975B-F87C40DDC7DE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4" name="Google Shape;2880;p35">
              <a:extLst>
                <a:ext uri="{FF2B5EF4-FFF2-40B4-BE49-F238E27FC236}">
                  <a16:creationId xmlns:a16="http://schemas.microsoft.com/office/drawing/2014/main" id="{9CAEB363-2172-46DB-942D-45892C1D2A68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" name="Google Shape;2881;p35">
              <a:extLst>
                <a:ext uri="{FF2B5EF4-FFF2-40B4-BE49-F238E27FC236}">
                  <a16:creationId xmlns:a16="http://schemas.microsoft.com/office/drawing/2014/main" id="{58C68B97-B7B5-40C1-9112-7957404D4AE3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" name="Google Shape;2882;p35">
              <a:extLst>
                <a:ext uri="{FF2B5EF4-FFF2-40B4-BE49-F238E27FC236}">
                  <a16:creationId xmlns:a16="http://schemas.microsoft.com/office/drawing/2014/main" id="{F195E0D8-9B18-4168-9980-225718093FD8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" name="Google Shape;2883;p35">
              <a:extLst>
                <a:ext uri="{FF2B5EF4-FFF2-40B4-BE49-F238E27FC236}">
                  <a16:creationId xmlns:a16="http://schemas.microsoft.com/office/drawing/2014/main" id="{6242813D-950D-4CB7-8678-A9A96DB42855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8" name="Google Shape;2884;p35">
              <a:extLst>
                <a:ext uri="{FF2B5EF4-FFF2-40B4-BE49-F238E27FC236}">
                  <a16:creationId xmlns:a16="http://schemas.microsoft.com/office/drawing/2014/main" id="{BB199291-0754-4920-9CC6-2CB3774B4E87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9" name="Google Shape;2885;p35">
              <a:extLst>
                <a:ext uri="{FF2B5EF4-FFF2-40B4-BE49-F238E27FC236}">
                  <a16:creationId xmlns:a16="http://schemas.microsoft.com/office/drawing/2014/main" id="{51EDF241-34E9-43A1-A8C6-B0AA66448452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0" name="Google Shape;2886;p35">
              <a:extLst>
                <a:ext uri="{FF2B5EF4-FFF2-40B4-BE49-F238E27FC236}">
                  <a16:creationId xmlns:a16="http://schemas.microsoft.com/office/drawing/2014/main" id="{6242AF4C-83B1-4A4A-B474-57497A66CCC2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2887;p35">
              <a:extLst>
                <a:ext uri="{FF2B5EF4-FFF2-40B4-BE49-F238E27FC236}">
                  <a16:creationId xmlns:a16="http://schemas.microsoft.com/office/drawing/2014/main" id="{3821056C-1B4C-43C6-84A8-A80F957EC467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2" name="Google Shape;2888;p35">
              <a:extLst>
                <a:ext uri="{FF2B5EF4-FFF2-40B4-BE49-F238E27FC236}">
                  <a16:creationId xmlns:a16="http://schemas.microsoft.com/office/drawing/2014/main" id="{11206CDB-C855-4E2E-8DEE-0DF0305BC646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3" name="Google Shape;2889;p35">
              <a:extLst>
                <a:ext uri="{FF2B5EF4-FFF2-40B4-BE49-F238E27FC236}">
                  <a16:creationId xmlns:a16="http://schemas.microsoft.com/office/drawing/2014/main" id="{AB7AF2D0-ADB4-4A53-87E6-73813A394D16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4" name="Google Shape;2890;p35">
              <a:extLst>
                <a:ext uri="{FF2B5EF4-FFF2-40B4-BE49-F238E27FC236}">
                  <a16:creationId xmlns:a16="http://schemas.microsoft.com/office/drawing/2014/main" id="{DADB873D-4464-4B6A-9F49-4D528168A75A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" name="Google Shape;2891;p35">
              <a:extLst>
                <a:ext uri="{FF2B5EF4-FFF2-40B4-BE49-F238E27FC236}">
                  <a16:creationId xmlns:a16="http://schemas.microsoft.com/office/drawing/2014/main" id="{C7CD66CC-08BC-4144-B6B3-A1A47E93D352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6" name="Google Shape;2892;p35">
              <a:extLst>
                <a:ext uri="{FF2B5EF4-FFF2-40B4-BE49-F238E27FC236}">
                  <a16:creationId xmlns:a16="http://schemas.microsoft.com/office/drawing/2014/main" id="{AEEBEAEF-1C59-44C1-BF57-3DF5733389BE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2893;p35">
              <a:extLst>
                <a:ext uri="{FF2B5EF4-FFF2-40B4-BE49-F238E27FC236}">
                  <a16:creationId xmlns:a16="http://schemas.microsoft.com/office/drawing/2014/main" id="{774D5FD4-3E73-4506-A381-E728B20EE7C9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8" name="Google Shape;2894;p35">
              <a:extLst>
                <a:ext uri="{FF2B5EF4-FFF2-40B4-BE49-F238E27FC236}">
                  <a16:creationId xmlns:a16="http://schemas.microsoft.com/office/drawing/2014/main" id="{46A0CB63-0943-402A-8B3B-DF40A66DABAD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9" name="Google Shape;2895;p35">
              <a:extLst>
                <a:ext uri="{FF2B5EF4-FFF2-40B4-BE49-F238E27FC236}">
                  <a16:creationId xmlns:a16="http://schemas.microsoft.com/office/drawing/2014/main" id="{A8AE43F4-D9E4-4DD1-8C93-4AB6C5ED537F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30" name="Google Shape;2876;p35">
            <a:extLst>
              <a:ext uri="{FF2B5EF4-FFF2-40B4-BE49-F238E27FC236}">
                <a16:creationId xmlns:a16="http://schemas.microsoft.com/office/drawing/2014/main" id="{AC0236B8-F7B2-4ABA-AEEB-349C7A7CBA29}"/>
              </a:ext>
            </a:extLst>
          </p:cNvPr>
          <p:cNvGrpSpPr/>
          <p:nvPr/>
        </p:nvGrpSpPr>
        <p:grpSpPr>
          <a:xfrm>
            <a:off x="223068" y="3274892"/>
            <a:ext cx="745948" cy="721709"/>
            <a:chOff x="5856538" y="2735435"/>
            <a:chExt cx="745948" cy="721709"/>
          </a:xfrm>
        </p:grpSpPr>
        <p:sp>
          <p:nvSpPr>
            <p:cNvPr id="531" name="Google Shape;2877;p35">
              <a:extLst>
                <a:ext uri="{FF2B5EF4-FFF2-40B4-BE49-F238E27FC236}">
                  <a16:creationId xmlns:a16="http://schemas.microsoft.com/office/drawing/2014/main" id="{F409A23B-B9D8-4C4D-A931-9870D0E2E68F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2" name="Google Shape;2878;p35">
              <a:extLst>
                <a:ext uri="{FF2B5EF4-FFF2-40B4-BE49-F238E27FC236}">
                  <a16:creationId xmlns:a16="http://schemas.microsoft.com/office/drawing/2014/main" id="{28927802-DB80-4494-B643-52F8B596A981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3" name="Google Shape;2879;p35">
              <a:extLst>
                <a:ext uri="{FF2B5EF4-FFF2-40B4-BE49-F238E27FC236}">
                  <a16:creationId xmlns:a16="http://schemas.microsoft.com/office/drawing/2014/main" id="{ED46BC84-B9AA-4156-BDDB-EED8ED9E10C7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4" name="Google Shape;2880;p35">
              <a:extLst>
                <a:ext uri="{FF2B5EF4-FFF2-40B4-BE49-F238E27FC236}">
                  <a16:creationId xmlns:a16="http://schemas.microsoft.com/office/drawing/2014/main" id="{CCCF7042-3361-4062-9A58-E2370A98FA5A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5" name="Google Shape;2881;p35">
              <a:extLst>
                <a:ext uri="{FF2B5EF4-FFF2-40B4-BE49-F238E27FC236}">
                  <a16:creationId xmlns:a16="http://schemas.microsoft.com/office/drawing/2014/main" id="{D9D1025B-6249-45A2-9EA9-B595E7B38CFD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" name="Google Shape;2882;p35">
              <a:extLst>
                <a:ext uri="{FF2B5EF4-FFF2-40B4-BE49-F238E27FC236}">
                  <a16:creationId xmlns:a16="http://schemas.microsoft.com/office/drawing/2014/main" id="{72EB31BE-0B75-4370-8FB4-2D6CA652A11D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" name="Google Shape;2883;p35">
              <a:extLst>
                <a:ext uri="{FF2B5EF4-FFF2-40B4-BE49-F238E27FC236}">
                  <a16:creationId xmlns:a16="http://schemas.microsoft.com/office/drawing/2014/main" id="{5EDD4304-68D7-406A-91B0-43396885A4B0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" name="Google Shape;2884;p35">
              <a:extLst>
                <a:ext uri="{FF2B5EF4-FFF2-40B4-BE49-F238E27FC236}">
                  <a16:creationId xmlns:a16="http://schemas.microsoft.com/office/drawing/2014/main" id="{9A5907D5-343C-4A78-9039-39D623EBEEE7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9" name="Google Shape;2885;p35">
              <a:extLst>
                <a:ext uri="{FF2B5EF4-FFF2-40B4-BE49-F238E27FC236}">
                  <a16:creationId xmlns:a16="http://schemas.microsoft.com/office/drawing/2014/main" id="{93BD677C-A52C-4C00-90BA-7024FCADCBA1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0" name="Google Shape;2886;p35">
              <a:extLst>
                <a:ext uri="{FF2B5EF4-FFF2-40B4-BE49-F238E27FC236}">
                  <a16:creationId xmlns:a16="http://schemas.microsoft.com/office/drawing/2014/main" id="{96638787-1EA9-4716-92AE-DCB5B2EA8349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1" name="Google Shape;2887;p35">
              <a:extLst>
                <a:ext uri="{FF2B5EF4-FFF2-40B4-BE49-F238E27FC236}">
                  <a16:creationId xmlns:a16="http://schemas.microsoft.com/office/drawing/2014/main" id="{39549C9C-C1A8-4341-AAF3-66956F3EFB7C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" name="Google Shape;2888;p35">
              <a:extLst>
                <a:ext uri="{FF2B5EF4-FFF2-40B4-BE49-F238E27FC236}">
                  <a16:creationId xmlns:a16="http://schemas.microsoft.com/office/drawing/2014/main" id="{892BF2E6-3CC7-4473-B639-465810259FBF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" name="Google Shape;2889;p35">
              <a:extLst>
                <a:ext uri="{FF2B5EF4-FFF2-40B4-BE49-F238E27FC236}">
                  <a16:creationId xmlns:a16="http://schemas.microsoft.com/office/drawing/2014/main" id="{397AD27D-31B4-46E8-9B60-8463D9EC6EF9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4" name="Google Shape;2890;p35">
              <a:extLst>
                <a:ext uri="{FF2B5EF4-FFF2-40B4-BE49-F238E27FC236}">
                  <a16:creationId xmlns:a16="http://schemas.microsoft.com/office/drawing/2014/main" id="{3514D154-A707-4D20-98F9-ACE1A20587F1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2891;p35">
              <a:extLst>
                <a:ext uri="{FF2B5EF4-FFF2-40B4-BE49-F238E27FC236}">
                  <a16:creationId xmlns:a16="http://schemas.microsoft.com/office/drawing/2014/main" id="{A96C2D8E-3827-4FAA-9D80-FD448084F1E5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6" name="Google Shape;2892;p35">
              <a:extLst>
                <a:ext uri="{FF2B5EF4-FFF2-40B4-BE49-F238E27FC236}">
                  <a16:creationId xmlns:a16="http://schemas.microsoft.com/office/drawing/2014/main" id="{D11409C8-CC8A-46F4-9203-545D8E63F789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7" name="Google Shape;2893;p35">
              <a:extLst>
                <a:ext uri="{FF2B5EF4-FFF2-40B4-BE49-F238E27FC236}">
                  <a16:creationId xmlns:a16="http://schemas.microsoft.com/office/drawing/2014/main" id="{3ED36DFC-2602-439C-99D1-5BDD47F5C4CA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" name="Google Shape;2894;p35">
              <a:extLst>
                <a:ext uri="{FF2B5EF4-FFF2-40B4-BE49-F238E27FC236}">
                  <a16:creationId xmlns:a16="http://schemas.microsoft.com/office/drawing/2014/main" id="{EAC9C49D-3157-431A-AAAA-A8B6FE8729F5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9" name="Google Shape;2895;p35">
              <a:extLst>
                <a:ext uri="{FF2B5EF4-FFF2-40B4-BE49-F238E27FC236}">
                  <a16:creationId xmlns:a16="http://schemas.microsoft.com/office/drawing/2014/main" id="{9AD07FBB-646F-4F2B-AA4E-F572F7CA0EC7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50" name="Google Shape;2876;p35">
            <a:extLst>
              <a:ext uri="{FF2B5EF4-FFF2-40B4-BE49-F238E27FC236}">
                <a16:creationId xmlns:a16="http://schemas.microsoft.com/office/drawing/2014/main" id="{798EAE56-8F37-4A3C-9826-03D07C0E5449}"/>
              </a:ext>
            </a:extLst>
          </p:cNvPr>
          <p:cNvGrpSpPr/>
          <p:nvPr/>
        </p:nvGrpSpPr>
        <p:grpSpPr>
          <a:xfrm rot="16200000">
            <a:off x="8227871" y="3257570"/>
            <a:ext cx="745948" cy="721709"/>
            <a:chOff x="5856538" y="2735435"/>
            <a:chExt cx="745948" cy="721709"/>
          </a:xfrm>
        </p:grpSpPr>
        <p:sp>
          <p:nvSpPr>
            <p:cNvPr id="551" name="Google Shape;2877;p35">
              <a:extLst>
                <a:ext uri="{FF2B5EF4-FFF2-40B4-BE49-F238E27FC236}">
                  <a16:creationId xmlns:a16="http://schemas.microsoft.com/office/drawing/2014/main" id="{3F12E362-68B5-4CF6-8E56-060D45B83A10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2" name="Google Shape;2878;p35">
              <a:extLst>
                <a:ext uri="{FF2B5EF4-FFF2-40B4-BE49-F238E27FC236}">
                  <a16:creationId xmlns:a16="http://schemas.microsoft.com/office/drawing/2014/main" id="{154F48C9-BC1D-4E98-A3AC-43BA7733AB51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3" name="Google Shape;2879;p35">
              <a:extLst>
                <a:ext uri="{FF2B5EF4-FFF2-40B4-BE49-F238E27FC236}">
                  <a16:creationId xmlns:a16="http://schemas.microsoft.com/office/drawing/2014/main" id="{7206D297-2DEA-4961-8595-B047ED91BA51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4" name="Google Shape;2880;p35">
              <a:extLst>
                <a:ext uri="{FF2B5EF4-FFF2-40B4-BE49-F238E27FC236}">
                  <a16:creationId xmlns:a16="http://schemas.microsoft.com/office/drawing/2014/main" id="{B43B92F2-AEAC-424A-8B3A-1E5F21DCBC19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5" name="Google Shape;2881;p35">
              <a:extLst>
                <a:ext uri="{FF2B5EF4-FFF2-40B4-BE49-F238E27FC236}">
                  <a16:creationId xmlns:a16="http://schemas.microsoft.com/office/drawing/2014/main" id="{DF03EFC5-EF64-4AF6-960C-CD1ADD9BC495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6" name="Google Shape;2882;p35">
              <a:extLst>
                <a:ext uri="{FF2B5EF4-FFF2-40B4-BE49-F238E27FC236}">
                  <a16:creationId xmlns:a16="http://schemas.microsoft.com/office/drawing/2014/main" id="{0A9395F9-0B4B-4E47-BF28-87AF455BD9A6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7" name="Google Shape;2883;p35">
              <a:extLst>
                <a:ext uri="{FF2B5EF4-FFF2-40B4-BE49-F238E27FC236}">
                  <a16:creationId xmlns:a16="http://schemas.microsoft.com/office/drawing/2014/main" id="{86F41B2E-DABF-40E1-A58E-4D5336101FBD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8" name="Google Shape;2884;p35">
              <a:extLst>
                <a:ext uri="{FF2B5EF4-FFF2-40B4-BE49-F238E27FC236}">
                  <a16:creationId xmlns:a16="http://schemas.microsoft.com/office/drawing/2014/main" id="{8B8D2277-7C89-44BB-9D60-AFAE90041363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" name="Google Shape;2885;p35">
              <a:extLst>
                <a:ext uri="{FF2B5EF4-FFF2-40B4-BE49-F238E27FC236}">
                  <a16:creationId xmlns:a16="http://schemas.microsoft.com/office/drawing/2014/main" id="{070D8054-A6E2-4B04-8040-18165E7CC32F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0" name="Google Shape;2886;p35">
              <a:extLst>
                <a:ext uri="{FF2B5EF4-FFF2-40B4-BE49-F238E27FC236}">
                  <a16:creationId xmlns:a16="http://schemas.microsoft.com/office/drawing/2014/main" id="{9D14F34D-A08B-4D63-84F4-6C80E823CEF8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1" name="Google Shape;2887;p35">
              <a:extLst>
                <a:ext uri="{FF2B5EF4-FFF2-40B4-BE49-F238E27FC236}">
                  <a16:creationId xmlns:a16="http://schemas.microsoft.com/office/drawing/2014/main" id="{B7515948-9331-4ED8-94A7-9D0BD18EA74B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2" name="Google Shape;2888;p35">
              <a:extLst>
                <a:ext uri="{FF2B5EF4-FFF2-40B4-BE49-F238E27FC236}">
                  <a16:creationId xmlns:a16="http://schemas.microsoft.com/office/drawing/2014/main" id="{6B15624E-AACB-433E-AA52-2B296208A25D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3" name="Google Shape;2889;p35">
              <a:extLst>
                <a:ext uri="{FF2B5EF4-FFF2-40B4-BE49-F238E27FC236}">
                  <a16:creationId xmlns:a16="http://schemas.microsoft.com/office/drawing/2014/main" id="{075F2F27-3E76-4CB0-93E9-9DD54F6E5857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" name="Google Shape;2890;p35">
              <a:extLst>
                <a:ext uri="{FF2B5EF4-FFF2-40B4-BE49-F238E27FC236}">
                  <a16:creationId xmlns:a16="http://schemas.microsoft.com/office/drawing/2014/main" id="{0CB5EBFB-18E3-464B-B7B6-331A1684ACA9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2891;p35">
              <a:extLst>
                <a:ext uri="{FF2B5EF4-FFF2-40B4-BE49-F238E27FC236}">
                  <a16:creationId xmlns:a16="http://schemas.microsoft.com/office/drawing/2014/main" id="{BCD07F99-3D26-4215-BB04-ED3E71BAC93D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" name="Google Shape;2892;p35">
              <a:extLst>
                <a:ext uri="{FF2B5EF4-FFF2-40B4-BE49-F238E27FC236}">
                  <a16:creationId xmlns:a16="http://schemas.microsoft.com/office/drawing/2014/main" id="{60439E11-2A00-4FFB-AAE7-21377A3106BA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7" name="Google Shape;2893;p35">
              <a:extLst>
                <a:ext uri="{FF2B5EF4-FFF2-40B4-BE49-F238E27FC236}">
                  <a16:creationId xmlns:a16="http://schemas.microsoft.com/office/drawing/2014/main" id="{DFA63C60-5E1A-49E0-B6C4-8F7454524FDD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8" name="Google Shape;2894;p35">
              <a:extLst>
                <a:ext uri="{FF2B5EF4-FFF2-40B4-BE49-F238E27FC236}">
                  <a16:creationId xmlns:a16="http://schemas.microsoft.com/office/drawing/2014/main" id="{2968CFF6-D709-4AF4-AF6B-60C68D7BC51C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9" name="Google Shape;2895;p35">
              <a:extLst>
                <a:ext uri="{FF2B5EF4-FFF2-40B4-BE49-F238E27FC236}">
                  <a16:creationId xmlns:a16="http://schemas.microsoft.com/office/drawing/2014/main" id="{ECE5AAD6-0F1D-4B08-BD46-68E8F3DC0810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570" name="Google Shape;2876;p35">
            <a:extLst>
              <a:ext uri="{FF2B5EF4-FFF2-40B4-BE49-F238E27FC236}">
                <a16:creationId xmlns:a16="http://schemas.microsoft.com/office/drawing/2014/main" id="{67B9DBB1-F510-4108-884F-A5489601A2FF}"/>
              </a:ext>
            </a:extLst>
          </p:cNvPr>
          <p:cNvGrpSpPr/>
          <p:nvPr/>
        </p:nvGrpSpPr>
        <p:grpSpPr>
          <a:xfrm rot="10800000">
            <a:off x="8202995" y="2214166"/>
            <a:ext cx="745948" cy="721709"/>
            <a:chOff x="5856538" y="2735435"/>
            <a:chExt cx="745948" cy="721709"/>
          </a:xfrm>
        </p:grpSpPr>
        <p:sp>
          <p:nvSpPr>
            <p:cNvPr id="571" name="Google Shape;2877;p35">
              <a:extLst>
                <a:ext uri="{FF2B5EF4-FFF2-40B4-BE49-F238E27FC236}">
                  <a16:creationId xmlns:a16="http://schemas.microsoft.com/office/drawing/2014/main" id="{DC416AA4-828A-4346-A42F-E225981C9095}"/>
                </a:ext>
              </a:extLst>
            </p:cNvPr>
            <p:cNvSpPr/>
            <p:nvPr/>
          </p:nvSpPr>
          <p:spPr>
            <a:xfrm>
              <a:off x="5954864" y="3235129"/>
              <a:ext cx="94596" cy="121545"/>
            </a:xfrm>
            <a:custGeom>
              <a:avLst/>
              <a:gdLst/>
              <a:ahLst/>
              <a:cxnLst/>
              <a:rect l="l" t="t" r="r" b="b"/>
              <a:pathLst>
                <a:path w="189193" h="243091" extrusionOk="0">
                  <a:moveTo>
                    <a:pt x="7943" y="182427"/>
                  </a:moveTo>
                  <a:cubicBezTo>
                    <a:pt x="5640" y="186033"/>
                    <a:pt x="1743" y="122910"/>
                    <a:pt x="519" y="92837"/>
                  </a:cubicBezTo>
                  <a:cubicBezTo>
                    <a:pt x="-1398" y="45877"/>
                    <a:pt x="1340" y="-857"/>
                    <a:pt x="19940" y="12"/>
                  </a:cubicBezTo>
                  <a:cubicBezTo>
                    <a:pt x="36914" y="817"/>
                    <a:pt x="37010" y="36476"/>
                    <a:pt x="31712" y="76417"/>
                  </a:cubicBezTo>
                  <a:cubicBezTo>
                    <a:pt x="43742" y="39148"/>
                    <a:pt x="58493" y="8287"/>
                    <a:pt x="73341" y="13970"/>
                  </a:cubicBezTo>
                  <a:cubicBezTo>
                    <a:pt x="87560" y="19427"/>
                    <a:pt x="80104" y="47230"/>
                    <a:pt x="65756" y="79073"/>
                  </a:cubicBezTo>
                  <a:cubicBezTo>
                    <a:pt x="86707" y="51431"/>
                    <a:pt x="107304" y="31598"/>
                    <a:pt x="118576" y="40710"/>
                  </a:cubicBezTo>
                  <a:cubicBezTo>
                    <a:pt x="132458" y="51930"/>
                    <a:pt x="108576" y="83130"/>
                    <a:pt x="78607" y="113653"/>
                  </a:cubicBezTo>
                  <a:cubicBezTo>
                    <a:pt x="111813" y="86478"/>
                    <a:pt x="145261" y="65099"/>
                    <a:pt x="155148" y="79089"/>
                  </a:cubicBezTo>
                  <a:cubicBezTo>
                    <a:pt x="165197" y="93304"/>
                    <a:pt x="135453" y="116052"/>
                    <a:pt x="99461" y="136867"/>
                  </a:cubicBezTo>
                  <a:cubicBezTo>
                    <a:pt x="138867" y="123167"/>
                    <a:pt x="175842" y="115182"/>
                    <a:pt x="180287" y="131297"/>
                  </a:cubicBezTo>
                  <a:cubicBezTo>
                    <a:pt x="184554" y="146720"/>
                    <a:pt x="154778" y="157522"/>
                    <a:pt x="118206" y="164928"/>
                  </a:cubicBezTo>
                  <a:cubicBezTo>
                    <a:pt x="156227" y="162464"/>
                    <a:pt x="188950" y="164895"/>
                    <a:pt x="189192" y="180447"/>
                  </a:cubicBezTo>
                  <a:cubicBezTo>
                    <a:pt x="189466" y="197753"/>
                    <a:pt x="152523" y="199830"/>
                    <a:pt x="111362" y="196803"/>
                  </a:cubicBezTo>
                  <a:cubicBezTo>
                    <a:pt x="151090" y="207010"/>
                    <a:pt x="185327" y="220517"/>
                    <a:pt x="180222" y="236213"/>
                  </a:cubicBezTo>
                  <a:cubicBezTo>
                    <a:pt x="170286" y="266849"/>
                    <a:pt x="8796" y="185389"/>
                    <a:pt x="8426" y="182523"/>
                  </a:cubicBezTo>
                  <a:lnTo>
                    <a:pt x="7943" y="182427"/>
                  </a:lnTo>
                  <a:lnTo>
                    <a:pt x="7943" y="182427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" name="Google Shape;2878;p35">
              <a:extLst>
                <a:ext uri="{FF2B5EF4-FFF2-40B4-BE49-F238E27FC236}">
                  <a16:creationId xmlns:a16="http://schemas.microsoft.com/office/drawing/2014/main" id="{618ABFC5-089A-481F-9639-AF82A05D584C}"/>
                </a:ext>
              </a:extLst>
            </p:cNvPr>
            <p:cNvSpPr/>
            <p:nvPr/>
          </p:nvSpPr>
          <p:spPr>
            <a:xfrm>
              <a:off x="5892388" y="3339639"/>
              <a:ext cx="48886" cy="34482"/>
            </a:xfrm>
            <a:custGeom>
              <a:avLst/>
              <a:gdLst/>
              <a:ahLst/>
              <a:cxnLst/>
              <a:rect l="l" t="t" r="r" b="b"/>
              <a:pathLst>
                <a:path w="97772" h="68964" extrusionOk="0">
                  <a:moveTo>
                    <a:pt x="92409" y="564"/>
                  </a:moveTo>
                  <a:cubicBezTo>
                    <a:pt x="94003" y="-483"/>
                    <a:pt x="96161" y="-32"/>
                    <a:pt x="97208" y="1578"/>
                  </a:cubicBezTo>
                  <a:cubicBezTo>
                    <a:pt x="98255" y="3172"/>
                    <a:pt x="97804" y="5329"/>
                    <a:pt x="96193" y="6376"/>
                  </a:cubicBezTo>
                  <a:cubicBezTo>
                    <a:pt x="96193" y="6376"/>
                    <a:pt x="86757" y="13121"/>
                    <a:pt x="73793" y="22201"/>
                  </a:cubicBezTo>
                  <a:cubicBezTo>
                    <a:pt x="66965" y="26982"/>
                    <a:pt x="59203" y="32472"/>
                    <a:pt x="51280" y="37865"/>
                  </a:cubicBezTo>
                  <a:cubicBezTo>
                    <a:pt x="45128" y="42018"/>
                    <a:pt x="38880" y="46107"/>
                    <a:pt x="33002" y="49971"/>
                  </a:cubicBezTo>
                  <a:cubicBezTo>
                    <a:pt x="21246" y="57682"/>
                    <a:pt x="10956" y="64299"/>
                    <a:pt x="5899" y="68146"/>
                  </a:cubicBezTo>
                  <a:cubicBezTo>
                    <a:pt x="4353" y="69418"/>
                    <a:pt x="2066" y="69177"/>
                    <a:pt x="810" y="67631"/>
                  </a:cubicBezTo>
                  <a:cubicBezTo>
                    <a:pt x="-446" y="66070"/>
                    <a:pt x="-221" y="63800"/>
                    <a:pt x="1342" y="62544"/>
                  </a:cubicBezTo>
                  <a:cubicBezTo>
                    <a:pt x="5464" y="58954"/>
                    <a:pt x="13130" y="52997"/>
                    <a:pt x="22389" y="46188"/>
                  </a:cubicBezTo>
                  <a:cubicBezTo>
                    <a:pt x="26866" y="42904"/>
                    <a:pt x="31697" y="39394"/>
                    <a:pt x="36722" y="35933"/>
                  </a:cubicBezTo>
                  <a:cubicBezTo>
                    <a:pt x="43969" y="30942"/>
                    <a:pt x="51570" y="25968"/>
                    <a:pt x="58736" y="21380"/>
                  </a:cubicBezTo>
                  <a:cubicBezTo>
                    <a:pt x="76998" y="9708"/>
                    <a:pt x="92409" y="564"/>
                    <a:pt x="92409" y="564"/>
                  </a:cubicBezTo>
                  <a:lnTo>
                    <a:pt x="92409" y="564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" name="Google Shape;2879;p35">
              <a:extLst>
                <a:ext uri="{FF2B5EF4-FFF2-40B4-BE49-F238E27FC236}">
                  <a16:creationId xmlns:a16="http://schemas.microsoft.com/office/drawing/2014/main" id="{72045446-BB2F-4572-A224-09110EAEAB99}"/>
                </a:ext>
              </a:extLst>
            </p:cNvPr>
            <p:cNvSpPr/>
            <p:nvPr/>
          </p:nvSpPr>
          <p:spPr>
            <a:xfrm>
              <a:off x="5927157" y="3306150"/>
              <a:ext cx="51625" cy="43121"/>
            </a:xfrm>
            <a:custGeom>
              <a:avLst/>
              <a:gdLst/>
              <a:ahLst/>
              <a:cxnLst/>
              <a:rect l="l" t="t" r="r" b="b"/>
              <a:pathLst>
                <a:path w="103249" h="86242" extrusionOk="0">
                  <a:moveTo>
                    <a:pt x="856" y="83399"/>
                  </a:moveTo>
                  <a:cubicBezTo>
                    <a:pt x="-6085" y="74303"/>
                    <a:pt x="31131" y="25153"/>
                    <a:pt x="42130" y="12564"/>
                  </a:cubicBezTo>
                  <a:cubicBezTo>
                    <a:pt x="47251" y="6688"/>
                    <a:pt x="55529" y="-814"/>
                    <a:pt x="64112" y="72"/>
                  </a:cubicBezTo>
                  <a:cubicBezTo>
                    <a:pt x="72261" y="925"/>
                    <a:pt x="75079" y="18086"/>
                    <a:pt x="73662" y="24107"/>
                  </a:cubicBezTo>
                  <a:cubicBezTo>
                    <a:pt x="73436" y="25073"/>
                    <a:pt x="69700" y="33766"/>
                    <a:pt x="69910" y="33943"/>
                  </a:cubicBezTo>
                  <a:cubicBezTo>
                    <a:pt x="70940" y="34829"/>
                    <a:pt x="76995" y="33477"/>
                    <a:pt x="78429" y="33541"/>
                  </a:cubicBezTo>
                  <a:cubicBezTo>
                    <a:pt x="86674" y="33976"/>
                    <a:pt x="97173" y="35537"/>
                    <a:pt x="101763" y="43297"/>
                  </a:cubicBezTo>
                  <a:cubicBezTo>
                    <a:pt x="108237" y="54276"/>
                    <a:pt x="91956" y="63646"/>
                    <a:pt x="83791" y="67091"/>
                  </a:cubicBezTo>
                  <a:cubicBezTo>
                    <a:pt x="58347" y="77845"/>
                    <a:pt x="7813" y="92479"/>
                    <a:pt x="856" y="83399"/>
                  </a:cubicBezTo>
                  <a:lnTo>
                    <a:pt x="856" y="8339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4" name="Google Shape;2880;p35">
              <a:extLst>
                <a:ext uri="{FF2B5EF4-FFF2-40B4-BE49-F238E27FC236}">
                  <a16:creationId xmlns:a16="http://schemas.microsoft.com/office/drawing/2014/main" id="{0CF232D9-6488-4360-A179-428C76011336}"/>
                </a:ext>
              </a:extLst>
            </p:cNvPr>
            <p:cNvSpPr/>
            <p:nvPr/>
          </p:nvSpPr>
          <p:spPr>
            <a:xfrm>
              <a:off x="5961512" y="3275676"/>
              <a:ext cx="49489" cy="57971"/>
            </a:xfrm>
            <a:custGeom>
              <a:avLst/>
              <a:gdLst/>
              <a:ahLst/>
              <a:cxnLst/>
              <a:rect l="l" t="t" r="r" b="b"/>
              <a:pathLst>
                <a:path w="98977" h="115943" extrusionOk="0">
                  <a:moveTo>
                    <a:pt x="43763" y="112810"/>
                  </a:moveTo>
                  <a:lnTo>
                    <a:pt x="43827" y="112810"/>
                  </a:lnTo>
                  <a:cubicBezTo>
                    <a:pt x="43763" y="112842"/>
                    <a:pt x="43715" y="112826"/>
                    <a:pt x="43650" y="112826"/>
                  </a:cubicBezTo>
                  <a:cubicBezTo>
                    <a:pt x="43683" y="112826"/>
                    <a:pt x="43731" y="112826"/>
                    <a:pt x="43763" y="112810"/>
                  </a:cubicBezTo>
                  <a:close/>
                  <a:moveTo>
                    <a:pt x="43457" y="112858"/>
                  </a:moveTo>
                  <a:cubicBezTo>
                    <a:pt x="43505" y="112891"/>
                    <a:pt x="43586" y="112842"/>
                    <a:pt x="43650" y="112826"/>
                  </a:cubicBezTo>
                  <a:cubicBezTo>
                    <a:pt x="43634" y="112826"/>
                    <a:pt x="43618" y="112842"/>
                    <a:pt x="43602" y="112842"/>
                  </a:cubicBezTo>
                  <a:lnTo>
                    <a:pt x="43457" y="112858"/>
                  </a:lnTo>
                  <a:close/>
                  <a:moveTo>
                    <a:pt x="95746" y="108673"/>
                  </a:moveTo>
                  <a:cubicBezTo>
                    <a:pt x="89820" y="107594"/>
                    <a:pt x="83926" y="106644"/>
                    <a:pt x="77952" y="106000"/>
                  </a:cubicBezTo>
                  <a:cubicBezTo>
                    <a:pt x="75584" y="105743"/>
                    <a:pt x="73201" y="105533"/>
                    <a:pt x="70834" y="105405"/>
                  </a:cubicBezTo>
                  <a:cubicBezTo>
                    <a:pt x="67275" y="105228"/>
                    <a:pt x="63716" y="105260"/>
                    <a:pt x="60157" y="105195"/>
                  </a:cubicBezTo>
                  <a:lnTo>
                    <a:pt x="49254" y="105373"/>
                  </a:lnTo>
                  <a:cubicBezTo>
                    <a:pt x="47628" y="105437"/>
                    <a:pt x="43634" y="105389"/>
                    <a:pt x="42604" y="105582"/>
                  </a:cubicBezTo>
                  <a:cubicBezTo>
                    <a:pt x="40285" y="106000"/>
                    <a:pt x="39528" y="107530"/>
                    <a:pt x="39399" y="108125"/>
                  </a:cubicBezTo>
                  <a:cubicBezTo>
                    <a:pt x="39173" y="109027"/>
                    <a:pt x="39061" y="110025"/>
                    <a:pt x="39737" y="111007"/>
                  </a:cubicBezTo>
                  <a:cubicBezTo>
                    <a:pt x="39946" y="111297"/>
                    <a:pt x="40413" y="112295"/>
                    <a:pt x="42056" y="112697"/>
                  </a:cubicBezTo>
                  <a:cubicBezTo>
                    <a:pt x="42523" y="112858"/>
                    <a:pt x="43006" y="112907"/>
                    <a:pt x="43457" y="112858"/>
                  </a:cubicBezTo>
                  <a:cubicBezTo>
                    <a:pt x="43409" y="112826"/>
                    <a:pt x="43377" y="112746"/>
                    <a:pt x="43377" y="112633"/>
                  </a:cubicBezTo>
                  <a:cubicBezTo>
                    <a:pt x="43360" y="112343"/>
                    <a:pt x="43795" y="112295"/>
                    <a:pt x="44423" y="112375"/>
                  </a:cubicBezTo>
                  <a:cubicBezTo>
                    <a:pt x="44230" y="112536"/>
                    <a:pt x="44021" y="112697"/>
                    <a:pt x="43827" y="112810"/>
                  </a:cubicBezTo>
                  <a:cubicBezTo>
                    <a:pt x="44182" y="112730"/>
                    <a:pt x="44520" y="112601"/>
                    <a:pt x="44826" y="112440"/>
                  </a:cubicBezTo>
                  <a:cubicBezTo>
                    <a:pt x="46211" y="112665"/>
                    <a:pt x="48192" y="113261"/>
                    <a:pt x="49045" y="113341"/>
                  </a:cubicBezTo>
                  <a:lnTo>
                    <a:pt x="59690" y="114420"/>
                  </a:lnTo>
                  <a:cubicBezTo>
                    <a:pt x="63233" y="114710"/>
                    <a:pt x="66759" y="115096"/>
                    <a:pt x="70302" y="115289"/>
                  </a:cubicBezTo>
                  <a:cubicBezTo>
                    <a:pt x="73587" y="115466"/>
                    <a:pt x="76873" y="115499"/>
                    <a:pt x="80158" y="115563"/>
                  </a:cubicBezTo>
                  <a:cubicBezTo>
                    <a:pt x="85086" y="115676"/>
                    <a:pt x="89981" y="115676"/>
                    <a:pt x="94909" y="115917"/>
                  </a:cubicBezTo>
                  <a:cubicBezTo>
                    <a:pt x="96906" y="116159"/>
                    <a:pt x="98726" y="114726"/>
                    <a:pt x="98951" y="112730"/>
                  </a:cubicBezTo>
                  <a:cubicBezTo>
                    <a:pt x="99193" y="110717"/>
                    <a:pt x="97759" y="108914"/>
                    <a:pt x="95746" y="108673"/>
                  </a:cubicBezTo>
                  <a:close/>
                  <a:moveTo>
                    <a:pt x="56195" y="97323"/>
                  </a:moveTo>
                  <a:cubicBezTo>
                    <a:pt x="60125" y="96888"/>
                    <a:pt x="64086" y="96615"/>
                    <a:pt x="68032" y="96132"/>
                  </a:cubicBezTo>
                  <a:cubicBezTo>
                    <a:pt x="70689" y="95826"/>
                    <a:pt x="73330" y="95423"/>
                    <a:pt x="75955" y="94989"/>
                  </a:cubicBezTo>
                  <a:cubicBezTo>
                    <a:pt x="82638" y="93878"/>
                    <a:pt x="89224" y="92477"/>
                    <a:pt x="95795" y="90787"/>
                  </a:cubicBezTo>
                  <a:cubicBezTo>
                    <a:pt x="97776" y="90401"/>
                    <a:pt x="99064" y="88485"/>
                    <a:pt x="98661" y="86505"/>
                  </a:cubicBezTo>
                  <a:cubicBezTo>
                    <a:pt x="98275" y="84525"/>
                    <a:pt x="96358" y="83253"/>
                    <a:pt x="94378" y="83639"/>
                  </a:cubicBezTo>
                  <a:cubicBezTo>
                    <a:pt x="88902" y="84380"/>
                    <a:pt x="83427" y="84782"/>
                    <a:pt x="77919" y="85265"/>
                  </a:cubicBezTo>
                  <a:cubicBezTo>
                    <a:pt x="74232" y="85587"/>
                    <a:pt x="70528" y="85877"/>
                    <a:pt x="66840" y="86328"/>
                  </a:cubicBezTo>
                  <a:cubicBezTo>
                    <a:pt x="62846" y="86795"/>
                    <a:pt x="58885" y="87503"/>
                    <a:pt x="54923" y="88147"/>
                  </a:cubicBezTo>
                  <a:lnTo>
                    <a:pt x="42104" y="90401"/>
                  </a:lnTo>
                  <a:cubicBezTo>
                    <a:pt x="41219" y="90562"/>
                    <a:pt x="39206" y="91318"/>
                    <a:pt x="37789" y="91656"/>
                  </a:cubicBezTo>
                  <a:cubicBezTo>
                    <a:pt x="37499" y="91495"/>
                    <a:pt x="37160" y="91399"/>
                    <a:pt x="36822" y="91334"/>
                  </a:cubicBezTo>
                  <a:cubicBezTo>
                    <a:pt x="37016" y="91431"/>
                    <a:pt x="37225" y="91576"/>
                    <a:pt x="37418" y="91737"/>
                  </a:cubicBezTo>
                  <a:cubicBezTo>
                    <a:pt x="36742" y="91866"/>
                    <a:pt x="36275" y="91850"/>
                    <a:pt x="36275" y="91560"/>
                  </a:cubicBezTo>
                  <a:cubicBezTo>
                    <a:pt x="36275" y="91431"/>
                    <a:pt x="36291" y="91350"/>
                    <a:pt x="36339" y="91286"/>
                  </a:cubicBezTo>
                  <a:cubicBezTo>
                    <a:pt x="35856" y="91286"/>
                    <a:pt x="35357" y="91367"/>
                    <a:pt x="34874" y="91576"/>
                  </a:cubicBezTo>
                  <a:cubicBezTo>
                    <a:pt x="33312" y="92139"/>
                    <a:pt x="32909" y="93137"/>
                    <a:pt x="32716" y="93459"/>
                  </a:cubicBezTo>
                  <a:cubicBezTo>
                    <a:pt x="31975" y="94763"/>
                    <a:pt x="31750" y="98192"/>
                    <a:pt x="35969" y="98643"/>
                  </a:cubicBezTo>
                  <a:cubicBezTo>
                    <a:pt x="37064" y="98756"/>
                    <a:pt x="41251" y="98337"/>
                    <a:pt x="42958" y="98257"/>
                  </a:cubicBezTo>
                  <a:lnTo>
                    <a:pt x="56195" y="97323"/>
                  </a:lnTo>
                  <a:close/>
                  <a:moveTo>
                    <a:pt x="35888" y="85330"/>
                  </a:moveTo>
                  <a:cubicBezTo>
                    <a:pt x="35051" y="85764"/>
                    <a:pt x="32748" y="85990"/>
                    <a:pt x="31218" y="86424"/>
                  </a:cubicBezTo>
                  <a:cubicBezTo>
                    <a:pt x="30703" y="88227"/>
                    <a:pt x="28851" y="89322"/>
                    <a:pt x="27015" y="88871"/>
                  </a:cubicBezTo>
                  <a:cubicBezTo>
                    <a:pt x="25050" y="88517"/>
                    <a:pt x="24438" y="87245"/>
                    <a:pt x="24100" y="86537"/>
                  </a:cubicBezTo>
                  <a:cubicBezTo>
                    <a:pt x="23601" y="85491"/>
                    <a:pt x="23714" y="84283"/>
                    <a:pt x="24519" y="82963"/>
                  </a:cubicBezTo>
                  <a:cubicBezTo>
                    <a:pt x="24841" y="82432"/>
                    <a:pt x="25727" y="81675"/>
                    <a:pt x="27031" y="80951"/>
                  </a:cubicBezTo>
                  <a:cubicBezTo>
                    <a:pt x="28416" y="80162"/>
                    <a:pt x="30703" y="79196"/>
                    <a:pt x="31733" y="78488"/>
                  </a:cubicBezTo>
                  <a:lnTo>
                    <a:pt x="42845" y="70905"/>
                  </a:lnTo>
                  <a:cubicBezTo>
                    <a:pt x="45486" y="69199"/>
                    <a:pt x="48143" y="67524"/>
                    <a:pt x="50881" y="65995"/>
                  </a:cubicBezTo>
                  <a:cubicBezTo>
                    <a:pt x="52701" y="64997"/>
                    <a:pt x="54553" y="64031"/>
                    <a:pt x="56421" y="63129"/>
                  </a:cubicBezTo>
                  <a:cubicBezTo>
                    <a:pt x="63361" y="59797"/>
                    <a:pt x="70512" y="56964"/>
                    <a:pt x="77565" y="53824"/>
                  </a:cubicBezTo>
                  <a:cubicBezTo>
                    <a:pt x="79353" y="52907"/>
                    <a:pt x="81559" y="53615"/>
                    <a:pt x="82477" y="55418"/>
                  </a:cubicBezTo>
                  <a:cubicBezTo>
                    <a:pt x="83395" y="57205"/>
                    <a:pt x="82686" y="59411"/>
                    <a:pt x="80883" y="60328"/>
                  </a:cubicBezTo>
                  <a:cubicBezTo>
                    <a:pt x="75343" y="63564"/>
                    <a:pt x="69835" y="66784"/>
                    <a:pt x="64231" y="69907"/>
                  </a:cubicBezTo>
                  <a:cubicBezTo>
                    <a:pt x="61477" y="71452"/>
                    <a:pt x="58724" y="72998"/>
                    <a:pt x="55954" y="74495"/>
                  </a:cubicBezTo>
                  <a:cubicBezTo>
                    <a:pt x="53200" y="75976"/>
                    <a:pt x="50414" y="77377"/>
                    <a:pt x="47676" y="78922"/>
                  </a:cubicBezTo>
                  <a:lnTo>
                    <a:pt x="35888" y="85330"/>
                  </a:lnTo>
                  <a:close/>
                  <a:moveTo>
                    <a:pt x="30590" y="86617"/>
                  </a:moveTo>
                  <a:cubicBezTo>
                    <a:pt x="29962" y="86875"/>
                    <a:pt x="29608" y="87197"/>
                    <a:pt x="29833" y="87648"/>
                  </a:cubicBezTo>
                  <a:cubicBezTo>
                    <a:pt x="29946" y="87889"/>
                    <a:pt x="30139" y="87261"/>
                    <a:pt x="30236" y="87165"/>
                  </a:cubicBezTo>
                  <a:cubicBezTo>
                    <a:pt x="30381" y="86988"/>
                    <a:pt x="30510" y="86811"/>
                    <a:pt x="30590" y="86617"/>
                  </a:cubicBezTo>
                  <a:close/>
                  <a:moveTo>
                    <a:pt x="42008" y="59732"/>
                  </a:moveTo>
                  <a:cubicBezTo>
                    <a:pt x="45019" y="57430"/>
                    <a:pt x="47918" y="54983"/>
                    <a:pt x="50784" y="52488"/>
                  </a:cubicBezTo>
                  <a:cubicBezTo>
                    <a:pt x="55100" y="48753"/>
                    <a:pt x="59207" y="44809"/>
                    <a:pt x="63345" y="40881"/>
                  </a:cubicBezTo>
                  <a:cubicBezTo>
                    <a:pt x="64891" y="39577"/>
                    <a:pt x="65101" y="37275"/>
                    <a:pt x="63796" y="35729"/>
                  </a:cubicBezTo>
                  <a:cubicBezTo>
                    <a:pt x="62508" y="34200"/>
                    <a:pt x="60189" y="33991"/>
                    <a:pt x="58659" y="35295"/>
                  </a:cubicBezTo>
                  <a:cubicBezTo>
                    <a:pt x="54118" y="38659"/>
                    <a:pt x="49480" y="41831"/>
                    <a:pt x="44939" y="45179"/>
                  </a:cubicBezTo>
                  <a:cubicBezTo>
                    <a:pt x="41895" y="47401"/>
                    <a:pt x="38867" y="49639"/>
                    <a:pt x="35937" y="51973"/>
                  </a:cubicBezTo>
                  <a:cubicBezTo>
                    <a:pt x="32233" y="54903"/>
                    <a:pt x="28674" y="57978"/>
                    <a:pt x="25099" y="61053"/>
                  </a:cubicBezTo>
                  <a:cubicBezTo>
                    <a:pt x="21491" y="64127"/>
                    <a:pt x="17997" y="67283"/>
                    <a:pt x="14438" y="70422"/>
                  </a:cubicBezTo>
                  <a:cubicBezTo>
                    <a:pt x="12924" y="71597"/>
                    <a:pt x="12634" y="73803"/>
                    <a:pt x="13826" y="75316"/>
                  </a:cubicBezTo>
                  <a:cubicBezTo>
                    <a:pt x="15002" y="76846"/>
                    <a:pt x="17208" y="77119"/>
                    <a:pt x="18722" y="75944"/>
                  </a:cubicBezTo>
                  <a:cubicBezTo>
                    <a:pt x="22651" y="73288"/>
                    <a:pt x="26580" y="70712"/>
                    <a:pt x="30477" y="68007"/>
                  </a:cubicBezTo>
                  <a:cubicBezTo>
                    <a:pt x="34358" y="65319"/>
                    <a:pt x="38256" y="62614"/>
                    <a:pt x="42008" y="59732"/>
                  </a:cubicBezTo>
                  <a:close/>
                  <a:moveTo>
                    <a:pt x="13343" y="62260"/>
                  </a:moveTo>
                  <a:cubicBezTo>
                    <a:pt x="13133" y="62550"/>
                    <a:pt x="12876" y="62807"/>
                    <a:pt x="12666" y="63017"/>
                  </a:cubicBezTo>
                  <a:lnTo>
                    <a:pt x="12650" y="62663"/>
                  </a:lnTo>
                  <a:lnTo>
                    <a:pt x="12650" y="62614"/>
                  </a:lnTo>
                  <a:cubicBezTo>
                    <a:pt x="12634" y="62807"/>
                    <a:pt x="12586" y="62984"/>
                    <a:pt x="12521" y="63178"/>
                  </a:cubicBezTo>
                  <a:cubicBezTo>
                    <a:pt x="12344" y="63371"/>
                    <a:pt x="12264" y="63516"/>
                    <a:pt x="12360" y="63580"/>
                  </a:cubicBezTo>
                  <a:lnTo>
                    <a:pt x="12377" y="63580"/>
                  </a:lnTo>
                  <a:lnTo>
                    <a:pt x="12312" y="63725"/>
                  </a:lnTo>
                  <a:cubicBezTo>
                    <a:pt x="11443" y="65448"/>
                    <a:pt x="9333" y="66140"/>
                    <a:pt x="7610" y="65270"/>
                  </a:cubicBezTo>
                  <a:cubicBezTo>
                    <a:pt x="7159" y="65077"/>
                    <a:pt x="4776" y="63371"/>
                    <a:pt x="6160" y="60312"/>
                  </a:cubicBezTo>
                  <a:cubicBezTo>
                    <a:pt x="6305" y="59958"/>
                    <a:pt x="6708" y="59233"/>
                    <a:pt x="7272" y="58268"/>
                  </a:cubicBezTo>
                  <a:cubicBezTo>
                    <a:pt x="9961" y="53599"/>
                    <a:pt x="17143" y="42201"/>
                    <a:pt x="17707" y="41299"/>
                  </a:cubicBezTo>
                  <a:cubicBezTo>
                    <a:pt x="19849" y="38160"/>
                    <a:pt x="21749" y="34860"/>
                    <a:pt x="23730" y="31624"/>
                  </a:cubicBezTo>
                  <a:cubicBezTo>
                    <a:pt x="25775" y="28324"/>
                    <a:pt x="27852" y="25040"/>
                    <a:pt x="29930" y="21772"/>
                  </a:cubicBezTo>
                  <a:cubicBezTo>
                    <a:pt x="32780" y="17312"/>
                    <a:pt x="35711" y="12933"/>
                    <a:pt x="38803" y="8635"/>
                  </a:cubicBezTo>
                  <a:cubicBezTo>
                    <a:pt x="39882" y="6929"/>
                    <a:pt x="42137" y="6430"/>
                    <a:pt x="43827" y="7492"/>
                  </a:cubicBezTo>
                  <a:cubicBezTo>
                    <a:pt x="45534" y="8571"/>
                    <a:pt x="46050" y="10825"/>
                    <a:pt x="44971" y="12531"/>
                  </a:cubicBezTo>
                  <a:cubicBezTo>
                    <a:pt x="41154" y="19341"/>
                    <a:pt x="37917" y="26440"/>
                    <a:pt x="34149" y="33298"/>
                  </a:cubicBezTo>
                  <a:cubicBezTo>
                    <a:pt x="33134" y="35166"/>
                    <a:pt x="32056" y="37001"/>
                    <a:pt x="30912" y="38788"/>
                  </a:cubicBezTo>
                  <a:cubicBezTo>
                    <a:pt x="29189" y="41525"/>
                    <a:pt x="27305" y="44149"/>
                    <a:pt x="25372" y="46741"/>
                  </a:cubicBezTo>
                  <a:cubicBezTo>
                    <a:pt x="24712" y="47546"/>
                    <a:pt x="16515" y="57994"/>
                    <a:pt x="13343" y="62260"/>
                  </a:cubicBezTo>
                  <a:close/>
                  <a:moveTo>
                    <a:pt x="12666" y="62469"/>
                  </a:moveTo>
                  <a:cubicBezTo>
                    <a:pt x="12940" y="60876"/>
                    <a:pt x="12151" y="59990"/>
                    <a:pt x="11378" y="59427"/>
                  </a:cubicBezTo>
                  <a:cubicBezTo>
                    <a:pt x="12296" y="60167"/>
                    <a:pt x="12779" y="61310"/>
                    <a:pt x="12666" y="62469"/>
                  </a:cubicBezTo>
                  <a:close/>
                  <a:moveTo>
                    <a:pt x="12377" y="63580"/>
                  </a:moveTo>
                  <a:cubicBezTo>
                    <a:pt x="12666" y="63757"/>
                    <a:pt x="12683" y="63371"/>
                    <a:pt x="12666" y="63017"/>
                  </a:cubicBezTo>
                  <a:lnTo>
                    <a:pt x="12521" y="63178"/>
                  </a:lnTo>
                  <a:cubicBezTo>
                    <a:pt x="12489" y="63323"/>
                    <a:pt x="12425" y="63451"/>
                    <a:pt x="12377" y="63580"/>
                  </a:cubicBezTo>
                  <a:close/>
                  <a:moveTo>
                    <a:pt x="8737" y="51393"/>
                  </a:moveTo>
                  <a:lnTo>
                    <a:pt x="12827" y="40511"/>
                  </a:lnTo>
                  <a:cubicBezTo>
                    <a:pt x="14035" y="37065"/>
                    <a:pt x="15404" y="33653"/>
                    <a:pt x="16580" y="30143"/>
                  </a:cubicBezTo>
                  <a:cubicBezTo>
                    <a:pt x="17353" y="27777"/>
                    <a:pt x="18045" y="25378"/>
                    <a:pt x="18673" y="22963"/>
                  </a:cubicBezTo>
                  <a:cubicBezTo>
                    <a:pt x="20284" y="16765"/>
                    <a:pt x="21443" y="10503"/>
                    <a:pt x="21974" y="4176"/>
                  </a:cubicBezTo>
                  <a:cubicBezTo>
                    <a:pt x="22264" y="2180"/>
                    <a:pt x="20896" y="328"/>
                    <a:pt x="18899" y="38"/>
                  </a:cubicBezTo>
                  <a:cubicBezTo>
                    <a:pt x="16902" y="-251"/>
                    <a:pt x="15050" y="1133"/>
                    <a:pt x="14760" y="3129"/>
                  </a:cubicBezTo>
                  <a:cubicBezTo>
                    <a:pt x="14261" y="5432"/>
                    <a:pt x="13600" y="7701"/>
                    <a:pt x="12940" y="9971"/>
                  </a:cubicBezTo>
                  <a:cubicBezTo>
                    <a:pt x="11604" y="14559"/>
                    <a:pt x="9929" y="19051"/>
                    <a:pt x="8351" y="23591"/>
                  </a:cubicBezTo>
                  <a:cubicBezTo>
                    <a:pt x="7545" y="25909"/>
                    <a:pt x="6772" y="28227"/>
                    <a:pt x="6064" y="30562"/>
                  </a:cubicBezTo>
                  <a:cubicBezTo>
                    <a:pt x="5323" y="32944"/>
                    <a:pt x="4679" y="35343"/>
                    <a:pt x="4019" y="37709"/>
                  </a:cubicBezTo>
                  <a:lnTo>
                    <a:pt x="1136" y="49204"/>
                  </a:lnTo>
                  <a:cubicBezTo>
                    <a:pt x="959" y="50073"/>
                    <a:pt x="1023" y="52166"/>
                    <a:pt x="878" y="53583"/>
                  </a:cubicBezTo>
                  <a:cubicBezTo>
                    <a:pt x="653" y="53840"/>
                    <a:pt x="476" y="54130"/>
                    <a:pt x="331" y="54452"/>
                  </a:cubicBezTo>
                  <a:lnTo>
                    <a:pt x="492" y="54291"/>
                  </a:lnTo>
                  <a:lnTo>
                    <a:pt x="830" y="54017"/>
                  </a:lnTo>
                  <a:cubicBezTo>
                    <a:pt x="733" y="54678"/>
                    <a:pt x="556" y="55096"/>
                    <a:pt x="250" y="55032"/>
                  </a:cubicBezTo>
                  <a:cubicBezTo>
                    <a:pt x="202" y="55032"/>
                    <a:pt x="170" y="55016"/>
                    <a:pt x="138" y="54983"/>
                  </a:cubicBezTo>
                  <a:cubicBezTo>
                    <a:pt x="73" y="55241"/>
                    <a:pt x="41" y="55499"/>
                    <a:pt x="25" y="55772"/>
                  </a:cubicBezTo>
                  <a:cubicBezTo>
                    <a:pt x="-184" y="57849"/>
                    <a:pt x="991" y="58670"/>
                    <a:pt x="1168" y="58863"/>
                  </a:cubicBezTo>
                  <a:cubicBezTo>
                    <a:pt x="1700" y="59427"/>
                    <a:pt x="5597" y="60972"/>
                    <a:pt x="7046" y="57044"/>
                  </a:cubicBezTo>
                  <a:cubicBezTo>
                    <a:pt x="7384" y="56142"/>
                    <a:pt x="8254" y="52730"/>
                    <a:pt x="8737" y="5139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" name="Google Shape;2881;p35">
              <a:extLst>
                <a:ext uri="{FF2B5EF4-FFF2-40B4-BE49-F238E27FC236}">
                  <a16:creationId xmlns:a16="http://schemas.microsoft.com/office/drawing/2014/main" id="{046ACCC2-FD2D-4268-A027-65020D240A15}"/>
                </a:ext>
              </a:extLst>
            </p:cNvPr>
            <p:cNvSpPr/>
            <p:nvPr/>
          </p:nvSpPr>
          <p:spPr>
            <a:xfrm>
              <a:off x="5862735" y="2813031"/>
              <a:ext cx="126982" cy="323134"/>
            </a:xfrm>
            <a:custGeom>
              <a:avLst/>
              <a:gdLst/>
              <a:ahLst/>
              <a:cxnLst/>
              <a:rect l="l" t="t" r="r" b="b"/>
              <a:pathLst>
                <a:path w="253963" h="646268" extrusionOk="0">
                  <a:moveTo>
                    <a:pt x="4220" y="9229"/>
                  </a:moveTo>
                  <a:cubicBezTo>
                    <a:pt x="3914" y="8424"/>
                    <a:pt x="307" y="809"/>
                    <a:pt x="1047" y="84"/>
                  </a:cubicBezTo>
                  <a:cubicBezTo>
                    <a:pt x="1547" y="-399"/>
                    <a:pt x="5927" y="1340"/>
                    <a:pt x="6507" y="1501"/>
                  </a:cubicBezTo>
                  <a:cubicBezTo>
                    <a:pt x="12175" y="3014"/>
                    <a:pt x="17908" y="4351"/>
                    <a:pt x="23561" y="5896"/>
                  </a:cubicBezTo>
                  <a:cubicBezTo>
                    <a:pt x="50503" y="13221"/>
                    <a:pt x="75931" y="26100"/>
                    <a:pt x="95030" y="46111"/>
                  </a:cubicBezTo>
                  <a:cubicBezTo>
                    <a:pt x="105658" y="57251"/>
                    <a:pt x="113646" y="70146"/>
                    <a:pt x="118074" y="84635"/>
                  </a:cubicBezTo>
                  <a:cubicBezTo>
                    <a:pt x="119314" y="88708"/>
                    <a:pt x="118364" y="96645"/>
                    <a:pt x="119637" y="99768"/>
                  </a:cubicBezTo>
                  <a:lnTo>
                    <a:pt x="122584" y="104630"/>
                  </a:lnTo>
                  <a:cubicBezTo>
                    <a:pt x="79232" y="99752"/>
                    <a:pt x="38618" y="74155"/>
                    <a:pt x="17522" y="37611"/>
                  </a:cubicBezTo>
                  <a:cubicBezTo>
                    <a:pt x="12272" y="28515"/>
                    <a:pt x="7859" y="19017"/>
                    <a:pt x="4220" y="9229"/>
                  </a:cubicBezTo>
                  <a:close/>
                  <a:moveTo>
                    <a:pt x="242815" y="68810"/>
                  </a:moveTo>
                  <a:cubicBezTo>
                    <a:pt x="230979" y="71080"/>
                    <a:pt x="219465" y="74026"/>
                    <a:pt x="208369" y="77697"/>
                  </a:cubicBezTo>
                  <a:cubicBezTo>
                    <a:pt x="163842" y="92475"/>
                    <a:pt x="131473" y="124528"/>
                    <a:pt x="123711" y="160541"/>
                  </a:cubicBezTo>
                  <a:lnTo>
                    <a:pt x="129621" y="158448"/>
                  </a:lnTo>
                  <a:cubicBezTo>
                    <a:pt x="133422" y="157627"/>
                    <a:pt x="142826" y="159060"/>
                    <a:pt x="147738" y="158351"/>
                  </a:cubicBezTo>
                  <a:cubicBezTo>
                    <a:pt x="165227" y="155792"/>
                    <a:pt x="180976" y="150125"/>
                    <a:pt x="194729" y="142092"/>
                  </a:cubicBezTo>
                  <a:cubicBezTo>
                    <a:pt x="219481" y="127667"/>
                    <a:pt x="235971" y="107350"/>
                    <a:pt x="245939" y="85327"/>
                  </a:cubicBezTo>
                  <a:cubicBezTo>
                    <a:pt x="248033" y="80691"/>
                    <a:pt x="249885" y="75990"/>
                    <a:pt x="251946" y="71354"/>
                  </a:cubicBezTo>
                  <a:cubicBezTo>
                    <a:pt x="252155" y="70871"/>
                    <a:pt x="254426" y="67345"/>
                    <a:pt x="253879" y="66894"/>
                  </a:cubicBezTo>
                  <a:cubicBezTo>
                    <a:pt x="253057" y="66202"/>
                    <a:pt x="243798" y="68617"/>
                    <a:pt x="242815" y="68810"/>
                  </a:cubicBezTo>
                  <a:close/>
                  <a:moveTo>
                    <a:pt x="234087" y="188633"/>
                  </a:moveTo>
                  <a:cubicBezTo>
                    <a:pt x="230125" y="189776"/>
                    <a:pt x="226019" y="190468"/>
                    <a:pt x="221977" y="191289"/>
                  </a:cubicBezTo>
                  <a:cubicBezTo>
                    <a:pt x="210028" y="193688"/>
                    <a:pt x="198997" y="197359"/>
                    <a:pt x="189238" y="204635"/>
                  </a:cubicBezTo>
                  <a:cubicBezTo>
                    <a:pt x="160202" y="226272"/>
                    <a:pt x="141361" y="261448"/>
                    <a:pt x="137705" y="296527"/>
                  </a:cubicBezTo>
                  <a:lnTo>
                    <a:pt x="135386" y="303433"/>
                  </a:lnTo>
                  <a:cubicBezTo>
                    <a:pt x="135757" y="306009"/>
                    <a:pt x="145210" y="305124"/>
                    <a:pt x="146385" y="304914"/>
                  </a:cubicBezTo>
                  <a:cubicBezTo>
                    <a:pt x="157481" y="302918"/>
                    <a:pt x="167594" y="296012"/>
                    <a:pt x="175388" y="288349"/>
                  </a:cubicBezTo>
                  <a:cubicBezTo>
                    <a:pt x="195502" y="268531"/>
                    <a:pt x="206823" y="239344"/>
                    <a:pt x="221784" y="215792"/>
                  </a:cubicBezTo>
                  <a:cubicBezTo>
                    <a:pt x="226373" y="208563"/>
                    <a:pt x="230464" y="201174"/>
                    <a:pt x="234570" y="193704"/>
                  </a:cubicBezTo>
                  <a:cubicBezTo>
                    <a:pt x="235391" y="192207"/>
                    <a:pt x="239015" y="188295"/>
                    <a:pt x="239111" y="186685"/>
                  </a:cubicBezTo>
                  <a:cubicBezTo>
                    <a:pt x="239208" y="184946"/>
                    <a:pt x="235826" y="188134"/>
                    <a:pt x="234087" y="188633"/>
                  </a:cubicBezTo>
                  <a:close/>
                  <a:moveTo>
                    <a:pt x="218965" y="529685"/>
                  </a:moveTo>
                  <a:cubicBezTo>
                    <a:pt x="215004" y="530812"/>
                    <a:pt x="210913" y="531520"/>
                    <a:pt x="206855" y="532325"/>
                  </a:cubicBezTo>
                  <a:cubicBezTo>
                    <a:pt x="194906" y="534724"/>
                    <a:pt x="183875" y="538394"/>
                    <a:pt x="174116" y="545687"/>
                  </a:cubicBezTo>
                  <a:cubicBezTo>
                    <a:pt x="145081" y="567324"/>
                    <a:pt x="126239" y="602500"/>
                    <a:pt x="122600" y="637563"/>
                  </a:cubicBezTo>
                  <a:lnTo>
                    <a:pt x="120281" y="644485"/>
                  </a:lnTo>
                  <a:cubicBezTo>
                    <a:pt x="120635" y="647045"/>
                    <a:pt x="130088" y="646159"/>
                    <a:pt x="131264" y="645950"/>
                  </a:cubicBezTo>
                  <a:cubicBezTo>
                    <a:pt x="142359" y="643970"/>
                    <a:pt x="152489" y="637064"/>
                    <a:pt x="160267" y="629385"/>
                  </a:cubicBezTo>
                  <a:cubicBezTo>
                    <a:pt x="180380" y="609567"/>
                    <a:pt x="191718" y="580396"/>
                    <a:pt x="206662" y="556827"/>
                  </a:cubicBezTo>
                  <a:cubicBezTo>
                    <a:pt x="211252" y="549615"/>
                    <a:pt x="215342" y="542226"/>
                    <a:pt x="219449" y="534740"/>
                  </a:cubicBezTo>
                  <a:cubicBezTo>
                    <a:pt x="220270" y="533259"/>
                    <a:pt x="223893" y="529347"/>
                    <a:pt x="223990" y="527737"/>
                  </a:cubicBezTo>
                  <a:cubicBezTo>
                    <a:pt x="224103" y="525982"/>
                    <a:pt x="220705" y="529186"/>
                    <a:pt x="218965" y="529685"/>
                  </a:cubicBezTo>
                  <a:close/>
                  <a:moveTo>
                    <a:pt x="38457" y="264957"/>
                  </a:moveTo>
                  <a:cubicBezTo>
                    <a:pt x="29439" y="261512"/>
                    <a:pt x="20340" y="258163"/>
                    <a:pt x="11483" y="254348"/>
                  </a:cubicBezTo>
                  <a:cubicBezTo>
                    <a:pt x="10951" y="254123"/>
                    <a:pt x="4284" y="250452"/>
                    <a:pt x="3882" y="250806"/>
                  </a:cubicBezTo>
                  <a:cubicBezTo>
                    <a:pt x="3801" y="250871"/>
                    <a:pt x="10259" y="261528"/>
                    <a:pt x="10549" y="262075"/>
                  </a:cubicBezTo>
                  <a:cubicBezTo>
                    <a:pt x="17602" y="275647"/>
                    <a:pt x="23416" y="289959"/>
                    <a:pt x="31146" y="303176"/>
                  </a:cubicBezTo>
                  <a:cubicBezTo>
                    <a:pt x="38409" y="315620"/>
                    <a:pt x="47040" y="327549"/>
                    <a:pt x="59038" y="336114"/>
                  </a:cubicBezTo>
                  <a:cubicBezTo>
                    <a:pt x="76204" y="348365"/>
                    <a:pt x="97671" y="349814"/>
                    <a:pt x="115498" y="360326"/>
                  </a:cubicBezTo>
                  <a:lnTo>
                    <a:pt x="116110" y="355352"/>
                  </a:lnTo>
                  <a:cubicBezTo>
                    <a:pt x="119314" y="348123"/>
                    <a:pt x="113565" y="334037"/>
                    <a:pt x="111166" y="327485"/>
                  </a:cubicBezTo>
                  <a:cubicBezTo>
                    <a:pt x="98798" y="293790"/>
                    <a:pt x="71116" y="277402"/>
                    <a:pt x="38457" y="264957"/>
                  </a:cubicBezTo>
                  <a:close/>
                  <a:moveTo>
                    <a:pt x="34576" y="487249"/>
                  </a:moveTo>
                  <a:cubicBezTo>
                    <a:pt x="25558" y="483804"/>
                    <a:pt x="16475" y="480455"/>
                    <a:pt x="7602" y="476640"/>
                  </a:cubicBezTo>
                  <a:cubicBezTo>
                    <a:pt x="7070" y="476414"/>
                    <a:pt x="419" y="472760"/>
                    <a:pt x="1" y="473098"/>
                  </a:cubicBezTo>
                  <a:cubicBezTo>
                    <a:pt x="-80" y="473162"/>
                    <a:pt x="6394" y="483820"/>
                    <a:pt x="6668" y="484367"/>
                  </a:cubicBezTo>
                  <a:cubicBezTo>
                    <a:pt x="13721" y="497938"/>
                    <a:pt x="19551" y="512250"/>
                    <a:pt x="27265" y="525467"/>
                  </a:cubicBezTo>
                  <a:cubicBezTo>
                    <a:pt x="34527" y="537911"/>
                    <a:pt x="43159" y="549841"/>
                    <a:pt x="55157" y="558405"/>
                  </a:cubicBezTo>
                  <a:cubicBezTo>
                    <a:pt x="72323" y="570656"/>
                    <a:pt x="93790" y="572105"/>
                    <a:pt x="111617" y="582618"/>
                  </a:cubicBezTo>
                  <a:lnTo>
                    <a:pt x="112229" y="577643"/>
                  </a:lnTo>
                  <a:cubicBezTo>
                    <a:pt x="115433" y="570415"/>
                    <a:pt x="109684" y="556328"/>
                    <a:pt x="107285" y="549776"/>
                  </a:cubicBezTo>
                  <a:cubicBezTo>
                    <a:pt x="94917" y="516082"/>
                    <a:pt x="67251" y="499693"/>
                    <a:pt x="34576" y="48724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6" name="Google Shape;2882;p35">
              <a:extLst>
                <a:ext uri="{FF2B5EF4-FFF2-40B4-BE49-F238E27FC236}">
                  <a16:creationId xmlns:a16="http://schemas.microsoft.com/office/drawing/2014/main" id="{613B1FDE-BD7A-4874-A5C0-F8FDB4544E7C}"/>
                </a:ext>
              </a:extLst>
            </p:cNvPr>
            <p:cNvSpPr/>
            <p:nvPr/>
          </p:nvSpPr>
          <p:spPr>
            <a:xfrm>
              <a:off x="5856538" y="2735435"/>
              <a:ext cx="146447" cy="57592"/>
            </a:xfrm>
            <a:custGeom>
              <a:avLst/>
              <a:gdLst/>
              <a:ahLst/>
              <a:cxnLst/>
              <a:rect l="l" t="t" r="r" b="b"/>
              <a:pathLst>
                <a:path w="292894" h="115184" extrusionOk="0">
                  <a:moveTo>
                    <a:pt x="216738" y="36549"/>
                  </a:moveTo>
                  <a:cubicBezTo>
                    <a:pt x="228703" y="32411"/>
                    <a:pt x="240685" y="29449"/>
                    <a:pt x="251667" y="27791"/>
                  </a:cubicBezTo>
                  <a:cubicBezTo>
                    <a:pt x="256982" y="26970"/>
                    <a:pt x="262441" y="26712"/>
                    <a:pt x="267836" y="26728"/>
                  </a:cubicBezTo>
                  <a:cubicBezTo>
                    <a:pt x="272119" y="26745"/>
                    <a:pt x="276451" y="27050"/>
                    <a:pt x="280606" y="28129"/>
                  </a:cubicBezTo>
                  <a:cubicBezTo>
                    <a:pt x="310543" y="35905"/>
                    <a:pt x="277772" y="62935"/>
                    <a:pt x="266580" y="71724"/>
                  </a:cubicBezTo>
                  <a:cubicBezTo>
                    <a:pt x="259011" y="77665"/>
                    <a:pt x="241876" y="84443"/>
                    <a:pt x="232472" y="89288"/>
                  </a:cubicBezTo>
                  <a:cubicBezTo>
                    <a:pt x="202889" y="104502"/>
                    <a:pt x="169602" y="117075"/>
                    <a:pt x="136460" y="114950"/>
                  </a:cubicBezTo>
                  <a:cubicBezTo>
                    <a:pt x="98117" y="112503"/>
                    <a:pt x="7774" y="83831"/>
                    <a:pt x="2444" y="74606"/>
                  </a:cubicBezTo>
                  <a:cubicBezTo>
                    <a:pt x="-3917" y="63579"/>
                    <a:pt x="2814" y="53839"/>
                    <a:pt x="14860" y="52148"/>
                  </a:cubicBezTo>
                  <a:cubicBezTo>
                    <a:pt x="18274" y="51665"/>
                    <a:pt x="21752" y="51633"/>
                    <a:pt x="25198" y="51778"/>
                  </a:cubicBezTo>
                  <a:cubicBezTo>
                    <a:pt x="29321" y="51939"/>
                    <a:pt x="33444" y="52326"/>
                    <a:pt x="37550" y="52905"/>
                  </a:cubicBezTo>
                  <a:cubicBezTo>
                    <a:pt x="33943" y="50667"/>
                    <a:pt x="30480" y="48204"/>
                    <a:pt x="27195" y="45419"/>
                  </a:cubicBezTo>
                  <a:cubicBezTo>
                    <a:pt x="18709" y="38287"/>
                    <a:pt x="431" y="16345"/>
                    <a:pt x="11993" y="5011"/>
                  </a:cubicBezTo>
                  <a:cubicBezTo>
                    <a:pt x="20190" y="-3038"/>
                    <a:pt x="37276" y="439"/>
                    <a:pt x="47067" y="2918"/>
                  </a:cubicBezTo>
                  <a:cubicBezTo>
                    <a:pt x="64234" y="7281"/>
                    <a:pt x="81095" y="15862"/>
                    <a:pt x="96152" y="26745"/>
                  </a:cubicBezTo>
                  <a:cubicBezTo>
                    <a:pt x="99759" y="18599"/>
                    <a:pt x="105718" y="15137"/>
                    <a:pt x="112707" y="13882"/>
                  </a:cubicBezTo>
                  <a:cubicBezTo>
                    <a:pt x="117506" y="1711"/>
                    <a:pt x="138425" y="-4793"/>
                    <a:pt x="144979" y="9519"/>
                  </a:cubicBezTo>
                  <a:cubicBezTo>
                    <a:pt x="145672" y="11048"/>
                    <a:pt x="146267" y="12658"/>
                    <a:pt x="146767" y="14300"/>
                  </a:cubicBezTo>
                  <a:cubicBezTo>
                    <a:pt x="154174" y="13833"/>
                    <a:pt x="162017" y="12690"/>
                    <a:pt x="168072" y="17584"/>
                  </a:cubicBezTo>
                  <a:cubicBezTo>
                    <a:pt x="168394" y="17842"/>
                    <a:pt x="168700" y="18116"/>
                    <a:pt x="168990" y="18389"/>
                  </a:cubicBezTo>
                  <a:cubicBezTo>
                    <a:pt x="170472" y="16844"/>
                    <a:pt x="172050" y="15363"/>
                    <a:pt x="173708" y="13962"/>
                  </a:cubicBezTo>
                  <a:cubicBezTo>
                    <a:pt x="184901" y="4609"/>
                    <a:pt x="207494" y="-2330"/>
                    <a:pt x="220651" y="7764"/>
                  </a:cubicBezTo>
                  <a:cubicBezTo>
                    <a:pt x="228510" y="13801"/>
                    <a:pt x="222213" y="25907"/>
                    <a:pt x="218815" y="32701"/>
                  </a:cubicBezTo>
                  <a:cubicBezTo>
                    <a:pt x="218155" y="34005"/>
                    <a:pt x="217463" y="35293"/>
                    <a:pt x="216738" y="36549"/>
                  </a:cubicBezTo>
                  <a:lnTo>
                    <a:pt x="216738" y="3654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7" name="Google Shape;2883;p35">
              <a:extLst>
                <a:ext uri="{FF2B5EF4-FFF2-40B4-BE49-F238E27FC236}">
                  <a16:creationId xmlns:a16="http://schemas.microsoft.com/office/drawing/2014/main" id="{957AE0DF-18F1-4356-B63A-90E44AC85639}"/>
                </a:ext>
              </a:extLst>
            </p:cNvPr>
            <p:cNvSpPr/>
            <p:nvPr/>
          </p:nvSpPr>
          <p:spPr>
            <a:xfrm>
              <a:off x="5878646" y="2740458"/>
              <a:ext cx="85486" cy="48701"/>
            </a:xfrm>
            <a:custGeom>
              <a:avLst/>
              <a:gdLst/>
              <a:ahLst/>
              <a:cxnLst/>
              <a:rect l="l" t="t" r="r" b="b"/>
              <a:pathLst>
                <a:path w="170972" h="97401" extrusionOk="0">
                  <a:moveTo>
                    <a:pt x="167159" y="32234"/>
                  </a:moveTo>
                  <a:cubicBezTo>
                    <a:pt x="166772" y="32283"/>
                    <a:pt x="165806" y="32508"/>
                    <a:pt x="165741" y="32524"/>
                  </a:cubicBezTo>
                  <a:lnTo>
                    <a:pt x="163020" y="33490"/>
                  </a:lnTo>
                  <a:lnTo>
                    <a:pt x="156884" y="35808"/>
                  </a:lnTo>
                  <a:cubicBezTo>
                    <a:pt x="153325" y="37193"/>
                    <a:pt x="149815" y="38690"/>
                    <a:pt x="146352" y="40251"/>
                  </a:cubicBezTo>
                  <a:cubicBezTo>
                    <a:pt x="142906" y="41813"/>
                    <a:pt x="139492" y="43439"/>
                    <a:pt x="136094" y="45081"/>
                  </a:cubicBezTo>
                  <a:cubicBezTo>
                    <a:pt x="132439" y="46868"/>
                    <a:pt x="128670" y="48671"/>
                    <a:pt x="124999" y="50667"/>
                  </a:cubicBezTo>
                  <a:cubicBezTo>
                    <a:pt x="123581" y="51440"/>
                    <a:pt x="122293" y="52374"/>
                    <a:pt x="120908" y="53179"/>
                  </a:cubicBezTo>
                  <a:cubicBezTo>
                    <a:pt x="122986" y="49154"/>
                    <a:pt x="124854" y="44968"/>
                    <a:pt x="126190" y="40541"/>
                  </a:cubicBezTo>
                  <a:cubicBezTo>
                    <a:pt x="126995" y="37901"/>
                    <a:pt x="127607" y="35196"/>
                    <a:pt x="128042" y="32492"/>
                  </a:cubicBezTo>
                  <a:cubicBezTo>
                    <a:pt x="128493" y="29755"/>
                    <a:pt x="128686" y="27002"/>
                    <a:pt x="128863" y="24298"/>
                  </a:cubicBezTo>
                  <a:cubicBezTo>
                    <a:pt x="128944" y="22672"/>
                    <a:pt x="129008" y="21046"/>
                    <a:pt x="128960" y="19387"/>
                  </a:cubicBezTo>
                  <a:cubicBezTo>
                    <a:pt x="128912" y="17681"/>
                    <a:pt x="128799" y="15991"/>
                    <a:pt x="128541" y="14316"/>
                  </a:cubicBezTo>
                  <a:cubicBezTo>
                    <a:pt x="128509" y="14188"/>
                    <a:pt x="127978" y="13270"/>
                    <a:pt x="127656" y="12465"/>
                  </a:cubicBezTo>
                  <a:cubicBezTo>
                    <a:pt x="127462" y="12755"/>
                    <a:pt x="127237" y="13028"/>
                    <a:pt x="127060" y="13254"/>
                  </a:cubicBezTo>
                  <a:cubicBezTo>
                    <a:pt x="127301" y="12916"/>
                    <a:pt x="127462" y="12562"/>
                    <a:pt x="127559" y="12175"/>
                  </a:cubicBezTo>
                  <a:lnTo>
                    <a:pt x="127656" y="12465"/>
                  </a:lnTo>
                  <a:cubicBezTo>
                    <a:pt x="128155" y="11741"/>
                    <a:pt x="128493" y="11000"/>
                    <a:pt x="127672" y="11193"/>
                  </a:cubicBezTo>
                  <a:lnTo>
                    <a:pt x="127656" y="11193"/>
                  </a:lnTo>
                  <a:cubicBezTo>
                    <a:pt x="127623" y="10437"/>
                    <a:pt x="127253" y="9744"/>
                    <a:pt x="126722" y="9149"/>
                  </a:cubicBezTo>
                  <a:cubicBezTo>
                    <a:pt x="126641" y="8875"/>
                    <a:pt x="126754" y="8489"/>
                    <a:pt x="126625" y="8263"/>
                  </a:cubicBezTo>
                  <a:cubicBezTo>
                    <a:pt x="126094" y="7426"/>
                    <a:pt x="125353" y="6525"/>
                    <a:pt x="123855" y="6380"/>
                  </a:cubicBezTo>
                  <a:cubicBezTo>
                    <a:pt x="122035" y="6122"/>
                    <a:pt x="120328" y="7362"/>
                    <a:pt x="120006" y="9165"/>
                  </a:cubicBezTo>
                  <a:lnTo>
                    <a:pt x="117381" y="10968"/>
                  </a:lnTo>
                  <a:cubicBezTo>
                    <a:pt x="115626" y="11982"/>
                    <a:pt x="113742" y="12787"/>
                    <a:pt x="111793" y="13511"/>
                  </a:cubicBezTo>
                  <a:cubicBezTo>
                    <a:pt x="108782" y="14654"/>
                    <a:pt x="105642" y="15492"/>
                    <a:pt x="102550" y="16248"/>
                  </a:cubicBezTo>
                  <a:cubicBezTo>
                    <a:pt x="97590" y="17552"/>
                    <a:pt x="92501" y="18405"/>
                    <a:pt x="87412" y="19130"/>
                  </a:cubicBezTo>
                  <a:cubicBezTo>
                    <a:pt x="82355" y="19854"/>
                    <a:pt x="77283" y="20434"/>
                    <a:pt x="72178" y="20402"/>
                  </a:cubicBezTo>
                  <a:cubicBezTo>
                    <a:pt x="69505" y="20434"/>
                    <a:pt x="66815" y="20402"/>
                    <a:pt x="64174" y="20048"/>
                  </a:cubicBezTo>
                  <a:cubicBezTo>
                    <a:pt x="61694" y="19709"/>
                    <a:pt x="59262" y="19178"/>
                    <a:pt x="56992" y="18100"/>
                  </a:cubicBezTo>
                  <a:cubicBezTo>
                    <a:pt x="55253" y="17166"/>
                    <a:pt x="53095" y="17826"/>
                    <a:pt x="52161" y="19548"/>
                  </a:cubicBezTo>
                  <a:cubicBezTo>
                    <a:pt x="51742" y="20305"/>
                    <a:pt x="51758" y="21142"/>
                    <a:pt x="51919" y="21931"/>
                  </a:cubicBezTo>
                  <a:cubicBezTo>
                    <a:pt x="51887" y="21995"/>
                    <a:pt x="51806" y="21995"/>
                    <a:pt x="51790" y="22060"/>
                  </a:cubicBezTo>
                  <a:cubicBezTo>
                    <a:pt x="51420" y="23042"/>
                    <a:pt x="51549" y="24104"/>
                    <a:pt x="52048" y="24958"/>
                  </a:cubicBezTo>
                  <a:lnTo>
                    <a:pt x="52096" y="24942"/>
                  </a:lnTo>
                  <a:cubicBezTo>
                    <a:pt x="52306" y="24893"/>
                    <a:pt x="52354" y="25103"/>
                    <a:pt x="52322" y="25376"/>
                  </a:cubicBezTo>
                  <a:cubicBezTo>
                    <a:pt x="52547" y="25650"/>
                    <a:pt x="52821" y="25891"/>
                    <a:pt x="53127" y="26101"/>
                  </a:cubicBezTo>
                  <a:lnTo>
                    <a:pt x="52773" y="25907"/>
                  </a:lnTo>
                  <a:cubicBezTo>
                    <a:pt x="52579" y="25779"/>
                    <a:pt x="52595" y="25795"/>
                    <a:pt x="52386" y="25666"/>
                  </a:cubicBezTo>
                  <a:lnTo>
                    <a:pt x="52289" y="25602"/>
                  </a:lnTo>
                  <a:cubicBezTo>
                    <a:pt x="52241" y="25940"/>
                    <a:pt x="52128" y="26310"/>
                    <a:pt x="52145" y="26423"/>
                  </a:cubicBezTo>
                  <a:lnTo>
                    <a:pt x="53240" y="35100"/>
                  </a:lnTo>
                  <a:cubicBezTo>
                    <a:pt x="53690" y="37434"/>
                    <a:pt x="54206" y="39785"/>
                    <a:pt x="54979" y="42055"/>
                  </a:cubicBezTo>
                  <a:cubicBezTo>
                    <a:pt x="55752" y="44324"/>
                    <a:pt x="56718" y="46530"/>
                    <a:pt x="57878" y="48639"/>
                  </a:cubicBezTo>
                  <a:cubicBezTo>
                    <a:pt x="59746" y="52068"/>
                    <a:pt x="62129" y="55159"/>
                    <a:pt x="64722" y="58073"/>
                  </a:cubicBezTo>
                  <a:cubicBezTo>
                    <a:pt x="62403" y="57042"/>
                    <a:pt x="60116" y="55964"/>
                    <a:pt x="57733" y="55062"/>
                  </a:cubicBezTo>
                  <a:cubicBezTo>
                    <a:pt x="52273" y="52986"/>
                    <a:pt x="46669" y="51231"/>
                    <a:pt x="41146" y="49347"/>
                  </a:cubicBezTo>
                  <a:cubicBezTo>
                    <a:pt x="33754" y="47045"/>
                    <a:pt x="26555" y="44775"/>
                    <a:pt x="19115" y="43487"/>
                  </a:cubicBezTo>
                  <a:cubicBezTo>
                    <a:pt x="14043" y="42618"/>
                    <a:pt x="8906" y="42167"/>
                    <a:pt x="3559" y="42376"/>
                  </a:cubicBezTo>
                  <a:cubicBezTo>
                    <a:pt x="1594" y="42376"/>
                    <a:pt x="0" y="43970"/>
                    <a:pt x="0" y="45934"/>
                  </a:cubicBezTo>
                  <a:cubicBezTo>
                    <a:pt x="-16" y="47898"/>
                    <a:pt x="1594" y="49492"/>
                    <a:pt x="3559" y="49492"/>
                  </a:cubicBezTo>
                  <a:cubicBezTo>
                    <a:pt x="8374" y="49669"/>
                    <a:pt x="12948" y="50474"/>
                    <a:pt x="17441" y="51569"/>
                  </a:cubicBezTo>
                  <a:cubicBezTo>
                    <a:pt x="24430" y="53243"/>
                    <a:pt x="31177" y="55722"/>
                    <a:pt x="38086" y="58298"/>
                  </a:cubicBezTo>
                  <a:cubicBezTo>
                    <a:pt x="44431" y="60471"/>
                    <a:pt x="50824" y="62613"/>
                    <a:pt x="57121" y="64931"/>
                  </a:cubicBezTo>
                  <a:cubicBezTo>
                    <a:pt x="59778" y="65913"/>
                    <a:pt x="62419" y="66879"/>
                    <a:pt x="65012" y="67974"/>
                  </a:cubicBezTo>
                  <a:cubicBezTo>
                    <a:pt x="68297" y="69358"/>
                    <a:pt x="71518" y="70887"/>
                    <a:pt x="74658" y="72578"/>
                  </a:cubicBezTo>
                  <a:cubicBezTo>
                    <a:pt x="77798" y="74268"/>
                    <a:pt x="80858" y="76103"/>
                    <a:pt x="83773" y="78116"/>
                  </a:cubicBezTo>
                  <a:lnTo>
                    <a:pt x="88765" y="81963"/>
                  </a:lnTo>
                  <a:cubicBezTo>
                    <a:pt x="88861" y="82060"/>
                    <a:pt x="89989" y="83396"/>
                    <a:pt x="90440" y="83943"/>
                  </a:cubicBezTo>
                  <a:cubicBezTo>
                    <a:pt x="90472" y="83992"/>
                    <a:pt x="90504" y="84024"/>
                    <a:pt x="90552" y="84072"/>
                  </a:cubicBezTo>
                  <a:cubicBezTo>
                    <a:pt x="90874" y="84539"/>
                    <a:pt x="91502" y="84604"/>
                    <a:pt x="92002" y="84861"/>
                  </a:cubicBezTo>
                  <a:cubicBezTo>
                    <a:pt x="90826" y="87260"/>
                    <a:pt x="89667" y="89659"/>
                    <a:pt x="88346" y="91961"/>
                  </a:cubicBezTo>
                  <a:cubicBezTo>
                    <a:pt x="87299" y="93619"/>
                    <a:pt x="87815" y="95824"/>
                    <a:pt x="89473" y="96871"/>
                  </a:cubicBezTo>
                  <a:cubicBezTo>
                    <a:pt x="91148" y="97901"/>
                    <a:pt x="93338" y="97386"/>
                    <a:pt x="94385" y="95728"/>
                  </a:cubicBezTo>
                  <a:cubicBezTo>
                    <a:pt x="97735" y="90769"/>
                    <a:pt x="100424" y="85425"/>
                    <a:pt x="103741" y="80466"/>
                  </a:cubicBezTo>
                  <a:cubicBezTo>
                    <a:pt x="105046" y="78550"/>
                    <a:pt x="106447" y="76683"/>
                    <a:pt x="108041" y="74944"/>
                  </a:cubicBezTo>
                  <a:cubicBezTo>
                    <a:pt x="111391" y="71209"/>
                    <a:pt x="115417" y="68118"/>
                    <a:pt x="119636" y="65205"/>
                  </a:cubicBezTo>
                  <a:cubicBezTo>
                    <a:pt x="126206" y="60665"/>
                    <a:pt x="133340" y="56720"/>
                    <a:pt x="140217" y="53082"/>
                  </a:cubicBezTo>
                  <a:cubicBezTo>
                    <a:pt x="144114" y="50925"/>
                    <a:pt x="148027" y="48784"/>
                    <a:pt x="151989" y="46723"/>
                  </a:cubicBezTo>
                  <a:cubicBezTo>
                    <a:pt x="154597" y="45371"/>
                    <a:pt x="157222" y="44035"/>
                    <a:pt x="159880" y="42779"/>
                  </a:cubicBezTo>
                  <a:lnTo>
                    <a:pt x="165774" y="40026"/>
                  </a:lnTo>
                  <a:lnTo>
                    <a:pt x="167754" y="39141"/>
                  </a:lnTo>
                  <a:lnTo>
                    <a:pt x="167738" y="39125"/>
                  </a:lnTo>
                  <a:cubicBezTo>
                    <a:pt x="167738" y="39092"/>
                    <a:pt x="167754" y="39076"/>
                    <a:pt x="167770" y="39060"/>
                  </a:cubicBezTo>
                  <a:cubicBezTo>
                    <a:pt x="167706" y="39028"/>
                    <a:pt x="167626" y="39012"/>
                    <a:pt x="167593" y="38996"/>
                  </a:cubicBezTo>
                  <a:cubicBezTo>
                    <a:pt x="167674" y="39012"/>
                    <a:pt x="167770" y="39012"/>
                    <a:pt x="167851" y="39012"/>
                  </a:cubicBezTo>
                  <a:cubicBezTo>
                    <a:pt x="167996" y="38931"/>
                    <a:pt x="168254" y="38883"/>
                    <a:pt x="168270" y="38980"/>
                  </a:cubicBezTo>
                  <a:cubicBezTo>
                    <a:pt x="169365" y="38819"/>
                    <a:pt x="170363" y="38143"/>
                    <a:pt x="170879" y="37080"/>
                  </a:cubicBezTo>
                  <a:cubicBezTo>
                    <a:pt x="171136" y="36613"/>
                    <a:pt x="171136" y="31735"/>
                    <a:pt x="167159" y="32234"/>
                  </a:cubicBezTo>
                  <a:close/>
                  <a:moveTo>
                    <a:pt x="101278" y="69117"/>
                  </a:moveTo>
                  <a:cubicBezTo>
                    <a:pt x="99506" y="71306"/>
                    <a:pt x="97944" y="73608"/>
                    <a:pt x="96559" y="76007"/>
                  </a:cubicBezTo>
                  <a:cubicBezTo>
                    <a:pt x="96044" y="76908"/>
                    <a:pt x="95609" y="77858"/>
                    <a:pt x="95126" y="78776"/>
                  </a:cubicBezTo>
                  <a:cubicBezTo>
                    <a:pt x="94514" y="77939"/>
                    <a:pt x="93854" y="77053"/>
                    <a:pt x="93773" y="76957"/>
                  </a:cubicBezTo>
                  <a:cubicBezTo>
                    <a:pt x="93097" y="76216"/>
                    <a:pt x="92372" y="75524"/>
                    <a:pt x="91631" y="74848"/>
                  </a:cubicBezTo>
                  <a:cubicBezTo>
                    <a:pt x="90568" y="73850"/>
                    <a:pt x="89441" y="72932"/>
                    <a:pt x="88314" y="72014"/>
                  </a:cubicBezTo>
                  <a:cubicBezTo>
                    <a:pt x="85302" y="69616"/>
                    <a:pt x="82146" y="67394"/>
                    <a:pt x="78861" y="65333"/>
                  </a:cubicBezTo>
                  <a:cubicBezTo>
                    <a:pt x="76220" y="63707"/>
                    <a:pt x="73466" y="62275"/>
                    <a:pt x="70712" y="60874"/>
                  </a:cubicBezTo>
                  <a:cubicBezTo>
                    <a:pt x="70954" y="60745"/>
                    <a:pt x="71260" y="60826"/>
                    <a:pt x="71501" y="60632"/>
                  </a:cubicBezTo>
                  <a:cubicBezTo>
                    <a:pt x="73031" y="59393"/>
                    <a:pt x="73257" y="57139"/>
                    <a:pt x="72017" y="55626"/>
                  </a:cubicBezTo>
                  <a:cubicBezTo>
                    <a:pt x="70133" y="52841"/>
                    <a:pt x="68699" y="49846"/>
                    <a:pt x="67298" y="46804"/>
                  </a:cubicBezTo>
                  <a:cubicBezTo>
                    <a:pt x="66252" y="44550"/>
                    <a:pt x="65350" y="42248"/>
                    <a:pt x="64432" y="39946"/>
                  </a:cubicBezTo>
                  <a:cubicBezTo>
                    <a:pt x="63514" y="37611"/>
                    <a:pt x="62515" y="35309"/>
                    <a:pt x="61775" y="32943"/>
                  </a:cubicBezTo>
                  <a:lnTo>
                    <a:pt x="59987" y="27083"/>
                  </a:lnTo>
                  <a:cubicBezTo>
                    <a:pt x="60293" y="27179"/>
                    <a:pt x="60551" y="27372"/>
                    <a:pt x="60857" y="27453"/>
                  </a:cubicBezTo>
                  <a:cubicBezTo>
                    <a:pt x="64432" y="28483"/>
                    <a:pt x="68184" y="28902"/>
                    <a:pt x="71888" y="29208"/>
                  </a:cubicBezTo>
                  <a:cubicBezTo>
                    <a:pt x="77508" y="29530"/>
                    <a:pt x="83161" y="29449"/>
                    <a:pt x="88733" y="28676"/>
                  </a:cubicBezTo>
                  <a:cubicBezTo>
                    <a:pt x="94272" y="27920"/>
                    <a:pt x="99699" y="26503"/>
                    <a:pt x="105014" y="24861"/>
                  </a:cubicBezTo>
                  <a:cubicBezTo>
                    <a:pt x="108363" y="23750"/>
                    <a:pt x="111777" y="22543"/>
                    <a:pt x="114998" y="20981"/>
                  </a:cubicBezTo>
                  <a:cubicBezTo>
                    <a:pt x="117092" y="19983"/>
                    <a:pt x="119088" y="18824"/>
                    <a:pt x="120956" y="17536"/>
                  </a:cubicBezTo>
                  <a:cubicBezTo>
                    <a:pt x="120908" y="18035"/>
                    <a:pt x="120908" y="18518"/>
                    <a:pt x="120844" y="19017"/>
                  </a:cubicBezTo>
                  <a:cubicBezTo>
                    <a:pt x="120667" y="20450"/>
                    <a:pt x="120425" y="21883"/>
                    <a:pt x="120151" y="23283"/>
                  </a:cubicBezTo>
                  <a:cubicBezTo>
                    <a:pt x="119668" y="26262"/>
                    <a:pt x="118943" y="29240"/>
                    <a:pt x="118332" y="32266"/>
                  </a:cubicBezTo>
                  <a:cubicBezTo>
                    <a:pt x="117720" y="35229"/>
                    <a:pt x="117140" y="38207"/>
                    <a:pt x="116447" y="41153"/>
                  </a:cubicBezTo>
                  <a:cubicBezTo>
                    <a:pt x="115513" y="45129"/>
                    <a:pt x="114563" y="49041"/>
                    <a:pt x="113146" y="52792"/>
                  </a:cubicBezTo>
                  <a:cubicBezTo>
                    <a:pt x="112389" y="54386"/>
                    <a:pt x="113082" y="56157"/>
                    <a:pt x="114499" y="57123"/>
                  </a:cubicBezTo>
                  <a:cubicBezTo>
                    <a:pt x="114386" y="57203"/>
                    <a:pt x="114257" y="57268"/>
                    <a:pt x="114161" y="57332"/>
                  </a:cubicBezTo>
                  <a:cubicBezTo>
                    <a:pt x="109346" y="60745"/>
                    <a:pt x="104965" y="64657"/>
                    <a:pt x="101278" y="69117"/>
                  </a:cubicBezTo>
                  <a:close/>
                  <a:moveTo>
                    <a:pt x="166321" y="38674"/>
                  </a:moveTo>
                  <a:cubicBezTo>
                    <a:pt x="165919" y="38465"/>
                    <a:pt x="165548" y="38191"/>
                    <a:pt x="165274" y="37869"/>
                  </a:cubicBezTo>
                  <a:cubicBezTo>
                    <a:pt x="165645" y="38320"/>
                    <a:pt x="166289" y="38915"/>
                    <a:pt x="167432" y="38980"/>
                  </a:cubicBezTo>
                  <a:cubicBezTo>
                    <a:pt x="167062" y="38947"/>
                    <a:pt x="166692" y="38835"/>
                    <a:pt x="166321" y="38674"/>
                  </a:cubicBezTo>
                  <a:close/>
                  <a:moveTo>
                    <a:pt x="168125" y="38996"/>
                  </a:moveTo>
                  <a:lnTo>
                    <a:pt x="168270" y="38980"/>
                  </a:lnTo>
                  <a:cubicBezTo>
                    <a:pt x="168318" y="39173"/>
                    <a:pt x="168109" y="39141"/>
                    <a:pt x="167899" y="39092"/>
                  </a:cubicBezTo>
                  <a:cubicBezTo>
                    <a:pt x="167867" y="39125"/>
                    <a:pt x="167787" y="39189"/>
                    <a:pt x="167754" y="39141"/>
                  </a:cubicBezTo>
                  <a:lnTo>
                    <a:pt x="167883" y="39092"/>
                  </a:lnTo>
                  <a:lnTo>
                    <a:pt x="167770" y="39060"/>
                  </a:lnTo>
                  <a:lnTo>
                    <a:pt x="167803" y="39028"/>
                  </a:lnTo>
                  <a:lnTo>
                    <a:pt x="167851" y="39012"/>
                  </a:lnTo>
                  <a:lnTo>
                    <a:pt x="167964" y="39012"/>
                  </a:lnTo>
                  <a:cubicBezTo>
                    <a:pt x="168028" y="38996"/>
                    <a:pt x="168076" y="38996"/>
                    <a:pt x="168125" y="38996"/>
                  </a:cubicBezTo>
                  <a:close/>
                  <a:moveTo>
                    <a:pt x="52322" y="25376"/>
                  </a:moveTo>
                  <a:cubicBezTo>
                    <a:pt x="52322" y="25441"/>
                    <a:pt x="52306" y="25521"/>
                    <a:pt x="52289" y="25602"/>
                  </a:cubicBezTo>
                  <a:cubicBezTo>
                    <a:pt x="51887" y="25328"/>
                    <a:pt x="51661" y="25054"/>
                    <a:pt x="52048" y="24958"/>
                  </a:cubicBezTo>
                  <a:cubicBezTo>
                    <a:pt x="52128" y="25103"/>
                    <a:pt x="52225" y="25231"/>
                    <a:pt x="52322" y="25376"/>
                  </a:cubicBezTo>
                  <a:close/>
                  <a:moveTo>
                    <a:pt x="64206" y="7152"/>
                  </a:moveTo>
                  <a:cubicBezTo>
                    <a:pt x="63852" y="5221"/>
                    <a:pt x="65124" y="3353"/>
                    <a:pt x="67057" y="3015"/>
                  </a:cubicBezTo>
                  <a:cubicBezTo>
                    <a:pt x="71018" y="1888"/>
                    <a:pt x="75044" y="938"/>
                    <a:pt x="79199" y="423"/>
                  </a:cubicBezTo>
                  <a:cubicBezTo>
                    <a:pt x="81228" y="166"/>
                    <a:pt x="83257" y="37"/>
                    <a:pt x="85286" y="5"/>
                  </a:cubicBezTo>
                  <a:cubicBezTo>
                    <a:pt x="87332" y="-28"/>
                    <a:pt x="89328" y="117"/>
                    <a:pt x="91325" y="198"/>
                  </a:cubicBezTo>
                  <a:lnTo>
                    <a:pt x="98443" y="938"/>
                  </a:lnTo>
                  <a:cubicBezTo>
                    <a:pt x="98781" y="987"/>
                    <a:pt x="99587" y="1518"/>
                    <a:pt x="100118" y="1679"/>
                  </a:cubicBezTo>
                  <a:lnTo>
                    <a:pt x="100054" y="1711"/>
                  </a:lnTo>
                  <a:lnTo>
                    <a:pt x="100134" y="1679"/>
                  </a:lnTo>
                  <a:lnTo>
                    <a:pt x="100118" y="1679"/>
                  </a:lnTo>
                  <a:cubicBezTo>
                    <a:pt x="100327" y="1582"/>
                    <a:pt x="100666" y="1276"/>
                    <a:pt x="100649" y="1486"/>
                  </a:cubicBezTo>
                  <a:lnTo>
                    <a:pt x="100633" y="1534"/>
                  </a:lnTo>
                  <a:cubicBezTo>
                    <a:pt x="102228" y="1180"/>
                    <a:pt x="103870" y="2017"/>
                    <a:pt x="104514" y="3562"/>
                  </a:cubicBezTo>
                  <a:cubicBezTo>
                    <a:pt x="105239" y="5301"/>
                    <a:pt x="104402" y="7297"/>
                    <a:pt x="102662" y="8022"/>
                  </a:cubicBezTo>
                  <a:cubicBezTo>
                    <a:pt x="102195" y="8279"/>
                    <a:pt x="101551" y="8360"/>
                    <a:pt x="100859" y="8456"/>
                  </a:cubicBezTo>
                  <a:cubicBezTo>
                    <a:pt x="99957" y="8585"/>
                    <a:pt x="98733" y="8408"/>
                    <a:pt x="98073" y="8456"/>
                  </a:cubicBezTo>
                  <a:lnTo>
                    <a:pt x="91535" y="9004"/>
                  </a:lnTo>
                  <a:cubicBezTo>
                    <a:pt x="89216" y="9197"/>
                    <a:pt x="86881" y="9519"/>
                    <a:pt x="84497" y="9648"/>
                  </a:cubicBezTo>
                  <a:cubicBezTo>
                    <a:pt x="82339" y="9760"/>
                    <a:pt x="80165" y="9760"/>
                    <a:pt x="78007" y="9793"/>
                  </a:cubicBezTo>
                  <a:cubicBezTo>
                    <a:pt x="74738" y="9841"/>
                    <a:pt x="71534" y="9760"/>
                    <a:pt x="68345" y="10018"/>
                  </a:cubicBezTo>
                  <a:cubicBezTo>
                    <a:pt x="66413" y="10372"/>
                    <a:pt x="64545" y="9084"/>
                    <a:pt x="64206" y="715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8" name="Google Shape;2884;p35">
              <a:extLst>
                <a:ext uri="{FF2B5EF4-FFF2-40B4-BE49-F238E27FC236}">
                  <a16:creationId xmlns:a16="http://schemas.microsoft.com/office/drawing/2014/main" id="{DCA1F0D9-C859-4595-9575-37EF4682442F}"/>
                </a:ext>
              </a:extLst>
            </p:cNvPr>
            <p:cNvSpPr/>
            <p:nvPr/>
          </p:nvSpPr>
          <p:spPr>
            <a:xfrm>
              <a:off x="5858216" y="2789143"/>
              <a:ext cx="113978" cy="534954"/>
            </a:xfrm>
            <a:custGeom>
              <a:avLst/>
              <a:gdLst/>
              <a:ahLst/>
              <a:cxnLst/>
              <a:rect l="l" t="t" r="r" b="b"/>
              <a:pathLst>
                <a:path w="227956" h="1069907" extrusionOk="0">
                  <a:moveTo>
                    <a:pt x="225554" y="146097"/>
                  </a:moveTo>
                  <a:cubicBezTo>
                    <a:pt x="225554" y="146097"/>
                    <a:pt x="225603" y="146048"/>
                    <a:pt x="225603" y="146048"/>
                  </a:cubicBezTo>
                  <a:lnTo>
                    <a:pt x="225619" y="146081"/>
                  </a:lnTo>
                  <a:cubicBezTo>
                    <a:pt x="225635" y="146113"/>
                    <a:pt x="225571" y="146081"/>
                    <a:pt x="225554" y="146097"/>
                  </a:cubicBezTo>
                  <a:close/>
                  <a:moveTo>
                    <a:pt x="227873" y="142056"/>
                  </a:moveTo>
                  <a:cubicBezTo>
                    <a:pt x="227455" y="140221"/>
                    <a:pt x="225619" y="139061"/>
                    <a:pt x="223783" y="139480"/>
                  </a:cubicBezTo>
                  <a:cubicBezTo>
                    <a:pt x="223074" y="139625"/>
                    <a:pt x="222012" y="140156"/>
                    <a:pt x="220868" y="141009"/>
                  </a:cubicBezTo>
                  <a:cubicBezTo>
                    <a:pt x="219113" y="142330"/>
                    <a:pt x="216730" y="144760"/>
                    <a:pt x="215683" y="145420"/>
                  </a:cubicBezTo>
                  <a:cubicBezTo>
                    <a:pt x="213863" y="146547"/>
                    <a:pt x="212011" y="147594"/>
                    <a:pt x="210127" y="148624"/>
                  </a:cubicBezTo>
                  <a:cubicBezTo>
                    <a:pt x="205586" y="151087"/>
                    <a:pt x="200932" y="153373"/>
                    <a:pt x="196423" y="155869"/>
                  </a:cubicBezTo>
                  <a:cubicBezTo>
                    <a:pt x="187646" y="160859"/>
                    <a:pt x="177613" y="166204"/>
                    <a:pt x="167999" y="172547"/>
                  </a:cubicBezTo>
                  <a:cubicBezTo>
                    <a:pt x="161783" y="176652"/>
                    <a:pt x="155744" y="181160"/>
                    <a:pt x="150188" y="186038"/>
                  </a:cubicBezTo>
                  <a:cubicBezTo>
                    <a:pt x="144777" y="190787"/>
                    <a:pt x="139914" y="195938"/>
                    <a:pt x="135743" y="201428"/>
                  </a:cubicBezTo>
                  <a:cubicBezTo>
                    <a:pt x="136033" y="173674"/>
                    <a:pt x="136291" y="147964"/>
                    <a:pt x="136516" y="124878"/>
                  </a:cubicBezTo>
                  <a:cubicBezTo>
                    <a:pt x="137949" y="122963"/>
                    <a:pt x="139044" y="120500"/>
                    <a:pt x="139866" y="117747"/>
                  </a:cubicBezTo>
                  <a:cubicBezTo>
                    <a:pt x="141428" y="112450"/>
                    <a:pt x="142007" y="106011"/>
                    <a:pt x="143344" y="101841"/>
                  </a:cubicBezTo>
                  <a:cubicBezTo>
                    <a:pt x="147048" y="90218"/>
                    <a:pt x="157242" y="71688"/>
                    <a:pt x="170511" y="61804"/>
                  </a:cubicBezTo>
                  <a:cubicBezTo>
                    <a:pt x="178515" y="55847"/>
                    <a:pt x="187759" y="53175"/>
                    <a:pt x="197485" y="58713"/>
                  </a:cubicBezTo>
                  <a:cubicBezTo>
                    <a:pt x="203814" y="62222"/>
                    <a:pt x="204941" y="70352"/>
                    <a:pt x="203025" y="77258"/>
                  </a:cubicBezTo>
                  <a:cubicBezTo>
                    <a:pt x="201093" y="84181"/>
                    <a:pt x="195972" y="90379"/>
                    <a:pt x="188242" y="89590"/>
                  </a:cubicBezTo>
                  <a:cubicBezTo>
                    <a:pt x="186261" y="89397"/>
                    <a:pt x="184135" y="88721"/>
                    <a:pt x="182267" y="87642"/>
                  </a:cubicBezTo>
                  <a:cubicBezTo>
                    <a:pt x="180528" y="86644"/>
                    <a:pt x="178966" y="85340"/>
                    <a:pt x="178112" y="83682"/>
                  </a:cubicBezTo>
                  <a:cubicBezTo>
                    <a:pt x="177404" y="82297"/>
                    <a:pt x="177629" y="80929"/>
                    <a:pt x="178451" y="79915"/>
                  </a:cubicBezTo>
                  <a:cubicBezTo>
                    <a:pt x="179497" y="78611"/>
                    <a:pt x="181188" y="77725"/>
                    <a:pt x="183008" y="77709"/>
                  </a:cubicBezTo>
                  <a:cubicBezTo>
                    <a:pt x="184973" y="77741"/>
                    <a:pt x="186583" y="76164"/>
                    <a:pt x="186615" y="74200"/>
                  </a:cubicBezTo>
                  <a:cubicBezTo>
                    <a:pt x="186647" y="72236"/>
                    <a:pt x="185069" y="70626"/>
                    <a:pt x="183105" y="70594"/>
                  </a:cubicBezTo>
                  <a:cubicBezTo>
                    <a:pt x="179046" y="70465"/>
                    <a:pt x="175181" y="72300"/>
                    <a:pt x="172734" y="75117"/>
                  </a:cubicBezTo>
                  <a:cubicBezTo>
                    <a:pt x="169980" y="78257"/>
                    <a:pt x="169014" y="82603"/>
                    <a:pt x="171139" y="87111"/>
                  </a:cubicBezTo>
                  <a:cubicBezTo>
                    <a:pt x="172540" y="90105"/>
                    <a:pt x="175085" y="92665"/>
                    <a:pt x="178096" y="94565"/>
                  </a:cubicBezTo>
                  <a:cubicBezTo>
                    <a:pt x="180931" y="96335"/>
                    <a:pt x="184200" y="97478"/>
                    <a:pt x="187259" y="97897"/>
                  </a:cubicBezTo>
                  <a:cubicBezTo>
                    <a:pt x="199482" y="99523"/>
                    <a:pt x="208533" y="90717"/>
                    <a:pt x="211834" y="79818"/>
                  </a:cubicBezTo>
                  <a:cubicBezTo>
                    <a:pt x="215151" y="68823"/>
                    <a:pt x="212269" y="56137"/>
                    <a:pt x="202204" y="50341"/>
                  </a:cubicBezTo>
                  <a:cubicBezTo>
                    <a:pt x="188693" y="42807"/>
                    <a:pt x="175810" y="45962"/>
                    <a:pt x="164907" y="54430"/>
                  </a:cubicBezTo>
                  <a:cubicBezTo>
                    <a:pt x="151154" y="65120"/>
                    <a:pt x="140977" y="84310"/>
                    <a:pt x="136790" y="97382"/>
                  </a:cubicBezTo>
                  <a:cubicBezTo>
                    <a:pt x="137353" y="39120"/>
                    <a:pt x="137676" y="3446"/>
                    <a:pt x="137676" y="3446"/>
                  </a:cubicBezTo>
                  <a:cubicBezTo>
                    <a:pt x="137692" y="1562"/>
                    <a:pt x="136194" y="17"/>
                    <a:pt x="134310" y="1"/>
                  </a:cubicBezTo>
                  <a:cubicBezTo>
                    <a:pt x="132410" y="-32"/>
                    <a:pt x="130864" y="1482"/>
                    <a:pt x="130831" y="3365"/>
                  </a:cubicBezTo>
                  <a:cubicBezTo>
                    <a:pt x="130831" y="3365"/>
                    <a:pt x="129865" y="58970"/>
                    <a:pt x="128464" y="144616"/>
                  </a:cubicBezTo>
                  <a:cubicBezTo>
                    <a:pt x="126322" y="140623"/>
                    <a:pt x="124052" y="136695"/>
                    <a:pt x="121443" y="132976"/>
                  </a:cubicBezTo>
                  <a:cubicBezTo>
                    <a:pt x="118383" y="128597"/>
                    <a:pt x="115033" y="124396"/>
                    <a:pt x="111636" y="120274"/>
                  </a:cubicBezTo>
                  <a:cubicBezTo>
                    <a:pt x="107416" y="115235"/>
                    <a:pt x="102859" y="110535"/>
                    <a:pt x="97963" y="106204"/>
                  </a:cubicBezTo>
                  <a:cubicBezTo>
                    <a:pt x="93116" y="101922"/>
                    <a:pt x="87963" y="97961"/>
                    <a:pt x="82600" y="94259"/>
                  </a:cubicBezTo>
                  <a:cubicBezTo>
                    <a:pt x="76304" y="89896"/>
                    <a:pt x="69701" y="85887"/>
                    <a:pt x="63018" y="82056"/>
                  </a:cubicBezTo>
                  <a:cubicBezTo>
                    <a:pt x="53082" y="76341"/>
                    <a:pt x="42904" y="71044"/>
                    <a:pt x="33081" y="65539"/>
                  </a:cubicBezTo>
                  <a:cubicBezTo>
                    <a:pt x="31390" y="64540"/>
                    <a:pt x="29200" y="65088"/>
                    <a:pt x="28201" y="66778"/>
                  </a:cubicBezTo>
                  <a:cubicBezTo>
                    <a:pt x="27203" y="68468"/>
                    <a:pt x="27750" y="70658"/>
                    <a:pt x="29441" y="71656"/>
                  </a:cubicBezTo>
                  <a:cubicBezTo>
                    <a:pt x="38959" y="77645"/>
                    <a:pt x="48782" y="83505"/>
                    <a:pt x="58460" y="89606"/>
                  </a:cubicBezTo>
                  <a:cubicBezTo>
                    <a:pt x="64805" y="93615"/>
                    <a:pt x="71054" y="97736"/>
                    <a:pt x="77109" y="102083"/>
                  </a:cubicBezTo>
                  <a:cubicBezTo>
                    <a:pt x="82133" y="105673"/>
                    <a:pt x="87013" y="109424"/>
                    <a:pt x="91667" y="113416"/>
                  </a:cubicBezTo>
                  <a:cubicBezTo>
                    <a:pt x="96305" y="117393"/>
                    <a:pt x="100749" y="121562"/>
                    <a:pt x="104807" y="126150"/>
                  </a:cubicBezTo>
                  <a:cubicBezTo>
                    <a:pt x="108898" y="130706"/>
                    <a:pt x="112892" y="135407"/>
                    <a:pt x="116515" y="140365"/>
                  </a:cubicBezTo>
                  <a:cubicBezTo>
                    <a:pt x="118898" y="143617"/>
                    <a:pt x="121137" y="146982"/>
                    <a:pt x="123101" y="150492"/>
                  </a:cubicBezTo>
                  <a:lnTo>
                    <a:pt x="127868" y="159700"/>
                  </a:lnTo>
                  <a:lnTo>
                    <a:pt x="128206" y="160457"/>
                  </a:lnTo>
                  <a:cubicBezTo>
                    <a:pt x="127917" y="177747"/>
                    <a:pt x="127627" y="196067"/>
                    <a:pt x="127321" y="215321"/>
                  </a:cubicBezTo>
                  <a:cubicBezTo>
                    <a:pt x="127240" y="215514"/>
                    <a:pt x="127111" y="215692"/>
                    <a:pt x="127031" y="215885"/>
                  </a:cubicBezTo>
                  <a:cubicBezTo>
                    <a:pt x="126516" y="216963"/>
                    <a:pt x="126741" y="218058"/>
                    <a:pt x="127272" y="219024"/>
                  </a:cubicBezTo>
                  <a:cubicBezTo>
                    <a:pt x="127015" y="235171"/>
                    <a:pt x="126741" y="251849"/>
                    <a:pt x="126467" y="269107"/>
                  </a:cubicBezTo>
                  <a:cubicBezTo>
                    <a:pt x="126354" y="276577"/>
                    <a:pt x="126226" y="284224"/>
                    <a:pt x="126113" y="291871"/>
                  </a:cubicBezTo>
                  <a:cubicBezTo>
                    <a:pt x="123971" y="287572"/>
                    <a:pt x="121717" y="283065"/>
                    <a:pt x="119720" y="278847"/>
                  </a:cubicBezTo>
                  <a:cubicBezTo>
                    <a:pt x="117578" y="274339"/>
                    <a:pt x="115742" y="270218"/>
                    <a:pt x="114679" y="267224"/>
                  </a:cubicBezTo>
                  <a:cubicBezTo>
                    <a:pt x="109333" y="252203"/>
                    <a:pt x="103133" y="232225"/>
                    <a:pt x="92552" y="216690"/>
                  </a:cubicBezTo>
                  <a:cubicBezTo>
                    <a:pt x="84951" y="205517"/>
                    <a:pt x="75096" y="196679"/>
                    <a:pt x="62197" y="192864"/>
                  </a:cubicBezTo>
                  <a:cubicBezTo>
                    <a:pt x="48347" y="188919"/>
                    <a:pt x="39458" y="195053"/>
                    <a:pt x="35287" y="204632"/>
                  </a:cubicBezTo>
                  <a:cubicBezTo>
                    <a:pt x="29731" y="217350"/>
                    <a:pt x="33451" y="236813"/>
                    <a:pt x="45432" y="244830"/>
                  </a:cubicBezTo>
                  <a:cubicBezTo>
                    <a:pt x="54112" y="250610"/>
                    <a:pt x="61569" y="246891"/>
                    <a:pt x="64870" y="241627"/>
                  </a:cubicBezTo>
                  <a:cubicBezTo>
                    <a:pt x="67302" y="237731"/>
                    <a:pt x="67446" y="233014"/>
                    <a:pt x="64918" y="229858"/>
                  </a:cubicBezTo>
                  <a:cubicBezTo>
                    <a:pt x="63131" y="227621"/>
                    <a:pt x="59878" y="225785"/>
                    <a:pt x="54467" y="226285"/>
                  </a:cubicBezTo>
                  <a:cubicBezTo>
                    <a:pt x="52518" y="226446"/>
                    <a:pt x="51037" y="228152"/>
                    <a:pt x="51182" y="230100"/>
                  </a:cubicBezTo>
                  <a:cubicBezTo>
                    <a:pt x="51326" y="232064"/>
                    <a:pt x="53050" y="233545"/>
                    <a:pt x="54998" y="233400"/>
                  </a:cubicBezTo>
                  <a:cubicBezTo>
                    <a:pt x="56979" y="233271"/>
                    <a:pt x="58332" y="233497"/>
                    <a:pt x="59024" y="234318"/>
                  </a:cubicBezTo>
                  <a:cubicBezTo>
                    <a:pt x="59330" y="234672"/>
                    <a:pt x="59282" y="235155"/>
                    <a:pt x="59217" y="235638"/>
                  </a:cubicBezTo>
                  <a:cubicBezTo>
                    <a:pt x="59040" y="236813"/>
                    <a:pt x="58235" y="237972"/>
                    <a:pt x="57140" y="238777"/>
                  </a:cubicBezTo>
                  <a:cubicBezTo>
                    <a:pt x="55417" y="240065"/>
                    <a:pt x="52872" y="240113"/>
                    <a:pt x="50054" y="238117"/>
                  </a:cubicBezTo>
                  <a:cubicBezTo>
                    <a:pt x="42888" y="233046"/>
                    <a:pt x="40392" y="222228"/>
                    <a:pt x="42051" y="213438"/>
                  </a:cubicBezTo>
                  <a:cubicBezTo>
                    <a:pt x="42888" y="209059"/>
                    <a:pt x="44788" y="205147"/>
                    <a:pt x="48073" y="202925"/>
                  </a:cubicBezTo>
                  <a:cubicBezTo>
                    <a:pt x="50892" y="201009"/>
                    <a:pt x="54708" y="200607"/>
                    <a:pt x="59491" y="202056"/>
                  </a:cubicBezTo>
                  <a:cubicBezTo>
                    <a:pt x="70281" y="205195"/>
                    <a:pt x="78317" y="212810"/>
                    <a:pt x="84790" y="222051"/>
                  </a:cubicBezTo>
                  <a:cubicBezTo>
                    <a:pt x="95145" y="236813"/>
                    <a:pt x="101538" y="255777"/>
                    <a:pt x="106998" y="270057"/>
                  </a:cubicBezTo>
                  <a:cubicBezTo>
                    <a:pt x="108221" y="273212"/>
                    <a:pt x="110283" y="277559"/>
                    <a:pt x="112714" y="282292"/>
                  </a:cubicBezTo>
                  <a:cubicBezTo>
                    <a:pt x="117079" y="290841"/>
                    <a:pt x="122490" y="300532"/>
                    <a:pt x="125871" y="306907"/>
                  </a:cubicBezTo>
                  <a:cubicBezTo>
                    <a:pt x="125420" y="334903"/>
                    <a:pt x="124970" y="363880"/>
                    <a:pt x="124519" y="393550"/>
                  </a:cubicBezTo>
                  <a:cubicBezTo>
                    <a:pt x="122715" y="390266"/>
                    <a:pt x="120927" y="386950"/>
                    <a:pt x="118770" y="383843"/>
                  </a:cubicBezTo>
                  <a:cubicBezTo>
                    <a:pt x="115806" y="379577"/>
                    <a:pt x="112553" y="375520"/>
                    <a:pt x="109204" y="371688"/>
                  </a:cubicBezTo>
                  <a:cubicBezTo>
                    <a:pt x="103326" y="365088"/>
                    <a:pt x="96804" y="359115"/>
                    <a:pt x="89766" y="353674"/>
                  </a:cubicBezTo>
                  <a:cubicBezTo>
                    <a:pt x="83389" y="348748"/>
                    <a:pt x="76626" y="344256"/>
                    <a:pt x="69798" y="339829"/>
                  </a:cubicBezTo>
                  <a:cubicBezTo>
                    <a:pt x="59749" y="333325"/>
                    <a:pt x="49507" y="327095"/>
                    <a:pt x="40070" y="320028"/>
                  </a:cubicBezTo>
                  <a:cubicBezTo>
                    <a:pt x="38524" y="318804"/>
                    <a:pt x="36285" y="319078"/>
                    <a:pt x="35062" y="320623"/>
                  </a:cubicBezTo>
                  <a:cubicBezTo>
                    <a:pt x="33854" y="322153"/>
                    <a:pt x="34111" y="324390"/>
                    <a:pt x="35657" y="325614"/>
                  </a:cubicBezTo>
                  <a:cubicBezTo>
                    <a:pt x="44853" y="333277"/>
                    <a:pt x="54805" y="340280"/>
                    <a:pt x="64757" y="347299"/>
                  </a:cubicBezTo>
                  <a:cubicBezTo>
                    <a:pt x="71231" y="351871"/>
                    <a:pt x="77656" y="356491"/>
                    <a:pt x="83872" y="361305"/>
                  </a:cubicBezTo>
                  <a:cubicBezTo>
                    <a:pt x="90459" y="366424"/>
                    <a:pt x="96836" y="371721"/>
                    <a:pt x="102489" y="377790"/>
                  </a:cubicBezTo>
                  <a:cubicBezTo>
                    <a:pt x="105774" y="381267"/>
                    <a:pt x="108962" y="384954"/>
                    <a:pt x="111909" y="388801"/>
                  </a:cubicBezTo>
                  <a:cubicBezTo>
                    <a:pt x="114840" y="392633"/>
                    <a:pt x="117546" y="396625"/>
                    <a:pt x="119849" y="400763"/>
                  </a:cubicBezTo>
                  <a:cubicBezTo>
                    <a:pt x="120621" y="402131"/>
                    <a:pt x="121330" y="403532"/>
                    <a:pt x="121990" y="404965"/>
                  </a:cubicBezTo>
                  <a:cubicBezTo>
                    <a:pt x="122651" y="406397"/>
                    <a:pt x="123263" y="407862"/>
                    <a:pt x="123826" y="409343"/>
                  </a:cubicBezTo>
                  <a:lnTo>
                    <a:pt x="124245" y="410583"/>
                  </a:lnTo>
                  <a:cubicBezTo>
                    <a:pt x="123874" y="434763"/>
                    <a:pt x="123520" y="459282"/>
                    <a:pt x="123166" y="483977"/>
                  </a:cubicBezTo>
                  <a:cubicBezTo>
                    <a:pt x="120621" y="480902"/>
                    <a:pt x="117707" y="478262"/>
                    <a:pt x="114196" y="476330"/>
                  </a:cubicBezTo>
                  <a:cubicBezTo>
                    <a:pt x="102811" y="470116"/>
                    <a:pt x="86836" y="469376"/>
                    <a:pt x="73904" y="465464"/>
                  </a:cubicBezTo>
                  <a:cubicBezTo>
                    <a:pt x="62792" y="462147"/>
                    <a:pt x="52019" y="456271"/>
                    <a:pt x="42518" y="448866"/>
                  </a:cubicBezTo>
                  <a:cubicBezTo>
                    <a:pt x="32952" y="441396"/>
                    <a:pt x="24691" y="432365"/>
                    <a:pt x="18925" y="422496"/>
                  </a:cubicBezTo>
                  <a:cubicBezTo>
                    <a:pt x="17251" y="419679"/>
                    <a:pt x="15721" y="416749"/>
                    <a:pt x="14400" y="413722"/>
                  </a:cubicBezTo>
                  <a:cubicBezTo>
                    <a:pt x="13096" y="410728"/>
                    <a:pt x="11969" y="407653"/>
                    <a:pt x="11115" y="404530"/>
                  </a:cubicBezTo>
                  <a:cubicBezTo>
                    <a:pt x="10519" y="402373"/>
                    <a:pt x="10036" y="400167"/>
                    <a:pt x="9698" y="397945"/>
                  </a:cubicBezTo>
                  <a:cubicBezTo>
                    <a:pt x="9360" y="395724"/>
                    <a:pt x="9134" y="393502"/>
                    <a:pt x="9054" y="391264"/>
                  </a:cubicBezTo>
                  <a:cubicBezTo>
                    <a:pt x="9005" y="389880"/>
                    <a:pt x="8989" y="388479"/>
                    <a:pt x="9102" y="387079"/>
                  </a:cubicBezTo>
                  <a:cubicBezTo>
                    <a:pt x="9199" y="385887"/>
                    <a:pt x="9376" y="384696"/>
                    <a:pt x="9778" y="383569"/>
                  </a:cubicBezTo>
                  <a:cubicBezTo>
                    <a:pt x="10519" y="381412"/>
                    <a:pt x="11502" y="379915"/>
                    <a:pt x="12838" y="379158"/>
                  </a:cubicBezTo>
                  <a:cubicBezTo>
                    <a:pt x="14207" y="378369"/>
                    <a:pt x="15817" y="378369"/>
                    <a:pt x="17444" y="378788"/>
                  </a:cubicBezTo>
                  <a:cubicBezTo>
                    <a:pt x="20343" y="379512"/>
                    <a:pt x="23257" y="381444"/>
                    <a:pt x="25544" y="383875"/>
                  </a:cubicBezTo>
                  <a:cubicBezTo>
                    <a:pt x="28717" y="387256"/>
                    <a:pt x="31052" y="391603"/>
                    <a:pt x="29473" y="395321"/>
                  </a:cubicBezTo>
                  <a:cubicBezTo>
                    <a:pt x="28588" y="397414"/>
                    <a:pt x="26494" y="399121"/>
                    <a:pt x="23016" y="400360"/>
                  </a:cubicBezTo>
                  <a:cubicBezTo>
                    <a:pt x="21164" y="400988"/>
                    <a:pt x="20149" y="403000"/>
                    <a:pt x="20777" y="404868"/>
                  </a:cubicBezTo>
                  <a:cubicBezTo>
                    <a:pt x="21405" y="406719"/>
                    <a:pt x="23435" y="407734"/>
                    <a:pt x="25286" y="407106"/>
                  </a:cubicBezTo>
                  <a:cubicBezTo>
                    <a:pt x="31342" y="405174"/>
                    <a:pt x="34691" y="401922"/>
                    <a:pt x="36350" y="398364"/>
                  </a:cubicBezTo>
                  <a:cubicBezTo>
                    <a:pt x="39216" y="392166"/>
                    <a:pt x="36688" y="384342"/>
                    <a:pt x="31486" y="378466"/>
                  </a:cubicBezTo>
                  <a:cubicBezTo>
                    <a:pt x="26398" y="372703"/>
                    <a:pt x="18877" y="369161"/>
                    <a:pt x="12661" y="370240"/>
                  </a:cubicBezTo>
                  <a:cubicBezTo>
                    <a:pt x="8104" y="371012"/>
                    <a:pt x="3933" y="374007"/>
                    <a:pt x="1469" y="380559"/>
                  </a:cubicBezTo>
                  <a:cubicBezTo>
                    <a:pt x="905" y="382024"/>
                    <a:pt x="551" y="383569"/>
                    <a:pt x="325" y="385131"/>
                  </a:cubicBezTo>
                  <a:cubicBezTo>
                    <a:pt x="19" y="387224"/>
                    <a:pt x="-13" y="389381"/>
                    <a:pt x="3" y="391458"/>
                  </a:cubicBezTo>
                  <a:cubicBezTo>
                    <a:pt x="36" y="394066"/>
                    <a:pt x="229" y="396674"/>
                    <a:pt x="583" y="399266"/>
                  </a:cubicBezTo>
                  <a:cubicBezTo>
                    <a:pt x="921" y="401841"/>
                    <a:pt x="1437" y="404401"/>
                    <a:pt x="2081" y="406912"/>
                  </a:cubicBezTo>
                  <a:cubicBezTo>
                    <a:pt x="2999" y="410503"/>
                    <a:pt x="4206" y="414044"/>
                    <a:pt x="5672" y="417489"/>
                  </a:cubicBezTo>
                  <a:cubicBezTo>
                    <a:pt x="7105" y="420886"/>
                    <a:pt x="8796" y="424203"/>
                    <a:pt x="10648" y="427374"/>
                  </a:cubicBezTo>
                  <a:cubicBezTo>
                    <a:pt x="17073" y="438208"/>
                    <a:pt x="26156" y="448222"/>
                    <a:pt x="36785" y="456287"/>
                  </a:cubicBezTo>
                  <a:cubicBezTo>
                    <a:pt x="47300" y="464256"/>
                    <a:pt x="59298" y="470342"/>
                    <a:pt x="71537" y="473722"/>
                  </a:cubicBezTo>
                  <a:cubicBezTo>
                    <a:pt x="82343" y="476652"/>
                    <a:pt x="95258" y="477216"/>
                    <a:pt x="105806" y="480822"/>
                  </a:cubicBezTo>
                  <a:cubicBezTo>
                    <a:pt x="112489" y="483108"/>
                    <a:pt x="118190" y="486633"/>
                    <a:pt x="121314" y="493443"/>
                  </a:cubicBezTo>
                  <a:cubicBezTo>
                    <a:pt x="121652" y="494216"/>
                    <a:pt x="122296" y="494731"/>
                    <a:pt x="123005" y="495069"/>
                  </a:cubicBezTo>
                  <a:cubicBezTo>
                    <a:pt x="122812" y="508302"/>
                    <a:pt x="122634" y="521552"/>
                    <a:pt x="122457" y="534817"/>
                  </a:cubicBezTo>
                  <a:cubicBezTo>
                    <a:pt x="122071" y="563569"/>
                    <a:pt x="121717" y="592225"/>
                    <a:pt x="121362" y="620639"/>
                  </a:cubicBezTo>
                  <a:cubicBezTo>
                    <a:pt x="121153" y="620205"/>
                    <a:pt x="121008" y="619738"/>
                    <a:pt x="120783" y="619303"/>
                  </a:cubicBezTo>
                  <a:cubicBezTo>
                    <a:pt x="116322" y="610578"/>
                    <a:pt x="109590" y="603124"/>
                    <a:pt x="98430" y="594833"/>
                  </a:cubicBezTo>
                  <a:cubicBezTo>
                    <a:pt x="88414" y="587814"/>
                    <a:pt x="78043" y="581085"/>
                    <a:pt x="68139" y="573808"/>
                  </a:cubicBezTo>
                  <a:cubicBezTo>
                    <a:pt x="63968" y="570749"/>
                    <a:pt x="59845" y="567626"/>
                    <a:pt x="55916" y="564262"/>
                  </a:cubicBezTo>
                  <a:cubicBezTo>
                    <a:pt x="53549" y="562249"/>
                    <a:pt x="50006" y="559738"/>
                    <a:pt x="47317" y="556824"/>
                  </a:cubicBezTo>
                  <a:cubicBezTo>
                    <a:pt x="45883" y="555262"/>
                    <a:pt x="44627" y="553653"/>
                    <a:pt x="44305" y="551849"/>
                  </a:cubicBezTo>
                  <a:cubicBezTo>
                    <a:pt x="44031" y="549982"/>
                    <a:pt x="42292" y="548694"/>
                    <a:pt x="40440" y="548968"/>
                  </a:cubicBezTo>
                  <a:cubicBezTo>
                    <a:pt x="38572" y="549242"/>
                    <a:pt x="37284" y="550980"/>
                    <a:pt x="37558" y="552832"/>
                  </a:cubicBezTo>
                  <a:cubicBezTo>
                    <a:pt x="37847" y="555230"/>
                    <a:pt x="38926" y="557565"/>
                    <a:pt x="40472" y="559786"/>
                  </a:cubicBezTo>
                  <a:cubicBezTo>
                    <a:pt x="43258" y="563811"/>
                    <a:pt x="47767" y="567417"/>
                    <a:pt x="50650" y="570138"/>
                  </a:cubicBezTo>
                  <a:cubicBezTo>
                    <a:pt x="55868" y="575032"/>
                    <a:pt x="61407" y="579620"/>
                    <a:pt x="67124" y="583983"/>
                  </a:cubicBezTo>
                  <a:cubicBezTo>
                    <a:pt x="75531" y="590406"/>
                    <a:pt x="84323" y="596395"/>
                    <a:pt x="92778" y="602657"/>
                  </a:cubicBezTo>
                  <a:cubicBezTo>
                    <a:pt x="102762" y="609644"/>
                    <a:pt x="108850" y="615971"/>
                    <a:pt x="113053" y="623457"/>
                  </a:cubicBezTo>
                  <a:cubicBezTo>
                    <a:pt x="116612" y="629767"/>
                    <a:pt x="118898" y="636931"/>
                    <a:pt x="121056" y="645786"/>
                  </a:cubicBezTo>
                  <a:cubicBezTo>
                    <a:pt x="120638" y="680511"/>
                    <a:pt x="120251" y="714624"/>
                    <a:pt x="119897" y="747401"/>
                  </a:cubicBezTo>
                  <a:cubicBezTo>
                    <a:pt x="119849" y="752118"/>
                    <a:pt x="119800" y="756706"/>
                    <a:pt x="119752" y="761375"/>
                  </a:cubicBezTo>
                  <a:cubicBezTo>
                    <a:pt x="116805" y="746644"/>
                    <a:pt x="113842" y="731753"/>
                    <a:pt x="108994" y="717747"/>
                  </a:cubicBezTo>
                  <a:cubicBezTo>
                    <a:pt x="103535" y="702019"/>
                    <a:pt x="95677" y="687465"/>
                    <a:pt x="83228" y="675391"/>
                  </a:cubicBezTo>
                  <a:cubicBezTo>
                    <a:pt x="74903" y="667455"/>
                    <a:pt x="63517" y="659534"/>
                    <a:pt x="51649" y="656717"/>
                  </a:cubicBezTo>
                  <a:cubicBezTo>
                    <a:pt x="43049" y="654688"/>
                    <a:pt x="34192" y="655236"/>
                    <a:pt x="25931" y="659920"/>
                  </a:cubicBezTo>
                  <a:cubicBezTo>
                    <a:pt x="14094" y="666682"/>
                    <a:pt x="8973" y="679513"/>
                    <a:pt x="10262" y="691844"/>
                  </a:cubicBezTo>
                  <a:cubicBezTo>
                    <a:pt x="11534" y="703950"/>
                    <a:pt x="18893" y="715445"/>
                    <a:pt x="31631" y="719792"/>
                  </a:cubicBezTo>
                  <a:cubicBezTo>
                    <a:pt x="39683" y="722512"/>
                    <a:pt x="47011" y="719792"/>
                    <a:pt x="51874" y="714382"/>
                  </a:cubicBezTo>
                  <a:cubicBezTo>
                    <a:pt x="56464" y="709295"/>
                    <a:pt x="58831" y="701842"/>
                    <a:pt x="57414" y="694758"/>
                  </a:cubicBezTo>
                  <a:cubicBezTo>
                    <a:pt x="57301" y="694211"/>
                    <a:pt x="56786" y="693003"/>
                    <a:pt x="55691" y="691715"/>
                  </a:cubicBezTo>
                  <a:cubicBezTo>
                    <a:pt x="53919" y="689606"/>
                    <a:pt x="50521" y="686322"/>
                    <a:pt x="50521" y="686322"/>
                  </a:cubicBezTo>
                  <a:cubicBezTo>
                    <a:pt x="49185" y="685002"/>
                    <a:pt x="47011" y="685018"/>
                    <a:pt x="45690" y="686355"/>
                  </a:cubicBezTo>
                  <a:cubicBezTo>
                    <a:pt x="44370" y="687707"/>
                    <a:pt x="44386" y="689864"/>
                    <a:pt x="45722" y="691184"/>
                  </a:cubicBezTo>
                  <a:cubicBezTo>
                    <a:pt x="45722" y="691184"/>
                    <a:pt x="49233" y="694710"/>
                    <a:pt x="50553" y="696529"/>
                  </a:cubicBezTo>
                  <a:cubicBezTo>
                    <a:pt x="51198" y="701214"/>
                    <a:pt x="49442" y="706011"/>
                    <a:pt x="46350" y="709279"/>
                  </a:cubicBezTo>
                  <a:cubicBezTo>
                    <a:pt x="43371" y="712418"/>
                    <a:pt x="39023" y="714028"/>
                    <a:pt x="34289" y="712290"/>
                  </a:cubicBezTo>
                  <a:cubicBezTo>
                    <a:pt x="24852" y="708844"/>
                    <a:pt x="19666" y="700071"/>
                    <a:pt x="18909" y="691023"/>
                  </a:cubicBezTo>
                  <a:cubicBezTo>
                    <a:pt x="18152" y="682088"/>
                    <a:pt x="21808" y="672751"/>
                    <a:pt x="30456" y="668018"/>
                  </a:cubicBezTo>
                  <a:cubicBezTo>
                    <a:pt x="36575" y="664653"/>
                    <a:pt x="43097" y="664476"/>
                    <a:pt x="49410" y="666022"/>
                  </a:cubicBezTo>
                  <a:cubicBezTo>
                    <a:pt x="59652" y="668517"/>
                    <a:pt x="69411" y="675456"/>
                    <a:pt x="76593" y="682314"/>
                  </a:cubicBezTo>
                  <a:cubicBezTo>
                    <a:pt x="88156" y="693180"/>
                    <a:pt x="95354" y="706462"/>
                    <a:pt x="100620" y="720741"/>
                  </a:cubicBezTo>
                  <a:cubicBezTo>
                    <a:pt x="108801" y="742926"/>
                    <a:pt x="112328" y="767492"/>
                    <a:pt x="118721" y="789837"/>
                  </a:cubicBezTo>
                  <a:cubicBezTo>
                    <a:pt x="118834" y="790240"/>
                    <a:pt x="119204" y="790417"/>
                    <a:pt x="119430" y="790755"/>
                  </a:cubicBezTo>
                  <a:cubicBezTo>
                    <a:pt x="119285" y="804342"/>
                    <a:pt x="119140" y="817608"/>
                    <a:pt x="119011" y="830551"/>
                  </a:cubicBezTo>
                  <a:cubicBezTo>
                    <a:pt x="118834" y="831646"/>
                    <a:pt x="118576" y="832708"/>
                    <a:pt x="118399" y="833803"/>
                  </a:cubicBezTo>
                  <a:cubicBezTo>
                    <a:pt x="118254" y="834672"/>
                    <a:pt x="118512" y="835477"/>
                    <a:pt x="118947" y="836153"/>
                  </a:cubicBezTo>
                  <a:cubicBezTo>
                    <a:pt x="117546" y="970304"/>
                    <a:pt x="116708" y="1066301"/>
                    <a:pt x="116708" y="1066301"/>
                  </a:cubicBezTo>
                  <a:cubicBezTo>
                    <a:pt x="116676" y="1068265"/>
                    <a:pt x="118254" y="1069875"/>
                    <a:pt x="120219" y="1069907"/>
                  </a:cubicBezTo>
                  <a:cubicBezTo>
                    <a:pt x="122184" y="1069939"/>
                    <a:pt x="123794" y="1068362"/>
                    <a:pt x="123826" y="1066398"/>
                  </a:cubicBezTo>
                  <a:cubicBezTo>
                    <a:pt x="123826" y="1066398"/>
                    <a:pt x="125646" y="963575"/>
                    <a:pt x="127884" y="822051"/>
                  </a:cubicBezTo>
                  <a:cubicBezTo>
                    <a:pt x="128319" y="820087"/>
                    <a:pt x="128673" y="818107"/>
                    <a:pt x="129140" y="816143"/>
                  </a:cubicBezTo>
                  <a:cubicBezTo>
                    <a:pt x="130638" y="809880"/>
                    <a:pt x="132281" y="803666"/>
                    <a:pt x="134004" y="797468"/>
                  </a:cubicBezTo>
                  <a:cubicBezTo>
                    <a:pt x="138062" y="782818"/>
                    <a:pt x="139914" y="768120"/>
                    <a:pt x="144826" y="755064"/>
                  </a:cubicBezTo>
                  <a:cubicBezTo>
                    <a:pt x="147966" y="746725"/>
                    <a:pt x="152411" y="739094"/>
                    <a:pt x="159802" y="732703"/>
                  </a:cubicBezTo>
                  <a:cubicBezTo>
                    <a:pt x="173474" y="720725"/>
                    <a:pt x="185214" y="717683"/>
                    <a:pt x="194329" y="719920"/>
                  </a:cubicBezTo>
                  <a:cubicBezTo>
                    <a:pt x="207196" y="723108"/>
                    <a:pt x="214298" y="736808"/>
                    <a:pt x="211914" y="747047"/>
                  </a:cubicBezTo>
                  <a:cubicBezTo>
                    <a:pt x="211061" y="750798"/>
                    <a:pt x="209789" y="755048"/>
                    <a:pt x="207679" y="758654"/>
                  </a:cubicBezTo>
                  <a:cubicBezTo>
                    <a:pt x="205876" y="761729"/>
                    <a:pt x="203476" y="764401"/>
                    <a:pt x="199981" y="765464"/>
                  </a:cubicBezTo>
                  <a:cubicBezTo>
                    <a:pt x="189900" y="768555"/>
                    <a:pt x="182589" y="762791"/>
                    <a:pt x="181333" y="756191"/>
                  </a:cubicBezTo>
                  <a:cubicBezTo>
                    <a:pt x="180109" y="749751"/>
                    <a:pt x="185053" y="743634"/>
                    <a:pt x="197614" y="744117"/>
                  </a:cubicBezTo>
                  <a:cubicBezTo>
                    <a:pt x="199579" y="744213"/>
                    <a:pt x="201254" y="742716"/>
                    <a:pt x="201350" y="740752"/>
                  </a:cubicBezTo>
                  <a:cubicBezTo>
                    <a:pt x="201463" y="738788"/>
                    <a:pt x="199949" y="737114"/>
                    <a:pt x="197985" y="737001"/>
                  </a:cubicBezTo>
                  <a:cubicBezTo>
                    <a:pt x="188242" y="736357"/>
                    <a:pt x="181800" y="739094"/>
                    <a:pt x="177967" y="742926"/>
                  </a:cubicBezTo>
                  <a:cubicBezTo>
                    <a:pt x="173990" y="746918"/>
                    <a:pt x="172653" y="752311"/>
                    <a:pt x="173523" y="757575"/>
                  </a:cubicBezTo>
                  <a:cubicBezTo>
                    <a:pt x="175262" y="768136"/>
                    <a:pt x="186277" y="778294"/>
                    <a:pt x="202429" y="773771"/>
                  </a:cubicBezTo>
                  <a:cubicBezTo>
                    <a:pt x="207051" y="772451"/>
                    <a:pt x="210691" y="769585"/>
                    <a:pt x="213525" y="765915"/>
                  </a:cubicBezTo>
                  <a:cubicBezTo>
                    <a:pt x="217261" y="761069"/>
                    <a:pt x="219499" y="754710"/>
                    <a:pt x="220868" y="749156"/>
                  </a:cubicBezTo>
                  <a:cubicBezTo>
                    <a:pt x="224363" y="734763"/>
                    <a:pt x="214797" y="715075"/>
                    <a:pt x="196648" y="710567"/>
                  </a:cubicBezTo>
                  <a:cubicBezTo>
                    <a:pt x="185359" y="707766"/>
                    <a:pt x="170463" y="710744"/>
                    <a:pt x="153634" y="725700"/>
                  </a:cubicBezTo>
                  <a:cubicBezTo>
                    <a:pt x="145148" y="733315"/>
                    <a:pt x="140043" y="742249"/>
                    <a:pt x="136564" y="752054"/>
                  </a:cubicBezTo>
                  <a:cubicBezTo>
                    <a:pt x="132764" y="762807"/>
                    <a:pt x="130960" y="774608"/>
                    <a:pt x="128432" y="786601"/>
                  </a:cubicBezTo>
                  <a:cubicBezTo>
                    <a:pt x="128625" y="773787"/>
                    <a:pt x="128834" y="760811"/>
                    <a:pt x="129044" y="747530"/>
                  </a:cubicBezTo>
                  <a:cubicBezTo>
                    <a:pt x="129253" y="733604"/>
                    <a:pt x="129463" y="719341"/>
                    <a:pt x="129688" y="704997"/>
                  </a:cubicBezTo>
                  <a:cubicBezTo>
                    <a:pt x="130928" y="702003"/>
                    <a:pt x="133183" y="696658"/>
                    <a:pt x="135646" y="691538"/>
                  </a:cubicBezTo>
                  <a:cubicBezTo>
                    <a:pt x="137498" y="687707"/>
                    <a:pt x="139399" y="684117"/>
                    <a:pt x="140961" y="682249"/>
                  </a:cubicBezTo>
                  <a:cubicBezTo>
                    <a:pt x="146758" y="675166"/>
                    <a:pt x="152636" y="668276"/>
                    <a:pt x="158337" y="661257"/>
                  </a:cubicBezTo>
                  <a:cubicBezTo>
                    <a:pt x="162186" y="656540"/>
                    <a:pt x="165954" y="651774"/>
                    <a:pt x="169642" y="646945"/>
                  </a:cubicBezTo>
                  <a:cubicBezTo>
                    <a:pt x="178837" y="634887"/>
                    <a:pt x="187533" y="622442"/>
                    <a:pt x="195843" y="609435"/>
                  </a:cubicBezTo>
                  <a:cubicBezTo>
                    <a:pt x="196938" y="607809"/>
                    <a:pt x="196503" y="605587"/>
                    <a:pt x="194877" y="604492"/>
                  </a:cubicBezTo>
                  <a:cubicBezTo>
                    <a:pt x="193250" y="603398"/>
                    <a:pt x="191044" y="603816"/>
                    <a:pt x="189933" y="605442"/>
                  </a:cubicBezTo>
                  <a:cubicBezTo>
                    <a:pt x="186390" y="610368"/>
                    <a:pt x="182750" y="615134"/>
                    <a:pt x="179095" y="619883"/>
                  </a:cubicBezTo>
                  <a:cubicBezTo>
                    <a:pt x="171703" y="629494"/>
                    <a:pt x="164054" y="638767"/>
                    <a:pt x="156501" y="648168"/>
                  </a:cubicBezTo>
                  <a:cubicBezTo>
                    <a:pt x="152717" y="652869"/>
                    <a:pt x="148997" y="657650"/>
                    <a:pt x="145277" y="662448"/>
                  </a:cubicBezTo>
                  <a:cubicBezTo>
                    <a:pt x="141557" y="667229"/>
                    <a:pt x="137917" y="672075"/>
                    <a:pt x="134245" y="676953"/>
                  </a:cubicBezTo>
                  <a:cubicBezTo>
                    <a:pt x="132957" y="678692"/>
                    <a:pt x="131459" y="681654"/>
                    <a:pt x="129978" y="684906"/>
                  </a:cubicBezTo>
                  <a:cubicBezTo>
                    <a:pt x="130703" y="636110"/>
                    <a:pt x="131427" y="585592"/>
                    <a:pt x="132071" y="534946"/>
                  </a:cubicBezTo>
                  <a:cubicBezTo>
                    <a:pt x="132281" y="518589"/>
                    <a:pt x="132474" y="502233"/>
                    <a:pt x="132667" y="485941"/>
                  </a:cubicBezTo>
                  <a:cubicBezTo>
                    <a:pt x="133762" y="482045"/>
                    <a:pt x="135534" y="477055"/>
                    <a:pt x="137482" y="472112"/>
                  </a:cubicBezTo>
                  <a:cubicBezTo>
                    <a:pt x="140059" y="465528"/>
                    <a:pt x="142941" y="459040"/>
                    <a:pt x="144954" y="455386"/>
                  </a:cubicBezTo>
                  <a:cubicBezTo>
                    <a:pt x="151316" y="443666"/>
                    <a:pt x="163184" y="430240"/>
                    <a:pt x="177050" y="423253"/>
                  </a:cubicBezTo>
                  <a:cubicBezTo>
                    <a:pt x="185730" y="418890"/>
                    <a:pt x="195215" y="417039"/>
                    <a:pt x="204700" y="420452"/>
                  </a:cubicBezTo>
                  <a:cubicBezTo>
                    <a:pt x="209193" y="422013"/>
                    <a:pt x="212156" y="424283"/>
                    <a:pt x="213702" y="427084"/>
                  </a:cubicBezTo>
                  <a:cubicBezTo>
                    <a:pt x="215490" y="430304"/>
                    <a:pt x="215361" y="434071"/>
                    <a:pt x="214040" y="437645"/>
                  </a:cubicBezTo>
                  <a:cubicBezTo>
                    <a:pt x="211351" y="444873"/>
                    <a:pt x="204040" y="451409"/>
                    <a:pt x="195247" y="452407"/>
                  </a:cubicBezTo>
                  <a:cubicBezTo>
                    <a:pt x="192397" y="452746"/>
                    <a:pt x="189852" y="451281"/>
                    <a:pt x="188805" y="449333"/>
                  </a:cubicBezTo>
                  <a:cubicBezTo>
                    <a:pt x="188419" y="448608"/>
                    <a:pt x="188113" y="447835"/>
                    <a:pt x="188499" y="447175"/>
                  </a:cubicBezTo>
                  <a:cubicBezTo>
                    <a:pt x="188966" y="446403"/>
                    <a:pt x="189900" y="445855"/>
                    <a:pt x="191285" y="445453"/>
                  </a:cubicBezTo>
                  <a:cubicBezTo>
                    <a:pt x="193186" y="444954"/>
                    <a:pt x="194313" y="442990"/>
                    <a:pt x="193814" y="441090"/>
                  </a:cubicBezTo>
                  <a:cubicBezTo>
                    <a:pt x="193298" y="439207"/>
                    <a:pt x="191350" y="438064"/>
                    <a:pt x="189450" y="438579"/>
                  </a:cubicBezTo>
                  <a:cubicBezTo>
                    <a:pt x="182412" y="440301"/>
                    <a:pt x="180431" y="444954"/>
                    <a:pt x="180947" y="449284"/>
                  </a:cubicBezTo>
                  <a:cubicBezTo>
                    <a:pt x="181639" y="454999"/>
                    <a:pt x="188048" y="461053"/>
                    <a:pt x="196036" y="460409"/>
                  </a:cubicBezTo>
                  <a:cubicBezTo>
                    <a:pt x="208146" y="459394"/>
                    <a:pt x="218437" y="450701"/>
                    <a:pt x="222398" y="440881"/>
                  </a:cubicBezTo>
                  <a:cubicBezTo>
                    <a:pt x="224862" y="434779"/>
                    <a:pt x="224878" y="428276"/>
                    <a:pt x="221915" y="422641"/>
                  </a:cubicBezTo>
                  <a:cubicBezTo>
                    <a:pt x="219516" y="418101"/>
                    <a:pt x="215071" y="414060"/>
                    <a:pt x="207937" y="411436"/>
                  </a:cubicBezTo>
                  <a:cubicBezTo>
                    <a:pt x="195843" y="407138"/>
                    <a:pt x="183684" y="409134"/>
                    <a:pt x="172734" y="414849"/>
                  </a:cubicBezTo>
                  <a:cubicBezTo>
                    <a:pt x="157371" y="422899"/>
                    <a:pt x="144504" y="438305"/>
                    <a:pt x="137740" y="451586"/>
                  </a:cubicBezTo>
                  <a:cubicBezTo>
                    <a:pt x="136403" y="454227"/>
                    <a:pt x="134680" y="458251"/>
                    <a:pt x="132957" y="462727"/>
                  </a:cubicBezTo>
                  <a:cubicBezTo>
                    <a:pt x="133279" y="435262"/>
                    <a:pt x="133585" y="408136"/>
                    <a:pt x="133875" y="381509"/>
                  </a:cubicBezTo>
                  <a:cubicBezTo>
                    <a:pt x="136677" y="378047"/>
                    <a:pt x="139366" y="374538"/>
                    <a:pt x="141653" y="370803"/>
                  </a:cubicBezTo>
                  <a:cubicBezTo>
                    <a:pt x="148127" y="360242"/>
                    <a:pt x="153023" y="348796"/>
                    <a:pt x="159400" y="338090"/>
                  </a:cubicBezTo>
                  <a:cubicBezTo>
                    <a:pt x="164746" y="328785"/>
                    <a:pt x="170721" y="320108"/>
                    <a:pt x="176969" y="311624"/>
                  </a:cubicBezTo>
                  <a:cubicBezTo>
                    <a:pt x="183250" y="303092"/>
                    <a:pt x="189820" y="294736"/>
                    <a:pt x="196793" y="286462"/>
                  </a:cubicBezTo>
                  <a:lnTo>
                    <a:pt x="213138" y="266531"/>
                  </a:lnTo>
                  <a:cubicBezTo>
                    <a:pt x="213992" y="265485"/>
                    <a:pt x="215425" y="263135"/>
                    <a:pt x="216955" y="261187"/>
                  </a:cubicBezTo>
                  <a:cubicBezTo>
                    <a:pt x="217551" y="260430"/>
                    <a:pt x="217970" y="259609"/>
                    <a:pt x="218517" y="259416"/>
                  </a:cubicBezTo>
                  <a:cubicBezTo>
                    <a:pt x="220321" y="258836"/>
                    <a:pt x="221303" y="256920"/>
                    <a:pt x="220723" y="255117"/>
                  </a:cubicBezTo>
                  <a:cubicBezTo>
                    <a:pt x="220144" y="253330"/>
                    <a:pt x="218227" y="252348"/>
                    <a:pt x="216440" y="252912"/>
                  </a:cubicBezTo>
                  <a:cubicBezTo>
                    <a:pt x="215216" y="253282"/>
                    <a:pt x="213766" y="254329"/>
                    <a:pt x="212365" y="255794"/>
                  </a:cubicBezTo>
                  <a:cubicBezTo>
                    <a:pt x="210497" y="257741"/>
                    <a:pt x="208597" y="260591"/>
                    <a:pt x="207550" y="261734"/>
                  </a:cubicBezTo>
                  <a:lnTo>
                    <a:pt x="190367" y="280891"/>
                  </a:lnTo>
                  <a:cubicBezTo>
                    <a:pt x="182992" y="289118"/>
                    <a:pt x="175874" y="297312"/>
                    <a:pt x="169352" y="305941"/>
                  </a:cubicBezTo>
                  <a:cubicBezTo>
                    <a:pt x="162749" y="314651"/>
                    <a:pt x="156775" y="323795"/>
                    <a:pt x="151283" y="333470"/>
                  </a:cubicBezTo>
                  <a:cubicBezTo>
                    <a:pt x="145325" y="344401"/>
                    <a:pt x="140832" y="355992"/>
                    <a:pt x="134825" y="366810"/>
                  </a:cubicBezTo>
                  <a:cubicBezTo>
                    <a:pt x="134584" y="367229"/>
                    <a:pt x="134261" y="367615"/>
                    <a:pt x="134020" y="368034"/>
                  </a:cubicBezTo>
                  <a:cubicBezTo>
                    <a:pt x="134390" y="333856"/>
                    <a:pt x="134729" y="300693"/>
                    <a:pt x="135067" y="269220"/>
                  </a:cubicBezTo>
                  <a:cubicBezTo>
                    <a:pt x="135260" y="250642"/>
                    <a:pt x="135453" y="232660"/>
                    <a:pt x="135630" y="215386"/>
                  </a:cubicBezTo>
                  <a:cubicBezTo>
                    <a:pt x="140719" y="207014"/>
                    <a:pt x="147934" y="199673"/>
                    <a:pt x="156114" y="193041"/>
                  </a:cubicBezTo>
                  <a:cubicBezTo>
                    <a:pt x="161574" y="188613"/>
                    <a:pt x="167468" y="184540"/>
                    <a:pt x="173362" y="180612"/>
                  </a:cubicBezTo>
                  <a:cubicBezTo>
                    <a:pt x="182815" y="174318"/>
                    <a:pt x="192332" y="168490"/>
                    <a:pt x="200835" y="163306"/>
                  </a:cubicBezTo>
                  <a:cubicBezTo>
                    <a:pt x="205183" y="160569"/>
                    <a:pt x="209692" y="158058"/>
                    <a:pt x="214072" y="155353"/>
                  </a:cubicBezTo>
                  <a:cubicBezTo>
                    <a:pt x="216021" y="154146"/>
                    <a:pt x="217937" y="152890"/>
                    <a:pt x="219789" y="151570"/>
                  </a:cubicBezTo>
                  <a:cubicBezTo>
                    <a:pt x="220981" y="150733"/>
                    <a:pt x="225474" y="146225"/>
                    <a:pt x="225587" y="146113"/>
                  </a:cubicBezTo>
                  <a:cubicBezTo>
                    <a:pt x="225554" y="146161"/>
                    <a:pt x="225393" y="146145"/>
                    <a:pt x="225329" y="146145"/>
                  </a:cubicBezTo>
                  <a:cubicBezTo>
                    <a:pt x="225442" y="146129"/>
                    <a:pt x="225538" y="146097"/>
                    <a:pt x="225635" y="146064"/>
                  </a:cubicBezTo>
                  <a:cubicBezTo>
                    <a:pt x="227261" y="145517"/>
                    <a:pt x="228260" y="143778"/>
                    <a:pt x="227873" y="14205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9" name="Google Shape;2885;p35">
              <a:extLst>
                <a:ext uri="{FF2B5EF4-FFF2-40B4-BE49-F238E27FC236}">
                  <a16:creationId xmlns:a16="http://schemas.microsoft.com/office/drawing/2014/main" id="{80778022-A200-4CAA-BEFC-17EA367C4E42}"/>
                </a:ext>
              </a:extLst>
            </p:cNvPr>
            <p:cNvSpPr/>
            <p:nvPr/>
          </p:nvSpPr>
          <p:spPr>
            <a:xfrm>
              <a:off x="6201627" y="3316939"/>
              <a:ext cx="323237" cy="126941"/>
            </a:xfrm>
            <a:custGeom>
              <a:avLst/>
              <a:gdLst/>
              <a:ahLst/>
              <a:cxnLst/>
              <a:rect l="l" t="t" r="r" b="b"/>
              <a:pathLst>
                <a:path w="646474" h="253882" extrusionOk="0">
                  <a:moveTo>
                    <a:pt x="644973" y="6505"/>
                  </a:moveTo>
                  <a:cubicBezTo>
                    <a:pt x="643459" y="12171"/>
                    <a:pt x="642123" y="17903"/>
                    <a:pt x="640577" y="23553"/>
                  </a:cubicBezTo>
                  <a:cubicBezTo>
                    <a:pt x="633249" y="50486"/>
                    <a:pt x="620366" y="75906"/>
                    <a:pt x="600349" y="94999"/>
                  </a:cubicBezTo>
                  <a:cubicBezTo>
                    <a:pt x="589205" y="105625"/>
                    <a:pt x="576306" y="113610"/>
                    <a:pt x="561813" y="118037"/>
                  </a:cubicBezTo>
                  <a:cubicBezTo>
                    <a:pt x="557738" y="119276"/>
                    <a:pt x="549799" y="118327"/>
                    <a:pt x="546675" y="119598"/>
                  </a:cubicBezTo>
                  <a:lnTo>
                    <a:pt x="541811" y="122544"/>
                  </a:lnTo>
                  <a:cubicBezTo>
                    <a:pt x="546691" y="79207"/>
                    <a:pt x="572296" y="38606"/>
                    <a:pt x="608852" y="17516"/>
                  </a:cubicBezTo>
                  <a:cubicBezTo>
                    <a:pt x="617951" y="12268"/>
                    <a:pt x="627452" y="7857"/>
                    <a:pt x="637243" y="4219"/>
                  </a:cubicBezTo>
                  <a:cubicBezTo>
                    <a:pt x="638048" y="3913"/>
                    <a:pt x="645665" y="307"/>
                    <a:pt x="646390" y="1047"/>
                  </a:cubicBezTo>
                  <a:cubicBezTo>
                    <a:pt x="646873" y="1546"/>
                    <a:pt x="645134" y="5925"/>
                    <a:pt x="644973" y="6505"/>
                  </a:cubicBezTo>
                  <a:close/>
                  <a:moveTo>
                    <a:pt x="568753" y="208302"/>
                  </a:moveTo>
                  <a:cubicBezTo>
                    <a:pt x="553970" y="163789"/>
                    <a:pt x="521907" y="131431"/>
                    <a:pt x="485883" y="123671"/>
                  </a:cubicBezTo>
                  <a:lnTo>
                    <a:pt x="487976" y="129580"/>
                  </a:lnTo>
                  <a:cubicBezTo>
                    <a:pt x="488797" y="133379"/>
                    <a:pt x="487364" y="142781"/>
                    <a:pt x="488073" y="147691"/>
                  </a:cubicBezTo>
                  <a:cubicBezTo>
                    <a:pt x="490633" y="165174"/>
                    <a:pt x="496302" y="180919"/>
                    <a:pt x="504338" y="194667"/>
                  </a:cubicBezTo>
                  <a:cubicBezTo>
                    <a:pt x="518767" y="219411"/>
                    <a:pt x="539090" y="235896"/>
                    <a:pt x="561120" y="245861"/>
                  </a:cubicBezTo>
                  <a:cubicBezTo>
                    <a:pt x="565758" y="247954"/>
                    <a:pt x="570460" y="249805"/>
                    <a:pt x="575098" y="251866"/>
                  </a:cubicBezTo>
                  <a:cubicBezTo>
                    <a:pt x="575581" y="252075"/>
                    <a:pt x="579108" y="254345"/>
                    <a:pt x="579559" y="253798"/>
                  </a:cubicBezTo>
                  <a:cubicBezTo>
                    <a:pt x="580251" y="252977"/>
                    <a:pt x="577836" y="243720"/>
                    <a:pt x="577643" y="242738"/>
                  </a:cubicBezTo>
                  <a:cubicBezTo>
                    <a:pt x="575372" y="230905"/>
                    <a:pt x="572425" y="219395"/>
                    <a:pt x="568753" y="208302"/>
                  </a:cubicBezTo>
                  <a:close/>
                  <a:moveTo>
                    <a:pt x="455124" y="221906"/>
                  </a:moveTo>
                  <a:cubicBezTo>
                    <a:pt x="452725" y="209961"/>
                    <a:pt x="449053" y="198933"/>
                    <a:pt x="441774" y="189177"/>
                  </a:cubicBezTo>
                  <a:cubicBezTo>
                    <a:pt x="420130" y="160151"/>
                    <a:pt x="384943" y="141316"/>
                    <a:pt x="349853" y="137661"/>
                  </a:cubicBezTo>
                  <a:lnTo>
                    <a:pt x="342944" y="135343"/>
                  </a:lnTo>
                  <a:cubicBezTo>
                    <a:pt x="340368" y="135713"/>
                    <a:pt x="341254" y="145163"/>
                    <a:pt x="341463" y="146338"/>
                  </a:cubicBezTo>
                  <a:cubicBezTo>
                    <a:pt x="343460" y="157431"/>
                    <a:pt x="350368" y="167540"/>
                    <a:pt x="358034" y="175332"/>
                  </a:cubicBezTo>
                  <a:cubicBezTo>
                    <a:pt x="377858" y="195440"/>
                    <a:pt x="407054" y="206757"/>
                    <a:pt x="430614" y="221713"/>
                  </a:cubicBezTo>
                  <a:cubicBezTo>
                    <a:pt x="437845" y="226301"/>
                    <a:pt x="445236" y="230390"/>
                    <a:pt x="452709" y="234495"/>
                  </a:cubicBezTo>
                  <a:cubicBezTo>
                    <a:pt x="454206" y="235316"/>
                    <a:pt x="458119" y="238938"/>
                    <a:pt x="459730" y="239035"/>
                  </a:cubicBezTo>
                  <a:cubicBezTo>
                    <a:pt x="461469" y="239132"/>
                    <a:pt x="458281" y="235751"/>
                    <a:pt x="457781" y="234012"/>
                  </a:cubicBezTo>
                  <a:cubicBezTo>
                    <a:pt x="456638" y="230052"/>
                    <a:pt x="455945" y="225947"/>
                    <a:pt x="455124" y="221906"/>
                  </a:cubicBezTo>
                  <a:close/>
                  <a:moveTo>
                    <a:pt x="113979" y="206789"/>
                  </a:moveTo>
                  <a:cubicBezTo>
                    <a:pt x="111580" y="194844"/>
                    <a:pt x="107908" y="183816"/>
                    <a:pt x="100613" y="174060"/>
                  </a:cubicBezTo>
                  <a:cubicBezTo>
                    <a:pt x="78969" y="145034"/>
                    <a:pt x="43782" y="126199"/>
                    <a:pt x="8708" y="122561"/>
                  </a:cubicBezTo>
                  <a:lnTo>
                    <a:pt x="1783" y="120242"/>
                  </a:lnTo>
                  <a:cubicBezTo>
                    <a:pt x="-777" y="120597"/>
                    <a:pt x="109" y="130046"/>
                    <a:pt x="318" y="131222"/>
                  </a:cubicBezTo>
                  <a:cubicBezTo>
                    <a:pt x="2299" y="142314"/>
                    <a:pt x="9207" y="152440"/>
                    <a:pt x="16889" y="160216"/>
                  </a:cubicBezTo>
                  <a:cubicBezTo>
                    <a:pt x="36713" y="180323"/>
                    <a:pt x="65893" y="191656"/>
                    <a:pt x="89469" y="206596"/>
                  </a:cubicBezTo>
                  <a:cubicBezTo>
                    <a:pt x="96684" y="211184"/>
                    <a:pt x="104075" y="215273"/>
                    <a:pt x="111564" y="219378"/>
                  </a:cubicBezTo>
                  <a:cubicBezTo>
                    <a:pt x="113045" y="220199"/>
                    <a:pt x="116958" y="223822"/>
                    <a:pt x="118569" y="223918"/>
                  </a:cubicBezTo>
                  <a:cubicBezTo>
                    <a:pt x="120324" y="224031"/>
                    <a:pt x="117120" y="220634"/>
                    <a:pt x="116620" y="218895"/>
                  </a:cubicBezTo>
                  <a:cubicBezTo>
                    <a:pt x="115493" y="214935"/>
                    <a:pt x="114784" y="210846"/>
                    <a:pt x="113979" y="206789"/>
                  </a:cubicBezTo>
                  <a:close/>
                  <a:moveTo>
                    <a:pt x="381433" y="38445"/>
                  </a:moveTo>
                  <a:cubicBezTo>
                    <a:pt x="384879" y="29429"/>
                    <a:pt x="388229" y="20333"/>
                    <a:pt x="392045" y="11479"/>
                  </a:cubicBezTo>
                  <a:cubicBezTo>
                    <a:pt x="392271" y="10948"/>
                    <a:pt x="395942" y="4283"/>
                    <a:pt x="395588" y="3881"/>
                  </a:cubicBezTo>
                  <a:cubicBezTo>
                    <a:pt x="395524" y="3800"/>
                    <a:pt x="384863" y="10256"/>
                    <a:pt x="384315" y="10546"/>
                  </a:cubicBezTo>
                  <a:cubicBezTo>
                    <a:pt x="370740" y="17597"/>
                    <a:pt x="356423" y="23408"/>
                    <a:pt x="343202" y="31136"/>
                  </a:cubicBezTo>
                  <a:cubicBezTo>
                    <a:pt x="330754" y="38396"/>
                    <a:pt x="318821" y="47025"/>
                    <a:pt x="310254" y="59019"/>
                  </a:cubicBezTo>
                  <a:cubicBezTo>
                    <a:pt x="297998" y="76180"/>
                    <a:pt x="296549" y="97640"/>
                    <a:pt x="286033" y="115461"/>
                  </a:cubicBezTo>
                  <a:lnTo>
                    <a:pt x="291009" y="116073"/>
                  </a:lnTo>
                  <a:cubicBezTo>
                    <a:pt x="298240" y="119276"/>
                    <a:pt x="312331" y="113529"/>
                    <a:pt x="318885" y="111130"/>
                  </a:cubicBezTo>
                  <a:cubicBezTo>
                    <a:pt x="352591" y="98767"/>
                    <a:pt x="368984" y="71093"/>
                    <a:pt x="381433" y="38445"/>
                  </a:cubicBezTo>
                  <a:close/>
                  <a:moveTo>
                    <a:pt x="120840" y="27256"/>
                  </a:moveTo>
                  <a:cubicBezTo>
                    <a:pt x="108391" y="34517"/>
                    <a:pt x="96458" y="43145"/>
                    <a:pt x="87891" y="55139"/>
                  </a:cubicBezTo>
                  <a:cubicBezTo>
                    <a:pt x="75636" y="72300"/>
                    <a:pt x="74187" y="93760"/>
                    <a:pt x="63671" y="111581"/>
                  </a:cubicBezTo>
                  <a:lnTo>
                    <a:pt x="68647" y="112193"/>
                  </a:lnTo>
                  <a:cubicBezTo>
                    <a:pt x="75877" y="115397"/>
                    <a:pt x="89968" y="109649"/>
                    <a:pt x="96523" y="107251"/>
                  </a:cubicBezTo>
                  <a:cubicBezTo>
                    <a:pt x="130228" y="94887"/>
                    <a:pt x="146622" y="67229"/>
                    <a:pt x="159070" y="34565"/>
                  </a:cubicBezTo>
                  <a:cubicBezTo>
                    <a:pt x="162516" y="25550"/>
                    <a:pt x="165866" y="16470"/>
                    <a:pt x="169683" y="7599"/>
                  </a:cubicBezTo>
                  <a:cubicBezTo>
                    <a:pt x="169908" y="7068"/>
                    <a:pt x="173564" y="419"/>
                    <a:pt x="173226" y="1"/>
                  </a:cubicBezTo>
                  <a:cubicBezTo>
                    <a:pt x="173161" y="-80"/>
                    <a:pt x="162500" y="6392"/>
                    <a:pt x="161953" y="6666"/>
                  </a:cubicBezTo>
                  <a:cubicBezTo>
                    <a:pt x="148377" y="13717"/>
                    <a:pt x="134061" y="19545"/>
                    <a:pt x="120840" y="2725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2886;p35">
              <a:extLst>
                <a:ext uri="{FF2B5EF4-FFF2-40B4-BE49-F238E27FC236}">
                  <a16:creationId xmlns:a16="http://schemas.microsoft.com/office/drawing/2014/main" id="{27200A78-B2E8-48A2-AB14-B07F16BD4753}"/>
                </a:ext>
              </a:extLst>
            </p:cNvPr>
            <p:cNvSpPr/>
            <p:nvPr/>
          </p:nvSpPr>
          <p:spPr>
            <a:xfrm>
              <a:off x="5874749" y="3206761"/>
              <a:ext cx="187658" cy="200131"/>
            </a:xfrm>
            <a:custGeom>
              <a:avLst/>
              <a:gdLst/>
              <a:ahLst/>
              <a:cxnLst/>
              <a:rect l="l" t="t" r="r" b="b"/>
              <a:pathLst>
                <a:path w="375317" h="400263" extrusionOk="0">
                  <a:moveTo>
                    <a:pt x="3060" y="0"/>
                  </a:moveTo>
                  <a:cubicBezTo>
                    <a:pt x="3060" y="0"/>
                    <a:pt x="167706" y="174655"/>
                    <a:pt x="87138" y="251012"/>
                  </a:cubicBezTo>
                  <a:cubicBezTo>
                    <a:pt x="87138" y="251012"/>
                    <a:pt x="2061" y="282887"/>
                    <a:pt x="0" y="108377"/>
                  </a:cubicBezTo>
                  <a:lnTo>
                    <a:pt x="3060" y="0"/>
                  </a:lnTo>
                  <a:close/>
                  <a:moveTo>
                    <a:pt x="127833" y="306086"/>
                  </a:moveTo>
                  <a:cubicBezTo>
                    <a:pt x="127833" y="306086"/>
                    <a:pt x="92485" y="390057"/>
                    <a:pt x="266858" y="399040"/>
                  </a:cubicBezTo>
                  <a:lnTo>
                    <a:pt x="375317" y="400263"/>
                  </a:lnTo>
                  <a:cubicBezTo>
                    <a:pt x="375317" y="400263"/>
                    <a:pt x="207466" y="228393"/>
                    <a:pt x="127833" y="30608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1" name="Google Shape;2887;p35">
              <a:extLst>
                <a:ext uri="{FF2B5EF4-FFF2-40B4-BE49-F238E27FC236}">
                  <a16:creationId xmlns:a16="http://schemas.microsoft.com/office/drawing/2014/main" id="{2CBED4F7-CBCC-41CA-94A0-58F6592FC32D}"/>
                </a:ext>
              </a:extLst>
            </p:cNvPr>
            <p:cNvSpPr/>
            <p:nvPr/>
          </p:nvSpPr>
          <p:spPr>
            <a:xfrm>
              <a:off x="6544875" y="3310744"/>
              <a:ext cx="57610" cy="146400"/>
            </a:xfrm>
            <a:custGeom>
              <a:avLst/>
              <a:gdLst/>
              <a:ahLst/>
              <a:cxnLst/>
              <a:rect l="l" t="t" r="r" b="b"/>
              <a:pathLst>
                <a:path w="115221" h="292800" extrusionOk="0">
                  <a:moveTo>
                    <a:pt x="78661" y="216669"/>
                  </a:moveTo>
                  <a:cubicBezTo>
                    <a:pt x="82800" y="228630"/>
                    <a:pt x="85763" y="240608"/>
                    <a:pt x="87422" y="251587"/>
                  </a:cubicBezTo>
                  <a:cubicBezTo>
                    <a:pt x="88243" y="256900"/>
                    <a:pt x="88501" y="262357"/>
                    <a:pt x="88485" y="267750"/>
                  </a:cubicBezTo>
                  <a:cubicBezTo>
                    <a:pt x="88469" y="272033"/>
                    <a:pt x="88163" y="276363"/>
                    <a:pt x="87084" y="280517"/>
                  </a:cubicBezTo>
                  <a:cubicBezTo>
                    <a:pt x="79305" y="310444"/>
                    <a:pt x="52267" y="277683"/>
                    <a:pt x="43474" y="266495"/>
                  </a:cubicBezTo>
                  <a:cubicBezTo>
                    <a:pt x="37532" y="258928"/>
                    <a:pt x="30752" y="241799"/>
                    <a:pt x="25905" y="232397"/>
                  </a:cubicBezTo>
                  <a:cubicBezTo>
                    <a:pt x="10687" y="202824"/>
                    <a:pt x="-1890" y="169548"/>
                    <a:pt x="235" y="136417"/>
                  </a:cubicBezTo>
                  <a:cubicBezTo>
                    <a:pt x="2683" y="98086"/>
                    <a:pt x="31364" y="7772"/>
                    <a:pt x="40592" y="2443"/>
                  </a:cubicBezTo>
                  <a:cubicBezTo>
                    <a:pt x="51623" y="-3916"/>
                    <a:pt x="61366" y="2813"/>
                    <a:pt x="63057" y="14855"/>
                  </a:cubicBezTo>
                  <a:cubicBezTo>
                    <a:pt x="63540" y="18268"/>
                    <a:pt x="63572" y="21745"/>
                    <a:pt x="63427" y="25190"/>
                  </a:cubicBezTo>
                  <a:cubicBezTo>
                    <a:pt x="63266" y="29312"/>
                    <a:pt x="62879" y="33433"/>
                    <a:pt x="62300" y="37538"/>
                  </a:cubicBezTo>
                  <a:cubicBezTo>
                    <a:pt x="64538" y="33932"/>
                    <a:pt x="67002" y="30471"/>
                    <a:pt x="69788" y="27187"/>
                  </a:cubicBezTo>
                  <a:cubicBezTo>
                    <a:pt x="76922" y="18703"/>
                    <a:pt x="98872" y="430"/>
                    <a:pt x="110209" y="11989"/>
                  </a:cubicBezTo>
                  <a:cubicBezTo>
                    <a:pt x="118261" y="20184"/>
                    <a:pt x="114782" y="37264"/>
                    <a:pt x="112302" y="47052"/>
                  </a:cubicBezTo>
                  <a:cubicBezTo>
                    <a:pt x="107938" y="64214"/>
                    <a:pt x="99355" y="81069"/>
                    <a:pt x="88469" y="96121"/>
                  </a:cubicBezTo>
                  <a:cubicBezTo>
                    <a:pt x="96617" y="99728"/>
                    <a:pt x="100079" y="105684"/>
                    <a:pt x="101335" y="112671"/>
                  </a:cubicBezTo>
                  <a:cubicBezTo>
                    <a:pt x="113510" y="117468"/>
                    <a:pt x="120016" y="138381"/>
                    <a:pt x="105700" y="144933"/>
                  </a:cubicBezTo>
                  <a:cubicBezTo>
                    <a:pt x="104170" y="145625"/>
                    <a:pt x="102559" y="146221"/>
                    <a:pt x="100917" y="146720"/>
                  </a:cubicBezTo>
                  <a:cubicBezTo>
                    <a:pt x="101384" y="154125"/>
                    <a:pt x="102527" y="161965"/>
                    <a:pt x="97632" y="168018"/>
                  </a:cubicBezTo>
                  <a:cubicBezTo>
                    <a:pt x="97374" y="168340"/>
                    <a:pt x="97100" y="168646"/>
                    <a:pt x="96826" y="168936"/>
                  </a:cubicBezTo>
                  <a:cubicBezTo>
                    <a:pt x="98372" y="170417"/>
                    <a:pt x="99854" y="171995"/>
                    <a:pt x="101255" y="173653"/>
                  </a:cubicBezTo>
                  <a:cubicBezTo>
                    <a:pt x="110611" y="184842"/>
                    <a:pt x="117552" y="207428"/>
                    <a:pt x="107455" y="220581"/>
                  </a:cubicBezTo>
                  <a:cubicBezTo>
                    <a:pt x="101416" y="228437"/>
                    <a:pt x="89306" y="222142"/>
                    <a:pt x="82510" y="218746"/>
                  </a:cubicBezTo>
                  <a:cubicBezTo>
                    <a:pt x="81206" y="218069"/>
                    <a:pt x="79917" y="217393"/>
                    <a:pt x="78661" y="216669"/>
                  </a:cubicBezTo>
                  <a:lnTo>
                    <a:pt x="78661" y="216669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2" name="Google Shape;2888;p35">
              <a:extLst>
                <a:ext uri="{FF2B5EF4-FFF2-40B4-BE49-F238E27FC236}">
                  <a16:creationId xmlns:a16="http://schemas.microsoft.com/office/drawing/2014/main" id="{1374F6D3-46AA-4281-A4AE-CBA1965879A6}"/>
                </a:ext>
              </a:extLst>
            </p:cNvPr>
            <p:cNvSpPr/>
            <p:nvPr/>
          </p:nvSpPr>
          <p:spPr>
            <a:xfrm>
              <a:off x="6548745" y="3332845"/>
              <a:ext cx="48716" cy="85458"/>
            </a:xfrm>
            <a:custGeom>
              <a:avLst/>
              <a:gdLst/>
              <a:ahLst/>
              <a:cxnLst/>
              <a:rect l="l" t="t" r="r" b="b"/>
              <a:pathLst>
                <a:path w="97432" h="170917" extrusionOk="0">
                  <a:moveTo>
                    <a:pt x="58425" y="168071"/>
                  </a:moveTo>
                  <a:lnTo>
                    <a:pt x="58441" y="168216"/>
                  </a:lnTo>
                  <a:cubicBezTo>
                    <a:pt x="58248" y="168264"/>
                    <a:pt x="58280" y="168055"/>
                    <a:pt x="58328" y="167846"/>
                  </a:cubicBezTo>
                  <a:cubicBezTo>
                    <a:pt x="58296" y="167813"/>
                    <a:pt x="58232" y="167733"/>
                    <a:pt x="58280" y="167701"/>
                  </a:cubicBezTo>
                  <a:lnTo>
                    <a:pt x="58328" y="167829"/>
                  </a:lnTo>
                  <a:lnTo>
                    <a:pt x="58360" y="167717"/>
                  </a:lnTo>
                  <a:lnTo>
                    <a:pt x="58393" y="167749"/>
                  </a:lnTo>
                  <a:lnTo>
                    <a:pt x="58409" y="167797"/>
                  </a:lnTo>
                  <a:lnTo>
                    <a:pt x="58409" y="167910"/>
                  </a:lnTo>
                  <a:cubicBezTo>
                    <a:pt x="58425" y="167958"/>
                    <a:pt x="58425" y="168023"/>
                    <a:pt x="58425" y="168071"/>
                  </a:cubicBezTo>
                  <a:close/>
                  <a:moveTo>
                    <a:pt x="72467" y="52031"/>
                  </a:moveTo>
                  <a:cubicBezTo>
                    <a:pt x="72371" y="51645"/>
                    <a:pt x="72097" y="51870"/>
                    <a:pt x="71823" y="52273"/>
                  </a:cubicBezTo>
                  <a:cubicBezTo>
                    <a:pt x="71904" y="52289"/>
                    <a:pt x="71984" y="52305"/>
                    <a:pt x="72049" y="52305"/>
                  </a:cubicBezTo>
                  <a:cubicBezTo>
                    <a:pt x="72194" y="52208"/>
                    <a:pt x="72322" y="52112"/>
                    <a:pt x="72467" y="52031"/>
                  </a:cubicBezTo>
                  <a:close/>
                  <a:moveTo>
                    <a:pt x="91051" y="123815"/>
                  </a:moveTo>
                  <a:cubicBezTo>
                    <a:pt x="90906" y="125313"/>
                    <a:pt x="90005" y="126053"/>
                    <a:pt x="89167" y="126585"/>
                  </a:cubicBezTo>
                  <a:cubicBezTo>
                    <a:pt x="88942" y="126729"/>
                    <a:pt x="88555" y="126617"/>
                    <a:pt x="88281" y="126681"/>
                  </a:cubicBezTo>
                  <a:cubicBezTo>
                    <a:pt x="87686" y="127196"/>
                    <a:pt x="86993" y="127583"/>
                    <a:pt x="86236" y="127615"/>
                  </a:cubicBezTo>
                  <a:lnTo>
                    <a:pt x="86236" y="127631"/>
                  </a:lnTo>
                  <a:cubicBezTo>
                    <a:pt x="86429" y="128452"/>
                    <a:pt x="85689" y="128114"/>
                    <a:pt x="84964" y="127615"/>
                  </a:cubicBezTo>
                  <a:lnTo>
                    <a:pt x="85254" y="127518"/>
                  </a:lnTo>
                  <a:cubicBezTo>
                    <a:pt x="84867" y="127422"/>
                    <a:pt x="84513" y="127261"/>
                    <a:pt x="84175" y="127019"/>
                  </a:cubicBezTo>
                  <a:cubicBezTo>
                    <a:pt x="84400" y="127196"/>
                    <a:pt x="84674" y="127422"/>
                    <a:pt x="84964" y="127615"/>
                  </a:cubicBezTo>
                  <a:cubicBezTo>
                    <a:pt x="84159" y="127937"/>
                    <a:pt x="83241" y="128468"/>
                    <a:pt x="83112" y="128500"/>
                  </a:cubicBezTo>
                  <a:cubicBezTo>
                    <a:pt x="81437" y="128758"/>
                    <a:pt x="79746" y="128871"/>
                    <a:pt x="78039" y="128919"/>
                  </a:cubicBezTo>
                  <a:cubicBezTo>
                    <a:pt x="76381" y="128967"/>
                    <a:pt x="74754" y="128903"/>
                    <a:pt x="73128" y="128822"/>
                  </a:cubicBezTo>
                  <a:cubicBezTo>
                    <a:pt x="70422" y="128645"/>
                    <a:pt x="67668" y="128452"/>
                    <a:pt x="64931" y="128001"/>
                  </a:cubicBezTo>
                  <a:cubicBezTo>
                    <a:pt x="62225" y="127567"/>
                    <a:pt x="59520" y="126955"/>
                    <a:pt x="56879" y="126150"/>
                  </a:cubicBezTo>
                  <a:cubicBezTo>
                    <a:pt x="52450" y="124814"/>
                    <a:pt x="48263" y="122946"/>
                    <a:pt x="44237" y="120869"/>
                  </a:cubicBezTo>
                  <a:cubicBezTo>
                    <a:pt x="45059" y="122254"/>
                    <a:pt x="45993" y="123558"/>
                    <a:pt x="46750" y="124959"/>
                  </a:cubicBezTo>
                  <a:cubicBezTo>
                    <a:pt x="48746" y="128629"/>
                    <a:pt x="50550" y="132396"/>
                    <a:pt x="52338" y="136051"/>
                  </a:cubicBezTo>
                  <a:cubicBezTo>
                    <a:pt x="53980" y="139447"/>
                    <a:pt x="55607" y="142860"/>
                    <a:pt x="57169" y="146306"/>
                  </a:cubicBezTo>
                  <a:cubicBezTo>
                    <a:pt x="58731" y="149767"/>
                    <a:pt x="60228" y="153276"/>
                    <a:pt x="61613" y="156834"/>
                  </a:cubicBezTo>
                  <a:lnTo>
                    <a:pt x="63932" y="162968"/>
                  </a:lnTo>
                  <a:lnTo>
                    <a:pt x="64899" y="165688"/>
                  </a:lnTo>
                  <a:cubicBezTo>
                    <a:pt x="64915" y="165753"/>
                    <a:pt x="65140" y="166719"/>
                    <a:pt x="65188" y="167105"/>
                  </a:cubicBezTo>
                  <a:cubicBezTo>
                    <a:pt x="65688" y="171081"/>
                    <a:pt x="60808" y="171081"/>
                    <a:pt x="60341" y="170824"/>
                  </a:cubicBezTo>
                  <a:cubicBezTo>
                    <a:pt x="59278" y="170309"/>
                    <a:pt x="58602" y="169311"/>
                    <a:pt x="58441" y="168216"/>
                  </a:cubicBezTo>
                  <a:cubicBezTo>
                    <a:pt x="58537" y="168200"/>
                    <a:pt x="58489" y="167942"/>
                    <a:pt x="58409" y="167797"/>
                  </a:cubicBezTo>
                  <a:cubicBezTo>
                    <a:pt x="58409" y="167717"/>
                    <a:pt x="58409" y="167620"/>
                    <a:pt x="58425" y="167540"/>
                  </a:cubicBezTo>
                  <a:cubicBezTo>
                    <a:pt x="58409" y="167572"/>
                    <a:pt x="58393" y="167653"/>
                    <a:pt x="58360" y="167717"/>
                  </a:cubicBezTo>
                  <a:cubicBezTo>
                    <a:pt x="58344" y="167701"/>
                    <a:pt x="58328" y="167685"/>
                    <a:pt x="58296" y="167685"/>
                  </a:cubicBezTo>
                  <a:lnTo>
                    <a:pt x="58280" y="167701"/>
                  </a:lnTo>
                  <a:lnTo>
                    <a:pt x="57394" y="165721"/>
                  </a:lnTo>
                  <a:lnTo>
                    <a:pt x="54640" y="159829"/>
                  </a:lnTo>
                  <a:cubicBezTo>
                    <a:pt x="53384" y="157172"/>
                    <a:pt x="52048" y="154548"/>
                    <a:pt x="50695" y="151940"/>
                  </a:cubicBezTo>
                  <a:cubicBezTo>
                    <a:pt x="48634" y="147980"/>
                    <a:pt x="46492" y="144068"/>
                    <a:pt x="44334" y="140172"/>
                  </a:cubicBezTo>
                  <a:cubicBezTo>
                    <a:pt x="40694" y="133298"/>
                    <a:pt x="36749" y="126166"/>
                    <a:pt x="32208" y="119598"/>
                  </a:cubicBezTo>
                  <a:cubicBezTo>
                    <a:pt x="29293" y="115380"/>
                    <a:pt x="26201" y="111355"/>
                    <a:pt x="22465" y="108007"/>
                  </a:cubicBezTo>
                  <a:cubicBezTo>
                    <a:pt x="20726" y="106413"/>
                    <a:pt x="18858" y="105012"/>
                    <a:pt x="16941" y="103708"/>
                  </a:cubicBezTo>
                  <a:cubicBezTo>
                    <a:pt x="11981" y="100392"/>
                    <a:pt x="6635" y="97703"/>
                    <a:pt x="1675" y="94355"/>
                  </a:cubicBezTo>
                  <a:cubicBezTo>
                    <a:pt x="16" y="93308"/>
                    <a:pt x="-499" y="91119"/>
                    <a:pt x="531" y="89445"/>
                  </a:cubicBezTo>
                  <a:cubicBezTo>
                    <a:pt x="1578" y="87787"/>
                    <a:pt x="3784" y="87271"/>
                    <a:pt x="5443" y="88318"/>
                  </a:cubicBezTo>
                  <a:cubicBezTo>
                    <a:pt x="7746" y="89638"/>
                    <a:pt x="10145" y="90797"/>
                    <a:pt x="12545" y="91972"/>
                  </a:cubicBezTo>
                  <a:cubicBezTo>
                    <a:pt x="12802" y="91473"/>
                    <a:pt x="12883" y="90845"/>
                    <a:pt x="13334" y="90523"/>
                  </a:cubicBezTo>
                  <a:cubicBezTo>
                    <a:pt x="13382" y="90475"/>
                    <a:pt x="13414" y="90443"/>
                    <a:pt x="13463" y="90411"/>
                  </a:cubicBezTo>
                  <a:cubicBezTo>
                    <a:pt x="14010" y="89960"/>
                    <a:pt x="15347" y="88833"/>
                    <a:pt x="15444" y="88736"/>
                  </a:cubicBezTo>
                  <a:lnTo>
                    <a:pt x="19292" y="83746"/>
                  </a:lnTo>
                  <a:cubicBezTo>
                    <a:pt x="21305" y="80832"/>
                    <a:pt x="23141" y="77773"/>
                    <a:pt x="24832" y="74634"/>
                  </a:cubicBezTo>
                  <a:cubicBezTo>
                    <a:pt x="26523" y="71495"/>
                    <a:pt x="28053" y="68275"/>
                    <a:pt x="29438" y="64991"/>
                  </a:cubicBezTo>
                  <a:cubicBezTo>
                    <a:pt x="30533" y="62399"/>
                    <a:pt x="31499" y="59759"/>
                    <a:pt x="32481" y="57102"/>
                  </a:cubicBezTo>
                  <a:cubicBezTo>
                    <a:pt x="34800" y="50808"/>
                    <a:pt x="36942" y="44416"/>
                    <a:pt x="39116" y="38074"/>
                  </a:cubicBezTo>
                  <a:cubicBezTo>
                    <a:pt x="41693" y="31167"/>
                    <a:pt x="44173" y="24422"/>
                    <a:pt x="45848" y="17435"/>
                  </a:cubicBezTo>
                  <a:cubicBezTo>
                    <a:pt x="46943" y="12944"/>
                    <a:pt x="47748" y="8371"/>
                    <a:pt x="47925" y="3558"/>
                  </a:cubicBezTo>
                  <a:cubicBezTo>
                    <a:pt x="47925" y="1594"/>
                    <a:pt x="49519" y="-16"/>
                    <a:pt x="51484" y="0"/>
                  </a:cubicBezTo>
                  <a:cubicBezTo>
                    <a:pt x="53449" y="0"/>
                    <a:pt x="55043" y="1594"/>
                    <a:pt x="55043" y="3558"/>
                  </a:cubicBezTo>
                  <a:cubicBezTo>
                    <a:pt x="55252" y="8903"/>
                    <a:pt x="54801" y="14038"/>
                    <a:pt x="53932" y="19109"/>
                  </a:cubicBezTo>
                  <a:cubicBezTo>
                    <a:pt x="52644" y="26547"/>
                    <a:pt x="50373" y="33743"/>
                    <a:pt x="48070" y="41132"/>
                  </a:cubicBezTo>
                  <a:cubicBezTo>
                    <a:pt x="46186" y="46654"/>
                    <a:pt x="44430" y="52257"/>
                    <a:pt x="42353" y="57714"/>
                  </a:cubicBezTo>
                  <a:cubicBezTo>
                    <a:pt x="41451" y="60097"/>
                    <a:pt x="40372" y="62383"/>
                    <a:pt x="39342" y="64701"/>
                  </a:cubicBezTo>
                  <a:cubicBezTo>
                    <a:pt x="42257" y="62109"/>
                    <a:pt x="45348" y="59726"/>
                    <a:pt x="48779" y="57859"/>
                  </a:cubicBezTo>
                  <a:cubicBezTo>
                    <a:pt x="50888" y="56700"/>
                    <a:pt x="53094" y="55734"/>
                    <a:pt x="55365" y="54961"/>
                  </a:cubicBezTo>
                  <a:cubicBezTo>
                    <a:pt x="57636" y="54188"/>
                    <a:pt x="59987" y="53673"/>
                    <a:pt x="62322" y="53223"/>
                  </a:cubicBezTo>
                  <a:lnTo>
                    <a:pt x="71002" y="52128"/>
                  </a:lnTo>
                  <a:cubicBezTo>
                    <a:pt x="71115" y="52112"/>
                    <a:pt x="71485" y="52224"/>
                    <a:pt x="71823" y="52273"/>
                  </a:cubicBezTo>
                  <a:lnTo>
                    <a:pt x="71759" y="52369"/>
                  </a:lnTo>
                  <a:cubicBezTo>
                    <a:pt x="71630" y="52579"/>
                    <a:pt x="71646" y="52563"/>
                    <a:pt x="71517" y="52756"/>
                  </a:cubicBezTo>
                  <a:lnTo>
                    <a:pt x="71324" y="53110"/>
                  </a:lnTo>
                  <a:cubicBezTo>
                    <a:pt x="71533" y="52804"/>
                    <a:pt x="71775" y="52530"/>
                    <a:pt x="72049" y="52305"/>
                  </a:cubicBezTo>
                  <a:cubicBezTo>
                    <a:pt x="72322" y="52337"/>
                    <a:pt x="72532" y="52289"/>
                    <a:pt x="72484" y="52080"/>
                  </a:cubicBezTo>
                  <a:lnTo>
                    <a:pt x="72467" y="52031"/>
                  </a:lnTo>
                  <a:cubicBezTo>
                    <a:pt x="73321" y="51532"/>
                    <a:pt x="74384" y="51403"/>
                    <a:pt x="75366" y="51774"/>
                  </a:cubicBezTo>
                  <a:cubicBezTo>
                    <a:pt x="75431" y="51790"/>
                    <a:pt x="75447" y="51870"/>
                    <a:pt x="75495" y="51902"/>
                  </a:cubicBezTo>
                  <a:cubicBezTo>
                    <a:pt x="76284" y="51741"/>
                    <a:pt x="77121" y="51741"/>
                    <a:pt x="77878" y="52144"/>
                  </a:cubicBezTo>
                  <a:cubicBezTo>
                    <a:pt x="79601" y="53078"/>
                    <a:pt x="80262" y="55235"/>
                    <a:pt x="79328" y="56974"/>
                  </a:cubicBezTo>
                  <a:cubicBezTo>
                    <a:pt x="78249" y="59244"/>
                    <a:pt x="77717" y="61674"/>
                    <a:pt x="77379" y="64154"/>
                  </a:cubicBezTo>
                  <a:cubicBezTo>
                    <a:pt x="77025" y="66794"/>
                    <a:pt x="76993" y="69482"/>
                    <a:pt x="77025" y="72155"/>
                  </a:cubicBezTo>
                  <a:cubicBezTo>
                    <a:pt x="76993" y="77258"/>
                    <a:pt x="77572" y="82329"/>
                    <a:pt x="78297" y="87384"/>
                  </a:cubicBezTo>
                  <a:cubicBezTo>
                    <a:pt x="79022" y="92471"/>
                    <a:pt x="79875" y="97558"/>
                    <a:pt x="81180" y="102517"/>
                  </a:cubicBezTo>
                  <a:cubicBezTo>
                    <a:pt x="81936" y="105608"/>
                    <a:pt x="82774" y="108747"/>
                    <a:pt x="83917" y="111758"/>
                  </a:cubicBezTo>
                  <a:cubicBezTo>
                    <a:pt x="84642" y="113706"/>
                    <a:pt x="85447" y="115589"/>
                    <a:pt x="86462" y="117344"/>
                  </a:cubicBezTo>
                  <a:lnTo>
                    <a:pt x="88265" y="119968"/>
                  </a:lnTo>
                  <a:cubicBezTo>
                    <a:pt x="90069" y="120290"/>
                    <a:pt x="91309" y="121996"/>
                    <a:pt x="91051" y="123815"/>
                  </a:cubicBezTo>
                  <a:close/>
                  <a:moveTo>
                    <a:pt x="58441" y="167379"/>
                  </a:moveTo>
                  <a:cubicBezTo>
                    <a:pt x="58505" y="166236"/>
                    <a:pt x="59101" y="165592"/>
                    <a:pt x="59552" y="165222"/>
                  </a:cubicBezTo>
                  <a:cubicBezTo>
                    <a:pt x="59230" y="165495"/>
                    <a:pt x="58956" y="165866"/>
                    <a:pt x="58747" y="166268"/>
                  </a:cubicBezTo>
                  <a:cubicBezTo>
                    <a:pt x="58586" y="166638"/>
                    <a:pt x="58473" y="166992"/>
                    <a:pt x="58441" y="167379"/>
                  </a:cubicBezTo>
                  <a:close/>
                  <a:moveTo>
                    <a:pt x="78410" y="120805"/>
                  </a:moveTo>
                  <a:cubicBezTo>
                    <a:pt x="78909" y="120869"/>
                    <a:pt x="79408" y="120869"/>
                    <a:pt x="79891" y="120918"/>
                  </a:cubicBezTo>
                  <a:cubicBezTo>
                    <a:pt x="78587" y="119034"/>
                    <a:pt x="77444" y="117054"/>
                    <a:pt x="76445" y="114961"/>
                  </a:cubicBezTo>
                  <a:cubicBezTo>
                    <a:pt x="74883" y="111741"/>
                    <a:pt x="73675" y="108329"/>
                    <a:pt x="72564" y="104980"/>
                  </a:cubicBezTo>
                  <a:cubicBezTo>
                    <a:pt x="70921" y="99667"/>
                    <a:pt x="69504" y="94242"/>
                    <a:pt x="68747" y="88704"/>
                  </a:cubicBezTo>
                  <a:cubicBezTo>
                    <a:pt x="67974" y="83134"/>
                    <a:pt x="67894" y="77483"/>
                    <a:pt x="68216" y="71865"/>
                  </a:cubicBezTo>
                  <a:cubicBezTo>
                    <a:pt x="68522" y="68162"/>
                    <a:pt x="68941" y="64411"/>
                    <a:pt x="69971" y="60837"/>
                  </a:cubicBezTo>
                  <a:cubicBezTo>
                    <a:pt x="70052" y="60531"/>
                    <a:pt x="70245" y="60274"/>
                    <a:pt x="70342" y="59968"/>
                  </a:cubicBezTo>
                  <a:lnTo>
                    <a:pt x="64480" y="61755"/>
                  </a:lnTo>
                  <a:cubicBezTo>
                    <a:pt x="62113" y="62495"/>
                    <a:pt x="59810" y="63494"/>
                    <a:pt x="57475" y="64411"/>
                  </a:cubicBezTo>
                  <a:cubicBezTo>
                    <a:pt x="55172" y="65329"/>
                    <a:pt x="52869" y="66230"/>
                    <a:pt x="50614" y="67277"/>
                  </a:cubicBezTo>
                  <a:cubicBezTo>
                    <a:pt x="47571" y="68677"/>
                    <a:pt x="44575" y="70110"/>
                    <a:pt x="41790" y="71994"/>
                  </a:cubicBezTo>
                  <a:cubicBezTo>
                    <a:pt x="40276" y="73233"/>
                    <a:pt x="38021" y="73008"/>
                    <a:pt x="36781" y="71478"/>
                  </a:cubicBezTo>
                  <a:cubicBezTo>
                    <a:pt x="36588" y="71253"/>
                    <a:pt x="36669" y="70947"/>
                    <a:pt x="36540" y="70690"/>
                  </a:cubicBezTo>
                  <a:cubicBezTo>
                    <a:pt x="35139" y="73443"/>
                    <a:pt x="33705" y="76195"/>
                    <a:pt x="32079" y="78836"/>
                  </a:cubicBezTo>
                  <a:cubicBezTo>
                    <a:pt x="30018" y="82120"/>
                    <a:pt x="27795" y="85275"/>
                    <a:pt x="25396" y="88286"/>
                  </a:cubicBezTo>
                  <a:cubicBezTo>
                    <a:pt x="24478" y="89413"/>
                    <a:pt x="23560" y="90539"/>
                    <a:pt x="22562" y="91602"/>
                  </a:cubicBezTo>
                  <a:cubicBezTo>
                    <a:pt x="21885" y="92343"/>
                    <a:pt x="21193" y="93067"/>
                    <a:pt x="20452" y="93743"/>
                  </a:cubicBezTo>
                  <a:cubicBezTo>
                    <a:pt x="20371" y="93824"/>
                    <a:pt x="19486" y="94484"/>
                    <a:pt x="18632" y="95111"/>
                  </a:cubicBezTo>
                  <a:cubicBezTo>
                    <a:pt x="19550" y="95594"/>
                    <a:pt x="20500" y="96013"/>
                    <a:pt x="21402" y="96528"/>
                  </a:cubicBezTo>
                  <a:cubicBezTo>
                    <a:pt x="23801" y="97913"/>
                    <a:pt x="26104" y="99474"/>
                    <a:pt x="28294" y="101245"/>
                  </a:cubicBezTo>
                  <a:cubicBezTo>
                    <a:pt x="32755" y="104932"/>
                    <a:pt x="36669" y="109311"/>
                    <a:pt x="40082" y="114124"/>
                  </a:cubicBezTo>
                  <a:cubicBezTo>
                    <a:pt x="40163" y="114237"/>
                    <a:pt x="40211" y="114349"/>
                    <a:pt x="40292" y="114462"/>
                  </a:cubicBezTo>
                  <a:cubicBezTo>
                    <a:pt x="41258" y="113045"/>
                    <a:pt x="43029" y="112353"/>
                    <a:pt x="44624" y="113110"/>
                  </a:cubicBezTo>
                  <a:cubicBezTo>
                    <a:pt x="48376" y="114527"/>
                    <a:pt x="52289" y="115476"/>
                    <a:pt x="56267" y="116410"/>
                  </a:cubicBezTo>
                  <a:cubicBezTo>
                    <a:pt x="59214" y="117102"/>
                    <a:pt x="62193" y="117682"/>
                    <a:pt x="65156" y="118294"/>
                  </a:cubicBezTo>
                  <a:cubicBezTo>
                    <a:pt x="68184" y="118905"/>
                    <a:pt x="71163" y="119630"/>
                    <a:pt x="74142" y="120113"/>
                  </a:cubicBezTo>
                  <a:cubicBezTo>
                    <a:pt x="75543" y="120370"/>
                    <a:pt x="76977" y="120628"/>
                    <a:pt x="78410" y="120805"/>
                  </a:cubicBezTo>
                  <a:close/>
                  <a:moveTo>
                    <a:pt x="97010" y="79174"/>
                  </a:moveTo>
                  <a:cubicBezTo>
                    <a:pt x="96494" y="75020"/>
                    <a:pt x="95544" y="70996"/>
                    <a:pt x="94417" y="67035"/>
                  </a:cubicBezTo>
                  <a:cubicBezTo>
                    <a:pt x="94079" y="65103"/>
                    <a:pt x="92211" y="63832"/>
                    <a:pt x="90278" y="64186"/>
                  </a:cubicBezTo>
                  <a:cubicBezTo>
                    <a:pt x="88346" y="64524"/>
                    <a:pt x="87058" y="66391"/>
                    <a:pt x="87412" y="68323"/>
                  </a:cubicBezTo>
                  <a:cubicBezTo>
                    <a:pt x="87670" y="71511"/>
                    <a:pt x="87589" y="74714"/>
                    <a:pt x="87637" y="77982"/>
                  </a:cubicBezTo>
                  <a:cubicBezTo>
                    <a:pt x="87670" y="80140"/>
                    <a:pt x="87670" y="82313"/>
                    <a:pt x="87782" y="84470"/>
                  </a:cubicBezTo>
                  <a:cubicBezTo>
                    <a:pt x="87911" y="86853"/>
                    <a:pt x="88233" y="89187"/>
                    <a:pt x="88426" y="91505"/>
                  </a:cubicBezTo>
                  <a:lnTo>
                    <a:pt x="88974" y="98041"/>
                  </a:lnTo>
                  <a:cubicBezTo>
                    <a:pt x="89022" y="98701"/>
                    <a:pt x="88845" y="99925"/>
                    <a:pt x="88974" y="100827"/>
                  </a:cubicBezTo>
                  <a:cubicBezTo>
                    <a:pt x="89071" y="101519"/>
                    <a:pt x="89151" y="102163"/>
                    <a:pt x="89409" y="102630"/>
                  </a:cubicBezTo>
                  <a:cubicBezTo>
                    <a:pt x="90133" y="104368"/>
                    <a:pt x="92130" y="105205"/>
                    <a:pt x="93869" y="104481"/>
                  </a:cubicBezTo>
                  <a:cubicBezTo>
                    <a:pt x="95415" y="103837"/>
                    <a:pt x="96253" y="102195"/>
                    <a:pt x="95899" y="100601"/>
                  </a:cubicBezTo>
                  <a:lnTo>
                    <a:pt x="95947" y="100617"/>
                  </a:lnTo>
                  <a:cubicBezTo>
                    <a:pt x="96156" y="100633"/>
                    <a:pt x="95850" y="100295"/>
                    <a:pt x="95754" y="100086"/>
                  </a:cubicBezTo>
                  <a:lnTo>
                    <a:pt x="95754" y="100102"/>
                  </a:lnTo>
                  <a:lnTo>
                    <a:pt x="95721" y="100022"/>
                  </a:lnTo>
                  <a:lnTo>
                    <a:pt x="95754" y="100086"/>
                  </a:lnTo>
                  <a:cubicBezTo>
                    <a:pt x="95915" y="99555"/>
                    <a:pt x="96446" y="98750"/>
                    <a:pt x="96494" y="98412"/>
                  </a:cubicBezTo>
                  <a:lnTo>
                    <a:pt x="97235" y="91296"/>
                  </a:lnTo>
                  <a:cubicBezTo>
                    <a:pt x="97316" y="89300"/>
                    <a:pt x="97461" y="87304"/>
                    <a:pt x="97428" y="85259"/>
                  </a:cubicBezTo>
                  <a:cubicBezTo>
                    <a:pt x="97396" y="83231"/>
                    <a:pt x="97267" y="81202"/>
                    <a:pt x="97010" y="7917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3" name="Google Shape;2889;p35">
              <a:extLst>
                <a:ext uri="{FF2B5EF4-FFF2-40B4-BE49-F238E27FC236}">
                  <a16:creationId xmlns:a16="http://schemas.microsoft.com/office/drawing/2014/main" id="{AEC9C595-BFA1-41A8-AD9F-1CE927D83A16}"/>
                </a:ext>
              </a:extLst>
            </p:cNvPr>
            <p:cNvSpPr/>
            <p:nvPr/>
          </p:nvSpPr>
          <p:spPr>
            <a:xfrm>
              <a:off x="6013645" y="3312398"/>
              <a:ext cx="535117" cy="113224"/>
            </a:xfrm>
            <a:custGeom>
              <a:avLst/>
              <a:gdLst/>
              <a:ahLst/>
              <a:cxnLst/>
              <a:rect l="l" t="t" r="r" b="b"/>
              <a:pathLst>
                <a:path w="1070233" h="226447" extrusionOk="0">
                  <a:moveTo>
                    <a:pt x="1070233" y="134299"/>
                  </a:moveTo>
                  <a:cubicBezTo>
                    <a:pt x="1070217" y="136183"/>
                    <a:pt x="1068671" y="137680"/>
                    <a:pt x="1066787" y="137664"/>
                  </a:cubicBezTo>
                  <a:cubicBezTo>
                    <a:pt x="1066787" y="137664"/>
                    <a:pt x="1031101" y="137342"/>
                    <a:pt x="972821" y="136778"/>
                  </a:cubicBezTo>
                  <a:cubicBezTo>
                    <a:pt x="985897" y="140964"/>
                    <a:pt x="1005093" y="151138"/>
                    <a:pt x="1015786" y="164887"/>
                  </a:cubicBezTo>
                  <a:cubicBezTo>
                    <a:pt x="1024256" y="175786"/>
                    <a:pt x="1027413" y="188665"/>
                    <a:pt x="1019876" y="202171"/>
                  </a:cubicBezTo>
                  <a:cubicBezTo>
                    <a:pt x="1014079" y="212233"/>
                    <a:pt x="1001389" y="215115"/>
                    <a:pt x="990390" y="211798"/>
                  </a:cubicBezTo>
                  <a:cubicBezTo>
                    <a:pt x="979488" y="208498"/>
                    <a:pt x="970679" y="199451"/>
                    <a:pt x="972305" y="187232"/>
                  </a:cubicBezTo>
                  <a:cubicBezTo>
                    <a:pt x="972724" y="184173"/>
                    <a:pt x="973867" y="180905"/>
                    <a:pt x="975639" y="178072"/>
                  </a:cubicBezTo>
                  <a:cubicBezTo>
                    <a:pt x="977539" y="175061"/>
                    <a:pt x="980100" y="172517"/>
                    <a:pt x="983095" y="171117"/>
                  </a:cubicBezTo>
                  <a:cubicBezTo>
                    <a:pt x="987604" y="168992"/>
                    <a:pt x="991952" y="169958"/>
                    <a:pt x="995092" y="172711"/>
                  </a:cubicBezTo>
                  <a:cubicBezTo>
                    <a:pt x="997910" y="175158"/>
                    <a:pt x="999746" y="179021"/>
                    <a:pt x="999617" y="183078"/>
                  </a:cubicBezTo>
                  <a:cubicBezTo>
                    <a:pt x="999585" y="185042"/>
                    <a:pt x="997975" y="186620"/>
                    <a:pt x="996010" y="186588"/>
                  </a:cubicBezTo>
                  <a:cubicBezTo>
                    <a:pt x="994045" y="186556"/>
                    <a:pt x="992467" y="184946"/>
                    <a:pt x="992499" y="182982"/>
                  </a:cubicBezTo>
                  <a:cubicBezTo>
                    <a:pt x="992483" y="181163"/>
                    <a:pt x="991598" y="179472"/>
                    <a:pt x="990293" y="178426"/>
                  </a:cubicBezTo>
                  <a:cubicBezTo>
                    <a:pt x="989279" y="177605"/>
                    <a:pt x="987910" y="177379"/>
                    <a:pt x="986525" y="178088"/>
                  </a:cubicBezTo>
                  <a:cubicBezTo>
                    <a:pt x="984866" y="178941"/>
                    <a:pt x="983562" y="180502"/>
                    <a:pt x="982563" y="182241"/>
                  </a:cubicBezTo>
                  <a:cubicBezTo>
                    <a:pt x="981484" y="184109"/>
                    <a:pt x="980808" y="186234"/>
                    <a:pt x="980615" y="188214"/>
                  </a:cubicBezTo>
                  <a:cubicBezTo>
                    <a:pt x="979826" y="195941"/>
                    <a:pt x="986026" y="201061"/>
                    <a:pt x="992950" y="202992"/>
                  </a:cubicBezTo>
                  <a:cubicBezTo>
                    <a:pt x="999859" y="204908"/>
                    <a:pt x="1007992" y="203781"/>
                    <a:pt x="1011502" y="197454"/>
                  </a:cubicBezTo>
                  <a:cubicBezTo>
                    <a:pt x="1017042" y="187731"/>
                    <a:pt x="1014369" y="178490"/>
                    <a:pt x="1008410" y="170489"/>
                  </a:cubicBezTo>
                  <a:cubicBezTo>
                    <a:pt x="998522" y="157224"/>
                    <a:pt x="979987" y="147033"/>
                    <a:pt x="968360" y="143330"/>
                  </a:cubicBezTo>
                  <a:cubicBezTo>
                    <a:pt x="964189" y="141994"/>
                    <a:pt x="957747" y="141415"/>
                    <a:pt x="952449" y="139853"/>
                  </a:cubicBezTo>
                  <a:cubicBezTo>
                    <a:pt x="949679" y="139032"/>
                    <a:pt x="947215" y="137937"/>
                    <a:pt x="945315" y="136505"/>
                  </a:cubicBezTo>
                  <a:cubicBezTo>
                    <a:pt x="922222" y="136279"/>
                    <a:pt x="896504" y="136022"/>
                    <a:pt x="868741" y="135732"/>
                  </a:cubicBezTo>
                  <a:cubicBezTo>
                    <a:pt x="874233" y="139901"/>
                    <a:pt x="879386" y="144763"/>
                    <a:pt x="884136" y="150172"/>
                  </a:cubicBezTo>
                  <a:cubicBezTo>
                    <a:pt x="889016" y="155726"/>
                    <a:pt x="893525" y="161763"/>
                    <a:pt x="897631" y="167978"/>
                  </a:cubicBezTo>
                  <a:cubicBezTo>
                    <a:pt x="903976" y="177589"/>
                    <a:pt x="909323" y="187618"/>
                    <a:pt x="914315" y="196392"/>
                  </a:cubicBezTo>
                  <a:cubicBezTo>
                    <a:pt x="916811" y="200900"/>
                    <a:pt x="919098" y="205552"/>
                    <a:pt x="921562" y="210092"/>
                  </a:cubicBezTo>
                  <a:cubicBezTo>
                    <a:pt x="922593" y="211976"/>
                    <a:pt x="923639" y="213827"/>
                    <a:pt x="924766" y="215646"/>
                  </a:cubicBezTo>
                  <a:cubicBezTo>
                    <a:pt x="925427" y="216692"/>
                    <a:pt x="927858" y="219075"/>
                    <a:pt x="929179" y="220830"/>
                  </a:cubicBezTo>
                  <a:cubicBezTo>
                    <a:pt x="930033" y="221973"/>
                    <a:pt x="930886" y="223035"/>
                    <a:pt x="930709" y="223744"/>
                  </a:cubicBezTo>
                  <a:cubicBezTo>
                    <a:pt x="928809" y="231230"/>
                    <a:pt x="919484" y="220926"/>
                    <a:pt x="918631" y="219719"/>
                  </a:cubicBezTo>
                  <a:cubicBezTo>
                    <a:pt x="917310" y="217868"/>
                    <a:pt x="916054" y="215952"/>
                    <a:pt x="914847" y="214004"/>
                  </a:cubicBezTo>
                  <a:cubicBezTo>
                    <a:pt x="912141" y="209625"/>
                    <a:pt x="909629" y="205117"/>
                    <a:pt x="906891" y="200771"/>
                  </a:cubicBezTo>
                  <a:cubicBezTo>
                    <a:pt x="901706" y="192271"/>
                    <a:pt x="895876" y="182756"/>
                    <a:pt x="889580" y="173306"/>
                  </a:cubicBezTo>
                  <a:cubicBezTo>
                    <a:pt x="885650" y="167414"/>
                    <a:pt x="881576" y="161522"/>
                    <a:pt x="877147" y="156065"/>
                  </a:cubicBezTo>
                  <a:cubicBezTo>
                    <a:pt x="870513" y="147886"/>
                    <a:pt x="863169" y="140674"/>
                    <a:pt x="854795" y="135587"/>
                  </a:cubicBezTo>
                  <a:cubicBezTo>
                    <a:pt x="837516" y="135410"/>
                    <a:pt x="819528" y="135217"/>
                    <a:pt x="800944" y="135024"/>
                  </a:cubicBezTo>
                  <a:cubicBezTo>
                    <a:pt x="769461" y="134685"/>
                    <a:pt x="736271" y="134347"/>
                    <a:pt x="702098" y="133977"/>
                  </a:cubicBezTo>
                  <a:cubicBezTo>
                    <a:pt x="702517" y="134219"/>
                    <a:pt x="702903" y="134541"/>
                    <a:pt x="703322" y="134782"/>
                  </a:cubicBezTo>
                  <a:cubicBezTo>
                    <a:pt x="714144" y="140787"/>
                    <a:pt x="725739" y="145278"/>
                    <a:pt x="736673" y="151235"/>
                  </a:cubicBezTo>
                  <a:cubicBezTo>
                    <a:pt x="746352" y="156725"/>
                    <a:pt x="755499" y="162697"/>
                    <a:pt x="764211" y="169298"/>
                  </a:cubicBezTo>
                  <a:cubicBezTo>
                    <a:pt x="772842" y="175818"/>
                    <a:pt x="781039" y="182933"/>
                    <a:pt x="789268" y="190307"/>
                  </a:cubicBezTo>
                  <a:lnTo>
                    <a:pt x="808432" y="207484"/>
                  </a:lnTo>
                  <a:cubicBezTo>
                    <a:pt x="809575" y="208530"/>
                    <a:pt x="812426" y="210430"/>
                    <a:pt x="814374" y="212297"/>
                  </a:cubicBezTo>
                  <a:cubicBezTo>
                    <a:pt x="815840" y="213698"/>
                    <a:pt x="816887" y="215147"/>
                    <a:pt x="817257" y="216370"/>
                  </a:cubicBezTo>
                  <a:cubicBezTo>
                    <a:pt x="817821" y="218157"/>
                    <a:pt x="816838" y="220073"/>
                    <a:pt x="815051" y="220653"/>
                  </a:cubicBezTo>
                  <a:cubicBezTo>
                    <a:pt x="813247" y="221232"/>
                    <a:pt x="811331" y="220250"/>
                    <a:pt x="810751" y="218447"/>
                  </a:cubicBezTo>
                  <a:cubicBezTo>
                    <a:pt x="810558" y="217900"/>
                    <a:pt x="809736" y="217481"/>
                    <a:pt x="808980" y="216886"/>
                  </a:cubicBezTo>
                  <a:cubicBezTo>
                    <a:pt x="807031" y="215356"/>
                    <a:pt x="804680" y="213924"/>
                    <a:pt x="803633" y="213070"/>
                  </a:cubicBezTo>
                  <a:lnTo>
                    <a:pt x="783696" y="196730"/>
                  </a:lnTo>
                  <a:cubicBezTo>
                    <a:pt x="775419" y="189759"/>
                    <a:pt x="767061" y="183191"/>
                    <a:pt x="758526" y="176912"/>
                  </a:cubicBezTo>
                  <a:cubicBezTo>
                    <a:pt x="750039" y="170666"/>
                    <a:pt x="741359" y="164693"/>
                    <a:pt x="732051" y="159349"/>
                  </a:cubicBezTo>
                  <a:cubicBezTo>
                    <a:pt x="721342" y="152974"/>
                    <a:pt x="709892" y="148080"/>
                    <a:pt x="699328" y="141608"/>
                  </a:cubicBezTo>
                  <a:cubicBezTo>
                    <a:pt x="695592" y="139322"/>
                    <a:pt x="692081" y="136633"/>
                    <a:pt x="688619" y="133832"/>
                  </a:cubicBezTo>
                  <a:cubicBezTo>
                    <a:pt x="661983" y="133542"/>
                    <a:pt x="634832" y="133237"/>
                    <a:pt x="607375" y="132915"/>
                  </a:cubicBezTo>
                  <a:cubicBezTo>
                    <a:pt x="611836" y="134653"/>
                    <a:pt x="615878" y="136360"/>
                    <a:pt x="618519" y="137696"/>
                  </a:cubicBezTo>
                  <a:cubicBezTo>
                    <a:pt x="631805" y="144457"/>
                    <a:pt x="647216" y="157320"/>
                    <a:pt x="655268" y="172678"/>
                  </a:cubicBezTo>
                  <a:cubicBezTo>
                    <a:pt x="660985" y="183626"/>
                    <a:pt x="662982" y="195780"/>
                    <a:pt x="658682" y="207870"/>
                  </a:cubicBezTo>
                  <a:cubicBezTo>
                    <a:pt x="656057" y="215002"/>
                    <a:pt x="652015" y="219445"/>
                    <a:pt x="647474" y="221844"/>
                  </a:cubicBezTo>
                  <a:cubicBezTo>
                    <a:pt x="641837" y="224806"/>
                    <a:pt x="635331" y="224790"/>
                    <a:pt x="629228" y="222327"/>
                  </a:cubicBezTo>
                  <a:cubicBezTo>
                    <a:pt x="619405" y="218367"/>
                    <a:pt x="610708" y="208080"/>
                    <a:pt x="609694" y="195973"/>
                  </a:cubicBezTo>
                  <a:cubicBezTo>
                    <a:pt x="609050" y="187988"/>
                    <a:pt x="615105" y="181581"/>
                    <a:pt x="620822" y="180889"/>
                  </a:cubicBezTo>
                  <a:cubicBezTo>
                    <a:pt x="625154" y="180374"/>
                    <a:pt x="629808" y="182354"/>
                    <a:pt x="631531" y="189389"/>
                  </a:cubicBezTo>
                  <a:cubicBezTo>
                    <a:pt x="632046" y="191289"/>
                    <a:pt x="630903" y="193237"/>
                    <a:pt x="629019" y="193752"/>
                  </a:cubicBezTo>
                  <a:cubicBezTo>
                    <a:pt x="627118" y="194251"/>
                    <a:pt x="625154" y="193124"/>
                    <a:pt x="624654" y="191224"/>
                  </a:cubicBezTo>
                  <a:cubicBezTo>
                    <a:pt x="624252" y="189840"/>
                    <a:pt x="623704" y="188906"/>
                    <a:pt x="622931" y="188439"/>
                  </a:cubicBezTo>
                  <a:cubicBezTo>
                    <a:pt x="622271" y="188053"/>
                    <a:pt x="621498" y="188359"/>
                    <a:pt x="620773" y="188745"/>
                  </a:cubicBezTo>
                  <a:cubicBezTo>
                    <a:pt x="618825" y="189791"/>
                    <a:pt x="617359" y="192335"/>
                    <a:pt x="617698" y="195185"/>
                  </a:cubicBezTo>
                  <a:cubicBezTo>
                    <a:pt x="618696" y="203974"/>
                    <a:pt x="625234" y="211283"/>
                    <a:pt x="632465" y="213972"/>
                  </a:cubicBezTo>
                  <a:cubicBezTo>
                    <a:pt x="636040" y="215292"/>
                    <a:pt x="639808" y="215421"/>
                    <a:pt x="643029" y="213634"/>
                  </a:cubicBezTo>
                  <a:cubicBezTo>
                    <a:pt x="645831" y="212088"/>
                    <a:pt x="648102" y="209126"/>
                    <a:pt x="649664" y="204634"/>
                  </a:cubicBezTo>
                  <a:cubicBezTo>
                    <a:pt x="653078" y="195152"/>
                    <a:pt x="651226" y="185670"/>
                    <a:pt x="646862" y="176993"/>
                  </a:cubicBezTo>
                  <a:cubicBezTo>
                    <a:pt x="639873" y="163132"/>
                    <a:pt x="626442" y="151267"/>
                    <a:pt x="614718" y="144908"/>
                  </a:cubicBezTo>
                  <a:cubicBezTo>
                    <a:pt x="611063" y="142896"/>
                    <a:pt x="604573" y="140014"/>
                    <a:pt x="597986" y="137438"/>
                  </a:cubicBezTo>
                  <a:cubicBezTo>
                    <a:pt x="593042" y="135506"/>
                    <a:pt x="588050" y="133720"/>
                    <a:pt x="584153" y="132625"/>
                  </a:cubicBezTo>
                  <a:cubicBezTo>
                    <a:pt x="567840" y="132432"/>
                    <a:pt x="551494" y="132238"/>
                    <a:pt x="535133" y="132029"/>
                  </a:cubicBezTo>
                  <a:cubicBezTo>
                    <a:pt x="484486" y="131385"/>
                    <a:pt x="433952" y="130661"/>
                    <a:pt x="385125" y="129936"/>
                  </a:cubicBezTo>
                  <a:cubicBezTo>
                    <a:pt x="388362" y="131417"/>
                    <a:pt x="391325" y="132915"/>
                    <a:pt x="393080" y="134202"/>
                  </a:cubicBezTo>
                  <a:cubicBezTo>
                    <a:pt x="397960" y="137873"/>
                    <a:pt x="402807" y="141511"/>
                    <a:pt x="407590" y="145230"/>
                  </a:cubicBezTo>
                  <a:cubicBezTo>
                    <a:pt x="412389" y="148949"/>
                    <a:pt x="417172" y="152668"/>
                    <a:pt x="421874" y="156451"/>
                  </a:cubicBezTo>
                  <a:cubicBezTo>
                    <a:pt x="431279" y="164001"/>
                    <a:pt x="440555" y="171648"/>
                    <a:pt x="450169" y="179038"/>
                  </a:cubicBezTo>
                  <a:cubicBezTo>
                    <a:pt x="454919" y="182692"/>
                    <a:pt x="459686" y="186330"/>
                    <a:pt x="464614" y="189872"/>
                  </a:cubicBezTo>
                  <a:cubicBezTo>
                    <a:pt x="466240" y="190983"/>
                    <a:pt x="466659" y="193188"/>
                    <a:pt x="465564" y="194814"/>
                  </a:cubicBezTo>
                  <a:cubicBezTo>
                    <a:pt x="464469" y="196440"/>
                    <a:pt x="462247" y="196875"/>
                    <a:pt x="460620" y="195780"/>
                  </a:cubicBezTo>
                  <a:cubicBezTo>
                    <a:pt x="447608" y="187473"/>
                    <a:pt x="435160" y="178780"/>
                    <a:pt x="423098" y="169587"/>
                  </a:cubicBezTo>
                  <a:cubicBezTo>
                    <a:pt x="418267" y="165901"/>
                    <a:pt x="413500" y="162134"/>
                    <a:pt x="408782" y="158286"/>
                  </a:cubicBezTo>
                  <a:cubicBezTo>
                    <a:pt x="401760" y="152587"/>
                    <a:pt x="394868" y="146711"/>
                    <a:pt x="387782" y="140916"/>
                  </a:cubicBezTo>
                  <a:cubicBezTo>
                    <a:pt x="385914" y="139354"/>
                    <a:pt x="382323" y="137454"/>
                    <a:pt x="378490" y="135603"/>
                  </a:cubicBezTo>
                  <a:cubicBezTo>
                    <a:pt x="373369" y="133124"/>
                    <a:pt x="368023" y="130870"/>
                    <a:pt x="365027" y="129647"/>
                  </a:cubicBezTo>
                  <a:cubicBezTo>
                    <a:pt x="350695" y="129437"/>
                    <a:pt x="336411" y="129212"/>
                    <a:pt x="322481" y="129003"/>
                  </a:cubicBezTo>
                  <a:cubicBezTo>
                    <a:pt x="309195" y="128793"/>
                    <a:pt x="296215" y="128600"/>
                    <a:pt x="283397" y="128391"/>
                  </a:cubicBezTo>
                  <a:cubicBezTo>
                    <a:pt x="295394" y="130902"/>
                    <a:pt x="307198" y="132721"/>
                    <a:pt x="317956" y="136521"/>
                  </a:cubicBezTo>
                  <a:cubicBezTo>
                    <a:pt x="327763" y="139998"/>
                    <a:pt x="336701" y="145101"/>
                    <a:pt x="344318" y="153585"/>
                  </a:cubicBezTo>
                  <a:cubicBezTo>
                    <a:pt x="359278" y="170409"/>
                    <a:pt x="362258" y="185300"/>
                    <a:pt x="359456" y="196585"/>
                  </a:cubicBezTo>
                  <a:cubicBezTo>
                    <a:pt x="354946" y="214728"/>
                    <a:pt x="335251" y="224291"/>
                    <a:pt x="320854" y="220798"/>
                  </a:cubicBezTo>
                  <a:cubicBezTo>
                    <a:pt x="315299" y="219429"/>
                    <a:pt x="308938" y="217191"/>
                    <a:pt x="304090" y="213457"/>
                  </a:cubicBezTo>
                  <a:cubicBezTo>
                    <a:pt x="300419" y="210623"/>
                    <a:pt x="297552" y="206985"/>
                    <a:pt x="296232" y="202365"/>
                  </a:cubicBezTo>
                  <a:cubicBezTo>
                    <a:pt x="291706" y="186218"/>
                    <a:pt x="301868" y="175206"/>
                    <a:pt x="312432" y="173467"/>
                  </a:cubicBezTo>
                  <a:cubicBezTo>
                    <a:pt x="317698" y="172598"/>
                    <a:pt x="323093" y="173934"/>
                    <a:pt x="327087" y="177911"/>
                  </a:cubicBezTo>
                  <a:cubicBezTo>
                    <a:pt x="330919" y="181742"/>
                    <a:pt x="333657" y="188182"/>
                    <a:pt x="333013" y="197921"/>
                  </a:cubicBezTo>
                  <a:cubicBezTo>
                    <a:pt x="332900" y="199885"/>
                    <a:pt x="331225" y="201399"/>
                    <a:pt x="329261" y="201286"/>
                  </a:cubicBezTo>
                  <a:cubicBezTo>
                    <a:pt x="327296" y="201189"/>
                    <a:pt x="325798" y="199515"/>
                    <a:pt x="325895" y="197551"/>
                  </a:cubicBezTo>
                  <a:cubicBezTo>
                    <a:pt x="326378" y="184994"/>
                    <a:pt x="320259" y="180052"/>
                    <a:pt x="313817" y="181275"/>
                  </a:cubicBezTo>
                  <a:cubicBezTo>
                    <a:pt x="307214" y="182531"/>
                    <a:pt x="301449" y="189840"/>
                    <a:pt x="304541" y="199918"/>
                  </a:cubicBezTo>
                  <a:cubicBezTo>
                    <a:pt x="305604" y="203411"/>
                    <a:pt x="308277" y="205810"/>
                    <a:pt x="311353" y="207613"/>
                  </a:cubicBezTo>
                  <a:cubicBezTo>
                    <a:pt x="314960" y="209722"/>
                    <a:pt x="319212" y="210993"/>
                    <a:pt x="322964" y="211847"/>
                  </a:cubicBezTo>
                  <a:cubicBezTo>
                    <a:pt x="333206" y="214229"/>
                    <a:pt x="346911" y="207130"/>
                    <a:pt x="350099" y="194267"/>
                  </a:cubicBezTo>
                  <a:cubicBezTo>
                    <a:pt x="352338" y="185155"/>
                    <a:pt x="349294" y="173419"/>
                    <a:pt x="337313" y="159751"/>
                  </a:cubicBezTo>
                  <a:cubicBezTo>
                    <a:pt x="330919" y="152362"/>
                    <a:pt x="323286" y="147919"/>
                    <a:pt x="314944" y="144779"/>
                  </a:cubicBezTo>
                  <a:cubicBezTo>
                    <a:pt x="301884" y="139869"/>
                    <a:pt x="287181" y="138018"/>
                    <a:pt x="272527" y="133961"/>
                  </a:cubicBezTo>
                  <a:cubicBezTo>
                    <a:pt x="266327" y="132238"/>
                    <a:pt x="260111" y="130596"/>
                    <a:pt x="253846" y="129099"/>
                  </a:cubicBezTo>
                  <a:cubicBezTo>
                    <a:pt x="251898" y="128632"/>
                    <a:pt x="249901" y="128278"/>
                    <a:pt x="247936" y="127844"/>
                  </a:cubicBezTo>
                  <a:cubicBezTo>
                    <a:pt x="106351" y="125606"/>
                    <a:pt x="3511" y="123787"/>
                    <a:pt x="3511" y="123787"/>
                  </a:cubicBezTo>
                  <a:cubicBezTo>
                    <a:pt x="1546" y="123754"/>
                    <a:pt x="-32" y="122145"/>
                    <a:pt x="0" y="120180"/>
                  </a:cubicBezTo>
                  <a:cubicBezTo>
                    <a:pt x="33" y="118216"/>
                    <a:pt x="1643" y="116639"/>
                    <a:pt x="3608" y="116671"/>
                  </a:cubicBezTo>
                  <a:cubicBezTo>
                    <a:pt x="3608" y="116671"/>
                    <a:pt x="99619" y="117508"/>
                    <a:pt x="233813" y="118909"/>
                  </a:cubicBezTo>
                  <a:cubicBezTo>
                    <a:pt x="234505" y="118474"/>
                    <a:pt x="235311" y="118216"/>
                    <a:pt x="236180" y="118361"/>
                  </a:cubicBezTo>
                  <a:cubicBezTo>
                    <a:pt x="237275" y="118538"/>
                    <a:pt x="238338" y="118780"/>
                    <a:pt x="239433" y="118973"/>
                  </a:cubicBezTo>
                  <a:cubicBezTo>
                    <a:pt x="252397" y="119102"/>
                    <a:pt x="265650" y="119247"/>
                    <a:pt x="279242" y="119392"/>
                  </a:cubicBezTo>
                  <a:cubicBezTo>
                    <a:pt x="279564" y="119166"/>
                    <a:pt x="279757" y="118796"/>
                    <a:pt x="280160" y="118683"/>
                  </a:cubicBezTo>
                  <a:cubicBezTo>
                    <a:pt x="302512" y="112292"/>
                    <a:pt x="327087" y="108766"/>
                    <a:pt x="349278" y="100588"/>
                  </a:cubicBezTo>
                  <a:cubicBezTo>
                    <a:pt x="363562" y="95324"/>
                    <a:pt x="376848" y="88128"/>
                    <a:pt x="387718" y="76569"/>
                  </a:cubicBezTo>
                  <a:cubicBezTo>
                    <a:pt x="394578" y="69389"/>
                    <a:pt x="401519" y="59633"/>
                    <a:pt x="404015" y="49394"/>
                  </a:cubicBezTo>
                  <a:cubicBezTo>
                    <a:pt x="405561" y="43084"/>
                    <a:pt x="405384" y="36564"/>
                    <a:pt x="402018" y="30446"/>
                  </a:cubicBezTo>
                  <a:cubicBezTo>
                    <a:pt x="397284" y="21801"/>
                    <a:pt x="387943" y="18147"/>
                    <a:pt x="379006" y="18903"/>
                  </a:cubicBezTo>
                  <a:cubicBezTo>
                    <a:pt x="369955" y="19660"/>
                    <a:pt x="361179" y="24844"/>
                    <a:pt x="357732" y="34278"/>
                  </a:cubicBezTo>
                  <a:cubicBezTo>
                    <a:pt x="355993" y="39011"/>
                    <a:pt x="357604" y="43357"/>
                    <a:pt x="360744" y="46336"/>
                  </a:cubicBezTo>
                  <a:cubicBezTo>
                    <a:pt x="364013" y="49426"/>
                    <a:pt x="368812" y="51181"/>
                    <a:pt x="373498" y="50537"/>
                  </a:cubicBezTo>
                  <a:cubicBezTo>
                    <a:pt x="375318" y="49217"/>
                    <a:pt x="378845" y="45708"/>
                    <a:pt x="378845" y="45708"/>
                  </a:cubicBezTo>
                  <a:cubicBezTo>
                    <a:pt x="380165" y="44371"/>
                    <a:pt x="382323" y="44355"/>
                    <a:pt x="383676" y="45675"/>
                  </a:cubicBezTo>
                  <a:cubicBezTo>
                    <a:pt x="385012" y="46996"/>
                    <a:pt x="385029" y="49169"/>
                    <a:pt x="383708" y="50505"/>
                  </a:cubicBezTo>
                  <a:cubicBezTo>
                    <a:pt x="383708" y="50505"/>
                    <a:pt x="380423" y="53902"/>
                    <a:pt x="378313" y="55673"/>
                  </a:cubicBezTo>
                  <a:cubicBezTo>
                    <a:pt x="377025" y="56768"/>
                    <a:pt x="375817" y="57283"/>
                    <a:pt x="375269" y="57395"/>
                  </a:cubicBezTo>
                  <a:cubicBezTo>
                    <a:pt x="368184" y="58812"/>
                    <a:pt x="360728" y="56445"/>
                    <a:pt x="355639" y="51857"/>
                  </a:cubicBezTo>
                  <a:cubicBezTo>
                    <a:pt x="350228" y="46996"/>
                    <a:pt x="347506" y="39671"/>
                    <a:pt x="350228" y="31621"/>
                  </a:cubicBezTo>
                  <a:cubicBezTo>
                    <a:pt x="354576" y="18887"/>
                    <a:pt x="366074" y="11530"/>
                    <a:pt x="378184" y="10258"/>
                  </a:cubicBezTo>
                  <a:cubicBezTo>
                    <a:pt x="390520" y="8970"/>
                    <a:pt x="403355" y="14090"/>
                    <a:pt x="410118" y="25922"/>
                  </a:cubicBezTo>
                  <a:cubicBezTo>
                    <a:pt x="414805" y="34181"/>
                    <a:pt x="415352" y="43035"/>
                    <a:pt x="413323" y="51632"/>
                  </a:cubicBezTo>
                  <a:cubicBezTo>
                    <a:pt x="410505" y="63497"/>
                    <a:pt x="402582" y="74879"/>
                    <a:pt x="394643" y="83202"/>
                  </a:cubicBezTo>
                  <a:cubicBezTo>
                    <a:pt x="382565" y="95646"/>
                    <a:pt x="368007" y="103502"/>
                    <a:pt x="352273" y="108960"/>
                  </a:cubicBezTo>
                  <a:cubicBezTo>
                    <a:pt x="338279" y="113805"/>
                    <a:pt x="323383" y="116751"/>
                    <a:pt x="308632" y="119714"/>
                  </a:cubicBezTo>
                  <a:cubicBezTo>
                    <a:pt x="313302" y="119762"/>
                    <a:pt x="317875" y="119810"/>
                    <a:pt x="322610" y="119859"/>
                  </a:cubicBezTo>
                  <a:cubicBezTo>
                    <a:pt x="355397" y="120213"/>
                    <a:pt x="389505" y="120599"/>
                    <a:pt x="424258" y="121018"/>
                  </a:cubicBezTo>
                  <a:cubicBezTo>
                    <a:pt x="433115" y="118860"/>
                    <a:pt x="440281" y="116574"/>
                    <a:pt x="446594" y="113016"/>
                  </a:cubicBezTo>
                  <a:cubicBezTo>
                    <a:pt x="454082" y="108815"/>
                    <a:pt x="460411" y="102729"/>
                    <a:pt x="467400" y="92748"/>
                  </a:cubicBezTo>
                  <a:cubicBezTo>
                    <a:pt x="473664" y="84296"/>
                    <a:pt x="479655" y="75506"/>
                    <a:pt x="486080" y="67103"/>
                  </a:cubicBezTo>
                  <a:cubicBezTo>
                    <a:pt x="490445" y="61388"/>
                    <a:pt x="495034" y="55850"/>
                    <a:pt x="499930" y="50634"/>
                  </a:cubicBezTo>
                  <a:cubicBezTo>
                    <a:pt x="502651" y="47752"/>
                    <a:pt x="506259" y="43245"/>
                    <a:pt x="510285" y="40459"/>
                  </a:cubicBezTo>
                  <a:cubicBezTo>
                    <a:pt x="512507" y="38914"/>
                    <a:pt x="514842" y="37835"/>
                    <a:pt x="517241" y="37546"/>
                  </a:cubicBezTo>
                  <a:cubicBezTo>
                    <a:pt x="519093" y="37272"/>
                    <a:pt x="520833" y="38560"/>
                    <a:pt x="521106" y="40427"/>
                  </a:cubicBezTo>
                  <a:cubicBezTo>
                    <a:pt x="521380" y="42279"/>
                    <a:pt x="520092" y="44017"/>
                    <a:pt x="518224" y="44291"/>
                  </a:cubicBezTo>
                  <a:cubicBezTo>
                    <a:pt x="516420" y="44613"/>
                    <a:pt x="514810" y="45869"/>
                    <a:pt x="513248" y="47301"/>
                  </a:cubicBezTo>
                  <a:cubicBezTo>
                    <a:pt x="510333" y="49990"/>
                    <a:pt x="507821" y="53532"/>
                    <a:pt x="505808" y="55898"/>
                  </a:cubicBezTo>
                  <a:cubicBezTo>
                    <a:pt x="502442" y="59826"/>
                    <a:pt x="499318" y="63948"/>
                    <a:pt x="496258" y="68117"/>
                  </a:cubicBezTo>
                  <a:cubicBezTo>
                    <a:pt x="488979" y="78018"/>
                    <a:pt x="482248" y="88385"/>
                    <a:pt x="475226" y="98399"/>
                  </a:cubicBezTo>
                  <a:cubicBezTo>
                    <a:pt x="466933" y="109555"/>
                    <a:pt x="459477" y="116285"/>
                    <a:pt x="450748" y="120744"/>
                  </a:cubicBezTo>
                  <a:cubicBezTo>
                    <a:pt x="450330" y="120969"/>
                    <a:pt x="449847" y="121114"/>
                    <a:pt x="449412" y="121323"/>
                  </a:cubicBezTo>
                  <a:cubicBezTo>
                    <a:pt x="477835" y="121662"/>
                    <a:pt x="506500" y="122032"/>
                    <a:pt x="535262" y="122418"/>
                  </a:cubicBezTo>
                  <a:cubicBezTo>
                    <a:pt x="548531" y="122595"/>
                    <a:pt x="561785" y="122788"/>
                    <a:pt x="575022" y="122966"/>
                  </a:cubicBezTo>
                  <a:cubicBezTo>
                    <a:pt x="575360" y="122257"/>
                    <a:pt x="575876" y="121597"/>
                    <a:pt x="576649" y="121275"/>
                  </a:cubicBezTo>
                  <a:cubicBezTo>
                    <a:pt x="583461" y="118152"/>
                    <a:pt x="586987" y="112453"/>
                    <a:pt x="589274" y="105772"/>
                  </a:cubicBezTo>
                  <a:cubicBezTo>
                    <a:pt x="592881" y="95227"/>
                    <a:pt x="593445" y="82316"/>
                    <a:pt x="596376" y="71514"/>
                  </a:cubicBezTo>
                  <a:cubicBezTo>
                    <a:pt x="599758" y="59279"/>
                    <a:pt x="605845" y="47285"/>
                    <a:pt x="613816" y="36773"/>
                  </a:cubicBezTo>
                  <a:cubicBezTo>
                    <a:pt x="621885" y="26148"/>
                    <a:pt x="631901" y="17068"/>
                    <a:pt x="642739" y="10645"/>
                  </a:cubicBezTo>
                  <a:cubicBezTo>
                    <a:pt x="645912" y="8793"/>
                    <a:pt x="649229" y="7103"/>
                    <a:pt x="652627" y="5670"/>
                  </a:cubicBezTo>
                  <a:cubicBezTo>
                    <a:pt x="656073" y="4205"/>
                    <a:pt x="659616" y="2998"/>
                    <a:pt x="663207" y="2080"/>
                  </a:cubicBezTo>
                  <a:cubicBezTo>
                    <a:pt x="665719" y="1436"/>
                    <a:pt x="668280" y="921"/>
                    <a:pt x="670856" y="583"/>
                  </a:cubicBezTo>
                  <a:cubicBezTo>
                    <a:pt x="673449" y="229"/>
                    <a:pt x="676058" y="36"/>
                    <a:pt x="678667" y="3"/>
                  </a:cubicBezTo>
                  <a:cubicBezTo>
                    <a:pt x="680744" y="-13"/>
                    <a:pt x="682902" y="19"/>
                    <a:pt x="684996" y="325"/>
                  </a:cubicBezTo>
                  <a:cubicBezTo>
                    <a:pt x="686558" y="551"/>
                    <a:pt x="688104" y="905"/>
                    <a:pt x="689569" y="1468"/>
                  </a:cubicBezTo>
                  <a:cubicBezTo>
                    <a:pt x="696123" y="3931"/>
                    <a:pt x="699119" y="8101"/>
                    <a:pt x="699892" y="12657"/>
                  </a:cubicBezTo>
                  <a:cubicBezTo>
                    <a:pt x="700971" y="18871"/>
                    <a:pt x="697428" y="26389"/>
                    <a:pt x="691663" y="31476"/>
                  </a:cubicBezTo>
                  <a:cubicBezTo>
                    <a:pt x="685785" y="36676"/>
                    <a:pt x="677958" y="39204"/>
                    <a:pt x="671758" y="36338"/>
                  </a:cubicBezTo>
                  <a:cubicBezTo>
                    <a:pt x="668199" y="34680"/>
                    <a:pt x="664946" y="31331"/>
                    <a:pt x="663014" y="25278"/>
                  </a:cubicBezTo>
                  <a:cubicBezTo>
                    <a:pt x="662386" y="23427"/>
                    <a:pt x="663400" y="21399"/>
                    <a:pt x="665252" y="20771"/>
                  </a:cubicBezTo>
                  <a:cubicBezTo>
                    <a:pt x="667120" y="20143"/>
                    <a:pt x="669133" y="21157"/>
                    <a:pt x="669761" y="23008"/>
                  </a:cubicBezTo>
                  <a:cubicBezTo>
                    <a:pt x="671001" y="26486"/>
                    <a:pt x="672708" y="28579"/>
                    <a:pt x="674802" y="29464"/>
                  </a:cubicBezTo>
                  <a:cubicBezTo>
                    <a:pt x="678522" y="31042"/>
                    <a:pt x="682870" y="28707"/>
                    <a:pt x="686252" y="25536"/>
                  </a:cubicBezTo>
                  <a:cubicBezTo>
                    <a:pt x="688683" y="23250"/>
                    <a:pt x="690616" y="20336"/>
                    <a:pt x="691341" y="17438"/>
                  </a:cubicBezTo>
                  <a:cubicBezTo>
                    <a:pt x="691759" y="15812"/>
                    <a:pt x="691759" y="14202"/>
                    <a:pt x="690970" y="12834"/>
                  </a:cubicBezTo>
                  <a:cubicBezTo>
                    <a:pt x="690213" y="11498"/>
                    <a:pt x="688716" y="10516"/>
                    <a:pt x="686558" y="9775"/>
                  </a:cubicBezTo>
                  <a:cubicBezTo>
                    <a:pt x="685431" y="9373"/>
                    <a:pt x="684239" y="9196"/>
                    <a:pt x="683047" y="9099"/>
                  </a:cubicBezTo>
                  <a:cubicBezTo>
                    <a:pt x="681646" y="8986"/>
                    <a:pt x="680245" y="9003"/>
                    <a:pt x="678860" y="9051"/>
                  </a:cubicBezTo>
                  <a:cubicBezTo>
                    <a:pt x="676622" y="9131"/>
                    <a:pt x="674399" y="9357"/>
                    <a:pt x="672177" y="9695"/>
                  </a:cubicBezTo>
                  <a:cubicBezTo>
                    <a:pt x="669955" y="10033"/>
                    <a:pt x="667748" y="10516"/>
                    <a:pt x="665590" y="11111"/>
                  </a:cubicBezTo>
                  <a:cubicBezTo>
                    <a:pt x="662466" y="11965"/>
                    <a:pt x="659391" y="13092"/>
                    <a:pt x="656395" y="14396"/>
                  </a:cubicBezTo>
                  <a:cubicBezTo>
                    <a:pt x="653368" y="15716"/>
                    <a:pt x="650437" y="17245"/>
                    <a:pt x="647619" y="18919"/>
                  </a:cubicBezTo>
                  <a:cubicBezTo>
                    <a:pt x="637747" y="24683"/>
                    <a:pt x="628713" y="32941"/>
                    <a:pt x="621240" y="42504"/>
                  </a:cubicBezTo>
                  <a:cubicBezTo>
                    <a:pt x="613833" y="52002"/>
                    <a:pt x="607955" y="62772"/>
                    <a:pt x="604637" y="73880"/>
                  </a:cubicBezTo>
                  <a:cubicBezTo>
                    <a:pt x="600724" y="86808"/>
                    <a:pt x="599983" y="102778"/>
                    <a:pt x="593767" y="114159"/>
                  </a:cubicBezTo>
                  <a:cubicBezTo>
                    <a:pt x="591835" y="117669"/>
                    <a:pt x="589194" y="120583"/>
                    <a:pt x="586118" y="123126"/>
                  </a:cubicBezTo>
                  <a:cubicBezTo>
                    <a:pt x="610821" y="123481"/>
                    <a:pt x="635347" y="123851"/>
                    <a:pt x="659535" y="124205"/>
                  </a:cubicBezTo>
                  <a:lnTo>
                    <a:pt x="660775" y="123787"/>
                  </a:lnTo>
                  <a:cubicBezTo>
                    <a:pt x="662257" y="123223"/>
                    <a:pt x="663722" y="122611"/>
                    <a:pt x="665156" y="121951"/>
                  </a:cubicBezTo>
                  <a:cubicBezTo>
                    <a:pt x="666589" y="121291"/>
                    <a:pt x="667990" y="120583"/>
                    <a:pt x="669359" y="119810"/>
                  </a:cubicBezTo>
                  <a:cubicBezTo>
                    <a:pt x="673498" y="117508"/>
                    <a:pt x="677491" y="114803"/>
                    <a:pt x="681324" y="111873"/>
                  </a:cubicBezTo>
                  <a:cubicBezTo>
                    <a:pt x="685173" y="108927"/>
                    <a:pt x="688861" y="105740"/>
                    <a:pt x="692339" y="102456"/>
                  </a:cubicBezTo>
                  <a:cubicBezTo>
                    <a:pt x="698410" y="96805"/>
                    <a:pt x="703708" y="90430"/>
                    <a:pt x="708829" y="83846"/>
                  </a:cubicBezTo>
                  <a:cubicBezTo>
                    <a:pt x="713645" y="77631"/>
                    <a:pt x="718266" y="71208"/>
                    <a:pt x="722840" y="64736"/>
                  </a:cubicBezTo>
                  <a:cubicBezTo>
                    <a:pt x="729861" y="54787"/>
                    <a:pt x="736866" y="44838"/>
                    <a:pt x="744532" y="35646"/>
                  </a:cubicBezTo>
                  <a:cubicBezTo>
                    <a:pt x="745756" y="34100"/>
                    <a:pt x="747994" y="33843"/>
                    <a:pt x="749524" y="35050"/>
                  </a:cubicBezTo>
                  <a:cubicBezTo>
                    <a:pt x="751070" y="36274"/>
                    <a:pt x="751344" y="38512"/>
                    <a:pt x="750120" y="40057"/>
                  </a:cubicBezTo>
                  <a:cubicBezTo>
                    <a:pt x="743050" y="49491"/>
                    <a:pt x="736818" y="59730"/>
                    <a:pt x="730312" y="69775"/>
                  </a:cubicBezTo>
                  <a:cubicBezTo>
                    <a:pt x="725883" y="76601"/>
                    <a:pt x="721390" y="83363"/>
                    <a:pt x="716463" y="89738"/>
                  </a:cubicBezTo>
                  <a:cubicBezTo>
                    <a:pt x="711020" y="96773"/>
                    <a:pt x="705045" y="103293"/>
                    <a:pt x="698442" y="109169"/>
                  </a:cubicBezTo>
                  <a:cubicBezTo>
                    <a:pt x="694610" y="112517"/>
                    <a:pt x="690552" y="115769"/>
                    <a:pt x="686300" y="118716"/>
                  </a:cubicBezTo>
                  <a:cubicBezTo>
                    <a:pt x="683192" y="120873"/>
                    <a:pt x="679891" y="122660"/>
                    <a:pt x="676589" y="124463"/>
                  </a:cubicBezTo>
                  <a:cubicBezTo>
                    <a:pt x="706269" y="124913"/>
                    <a:pt x="735272" y="125364"/>
                    <a:pt x="763261" y="125815"/>
                  </a:cubicBezTo>
                  <a:cubicBezTo>
                    <a:pt x="769638" y="122450"/>
                    <a:pt x="779332" y="117025"/>
                    <a:pt x="787883" y="112662"/>
                  </a:cubicBezTo>
                  <a:cubicBezTo>
                    <a:pt x="792618" y="110231"/>
                    <a:pt x="796966" y="108171"/>
                    <a:pt x="800122" y="106947"/>
                  </a:cubicBezTo>
                  <a:cubicBezTo>
                    <a:pt x="814407" y="101490"/>
                    <a:pt x="833377" y="95099"/>
                    <a:pt x="848144" y="84747"/>
                  </a:cubicBezTo>
                  <a:cubicBezTo>
                    <a:pt x="857388" y="78275"/>
                    <a:pt x="865005" y="70242"/>
                    <a:pt x="868145" y="59456"/>
                  </a:cubicBezTo>
                  <a:cubicBezTo>
                    <a:pt x="869595" y="54675"/>
                    <a:pt x="869192" y="50859"/>
                    <a:pt x="867276" y="48042"/>
                  </a:cubicBezTo>
                  <a:cubicBezTo>
                    <a:pt x="865053" y="44758"/>
                    <a:pt x="861140" y="42858"/>
                    <a:pt x="856760" y="42021"/>
                  </a:cubicBezTo>
                  <a:cubicBezTo>
                    <a:pt x="847967" y="40363"/>
                    <a:pt x="837145" y="42858"/>
                    <a:pt x="832073" y="50022"/>
                  </a:cubicBezTo>
                  <a:cubicBezTo>
                    <a:pt x="830076" y="52839"/>
                    <a:pt x="830124" y="55383"/>
                    <a:pt x="831412" y="57106"/>
                  </a:cubicBezTo>
                  <a:cubicBezTo>
                    <a:pt x="832218" y="58200"/>
                    <a:pt x="833377" y="59005"/>
                    <a:pt x="834553" y="59182"/>
                  </a:cubicBezTo>
                  <a:cubicBezTo>
                    <a:pt x="835036" y="59247"/>
                    <a:pt x="835519" y="59295"/>
                    <a:pt x="835873" y="58989"/>
                  </a:cubicBezTo>
                  <a:cubicBezTo>
                    <a:pt x="836694" y="58297"/>
                    <a:pt x="836920" y="56945"/>
                    <a:pt x="836791" y="54964"/>
                  </a:cubicBezTo>
                  <a:cubicBezTo>
                    <a:pt x="836646" y="53016"/>
                    <a:pt x="838128" y="51294"/>
                    <a:pt x="840092" y="51149"/>
                  </a:cubicBezTo>
                  <a:cubicBezTo>
                    <a:pt x="842041" y="51004"/>
                    <a:pt x="843748" y="52485"/>
                    <a:pt x="843909" y="54433"/>
                  </a:cubicBezTo>
                  <a:cubicBezTo>
                    <a:pt x="844408" y="59842"/>
                    <a:pt x="842572" y="63094"/>
                    <a:pt x="840334" y="64881"/>
                  </a:cubicBezTo>
                  <a:cubicBezTo>
                    <a:pt x="837178" y="67409"/>
                    <a:pt x="832459" y="67264"/>
                    <a:pt x="828562" y="64833"/>
                  </a:cubicBezTo>
                  <a:cubicBezTo>
                    <a:pt x="823296" y="61533"/>
                    <a:pt x="819576" y="54079"/>
                    <a:pt x="825357" y="45402"/>
                  </a:cubicBezTo>
                  <a:cubicBezTo>
                    <a:pt x="833377" y="33424"/>
                    <a:pt x="852847" y="29706"/>
                    <a:pt x="865569" y="35260"/>
                  </a:cubicBezTo>
                  <a:cubicBezTo>
                    <a:pt x="875151" y="39429"/>
                    <a:pt x="881286" y="48316"/>
                    <a:pt x="877341" y="62161"/>
                  </a:cubicBezTo>
                  <a:cubicBezTo>
                    <a:pt x="873524" y="75056"/>
                    <a:pt x="864683" y="84908"/>
                    <a:pt x="853507" y="92507"/>
                  </a:cubicBezTo>
                  <a:cubicBezTo>
                    <a:pt x="837967" y="103084"/>
                    <a:pt x="817982" y="109282"/>
                    <a:pt x="802957" y="114626"/>
                  </a:cubicBezTo>
                  <a:cubicBezTo>
                    <a:pt x="799961" y="115689"/>
                    <a:pt x="795839" y="117524"/>
                    <a:pt x="791330" y="119665"/>
                  </a:cubicBezTo>
                  <a:cubicBezTo>
                    <a:pt x="787110" y="121662"/>
                    <a:pt x="782601" y="123899"/>
                    <a:pt x="778302" y="126057"/>
                  </a:cubicBezTo>
                  <a:cubicBezTo>
                    <a:pt x="785951" y="126185"/>
                    <a:pt x="793600" y="126298"/>
                    <a:pt x="801073" y="126411"/>
                  </a:cubicBezTo>
                  <a:cubicBezTo>
                    <a:pt x="818336" y="126684"/>
                    <a:pt x="892446" y="127876"/>
                    <a:pt x="909742" y="128165"/>
                  </a:cubicBezTo>
                  <a:lnTo>
                    <a:pt x="910499" y="127827"/>
                  </a:lnTo>
                  <a:lnTo>
                    <a:pt x="919710" y="123062"/>
                  </a:lnTo>
                  <a:cubicBezTo>
                    <a:pt x="923221" y="121098"/>
                    <a:pt x="926586" y="118860"/>
                    <a:pt x="929839" y="116478"/>
                  </a:cubicBezTo>
                  <a:cubicBezTo>
                    <a:pt x="934799" y="112856"/>
                    <a:pt x="939502" y="108863"/>
                    <a:pt x="944059" y="104774"/>
                  </a:cubicBezTo>
                  <a:cubicBezTo>
                    <a:pt x="948649" y="100717"/>
                    <a:pt x="952820" y="96274"/>
                    <a:pt x="956797" y="91637"/>
                  </a:cubicBezTo>
                  <a:cubicBezTo>
                    <a:pt x="960791" y="86985"/>
                    <a:pt x="964543" y="82107"/>
                    <a:pt x="968134" y="77084"/>
                  </a:cubicBezTo>
                  <a:cubicBezTo>
                    <a:pt x="972482" y="71031"/>
                    <a:pt x="976605" y="64785"/>
                    <a:pt x="980615" y="58442"/>
                  </a:cubicBezTo>
                  <a:cubicBezTo>
                    <a:pt x="986718" y="48766"/>
                    <a:pt x="992580" y="38946"/>
                    <a:pt x="998571" y="29432"/>
                  </a:cubicBezTo>
                  <a:cubicBezTo>
                    <a:pt x="999569" y="27741"/>
                    <a:pt x="1001759" y="27194"/>
                    <a:pt x="1003450" y="28192"/>
                  </a:cubicBezTo>
                  <a:cubicBezTo>
                    <a:pt x="1005141" y="29190"/>
                    <a:pt x="1005689" y="31380"/>
                    <a:pt x="1004690" y="33070"/>
                  </a:cubicBezTo>
                  <a:cubicBezTo>
                    <a:pt x="999183" y="42890"/>
                    <a:pt x="993884" y="53065"/>
                    <a:pt x="988168" y="62998"/>
                  </a:cubicBezTo>
                  <a:cubicBezTo>
                    <a:pt x="984335" y="69679"/>
                    <a:pt x="980325" y="76279"/>
                    <a:pt x="975961" y="82574"/>
                  </a:cubicBezTo>
                  <a:cubicBezTo>
                    <a:pt x="972257" y="87935"/>
                    <a:pt x="968295" y="93086"/>
                    <a:pt x="964012" y="97932"/>
                  </a:cubicBezTo>
                  <a:cubicBezTo>
                    <a:pt x="959680" y="102826"/>
                    <a:pt x="954978" y="107382"/>
                    <a:pt x="949937" y="111600"/>
                  </a:cubicBezTo>
                  <a:cubicBezTo>
                    <a:pt x="945814" y="114997"/>
                    <a:pt x="941611" y="118345"/>
                    <a:pt x="937231" y="121404"/>
                  </a:cubicBezTo>
                  <a:cubicBezTo>
                    <a:pt x="933511" y="124012"/>
                    <a:pt x="929582" y="126282"/>
                    <a:pt x="925588" y="128423"/>
                  </a:cubicBezTo>
                  <a:cubicBezTo>
                    <a:pt x="1011261" y="129824"/>
                    <a:pt x="1066883" y="130790"/>
                    <a:pt x="1066883" y="130790"/>
                  </a:cubicBezTo>
                  <a:cubicBezTo>
                    <a:pt x="1068751" y="130870"/>
                    <a:pt x="1070265" y="132416"/>
                    <a:pt x="1070233" y="134299"/>
                  </a:cubicBezTo>
                  <a:close/>
                  <a:moveTo>
                    <a:pt x="924106" y="225595"/>
                  </a:moveTo>
                  <a:lnTo>
                    <a:pt x="924139" y="225579"/>
                  </a:lnTo>
                  <a:cubicBezTo>
                    <a:pt x="924106" y="225482"/>
                    <a:pt x="924074" y="225386"/>
                    <a:pt x="924058" y="225273"/>
                  </a:cubicBezTo>
                  <a:cubicBezTo>
                    <a:pt x="924074" y="225354"/>
                    <a:pt x="923994" y="225676"/>
                    <a:pt x="924106" y="22559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4" name="Google Shape;2890;p35">
              <a:extLst>
                <a:ext uri="{FF2B5EF4-FFF2-40B4-BE49-F238E27FC236}">
                  <a16:creationId xmlns:a16="http://schemas.microsoft.com/office/drawing/2014/main" id="{0B708F00-D990-4ACA-95A6-E13F72365001}"/>
                </a:ext>
              </a:extLst>
            </p:cNvPr>
            <p:cNvSpPr/>
            <p:nvPr/>
          </p:nvSpPr>
          <p:spPr>
            <a:xfrm>
              <a:off x="5885345" y="3241009"/>
              <a:ext cx="143273" cy="155371"/>
            </a:xfrm>
            <a:custGeom>
              <a:avLst/>
              <a:gdLst/>
              <a:ahLst/>
              <a:cxnLst/>
              <a:rect l="l" t="t" r="r" b="b"/>
              <a:pathLst>
                <a:path w="286546" h="310742" extrusionOk="0">
                  <a:moveTo>
                    <a:pt x="49648" y="163406"/>
                  </a:moveTo>
                  <a:cubicBezTo>
                    <a:pt x="46573" y="149449"/>
                    <a:pt x="42450" y="135700"/>
                    <a:pt x="37909" y="122016"/>
                  </a:cubicBezTo>
                  <a:cubicBezTo>
                    <a:pt x="31064" y="101426"/>
                    <a:pt x="23238" y="81013"/>
                    <a:pt x="15637" y="60761"/>
                  </a:cubicBezTo>
                  <a:cubicBezTo>
                    <a:pt x="13221" y="54208"/>
                    <a:pt x="10902" y="47592"/>
                    <a:pt x="8777" y="40911"/>
                  </a:cubicBezTo>
                  <a:cubicBezTo>
                    <a:pt x="6635" y="34214"/>
                    <a:pt x="4702" y="27436"/>
                    <a:pt x="3060" y="20610"/>
                  </a:cubicBezTo>
                  <a:cubicBezTo>
                    <a:pt x="2400" y="17809"/>
                    <a:pt x="2335" y="12818"/>
                    <a:pt x="1627" y="8762"/>
                  </a:cubicBezTo>
                  <a:cubicBezTo>
                    <a:pt x="1385" y="7409"/>
                    <a:pt x="1160" y="6170"/>
                    <a:pt x="612" y="5349"/>
                  </a:cubicBezTo>
                  <a:cubicBezTo>
                    <a:pt x="-467" y="3803"/>
                    <a:pt x="-80" y="1678"/>
                    <a:pt x="1466" y="600"/>
                  </a:cubicBezTo>
                  <a:cubicBezTo>
                    <a:pt x="3012" y="-463"/>
                    <a:pt x="5137" y="-77"/>
                    <a:pt x="6216" y="1469"/>
                  </a:cubicBezTo>
                  <a:cubicBezTo>
                    <a:pt x="7247" y="2902"/>
                    <a:pt x="7988" y="5027"/>
                    <a:pt x="8487" y="7458"/>
                  </a:cubicBezTo>
                  <a:cubicBezTo>
                    <a:pt x="9292" y="11337"/>
                    <a:pt x="9469" y="16135"/>
                    <a:pt x="10194" y="18807"/>
                  </a:cubicBezTo>
                  <a:cubicBezTo>
                    <a:pt x="11965" y="25392"/>
                    <a:pt x="14059" y="31928"/>
                    <a:pt x="16329" y="38399"/>
                  </a:cubicBezTo>
                  <a:cubicBezTo>
                    <a:pt x="18600" y="44887"/>
                    <a:pt x="21064" y="51327"/>
                    <a:pt x="23624" y="57686"/>
                  </a:cubicBezTo>
                  <a:cubicBezTo>
                    <a:pt x="31596" y="77954"/>
                    <a:pt x="40099" y="98271"/>
                    <a:pt x="47056" y="118957"/>
                  </a:cubicBezTo>
                  <a:cubicBezTo>
                    <a:pt x="51758" y="132980"/>
                    <a:pt x="55736" y="147162"/>
                    <a:pt x="58618" y="161523"/>
                  </a:cubicBezTo>
                  <a:cubicBezTo>
                    <a:pt x="63417" y="185510"/>
                    <a:pt x="65011" y="209996"/>
                    <a:pt x="61324" y="235126"/>
                  </a:cubicBezTo>
                  <a:cubicBezTo>
                    <a:pt x="61066" y="237074"/>
                    <a:pt x="59278" y="238442"/>
                    <a:pt x="57330" y="238185"/>
                  </a:cubicBezTo>
                  <a:cubicBezTo>
                    <a:pt x="55381" y="237943"/>
                    <a:pt x="54013" y="236140"/>
                    <a:pt x="54270" y="234192"/>
                  </a:cubicBezTo>
                  <a:cubicBezTo>
                    <a:pt x="57137" y="209899"/>
                    <a:pt x="54737" y="186411"/>
                    <a:pt x="49648" y="163406"/>
                  </a:cubicBezTo>
                  <a:close/>
                  <a:moveTo>
                    <a:pt x="285200" y="304608"/>
                  </a:moveTo>
                  <a:cubicBezTo>
                    <a:pt x="283799" y="303530"/>
                    <a:pt x="281705" y="302693"/>
                    <a:pt x="279290" y="302097"/>
                  </a:cubicBezTo>
                  <a:cubicBezTo>
                    <a:pt x="275457" y="301147"/>
                    <a:pt x="270658" y="300777"/>
                    <a:pt x="268017" y="299940"/>
                  </a:cubicBezTo>
                  <a:cubicBezTo>
                    <a:pt x="261495" y="297895"/>
                    <a:pt x="255070" y="295545"/>
                    <a:pt x="248692" y="293017"/>
                  </a:cubicBezTo>
                  <a:cubicBezTo>
                    <a:pt x="242283" y="290474"/>
                    <a:pt x="235954" y="287753"/>
                    <a:pt x="229690" y="284952"/>
                  </a:cubicBezTo>
                  <a:cubicBezTo>
                    <a:pt x="209769" y="276146"/>
                    <a:pt x="189817" y="266825"/>
                    <a:pt x="169413" y="259049"/>
                  </a:cubicBezTo>
                  <a:cubicBezTo>
                    <a:pt x="155596" y="253784"/>
                    <a:pt x="141569" y="249229"/>
                    <a:pt x="127334" y="245783"/>
                  </a:cubicBezTo>
                  <a:cubicBezTo>
                    <a:pt x="103548" y="240020"/>
                    <a:pt x="79135" y="237460"/>
                    <a:pt x="53851" y="240149"/>
                  </a:cubicBezTo>
                  <a:cubicBezTo>
                    <a:pt x="51903" y="240326"/>
                    <a:pt x="50454" y="242065"/>
                    <a:pt x="50647" y="244013"/>
                  </a:cubicBezTo>
                  <a:cubicBezTo>
                    <a:pt x="50824" y="245977"/>
                    <a:pt x="52547" y="247409"/>
                    <a:pt x="54512" y="247232"/>
                  </a:cubicBezTo>
                  <a:cubicBezTo>
                    <a:pt x="78925" y="245333"/>
                    <a:pt x="102292" y="248665"/>
                    <a:pt x="125095" y="254654"/>
                  </a:cubicBezTo>
                  <a:cubicBezTo>
                    <a:pt x="138912" y="258292"/>
                    <a:pt x="152488" y="262961"/>
                    <a:pt x="165983" y="268064"/>
                  </a:cubicBezTo>
                  <a:cubicBezTo>
                    <a:pt x="186274" y="275743"/>
                    <a:pt x="206355" y="284388"/>
                    <a:pt x="226308" y="292792"/>
                  </a:cubicBezTo>
                  <a:cubicBezTo>
                    <a:pt x="232766" y="295464"/>
                    <a:pt x="239272" y="298072"/>
                    <a:pt x="245858" y="300455"/>
                  </a:cubicBezTo>
                  <a:cubicBezTo>
                    <a:pt x="252477" y="302870"/>
                    <a:pt x="259160" y="305075"/>
                    <a:pt x="265924" y="306991"/>
                  </a:cubicBezTo>
                  <a:cubicBezTo>
                    <a:pt x="268694" y="307764"/>
                    <a:pt x="273686" y="308037"/>
                    <a:pt x="277712" y="308891"/>
                  </a:cubicBezTo>
                  <a:cubicBezTo>
                    <a:pt x="279064" y="309180"/>
                    <a:pt x="280288" y="309470"/>
                    <a:pt x="281077" y="310050"/>
                  </a:cubicBezTo>
                  <a:cubicBezTo>
                    <a:pt x="282575" y="311193"/>
                    <a:pt x="284717" y="310887"/>
                    <a:pt x="285860" y="309390"/>
                  </a:cubicBezTo>
                  <a:cubicBezTo>
                    <a:pt x="286988" y="307892"/>
                    <a:pt x="286698" y="305751"/>
                    <a:pt x="285200" y="30460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5" name="Google Shape;2891;p35">
              <a:extLst>
                <a:ext uri="{FF2B5EF4-FFF2-40B4-BE49-F238E27FC236}">
                  <a16:creationId xmlns:a16="http://schemas.microsoft.com/office/drawing/2014/main" id="{16A9632B-C531-49FB-ADBF-E0B6157C9C0A}"/>
                </a:ext>
              </a:extLst>
            </p:cNvPr>
            <p:cNvSpPr/>
            <p:nvPr/>
          </p:nvSpPr>
          <p:spPr>
            <a:xfrm>
              <a:off x="5990364" y="3120551"/>
              <a:ext cx="187928" cy="202450"/>
            </a:xfrm>
            <a:custGeom>
              <a:avLst/>
              <a:gdLst/>
              <a:ahLst/>
              <a:cxnLst/>
              <a:rect l="l" t="t" r="r" b="b"/>
              <a:pathLst>
                <a:path w="375855" h="404900" extrusionOk="0">
                  <a:moveTo>
                    <a:pt x="32809" y="1"/>
                  </a:moveTo>
                  <a:cubicBezTo>
                    <a:pt x="33904" y="388"/>
                    <a:pt x="48961" y="70772"/>
                    <a:pt x="46691" y="128518"/>
                  </a:cubicBezTo>
                  <a:cubicBezTo>
                    <a:pt x="45064" y="170294"/>
                    <a:pt x="30055" y="202652"/>
                    <a:pt x="14757" y="210541"/>
                  </a:cubicBezTo>
                  <a:cubicBezTo>
                    <a:pt x="14821" y="211990"/>
                    <a:pt x="1567" y="170246"/>
                    <a:pt x="360" y="156852"/>
                  </a:cubicBezTo>
                  <a:cubicBezTo>
                    <a:pt x="-3924" y="109425"/>
                    <a:pt x="31440" y="-465"/>
                    <a:pt x="32809" y="1"/>
                  </a:cubicBezTo>
                  <a:close/>
                  <a:moveTo>
                    <a:pt x="282951" y="102889"/>
                  </a:moveTo>
                  <a:cubicBezTo>
                    <a:pt x="282081" y="101472"/>
                    <a:pt x="175087" y="163887"/>
                    <a:pt x="146197" y="205534"/>
                  </a:cubicBezTo>
                  <a:cubicBezTo>
                    <a:pt x="138048" y="217286"/>
                    <a:pt x="121010" y="261059"/>
                    <a:pt x="121944" y="259835"/>
                  </a:cubicBezTo>
                  <a:cubicBezTo>
                    <a:pt x="140914" y="264955"/>
                    <a:pt x="176472" y="250015"/>
                    <a:pt x="206699" y="217415"/>
                  </a:cubicBezTo>
                  <a:cubicBezTo>
                    <a:pt x="248488" y="172339"/>
                    <a:pt x="283659" y="104015"/>
                    <a:pt x="282951" y="102889"/>
                  </a:cubicBezTo>
                  <a:close/>
                  <a:moveTo>
                    <a:pt x="227650" y="353176"/>
                  </a:moveTo>
                  <a:cubicBezTo>
                    <a:pt x="214992" y="354480"/>
                    <a:pt x="175490" y="369065"/>
                    <a:pt x="176842" y="369001"/>
                  </a:cubicBezTo>
                  <a:cubicBezTo>
                    <a:pt x="184266" y="385985"/>
                    <a:pt x="214815" y="402696"/>
                    <a:pt x="254302" y="404611"/>
                  </a:cubicBezTo>
                  <a:cubicBezTo>
                    <a:pt x="308910" y="407268"/>
                    <a:pt x="375484" y="390766"/>
                    <a:pt x="375854" y="389559"/>
                  </a:cubicBezTo>
                  <a:cubicBezTo>
                    <a:pt x="376305" y="388046"/>
                    <a:pt x="272515" y="348555"/>
                    <a:pt x="227650" y="353176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" name="Google Shape;2892;p35">
              <a:extLst>
                <a:ext uri="{FF2B5EF4-FFF2-40B4-BE49-F238E27FC236}">
                  <a16:creationId xmlns:a16="http://schemas.microsoft.com/office/drawing/2014/main" id="{8A3EC133-D02A-4A5A-9A62-CCF03896FF5A}"/>
                </a:ext>
              </a:extLst>
            </p:cNvPr>
            <p:cNvSpPr/>
            <p:nvPr/>
          </p:nvSpPr>
          <p:spPr>
            <a:xfrm>
              <a:off x="5988273" y="3013651"/>
              <a:ext cx="283772" cy="280039"/>
            </a:xfrm>
            <a:custGeom>
              <a:avLst/>
              <a:gdLst/>
              <a:ahLst/>
              <a:cxnLst/>
              <a:rect l="l" t="t" r="r" b="b"/>
              <a:pathLst>
                <a:path w="567544" h="560078" extrusionOk="0">
                  <a:moveTo>
                    <a:pt x="118430" y="68751"/>
                  </a:moveTo>
                  <a:cubicBezTo>
                    <a:pt x="136144" y="60444"/>
                    <a:pt x="156000" y="46325"/>
                    <a:pt x="146161" y="27313"/>
                  </a:cubicBezTo>
                  <a:cubicBezTo>
                    <a:pt x="135113" y="5950"/>
                    <a:pt x="112665" y="26298"/>
                    <a:pt x="98091" y="47356"/>
                  </a:cubicBezTo>
                  <a:cubicBezTo>
                    <a:pt x="102938" y="27796"/>
                    <a:pt x="104097" y="2746"/>
                    <a:pt x="79217" y="186"/>
                  </a:cubicBezTo>
                  <a:cubicBezTo>
                    <a:pt x="52130" y="-2599"/>
                    <a:pt x="54674" y="26411"/>
                    <a:pt x="63612" y="50189"/>
                  </a:cubicBezTo>
                  <a:cubicBezTo>
                    <a:pt x="52517" y="33462"/>
                    <a:pt x="36139" y="16382"/>
                    <a:pt x="21098" y="30049"/>
                  </a:cubicBezTo>
                  <a:cubicBezTo>
                    <a:pt x="5574" y="44168"/>
                    <a:pt x="22515" y="61555"/>
                    <a:pt x="42146" y="73194"/>
                  </a:cubicBezTo>
                  <a:cubicBezTo>
                    <a:pt x="23884" y="69620"/>
                    <a:pt x="1032" y="69926"/>
                    <a:pt x="34" y="93446"/>
                  </a:cubicBezTo>
                  <a:cubicBezTo>
                    <a:pt x="-1109" y="119880"/>
                    <a:pt x="26847" y="115292"/>
                    <a:pt x="48587" y="105198"/>
                  </a:cubicBezTo>
                  <a:cubicBezTo>
                    <a:pt x="32886" y="116516"/>
                    <a:pt x="17056" y="133323"/>
                    <a:pt x="29198" y="149776"/>
                  </a:cubicBezTo>
                  <a:cubicBezTo>
                    <a:pt x="41663" y="166663"/>
                    <a:pt x="57944" y="150001"/>
                    <a:pt x="69297" y="129813"/>
                  </a:cubicBezTo>
                  <a:cubicBezTo>
                    <a:pt x="66736" y="153446"/>
                    <a:pt x="70617" y="178367"/>
                    <a:pt x="92213" y="171622"/>
                  </a:cubicBezTo>
                  <a:cubicBezTo>
                    <a:pt x="110764" y="165826"/>
                    <a:pt x="108977" y="146331"/>
                    <a:pt x="103115" y="129169"/>
                  </a:cubicBezTo>
                  <a:cubicBezTo>
                    <a:pt x="114565" y="144495"/>
                    <a:pt x="130331" y="158373"/>
                    <a:pt x="144115" y="145027"/>
                  </a:cubicBezTo>
                  <a:cubicBezTo>
                    <a:pt x="158657" y="130940"/>
                    <a:pt x="143037" y="114825"/>
                    <a:pt x="124066" y="103862"/>
                  </a:cubicBezTo>
                  <a:cubicBezTo>
                    <a:pt x="144389" y="109770"/>
                    <a:pt x="165534" y="108917"/>
                    <a:pt x="163134" y="86041"/>
                  </a:cubicBezTo>
                  <a:cubicBezTo>
                    <a:pt x="160638" y="62134"/>
                    <a:pt x="136724" y="63792"/>
                    <a:pt x="118430" y="68751"/>
                  </a:cubicBezTo>
                  <a:close/>
                  <a:moveTo>
                    <a:pt x="98461" y="92706"/>
                  </a:moveTo>
                  <a:cubicBezTo>
                    <a:pt x="90667" y="90452"/>
                    <a:pt x="89201" y="97101"/>
                    <a:pt x="88315" y="100707"/>
                  </a:cubicBezTo>
                  <a:cubicBezTo>
                    <a:pt x="86818" y="100481"/>
                    <a:pt x="83887" y="99322"/>
                    <a:pt x="81004" y="99548"/>
                  </a:cubicBezTo>
                  <a:cubicBezTo>
                    <a:pt x="80054" y="92818"/>
                    <a:pt x="70521" y="93124"/>
                    <a:pt x="71809" y="91418"/>
                  </a:cubicBezTo>
                  <a:cubicBezTo>
                    <a:pt x="71809" y="91418"/>
                    <a:pt x="69522" y="92480"/>
                    <a:pt x="65963" y="94396"/>
                  </a:cubicBezTo>
                  <a:cubicBezTo>
                    <a:pt x="68459" y="90919"/>
                    <a:pt x="67252" y="86991"/>
                    <a:pt x="65963" y="84077"/>
                  </a:cubicBezTo>
                  <a:cubicBezTo>
                    <a:pt x="76141" y="86749"/>
                    <a:pt x="74965" y="72631"/>
                    <a:pt x="76882" y="74192"/>
                  </a:cubicBezTo>
                  <a:cubicBezTo>
                    <a:pt x="76882" y="74192"/>
                    <a:pt x="76544" y="73419"/>
                    <a:pt x="75899" y="72067"/>
                  </a:cubicBezTo>
                  <a:cubicBezTo>
                    <a:pt x="80280" y="74514"/>
                    <a:pt x="85368" y="71858"/>
                    <a:pt x="88090" y="70779"/>
                  </a:cubicBezTo>
                  <a:cubicBezTo>
                    <a:pt x="90216" y="75029"/>
                    <a:pt x="96528" y="76188"/>
                    <a:pt x="95256" y="77396"/>
                  </a:cubicBezTo>
                  <a:cubicBezTo>
                    <a:pt x="95256" y="77396"/>
                    <a:pt x="96110" y="77170"/>
                    <a:pt x="97607" y="76704"/>
                  </a:cubicBezTo>
                  <a:cubicBezTo>
                    <a:pt x="98155" y="78362"/>
                    <a:pt x="91085" y="87280"/>
                    <a:pt x="98799" y="92802"/>
                  </a:cubicBezTo>
                  <a:cubicBezTo>
                    <a:pt x="98686" y="92770"/>
                    <a:pt x="98574" y="92738"/>
                    <a:pt x="98461" y="92706"/>
                  </a:cubicBezTo>
                  <a:close/>
                  <a:moveTo>
                    <a:pt x="567358" y="473377"/>
                  </a:moveTo>
                  <a:cubicBezTo>
                    <a:pt x="564862" y="449470"/>
                    <a:pt x="540948" y="451144"/>
                    <a:pt x="522654" y="456087"/>
                  </a:cubicBezTo>
                  <a:cubicBezTo>
                    <a:pt x="540368" y="447780"/>
                    <a:pt x="560224" y="433677"/>
                    <a:pt x="550384" y="414648"/>
                  </a:cubicBezTo>
                  <a:cubicBezTo>
                    <a:pt x="539337" y="393285"/>
                    <a:pt x="516888" y="413634"/>
                    <a:pt x="502314" y="434691"/>
                  </a:cubicBezTo>
                  <a:cubicBezTo>
                    <a:pt x="507162" y="415148"/>
                    <a:pt x="508321" y="390082"/>
                    <a:pt x="483441" y="387522"/>
                  </a:cubicBezTo>
                  <a:cubicBezTo>
                    <a:pt x="456354" y="384753"/>
                    <a:pt x="458898" y="413763"/>
                    <a:pt x="467836" y="437525"/>
                  </a:cubicBezTo>
                  <a:cubicBezTo>
                    <a:pt x="456756" y="420798"/>
                    <a:pt x="440363" y="403717"/>
                    <a:pt x="425322" y="417385"/>
                  </a:cubicBezTo>
                  <a:cubicBezTo>
                    <a:pt x="409797" y="431504"/>
                    <a:pt x="426739" y="448907"/>
                    <a:pt x="446369" y="460530"/>
                  </a:cubicBezTo>
                  <a:cubicBezTo>
                    <a:pt x="428108" y="456956"/>
                    <a:pt x="405272" y="457262"/>
                    <a:pt x="404258" y="480782"/>
                  </a:cubicBezTo>
                  <a:cubicBezTo>
                    <a:pt x="403114" y="507216"/>
                    <a:pt x="431071" y="502644"/>
                    <a:pt x="452811" y="492534"/>
                  </a:cubicBezTo>
                  <a:cubicBezTo>
                    <a:pt x="437110" y="503868"/>
                    <a:pt x="421280" y="520659"/>
                    <a:pt x="433438" y="537112"/>
                  </a:cubicBezTo>
                  <a:cubicBezTo>
                    <a:pt x="445886" y="553999"/>
                    <a:pt x="462167" y="537337"/>
                    <a:pt x="473521" y="517149"/>
                  </a:cubicBezTo>
                  <a:cubicBezTo>
                    <a:pt x="470960" y="540782"/>
                    <a:pt x="474841" y="565703"/>
                    <a:pt x="496436" y="558958"/>
                  </a:cubicBezTo>
                  <a:cubicBezTo>
                    <a:pt x="514988" y="553162"/>
                    <a:pt x="513201" y="533666"/>
                    <a:pt x="507339" y="516505"/>
                  </a:cubicBezTo>
                  <a:cubicBezTo>
                    <a:pt x="518789" y="531831"/>
                    <a:pt x="534554" y="545708"/>
                    <a:pt x="548339" y="532363"/>
                  </a:cubicBezTo>
                  <a:cubicBezTo>
                    <a:pt x="562881" y="518292"/>
                    <a:pt x="547276" y="502177"/>
                    <a:pt x="528290" y="491198"/>
                  </a:cubicBezTo>
                  <a:cubicBezTo>
                    <a:pt x="548629" y="497106"/>
                    <a:pt x="569758" y="496253"/>
                    <a:pt x="567358" y="473377"/>
                  </a:cubicBezTo>
                  <a:close/>
                  <a:moveTo>
                    <a:pt x="502685" y="480042"/>
                  </a:moveTo>
                  <a:cubicBezTo>
                    <a:pt x="494890" y="477788"/>
                    <a:pt x="493425" y="484437"/>
                    <a:pt x="492539" y="488059"/>
                  </a:cubicBezTo>
                  <a:cubicBezTo>
                    <a:pt x="491042" y="487817"/>
                    <a:pt x="488127" y="486658"/>
                    <a:pt x="485228" y="486884"/>
                  </a:cubicBezTo>
                  <a:cubicBezTo>
                    <a:pt x="484278" y="480154"/>
                    <a:pt x="474745" y="480460"/>
                    <a:pt x="476033" y="478754"/>
                  </a:cubicBezTo>
                  <a:cubicBezTo>
                    <a:pt x="476033" y="478754"/>
                    <a:pt x="473746" y="479816"/>
                    <a:pt x="470187" y="481732"/>
                  </a:cubicBezTo>
                  <a:cubicBezTo>
                    <a:pt x="472699" y="478271"/>
                    <a:pt x="471475" y="474327"/>
                    <a:pt x="470203" y="471429"/>
                  </a:cubicBezTo>
                  <a:cubicBezTo>
                    <a:pt x="480365" y="474101"/>
                    <a:pt x="479205" y="459966"/>
                    <a:pt x="481106" y="461528"/>
                  </a:cubicBezTo>
                  <a:cubicBezTo>
                    <a:pt x="481106" y="461528"/>
                    <a:pt x="480767" y="460755"/>
                    <a:pt x="480123" y="459403"/>
                  </a:cubicBezTo>
                  <a:cubicBezTo>
                    <a:pt x="484520" y="461850"/>
                    <a:pt x="489592" y="459194"/>
                    <a:pt x="492314" y="458115"/>
                  </a:cubicBezTo>
                  <a:cubicBezTo>
                    <a:pt x="494456" y="462381"/>
                    <a:pt x="500752" y="463524"/>
                    <a:pt x="499480" y="464732"/>
                  </a:cubicBezTo>
                  <a:cubicBezTo>
                    <a:pt x="499480" y="464732"/>
                    <a:pt x="500334" y="464506"/>
                    <a:pt x="501847" y="464056"/>
                  </a:cubicBezTo>
                  <a:cubicBezTo>
                    <a:pt x="502379" y="465698"/>
                    <a:pt x="495309" y="474616"/>
                    <a:pt x="503023" y="480138"/>
                  </a:cubicBezTo>
                  <a:cubicBezTo>
                    <a:pt x="502910" y="480106"/>
                    <a:pt x="502797" y="480074"/>
                    <a:pt x="502685" y="480042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" name="Google Shape;2893;p35">
              <a:extLst>
                <a:ext uri="{FF2B5EF4-FFF2-40B4-BE49-F238E27FC236}">
                  <a16:creationId xmlns:a16="http://schemas.microsoft.com/office/drawing/2014/main" id="{A65063DE-938B-494D-95E4-B7FCD270697F}"/>
                </a:ext>
              </a:extLst>
            </p:cNvPr>
            <p:cNvSpPr/>
            <p:nvPr/>
          </p:nvSpPr>
          <p:spPr>
            <a:xfrm>
              <a:off x="6018238" y="3046621"/>
              <a:ext cx="223081" cy="214767"/>
            </a:xfrm>
            <a:custGeom>
              <a:avLst/>
              <a:gdLst/>
              <a:ahLst/>
              <a:cxnLst/>
              <a:rect l="l" t="t" r="r" b="b"/>
              <a:pathLst>
                <a:path w="446162" h="429534" extrusionOk="0">
                  <a:moveTo>
                    <a:pt x="41912" y="20455"/>
                  </a:moveTo>
                  <a:cubicBezTo>
                    <a:pt x="42267" y="32095"/>
                    <a:pt x="33168" y="41834"/>
                    <a:pt x="21605" y="42189"/>
                  </a:cubicBezTo>
                  <a:cubicBezTo>
                    <a:pt x="10043" y="42543"/>
                    <a:pt x="364" y="33383"/>
                    <a:pt x="10" y="21743"/>
                  </a:cubicBezTo>
                  <a:cubicBezTo>
                    <a:pt x="-344" y="10104"/>
                    <a:pt x="8771" y="364"/>
                    <a:pt x="20333" y="10"/>
                  </a:cubicBezTo>
                  <a:cubicBezTo>
                    <a:pt x="31896" y="-344"/>
                    <a:pt x="41558" y="8816"/>
                    <a:pt x="41912" y="20455"/>
                  </a:cubicBezTo>
                  <a:close/>
                  <a:moveTo>
                    <a:pt x="424557" y="387346"/>
                  </a:moveTo>
                  <a:cubicBezTo>
                    <a:pt x="412994" y="387700"/>
                    <a:pt x="403896" y="397440"/>
                    <a:pt x="404250" y="409079"/>
                  </a:cubicBezTo>
                  <a:cubicBezTo>
                    <a:pt x="404604" y="420719"/>
                    <a:pt x="414267" y="429879"/>
                    <a:pt x="425829" y="429524"/>
                  </a:cubicBezTo>
                  <a:cubicBezTo>
                    <a:pt x="437392" y="429170"/>
                    <a:pt x="446506" y="419431"/>
                    <a:pt x="446152" y="407791"/>
                  </a:cubicBezTo>
                  <a:cubicBezTo>
                    <a:pt x="445798" y="396152"/>
                    <a:pt x="436120" y="386992"/>
                    <a:pt x="424557" y="387346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" name="Google Shape;2894;p35">
              <a:extLst>
                <a:ext uri="{FF2B5EF4-FFF2-40B4-BE49-F238E27FC236}">
                  <a16:creationId xmlns:a16="http://schemas.microsoft.com/office/drawing/2014/main" id="{3A2F2DF6-9EB0-443F-B63B-35FD71967E15}"/>
                </a:ext>
              </a:extLst>
            </p:cNvPr>
            <p:cNvSpPr/>
            <p:nvPr/>
          </p:nvSpPr>
          <p:spPr>
            <a:xfrm>
              <a:off x="6049218" y="3146156"/>
              <a:ext cx="100996" cy="119066"/>
            </a:xfrm>
            <a:custGeom>
              <a:avLst/>
              <a:gdLst/>
              <a:ahLst/>
              <a:cxnLst/>
              <a:rect l="l" t="t" r="r" b="b"/>
              <a:pathLst>
                <a:path w="201991" h="238132" extrusionOk="0">
                  <a:moveTo>
                    <a:pt x="44270" y="23247"/>
                  </a:moveTo>
                  <a:cubicBezTo>
                    <a:pt x="44270" y="36093"/>
                    <a:pt x="34350" y="46509"/>
                    <a:pt x="22127" y="46509"/>
                  </a:cubicBezTo>
                  <a:cubicBezTo>
                    <a:pt x="9920" y="46509"/>
                    <a:pt x="0" y="36093"/>
                    <a:pt x="0" y="23247"/>
                  </a:cubicBezTo>
                  <a:cubicBezTo>
                    <a:pt x="0" y="10416"/>
                    <a:pt x="9920" y="0"/>
                    <a:pt x="22127" y="0"/>
                  </a:cubicBezTo>
                  <a:cubicBezTo>
                    <a:pt x="34350" y="0"/>
                    <a:pt x="44270" y="10416"/>
                    <a:pt x="44270" y="23247"/>
                  </a:cubicBezTo>
                  <a:close/>
                  <a:moveTo>
                    <a:pt x="179864" y="191623"/>
                  </a:moveTo>
                  <a:cubicBezTo>
                    <a:pt x="167642" y="191623"/>
                    <a:pt x="157722" y="202039"/>
                    <a:pt x="157722" y="214870"/>
                  </a:cubicBezTo>
                  <a:cubicBezTo>
                    <a:pt x="157722" y="227701"/>
                    <a:pt x="167642" y="238133"/>
                    <a:pt x="179864" y="238133"/>
                  </a:cubicBezTo>
                  <a:cubicBezTo>
                    <a:pt x="192071" y="238133"/>
                    <a:pt x="201991" y="227701"/>
                    <a:pt x="201991" y="214870"/>
                  </a:cubicBezTo>
                  <a:cubicBezTo>
                    <a:pt x="201991" y="202039"/>
                    <a:pt x="192071" y="191623"/>
                    <a:pt x="179864" y="19162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9" name="Google Shape;2895;p35">
              <a:extLst>
                <a:ext uri="{FF2B5EF4-FFF2-40B4-BE49-F238E27FC236}">
                  <a16:creationId xmlns:a16="http://schemas.microsoft.com/office/drawing/2014/main" id="{6E773A92-7591-4E4F-ABCD-D50E126553DB}"/>
                </a:ext>
              </a:extLst>
            </p:cNvPr>
            <p:cNvSpPr/>
            <p:nvPr/>
          </p:nvSpPr>
          <p:spPr>
            <a:xfrm>
              <a:off x="5993069" y="3160245"/>
              <a:ext cx="165044" cy="156083"/>
            </a:xfrm>
            <a:custGeom>
              <a:avLst/>
              <a:gdLst/>
              <a:ahLst/>
              <a:cxnLst/>
              <a:rect l="l" t="t" r="r" b="b"/>
              <a:pathLst>
                <a:path w="330088" h="312167" extrusionOk="0">
                  <a:moveTo>
                    <a:pt x="25193" y="3120"/>
                  </a:moveTo>
                  <a:cubicBezTo>
                    <a:pt x="26465" y="15178"/>
                    <a:pt x="26820" y="27751"/>
                    <a:pt x="26337" y="40549"/>
                  </a:cubicBezTo>
                  <a:cubicBezTo>
                    <a:pt x="25886" y="52816"/>
                    <a:pt x="24774" y="65309"/>
                    <a:pt x="22987" y="77737"/>
                  </a:cubicBezTo>
                  <a:cubicBezTo>
                    <a:pt x="21586" y="87590"/>
                    <a:pt x="19750" y="97394"/>
                    <a:pt x="17689" y="107037"/>
                  </a:cubicBezTo>
                  <a:cubicBezTo>
                    <a:pt x="14516" y="121977"/>
                    <a:pt x="10716" y="136514"/>
                    <a:pt x="7012" y="150262"/>
                  </a:cubicBezTo>
                  <a:cubicBezTo>
                    <a:pt x="6545" y="152178"/>
                    <a:pt x="4612" y="153353"/>
                    <a:pt x="2712" y="152886"/>
                  </a:cubicBezTo>
                  <a:cubicBezTo>
                    <a:pt x="796" y="152419"/>
                    <a:pt x="-364" y="150488"/>
                    <a:pt x="103" y="148572"/>
                  </a:cubicBezTo>
                  <a:cubicBezTo>
                    <a:pt x="3743" y="132119"/>
                    <a:pt x="7221" y="114523"/>
                    <a:pt x="10233" y="96605"/>
                  </a:cubicBezTo>
                  <a:cubicBezTo>
                    <a:pt x="11199" y="90842"/>
                    <a:pt x="12133" y="85046"/>
                    <a:pt x="13019" y="79235"/>
                  </a:cubicBezTo>
                  <a:cubicBezTo>
                    <a:pt x="13904" y="73439"/>
                    <a:pt x="14742" y="67643"/>
                    <a:pt x="15499" y="61864"/>
                  </a:cubicBezTo>
                  <a:cubicBezTo>
                    <a:pt x="18075" y="41982"/>
                    <a:pt x="19508" y="22261"/>
                    <a:pt x="18381" y="3683"/>
                  </a:cubicBezTo>
                  <a:cubicBezTo>
                    <a:pt x="18236" y="1800"/>
                    <a:pt x="19637" y="157"/>
                    <a:pt x="21505" y="13"/>
                  </a:cubicBezTo>
                  <a:cubicBezTo>
                    <a:pt x="23390" y="-148"/>
                    <a:pt x="25032" y="1252"/>
                    <a:pt x="25193" y="3120"/>
                  </a:cubicBezTo>
                  <a:close/>
                  <a:moveTo>
                    <a:pt x="169903" y="137609"/>
                  </a:moveTo>
                  <a:cubicBezTo>
                    <a:pt x="178647" y="129366"/>
                    <a:pt x="187231" y="120995"/>
                    <a:pt x="195766" y="112543"/>
                  </a:cubicBezTo>
                  <a:cubicBezTo>
                    <a:pt x="208520" y="99905"/>
                    <a:pt x="221081" y="87058"/>
                    <a:pt x="233755" y="74196"/>
                  </a:cubicBezTo>
                  <a:cubicBezTo>
                    <a:pt x="235156" y="72827"/>
                    <a:pt x="235172" y="70573"/>
                    <a:pt x="233803" y="69173"/>
                  </a:cubicBezTo>
                  <a:cubicBezTo>
                    <a:pt x="232418" y="67756"/>
                    <a:pt x="230164" y="67740"/>
                    <a:pt x="228762" y="69125"/>
                  </a:cubicBezTo>
                  <a:cubicBezTo>
                    <a:pt x="215686" y="81521"/>
                    <a:pt x="202610" y="93820"/>
                    <a:pt x="189549" y="106103"/>
                  </a:cubicBezTo>
                  <a:cubicBezTo>
                    <a:pt x="180837" y="114298"/>
                    <a:pt x="172093" y="122444"/>
                    <a:pt x="163332" y="130590"/>
                  </a:cubicBezTo>
                  <a:cubicBezTo>
                    <a:pt x="157503" y="135999"/>
                    <a:pt x="151673" y="141424"/>
                    <a:pt x="145795" y="146833"/>
                  </a:cubicBezTo>
                  <a:cubicBezTo>
                    <a:pt x="137035" y="154899"/>
                    <a:pt x="128226" y="162948"/>
                    <a:pt x="119224" y="170853"/>
                  </a:cubicBezTo>
                  <a:lnTo>
                    <a:pt x="89383" y="197045"/>
                  </a:lnTo>
                  <a:cubicBezTo>
                    <a:pt x="87773" y="198526"/>
                    <a:pt x="82475" y="202148"/>
                    <a:pt x="79737" y="205159"/>
                  </a:cubicBezTo>
                  <a:cubicBezTo>
                    <a:pt x="78320" y="206704"/>
                    <a:pt x="77466" y="208234"/>
                    <a:pt x="77257" y="209441"/>
                  </a:cubicBezTo>
                  <a:cubicBezTo>
                    <a:pt x="76903" y="211293"/>
                    <a:pt x="78111" y="213080"/>
                    <a:pt x="79963" y="213434"/>
                  </a:cubicBezTo>
                  <a:cubicBezTo>
                    <a:pt x="81750" y="213788"/>
                    <a:pt x="83473" y="212677"/>
                    <a:pt x="83924" y="210938"/>
                  </a:cubicBezTo>
                  <a:cubicBezTo>
                    <a:pt x="83071" y="210520"/>
                    <a:pt x="85518" y="209167"/>
                    <a:pt x="86791" y="208137"/>
                  </a:cubicBezTo>
                  <a:cubicBezTo>
                    <a:pt x="89577" y="205883"/>
                    <a:pt x="93007" y="203662"/>
                    <a:pt x="94263" y="202583"/>
                  </a:cubicBezTo>
                  <a:lnTo>
                    <a:pt x="124876" y="177437"/>
                  </a:lnTo>
                  <a:cubicBezTo>
                    <a:pt x="134120" y="169693"/>
                    <a:pt x="143251" y="161869"/>
                    <a:pt x="152188" y="153868"/>
                  </a:cubicBezTo>
                  <a:cubicBezTo>
                    <a:pt x="158163" y="148507"/>
                    <a:pt x="164073" y="143098"/>
                    <a:pt x="169903" y="137609"/>
                  </a:cubicBezTo>
                  <a:close/>
                  <a:moveTo>
                    <a:pt x="327109" y="305084"/>
                  </a:moveTo>
                  <a:cubicBezTo>
                    <a:pt x="311923" y="302299"/>
                    <a:pt x="296785" y="299385"/>
                    <a:pt x="281583" y="296729"/>
                  </a:cubicBezTo>
                  <a:cubicBezTo>
                    <a:pt x="271422" y="294958"/>
                    <a:pt x="261244" y="293267"/>
                    <a:pt x="251050" y="291802"/>
                  </a:cubicBezTo>
                  <a:cubicBezTo>
                    <a:pt x="242531" y="290579"/>
                    <a:pt x="233980" y="289500"/>
                    <a:pt x="225413" y="288615"/>
                  </a:cubicBezTo>
                  <a:cubicBezTo>
                    <a:pt x="216846" y="287713"/>
                    <a:pt x="208246" y="287053"/>
                    <a:pt x="199631" y="286538"/>
                  </a:cubicBezTo>
                  <a:lnTo>
                    <a:pt x="158308" y="284091"/>
                  </a:lnTo>
                  <a:cubicBezTo>
                    <a:pt x="156214" y="284011"/>
                    <a:pt x="143074" y="283753"/>
                    <a:pt x="137969" y="284204"/>
                  </a:cubicBezTo>
                  <a:cubicBezTo>
                    <a:pt x="135634" y="284413"/>
                    <a:pt x="134233" y="285186"/>
                    <a:pt x="133878" y="285556"/>
                  </a:cubicBezTo>
                  <a:cubicBezTo>
                    <a:pt x="133057" y="286377"/>
                    <a:pt x="132767" y="287295"/>
                    <a:pt x="132816" y="288180"/>
                  </a:cubicBezTo>
                  <a:cubicBezTo>
                    <a:pt x="132848" y="288953"/>
                    <a:pt x="133057" y="289951"/>
                    <a:pt x="134104" y="290788"/>
                  </a:cubicBezTo>
                  <a:cubicBezTo>
                    <a:pt x="135070" y="291609"/>
                    <a:pt x="136374" y="291786"/>
                    <a:pt x="137502" y="291368"/>
                  </a:cubicBezTo>
                  <a:cubicBezTo>
                    <a:pt x="137470" y="291319"/>
                    <a:pt x="137453" y="291255"/>
                    <a:pt x="137421" y="291175"/>
                  </a:cubicBezTo>
                  <a:cubicBezTo>
                    <a:pt x="137389" y="290997"/>
                    <a:pt x="137727" y="291062"/>
                    <a:pt x="138081" y="291078"/>
                  </a:cubicBezTo>
                  <a:cubicBezTo>
                    <a:pt x="138210" y="290997"/>
                    <a:pt x="138355" y="290901"/>
                    <a:pt x="138468" y="290804"/>
                  </a:cubicBezTo>
                  <a:cubicBezTo>
                    <a:pt x="138404" y="290901"/>
                    <a:pt x="138307" y="290997"/>
                    <a:pt x="138226" y="291094"/>
                  </a:cubicBezTo>
                  <a:cubicBezTo>
                    <a:pt x="138307" y="291094"/>
                    <a:pt x="138371" y="291094"/>
                    <a:pt x="138436" y="291094"/>
                  </a:cubicBezTo>
                  <a:cubicBezTo>
                    <a:pt x="143315" y="290853"/>
                    <a:pt x="155876" y="291609"/>
                    <a:pt x="157857" y="291754"/>
                  </a:cubicBezTo>
                  <a:lnTo>
                    <a:pt x="198986" y="295521"/>
                  </a:lnTo>
                  <a:cubicBezTo>
                    <a:pt x="207473" y="296214"/>
                    <a:pt x="215928" y="297147"/>
                    <a:pt x="224366" y="298113"/>
                  </a:cubicBezTo>
                  <a:cubicBezTo>
                    <a:pt x="232837" y="299095"/>
                    <a:pt x="241291" y="300158"/>
                    <a:pt x="249746" y="301268"/>
                  </a:cubicBezTo>
                  <a:cubicBezTo>
                    <a:pt x="259891" y="302605"/>
                    <a:pt x="270053" y="303989"/>
                    <a:pt x="280198" y="305454"/>
                  </a:cubicBezTo>
                  <a:cubicBezTo>
                    <a:pt x="295449" y="307644"/>
                    <a:pt x="310699" y="309897"/>
                    <a:pt x="325949" y="312119"/>
                  </a:cubicBezTo>
                  <a:cubicBezTo>
                    <a:pt x="327898" y="312441"/>
                    <a:pt x="329734" y="311121"/>
                    <a:pt x="330040" y="309189"/>
                  </a:cubicBezTo>
                  <a:cubicBezTo>
                    <a:pt x="330362" y="307241"/>
                    <a:pt x="329058" y="305406"/>
                    <a:pt x="327109" y="305084"/>
                  </a:cubicBezTo>
                  <a:close/>
                  <a:moveTo>
                    <a:pt x="137502" y="291368"/>
                  </a:moveTo>
                  <a:cubicBezTo>
                    <a:pt x="137647" y="291625"/>
                    <a:pt x="137937" y="291432"/>
                    <a:pt x="138226" y="291094"/>
                  </a:cubicBezTo>
                  <a:lnTo>
                    <a:pt x="138081" y="291078"/>
                  </a:lnTo>
                  <a:cubicBezTo>
                    <a:pt x="137888" y="291207"/>
                    <a:pt x="137695" y="291287"/>
                    <a:pt x="137502" y="29136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840FED6-0A38-4DE4-903C-CD9DD1F84DE0}"/>
              </a:ext>
            </a:extLst>
          </p:cNvPr>
          <p:cNvSpPr/>
          <p:nvPr/>
        </p:nvSpPr>
        <p:spPr>
          <a:xfrm>
            <a:off x="424900" y="4303833"/>
            <a:ext cx="1270944" cy="541744"/>
          </a:xfrm>
          <a:prstGeom prst="roundRect">
            <a:avLst>
              <a:gd name="adj" fmla="val 50000"/>
            </a:avLst>
          </a:prstGeom>
          <a:ln w="57150"/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90" name="Rectángulo: esquinas redondeadas 589">
            <a:extLst>
              <a:ext uri="{FF2B5EF4-FFF2-40B4-BE49-F238E27FC236}">
                <a16:creationId xmlns:a16="http://schemas.microsoft.com/office/drawing/2014/main" id="{527558DF-B5B9-4778-99C1-AF7720927A40}"/>
              </a:ext>
            </a:extLst>
          </p:cNvPr>
          <p:cNvSpPr/>
          <p:nvPr/>
        </p:nvSpPr>
        <p:spPr>
          <a:xfrm>
            <a:off x="454171" y="4329410"/>
            <a:ext cx="1207619" cy="490288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3">
                <a:lumMod val="20000"/>
                <a:lumOff val="8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4D4750A4-DDA8-43AC-B89E-2979374DC7DB}"/>
              </a:ext>
            </a:extLst>
          </p:cNvPr>
          <p:cNvCxnSpPr>
            <a:cxnSpLocks/>
            <a:stCxn id="590" idx="1"/>
          </p:cNvCxnSpPr>
          <p:nvPr/>
        </p:nvCxnSpPr>
        <p:spPr>
          <a:xfrm>
            <a:off x="454171" y="4574554"/>
            <a:ext cx="0" cy="456904"/>
          </a:xfrm>
          <a:prstGeom prst="lin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91" name="CuadroTexto 590">
            <a:extLst>
              <a:ext uri="{FF2B5EF4-FFF2-40B4-BE49-F238E27FC236}">
                <a16:creationId xmlns:a16="http://schemas.microsoft.com/office/drawing/2014/main" id="{6FDF2ECE-5638-46AB-9521-47222D783735}"/>
              </a:ext>
            </a:extLst>
          </p:cNvPr>
          <p:cNvSpPr txBox="1"/>
          <p:nvPr/>
        </p:nvSpPr>
        <p:spPr>
          <a:xfrm>
            <a:off x="403046" y="4845275"/>
            <a:ext cx="1511952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membrana plasmàtica</a:t>
            </a:r>
          </a:p>
        </p:txBody>
      </p:sp>
      <p:cxnSp>
        <p:nvCxnSpPr>
          <p:cNvPr id="592" name="Conector recto 591">
            <a:extLst>
              <a:ext uri="{FF2B5EF4-FFF2-40B4-BE49-F238E27FC236}">
                <a16:creationId xmlns:a16="http://schemas.microsoft.com/office/drawing/2014/main" id="{74CBCD68-0D1D-42A0-92F0-1B9A302A6E23}"/>
              </a:ext>
            </a:extLst>
          </p:cNvPr>
          <p:cNvCxnSpPr>
            <a:cxnSpLocks/>
          </p:cNvCxnSpPr>
          <p:nvPr/>
        </p:nvCxnSpPr>
        <p:spPr>
          <a:xfrm>
            <a:off x="455906" y="4129638"/>
            <a:ext cx="0" cy="309304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593" name="CuadroTexto 592">
            <a:extLst>
              <a:ext uri="{FF2B5EF4-FFF2-40B4-BE49-F238E27FC236}">
                <a16:creationId xmlns:a16="http://schemas.microsoft.com/office/drawing/2014/main" id="{581F8CA4-1B44-4781-B90F-67A396A80FA5}"/>
              </a:ext>
            </a:extLst>
          </p:cNvPr>
          <p:cNvSpPr txBox="1"/>
          <p:nvPr/>
        </p:nvSpPr>
        <p:spPr>
          <a:xfrm>
            <a:off x="406496" y="4050463"/>
            <a:ext cx="99899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paret cel·lular</a:t>
            </a:r>
          </a:p>
        </p:txBody>
      </p:sp>
      <p:cxnSp>
        <p:nvCxnSpPr>
          <p:cNvPr id="22" name="Conector recto de flecha 21">
            <a:extLst>
              <a:ext uri="{FF2B5EF4-FFF2-40B4-BE49-F238E27FC236}">
                <a16:creationId xmlns:a16="http://schemas.microsoft.com/office/drawing/2014/main" id="{CEE04340-51B6-4DCF-BA6B-DC3516948966}"/>
              </a:ext>
            </a:extLst>
          </p:cNvPr>
          <p:cNvCxnSpPr>
            <a:cxnSpLocks/>
          </p:cNvCxnSpPr>
          <p:nvPr/>
        </p:nvCxnSpPr>
        <p:spPr>
          <a:xfrm>
            <a:off x="1882006" y="4521492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26" name="Forma libre: forma 25">
            <a:extLst>
              <a:ext uri="{FF2B5EF4-FFF2-40B4-BE49-F238E27FC236}">
                <a16:creationId xmlns:a16="http://schemas.microsoft.com/office/drawing/2014/main" id="{ABFAC9C4-0C30-4662-9C05-35392B52B1CE}"/>
              </a:ext>
            </a:extLst>
          </p:cNvPr>
          <p:cNvSpPr/>
          <p:nvPr/>
        </p:nvSpPr>
        <p:spPr>
          <a:xfrm>
            <a:off x="2354419" y="4268941"/>
            <a:ext cx="940456" cy="812800"/>
          </a:xfrm>
          <a:custGeom>
            <a:avLst/>
            <a:gdLst>
              <a:gd name="connsiteX0" fmla="*/ 260350 w 940456"/>
              <a:gd name="connsiteY0" fmla="*/ 114300 h 812800"/>
              <a:gd name="connsiteX1" fmla="*/ 196850 w 940456"/>
              <a:gd name="connsiteY1" fmla="*/ 107950 h 812800"/>
              <a:gd name="connsiteX2" fmla="*/ 158750 w 940456"/>
              <a:gd name="connsiteY2" fmla="*/ 133350 h 812800"/>
              <a:gd name="connsiteX3" fmla="*/ 152400 w 940456"/>
              <a:gd name="connsiteY3" fmla="*/ 152400 h 812800"/>
              <a:gd name="connsiteX4" fmla="*/ 139700 w 940456"/>
              <a:gd name="connsiteY4" fmla="*/ 171450 h 812800"/>
              <a:gd name="connsiteX5" fmla="*/ 127000 w 940456"/>
              <a:gd name="connsiteY5" fmla="*/ 209550 h 812800"/>
              <a:gd name="connsiteX6" fmla="*/ 171450 w 940456"/>
              <a:gd name="connsiteY6" fmla="*/ 266700 h 812800"/>
              <a:gd name="connsiteX7" fmla="*/ 190500 w 940456"/>
              <a:gd name="connsiteY7" fmla="*/ 279400 h 812800"/>
              <a:gd name="connsiteX8" fmla="*/ 190500 w 940456"/>
              <a:gd name="connsiteY8" fmla="*/ 355600 h 812800"/>
              <a:gd name="connsiteX9" fmla="*/ 165100 w 940456"/>
              <a:gd name="connsiteY9" fmla="*/ 393700 h 812800"/>
              <a:gd name="connsiteX10" fmla="*/ 158750 w 940456"/>
              <a:gd name="connsiteY10" fmla="*/ 412750 h 812800"/>
              <a:gd name="connsiteX11" fmla="*/ 139700 w 940456"/>
              <a:gd name="connsiteY11" fmla="*/ 419100 h 812800"/>
              <a:gd name="connsiteX12" fmla="*/ 107950 w 940456"/>
              <a:gd name="connsiteY12" fmla="*/ 425450 h 812800"/>
              <a:gd name="connsiteX13" fmla="*/ 69850 w 940456"/>
              <a:gd name="connsiteY13" fmla="*/ 444500 h 812800"/>
              <a:gd name="connsiteX14" fmla="*/ 38100 w 940456"/>
              <a:gd name="connsiteY14" fmla="*/ 476250 h 812800"/>
              <a:gd name="connsiteX15" fmla="*/ 19050 w 940456"/>
              <a:gd name="connsiteY15" fmla="*/ 514350 h 812800"/>
              <a:gd name="connsiteX16" fmla="*/ 0 w 940456"/>
              <a:gd name="connsiteY16" fmla="*/ 552450 h 812800"/>
              <a:gd name="connsiteX17" fmla="*/ 12700 w 940456"/>
              <a:gd name="connsiteY17" fmla="*/ 603250 h 812800"/>
              <a:gd name="connsiteX18" fmla="*/ 38100 w 940456"/>
              <a:gd name="connsiteY18" fmla="*/ 641350 h 812800"/>
              <a:gd name="connsiteX19" fmla="*/ 50800 w 940456"/>
              <a:gd name="connsiteY19" fmla="*/ 660400 h 812800"/>
              <a:gd name="connsiteX20" fmla="*/ 63500 w 940456"/>
              <a:gd name="connsiteY20" fmla="*/ 679450 h 812800"/>
              <a:gd name="connsiteX21" fmla="*/ 82550 w 940456"/>
              <a:gd name="connsiteY21" fmla="*/ 698500 h 812800"/>
              <a:gd name="connsiteX22" fmla="*/ 107950 w 940456"/>
              <a:gd name="connsiteY22" fmla="*/ 723900 h 812800"/>
              <a:gd name="connsiteX23" fmla="*/ 120650 w 940456"/>
              <a:gd name="connsiteY23" fmla="*/ 742950 h 812800"/>
              <a:gd name="connsiteX24" fmla="*/ 158750 w 940456"/>
              <a:gd name="connsiteY24" fmla="*/ 755650 h 812800"/>
              <a:gd name="connsiteX25" fmla="*/ 196850 w 940456"/>
              <a:gd name="connsiteY25" fmla="*/ 774700 h 812800"/>
              <a:gd name="connsiteX26" fmla="*/ 266700 w 940456"/>
              <a:gd name="connsiteY26" fmla="*/ 768350 h 812800"/>
              <a:gd name="connsiteX27" fmla="*/ 304800 w 940456"/>
              <a:gd name="connsiteY27" fmla="*/ 730250 h 812800"/>
              <a:gd name="connsiteX28" fmla="*/ 323850 w 940456"/>
              <a:gd name="connsiteY28" fmla="*/ 723900 h 812800"/>
              <a:gd name="connsiteX29" fmla="*/ 361950 w 940456"/>
              <a:gd name="connsiteY29" fmla="*/ 704850 h 812800"/>
              <a:gd name="connsiteX30" fmla="*/ 469900 w 940456"/>
              <a:gd name="connsiteY30" fmla="*/ 711200 h 812800"/>
              <a:gd name="connsiteX31" fmla="*/ 508000 w 940456"/>
              <a:gd name="connsiteY31" fmla="*/ 717550 h 812800"/>
              <a:gd name="connsiteX32" fmla="*/ 546100 w 940456"/>
              <a:gd name="connsiteY32" fmla="*/ 730250 h 812800"/>
              <a:gd name="connsiteX33" fmla="*/ 558800 w 940456"/>
              <a:gd name="connsiteY33" fmla="*/ 749300 h 812800"/>
              <a:gd name="connsiteX34" fmla="*/ 577850 w 940456"/>
              <a:gd name="connsiteY34" fmla="*/ 755650 h 812800"/>
              <a:gd name="connsiteX35" fmla="*/ 596900 w 940456"/>
              <a:gd name="connsiteY35" fmla="*/ 768350 h 812800"/>
              <a:gd name="connsiteX36" fmla="*/ 647700 w 940456"/>
              <a:gd name="connsiteY36" fmla="*/ 800100 h 812800"/>
              <a:gd name="connsiteX37" fmla="*/ 666750 w 940456"/>
              <a:gd name="connsiteY37" fmla="*/ 806450 h 812800"/>
              <a:gd name="connsiteX38" fmla="*/ 685800 w 940456"/>
              <a:gd name="connsiteY38" fmla="*/ 812800 h 812800"/>
              <a:gd name="connsiteX39" fmla="*/ 869950 w 940456"/>
              <a:gd name="connsiteY39" fmla="*/ 806450 h 812800"/>
              <a:gd name="connsiteX40" fmla="*/ 889000 w 940456"/>
              <a:gd name="connsiteY40" fmla="*/ 800100 h 812800"/>
              <a:gd name="connsiteX41" fmla="*/ 908050 w 940456"/>
              <a:gd name="connsiteY41" fmla="*/ 787400 h 812800"/>
              <a:gd name="connsiteX42" fmla="*/ 927100 w 940456"/>
              <a:gd name="connsiteY42" fmla="*/ 711200 h 812800"/>
              <a:gd name="connsiteX43" fmla="*/ 939800 w 940456"/>
              <a:gd name="connsiteY43" fmla="*/ 673100 h 812800"/>
              <a:gd name="connsiteX44" fmla="*/ 920750 w 940456"/>
              <a:gd name="connsiteY44" fmla="*/ 565150 h 812800"/>
              <a:gd name="connsiteX45" fmla="*/ 863600 w 940456"/>
              <a:gd name="connsiteY45" fmla="*/ 527050 h 812800"/>
              <a:gd name="connsiteX46" fmla="*/ 844550 w 940456"/>
              <a:gd name="connsiteY46" fmla="*/ 514350 h 812800"/>
              <a:gd name="connsiteX47" fmla="*/ 812800 w 940456"/>
              <a:gd name="connsiteY47" fmla="*/ 457200 h 812800"/>
              <a:gd name="connsiteX48" fmla="*/ 819150 w 940456"/>
              <a:gd name="connsiteY48" fmla="*/ 381000 h 812800"/>
              <a:gd name="connsiteX49" fmla="*/ 850900 w 940456"/>
              <a:gd name="connsiteY49" fmla="*/ 323850 h 812800"/>
              <a:gd name="connsiteX50" fmla="*/ 863600 w 940456"/>
              <a:gd name="connsiteY50" fmla="*/ 285750 h 812800"/>
              <a:gd name="connsiteX51" fmla="*/ 869950 w 940456"/>
              <a:gd name="connsiteY51" fmla="*/ 266700 h 812800"/>
              <a:gd name="connsiteX52" fmla="*/ 876300 w 940456"/>
              <a:gd name="connsiteY52" fmla="*/ 234950 h 812800"/>
              <a:gd name="connsiteX53" fmla="*/ 869950 w 940456"/>
              <a:gd name="connsiteY53" fmla="*/ 139700 h 812800"/>
              <a:gd name="connsiteX54" fmla="*/ 857250 w 940456"/>
              <a:gd name="connsiteY54" fmla="*/ 101600 h 812800"/>
              <a:gd name="connsiteX55" fmla="*/ 838200 w 940456"/>
              <a:gd name="connsiteY55" fmla="*/ 63500 h 812800"/>
              <a:gd name="connsiteX56" fmla="*/ 819150 w 940456"/>
              <a:gd name="connsiteY56" fmla="*/ 44450 h 812800"/>
              <a:gd name="connsiteX57" fmla="*/ 806450 w 940456"/>
              <a:gd name="connsiteY57" fmla="*/ 25400 h 812800"/>
              <a:gd name="connsiteX58" fmla="*/ 768350 w 940456"/>
              <a:gd name="connsiteY58" fmla="*/ 12700 h 812800"/>
              <a:gd name="connsiteX59" fmla="*/ 749300 w 940456"/>
              <a:gd name="connsiteY59" fmla="*/ 0 h 812800"/>
              <a:gd name="connsiteX60" fmla="*/ 622300 w 940456"/>
              <a:gd name="connsiteY60" fmla="*/ 12700 h 812800"/>
              <a:gd name="connsiteX61" fmla="*/ 596900 w 940456"/>
              <a:gd name="connsiteY61" fmla="*/ 19050 h 812800"/>
              <a:gd name="connsiteX62" fmla="*/ 558800 w 940456"/>
              <a:gd name="connsiteY62" fmla="*/ 31750 h 812800"/>
              <a:gd name="connsiteX63" fmla="*/ 450850 w 940456"/>
              <a:gd name="connsiteY63" fmla="*/ 25400 h 812800"/>
              <a:gd name="connsiteX64" fmla="*/ 387350 w 940456"/>
              <a:gd name="connsiteY64" fmla="*/ 12700 h 812800"/>
              <a:gd name="connsiteX65" fmla="*/ 330200 w 940456"/>
              <a:gd name="connsiteY65" fmla="*/ 19050 h 812800"/>
              <a:gd name="connsiteX66" fmla="*/ 292100 w 940456"/>
              <a:gd name="connsiteY66" fmla="*/ 57150 h 812800"/>
              <a:gd name="connsiteX67" fmla="*/ 273050 w 940456"/>
              <a:gd name="connsiteY67" fmla="*/ 95250 h 812800"/>
              <a:gd name="connsiteX68" fmla="*/ 260350 w 940456"/>
              <a:gd name="connsiteY68" fmla="*/ 1143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940456" h="812800">
                <a:moveTo>
                  <a:pt x="260350" y="114300"/>
                </a:moveTo>
                <a:cubicBezTo>
                  <a:pt x="247650" y="116417"/>
                  <a:pt x="226990" y="94250"/>
                  <a:pt x="196850" y="107950"/>
                </a:cubicBezTo>
                <a:cubicBezTo>
                  <a:pt x="182955" y="114266"/>
                  <a:pt x="158750" y="133350"/>
                  <a:pt x="158750" y="133350"/>
                </a:cubicBezTo>
                <a:cubicBezTo>
                  <a:pt x="156633" y="139700"/>
                  <a:pt x="155393" y="146413"/>
                  <a:pt x="152400" y="152400"/>
                </a:cubicBezTo>
                <a:cubicBezTo>
                  <a:pt x="148987" y="159226"/>
                  <a:pt x="142800" y="164476"/>
                  <a:pt x="139700" y="171450"/>
                </a:cubicBezTo>
                <a:cubicBezTo>
                  <a:pt x="134263" y="183683"/>
                  <a:pt x="127000" y="209550"/>
                  <a:pt x="127000" y="209550"/>
                </a:cubicBezTo>
                <a:cubicBezTo>
                  <a:pt x="136343" y="256267"/>
                  <a:pt x="124370" y="235313"/>
                  <a:pt x="171450" y="266700"/>
                </a:cubicBezTo>
                <a:lnTo>
                  <a:pt x="190500" y="279400"/>
                </a:lnTo>
                <a:cubicBezTo>
                  <a:pt x="200436" y="309207"/>
                  <a:pt x="204678" y="313065"/>
                  <a:pt x="190500" y="355600"/>
                </a:cubicBezTo>
                <a:cubicBezTo>
                  <a:pt x="185673" y="370080"/>
                  <a:pt x="169927" y="379220"/>
                  <a:pt x="165100" y="393700"/>
                </a:cubicBezTo>
                <a:cubicBezTo>
                  <a:pt x="162983" y="400050"/>
                  <a:pt x="163483" y="408017"/>
                  <a:pt x="158750" y="412750"/>
                </a:cubicBezTo>
                <a:cubicBezTo>
                  <a:pt x="154017" y="417483"/>
                  <a:pt x="146194" y="417477"/>
                  <a:pt x="139700" y="419100"/>
                </a:cubicBezTo>
                <a:cubicBezTo>
                  <a:pt x="129229" y="421718"/>
                  <a:pt x="118421" y="422832"/>
                  <a:pt x="107950" y="425450"/>
                </a:cubicBezTo>
                <a:cubicBezTo>
                  <a:pt x="86918" y="430708"/>
                  <a:pt x="88474" y="432084"/>
                  <a:pt x="69850" y="444500"/>
                </a:cubicBezTo>
                <a:cubicBezTo>
                  <a:pt x="35983" y="495300"/>
                  <a:pt x="80433" y="433917"/>
                  <a:pt x="38100" y="476250"/>
                </a:cubicBezTo>
                <a:cubicBezTo>
                  <a:pt x="19902" y="494448"/>
                  <a:pt x="29379" y="493692"/>
                  <a:pt x="19050" y="514350"/>
                </a:cubicBezTo>
                <a:cubicBezTo>
                  <a:pt x="-5569" y="563589"/>
                  <a:pt x="15961" y="504567"/>
                  <a:pt x="0" y="552450"/>
                </a:cubicBezTo>
                <a:cubicBezTo>
                  <a:pt x="1759" y="561247"/>
                  <a:pt x="6598" y="592267"/>
                  <a:pt x="12700" y="603250"/>
                </a:cubicBezTo>
                <a:cubicBezTo>
                  <a:pt x="20113" y="616593"/>
                  <a:pt x="29633" y="628650"/>
                  <a:pt x="38100" y="641350"/>
                </a:cubicBezTo>
                <a:lnTo>
                  <a:pt x="50800" y="660400"/>
                </a:lnTo>
                <a:cubicBezTo>
                  <a:pt x="55033" y="666750"/>
                  <a:pt x="58104" y="674054"/>
                  <a:pt x="63500" y="679450"/>
                </a:cubicBezTo>
                <a:lnTo>
                  <a:pt x="82550" y="698500"/>
                </a:lnTo>
                <a:cubicBezTo>
                  <a:pt x="96405" y="740064"/>
                  <a:pt x="77162" y="699270"/>
                  <a:pt x="107950" y="723900"/>
                </a:cubicBezTo>
                <a:cubicBezTo>
                  <a:pt x="113909" y="728668"/>
                  <a:pt x="114178" y="738905"/>
                  <a:pt x="120650" y="742950"/>
                </a:cubicBezTo>
                <a:cubicBezTo>
                  <a:pt x="132002" y="750045"/>
                  <a:pt x="147611" y="748224"/>
                  <a:pt x="158750" y="755650"/>
                </a:cubicBezTo>
                <a:cubicBezTo>
                  <a:pt x="183369" y="772063"/>
                  <a:pt x="170560" y="765937"/>
                  <a:pt x="196850" y="774700"/>
                </a:cubicBezTo>
                <a:cubicBezTo>
                  <a:pt x="220133" y="772583"/>
                  <a:pt x="245082" y="777252"/>
                  <a:pt x="266700" y="768350"/>
                </a:cubicBezTo>
                <a:cubicBezTo>
                  <a:pt x="283308" y="761512"/>
                  <a:pt x="287761" y="735930"/>
                  <a:pt x="304800" y="730250"/>
                </a:cubicBezTo>
                <a:cubicBezTo>
                  <a:pt x="311150" y="728133"/>
                  <a:pt x="317863" y="726893"/>
                  <a:pt x="323850" y="723900"/>
                </a:cubicBezTo>
                <a:cubicBezTo>
                  <a:pt x="373089" y="699281"/>
                  <a:pt x="314067" y="720811"/>
                  <a:pt x="361950" y="704850"/>
                </a:cubicBezTo>
                <a:cubicBezTo>
                  <a:pt x="397933" y="706967"/>
                  <a:pt x="433990" y="708077"/>
                  <a:pt x="469900" y="711200"/>
                </a:cubicBezTo>
                <a:cubicBezTo>
                  <a:pt x="482727" y="712315"/>
                  <a:pt x="495509" y="714427"/>
                  <a:pt x="508000" y="717550"/>
                </a:cubicBezTo>
                <a:cubicBezTo>
                  <a:pt x="520987" y="720797"/>
                  <a:pt x="546100" y="730250"/>
                  <a:pt x="546100" y="730250"/>
                </a:cubicBezTo>
                <a:cubicBezTo>
                  <a:pt x="550333" y="736600"/>
                  <a:pt x="552841" y="744532"/>
                  <a:pt x="558800" y="749300"/>
                </a:cubicBezTo>
                <a:cubicBezTo>
                  <a:pt x="564027" y="753481"/>
                  <a:pt x="571863" y="752657"/>
                  <a:pt x="577850" y="755650"/>
                </a:cubicBezTo>
                <a:cubicBezTo>
                  <a:pt x="584676" y="759063"/>
                  <a:pt x="590550" y="764117"/>
                  <a:pt x="596900" y="768350"/>
                </a:cubicBezTo>
                <a:cubicBezTo>
                  <a:pt x="617026" y="798539"/>
                  <a:pt x="602360" y="784987"/>
                  <a:pt x="647700" y="800100"/>
                </a:cubicBezTo>
                <a:lnTo>
                  <a:pt x="666750" y="806450"/>
                </a:lnTo>
                <a:lnTo>
                  <a:pt x="685800" y="812800"/>
                </a:lnTo>
                <a:cubicBezTo>
                  <a:pt x="747183" y="810683"/>
                  <a:pt x="808650" y="810281"/>
                  <a:pt x="869950" y="806450"/>
                </a:cubicBezTo>
                <a:cubicBezTo>
                  <a:pt x="876630" y="806032"/>
                  <a:pt x="883013" y="803093"/>
                  <a:pt x="889000" y="800100"/>
                </a:cubicBezTo>
                <a:cubicBezTo>
                  <a:pt x="895826" y="796687"/>
                  <a:pt x="901700" y="791633"/>
                  <a:pt x="908050" y="787400"/>
                </a:cubicBezTo>
                <a:cubicBezTo>
                  <a:pt x="934655" y="747492"/>
                  <a:pt x="911687" y="788266"/>
                  <a:pt x="927100" y="711200"/>
                </a:cubicBezTo>
                <a:cubicBezTo>
                  <a:pt x="929725" y="698073"/>
                  <a:pt x="939800" y="673100"/>
                  <a:pt x="939800" y="673100"/>
                </a:cubicBezTo>
                <a:cubicBezTo>
                  <a:pt x="938315" y="652314"/>
                  <a:pt x="948540" y="589466"/>
                  <a:pt x="920750" y="565150"/>
                </a:cubicBezTo>
                <a:lnTo>
                  <a:pt x="863600" y="527050"/>
                </a:lnTo>
                <a:lnTo>
                  <a:pt x="844550" y="514350"/>
                </a:lnTo>
                <a:cubicBezTo>
                  <a:pt x="815437" y="470681"/>
                  <a:pt x="823977" y="490730"/>
                  <a:pt x="812800" y="457200"/>
                </a:cubicBezTo>
                <a:cubicBezTo>
                  <a:pt x="814917" y="431800"/>
                  <a:pt x="815781" y="406264"/>
                  <a:pt x="819150" y="381000"/>
                </a:cubicBezTo>
                <a:cubicBezTo>
                  <a:pt x="823406" y="349083"/>
                  <a:pt x="837570" y="363841"/>
                  <a:pt x="850900" y="323850"/>
                </a:cubicBezTo>
                <a:lnTo>
                  <a:pt x="863600" y="285750"/>
                </a:lnTo>
                <a:cubicBezTo>
                  <a:pt x="865717" y="279400"/>
                  <a:pt x="868637" y="273264"/>
                  <a:pt x="869950" y="266700"/>
                </a:cubicBezTo>
                <a:lnTo>
                  <a:pt x="876300" y="234950"/>
                </a:lnTo>
                <a:cubicBezTo>
                  <a:pt x="874183" y="203200"/>
                  <a:pt x="874450" y="171201"/>
                  <a:pt x="869950" y="139700"/>
                </a:cubicBezTo>
                <a:cubicBezTo>
                  <a:pt x="868057" y="126448"/>
                  <a:pt x="861483" y="114300"/>
                  <a:pt x="857250" y="101600"/>
                </a:cubicBezTo>
                <a:cubicBezTo>
                  <a:pt x="850886" y="82507"/>
                  <a:pt x="851877" y="79913"/>
                  <a:pt x="838200" y="63500"/>
                </a:cubicBezTo>
                <a:cubicBezTo>
                  <a:pt x="832451" y="56601"/>
                  <a:pt x="824899" y="51349"/>
                  <a:pt x="819150" y="44450"/>
                </a:cubicBezTo>
                <a:cubicBezTo>
                  <a:pt x="814264" y="38587"/>
                  <a:pt x="812922" y="29445"/>
                  <a:pt x="806450" y="25400"/>
                </a:cubicBezTo>
                <a:cubicBezTo>
                  <a:pt x="795098" y="18305"/>
                  <a:pt x="779489" y="20126"/>
                  <a:pt x="768350" y="12700"/>
                </a:cubicBezTo>
                <a:lnTo>
                  <a:pt x="749300" y="0"/>
                </a:lnTo>
                <a:cubicBezTo>
                  <a:pt x="574489" y="10283"/>
                  <a:pt x="686721" y="-5706"/>
                  <a:pt x="622300" y="12700"/>
                </a:cubicBezTo>
                <a:cubicBezTo>
                  <a:pt x="613909" y="15098"/>
                  <a:pt x="605259" y="16542"/>
                  <a:pt x="596900" y="19050"/>
                </a:cubicBezTo>
                <a:cubicBezTo>
                  <a:pt x="584078" y="22897"/>
                  <a:pt x="558800" y="31750"/>
                  <a:pt x="558800" y="31750"/>
                </a:cubicBezTo>
                <a:cubicBezTo>
                  <a:pt x="522817" y="29633"/>
                  <a:pt x="486675" y="29381"/>
                  <a:pt x="450850" y="25400"/>
                </a:cubicBezTo>
                <a:cubicBezTo>
                  <a:pt x="429396" y="23016"/>
                  <a:pt x="387350" y="12700"/>
                  <a:pt x="387350" y="12700"/>
                </a:cubicBezTo>
                <a:cubicBezTo>
                  <a:pt x="368300" y="14817"/>
                  <a:pt x="347569" y="10944"/>
                  <a:pt x="330200" y="19050"/>
                </a:cubicBezTo>
                <a:cubicBezTo>
                  <a:pt x="313924" y="26645"/>
                  <a:pt x="292100" y="57150"/>
                  <a:pt x="292100" y="57150"/>
                </a:cubicBezTo>
                <a:cubicBezTo>
                  <a:pt x="286935" y="72644"/>
                  <a:pt x="285360" y="82940"/>
                  <a:pt x="273050" y="95250"/>
                </a:cubicBezTo>
                <a:cubicBezTo>
                  <a:pt x="271553" y="96747"/>
                  <a:pt x="273050" y="112183"/>
                  <a:pt x="260350" y="114300"/>
                </a:cubicBezTo>
                <a:close/>
              </a:path>
            </a:pathLst>
          </a:cu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594" name="Rectángulo: esquinas redondeadas 593">
            <a:extLst>
              <a:ext uri="{FF2B5EF4-FFF2-40B4-BE49-F238E27FC236}">
                <a16:creationId xmlns:a16="http://schemas.microsoft.com/office/drawing/2014/main" id="{97D50976-E406-4394-857E-188FC78777E7}"/>
              </a:ext>
            </a:extLst>
          </p:cNvPr>
          <p:cNvSpPr/>
          <p:nvPr/>
        </p:nvSpPr>
        <p:spPr>
          <a:xfrm>
            <a:off x="2739998" y="4448895"/>
            <a:ext cx="302321" cy="154726"/>
          </a:xfrm>
          <a:prstGeom prst="roundRect">
            <a:avLst>
              <a:gd name="adj" fmla="val 50000"/>
            </a:avLst>
          </a:prstGeom>
          <a:noFill/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600" name="Conector recto de flecha 599">
            <a:extLst>
              <a:ext uri="{FF2B5EF4-FFF2-40B4-BE49-F238E27FC236}">
                <a16:creationId xmlns:a16="http://schemas.microsoft.com/office/drawing/2014/main" id="{6A6000C3-E8C9-41AC-BFD3-FAA8F8983D00}"/>
              </a:ext>
            </a:extLst>
          </p:cNvPr>
          <p:cNvCxnSpPr>
            <a:cxnSpLocks/>
          </p:cNvCxnSpPr>
          <p:nvPr/>
        </p:nvCxnSpPr>
        <p:spPr>
          <a:xfrm>
            <a:off x="3440292" y="4311590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01" name="Conector recto de flecha 600">
            <a:extLst>
              <a:ext uri="{FF2B5EF4-FFF2-40B4-BE49-F238E27FC236}">
                <a16:creationId xmlns:a16="http://schemas.microsoft.com/office/drawing/2014/main" id="{5B2A56DE-F081-40F9-A7A0-B1F60472E8FC}"/>
              </a:ext>
            </a:extLst>
          </p:cNvPr>
          <p:cNvCxnSpPr>
            <a:cxnSpLocks/>
          </p:cNvCxnSpPr>
          <p:nvPr/>
        </p:nvCxnSpPr>
        <p:spPr>
          <a:xfrm>
            <a:off x="3440292" y="4775365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602" name="Forma libre: forma 601">
            <a:extLst>
              <a:ext uri="{FF2B5EF4-FFF2-40B4-BE49-F238E27FC236}">
                <a16:creationId xmlns:a16="http://schemas.microsoft.com/office/drawing/2014/main" id="{CB48952B-CE61-4F57-A5A4-18C534460123}"/>
              </a:ext>
            </a:extLst>
          </p:cNvPr>
          <p:cNvSpPr/>
          <p:nvPr/>
        </p:nvSpPr>
        <p:spPr>
          <a:xfrm>
            <a:off x="3904023" y="3989720"/>
            <a:ext cx="614720" cy="531279"/>
          </a:xfrm>
          <a:custGeom>
            <a:avLst/>
            <a:gdLst>
              <a:gd name="connsiteX0" fmla="*/ 260350 w 940456"/>
              <a:gd name="connsiteY0" fmla="*/ 114300 h 812800"/>
              <a:gd name="connsiteX1" fmla="*/ 196850 w 940456"/>
              <a:gd name="connsiteY1" fmla="*/ 107950 h 812800"/>
              <a:gd name="connsiteX2" fmla="*/ 158750 w 940456"/>
              <a:gd name="connsiteY2" fmla="*/ 133350 h 812800"/>
              <a:gd name="connsiteX3" fmla="*/ 152400 w 940456"/>
              <a:gd name="connsiteY3" fmla="*/ 152400 h 812800"/>
              <a:gd name="connsiteX4" fmla="*/ 139700 w 940456"/>
              <a:gd name="connsiteY4" fmla="*/ 171450 h 812800"/>
              <a:gd name="connsiteX5" fmla="*/ 127000 w 940456"/>
              <a:gd name="connsiteY5" fmla="*/ 209550 h 812800"/>
              <a:gd name="connsiteX6" fmla="*/ 171450 w 940456"/>
              <a:gd name="connsiteY6" fmla="*/ 266700 h 812800"/>
              <a:gd name="connsiteX7" fmla="*/ 190500 w 940456"/>
              <a:gd name="connsiteY7" fmla="*/ 279400 h 812800"/>
              <a:gd name="connsiteX8" fmla="*/ 190500 w 940456"/>
              <a:gd name="connsiteY8" fmla="*/ 355600 h 812800"/>
              <a:gd name="connsiteX9" fmla="*/ 165100 w 940456"/>
              <a:gd name="connsiteY9" fmla="*/ 393700 h 812800"/>
              <a:gd name="connsiteX10" fmla="*/ 158750 w 940456"/>
              <a:gd name="connsiteY10" fmla="*/ 412750 h 812800"/>
              <a:gd name="connsiteX11" fmla="*/ 139700 w 940456"/>
              <a:gd name="connsiteY11" fmla="*/ 419100 h 812800"/>
              <a:gd name="connsiteX12" fmla="*/ 107950 w 940456"/>
              <a:gd name="connsiteY12" fmla="*/ 425450 h 812800"/>
              <a:gd name="connsiteX13" fmla="*/ 69850 w 940456"/>
              <a:gd name="connsiteY13" fmla="*/ 444500 h 812800"/>
              <a:gd name="connsiteX14" fmla="*/ 38100 w 940456"/>
              <a:gd name="connsiteY14" fmla="*/ 476250 h 812800"/>
              <a:gd name="connsiteX15" fmla="*/ 19050 w 940456"/>
              <a:gd name="connsiteY15" fmla="*/ 514350 h 812800"/>
              <a:gd name="connsiteX16" fmla="*/ 0 w 940456"/>
              <a:gd name="connsiteY16" fmla="*/ 552450 h 812800"/>
              <a:gd name="connsiteX17" fmla="*/ 12700 w 940456"/>
              <a:gd name="connsiteY17" fmla="*/ 603250 h 812800"/>
              <a:gd name="connsiteX18" fmla="*/ 38100 w 940456"/>
              <a:gd name="connsiteY18" fmla="*/ 641350 h 812800"/>
              <a:gd name="connsiteX19" fmla="*/ 50800 w 940456"/>
              <a:gd name="connsiteY19" fmla="*/ 660400 h 812800"/>
              <a:gd name="connsiteX20" fmla="*/ 63500 w 940456"/>
              <a:gd name="connsiteY20" fmla="*/ 679450 h 812800"/>
              <a:gd name="connsiteX21" fmla="*/ 82550 w 940456"/>
              <a:gd name="connsiteY21" fmla="*/ 698500 h 812800"/>
              <a:gd name="connsiteX22" fmla="*/ 107950 w 940456"/>
              <a:gd name="connsiteY22" fmla="*/ 723900 h 812800"/>
              <a:gd name="connsiteX23" fmla="*/ 120650 w 940456"/>
              <a:gd name="connsiteY23" fmla="*/ 742950 h 812800"/>
              <a:gd name="connsiteX24" fmla="*/ 158750 w 940456"/>
              <a:gd name="connsiteY24" fmla="*/ 755650 h 812800"/>
              <a:gd name="connsiteX25" fmla="*/ 196850 w 940456"/>
              <a:gd name="connsiteY25" fmla="*/ 774700 h 812800"/>
              <a:gd name="connsiteX26" fmla="*/ 266700 w 940456"/>
              <a:gd name="connsiteY26" fmla="*/ 768350 h 812800"/>
              <a:gd name="connsiteX27" fmla="*/ 304800 w 940456"/>
              <a:gd name="connsiteY27" fmla="*/ 730250 h 812800"/>
              <a:gd name="connsiteX28" fmla="*/ 323850 w 940456"/>
              <a:gd name="connsiteY28" fmla="*/ 723900 h 812800"/>
              <a:gd name="connsiteX29" fmla="*/ 361950 w 940456"/>
              <a:gd name="connsiteY29" fmla="*/ 704850 h 812800"/>
              <a:gd name="connsiteX30" fmla="*/ 469900 w 940456"/>
              <a:gd name="connsiteY30" fmla="*/ 711200 h 812800"/>
              <a:gd name="connsiteX31" fmla="*/ 508000 w 940456"/>
              <a:gd name="connsiteY31" fmla="*/ 717550 h 812800"/>
              <a:gd name="connsiteX32" fmla="*/ 546100 w 940456"/>
              <a:gd name="connsiteY32" fmla="*/ 730250 h 812800"/>
              <a:gd name="connsiteX33" fmla="*/ 558800 w 940456"/>
              <a:gd name="connsiteY33" fmla="*/ 749300 h 812800"/>
              <a:gd name="connsiteX34" fmla="*/ 577850 w 940456"/>
              <a:gd name="connsiteY34" fmla="*/ 755650 h 812800"/>
              <a:gd name="connsiteX35" fmla="*/ 596900 w 940456"/>
              <a:gd name="connsiteY35" fmla="*/ 768350 h 812800"/>
              <a:gd name="connsiteX36" fmla="*/ 647700 w 940456"/>
              <a:gd name="connsiteY36" fmla="*/ 800100 h 812800"/>
              <a:gd name="connsiteX37" fmla="*/ 666750 w 940456"/>
              <a:gd name="connsiteY37" fmla="*/ 806450 h 812800"/>
              <a:gd name="connsiteX38" fmla="*/ 685800 w 940456"/>
              <a:gd name="connsiteY38" fmla="*/ 812800 h 812800"/>
              <a:gd name="connsiteX39" fmla="*/ 869950 w 940456"/>
              <a:gd name="connsiteY39" fmla="*/ 806450 h 812800"/>
              <a:gd name="connsiteX40" fmla="*/ 889000 w 940456"/>
              <a:gd name="connsiteY40" fmla="*/ 800100 h 812800"/>
              <a:gd name="connsiteX41" fmla="*/ 908050 w 940456"/>
              <a:gd name="connsiteY41" fmla="*/ 787400 h 812800"/>
              <a:gd name="connsiteX42" fmla="*/ 927100 w 940456"/>
              <a:gd name="connsiteY42" fmla="*/ 711200 h 812800"/>
              <a:gd name="connsiteX43" fmla="*/ 939800 w 940456"/>
              <a:gd name="connsiteY43" fmla="*/ 673100 h 812800"/>
              <a:gd name="connsiteX44" fmla="*/ 920750 w 940456"/>
              <a:gd name="connsiteY44" fmla="*/ 565150 h 812800"/>
              <a:gd name="connsiteX45" fmla="*/ 863600 w 940456"/>
              <a:gd name="connsiteY45" fmla="*/ 527050 h 812800"/>
              <a:gd name="connsiteX46" fmla="*/ 844550 w 940456"/>
              <a:gd name="connsiteY46" fmla="*/ 514350 h 812800"/>
              <a:gd name="connsiteX47" fmla="*/ 812800 w 940456"/>
              <a:gd name="connsiteY47" fmla="*/ 457200 h 812800"/>
              <a:gd name="connsiteX48" fmla="*/ 819150 w 940456"/>
              <a:gd name="connsiteY48" fmla="*/ 381000 h 812800"/>
              <a:gd name="connsiteX49" fmla="*/ 850900 w 940456"/>
              <a:gd name="connsiteY49" fmla="*/ 323850 h 812800"/>
              <a:gd name="connsiteX50" fmla="*/ 863600 w 940456"/>
              <a:gd name="connsiteY50" fmla="*/ 285750 h 812800"/>
              <a:gd name="connsiteX51" fmla="*/ 869950 w 940456"/>
              <a:gd name="connsiteY51" fmla="*/ 266700 h 812800"/>
              <a:gd name="connsiteX52" fmla="*/ 876300 w 940456"/>
              <a:gd name="connsiteY52" fmla="*/ 234950 h 812800"/>
              <a:gd name="connsiteX53" fmla="*/ 869950 w 940456"/>
              <a:gd name="connsiteY53" fmla="*/ 139700 h 812800"/>
              <a:gd name="connsiteX54" fmla="*/ 857250 w 940456"/>
              <a:gd name="connsiteY54" fmla="*/ 101600 h 812800"/>
              <a:gd name="connsiteX55" fmla="*/ 838200 w 940456"/>
              <a:gd name="connsiteY55" fmla="*/ 63500 h 812800"/>
              <a:gd name="connsiteX56" fmla="*/ 819150 w 940456"/>
              <a:gd name="connsiteY56" fmla="*/ 44450 h 812800"/>
              <a:gd name="connsiteX57" fmla="*/ 806450 w 940456"/>
              <a:gd name="connsiteY57" fmla="*/ 25400 h 812800"/>
              <a:gd name="connsiteX58" fmla="*/ 768350 w 940456"/>
              <a:gd name="connsiteY58" fmla="*/ 12700 h 812800"/>
              <a:gd name="connsiteX59" fmla="*/ 749300 w 940456"/>
              <a:gd name="connsiteY59" fmla="*/ 0 h 812800"/>
              <a:gd name="connsiteX60" fmla="*/ 622300 w 940456"/>
              <a:gd name="connsiteY60" fmla="*/ 12700 h 812800"/>
              <a:gd name="connsiteX61" fmla="*/ 596900 w 940456"/>
              <a:gd name="connsiteY61" fmla="*/ 19050 h 812800"/>
              <a:gd name="connsiteX62" fmla="*/ 558800 w 940456"/>
              <a:gd name="connsiteY62" fmla="*/ 31750 h 812800"/>
              <a:gd name="connsiteX63" fmla="*/ 450850 w 940456"/>
              <a:gd name="connsiteY63" fmla="*/ 25400 h 812800"/>
              <a:gd name="connsiteX64" fmla="*/ 387350 w 940456"/>
              <a:gd name="connsiteY64" fmla="*/ 12700 h 812800"/>
              <a:gd name="connsiteX65" fmla="*/ 330200 w 940456"/>
              <a:gd name="connsiteY65" fmla="*/ 19050 h 812800"/>
              <a:gd name="connsiteX66" fmla="*/ 292100 w 940456"/>
              <a:gd name="connsiteY66" fmla="*/ 57150 h 812800"/>
              <a:gd name="connsiteX67" fmla="*/ 273050 w 940456"/>
              <a:gd name="connsiteY67" fmla="*/ 95250 h 812800"/>
              <a:gd name="connsiteX68" fmla="*/ 260350 w 940456"/>
              <a:gd name="connsiteY68" fmla="*/ 1143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940456" h="812800">
                <a:moveTo>
                  <a:pt x="260350" y="114300"/>
                </a:moveTo>
                <a:cubicBezTo>
                  <a:pt x="247650" y="116417"/>
                  <a:pt x="226990" y="94250"/>
                  <a:pt x="196850" y="107950"/>
                </a:cubicBezTo>
                <a:cubicBezTo>
                  <a:pt x="182955" y="114266"/>
                  <a:pt x="158750" y="133350"/>
                  <a:pt x="158750" y="133350"/>
                </a:cubicBezTo>
                <a:cubicBezTo>
                  <a:pt x="156633" y="139700"/>
                  <a:pt x="155393" y="146413"/>
                  <a:pt x="152400" y="152400"/>
                </a:cubicBezTo>
                <a:cubicBezTo>
                  <a:pt x="148987" y="159226"/>
                  <a:pt x="142800" y="164476"/>
                  <a:pt x="139700" y="171450"/>
                </a:cubicBezTo>
                <a:cubicBezTo>
                  <a:pt x="134263" y="183683"/>
                  <a:pt x="127000" y="209550"/>
                  <a:pt x="127000" y="209550"/>
                </a:cubicBezTo>
                <a:cubicBezTo>
                  <a:pt x="136343" y="256267"/>
                  <a:pt x="124370" y="235313"/>
                  <a:pt x="171450" y="266700"/>
                </a:cubicBezTo>
                <a:lnTo>
                  <a:pt x="190500" y="279400"/>
                </a:lnTo>
                <a:cubicBezTo>
                  <a:pt x="200436" y="309207"/>
                  <a:pt x="204678" y="313065"/>
                  <a:pt x="190500" y="355600"/>
                </a:cubicBezTo>
                <a:cubicBezTo>
                  <a:pt x="185673" y="370080"/>
                  <a:pt x="169927" y="379220"/>
                  <a:pt x="165100" y="393700"/>
                </a:cubicBezTo>
                <a:cubicBezTo>
                  <a:pt x="162983" y="400050"/>
                  <a:pt x="163483" y="408017"/>
                  <a:pt x="158750" y="412750"/>
                </a:cubicBezTo>
                <a:cubicBezTo>
                  <a:pt x="154017" y="417483"/>
                  <a:pt x="146194" y="417477"/>
                  <a:pt x="139700" y="419100"/>
                </a:cubicBezTo>
                <a:cubicBezTo>
                  <a:pt x="129229" y="421718"/>
                  <a:pt x="118421" y="422832"/>
                  <a:pt x="107950" y="425450"/>
                </a:cubicBezTo>
                <a:cubicBezTo>
                  <a:pt x="86918" y="430708"/>
                  <a:pt x="88474" y="432084"/>
                  <a:pt x="69850" y="444500"/>
                </a:cubicBezTo>
                <a:cubicBezTo>
                  <a:pt x="35983" y="495300"/>
                  <a:pt x="80433" y="433917"/>
                  <a:pt x="38100" y="476250"/>
                </a:cubicBezTo>
                <a:cubicBezTo>
                  <a:pt x="19902" y="494448"/>
                  <a:pt x="29379" y="493692"/>
                  <a:pt x="19050" y="514350"/>
                </a:cubicBezTo>
                <a:cubicBezTo>
                  <a:pt x="-5569" y="563589"/>
                  <a:pt x="15961" y="504567"/>
                  <a:pt x="0" y="552450"/>
                </a:cubicBezTo>
                <a:cubicBezTo>
                  <a:pt x="1759" y="561247"/>
                  <a:pt x="6598" y="592267"/>
                  <a:pt x="12700" y="603250"/>
                </a:cubicBezTo>
                <a:cubicBezTo>
                  <a:pt x="20113" y="616593"/>
                  <a:pt x="29633" y="628650"/>
                  <a:pt x="38100" y="641350"/>
                </a:cubicBezTo>
                <a:lnTo>
                  <a:pt x="50800" y="660400"/>
                </a:lnTo>
                <a:cubicBezTo>
                  <a:pt x="55033" y="666750"/>
                  <a:pt x="58104" y="674054"/>
                  <a:pt x="63500" y="679450"/>
                </a:cubicBezTo>
                <a:lnTo>
                  <a:pt x="82550" y="698500"/>
                </a:lnTo>
                <a:cubicBezTo>
                  <a:pt x="96405" y="740064"/>
                  <a:pt x="77162" y="699270"/>
                  <a:pt x="107950" y="723900"/>
                </a:cubicBezTo>
                <a:cubicBezTo>
                  <a:pt x="113909" y="728668"/>
                  <a:pt x="114178" y="738905"/>
                  <a:pt x="120650" y="742950"/>
                </a:cubicBezTo>
                <a:cubicBezTo>
                  <a:pt x="132002" y="750045"/>
                  <a:pt x="147611" y="748224"/>
                  <a:pt x="158750" y="755650"/>
                </a:cubicBezTo>
                <a:cubicBezTo>
                  <a:pt x="183369" y="772063"/>
                  <a:pt x="170560" y="765937"/>
                  <a:pt x="196850" y="774700"/>
                </a:cubicBezTo>
                <a:cubicBezTo>
                  <a:pt x="220133" y="772583"/>
                  <a:pt x="245082" y="777252"/>
                  <a:pt x="266700" y="768350"/>
                </a:cubicBezTo>
                <a:cubicBezTo>
                  <a:pt x="283308" y="761512"/>
                  <a:pt x="287761" y="735930"/>
                  <a:pt x="304800" y="730250"/>
                </a:cubicBezTo>
                <a:cubicBezTo>
                  <a:pt x="311150" y="728133"/>
                  <a:pt x="317863" y="726893"/>
                  <a:pt x="323850" y="723900"/>
                </a:cubicBezTo>
                <a:cubicBezTo>
                  <a:pt x="373089" y="699281"/>
                  <a:pt x="314067" y="720811"/>
                  <a:pt x="361950" y="704850"/>
                </a:cubicBezTo>
                <a:cubicBezTo>
                  <a:pt x="397933" y="706967"/>
                  <a:pt x="433990" y="708077"/>
                  <a:pt x="469900" y="711200"/>
                </a:cubicBezTo>
                <a:cubicBezTo>
                  <a:pt x="482727" y="712315"/>
                  <a:pt x="495509" y="714427"/>
                  <a:pt x="508000" y="717550"/>
                </a:cubicBezTo>
                <a:cubicBezTo>
                  <a:pt x="520987" y="720797"/>
                  <a:pt x="546100" y="730250"/>
                  <a:pt x="546100" y="730250"/>
                </a:cubicBezTo>
                <a:cubicBezTo>
                  <a:pt x="550333" y="736600"/>
                  <a:pt x="552841" y="744532"/>
                  <a:pt x="558800" y="749300"/>
                </a:cubicBezTo>
                <a:cubicBezTo>
                  <a:pt x="564027" y="753481"/>
                  <a:pt x="571863" y="752657"/>
                  <a:pt x="577850" y="755650"/>
                </a:cubicBezTo>
                <a:cubicBezTo>
                  <a:pt x="584676" y="759063"/>
                  <a:pt x="590550" y="764117"/>
                  <a:pt x="596900" y="768350"/>
                </a:cubicBezTo>
                <a:cubicBezTo>
                  <a:pt x="617026" y="798539"/>
                  <a:pt x="602360" y="784987"/>
                  <a:pt x="647700" y="800100"/>
                </a:cubicBezTo>
                <a:lnTo>
                  <a:pt x="666750" y="806450"/>
                </a:lnTo>
                <a:lnTo>
                  <a:pt x="685800" y="812800"/>
                </a:lnTo>
                <a:cubicBezTo>
                  <a:pt x="747183" y="810683"/>
                  <a:pt x="808650" y="810281"/>
                  <a:pt x="869950" y="806450"/>
                </a:cubicBezTo>
                <a:cubicBezTo>
                  <a:pt x="876630" y="806032"/>
                  <a:pt x="883013" y="803093"/>
                  <a:pt x="889000" y="800100"/>
                </a:cubicBezTo>
                <a:cubicBezTo>
                  <a:pt x="895826" y="796687"/>
                  <a:pt x="901700" y="791633"/>
                  <a:pt x="908050" y="787400"/>
                </a:cubicBezTo>
                <a:cubicBezTo>
                  <a:pt x="934655" y="747492"/>
                  <a:pt x="911687" y="788266"/>
                  <a:pt x="927100" y="711200"/>
                </a:cubicBezTo>
                <a:cubicBezTo>
                  <a:pt x="929725" y="698073"/>
                  <a:pt x="939800" y="673100"/>
                  <a:pt x="939800" y="673100"/>
                </a:cubicBezTo>
                <a:cubicBezTo>
                  <a:pt x="938315" y="652314"/>
                  <a:pt x="948540" y="589466"/>
                  <a:pt x="920750" y="565150"/>
                </a:cubicBezTo>
                <a:lnTo>
                  <a:pt x="863600" y="527050"/>
                </a:lnTo>
                <a:lnTo>
                  <a:pt x="844550" y="514350"/>
                </a:lnTo>
                <a:cubicBezTo>
                  <a:pt x="815437" y="470681"/>
                  <a:pt x="823977" y="490730"/>
                  <a:pt x="812800" y="457200"/>
                </a:cubicBezTo>
                <a:cubicBezTo>
                  <a:pt x="814917" y="431800"/>
                  <a:pt x="815781" y="406264"/>
                  <a:pt x="819150" y="381000"/>
                </a:cubicBezTo>
                <a:cubicBezTo>
                  <a:pt x="823406" y="349083"/>
                  <a:pt x="837570" y="363841"/>
                  <a:pt x="850900" y="323850"/>
                </a:cubicBezTo>
                <a:lnTo>
                  <a:pt x="863600" y="285750"/>
                </a:lnTo>
                <a:cubicBezTo>
                  <a:pt x="865717" y="279400"/>
                  <a:pt x="868637" y="273264"/>
                  <a:pt x="869950" y="266700"/>
                </a:cubicBezTo>
                <a:lnTo>
                  <a:pt x="876300" y="234950"/>
                </a:lnTo>
                <a:cubicBezTo>
                  <a:pt x="874183" y="203200"/>
                  <a:pt x="874450" y="171201"/>
                  <a:pt x="869950" y="139700"/>
                </a:cubicBezTo>
                <a:cubicBezTo>
                  <a:pt x="868057" y="126448"/>
                  <a:pt x="861483" y="114300"/>
                  <a:pt x="857250" y="101600"/>
                </a:cubicBezTo>
                <a:cubicBezTo>
                  <a:pt x="850886" y="82507"/>
                  <a:pt x="851877" y="79913"/>
                  <a:pt x="838200" y="63500"/>
                </a:cubicBezTo>
                <a:cubicBezTo>
                  <a:pt x="832451" y="56601"/>
                  <a:pt x="824899" y="51349"/>
                  <a:pt x="819150" y="44450"/>
                </a:cubicBezTo>
                <a:cubicBezTo>
                  <a:pt x="814264" y="38587"/>
                  <a:pt x="812922" y="29445"/>
                  <a:pt x="806450" y="25400"/>
                </a:cubicBezTo>
                <a:cubicBezTo>
                  <a:pt x="795098" y="18305"/>
                  <a:pt x="779489" y="20126"/>
                  <a:pt x="768350" y="12700"/>
                </a:cubicBezTo>
                <a:lnTo>
                  <a:pt x="749300" y="0"/>
                </a:lnTo>
                <a:cubicBezTo>
                  <a:pt x="574489" y="10283"/>
                  <a:pt x="686721" y="-5706"/>
                  <a:pt x="622300" y="12700"/>
                </a:cubicBezTo>
                <a:cubicBezTo>
                  <a:pt x="613909" y="15098"/>
                  <a:pt x="605259" y="16542"/>
                  <a:pt x="596900" y="19050"/>
                </a:cubicBezTo>
                <a:cubicBezTo>
                  <a:pt x="584078" y="22897"/>
                  <a:pt x="558800" y="31750"/>
                  <a:pt x="558800" y="31750"/>
                </a:cubicBezTo>
                <a:cubicBezTo>
                  <a:pt x="522817" y="29633"/>
                  <a:pt x="486675" y="29381"/>
                  <a:pt x="450850" y="25400"/>
                </a:cubicBezTo>
                <a:cubicBezTo>
                  <a:pt x="429396" y="23016"/>
                  <a:pt x="387350" y="12700"/>
                  <a:pt x="387350" y="12700"/>
                </a:cubicBezTo>
                <a:cubicBezTo>
                  <a:pt x="368300" y="14817"/>
                  <a:pt x="347569" y="10944"/>
                  <a:pt x="330200" y="19050"/>
                </a:cubicBezTo>
                <a:cubicBezTo>
                  <a:pt x="313924" y="26645"/>
                  <a:pt x="292100" y="57150"/>
                  <a:pt x="292100" y="57150"/>
                </a:cubicBezTo>
                <a:cubicBezTo>
                  <a:pt x="286935" y="72644"/>
                  <a:pt x="285360" y="82940"/>
                  <a:pt x="273050" y="95250"/>
                </a:cubicBezTo>
                <a:cubicBezTo>
                  <a:pt x="271553" y="96747"/>
                  <a:pt x="273050" y="112183"/>
                  <a:pt x="260350" y="114300"/>
                </a:cubicBezTo>
                <a:close/>
              </a:path>
            </a:pathLst>
          </a:cu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3" name="Rectángulo: esquinas redondeadas 602">
            <a:extLst>
              <a:ext uri="{FF2B5EF4-FFF2-40B4-BE49-F238E27FC236}">
                <a16:creationId xmlns:a16="http://schemas.microsoft.com/office/drawing/2014/main" id="{9AE9A79E-0971-4D57-8E45-09D42F5E3FD1}"/>
              </a:ext>
            </a:extLst>
          </p:cNvPr>
          <p:cNvSpPr/>
          <p:nvPr/>
        </p:nvSpPr>
        <p:spPr>
          <a:xfrm>
            <a:off x="4164933" y="4091580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6" name="Forma libre: forma 605">
            <a:extLst>
              <a:ext uri="{FF2B5EF4-FFF2-40B4-BE49-F238E27FC236}">
                <a16:creationId xmlns:a16="http://schemas.microsoft.com/office/drawing/2014/main" id="{27803D2D-208F-4F99-A35A-F001A904FC32}"/>
              </a:ext>
            </a:extLst>
          </p:cNvPr>
          <p:cNvSpPr/>
          <p:nvPr/>
        </p:nvSpPr>
        <p:spPr>
          <a:xfrm>
            <a:off x="3860281" y="4579635"/>
            <a:ext cx="614720" cy="531279"/>
          </a:xfrm>
          <a:custGeom>
            <a:avLst/>
            <a:gdLst>
              <a:gd name="connsiteX0" fmla="*/ 260350 w 940456"/>
              <a:gd name="connsiteY0" fmla="*/ 114300 h 812800"/>
              <a:gd name="connsiteX1" fmla="*/ 196850 w 940456"/>
              <a:gd name="connsiteY1" fmla="*/ 107950 h 812800"/>
              <a:gd name="connsiteX2" fmla="*/ 158750 w 940456"/>
              <a:gd name="connsiteY2" fmla="*/ 133350 h 812800"/>
              <a:gd name="connsiteX3" fmla="*/ 152400 w 940456"/>
              <a:gd name="connsiteY3" fmla="*/ 152400 h 812800"/>
              <a:gd name="connsiteX4" fmla="*/ 139700 w 940456"/>
              <a:gd name="connsiteY4" fmla="*/ 171450 h 812800"/>
              <a:gd name="connsiteX5" fmla="*/ 127000 w 940456"/>
              <a:gd name="connsiteY5" fmla="*/ 209550 h 812800"/>
              <a:gd name="connsiteX6" fmla="*/ 171450 w 940456"/>
              <a:gd name="connsiteY6" fmla="*/ 266700 h 812800"/>
              <a:gd name="connsiteX7" fmla="*/ 190500 w 940456"/>
              <a:gd name="connsiteY7" fmla="*/ 279400 h 812800"/>
              <a:gd name="connsiteX8" fmla="*/ 190500 w 940456"/>
              <a:gd name="connsiteY8" fmla="*/ 355600 h 812800"/>
              <a:gd name="connsiteX9" fmla="*/ 165100 w 940456"/>
              <a:gd name="connsiteY9" fmla="*/ 393700 h 812800"/>
              <a:gd name="connsiteX10" fmla="*/ 158750 w 940456"/>
              <a:gd name="connsiteY10" fmla="*/ 412750 h 812800"/>
              <a:gd name="connsiteX11" fmla="*/ 139700 w 940456"/>
              <a:gd name="connsiteY11" fmla="*/ 419100 h 812800"/>
              <a:gd name="connsiteX12" fmla="*/ 107950 w 940456"/>
              <a:gd name="connsiteY12" fmla="*/ 425450 h 812800"/>
              <a:gd name="connsiteX13" fmla="*/ 69850 w 940456"/>
              <a:gd name="connsiteY13" fmla="*/ 444500 h 812800"/>
              <a:gd name="connsiteX14" fmla="*/ 38100 w 940456"/>
              <a:gd name="connsiteY14" fmla="*/ 476250 h 812800"/>
              <a:gd name="connsiteX15" fmla="*/ 19050 w 940456"/>
              <a:gd name="connsiteY15" fmla="*/ 514350 h 812800"/>
              <a:gd name="connsiteX16" fmla="*/ 0 w 940456"/>
              <a:gd name="connsiteY16" fmla="*/ 552450 h 812800"/>
              <a:gd name="connsiteX17" fmla="*/ 12700 w 940456"/>
              <a:gd name="connsiteY17" fmla="*/ 603250 h 812800"/>
              <a:gd name="connsiteX18" fmla="*/ 38100 w 940456"/>
              <a:gd name="connsiteY18" fmla="*/ 641350 h 812800"/>
              <a:gd name="connsiteX19" fmla="*/ 50800 w 940456"/>
              <a:gd name="connsiteY19" fmla="*/ 660400 h 812800"/>
              <a:gd name="connsiteX20" fmla="*/ 63500 w 940456"/>
              <a:gd name="connsiteY20" fmla="*/ 679450 h 812800"/>
              <a:gd name="connsiteX21" fmla="*/ 82550 w 940456"/>
              <a:gd name="connsiteY21" fmla="*/ 698500 h 812800"/>
              <a:gd name="connsiteX22" fmla="*/ 107950 w 940456"/>
              <a:gd name="connsiteY22" fmla="*/ 723900 h 812800"/>
              <a:gd name="connsiteX23" fmla="*/ 120650 w 940456"/>
              <a:gd name="connsiteY23" fmla="*/ 742950 h 812800"/>
              <a:gd name="connsiteX24" fmla="*/ 158750 w 940456"/>
              <a:gd name="connsiteY24" fmla="*/ 755650 h 812800"/>
              <a:gd name="connsiteX25" fmla="*/ 196850 w 940456"/>
              <a:gd name="connsiteY25" fmla="*/ 774700 h 812800"/>
              <a:gd name="connsiteX26" fmla="*/ 266700 w 940456"/>
              <a:gd name="connsiteY26" fmla="*/ 768350 h 812800"/>
              <a:gd name="connsiteX27" fmla="*/ 304800 w 940456"/>
              <a:gd name="connsiteY27" fmla="*/ 730250 h 812800"/>
              <a:gd name="connsiteX28" fmla="*/ 323850 w 940456"/>
              <a:gd name="connsiteY28" fmla="*/ 723900 h 812800"/>
              <a:gd name="connsiteX29" fmla="*/ 361950 w 940456"/>
              <a:gd name="connsiteY29" fmla="*/ 704850 h 812800"/>
              <a:gd name="connsiteX30" fmla="*/ 469900 w 940456"/>
              <a:gd name="connsiteY30" fmla="*/ 711200 h 812800"/>
              <a:gd name="connsiteX31" fmla="*/ 508000 w 940456"/>
              <a:gd name="connsiteY31" fmla="*/ 717550 h 812800"/>
              <a:gd name="connsiteX32" fmla="*/ 546100 w 940456"/>
              <a:gd name="connsiteY32" fmla="*/ 730250 h 812800"/>
              <a:gd name="connsiteX33" fmla="*/ 558800 w 940456"/>
              <a:gd name="connsiteY33" fmla="*/ 749300 h 812800"/>
              <a:gd name="connsiteX34" fmla="*/ 577850 w 940456"/>
              <a:gd name="connsiteY34" fmla="*/ 755650 h 812800"/>
              <a:gd name="connsiteX35" fmla="*/ 596900 w 940456"/>
              <a:gd name="connsiteY35" fmla="*/ 768350 h 812800"/>
              <a:gd name="connsiteX36" fmla="*/ 647700 w 940456"/>
              <a:gd name="connsiteY36" fmla="*/ 800100 h 812800"/>
              <a:gd name="connsiteX37" fmla="*/ 666750 w 940456"/>
              <a:gd name="connsiteY37" fmla="*/ 806450 h 812800"/>
              <a:gd name="connsiteX38" fmla="*/ 685800 w 940456"/>
              <a:gd name="connsiteY38" fmla="*/ 812800 h 812800"/>
              <a:gd name="connsiteX39" fmla="*/ 869950 w 940456"/>
              <a:gd name="connsiteY39" fmla="*/ 806450 h 812800"/>
              <a:gd name="connsiteX40" fmla="*/ 889000 w 940456"/>
              <a:gd name="connsiteY40" fmla="*/ 800100 h 812800"/>
              <a:gd name="connsiteX41" fmla="*/ 908050 w 940456"/>
              <a:gd name="connsiteY41" fmla="*/ 787400 h 812800"/>
              <a:gd name="connsiteX42" fmla="*/ 927100 w 940456"/>
              <a:gd name="connsiteY42" fmla="*/ 711200 h 812800"/>
              <a:gd name="connsiteX43" fmla="*/ 939800 w 940456"/>
              <a:gd name="connsiteY43" fmla="*/ 673100 h 812800"/>
              <a:gd name="connsiteX44" fmla="*/ 920750 w 940456"/>
              <a:gd name="connsiteY44" fmla="*/ 565150 h 812800"/>
              <a:gd name="connsiteX45" fmla="*/ 863600 w 940456"/>
              <a:gd name="connsiteY45" fmla="*/ 527050 h 812800"/>
              <a:gd name="connsiteX46" fmla="*/ 844550 w 940456"/>
              <a:gd name="connsiteY46" fmla="*/ 514350 h 812800"/>
              <a:gd name="connsiteX47" fmla="*/ 812800 w 940456"/>
              <a:gd name="connsiteY47" fmla="*/ 457200 h 812800"/>
              <a:gd name="connsiteX48" fmla="*/ 819150 w 940456"/>
              <a:gd name="connsiteY48" fmla="*/ 381000 h 812800"/>
              <a:gd name="connsiteX49" fmla="*/ 850900 w 940456"/>
              <a:gd name="connsiteY49" fmla="*/ 323850 h 812800"/>
              <a:gd name="connsiteX50" fmla="*/ 863600 w 940456"/>
              <a:gd name="connsiteY50" fmla="*/ 285750 h 812800"/>
              <a:gd name="connsiteX51" fmla="*/ 869950 w 940456"/>
              <a:gd name="connsiteY51" fmla="*/ 266700 h 812800"/>
              <a:gd name="connsiteX52" fmla="*/ 876300 w 940456"/>
              <a:gd name="connsiteY52" fmla="*/ 234950 h 812800"/>
              <a:gd name="connsiteX53" fmla="*/ 869950 w 940456"/>
              <a:gd name="connsiteY53" fmla="*/ 139700 h 812800"/>
              <a:gd name="connsiteX54" fmla="*/ 857250 w 940456"/>
              <a:gd name="connsiteY54" fmla="*/ 101600 h 812800"/>
              <a:gd name="connsiteX55" fmla="*/ 838200 w 940456"/>
              <a:gd name="connsiteY55" fmla="*/ 63500 h 812800"/>
              <a:gd name="connsiteX56" fmla="*/ 819150 w 940456"/>
              <a:gd name="connsiteY56" fmla="*/ 44450 h 812800"/>
              <a:gd name="connsiteX57" fmla="*/ 806450 w 940456"/>
              <a:gd name="connsiteY57" fmla="*/ 25400 h 812800"/>
              <a:gd name="connsiteX58" fmla="*/ 768350 w 940456"/>
              <a:gd name="connsiteY58" fmla="*/ 12700 h 812800"/>
              <a:gd name="connsiteX59" fmla="*/ 749300 w 940456"/>
              <a:gd name="connsiteY59" fmla="*/ 0 h 812800"/>
              <a:gd name="connsiteX60" fmla="*/ 622300 w 940456"/>
              <a:gd name="connsiteY60" fmla="*/ 12700 h 812800"/>
              <a:gd name="connsiteX61" fmla="*/ 596900 w 940456"/>
              <a:gd name="connsiteY61" fmla="*/ 19050 h 812800"/>
              <a:gd name="connsiteX62" fmla="*/ 558800 w 940456"/>
              <a:gd name="connsiteY62" fmla="*/ 31750 h 812800"/>
              <a:gd name="connsiteX63" fmla="*/ 450850 w 940456"/>
              <a:gd name="connsiteY63" fmla="*/ 25400 h 812800"/>
              <a:gd name="connsiteX64" fmla="*/ 387350 w 940456"/>
              <a:gd name="connsiteY64" fmla="*/ 12700 h 812800"/>
              <a:gd name="connsiteX65" fmla="*/ 330200 w 940456"/>
              <a:gd name="connsiteY65" fmla="*/ 19050 h 812800"/>
              <a:gd name="connsiteX66" fmla="*/ 292100 w 940456"/>
              <a:gd name="connsiteY66" fmla="*/ 57150 h 812800"/>
              <a:gd name="connsiteX67" fmla="*/ 273050 w 940456"/>
              <a:gd name="connsiteY67" fmla="*/ 95250 h 812800"/>
              <a:gd name="connsiteX68" fmla="*/ 260350 w 940456"/>
              <a:gd name="connsiteY68" fmla="*/ 1143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940456" h="812800">
                <a:moveTo>
                  <a:pt x="260350" y="114300"/>
                </a:moveTo>
                <a:cubicBezTo>
                  <a:pt x="247650" y="116417"/>
                  <a:pt x="226990" y="94250"/>
                  <a:pt x="196850" y="107950"/>
                </a:cubicBezTo>
                <a:cubicBezTo>
                  <a:pt x="182955" y="114266"/>
                  <a:pt x="158750" y="133350"/>
                  <a:pt x="158750" y="133350"/>
                </a:cubicBezTo>
                <a:cubicBezTo>
                  <a:pt x="156633" y="139700"/>
                  <a:pt x="155393" y="146413"/>
                  <a:pt x="152400" y="152400"/>
                </a:cubicBezTo>
                <a:cubicBezTo>
                  <a:pt x="148987" y="159226"/>
                  <a:pt x="142800" y="164476"/>
                  <a:pt x="139700" y="171450"/>
                </a:cubicBezTo>
                <a:cubicBezTo>
                  <a:pt x="134263" y="183683"/>
                  <a:pt x="127000" y="209550"/>
                  <a:pt x="127000" y="209550"/>
                </a:cubicBezTo>
                <a:cubicBezTo>
                  <a:pt x="136343" y="256267"/>
                  <a:pt x="124370" y="235313"/>
                  <a:pt x="171450" y="266700"/>
                </a:cubicBezTo>
                <a:lnTo>
                  <a:pt x="190500" y="279400"/>
                </a:lnTo>
                <a:cubicBezTo>
                  <a:pt x="200436" y="309207"/>
                  <a:pt x="204678" y="313065"/>
                  <a:pt x="190500" y="355600"/>
                </a:cubicBezTo>
                <a:cubicBezTo>
                  <a:pt x="185673" y="370080"/>
                  <a:pt x="169927" y="379220"/>
                  <a:pt x="165100" y="393700"/>
                </a:cubicBezTo>
                <a:cubicBezTo>
                  <a:pt x="162983" y="400050"/>
                  <a:pt x="163483" y="408017"/>
                  <a:pt x="158750" y="412750"/>
                </a:cubicBezTo>
                <a:cubicBezTo>
                  <a:pt x="154017" y="417483"/>
                  <a:pt x="146194" y="417477"/>
                  <a:pt x="139700" y="419100"/>
                </a:cubicBezTo>
                <a:cubicBezTo>
                  <a:pt x="129229" y="421718"/>
                  <a:pt x="118421" y="422832"/>
                  <a:pt x="107950" y="425450"/>
                </a:cubicBezTo>
                <a:cubicBezTo>
                  <a:pt x="86918" y="430708"/>
                  <a:pt x="88474" y="432084"/>
                  <a:pt x="69850" y="444500"/>
                </a:cubicBezTo>
                <a:cubicBezTo>
                  <a:pt x="35983" y="495300"/>
                  <a:pt x="80433" y="433917"/>
                  <a:pt x="38100" y="476250"/>
                </a:cubicBezTo>
                <a:cubicBezTo>
                  <a:pt x="19902" y="494448"/>
                  <a:pt x="29379" y="493692"/>
                  <a:pt x="19050" y="514350"/>
                </a:cubicBezTo>
                <a:cubicBezTo>
                  <a:pt x="-5569" y="563589"/>
                  <a:pt x="15961" y="504567"/>
                  <a:pt x="0" y="552450"/>
                </a:cubicBezTo>
                <a:cubicBezTo>
                  <a:pt x="1759" y="561247"/>
                  <a:pt x="6598" y="592267"/>
                  <a:pt x="12700" y="603250"/>
                </a:cubicBezTo>
                <a:cubicBezTo>
                  <a:pt x="20113" y="616593"/>
                  <a:pt x="29633" y="628650"/>
                  <a:pt x="38100" y="641350"/>
                </a:cubicBezTo>
                <a:lnTo>
                  <a:pt x="50800" y="660400"/>
                </a:lnTo>
                <a:cubicBezTo>
                  <a:pt x="55033" y="666750"/>
                  <a:pt x="58104" y="674054"/>
                  <a:pt x="63500" y="679450"/>
                </a:cubicBezTo>
                <a:lnTo>
                  <a:pt x="82550" y="698500"/>
                </a:lnTo>
                <a:cubicBezTo>
                  <a:pt x="96405" y="740064"/>
                  <a:pt x="77162" y="699270"/>
                  <a:pt x="107950" y="723900"/>
                </a:cubicBezTo>
                <a:cubicBezTo>
                  <a:pt x="113909" y="728668"/>
                  <a:pt x="114178" y="738905"/>
                  <a:pt x="120650" y="742950"/>
                </a:cubicBezTo>
                <a:cubicBezTo>
                  <a:pt x="132002" y="750045"/>
                  <a:pt x="147611" y="748224"/>
                  <a:pt x="158750" y="755650"/>
                </a:cubicBezTo>
                <a:cubicBezTo>
                  <a:pt x="183369" y="772063"/>
                  <a:pt x="170560" y="765937"/>
                  <a:pt x="196850" y="774700"/>
                </a:cubicBezTo>
                <a:cubicBezTo>
                  <a:pt x="220133" y="772583"/>
                  <a:pt x="245082" y="777252"/>
                  <a:pt x="266700" y="768350"/>
                </a:cubicBezTo>
                <a:cubicBezTo>
                  <a:pt x="283308" y="761512"/>
                  <a:pt x="287761" y="735930"/>
                  <a:pt x="304800" y="730250"/>
                </a:cubicBezTo>
                <a:cubicBezTo>
                  <a:pt x="311150" y="728133"/>
                  <a:pt x="317863" y="726893"/>
                  <a:pt x="323850" y="723900"/>
                </a:cubicBezTo>
                <a:cubicBezTo>
                  <a:pt x="373089" y="699281"/>
                  <a:pt x="314067" y="720811"/>
                  <a:pt x="361950" y="704850"/>
                </a:cubicBezTo>
                <a:cubicBezTo>
                  <a:pt x="397933" y="706967"/>
                  <a:pt x="433990" y="708077"/>
                  <a:pt x="469900" y="711200"/>
                </a:cubicBezTo>
                <a:cubicBezTo>
                  <a:pt x="482727" y="712315"/>
                  <a:pt x="495509" y="714427"/>
                  <a:pt x="508000" y="717550"/>
                </a:cubicBezTo>
                <a:cubicBezTo>
                  <a:pt x="520987" y="720797"/>
                  <a:pt x="546100" y="730250"/>
                  <a:pt x="546100" y="730250"/>
                </a:cubicBezTo>
                <a:cubicBezTo>
                  <a:pt x="550333" y="736600"/>
                  <a:pt x="552841" y="744532"/>
                  <a:pt x="558800" y="749300"/>
                </a:cubicBezTo>
                <a:cubicBezTo>
                  <a:pt x="564027" y="753481"/>
                  <a:pt x="571863" y="752657"/>
                  <a:pt x="577850" y="755650"/>
                </a:cubicBezTo>
                <a:cubicBezTo>
                  <a:pt x="584676" y="759063"/>
                  <a:pt x="590550" y="764117"/>
                  <a:pt x="596900" y="768350"/>
                </a:cubicBezTo>
                <a:cubicBezTo>
                  <a:pt x="617026" y="798539"/>
                  <a:pt x="602360" y="784987"/>
                  <a:pt x="647700" y="800100"/>
                </a:cubicBezTo>
                <a:lnTo>
                  <a:pt x="666750" y="806450"/>
                </a:lnTo>
                <a:lnTo>
                  <a:pt x="685800" y="812800"/>
                </a:lnTo>
                <a:cubicBezTo>
                  <a:pt x="747183" y="810683"/>
                  <a:pt x="808650" y="810281"/>
                  <a:pt x="869950" y="806450"/>
                </a:cubicBezTo>
                <a:cubicBezTo>
                  <a:pt x="876630" y="806032"/>
                  <a:pt x="883013" y="803093"/>
                  <a:pt x="889000" y="800100"/>
                </a:cubicBezTo>
                <a:cubicBezTo>
                  <a:pt x="895826" y="796687"/>
                  <a:pt x="901700" y="791633"/>
                  <a:pt x="908050" y="787400"/>
                </a:cubicBezTo>
                <a:cubicBezTo>
                  <a:pt x="934655" y="747492"/>
                  <a:pt x="911687" y="788266"/>
                  <a:pt x="927100" y="711200"/>
                </a:cubicBezTo>
                <a:cubicBezTo>
                  <a:pt x="929725" y="698073"/>
                  <a:pt x="939800" y="673100"/>
                  <a:pt x="939800" y="673100"/>
                </a:cubicBezTo>
                <a:cubicBezTo>
                  <a:pt x="938315" y="652314"/>
                  <a:pt x="948540" y="589466"/>
                  <a:pt x="920750" y="565150"/>
                </a:cubicBezTo>
                <a:lnTo>
                  <a:pt x="863600" y="527050"/>
                </a:lnTo>
                <a:lnTo>
                  <a:pt x="844550" y="514350"/>
                </a:lnTo>
                <a:cubicBezTo>
                  <a:pt x="815437" y="470681"/>
                  <a:pt x="823977" y="490730"/>
                  <a:pt x="812800" y="457200"/>
                </a:cubicBezTo>
                <a:cubicBezTo>
                  <a:pt x="814917" y="431800"/>
                  <a:pt x="815781" y="406264"/>
                  <a:pt x="819150" y="381000"/>
                </a:cubicBezTo>
                <a:cubicBezTo>
                  <a:pt x="823406" y="349083"/>
                  <a:pt x="837570" y="363841"/>
                  <a:pt x="850900" y="323850"/>
                </a:cubicBezTo>
                <a:lnTo>
                  <a:pt x="863600" y="285750"/>
                </a:lnTo>
                <a:cubicBezTo>
                  <a:pt x="865717" y="279400"/>
                  <a:pt x="868637" y="273264"/>
                  <a:pt x="869950" y="266700"/>
                </a:cubicBezTo>
                <a:lnTo>
                  <a:pt x="876300" y="234950"/>
                </a:lnTo>
                <a:cubicBezTo>
                  <a:pt x="874183" y="203200"/>
                  <a:pt x="874450" y="171201"/>
                  <a:pt x="869950" y="139700"/>
                </a:cubicBezTo>
                <a:cubicBezTo>
                  <a:pt x="868057" y="126448"/>
                  <a:pt x="861483" y="114300"/>
                  <a:pt x="857250" y="101600"/>
                </a:cubicBezTo>
                <a:cubicBezTo>
                  <a:pt x="850886" y="82507"/>
                  <a:pt x="851877" y="79913"/>
                  <a:pt x="838200" y="63500"/>
                </a:cubicBezTo>
                <a:cubicBezTo>
                  <a:pt x="832451" y="56601"/>
                  <a:pt x="824899" y="51349"/>
                  <a:pt x="819150" y="44450"/>
                </a:cubicBezTo>
                <a:cubicBezTo>
                  <a:pt x="814264" y="38587"/>
                  <a:pt x="812922" y="29445"/>
                  <a:pt x="806450" y="25400"/>
                </a:cubicBezTo>
                <a:cubicBezTo>
                  <a:pt x="795098" y="18305"/>
                  <a:pt x="779489" y="20126"/>
                  <a:pt x="768350" y="12700"/>
                </a:cubicBezTo>
                <a:lnTo>
                  <a:pt x="749300" y="0"/>
                </a:lnTo>
                <a:cubicBezTo>
                  <a:pt x="574489" y="10283"/>
                  <a:pt x="686721" y="-5706"/>
                  <a:pt x="622300" y="12700"/>
                </a:cubicBezTo>
                <a:cubicBezTo>
                  <a:pt x="613909" y="15098"/>
                  <a:pt x="605259" y="16542"/>
                  <a:pt x="596900" y="19050"/>
                </a:cubicBezTo>
                <a:cubicBezTo>
                  <a:pt x="584078" y="22897"/>
                  <a:pt x="558800" y="31750"/>
                  <a:pt x="558800" y="31750"/>
                </a:cubicBezTo>
                <a:cubicBezTo>
                  <a:pt x="522817" y="29633"/>
                  <a:pt x="486675" y="29381"/>
                  <a:pt x="450850" y="25400"/>
                </a:cubicBezTo>
                <a:cubicBezTo>
                  <a:pt x="429396" y="23016"/>
                  <a:pt x="387350" y="12700"/>
                  <a:pt x="387350" y="12700"/>
                </a:cubicBezTo>
                <a:cubicBezTo>
                  <a:pt x="368300" y="14817"/>
                  <a:pt x="347569" y="10944"/>
                  <a:pt x="330200" y="19050"/>
                </a:cubicBezTo>
                <a:cubicBezTo>
                  <a:pt x="313924" y="26645"/>
                  <a:pt x="292100" y="57150"/>
                  <a:pt x="292100" y="57150"/>
                </a:cubicBezTo>
                <a:cubicBezTo>
                  <a:pt x="286935" y="72644"/>
                  <a:pt x="285360" y="82940"/>
                  <a:pt x="273050" y="95250"/>
                </a:cubicBezTo>
                <a:cubicBezTo>
                  <a:pt x="271553" y="96747"/>
                  <a:pt x="273050" y="112183"/>
                  <a:pt x="260350" y="114300"/>
                </a:cubicBezTo>
                <a:close/>
              </a:path>
            </a:pathLst>
          </a:cu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7" name="Rectángulo: esquinas redondeadas 606">
            <a:extLst>
              <a:ext uri="{FF2B5EF4-FFF2-40B4-BE49-F238E27FC236}">
                <a16:creationId xmlns:a16="http://schemas.microsoft.com/office/drawing/2014/main" id="{2BC04BFB-3E77-40B1-A0DD-87BCDEABB7A6}"/>
              </a:ext>
            </a:extLst>
          </p:cNvPr>
          <p:cNvSpPr/>
          <p:nvPr/>
        </p:nvSpPr>
        <p:spPr>
          <a:xfrm>
            <a:off x="4121191" y="4681495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8" name="Rectángulo: esquinas redondeadas 607">
            <a:extLst>
              <a:ext uri="{FF2B5EF4-FFF2-40B4-BE49-F238E27FC236}">
                <a16:creationId xmlns:a16="http://schemas.microsoft.com/office/drawing/2014/main" id="{46B0F69A-318C-481A-8958-19A98E058998}"/>
              </a:ext>
            </a:extLst>
          </p:cNvPr>
          <p:cNvSpPr/>
          <p:nvPr/>
        </p:nvSpPr>
        <p:spPr>
          <a:xfrm>
            <a:off x="4103818" y="4867191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09" name="CuadroTexto 608">
            <a:extLst>
              <a:ext uri="{FF2B5EF4-FFF2-40B4-BE49-F238E27FC236}">
                <a16:creationId xmlns:a16="http://schemas.microsoft.com/office/drawing/2014/main" id="{580FDA73-B632-4A61-A649-D17119353CFE}"/>
              </a:ext>
            </a:extLst>
          </p:cNvPr>
          <p:cNvSpPr txBox="1"/>
          <p:nvPr/>
        </p:nvSpPr>
        <p:spPr>
          <a:xfrm>
            <a:off x="4467506" y="3984045"/>
            <a:ext cx="99578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bacteri aerobi</a:t>
            </a:r>
          </a:p>
        </p:txBody>
      </p:sp>
      <p:cxnSp>
        <p:nvCxnSpPr>
          <p:cNvPr id="610" name="Conector recto 609">
            <a:extLst>
              <a:ext uri="{FF2B5EF4-FFF2-40B4-BE49-F238E27FC236}">
                <a16:creationId xmlns:a16="http://schemas.microsoft.com/office/drawing/2014/main" id="{5D0CA8D7-B48D-46B8-BD9B-5106D03DA434}"/>
              </a:ext>
            </a:extLst>
          </p:cNvPr>
          <p:cNvCxnSpPr>
            <a:cxnSpLocks/>
          </p:cNvCxnSpPr>
          <p:nvPr/>
        </p:nvCxnSpPr>
        <p:spPr>
          <a:xfrm>
            <a:off x="4338807" y="4121825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611" name="Conector recto 610">
            <a:extLst>
              <a:ext uri="{FF2B5EF4-FFF2-40B4-BE49-F238E27FC236}">
                <a16:creationId xmlns:a16="http://schemas.microsoft.com/office/drawing/2014/main" id="{37116220-32FB-4020-BB9F-D8E546990491}"/>
              </a:ext>
            </a:extLst>
          </p:cNvPr>
          <p:cNvCxnSpPr>
            <a:cxnSpLocks/>
          </p:cNvCxnSpPr>
          <p:nvPr/>
        </p:nvCxnSpPr>
        <p:spPr>
          <a:xfrm>
            <a:off x="4290972" y="4732062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12" name="CuadroTexto 611">
            <a:extLst>
              <a:ext uri="{FF2B5EF4-FFF2-40B4-BE49-F238E27FC236}">
                <a16:creationId xmlns:a16="http://schemas.microsoft.com/office/drawing/2014/main" id="{A77A3DF6-0975-4FA4-909F-2171644015CA}"/>
              </a:ext>
            </a:extLst>
          </p:cNvPr>
          <p:cNvSpPr txBox="1"/>
          <p:nvPr/>
        </p:nvSpPr>
        <p:spPr>
          <a:xfrm>
            <a:off x="4430880" y="4593627"/>
            <a:ext cx="99578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bacteri aerobi</a:t>
            </a:r>
          </a:p>
        </p:txBody>
      </p:sp>
      <p:cxnSp>
        <p:nvCxnSpPr>
          <p:cNvPr id="613" name="Conector recto 612">
            <a:extLst>
              <a:ext uri="{FF2B5EF4-FFF2-40B4-BE49-F238E27FC236}">
                <a16:creationId xmlns:a16="http://schemas.microsoft.com/office/drawing/2014/main" id="{961276C0-CEF9-42ED-899D-3D13D29A1C64}"/>
              </a:ext>
            </a:extLst>
          </p:cNvPr>
          <p:cNvCxnSpPr>
            <a:cxnSpLocks/>
          </p:cNvCxnSpPr>
          <p:nvPr/>
        </p:nvCxnSpPr>
        <p:spPr>
          <a:xfrm>
            <a:off x="4279705" y="4917758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14" name="CuadroTexto 613">
            <a:extLst>
              <a:ext uri="{FF2B5EF4-FFF2-40B4-BE49-F238E27FC236}">
                <a16:creationId xmlns:a16="http://schemas.microsoft.com/office/drawing/2014/main" id="{5B473E7B-C908-466E-9C01-2113884C32A6}"/>
              </a:ext>
            </a:extLst>
          </p:cNvPr>
          <p:cNvSpPr txBox="1"/>
          <p:nvPr/>
        </p:nvSpPr>
        <p:spPr>
          <a:xfrm>
            <a:off x="4424465" y="4771152"/>
            <a:ext cx="12859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bacteri fotosintètic</a:t>
            </a:r>
          </a:p>
        </p:txBody>
      </p:sp>
      <p:sp>
        <p:nvSpPr>
          <p:cNvPr id="615" name="CuadroTexto 614">
            <a:extLst>
              <a:ext uri="{FF2B5EF4-FFF2-40B4-BE49-F238E27FC236}">
                <a16:creationId xmlns:a16="http://schemas.microsoft.com/office/drawing/2014/main" id="{5007F95D-6E9F-495A-83A8-F5105783CD90}"/>
              </a:ext>
            </a:extLst>
          </p:cNvPr>
          <p:cNvSpPr txBox="1"/>
          <p:nvPr/>
        </p:nvSpPr>
        <p:spPr>
          <a:xfrm>
            <a:off x="2681556" y="3971804"/>
            <a:ext cx="948438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membrana interna</a:t>
            </a:r>
          </a:p>
        </p:txBody>
      </p:sp>
      <p:cxnSp>
        <p:nvCxnSpPr>
          <p:cNvPr id="616" name="Conector recto 615">
            <a:extLst>
              <a:ext uri="{FF2B5EF4-FFF2-40B4-BE49-F238E27FC236}">
                <a16:creationId xmlns:a16="http://schemas.microsoft.com/office/drawing/2014/main" id="{FFC114F7-6923-4D4D-87EE-86206327AF02}"/>
              </a:ext>
            </a:extLst>
          </p:cNvPr>
          <p:cNvCxnSpPr>
            <a:cxnSpLocks/>
          </p:cNvCxnSpPr>
          <p:nvPr/>
        </p:nvCxnSpPr>
        <p:spPr>
          <a:xfrm flipH="1">
            <a:off x="2746332" y="4006228"/>
            <a:ext cx="6366" cy="533814"/>
          </a:xfrm>
          <a:prstGeom prst="line">
            <a:avLst/>
          </a:pr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617" name="Conector recto de flecha 616">
            <a:extLst>
              <a:ext uri="{FF2B5EF4-FFF2-40B4-BE49-F238E27FC236}">
                <a16:creationId xmlns:a16="http://schemas.microsoft.com/office/drawing/2014/main" id="{0890D67F-D015-4CC9-A0B0-8181C2092573}"/>
              </a:ext>
            </a:extLst>
          </p:cNvPr>
          <p:cNvCxnSpPr>
            <a:cxnSpLocks/>
          </p:cNvCxnSpPr>
          <p:nvPr/>
        </p:nvCxnSpPr>
        <p:spPr>
          <a:xfrm>
            <a:off x="5455889" y="4237961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618" name="Conector recto de flecha 617">
            <a:extLst>
              <a:ext uri="{FF2B5EF4-FFF2-40B4-BE49-F238E27FC236}">
                <a16:creationId xmlns:a16="http://schemas.microsoft.com/office/drawing/2014/main" id="{4894605C-89E1-475B-8CF8-6EABF342D600}"/>
              </a:ext>
            </a:extLst>
          </p:cNvPr>
          <p:cNvCxnSpPr>
            <a:cxnSpLocks/>
          </p:cNvCxnSpPr>
          <p:nvPr/>
        </p:nvCxnSpPr>
        <p:spPr>
          <a:xfrm>
            <a:off x="5459354" y="4739534"/>
            <a:ext cx="390462" cy="0"/>
          </a:xfrm>
          <a:prstGeom prst="straightConnector1">
            <a:avLst/>
          </a:prstGeom>
          <a:ln w="76200" cap="rnd">
            <a:headEnd type="none"/>
            <a:tailEnd type="stealth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sp>
        <p:nvSpPr>
          <p:cNvPr id="619" name="Forma libre: forma 618">
            <a:extLst>
              <a:ext uri="{FF2B5EF4-FFF2-40B4-BE49-F238E27FC236}">
                <a16:creationId xmlns:a16="http://schemas.microsoft.com/office/drawing/2014/main" id="{3FF3A971-2D3B-42C3-BC52-4369999BFB87}"/>
              </a:ext>
            </a:extLst>
          </p:cNvPr>
          <p:cNvSpPr/>
          <p:nvPr/>
        </p:nvSpPr>
        <p:spPr>
          <a:xfrm>
            <a:off x="5940595" y="3989720"/>
            <a:ext cx="614720" cy="531279"/>
          </a:xfrm>
          <a:custGeom>
            <a:avLst/>
            <a:gdLst>
              <a:gd name="connsiteX0" fmla="*/ 260350 w 940456"/>
              <a:gd name="connsiteY0" fmla="*/ 114300 h 812800"/>
              <a:gd name="connsiteX1" fmla="*/ 196850 w 940456"/>
              <a:gd name="connsiteY1" fmla="*/ 107950 h 812800"/>
              <a:gd name="connsiteX2" fmla="*/ 158750 w 940456"/>
              <a:gd name="connsiteY2" fmla="*/ 133350 h 812800"/>
              <a:gd name="connsiteX3" fmla="*/ 152400 w 940456"/>
              <a:gd name="connsiteY3" fmla="*/ 152400 h 812800"/>
              <a:gd name="connsiteX4" fmla="*/ 139700 w 940456"/>
              <a:gd name="connsiteY4" fmla="*/ 171450 h 812800"/>
              <a:gd name="connsiteX5" fmla="*/ 127000 w 940456"/>
              <a:gd name="connsiteY5" fmla="*/ 209550 h 812800"/>
              <a:gd name="connsiteX6" fmla="*/ 171450 w 940456"/>
              <a:gd name="connsiteY6" fmla="*/ 266700 h 812800"/>
              <a:gd name="connsiteX7" fmla="*/ 190500 w 940456"/>
              <a:gd name="connsiteY7" fmla="*/ 279400 h 812800"/>
              <a:gd name="connsiteX8" fmla="*/ 190500 w 940456"/>
              <a:gd name="connsiteY8" fmla="*/ 355600 h 812800"/>
              <a:gd name="connsiteX9" fmla="*/ 165100 w 940456"/>
              <a:gd name="connsiteY9" fmla="*/ 393700 h 812800"/>
              <a:gd name="connsiteX10" fmla="*/ 158750 w 940456"/>
              <a:gd name="connsiteY10" fmla="*/ 412750 h 812800"/>
              <a:gd name="connsiteX11" fmla="*/ 139700 w 940456"/>
              <a:gd name="connsiteY11" fmla="*/ 419100 h 812800"/>
              <a:gd name="connsiteX12" fmla="*/ 107950 w 940456"/>
              <a:gd name="connsiteY12" fmla="*/ 425450 h 812800"/>
              <a:gd name="connsiteX13" fmla="*/ 69850 w 940456"/>
              <a:gd name="connsiteY13" fmla="*/ 444500 h 812800"/>
              <a:gd name="connsiteX14" fmla="*/ 38100 w 940456"/>
              <a:gd name="connsiteY14" fmla="*/ 476250 h 812800"/>
              <a:gd name="connsiteX15" fmla="*/ 19050 w 940456"/>
              <a:gd name="connsiteY15" fmla="*/ 514350 h 812800"/>
              <a:gd name="connsiteX16" fmla="*/ 0 w 940456"/>
              <a:gd name="connsiteY16" fmla="*/ 552450 h 812800"/>
              <a:gd name="connsiteX17" fmla="*/ 12700 w 940456"/>
              <a:gd name="connsiteY17" fmla="*/ 603250 h 812800"/>
              <a:gd name="connsiteX18" fmla="*/ 38100 w 940456"/>
              <a:gd name="connsiteY18" fmla="*/ 641350 h 812800"/>
              <a:gd name="connsiteX19" fmla="*/ 50800 w 940456"/>
              <a:gd name="connsiteY19" fmla="*/ 660400 h 812800"/>
              <a:gd name="connsiteX20" fmla="*/ 63500 w 940456"/>
              <a:gd name="connsiteY20" fmla="*/ 679450 h 812800"/>
              <a:gd name="connsiteX21" fmla="*/ 82550 w 940456"/>
              <a:gd name="connsiteY21" fmla="*/ 698500 h 812800"/>
              <a:gd name="connsiteX22" fmla="*/ 107950 w 940456"/>
              <a:gd name="connsiteY22" fmla="*/ 723900 h 812800"/>
              <a:gd name="connsiteX23" fmla="*/ 120650 w 940456"/>
              <a:gd name="connsiteY23" fmla="*/ 742950 h 812800"/>
              <a:gd name="connsiteX24" fmla="*/ 158750 w 940456"/>
              <a:gd name="connsiteY24" fmla="*/ 755650 h 812800"/>
              <a:gd name="connsiteX25" fmla="*/ 196850 w 940456"/>
              <a:gd name="connsiteY25" fmla="*/ 774700 h 812800"/>
              <a:gd name="connsiteX26" fmla="*/ 266700 w 940456"/>
              <a:gd name="connsiteY26" fmla="*/ 768350 h 812800"/>
              <a:gd name="connsiteX27" fmla="*/ 304800 w 940456"/>
              <a:gd name="connsiteY27" fmla="*/ 730250 h 812800"/>
              <a:gd name="connsiteX28" fmla="*/ 323850 w 940456"/>
              <a:gd name="connsiteY28" fmla="*/ 723900 h 812800"/>
              <a:gd name="connsiteX29" fmla="*/ 361950 w 940456"/>
              <a:gd name="connsiteY29" fmla="*/ 704850 h 812800"/>
              <a:gd name="connsiteX30" fmla="*/ 469900 w 940456"/>
              <a:gd name="connsiteY30" fmla="*/ 711200 h 812800"/>
              <a:gd name="connsiteX31" fmla="*/ 508000 w 940456"/>
              <a:gd name="connsiteY31" fmla="*/ 717550 h 812800"/>
              <a:gd name="connsiteX32" fmla="*/ 546100 w 940456"/>
              <a:gd name="connsiteY32" fmla="*/ 730250 h 812800"/>
              <a:gd name="connsiteX33" fmla="*/ 558800 w 940456"/>
              <a:gd name="connsiteY33" fmla="*/ 749300 h 812800"/>
              <a:gd name="connsiteX34" fmla="*/ 577850 w 940456"/>
              <a:gd name="connsiteY34" fmla="*/ 755650 h 812800"/>
              <a:gd name="connsiteX35" fmla="*/ 596900 w 940456"/>
              <a:gd name="connsiteY35" fmla="*/ 768350 h 812800"/>
              <a:gd name="connsiteX36" fmla="*/ 647700 w 940456"/>
              <a:gd name="connsiteY36" fmla="*/ 800100 h 812800"/>
              <a:gd name="connsiteX37" fmla="*/ 666750 w 940456"/>
              <a:gd name="connsiteY37" fmla="*/ 806450 h 812800"/>
              <a:gd name="connsiteX38" fmla="*/ 685800 w 940456"/>
              <a:gd name="connsiteY38" fmla="*/ 812800 h 812800"/>
              <a:gd name="connsiteX39" fmla="*/ 869950 w 940456"/>
              <a:gd name="connsiteY39" fmla="*/ 806450 h 812800"/>
              <a:gd name="connsiteX40" fmla="*/ 889000 w 940456"/>
              <a:gd name="connsiteY40" fmla="*/ 800100 h 812800"/>
              <a:gd name="connsiteX41" fmla="*/ 908050 w 940456"/>
              <a:gd name="connsiteY41" fmla="*/ 787400 h 812800"/>
              <a:gd name="connsiteX42" fmla="*/ 927100 w 940456"/>
              <a:gd name="connsiteY42" fmla="*/ 711200 h 812800"/>
              <a:gd name="connsiteX43" fmla="*/ 939800 w 940456"/>
              <a:gd name="connsiteY43" fmla="*/ 673100 h 812800"/>
              <a:gd name="connsiteX44" fmla="*/ 920750 w 940456"/>
              <a:gd name="connsiteY44" fmla="*/ 565150 h 812800"/>
              <a:gd name="connsiteX45" fmla="*/ 863600 w 940456"/>
              <a:gd name="connsiteY45" fmla="*/ 527050 h 812800"/>
              <a:gd name="connsiteX46" fmla="*/ 844550 w 940456"/>
              <a:gd name="connsiteY46" fmla="*/ 514350 h 812800"/>
              <a:gd name="connsiteX47" fmla="*/ 812800 w 940456"/>
              <a:gd name="connsiteY47" fmla="*/ 457200 h 812800"/>
              <a:gd name="connsiteX48" fmla="*/ 819150 w 940456"/>
              <a:gd name="connsiteY48" fmla="*/ 381000 h 812800"/>
              <a:gd name="connsiteX49" fmla="*/ 850900 w 940456"/>
              <a:gd name="connsiteY49" fmla="*/ 323850 h 812800"/>
              <a:gd name="connsiteX50" fmla="*/ 863600 w 940456"/>
              <a:gd name="connsiteY50" fmla="*/ 285750 h 812800"/>
              <a:gd name="connsiteX51" fmla="*/ 869950 w 940456"/>
              <a:gd name="connsiteY51" fmla="*/ 266700 h 812800"/>
              <a:gd name="connsiteX52" fmla="*/ 876300 w 940456"/>
              <a:gd name="connsiteY52" fmla="*/ 234950 h 812800"/>
              <a:gd name="connsiteX53" fmla="*/ 869950 w 940456"/>
              <a:gd name="connsiteY53" fmla="*/ 139700 h 812800"/>
              <a:gd name="connsiteX54" fmla="*/ 857250 w 940456"/>
              <a:gd name="connsiteY54" fmla="*/ 101600 h 812800"/>
              <a:gd name="connsiteX55" fmla="*/ 838200 w 940456"/>
              <a:gd name="connsiteY55" fmla="*/ 63500 h 812800"/>
              <a:gd name="connsiteX56" fmla="*/ 819150 w 940456"/>
              <a:gd name="connsiteY56" fmla="*/ 44450 h 812800"/>
              <a:gd name="connsiteX57" fmla="*/ 806450 w 940456"/>
              <a:gd name="connsiteY57" fmla="*/ 25400 h 812800"/>
              <a:gd name="connsiteX58" fmla="*/ 768350 w 940456"/>
              <a:gd name="connsiteY58" fmla="*/ 12700 h 812800"/>
              <a:gd name="connsiteX59" fmla="*/ 749300 w 940456"/>
              <a:gd name="connsiteY59" fmla="*/ 0 h 812800"/>
              <a:gd name="connsiteX60" fmla="*/ 622300 w 940456"/>
              <a:gd name="connsiteY60" fmla="*/ 12700 h 812800"/>
              <a:gd name="connsiteX61" fmla="*/ 596900 w 940456"/>
              <a:gd name="connsiteY61" fmla="*/ 19050 h 812800"/>
              <a:gd name="connsiteX62" fmla="*/ 558800 w 940456"/>
              <a:gd name="connsiteY62" fmla="*/ 31750 h 812800"/>
              <a:gd name="connsiteX63" fmla="*/ 450850 w 940456"/>
              <a:gd name="connsiteY63" fmla="*/ 25400 h 812800"/>
              <a:gd name="connsiteX64" fmla="*/ 387350 w 940456"/>
              <a:gd name="connsiteY64" fmla="*/ 12700 h 812800"/>
              <a:gd name="connsiteX65" fmla="*/ 330200 w 940456"/>
              <a:gd name="connsiteY65" fmla="*/ 19050 h 812800"/>
              <a:gd name="connsiteX66" fmla="*/ 292100 w 940456"/>
              <a:gd name="connsiteY66" fmla="*/ 57150 h 812800"/>
              <a:gd name="connsiteX67" fmla="*/ 273050 w 940456"/>
              <a:gd name="connsiteY67" fmla="*/ 95250 h 812800"/>
              <a:gd name="connsiteX68" fmla="*/ 260350 w 940456"/>
              <a:gd name="connsiteY68" fmla="*/ 1143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940456" h="812800">
                <a:moveTo>
                  <a:pt x="260350" y="114300"/>
                </a:moveTo>
                <a:cubicBezTo>
                  <a:pt x="247650" y="116417"/>
                  <a:pt x="226990" y="94250"/>
                  <a:pt x="196850" y="107950"/>
                </a:cubicBezTo>
                <a:cubicBezTo>
                  <a:pt x="182955" y="114266"/>
                  <a:pt x="158750" y="133350"/>
                  <a:pt x="158750" y="133350"/>
                </a:cubicBezTo>
                <a:cubicBezTo>
                  <a:pt x="156633" y="139700"/>
                  <a:pt x="155393" y="146413"/>
                  <a:pt x="152400" y="152400"/>
                </a:cubicBezTo>
                <a:cubicBezTo>
                  <a:pt x="148987" y="159226"/>
                  <a:pt x="142800" y="164476"/>
                  <a:pt x="139700" y="171450"/>
                </a:cubicBezTo>
                <a:cubicBezTo>
                  <a:pt x="134263" y="183683"/>
                  <a:pt x="127000" y="209550"/>
                  <a:pt x="127000" y="209550"/>
                </a:cubicBezTo>
                <a:cubicBezTo>
                  <a:pt x="136343" y="256267"/>
                  <a:pt x="124370" y="235313"/>
                  <a:pt x="171450" y="266700"/>
                </a:cubicBezTo>
                <a:lnTo>
                  <a:pt x="190500" y="279400"/>
                </a:lnTo>
                <a:cubicBezTo>
                  <a:pt x="200436" y="309207"/>
                  <a:pt x="204678" y="313065"/>
                  <a:pt x="190500" y="355600"/>
                </a:cubicBezTo>
                <a:cubicBezTo>
                  <a:pt x="185673" y="370080"/>
                  <a:pt x="169927" y="379220"/>
                  <a:pt x="165100" y="393700"/>
                </a:cubicBezTo>
                <a:cubicBezTo>
                  <a:pt x="162983" y="400050"/>
                  <a:pt x="163483" y="408017"/>
                  <a:pt x="158750" y="412750"/>
                </a:cubicBezTo>
                <a:cubicBezTo>
                  <a:pt x="154017" y="417483"/>
                  <a:pt x="146194" y="417477"/>
                  <a:pt x="139700" y="419100"/>
                </a:cubicBezTo>
                <a:cubicBezTo>
                  <a:pt x="129229" y="421718"/>
                  <a:pt x="118421" y="422832"/>
                  <a:pt x="107950" y="425450"/>
                </a:cubicBezTo>
                <a:cubicBezTo>
                  <a:pt x="86918" y="430708"/>
                  <a:pt x="88474" y="432084"/>
                  <a:pt x="69850" y="444500"/>
                </a:cubicBezTo>
                <a:cubicBezTo>
                  <a:pt x="35983" y="495300"/>
                  <a:pt x="80433" y="433917"/>
                  <a:pt x="38100" y="476250"/>
                </a:cubicBezTo>
                <a:cubicBezTo>
                  <a:pt x="19902" y="494448"/>
                  <a:pt x="29379" y="493692"/>
                  <a:pt x="19050" y="514350"/>
                </a:cubicBezTo>
                <a:cubicBezTo>
                  <a:pt x="-5569" y="563589"/>
                  <a:pt x="15961" y="504567"/>
                  <a:pt x="0" y="552450"/>
                </a:cubicBezTo>
                <a:cubicBezTo>
                  <a:pt x="1759" y="561247"/>
                  <a:pt x="6598" y="592267"/>
                  <a:pt x="12700" y="603250"/>
                </a:cubicBezTo>
                <a:cubicBezTo>
                  <a:pt x="20113" y="616593"/>
                  <a:pt x="29633" y="628650"/>
                  <a:pt x="38100" y="641350"/>
                </a:cubicBezTo>
                <a:lnTo>
                  <a:pt x="50800" y="660400"/>
                </a:lnTo>
                <a:cubicBezTo>
                  <a:pt x="55033" y="666750"/>
                  <a:pt x="58104" y="674054"/>
                  <a:pt x="63500" y="679450"/>
                </a:cubicBezTo>
                <a:lnTo>
                  <a:pt x="82550" y="698500"/>
                </a:lnTo>
                <a:cubicBezTo>
                  <a:pt x="96405" y="740064"/>
                  <a:pt x="77162" y="699270"/>
                  <a:pt x="107950" y="723900"/>
                </a:cubicBezTo>
                <a:cubicBezTo>
                  <a:pt x="113909" y="728668"/>
                  <a:pt x="114178" y="738905"/>
                  <a:pt x="120650" y="742950"/>
                </a:cubicBezTo>
                <a:cubicBezTo>
                  <a:pt x="132002" y="750045"/>
                  <a:pt x="147611" y="748224"/>
                  <a:pt x="158750" y="755650"/>
                </a:cubicBezTo>
                <a:cubicBezTo>
                  <a:pt x="183369" y="772063"/>
                  <a:pt x="170560" y="765937"/>
                  <a:pt x="196850" y="774700"/>
                </a:cubicBezTo>
                <a:cubicBezTo>
                  <a:pt x="220133" y="772583"/>
                  <a:pt x="245082" y="777252"/>
                  <a:pt x="266700" y="768350"/>
                </a:cubicBezTo>
                <a:cubicBezTo>
                  <a:pt x="283308" y="761512"/>
                  <a:pt x="287761" y="735930"/>
                  <a:pt x="304800" y="730250"/>
                </a:cubicBezTo>
                <a:cubicBezTo>
                  <a:pt x="311150" y="728133"/>
                  <a:pt x="317863" y="726893"/>
                  <a:pt x="323850" y="723900"/>
                </a:cubicBezTo>
                <a:cubicBezTo>
                  <a:pt x="373089" y="699281"/>
                  <a:pt x="314067" y="720811"/>
                  <a:pt x="361950" y="704850"/>
                </a:cubicBezTo>
                <a:cubicBezTo>
                  <a:pt x="397933" y="706967"/>
                  <a:pt x="433990" y="708077"/>
                  <a:pt x="469900" y="711200"/>
                </a:cubicBezTo>
                <a:cubicBezTo>
                  <a:pt x="482727" y="712315"/>
                  <a:pt x="495509" y="714427"/>
                  <a:pt x="508000" y="717550"/>
                </a:cubicBezTo>
                <a:cubicBezTo>
                  <a:pt x="520987" y="720797"/>
                  <a:pt x="546100" y="730250"/>
                  <a:pt x="546100" y="730250"/>
                </a:cubicBezTo>
                <a:cubicBezTo>
                  <a:pt x="550333" y="736600"/>
                  <a:pt x="552841" y="744532"/>
                  <a:pt x="558800" y="749300"/>
                </a:cubicBezTo>
                <a:cubicBezTo>
                  <a:pt x="564027" y="753481"/>
                  <a:pt x="571863" y="752657"/>
                  <a:pt x="577850" y="755650"/>
                </a:cubicBezTo>
                <a:cubicBezTo>
                  <a:pt x="584676" y="759063"/>
                  <a:pt x="590550" y="764117"/>
                  <a:pt x="596900" y="768350"/>
                </a:cubicBezTo>
                <a:cubicBezTo>
                  <a:pt x="617026" y="798539"/>
                  <a:pt x="602360" y="784987"/>
                  <a:pt x="647700" y="800100"/>
                </a:cubicBezTo>
                <a:lnTo>
                  <a:pt x="666750" y="806450"/>
                </a:lnTo>
                <a:lnTo>
                  <a:pt x="685800" y="812800"/>
                </a:lnTo>
                <a:cubicBezTo>
                  <a:pt x="747183" y="810683"/>
                  <a:pt x="808650" y="810281"/>
                  <a:pt x="869950" y="806450"/>
                </a:cubicBezTo>
                <a:cubicBezTo>
                  <a:pt x="876630" y="806032"/>
                  <a:pt x="883013" y="803093"/>
                  <a:pt x="889000" y="800100"/>
                </a:cubicBezTo>
                <a:cubicBezTo>
                  <a:pt x="895826" y="796687"/>
                  <a:pt x="901700" y="791633"/>
                  <a:pt x="908050" y="787400"/>
                </a:cubicBezTo>
                <a:cubicBezTo>
                  <a:pt x="934655" y="747492"/>
                  <a:pt x="911687" y="788266"/>
                  <a:pt x="927100" y="711200"/>
                </a:cubicBezTo>
                <a:cubicBezTo>
                  <a:pt x="929725" y="698073"/>
                  <a:pt x="939800" y="673100"/>
                  <a:pt x="939800" y="673100"/>
                </a:cubicBezTo>
                <a:cubicBezTo>
                  <a:pt x="938315" y="652314"/>
                  <a:pt x="948540" y="589466"/>
                  <a:pt x="920750" y="565150"/>
                </a:cubicBezTo>
                <a:lnTo>
                  <a:pt x="863600" y="527050"/>
                </a:lnTo>
                <a:lnTo>
                  <a:pt x="844550" y="514350"/>
                </a:lnTo>
                <a:cubicBezTo>
                  <a:pt x="815437" y="470681"/>
                  <a:pt x="823977" y="490730"/>
                  <a:pt x="812800" y="457200"/>
                </a:cubicBezTo>
                <a:cubicBezTo>
                  <a:pt x="814917" y="431800"/>
                  <a:pt x="815781" y="406264"/>
                  <a:pt x="819150" y="381000"/>
                </a:cubicBezTo>
                <a:cubicBezTo>
                  <a:pt x="823406" y="349083"/>
                  <a:pt x="837570" y="363841"/>
                  <a:pt x="850900" y="323850"/>
                </a:cubicBezTo>
                <a:lnTo>
                  <a:pt x="863600" y="285750"/>
                </a:lnTo>
                <a:cubicBezTo>
                  <a:pt x="865717" y="279400"/>
                  <a:pt x="868637" y="273264"/>
                  <a:pt x="869950" y="266700"/>
                </a:cubicBezTo>
                <a:lnTo>
                  <a:pt x="876300" y="234950"/>
                </a:lnTo>
                <a:cubicBezTo>
                  <a:pt x="874183" y="203200"/>
                  <a:pt x="874450" y="171201"/>
                  <a:pt x="869950" y="139700"/>
                </a:cubicBezTo>
                <a:cubicBezTo>
                  <a:pt x="868057" y="126448"/>
                  <a:pt x="861483" y="114300"/>
                  <a:pt x="857250" y="101600"/>
                </a:cubicBezTo>
                <a:cubicBezTo>
                  <a:pt x="850886" y="82507"/>
                  <a:pt x="851877" y="79913"/>
                  <a:pt x="838200" y="63500"/>
                </a:cubicBezTo>
                <a:cubicBezTo>
                  <a:pt x="832451" y="56601"/>
                  <a:pt x="824899" y="51349"/>
                  <a:pt x="819150" y="44450"/>
                </a:cubicBezTo>
                <a:cubicBezTo>
                  <a:pt x="814264" y="38587"/>
                  <a:pt x="812922" y="29445"/>
                  <a:pt x="806450" y="25400"/>
                </a:cubicBezTo>
                <a:cubicBezTo>
                  <a:pt x="795098" y="18305"/>
                  <a:pt x="779489" y="20126"/>
                  <a:pt x="768350" y="12700"/>
                </a:cubicBezTo>
                <a:lnTo>
                  <a:pt x="749300" y="0"/>
                </a:lnTo>
                <a:cubicBezTo>
                  <a:pt x="574489" y="10283"/>
                  <a:pt x="686721" y="-5706"/>
                  <a:pt x="622300" y="12700"/>
                </a:cubicBezTo>
                <a:cubicBezTo>
                  <a:pt x="613909" y="15098"/>
                  <a:pt x="605259" y="16542"/>
                  <a:pt x="596900" y="19050"/>
                </a:cubicBezTo>
                <a:cubicBezTo>
                  <a:pt x="584078" y="22897"/>
                  <a:pt x="558800" y="31750"/>
                  <a:pt x="558800" y="31750"/>
                </a:cubicBezTo>
                <a:cubicBezTo>
                  <a:pt x="522817" y="29633"/>
                  <a:pt x="486675" y="29381"/>
                  <a:pt x="450850" y="25400"/>
                </a:cubicBezTo>
                <a:cubicBezTo>
                  <a:pt x="429396" y="23016"/>
                  <a:pt x="387350" y="12700"/>
                  <a:pt x="387350" y="12700"/>
                </a:cubicBezTo>
                <a:cubicBezTo>
                  <a:pt x="368300" y="14817"/>
                  <a:pt x="347569" y="10944"/>
                  <a:pt x="330200" y="19050"/>
                </a:cubicBezTo>
                <a:cubicBezTo>
                  <a:pt x="313924" y="26645"/>
                  <a:pt x="292100" y="57150"/>
                  <a:pt x="292100" y="57150"/>
                </a:cubicBezTo>
                <a:cubicBezTo>
                  <a:pt x="286935" y="72644"/>
                  <a:pt x="285360" y="82940"/>
                  <a:pt x="273050" y="95250"/>
                </a:cubicBezTo>
                <a:cubicBezTo>
                  <a:pt x="271553" y="96747"/>
                  <a:pt x="273050" y="112183"/>
                  <a:pt x="260350" y="114300"/>
                </a:cubicBezTo>
                <a:close/>
              </a:path>
            </a:pathLst>
          </a:cu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0" name="Rectángulo: esquinas redondeadas 619">
            <a:extLst>
              <a:ext uri="{FF2B5EF4-FFF2-40B4-BE49-F238E27FC236}">
                <a16:creationId xmlns:a16="http://schemas.microsoft.com/office/drawing/2014/main" id="{83BC377B-D287-4694-BF74-6A62373066D9}"/>
              </a:ext>
            </a:extLst>
          </p:cNvPr>
          <p:cNvSpPr/>
          <p:nvPr/>
        </p:nvSpPr>
        <p:spPr>
          <a:xfrm>
            <a:off x="6201505" y="4091580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1" name="Forma libre: forma 620">
            <a:extLst>
              <a:ext uri="{FF2B5EF4-FFF2-40B4-BE49-F238E27FC236}">
                <a16:creationId xmlns:a16="http://schemas.microsoft.com/office/drawing/2014/main" id="{8B5D3DE5-0EAC-4338-951D-893FF52A9AF4}"/>
              </a:ext>
            </a:extLst>
          </p:cNvPr>
          <p:cNvSpPr/>
          <p:nvPr/>
        </p:nvSpPr>
        <p:spPr>
          <a:xfrm>
            <a:off x="5888036" y="4574554"/>
            <a:ext cx="614720" cy="531279"/>
          </a:xfrm>
          <a:custGeom>
            <a:avLst/>
            <a:gdLst>
              <a:gd name="connsiteX0" fmla="*/ 260350 w 940456"/>
              <a:gd name="connsiteY0" fmla="*/ 114300 h 812800"/>
              <a:gd name="connsiteX1" fmla="*/ 196850 w 940456"/>
              <a:gd name="connsiteY1" fmla="*/ 107950 h 812800"/>
              <a:gd name="connsiteX2" fmla="*/ 158750 w 940456"/>
              <a:gd name="connsiteY2" fmla="*/ 133350 h 812800"/>
              <a:gd name="connsiteX3" fmla="*/ 152400 w 940456"/>
              <a:gd name="connsiteY3" fmla="*/ 152400 h 812800"/>
              <a:gd name="connsiteX4" fmla="*/ 139700 w 940456"/>
              <a:gd name="connsiteY4" fmla="*/ 171450 h 812800"/>
              <a:gd name="connsiteX5" fmla="*/ 127000 w 940456"/>
              <a:gd name="connsiteY5" fmla="*/ 209550 h 812800"/>
              <a:gd name="connsiteX6" fmla="*/ 171450 w 940456"/>
              <a:gd name="connsiteY6" fmla="*/ 266700 h 812800"/>
              <a:gd name="connsiteX7" fmla="*/ 190500 w 940456"/>
              <a:gd name="connsiteY7" fmla="*/ 279400 h 812800"/>
              <a:gd name="connsiteX8" fmla="*/ 190500 w 940456"/>
              <a:gd name="connsiteY8" fmla="*/ 355600 h 812800"/>
              <a:gd name="connsiteX9" fmla="*/ 165100 w 940456"/>
              <a:gd name="connsiteY9" fmla="*/ 393700 h 812800"/>
              <a:gd name="connsiteX10" fmla="*/ 158750 w 940456"/>
              <a:gd name="connsiteY10" fmla="*/ 412750 h 812800"/>
              <a:gd name="connsiteX11" fmla="*/ 139700 w 940456"/>
              <a:gd name="connsiteY11" fmla="*/ 419100 h 812800"/>
              <a:gd name="connsiteX12" fmla="*/ 107950 w 940456"/>
              <a:gd name="connsiteY12" fmla="*/ 425450 h 812800"/>
              <a:gd name="connsiteX13" fmla="*/ 69850 w 940456"/>
              <a:gd name="connsiteY13" fmla="*/ 444500 h 812800"/>
              <a:gd name="connsiteX14" fmla="*/ 38100 w 940456"/>
              <a:gd name="connsiteY14" fmla="*/ 476250 h 812800"/>
              <a:gd name="connsiteX15" fmla="*/ 19050 w 940456"/>
              <a:gd name="connsiteY15" fmla="*/ 514350 h 812800"/>
              <a:gd name="connsiteX16" fmla="*/ 0 w 940456"/>
              <a:gd name="connsiteY16" fmla="*/ 552450 h 812800"/>
              <a:gd name="connsiteX17" fmla="*/ 12700 w 940456"/>
              <a:gd name="connsiteY17" fmla="*/ 603250 h 812800"/>
              <a:gd name="connsiteX18" fmla="*/ 38100 w 940456"/>
              <a:gd name="connsiteY18" fmla="*/ 641350 h 812800"/>
              <a:gd name="connsiteX19" fmla="*/ 50800 w 940456"/>
              <a:gd name="connsiteY19" fmla="*/ 660400 h 812800"/>
              <a:gd name="connsiteX20" fmla="*/ 63500 w 940456"/>
              <a:gd name="connsiteY20" fmla="*/ 679450 h 812800"/>
              <a:gd name="connsiteX21" fmla="*/ 82550 w 940456"/>
              <a:gd name="connsiteY21" fmla="*/ 698500 h 812800"/>
              <a:gd name="connsiteX22" fmla="*/ 107950 w 940456"/>
              <a:gd name="connsiteY22" fmla="*/ 723900 h 812800"/>
              <a:gd name="connsiteX23" fmla="*/ 120650 w 940456"/>
              <a:gd name="connsiteY23" fmla="*/ 742950 h 812800"/>
              <a:gd name="connsiteX24" fmla="*/ 158750 w 940456"/>
              <a:gd name="connsiteY24" fmla="*/ 755650 h 812800"/>
              <a:gd name="connsiteX25" fmla="*/ 196850 w 940456"/>
              <a:gd name="connsiteY25" fmla="*/ 774700 h 812800"/>
              <a:gd name="connsiteX26" fmla="*/ 266700 w 940456"/>
              <a:gd name="connsiteY26" fmla="*/ 768350 h 812800"/>
              <a:gd name="connsiteX27" fmla="*/ 304800 w 940456"/>
              <a:gd name="connsiteY27" fmla="*/ 730250 h 812800"/>
              <a:gd name="connsiteX28" fmla="*/ 323850 w 940456"/>
              <a:gd name="connsiteY28" fmla="*/ 723900 h 812800"/>
              <a:gd name="connsiteX29" fmla="*/ 361950 w 940456"/>
              <a:gd name="connsiteY29" fmla="*/ 704850 h 812800"/>
              <a:gd name="connsiteX30" fmla="*/ 469900 w 940456"/>
              <a:gd name="connsiteY30" fmla="*/ 711200 h 812800"/>
              <a:gd name="connsiteX31" fmla="*/ 508000 w 940456"/>
              <a:gd name="connsiteY31" fmla="*/ 717550 h 812800"/>
              <a:gd name="connsiteX32" fmla="*/ 546100 w 940456"/>
              <a:gd name="connsiteY32" fmla="*/ 730250 h 812800"/>
              <a:gd name="connsiteX33" fmla="*/ 558800 w 940456"/>
              <a:gd name="connsiteY33" fmla="*/ 749300 h 812800"/>
              <a:gd name="connsiteX34" fmla="*/ 577850 w 940456"/>
              <a:gd name="connsiteY34" fmla="*/ 755650 h 812800"/>
              <a:gd name="connsiteX35" fmla="*/ 596900 w 940456"/>
              <a:gd name="connsiteY35" fmla="*/ 768350 h 812800"/>
              <a:gd name="connsiteX36" fmla="*/ 647700 w 940456"/>
              <a:gd name="connsiteY36" fmla="*/ 800100 h 812800"/>
              <a:gd name="connsiteX37" fmla="*/ 666750 w 940456"/>
              <a:gd name="connsiteY37" fmla="*/ 806450 h 812800"/>
              <a:gd name="connsiteX38" fmla="*/ 685800 w 940456"/>
              <a:gd name="connsiteY38" fmla="*/ 812800 h 812800"/>
              <a:gd name="connsiteX39" fmla="*/ 869950 w 940456"/>
              <a:gd name="connsiteY39" fmla="*/ 806450 h 812800"/>
              <a:gd name="connsiteX40" fmla="*/ 889000 w 940456"/>
              <a:gd name="connsiteY40" fmla="*/ 800100 h 812800"/>
              <a:gd name="connsiteX41" fmla="*/ 908050 w 940456"/>
              <a:gd name="connsiteY41" fmla="*/ 787400 h 812800"/>
              <a:gd name="connsiteX42" fmla="*/ 927100 w 940456"/>
              <a:gd name="connsiteY42" fmla="*/ 711200 h 812800"/>
              <a:gd name="connsiteX43" fmla="*/ 939800 w 940456"/>
              <a:gd name="connsiteY43" fmla="*/ 673100 h 812800"/>
              <a:gd name="connsiteX44" fmla="*/ 920750 w 940456"/>
              <a:gd name="connsiteY44" fmla="*/ 565150 h 812800"/>
              <a:gd name="connsiteX45" fmla="*/ 863600 w 940456"/>
              <a:gd name="connsiteY45" fmla="*/ 527050 h 812800"/>
              <a:gd name="connsiteX46" fmla="*/ 844550 w 940456"/>
              <a:gd name="connsiteY46" fmla="*/ 514350 h 812800"/>
              <a:gd name="connsiteX47" fmla="*/ 812800 w 940456"/>
              <a:gd name="connsiteY47" fmla="*/ 457200 h 812800"/>
              <a:gd name="connsiteX48" fmla="*/ 819150 w 940456"/>
              <a:gd name="connsiteY48" fmla="*/ 381000 h 812800"/>
              <a:gd name="connsiteX49" fmla="*/ 850900 w 940456"/>
              <a:gd name="connsiteY49" fmla="*/ 323850 h 812800"/>
              <a:gd name="connsiteX50" fmla="*/ 863600 w 940456"/>
              <a:gd name="connsiteY50" fmla="*/ 285750 h 812800"/>
              <a:gd name="connsiteX51" fmla="*/ 869950 w 940456"/>
              <a:gd name="connsiteY51" fmla="*/ 266700 h 812800"/>
              <a:gd name="connsiteX52" fmla="*/ 876300 w 940456"/>
              <a:gd name="connsiteY52" fmla="*/ 234950 h 812800"/>
              <a:gd name="connsiteX53" fmla="*/ 869950 w 940456"/>
              <a:gd name="connsiteY53" fmla="*/ 139700 h 812800"/>
              <a:gd name="connsiteX54" fmla="*/ 857250 w 940456"/>
              <a:gd name="connsiteY54" fmla="*/ 101600 h 812800"/>
              <a:gd name="connsiteX55" fmla="*/ 838200 w 940456"/>
              <a:gd name="connsiteY55" fmla="*/ 63500 h 812800"/>
              <a:gd name="connsiteX56" fmla="*/ 819150 w 940456"/>
              <a:gd name="connsiteY56" fmla="*/ 44450 h 812800"/>
              <a:gd name="connsiteX57" fmla="*/ 806450 w 940456"/>
              <a:gd name="connsiteY57" fmla="*/ 25400 h 812800"/>
              <a:gd name="connsiteX58" fmla="*/ 768350 w 940456"/>
              <a:gd name="connsiteY58" fmla="*/ 12700 h 812800"/>
              <a:gd name="connsiteX59" fmla="*/ 749300 w 940456"/>
              <a:gd name="connsiteY59" fmla="*/ 0 h 812800"/>
              <a:gd name="connsiteX60" fmla="*/ 622300 w 940456"/>
              <a:gd name="connsiteY60" fmla="*/ 12700 h 812800"/>
              <a:gd name="connsiteX61" fmla="*/ 596900 w 940456"/>
              <a:gd name="connsiteY61" fmla="*/ 19050 h 812800"/>
              <a:gd name="connsiteX62" fmla="*/ 558800 w 940456"/>
              <a:gd name="connsiteY62" fmla="*/ 31750 h 812800"/>
              <a:gd name="connsiteX63" fmla="*/ 450850 w 940456"/>
              <a:gd name="connsiteY63" fmla="*/ 25400 h 812800"/>
              <a:gd name="connsiteX64" fmla="*/ 387350 w 940456"/>
              <a:gd name="connsiteY64" fmla="*/ 12700 h 812800"/>
              <a:gd name="connsiteX65" fmla="*/ 330200 w 940456"/>
              <a:gd name="connsiteY65" fmla="*/ 19050 h 812800"/>
              <a:gd name="connsiteX66" fmla="*/ 292100 w 940456"/>
              <a:gd name="connsiteY66" fmla="*/ 57150 h 812800"/>
              <a:gd name="connsiteX67" fmla="*/ 273050 w 940456"/>
              <a:gd name="connsiteY67" fmla="*/ 95250 h 812800"/>
              <a:gd name="connsiteX68" fmla="*/ 260350 w 940456"/>
              <a:gd name="connsiteY68" fmla="*/ 11430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940456" h="812800">
                <a:moveTo>
                  <a:pt x="260350" y="114300"/>
                </a:moveTo>
                <a:cubicBezTo>
                  <a:pt x="247650" y="116417"/>
                  <a:pt x="226990" y="94250"/>
                  <a:pt x="196850" y="107950"/>
                </a:cubicBezTo>
                <a:cubicBezTo>
                  <a:pt x="182955" y="114266"/>
                  <a:pt x="158750" y="133350"/>
                  <a:pt x="158750" y="133350"/>
                </a:cubicBezTo>
                <a:cubicBezTo>
                  <a:pt x="156633" y="139700"/>
                  <a:pt x="155393" y="146413"/>
                  <a:pt x="152400" y="152400"/>
                </a:cubicBezTo>
                <a:cubicBezTo>
                  <a:pt x="148987" y="159226"/>
                  <a:pt x="142800" y="164476"/>
                  <a:pt x="139700" y="171450"/>
                </a:cubicBezTo>
                <a:cubicBezTo>
                  <a:pt x="134263" y="183683"/>
                  <a:pt x="127000" y="209550"/>
                  <a:pt x="127000" y="209550"/>
                </a:cubicBezTo>
                <a:cubicBezTo>
                  <a:pt x="136343" y="256267"/>
                  <a:pt x="124370" y="235313"/>
                  <a:pt x="171450" y="266700"/>
                </a:cubicBezTo>
                <a:lnTo>
                  <a:pt x="190500" y="279400"/>
                </a:lnTo>
                <a:cubicBezTo>
                  <a:pt x="200436" y="309207"/>
                  <a:pt x="204678" y="313065"/>
                  <a:pt x="190500" y="355600"/>
                </a:cubicBezTo>
                <a:cubicBezTo>
                  <a:pt x="185673" y="370080"/>
                  <a:pt x="169927" y="379220"/>
                  <a:pt x="165100" y="393700"/>
                </a:cubicBezTo>
                <a:cubicBezTo>
                  <a:pt x="162983" y="400050"/>
                  <a:pt x="163483" y="408017"/>
                  <a:pt x="158750" y="412750"/>
                </a:cubicBezTo>
                <a:cubicBezTo>
                  <a:pt x="154017" y="417483"/>
                  <a:pt x="146194" y="417477"/>
                  <a:pt x="139700" y="419100"/>
                </a:cubicBezTo>
                <a:cubicBezTo>
                  <a:pt x="129229" y="421718"/>
                  <a:pt x="118421" y="422832"/>
                  <a:pt x="107950" y="425450"/>
                </a:cubicBezTo>
                <a:cubicBezTo>
                  <a:pt x="86918" y="430708"/>
                  <a:pt x="88474" y="432084"/>
                  <a:pt x="69850" y="444500"/>
                </a:cubicBezTo>
                <a:cubicBezTo>
                  <a:pt x="35983" y="495300"/>
                  <a:pt x="80433" y="433917"/>
                  <a:pt x="38100" y="476250"/>
                </a:cubicBezTo>
                <a:cubicBezTo>
                  <a:pt x="19902" y="494448"/>
                  <a:pt x="29379" y="493692"/>
                  <a:pt x="19050" y="514350"/>
                </a:cubicBezTo>
                <a:cubicBezTo>
                  <a:pt x="-5569" y="563589"/>
                  <a:pt x="15961" y="504567"/>
                  <a:pt x="0" y="552450"/>
                </a:cubicBezTo>
                <a:cubicBezTo>
                  <a:pt x="1759" y="561247"/>
                  <a:pt x="6598" y="592267"/>
                  <a:pt x="12700" y="603250"/>
                </a:cubicBezTo>
                <a:cubicBezTo>
                  <a:pt x="20113" y="616593"/>
                  <a:pt x="29633" y="628650"/>
                  <a:pt x="38100" y="641350"/>
                </a:cubicBezTo>
                <a:lnTo>
                  <a:pt x="50800" y="660400"/>
                </a:lnTo>
                <a:cubicBezTo>
                  <a:pt x="55033" y="666750"/>
                  <a:pt x="58104" y="674054"/>
                  <a:pt x="63500" y="679450"/>
                </a:cubicBezTo>
                <a:lnTo>
                  <a:pt x="82550" y="698500"/>
                </a:lnTo>
                <a:cubicBezTo>
                  <a:pt x="96405" y="740064"/>
                  <a:pt x="77162" y="699270"/>
                  <a:pt x="107950" y="723900"/>
                </a:cubicBezTo>
                <a:cubicBezTo>
                  <a:pt x="113909" y="728668"/>
                  <a:pt x="114178" y="738905"/>
                  <a:pt x="120650" y="742950"/>
                </a:cubicBezTo>
                <a:cubicBezTo>
                  <a:pt x="132002" y="750045"/>
                  <a:pt x="147611" y="748224"/>
                  <a:pt x="158750" y="755650"/>
                </a:cubicBezTo>
                <a:cubicBezTo>
                  <a:pt x="183369" y="772063"/>
                  <a:pt x="170560" y="765937"/>
                  <a:pt x="196850" y="774700"/>
                </a:cubicBezTo>
                <a:cubicBezTo>
                  <a:pt x="220133" y="772583"/>
                  <a:pt x="245082" y="777252"/>
                  <a:pt x="266700" y="768350"/>
                </a:cubicBezTo>
                <a:cubicBezTo>
                  <a:pt x="283308" y="761512"/>
                  <a:pt x="287761" y="735930"/>
                  <a:pt x="304800" y="730250"/>
                </a:cubicBezTo>
                <a:cubicBezTo>
                  <a:pt x="311150" y="728133"/>
                  <a:pt x="317863" y="726893"/>
                  <a:pt x="323850" y="723900"/>
                </a:cubicBezTo>
                <a:cubicBezTo>
                  <a:pt x="373089" y="699281"/>
                  <a:pt x="314067" y="720811"/>
                  <a:pt x="361950" y="704850"/>
                </a:cubicBezTo>
                <a:cubicBezTo>
                  <a:pt x="397933" y="706967"/>
                  <a:pt x="433990" y="708077"/>
                  <a:pt x="469900" y="711200"/>
                </a:cubicBezTo>
                <a:cubicBezTo>
                  <a:pt x="482727" y="712315"/>
                  <a:pt x="495509" y="714427"/>
                  <a:pt x="508000" y="717550"/>
                </a:cubicBezTo>
                <a:cubicBezTo>
                  <a:pt x="520987" y="720797"/>
                  <a:pt x="546100" y="730250"/>
                  <a:pt x="546100" y="730250"/>
                </a:cubicBezTo>
                <a:cubicBezTo>
                  <a:pt x="550333" y="736600"/>
                  <a:pt x="552841" y="744532"/>
                  <a:pt x="558800" y="749300"/>
                </a:cubicBezTo>
                <a:cubicBezTo>
                  <a:pt x="564027" y="753481"/>
                  <a:pt x="571863" y="752657"/>
                  <a:pt x="577850" y="755650"/>
                </a:cubicBezTo>
                <a:cubicBezTo>
                  <a:pt x="584676" y="759063"/>
                  <a:pt x="590550" y="764117"/>
                  <a:pt x="596900" y="768350"/>
                </a:cubicBezTo>
                <a:cubicBezTo>
                  <a:pt x="617026" y="798539"/>
                  <a:pt x="602360" y="784987"/>
                  <a:pt x="647700" y="800100"/>
                </a:cubicBezTo>
                <a:lnTo>
                  <a:pt x="666750" y="806450"/>
                </a:lnTo>
                <a:lnTo>
                  <a:pt x="685800" y="812800"/>
                </a:lnTo>
                <a:cubicBezTo>
                  <a:pt x="747183" y="810683"/>
                  <a:pt x="808650" y="810281"/>
                  <a:pt x="869950" y="806450"/>
                </a:cubicBezTo>
                <a:cubicBezTo>
                  <a:pt x="876630" y="806032"/>
                  <a:pt x="883013" y="803093"/>
                  <a:pt x="889000" y="800100"/>
                </a:cubicBezTo>
                <a:cubicBezTo>
                  <a:pt x="895826" y="796687"/>
                  <a:pt x="901700" y="791633"/>
                  <a:pt x="908050" y="787400"/>
                </a:cubicBezTo>
                <a:cubicBezTo>
                  <a:pt x="934655" y="747492"/>
                  <a:pt x="911687" y="788266"/>
                  <a:pt x="927100" y="711200"/>
                </a:cubicBezTo>
                <a:cubicBezTo>
                  <a:pt x="929725" y="698073"/>
                  <a:pt x="939800" y="673100"/>
                  <a:pt x="939800" y="673100"/>
                </a:cubicBezTo>
                <a:cubicBezTo>
                  <a:pt x="938315" y="652314"/>
                  <a:pt x="948540" y="589466"/>
                  <a:pt x="920750" y="565150"/>
                </a:cubicBezTo>
                <a:lnTo>
                  <a:pt x="863600" y="527050"/>
                </a:lnTo>
                <a:lnTo>
                  <a:pt x="844550" y="514350"/>
                </a:lnTo>
                <a:cubicBezTo>
                  <a:pt x="815437" y="470681"/>
                  <a:pt x="823977" y="490730"/>
                  <a:pt x="812800" y="457200"/>
                </a:cubicBezTo>
                <a:cubicBezTo>
                  <a:pt x="814917" y="431800"/>
                  <a:pt x="815781" y="406264"/>
                  <a:pt x="819150" y="381000"/>
                </a:cubicBezTo>
                <a:cubicBezTo>
                  <a:pt x="823406" y="349083"/>
                  <a:pt x="837570" y="363841"/>
                  <a:pt x="850900" y="323850"/>
                </a:cubicBezTo>
                <a:lnTo>
                  <a:pt x="863600" y="285750"/>
                </a:lnTo>
                <a:cubicBezTo>
                  <a:pt x="865717" y="279400"/>
                  <a:pt x="868637" y="273264"/>
                  <a:pt x="869950" y="266700"/>
                </a:cubicBezTo>
                <a:lnTo>
                  <a:pt x="876300" y="234950"/>
                </a:lnTo>
                <a:cubicBezTo>
                  <a:pt x="874183" y="203200"/>
                  <a:pt x="874450" y="171201"/>
                  <a:pt x="869950" y="139700"/>
                </a:cubicBezTo>
                <a:cubicBezTo>
                  <a:pt x="868057" y="126448"/>
                  <a:pt x="861483" y="114300"/>
                  <a:pt x="857250" y="101600"/>
                </a:cubicBezTo>
                <a:cubicBezTo>
                  <a:pt x="850886" y="82507"/>
                  <a:pt x="851877" y="79913"/>
                  <a:pt x="838200" y="63500"/>
                </a:cubicBezTo>
                <a:cubicBezTo>
                  <a:pt x="832451" y="56601"/>
                  <a:pt x="824899" y="51349"/>
                  <a:pt x="819150" y="44450"/>
                </a:cubicBezTo>
                <a:cubicBezTo>
                  <a:pt x="814264" y="38587"/>
                  <a:pt x="812922" y="29445"/>
                  <a:pt x="806450" y="25400"/>
                </a:cubicBezTo>
                <a:cubicBezTo>
                  <a:pt x="795098" y="18305"/>
                  <a:pt x="779489" y="20126"/>
                  <a:pt x="768350" y="12700"/>
                </a:cubicBezTo>
                <a:lnTo>
                  <a:pt x="749300" y="0"/>
                </a:lnTo>
                <a:cubicBezTo>
                  <a:pt x="574489" y="10283"/>
                  <a:pt x="686721" y="-5706"/>
                  <a:pt x="622300" y="12700"/>
                </a:cubicBezTo>
                <a:cubicBezTo>
                  <a:pt x="613909" y="15098"/>
                  <a:pt x="605259" y="16542"/>
                  <a:pt x="596900" y="19050"/>
                </a:cubicBezTo>
                <a:cubicBezTo>
                  <a:pt x="584078" y="22897"/>
                  <a:pt x="558800" y="31750"/>
                  <a:pt x="558800" y="31750"/>
                </a:cubicBezTo>
                <a:cubicBezTo>
                  <a:pt x="522817" y="29633"/>
                  <a:pt x="486675" y="29381"/>
                  <a:pt x="450850" y="25400"/>
                </a:cubicBezTo>
                <a:cubicBezTo>
                  <a:pt x="429396" y="23016"/>
                  <a:pt x="387350" y="12700"/>
                  <a:pt x="387350" y="12700"/>
                </a:cubicBezTo>
                <a:cubicBezTo>
                  <a:pt x="368300" y="14817"/>
                  <a:pt x="347569" y="10944"/>
                  <a:pt x="330200" y="19050"/>
                </a:cubicBezTo>
                <a:cubicBezTo>
                  <a:pt x="313924" y="26645"/>
                  <a:pt x="292100" y="57150"/>
                  <a:pt x="292100" y="57150"/>
                </a:cubicBezTo>
                <a:cubicBezTo>
                  <a:pt x="286935" y="72644"/>
                  <a:pt x="285360" y="82940"/>
                  <a:pt x="273050" y="95250"/>
                </a:cubicBezTo>
                <a:cubicBezTo>
                  <a:pt x="271553" y="96747"/>
                  <a:pt x="273050" y="112183"/>
                  <a:pt x="260350" y="114300"/>
                </a:cubicBezTo>
                <a:close/>
              </a:path>
            </a:pathLst>
          </a:custGeom>
          <a:ln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2" name="Rectángulo: esquinas redondeadas 621">
            <a:extLst>
              <a:ext uri="{FF2B5EF4-FFF2-40B4-BE49-F238E27FC236}">
                <a16:creationId xmlns:a16="http://schemas.microsoft.com/office/drawing/2014/main" id="{23B9A2D0-B772-4781-8130-95916A40A634}"/>
              </a:ext>
            </a:extLst>
          </p:cNvPr>
          <p:cNvSpPr/>
          <p:nvPr/>
        </p:nvSpPr>
        <p:spPr>
          <a:xfrm>
            <a:off x="6148946" y="4676414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3" name="Rectángulo: esquinas redondeadas 622">
            <a:extLst>
              <a:ext uri="{FF2B5EF4-FFF2-40B4-BE49-F238E27FC236}">
                <a16:creationId xmlns:a16="http://schemas.microsoft.com/office/drawing/2014/main" id="{3D388EB9-90AC-45D3-9B91-450CAD7BED9A}"/>
              </a:ext>
            </a:extLst>
          </p:cNvPr>
          <p:cNvSpPr/>
          <p:nvPr/>
        </p:nvSpPr>
        <p:spPr>
          <a:xfrm>
            <a:off x="6131573" y="4862110"/>
            <a:ext cx="197609" cy="101135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9050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24" name="CuadroTexto 623">
            <a:extLst>
              <a:ext uri="{FF2B5EF4-FFF2-40B4-BE49-F238E27FC236}">
                <a16:creationId xmlns:a16="http://schemas.microsoft.com/office/drawing/2014/main" id="{A2E71C19-8E3D-4522-9D40-42B1061E8DE1}"/>
              </a:ext>
            </a:extLst>
          </p:cNvPr>
          <p:cNvSpPr txBox="1"/>
          <p:nvPr/>
        </p:nvSpPr>
        <p:spPr>
          <a:xfrm>
            <a:off x="6504078" y="3984045"/>
            <a:ext cx="8274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mitocondri</a:t>
            </a:r>
          </a:p>
        </p:txBody>
      </p:sp>
      <p:cxnSp>
        <p:nvCxnSpPr>
          <p:cNvPr id="625" name="Conector recto 624">
            <a:extLst>
              <a:ext uri="{FF2B5EF4-FFF2-40B4-BE49-F238E27FC236}">
                <a16:creationId xmlns:a16="http://schemas.microsoft.com/office/drawing/2014/main" id="{2419D30D-1DFD-4616-AEA4-FD4777985CFF}"/>
              </a:ext>
            </a:extLst>
          </p:cNvPr>
          <p:cNvCxnSpPr>
            <a:cxnSpLocks/>
          </p:cNvCxnSpPr>
          <p:nvPr/>
        </p:nvCxnSpPr>
        <p:spPr>
          <a:xfrm>
            <a:off x="6375379" y="4121825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626" name="Conector recto 625">
            <a:extLst>
              <a:ext uri="{FF2B5EF4-FFF2-40B4-BE49-F238E27FC236}">
                <a16:creationId xmlns:a16="http://schemas.microsoft.com/office/drawing/2014/main" id="{60AEC2C6-A4CF-4A2A-AEF0-ED8FEA0F590C}"/>
              </a:ext>
            </a:extLst>
          </p:cNvPr>
          <p:cNvCxnSpPr>
            <a:cxnSpLocks/>
          </p:cNvCxnSpPr>
          <p:nvPr/>
        </p:nvCxnSpPr>
        <p:spPr>
          <a:xfrm>
            <a:off x="6318727" y="4726981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27" name="CuadroTexto 626">
            <a:extLst>
              <a:ext uri="{FF2B5EF4-FFF2-40B4-BE49-F238E27FC236}">
                <a16:creationId xmlns:a16="http://schemas.microsoft.com/office/drawing/2014/main" id="{D51DB237-A778-4AEA-AFAD-041AEE400B33}"/>
              </a:ext>
            </a:extLst>
          </p:cNvPr>
          <p:cNvSpPr txBox="1"/>
          <p:nvPr/>
        </p:nvSpPr>
        <p:spPr>
          <a:xfrm>
            <a:off x="6458635" y="4588546"/>
            <a:ext cx="8274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mitocondri</a:t>
            </a:r>
          </a:p>
        </p:txBody>
      </p:sp>
      <p:cxnSp>
        <p:nvCxnSpPr>
          <p:cNvPr id="628" name="Conector recto 627">
            <a:extLst>
              <a:ext uri="{FF2B5EF4-FFF2-40B4-BE49-F238E27FC236}">
                <a16:creationId xmlns:a16="http://schemas.microsoft.com/office/drawing/2014/main" id="{1FCED1A5-5061-4E4C-BCAB-116793A1CDDD}"/>
              </a:ext>
            </a:extLst>
          </p:cNvPr>
          <p:cNvCxnSpPr>
            <a:cxnSpLocks/>
          </p:cNvCxnSpPr>
          <p:nvPr/>
        </p:nvCxnSpPr>
        <p:spPr>
          <a:xfrm>
            <a:off x="6307460" y="4912677"/>
            <a:ext cx="206775" cy="0"/>
          </a:xfrm>
          <a:prstGeom prst="line">
            <a:avLst/>
          </a:prstGeom>
          <a:ln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29" name="CuadroTexto 628">
            <a:extLst>
              <a:ext uri="{FF2B5EF4-FFF2-40B4-BE49-F238E27FC236}">
                <a16:creationId xmlns:a16="http://schemas.microsoft.com/office/drawing/2014/main" id="{2D24D670-888F-4EE4-AB54-A40FB2FE0496}"/>
              </a:ext>
            </a:extLst>
          </p:cNvPr>
          <p:cNvSpPr txBox="1"/>
          <p:nvPr/>
        </p:nvSpPr>
        <p:spPr>
          <a:xfrm>
            <a:off x="6452220" y="4766071"/>
            <a:ext cx="78418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2"/>
                </a:solidFill>
                <a:latin typeface="Oxygen Light" panose="020B0604020202020204" charset="0"/>
              </a:rPr>
              <a:t>cloroplast</a:t>
            </a:r>
          </a:p>
        </p:txBody>
      </p:sp>
      <p:sp>
        <p:nvSpPr>
          <p:cNvPr id="631" name="Rectángulo: esquinas redondeadas 630">
            <a:extLst>
              <a:ext uri="{FF2B5EF4-FFF2-40B4-BE49-F238E27FC236}">
                <a16:creationId xmlns:a16="http://schemas.microsoft.com/office/drawing/2014/main" id="{4277B950-D759-4D83-89B0-B7ECAC5273DC}"/>
              </a:ext>
            </a:extLst>
          </p:cNvPr>
          <p:cNvSpPr/>
          <p:nvPr/>
        </p:nvSpPr>
        <p:spPr>
          <a:xfrm>
            <a:off x="7246556" y="4207046"/>
            <a:ext cx="339004" cy="61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32" name="Rectángulo: esquinas redondeadas 631">
            <a:extLst>
              <a:ext uri="{FF2B5EF4-FFF2-40B4-BE49-F238E27FC236}">
                <a16:creationId xmlns:a16="http://schemas.microsoft.com/office/drawing/2014/main" id="{9360CACD-0402-4DFE-BD06-82E3B7B311B6}"/>
              </a:ext>
            </a:extLst>
          </p:cNvPr>
          <p:cNvSpPr/>
          <p:nvPr/>
        </p:nvSpPr>
        <p:spPr>
          <a:xfrm>
            <a:off x="7246556" y="4324051"/>
            <a:ext cx="339004" cy="61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33" name="Rectángulo: esquinas redondeadas 632">
            <a:extLst>
              <a:ext uri="{FF2B5EF4-FFF2-40B4-BE49-F238E27FC236}">
                <a16:creationId xmlns:a16="http://schemas.microsoft.com/office/drawing/2014/main" id="{45FB8576-D408-4BB3-B8BE-84D4192857CD}"/>
              </a:ext>
            </a:extLst>
          </p:cNvPr>
          <p:cNvSpPr/>
          <p:nvPr/>
        </p:nvSpPr>
        <p:spPr>
          <a:xfrm>
            <a:off x="7227796" y="4675047"/>
            <a:ext cx="339004" cy="61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34" name="Rectángulo: esquinas redondeadas 633">
            <a:extLst>
              <a:ext uri="{FF2B5EF4-FFF2-40B4-BE49-F238E27FC236}">
                <a16:creationId xmlns:a16="http://schemas.microsoft.com/office/drawing/2014/main" id="{1E2F6142-DB71-4533-9323-E5F7C27CDFAA}"/>
              </a:ext>
            </a:extLst>
          </p:cNvPr>
          <p:cNvSpPr/>
          <p:nvPr/>
        </p:nvSpPr>
        <p:spPr>
          <a:xfrm>
            <a:off x="7227796" y="4792052"/>
            <a:ext cx="339004" cy="61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solidFill>
              <a:schemeClr val="accent4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635" name="CuadroTexto 634">
            <a:extLst>
              <a:ext uri="{FF2B5EF4-FFF2-40B4-BE49-F238E27FC236}">
                <a16:creationId xmlns:a16="http://schemas.microsoft.com/office/drawing/2014/main" id="{E7716A74-5AB5-4AE7-AF16-741D205BE66A}"/>
              </a:ext>
            </a:extLst>
          </p:cNvPr>
          <p:cNvSpPr txBox="1"/>
          <p:nvPr/>
        </p:nvSpPr>
        <p:spPr>
          <a:xfrm>
            <a:off x="7585560" y="4105303"/>
            <a:ext cx="148839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050" b="1">
                <a:solidFill>
                  <a:schemeClr val="tx1"/>
                </a:solidFill>
                <a:latin typeface="Oxygen Light" panose="020B0604020202020204" charset="0"/>
              </a:rPr>
              <a:t>CÈL·LULA EUCARIOTA ANIMAL</a:t>
            </a:r>
          </a:p>
        </p:txBody>
      </p:sp>
      <p:sp>
        <p:nvSpPr>
          <p:cNvPr id="636" name="CuadroTexto 635">
            <a:extLst>
              <a:ext uri="{FF2B5EF4-FFF2-40B4-BE49-F238E27FC236}">
                <a16:creationId xmlns:a16="http://schemas.microsoft.com/office/drawing/2014/main" id="{B23D6E99-8F0B-4656-9AFC-BED8903D3822}"/>
              </a:ext>
            </a:extLst>
          </p:cNvPr>
          <p:cNvSpPr txBox="1"/>
          <p:nvPr/>
        </p:nvSpPr>
        <p:spPr>
          <a:xfrm>
            <a:off x="7556975" y="4577481"/>
            <a:ext cx="148839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sz="1050" b="1">
                <a:solidFill>
                  <a:schemeClr val="tx1"/>
                </a:solidFill>
                <a:latin typeface="Oxygen Light" panose="020B0604020202020204" charset="0"/>
              </a:rPr>
              <a:t>CÈL·LULA EUCARIOTA VEGETAL</a:t>
            </a:r>
          </a:p>
        </p:txBody>
      </p:sp>
      <p:cxnSp>
        <p:nvCxnSpPr>
          <p:cNvPr id="637" name="Conector recto 636">
            <a:extLst>
              <a:ext uri="{FF2B5EF4-FFF2-40B4-BE49-F238E27FC236}">
                <a16:creationId xmlns:a16="http://schemas.microsoft.com/office/drawing/2014/main" id="{99BB48FC-2679-4C2D-A483-30D635FD286E}"/>
              </a:ext>
            </a:extLst>
          </p:cNvPr>
          <p:cNvCxnSpPr>
            <a:cxnSpLocks/>
          </p:cNvCxnSpPr>
          <p:nvPr/>
        </p:nvCxnSpPr>
        <p:spPr>
          <a:xfrm>
            <a:off x="5927232" y="3366342"/>
            <a:ext cx="2713489" cy="0"/>
          </a:xfrm>
          <a:prstGeom prst="line">
            <a:avLst/>
          </a:prstGeom>
          <a:ln cap="rnd"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0" name="CuadroTexto 39">
            <a:extLst>
              <a:ext uri="{FF2B5EF4-FFF2-40B4-BE49-F238E27FC236}">
                <a16:creationId xmlns:a16="http://schemas.microsoft.com/office/drawing/2014/main" id="{231B690C-0A6D-4FC9-9F37-4EC2321DB4CE}"/>
              </a:ext>
            </a:extLst>
          </p:cNvPr>
          <p:cNvSpPr txBox="1"/>
          <p:nvPr/>
        </p:nvSpPr>
        <p:spPr>
          <a:xfrm>
            <a:off x="6480536" y="2015464"/>
            <a:ext cx="174759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b="1">
                <a:solidFill>
                  <a:schemeClr val="accent3"/>
                </a:solidFill>
                <a:latin typeface="Oxygen Light" panose="020B0604020202020204" charset="0"/>
              </a:rPr>
              <a:t>*SOSTÉ LA TEORIA</a:t>
            </a:r>
          </a:p>
        </p:txBody>
      </p:sp>
    </p:spTree>
    <p:extLst>
      <p:ext uri="{BB962C8B-B14F-4D97-AF65-F5344CB8AC3E}">
        <p14:creationId xmlns:p14="http://schemas.microsoft.com/office/powerpoint/2010/main" val="27833321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22825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3. </a:t>
            </a:r>
            <a:r>
              <a:rPr lang="es-ES">
                <a:solidFill>
                  <a:schemeClr val="accent3"/>
                </a:solidFill>
              </a:rPr>
              <a:t>La cèl·lula procariota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6</a:t>
            </a:fld>
            <a:endParaRPr/>
          </a:p>
        </p:txBody>
      </p:sp>
      <p:sp>
        <p:nvSpPr>
          <p:cNvPr id="692" name="Google Shape;692;p12"/>
          <p:cNvSpPr txBox="1">
            <a:spLocks noGrp="1"/>
          </p:cNvSpPr>
          <p:nvPr>
            <p:ph type="body" idx="2"/>
          </p:nvPr>
        </p:nvSpPr>
        <p:spPr>
          <a:xfrm>
            <a:off x="719028" y="1410352"/>
            <a:ext cx="7493619" cy="1986247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Paret cel·lular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: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dóna </a:t>
            </a:r>
            <a:r>
              <a:rPr lang="es-ES" b="1">
                <a:latin typeface="Oxygen"/>
                <a:ea typeface="Oxygen"/>
                <a:cs typeface="Oxygen"/>
                <a:sym typeface="Oxygen"/>
              </a:rPr>
              <a:t>forma</a:t>
            </a:r>
            <a:r>
              <a:rPr lang="es-ES">
                <a:latin typeface="Oxygen"/>
                <a:ea typeface="Oxygen"/>
                <a:cs typeface="Oxygen"/>
                <a:sym typeface="Oxygen"/>
              </a:rPr>
              <a:t> a la cèl·lula.</a:t>
            </a:r>
          </a:p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*</a:t>
            </a: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Càpsula</a:t>
            </a:r>
            <a:r>
              <a:rPr lang="es-ES" b="1">
                <a:latin typeface="Oxygen"/>
                <a:sym typeface="Oxygen"/>
              </a:rPr>
              <a:t>:</a:t>
            </a:r>
            <a:r>
              <a:rPr lang="es-ES">
                <a:latin typeface="Oxygen"/>
                <a:sym typeface="Oxygen"/>
              </a:rPr>
              <a:t> </a:t>
            </a:r>
            <a:r>
              <a:rPr lang="es-ES" b="1">
                <a:latin typeface="Oxygen"/>
                <a:sym typeface="Oxygen"/>
              </a:rPr>
              <a:t>protegeix</a:t>
            </a:r>
            <a:r>
              <a:rPr lang="es-ES">
                <a:latin typeface="Oxygen"/>
                <a:sym typeface="Oxygen"/>
              </a:rPr>
              <a:t> la cèl·lula i permet que s’</a:t>
            </a:r>
            <a:r>
              <a:rPr lang="es-ES" b="1">
                <a:latin typeface="Oxygen"/>
                <a:sym typeface="Oxygen"/>
              </a:rPr>
              <a:t>adherisca</a:t>
            </a:r>
            <a:r>
              <a:rPr lang="es-ES">
                <a:latin typeface="Oxygen"/>
                <a:sym typeface="Oxygen"/>
              </a:rPr>
              <a:t> a substàncies o cèl·lules.</a:t>
            </a:r>
          </a:p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*</a:t>
            </a: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Cilis</a:t>
            </a:r>
            <a:r>
              <a:rPr lang="es-ES" b="1">
                <a:latin typeface="Oxygen"/>
                <a:sym typeface="Oxygen"/>
              </a:rPr>
              <a:t>:</a:t>
            </a:r>
            <a:r>
              <a:rPr lang="es-ES">
                <a:latin typeface="Oxygen"/>
                <a:sym typeface="Oxygen"/>
              </a:rPr>
              <a:t> permeten </a:t>
            </a:r>
            <a:r>
              <a:rPr lang="es-ES" b="1">
                <a:latin typeface="Oxygen"/>
                <a:sym typeface="Oxygen"/>
              </a:rPr>
              <a:t>fixar</a:t>
            </a:r>
            <a:r>
              <a:rPr lang="es-ES">
                <a:latin typeface="Oxygen"/>
                <a:sym typeface="Oxygen"/>
              </a:rPr>
              <a:t> la cèl·lula a un substrat i </a:t>
            </a:r>
            <a:r>
              <a:rPr lang="es-ES" b="1">
                <a:latin typeface="Oxygen"/>
                <a:sym typeface="Oxygen"/>
              </a:rPr>
              <a:t>intercambiar</a:t>
            </a:r>
            <a:r>
              <a:rPr lang="es-ES">
                <a:latin typeface="Oxygen"/>
                <a:sym typeface="Oxygen"/>
              </a:rPr>
              <a:t> molècules amb altres cèl·lules.</a:t>
            </a:r>
          </a:p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>
                <a:solidFill>
                  <a:schemeClr val="accent3"/>
                </a:solidFill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*</a:t>
            </a: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Flagels</a:t>
            </a:r>
            <a:r>
              <a:rPr lang="es-ES" b="1">
                <a:latin typeface="Oxygen"/>
                <a:sym typeface="Oxygen"/>
              </a:rPr>
              <a:t>:</a:t>
            </a:r>
            <a:r>
              <a:rPr lang="es-ES">
                <a:latin typeface="Oxygen"/>
                <a:sym typeface="Oxygen"/>
              </a:rPr>
              <a:t> permeten el </a:t>
            </a:r>
            <a:r>
              <a:rPr lang="es-ES" b="1">
                <a:latin typeface="Oxygen"/>
                <a:sym typeface="Oxygen"/>
              </a:rPr>
              <a:t>moviment</a:t>
            </a:r>
            <a:r>
              <a:rPr lang="es-ES">
                <a:latin typeface="Oxygen"/>
                <a:sym typeface="Oxygen"/>
              </a:rPr>
              <a:t> de la cèl·lula.</a:t>
            </a:r>
          </a:p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Ribosomes</a:t>
            </a:r>
            <a:r>
              <a:rPr lang="es-ES" b="1">
                <a:latin typeface="Oxygen"/>
                <a:sym typeface="Oxygen"/>
              </a:rPr>
              <a:t>:</a:t>
            </a:r>
            <a:r>
              <a:rPr lang="es-ES">
                <a:latin typeface="Oxygen"/>
                <a:sym typeface="Oxygen"/>
              </a:rPr>
              <a:t> s’encarreguen de la </a:t>
            </a:r>
            <a:r>
              <a:rPr lang="es-ES" b="1">
                <a:latin typeface="Oxygen"/>
                <a:sym typeface="Oxygen"/>
              </a:rPr>
              <a:t>síntesi de proteïnes</a:t>
            </a:r>
            <a:r>
              <a:rPr lang="es-ES">
                <a:latin typeface="Oxygen"/>
                <a:sym typeface="Oxygen"/>
              </a:rPr>
              <a:t>.</a:t>
            </a:r>
          </a:p>
          <a:p>
            <a:pPr marL="179388" indent="-179388">
              <a:lnSpc>
                <a:spcPct val="15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</a:rPr>
              <a:t>Nucleoide</a:t>
            </a:r>
            <a:r>
              <a:rPr lang="es-ES" b="1"/>
              <a:t>:</a:t>
            </a:r>
            <a:r>
              <a:rPr lang="es-ES"/>
              <a:t> regió que conté el </a:t>
            </a:r>
            <a:r>
              <a:rPr lang="es-ES" b="1"/>
              <a:t>material genètic</a:t>
            </a:r>
            <a:r>
              <a:rPr lang="es-ES"/>
              <a:t>.</a:t>
            </a:r>
            <a:endParaRPr b="1" u="sng"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88575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89265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88755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91636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88575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9098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09" name="Picture 2" descr="▷ Células procariotas ◁ Definición, tipos y clasificación">
            <a:extLst>
              <a:ext uri="{FF2B5EF4-FFF2-40B4-BE49-F238E27FC236}">
                <a16:creationId xmlns:a16="http://schemas.microsoft.com/office/drawing/2014/main" id="{BB637A3A-E274-49EF-85D3-8AC0195725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0" r="93391">
                        <a14:foregroundMark x1="85057" y1="24545" x2="91379" y2="45455"/>
                        <a14:foregroundMark x1="91379" y1="45455" x2="89655" y2="49091"/>
                        <a14:foregroundMark x1="90805" y1="39091" x2="90517" y2="23182"/>
                        <a14:foregroundMark x1="93391" y1="31818" x2="91954" y2="44091"/>
                        <a14:foregroundMark x1="90230" y1="31364" x2="85632" y2="23182"/>
                        <a14:foregroundMark x1="74713" y1="25909" x2="84770" y2="19545"/>
                        <a14:foregroundMark x1="84770" y1="19545" x2="86207" y2="19545"/>
                        <a14:foregroundMark x1="88218" y1="45909" x2="79885" y2="56364"/>
                        <a14:foregroundMark x1="79885" y1="56364" x2="79885" y2="56364"/>
                        <a14:foregroundMark x1="89943" y1="25909" x2="84770" y2="21818"/>
                        <a14:backgroundMark x1="4023" y1="24091" x2="7471" y2="80000"/>
                        <a14:backgroundMark x1="12931" y1="36364" x2="15517" y2="69545"/>
                        <a14:backgroundMark x1="18966" y1="32727" x2="21839" y2="83636"/>
                        <a14:backgroundMark x1="24138" y1="59545" x2="26149" y2="72273"/>
                        <a14:backgroundMark x1="15517" y1="79545" x2="9483" y2="71364"/>
                        <a14:backgroundMark x1="12644" y1="69091" x2="16954" y2="84091"/>
                        <a14:backgroundMark x1="16954" y1="84091" x2="17241" y2="84545"/>
                        <a14:backgroundMark x1="14943" y1="68182" x2="16092" y2="80455"/>
                        <a14:backgroundMark x1="10345" y1="44545" x2="0" y2="41364"/>
                        <a14:backgroundMark x1="0" y1="41364" x2="0" y2="41364"/>
                        <a14:backgroundMark x1="11207" y1="34091" x2="7759" y2="32727"/>
                        <a14:backgroundMark x1="2299" y1="35455" x2="575" y2="34545"/>
                      </a14:backgroundRemoval>
                    </a14:imgEffect>
                    <a14:imgEffect>
                      <a14:saturation sat="6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7042" y="2308835"/>
            <a:ext cx="4626294" cy="2924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Forma libre: forma 1">
            <a:extLst>
              <a:ext uri="{FF2B5EF4-FFF2-40B4-BE49-F238E27FC236}">
                <a16:creationId xmlns:a16="http://schemas.microsoft.com/office/drawing/2014/main" id="{8D439ADB-252F-4A5F-8CE4-9C853BBD4571}"/>
              </a:ext>
            </a:extLst>
          </p:cNvPr>
          <p:cNvSpPr/>
          <p:nvPr/>
        </p:nvSpPr>
        <p:spPr>
          <a:xfrm>
            <a:off x="3358837" y="3602181"/>
            <a:ext cx="1753315" cy="644237"/>
          </a:xfrm>
          <a:custGeom>
            <a:avLst/>
            <a:gdLst>
              <a:gd name="connsiteX0" fmla="*/ 1753315 w 1753315"/>
              <a:gd name="connsiteY0" fmla="*/ 644237 h 644237"/>
              <a:gd name="connsiteX1" fmla="*/ 1732534 w 1753315"/>
              <a:gd name="connsiteY1" fmla="*/ 609600 h 644237"/>
              <a:gd name="connsiteX2" fmla="*/ 1690970 w 1753315"/>
              <a:gd name="connsiteY2" fmla="*/ 588818 h 644237"/>
              <a:gd name="connsiteX3" fmla="*/ 1663261 w 1753315"/>
              <a:gd name="connsiteY3" fmla="*/ 574964 h 644237"/>
              <a:gd name="connsiteX4" fmla="*/ 1621697 w 1753315"/>
              <a:gd name="connsiteY4" fmla="*/ 547255 h 644237"/>
              <a:gd name="connsiteX5" fmla="*/ 1573206 w 1753315"/>
              <a:gd name="connsiteY5" fmla="*/ 526473 h 644237"/>
              <a:gd name="connsiteX6" fmla="*/ 1524715 w 1753315"/>
              <a:gd name="connsiteY6" fmla="*/ 505691 h 644237"/>
              <a:gd name="connsiteX7" fmla="*/ 1503934 w 1753315"/>
              <a:gd name="connsiteY7" fmla="*/ 491837 h 644237"/>
              <a:gd name="connsiteX8" fmla="*/ 1434661 w 1753315"/>
              <a:gd name="connsiteY8" fmla="*/ 471055 h 644237"/>
              <a:gd name="connsiteX9" fmla="*/ 1372315 w 1753315"/>
              <a:gd name="connsiteY9" fmla="*/ 450273 h 644237"/>
              <a:gd name="connsiteX10" fmla="*/ 471770 w 1753315"/>
              <a:gd name="connsiteY10" fmla="*/ 436418 h 644237"/>
              <a:gd name="connsiteX11" fmla="*/ 416352 w 1753315"/>
              <a:gd name="connsiteY11" fmla="*/ 422564 h 644237"/>
              <a:gd name="connsiteX12" fmla="*/ 395570 w 1753315"/>
              <a:gd name="connsiteY12" fmla="*/ 415637 h 644237"/>
              <a:gd name="connsiteX13" fmla="*/ 367861 w 1753315"/>
              <a:gd name="connsiteY13" fmla="*/ 408709 h 644237"/>
              <a:gd name="connsiteX14" fmla="*/ 319370 w 1753315"/>
              <a:gd name="connsiteY14" fmla="*/ 394855 h 644237"/>
              <a:gd name="connsiteX15" fmla="*/ 291661 w 1753315"/>
              <a:gd name="connsiteY15" fmla="*/ 381000 h 644237"/>
              <a:gd name="connsiteX16" fmla="*/ 250097 w 1753315"/>
              <a:gd name="connsiteY16" fmla="*/ 367146 h 644237"/>
              <a:gd name="connsiteX17" fmla="*/ 229315 w 1753315"/>
              <a:gd name="connsiteY17" fmla="*/ 360218 h 644237"/>
              <a:gd name="connsiteX18" fmla="*/ 160043 w 1753315"/>
              <a:gd name="connsiteY18" fmla="*/ 318655 h 644237"/>
              <a:gd name="connsiteX19" fmla="*/ 139261 w 1753315"/>
              <a:gd name="connsiteY19" fmla="*/ 304800 h 644237"/>
              <a:gd name="connsiteX20" fmla="*/ 97697 w 1753315"/>
              <a:gd name="connsiteY20" fmla="*/ 270164 h 644237"/>
              <a:gd name="connsiteX21" fmla="*/ 69988 w 1753315"/>
              <a:gd name="connsiteY21" fmla="*/ 228600 h 644237"/>
              <a:gd name="connsiteX22" fmla="*/ 56134 w 1753315"/>
              <a:gd name="connsiteY22" fmla="*/ 207818 h 644237"/>
              <a:gd name="connsiteX23" fmla="*/ 42279 w 1753315"/>
              <a:gd name="connsiteY23" fmla="*/ 166255 h 644237"/>
              <a:gd name="connsiteX24" fmla="*/ 35352 w 1753315"/>
              <a:gd name="connsiteY24" fmla="*/ 145473 h 644237"/>
              <a:gd name="connsiteX25" fmla="*/ 21497 w 1753315"/>
              <a:gd name="connsiteY25" fmla="*/ 124691 h 644237"/>
              <a:gd name="connsiteX26" fmla="*/ 7643 w 1753315"/>
              <a:gd name="connsiteY26" fmla="*/ 69273 h 644237"/>
              <a:gd name="connsiteX27" fmla="*/ 715 w 1753315"/>
              <a:gd name="connsiteY27" fmla="*/ 48491 h 644237"/>
              <a:gd name="connsiteX28" fmla="*/ 715 w 1753315"/>
              <a:gd name="connsiteY28" fmla="*/ 0 h 64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3315" h="644237">
                <a:moveTo>
                  <a:pt x="1753315" y="644237"/>
                </a:moveTo>
                <a:cubicBezTo>
                  <a:pt x="1746388" y="632691"/>
                  <a:pt x="1741296" y="619823"/>
                  <a:pt x="1732534" y="609600"/>
                </a:cubicBezTo>
                <a:cubicBezTo>
                  <a:pt x="1719654" y="594573"/>
                  <a:pt x="1707391" y="595856"/>
                  <a:pt x="1690970" y="588818"/>
                </a:cubicBezTo>
                <a:cubicBezTo>
                  <a:pt x="1681478" y="584750"/>
                  <a:pt x="1672116" y="580277"/>
                  <a:pt x="1663261" y="574964"/>
                </a:cubicBezTo>
                <a:cubicBezTo>
                  <a:pt x="1648983" y="566397"/>
                  <a:pt x="1637494" y="552520"/>
                  <a:pt x="1621697" y="547255"/>
                </a:cubicBezTo>
                <a:cubicBezTo>
                  <a:pt x="1598381" y="539483"/>
                  <a:pt x="1597176" y="540170"/>
                  <a:pt x="1573206" y="526473"/>
                </a:cubicBezTo>
                <a:cubicBezTo>
                  <a:pt x="1535999" y="505211"/>
                  <a:pt x="1570225" y="517068"/>
                  <a:pt x="1524715" y="505691"/>
                </a:cubicBezTo>
                <a:cubicBezTo>
                  <a:pt x="1517788" y="501073"/>
                  <a:pt x="1511542" y="495218"/>
                  <a:pt x="1503934" y="491837"/>
                </a:cubicBezTo>
                <a:cubicBezTo>
                  <a:pt x="1470015" y="476762"/>
                  <a:pt x="1465666" y="480357"/>
                  <a:pt x="1434661" y="471055"/>
                </a:cubicBezTo>
                <a:cubicBezTo>
                  <a:pt x="1413679" y="464760"/>
                  <a:pt x="1393097" y="457200"/>
                  <a:pt x="1372315" y="450273"/>
                </a:cubicBezTo>
                <a:cubicBezTo>
                  <a:pt x="1073312" y="350608"/>
                  <a:pt x="1359131" y="443406"/>
                  <a:pt x="471770" y="436418"/>
                </a:cubicBezTo>
                <a:cubicBezTo>
                  <a:pt x="424265" y="420584"/>
                  <a:pt x="483226" y="439282"/>
                  <a:pt x="416352" y="422564"/>
                </a:cubicBezTo>
                <a:cubicBezTo>
                  <a:pt x="409268" y="420793"/>
                  <a:pt x="402591" y="417643"/>
                  <a:pt x="395570" y="415637"/>
                </a:cubicBezTo>
                <a:cubicBezTo>
                  <a:pt x="386416" y="413021"/>
                  <a:pt x="377015" y="411325"/>
                  <a:pt x="367861" y="408709"/>
                </a:cubicBezTo>
                <a:cubicBezTo>
                  <a:pt x="298336" y="388844"/>
                  <a:pt x="405940" y="416497"/>
                  <a:pt x="319370" y="394855"/>
                </a:cubicBezTo>
                <a:cubicBezTo>
                  <a:pt x="310134" y="390237"/>
                  <a:pt x="301249" y="384835"/>
                  <a:pt x="291661" y="381000"/>
                </a:cubicBezTo>
                <a:cubicBezTo>
                  <a:pt x="278101" y="375576"/>
                  <a:pt x="263952" y="371764"/>
                  <a:pt x="250097" y="367146"/>
                </a:cubicBezTo>
                <a:cubicBezTo>
                  <a:pt x="243170" y="364837"/>
                  <a:pt x="235846" y="363484"/>
                  <a:pt x="229315" y="360218"/>
                </a:cubicBezTo>
                <a:cubicBezTo>
                  <a:pt x="186713" y="338918"/>
                  <a:pt x="210197" y="352092"/>
                  <a:pt x="160043" y="318655"/>
                </a:cubicBezTo>
                <a:lnTo>
                  <a:pt x="139261" y="304800"/>
                </a:lnTo>
                <a:cubicBezTo>
                  <a:pt x="120787" y="292484"/>
                  <a:pt x="112059" y="288629"/>
                  <a:pt x="97697" y="270164"/>
                </a:cubicBezTo>
                <a:cubicBezTo>
                  <a:pt x="87474" y="257020"/>
                  <a:pt x="79224" y="242455"/>
                  <a:pt x="69988" y="228600"/>
                </a:cubicBezTo>
                <a:cubicBezTo>
                  <a:pt x="65370" y="221673"/>
                  <a:pt x="58767" y="215716"/>
                  <a:pt x="56134" y="207818"/>
                </a:cubicBezTo>
                <a:lnTo>
                  <a:pt x="42279" y="166255"/>
                </a:lnTo>
                <a:cubicBezTo>
                  <a:pt x="39970" y="159328"/>
                  <a:pt x="39402" y="151549"/>
                  <a:pt x="35352" y="145473"/>
                </a:cubicBezTo>
                <a:lnTo>
                  <a:pt x="21497" y="124691"/>
                </a:lnTo>
                <a:cubicBezTo>
                  <a:pt x="16879" y="106218"/>
                  <a:pt x="13665" y="87337"/>
                  <a:pt x="7643" y="69273"/>
                </a:cubicBezTo>
                <a:cubicBezTo>
                  <a:pt x="5334" y="62346"/>
                  <a:pt x="1442" y="55757"/>
                  <a:pt x="715" y="48491"/>
                </a:cubicBezTo>
                <a:cubicBezTo>
                  <a:pt x="-894" y="32408"/>
                  <a:pt x="715" y="16164"/>
                  <a:pt x="715" y="0"/>
                </a:cubicBezTo>
              </a:path>
            </a:pathLst>
          </a:custGeom>
        </p:spPr>
        <p:style>
          <a:lnRef idx="2">
            <a:schemeClr val="accent5"/>
          </a:lnRef>
          <a:fillRef idx="0">
            <a:schemeClr val="accent5"/>
          </a:fillRef>
          <a:effectRef idx="1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D01E550B-C9D4-4F95-AA9D-938C6FBEC157}"/>
              </a:ext>
            </a:extLst>
          </p:cNvPr>
          <p:cNvCxnSpPr/>
          <p:nvPr/>
        </p:nvCxnSpPr>
        <p:spPr>
          <a:xfrm flipV="1">
            <a:off x="7592023" y="2601434"/>
            <a:ext cx="190527" cy="226868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08" name="CuadroTexto 407">
            <a:extLst>
              <a:ext uri="{FF2B5EF4-FFF2-40B4-BE49-F238E27FC236}">
                <a16:creationId xmlns:a16="http://schemas.microsoft.com/office/drawing/2014/main" id="{E3258A30-A2AE-4CD5-982E-D83FB5D58B03}"/>
              </a:ext>
            </a:extLst>
          </p:cNvPr>
          <p:cNvSpPr txBox="1"/>
          <p:nvPr/>
        </p:nvSpPr>
        <p:spPr>
          <a:xfrm>
            <a:off x="7702495" y="2457313"/>
            <a:ext cx="71205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6"/>
                </a:solidFill>
                <a:latin typeface="Oxygen Light" panose="020B0604020202020204" charset="0"/>
              </a:rPr>
              <a:t>*</a:t>
            </a:r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càpsula</a:t>
            </a:r>
          </a:p>
        </p:txBody>
      </p:sp>
      <p:sp>
        <p:nvSpPr>
          <p:cNvPr id="6" name="Rectángulo: esquinas redondeadas 5">
            <a:extLst>
              <a:ext uri="{FF2B5EF4-FFF2-40B4-BE49-F238E27FC236}">
                <a16:creationId xmlns:a16="http://schemas.microsoft.com/office/drawing/2014/main" id="{FE315A77-CAED-490C-9335-2C44E1093B1F}"/>
              </a:ext>
            </a:extLst>
          </p:cNvPr>
          <p:cNvSpPr/>
          <p:nvPr/>
        </p:nvSpPr>
        <p:spPr>
          <a:xfrm rot="20307852">
            <a:off x="5039459" y="3202869"/>
            <a:ext cx="3163227" cy="1132064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cxnSp>
        <p:nvCxnSpPr>
          <p:cNvPr id="410" name="Conector recto 409">
            <a:extLst>
              <a:ext uri="{FF2B5EF4-FFF2-40B4-BE49-F238E27FC236}">
                <a16:creationId xmlns:a16="http://schemas.microsoft.com/office/drawing/2014/main" id="{199FE349-CFEE-4E13-96C6-7061457341F1}"/>
              </a:ext>
            </a:extLst>
          </p:cNvPr>
          <p:cNvCxnSpPr>
            <a:cxnSpLocks/>
          </p:cNvCxnSpPr>
          <p:nvPr/>
        </p:nvCxnSpPr>
        <p:spPr>
          <a:xfrm flipV="1">
            <a:off x="7900372" y="2859707"/>
            <a:ext cx="208191" cy="169444"/>
          </a:xfrm>
          <a:prstGeom prst="line">
            <a:avLst/>
          </a:prstGeom>
          <a:ln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11" name="CuadroTexto 410">
            <a:extLst>
              <a:ext uri="{FF2B5EF4-FFF2-40B4-BE49-F238E27FC236}">
                <a16:creationId xmlns:a16="http://schemas.microsoft.com/office/drawing/2014/main" id="{ED162A7F-848D-49C8-AB15-0A71E732CEF8}"/>
              </a:ext>
            </a:extLst>
          </p:cNvPr>
          <p:cNvSpPr txBox="1"/>
          <p:nvPr/>
        </p:nvSpPr>
        <p:spPr>
          <a:xfrm>
            <a:off x="8048143" y="2718067"/>
            <a:ext cx="99899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4"/>
                </a:solidFill>
                <a:latin typeface="Oxygen Light" panose="020B0604020202020204" charset="0"/>
              </a:rPr>
              <a:t>paret cel·lular</a:t>
            </a:r>
          </a:p>
        </p:txBody>
      </p:sp>
      <p:cxnSp>
        <p:nvCxnSpPr>
          <p:cNvPr id="412" name="Conector recto 411">
            <a:extLst>
              <a:ext uri="{FF2B5EF4-FFF2-40B4-BE49-F238E27FC236}">
                <a16:creationId xmlns:a16="http://schemas.microsoft.com/office/drawing/2014/main" id="{44E5483E-92E2-4382-84E7-35AE8E0DB7D0}"/>
              </a:ext>
            </a:extLst>
          </p:cNvPr>
          <p:cNvCxnSpPr>
            <a:cxnSpLocks/>
          </p:cNvCxnSpPr>
          <p:nvPr/>
        </p:nvCxnSpPr>
        <p:spPr>
          <a:xfrm flipV="1">
            <a:off x="7879177" y="3324949"/>
            <a:ext cx="358435" cy="171967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13" name="CuadroTexto 412">
            <a:extLst>
              <a:ext uri="{FF2B5EF4-FFF2-40B4-BE49-F238E27FC236}">
                <a16:creationId xmlns:a16="http://schemas.microsoft.com/office/drawing/2014/main" id="{510270D7-5CFC-4658-A259-68E08ECE63CD}"/>
              </a:ext>
            </a:extLst>
          </p:cNvPr>
          <p:cNvSpPr txBox="1"/>
          <p:nvPr/>
        </p:nvSpPr>
        <p:spPr>
          <a:xfrm>
            <a:off x="8182010" y="3227416"/>
            <a:ext cx="931353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membrana plasmàtica</a:t>
            </a:r>
          </a:p>
        </p:txBody>
      </p:sp>
      <p:cxnSp>
        <p:nvCxnSpPr>
          <p:cNvPr id="414" name="Conector recto 413">
            <a:extLst>
              <a:ext uri="{FF2B5EF4-FFF2-40B4-BE49-F238E27FC236}">
                <a16:creationId xmlns:a16="http://schemas.microsoft.com/office/drawing/2014/main" id="{74C55A8B-460C-4C42-9A43-A363B61BF729}"/>
              </a:ext>
            </a:extLst>
          </p:cNvPr>
          <p:cNvCxnSpPr>
            <a:cxnSpLocks/>
          </p:cNvCxnSpPr>
          <p:nvPr/>
        </p:nvCxnSpPr>
        <p:spPr>
          <a:xfrm>
            <a:off x="7614581" y="3768902"/>
            <a:ext cx="433562" cy="23812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15" name="CuadroTexto 414">
            <a:extLst>
              <a:ext uri="{FF2B5EF4-FFF2-40B4-BE49-F238E27FC236}">
                <a16:creationId xmlns:a16="http://schemas.microsoft.com/office/drawing/2014/main" id="{5C4729D7-9966-49F7-BD66-7B00C83F72C0}"/>
              </a:ext>
            </a:extLst>
          </p:cNvPr>
          <p:cNvSpPr txBox="1"/>
          <p:nvPr/>
        </p:nvSpPr>
        <p:spPr>
          <a:xfrm>
            <a:off x="7988311" y="3665756"/>
            <a:ext cx="4796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6"/>
                </a:solidFill>
                <a:latin typeface="Oxygen Light" panose="020B0604020202020204" charset="0"/>
              </a:rPr>
              <a:t>*</a:t>
            </a:r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cilis</a:t>
            </a:r>
          </a:p>
        </p:txBody>
      </p:sp>
      <p:cxnSp>
        <p:nvCxnSpPr>
          <p:cNvPr id="416" name="Conector recto 415">
            <a:extLst>
              <a:ext uri="{FF2B5EF4-FFF2-40B4-BE49-F238E27FC236}">
                <a16:creationId xmlns:a16="http://schemas.microsoft.com/office/drawing/2014/main" id="{9FEFFB8C-2800-45F3-9495-090A000A7DD5}"/>
              </a:ext>
            </a:extLst>
          </p:cNvPr>
          <p:cNvCxnSpPr>
            <a:cxnSpLocks/>
          </p:cNvCxnSpPr>
          <p:nvPr/>
        </p:nvCxnSpPr>
        <p:spPr>
          <a:xfrm>
            <a:off x="3147647" y="3822289"/>
            <a:ext cx="271627" cy="0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17" name="CuadroTexto 416">
            <a:extLst>
              <a:ext uri="{FF2B5EF4-FFF2-40B4-BE49-F238E27FC236}">
                <a16:creationId xmlns:a16="http://schemas.microsoft.com/office/drawing/2014/main" id="{9986F887-406C-4EBA-A610-8AA1A12CE6D8}"/>
              </a:ext>
            </a:extLst>
          </p:cNvPr>
          <p:cNvSpPr txBox="1"/>
          <p:nvPr/>
        </p:nvSpPr>
        <p:spPr>
          <a:xfrm>
            <a:off x="2642298" y="3674260"/>
            <a:ext cx="59503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6"/>
                </a:solidFill>
                <a:latin typeface="Oxygen Light" panose="020B0604020202020204" charset="0"/>
              </a:rPr>
              <a:t>*</a:t>
            </a:r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flagel</a:t>
            </a:r>
          </a:p>
        </p:txBody>
      </p:sp>
      <p:cxnSp>
        <p:nvCxnSpPr>
          <p:cNvPr id="418" name="Conector recto 417">
            <a:extLst>
              <a:ext uri="{FF2B5EF4-FFF2-40B4-BE49-F238E27FC236}">
                <a16:creationId xmlns:a16="http://schemas.microsoft.com/office/drawing/2014/main" id="{7F3FF85A-81F7-4B7F-89AA-3F1ECE0B1703}"/>
              </a:ext>
            </a:extLst>
          </p:cNvPr>
          <p:cNvCxnSpPr>
            <a:cxnSpLocks/>
          </p:cNvCxnSpPr>
          <p:nvPr/>
        </p:nvCxnSpPr>
        <p:spPr>
          <a:xfrm>
            <a:off x="5753743" y="4281228"/>
            <a:ext cx="580829" cy="315989"/>
          </a:xfrm>
          <a:prstGeom prst="line">
            <a:avLst/>
          </a:prstGeom>
          <a:ln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19" name="CuadroTexto 418">
            <a:extLst>
              <a:ext uri="{FF2B5EF4-FFF2-40B4-BE49-F238E27FC236}">
                <a16:creationId xmlns:a16="http://schemas.microsoft.com/office/drawing/2014/main" id="{CC590B79-8437-41EF-9F6A-CAE044E9FEF7}"/>
              </a:ext>
            </a:extLst>
          </p:cNvPr>
          <p:cNvSpPr txBox="1"/>
          <p:nvPr/>
        </p:nvSpPr>
        <p:spPr>
          <a:xfrm>
            <a:off x="6272741" y="4482693"/>
            <a:ext cx="8114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ribosomes</a:t>
            </a:r>
          </a:p>
        </p:txBody>
      </p:sp>
      <p:cxnSp>
        <p:nvCxnSpPr>
          <p:cNvPr id="420" name="Conector recto 419">
            <a:extLst>
              <a:ext uri="{FF2B5EF4-FFF2-40B4-BE49-F238E27FC236}">
                <a16:creationId xmlns:a16="http://schemas.microsoft.com/office/drawing/2014/main" id="{72D627A7-4B74-48B5-B28E-2BE91E37F0E0}"/>
              </a:ext>
            </a:extLst>
          </p:cNvPr>
          <p:cNvCxnSpPr>
            <a:cxnSpLocks/>
          </p:cNvCxnSpPr>
          <p:nvPr/>
        </p:nvCxnSpPr>
        <p:spPr>
          <a:xfrm>
            <a:off x="6718566" y="2881612"/>
            <a:ext cx="271452" cy="367707"/>
          </a:xfrm>
          <a:prstGeom prst="line">
            <a:avLst/>
          </a:prstGeom>
          <a:ln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22" name="CuadroTexto 421">
            <a:extLst>
              <a:ext uri="{FF2B5EF4-FFF2-40B4-BE49-F238E27FC236}">
                <a16:creationId xmlns:a16="http://schemas.microsoft.com/office/drawing/2014/main" id="{08FA4AE2-2301-4FE9-928F-14257D3A802F}"/>
              </a:ext>
            </a:extLst>
          </p:cNvPr>
          <p:cNvSpPr txBox="1"/>
          <p:nvPr/>
        </p:nvSpPr>
        <p:spPr>
          <a:xfrm>
            <a:off x="5973102" y="2724471"/>
            <a:ext cx="83869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4"/>
                </a:solidFill>
                <a:latin typeface="Oxygen Light" panose="020B0604020202020204" charset="0"/>
              </a:rPr>
              <a:t>citoplasma</a:t>
            </a:r>
          </a:p>
        </p:txBody>
      </p:sp>
      <p:cxnSp>
        <p:nvCxnSpPr>
          <p:cNvPr id="423" name="Conector recto 422">
            <a:extLst>
              <a:ext uri="{FF2B5EF4-FFF2-40B4-BE49-F238E27FC236}">
                <a16:creationId xmlns:a16="http://schemas.microsoft.com/office/drawing/2014/main" id="{6B6BA503-91EA-4D84-96B5-9B6759B52D6B}"/>
              </a:ext>
            </a:extLst>
          </p:cNvPr>
          <p:cNvCxnSpPr>
            <a:cxnSpLocks/>
          </p:cNvCxnSpPr>
          <p:nvPr/>
        </p:nvCxnSpPr>
        <p:spPr>
          <a:xfrm>
            <a:off x="5842821" y="3142438"/>
            <a:ext cx="427241" cy="696475"/>
          </a:xfrm>
          <a:prstGeom prst="line">
            <a:avLst/>
          </a:prstGeom>
          <a:ln>
            <a:solidFill>
              <a:srgbClr val="B8C3EF"/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24" name="CuadroTexto 423">
            <a:extLst>
              <a:ext uri="{FF2B5EF4-FFF2-40B4-BE49-F238E27FC236}">
                <a16:creationId xmlns:a16="http://schemas.microsoft.com/office/drawing/2014/main" id="{8CFAA724-4C59-4A6E-9960-261A671E369E}"/>
              </a:ext>
            </a:extLst>
          </p:cNvPr>
          <p:cNvSpPr txBox="1"/>
          <p:nvPr/>
        </p:nvSpPr>
        <p:spPr>
          <a:xfrm>
            <a:off x="4914855" y="3018144"/>
            <a:ext cx="981359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s-ES" sz="1050">
                <a:solidFill>
                  <a:srgbClr val="B8C3EF"/>
                </a:solidFill>
                <a:latin typeface="Oxygen Light" panose="020B0604020202020204" charset="0"/>
              </a:rPr>
              <a:t>ADN</a:t>
            </a:r>
          </a:p>
          <a:p>
            <a:pPr algn="r"/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(al nucleoide)</a:t>
            </a:r>
          </a:p>
        </p:txBody>
      </p:sp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40A624DF-5BE9-4BDD-8C9E-E0AB1F98D6D7}"/>
              </a:ext>
            </a:extLst>
          </p:cNvPr>
          <p:cNvSpPr/>
          <p:nvPr/>
        </p:nvSpPr>
        <p:spPr>
          <a:xfrm rot="20433441">
            <a:off x="5914462" y="3587169"/>
            <a:ext cx="1329742" cy="450793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accent5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9217246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117414" y="722825"/>
            <a:ext cx="6860726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accent4"/>
                </a:solidFill>
              </a:rPr>
              <a:t>3. </a:t>
            </a:r>
            <a:r>
              <a:rPr lang="es-ES">
                <a:solidFill>
                  <a:schemeClr val="accent3"/>
                </a:solidFill>
              </a:rPr>
              <a:t>La cèl·lula eucariota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297650" y="4749851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168" name="Google Shape;2775;p35">
            <a:extLst>
              <a:ext uri="{FF2B5EF4-FFF2-40B4-BE49-F238E27FC236}">
                <a16:creationId xmlns:a16="http://schemas.microsoft.com/office/drawing/2014/main" id="{12091F7F-948A-410D-8DE9-E79475B88B0F}"/>
              </a:ext>
            </a:extLst>
          </p:cNvPr>
          <p:cNvGrpSpPr/>
          <p:nvPr/>
        </p:nvGrpSpPr>
        <p:grpSpPr>
          <a:xfrm rot="10800000">
            <a:off x="1432772" y="1188575"/>
            <a:ext cx="1029855" cy="178366"/>
            <a:chOff x="5190295" y="4361121"/>
            <a:chExt cx="1029855" cy="178366"/>
          </a:xfrm>
        </p:grpSpPr>
        <p:sp>
          <p:nvSpPr>
            <p:cNvPr id="169" name="Google Shape;2776;p35">
              <a:extLst>
                <a:ext uri="{FF2B5EF4-FFF2-40B4-BE49-F238E27FC236}">
                  <a16:creationId xmlns:a16="http://schemas.microsoft.com/office/drawing/2014/main" id="{60DDCA67-9E95-4E57-A509-D8FE08FB83A9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2777;p35">
              <a:extLst>
                <a:ext uri="{FF2B5EF4-FFF2-40B4-BE49-F238E27FC236}">
                  <a16:creationId xmlns:a16="http://schemas.microsoft.com/office/drawing/2014/main" id="{18787BEA-FD8A-47A5-80AD-75ACF9E909E0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2778;p35">
              <a:extLst>
                <a:ext uri="{FF2B5EF4-FFF2-40B4-BE49-F238E27FC236}">
                  <a16:creationId xmlns:a16="http://schemas.microsoft.com/office/drawing/2014/main" id="{FF70165C-FAA3-459E-8056-091F3089F501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2779;p35">
              <a:extLst>
                <a:ext uri="{FF2B5EF4-FFF2-40B4-BE49-F238E27FC236}">
                  <a16:creationId xmlns:a16="http://schemas.microsoft.com/office/drawing/2014/main" id="{2AEE5EE0-BE95-4B96-AD83-FAD1C9C311DC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2780;p35">
              <a:extLst>
                <a:ext uri="{FF2B5EF4-FFF2-40B4-BE49-F238E27FC236}">
                  <a16:creationId xmlns:a16="http://schemas.microsoft.com/office/drawing/2014/main" id="{38E36F1E-C278-4279-91AB-32695EAA41D1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2781;p35">
              <a:extLst>
                <a:ext uri="{FF2B5EF4-FFF2-40B4-BE49-F238E27FC236}">
                  <a16:creationId xmlns:a16="http://schemas.microsoft.com/office/drawing/2014/main" id="{5AA956E3-E6C2-4632-B684-30E5E700BB3A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2782;p35">
              <a:extLst>
                <a:ext uri="{FF2B5EF4-FFF2-40B4-BE49-F238E27FC236}">
                  <a16:creationId xmlns:a16="http://schemas.microsoft.com/office/drawing/2014/main" id="{0DE850DC-51AA-4717-98DD-BD419A9DF8D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6" name="Google Shape;2783;p35">
              <a:extLst>
                <a:ext uri="{FF2B5EF4-FFF2-40B4-BE49-F238E27FC236}">
                  <a16:creationId xmlns:a16="http://schemas.microsoft.com/office/drawing/2014/main" id="{D0EF0E21-E0A6-47E0-BF7F-29AF31EF649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2784;p35">
              <a:extLst>
                <a:ext uri="{FF2B5EF4-FFF2-40B4-BE49-F238E27FC236}">
                  <a16:creationId xmlns:a16="http://schemas.microsoft.com/office/drawing/2014/main" id="{5FE882B6-1646-4B9F-B2FA-F5B0144951BD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2785;p35">
              <a:extLst>
                <a:ext uri="{FF2B5EF4-FFF2-40B4-BE49-F238E27FC236}">
                  <a16:creationId xmlns:a16="http://schemas.microsoft.com/office/drawing/2014/main" id="{EF6BA7B8-D21B-48B7-9DA4-4431D2CDEE5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2786;p35">
              <a:extLst>
                <a:ext uri="{FF2B5EF4-FFF2-40B4-BE49-F238E27FC236}">
                  <a16:creationId xmlns:a16="http://schemas.microsoft.com/office/drawing/2014/main" id="{6A6FD294-DA75-4937-BAC4-2CF08873AC8E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2787;p35">
              <a:extLst>
                <a:ext uri="{FF2B5EF4-FFF2-40B4-BE49-F238E27FC236}">
                  <a16:creationId xmlns:a16="http://schemas.microsoft.com/office/drawing/2014/main" id="{F2D4B8CF-C855-4920-99BA-AE457E291F97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2788;p35">
              <a:extLst>
                <a:ext uri="{FF2B5EF4-FFF2-40B4-BE49-F238E27FC236}">
                  <a16:creationId xmlns:a16="http://schemas.microsoft.com/office/drawing/2014/main" id="{F2F93477-35B9-456A-8344-12B11DDDABE7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" name="Google Shape;2789;p35">
              <a:extLst>
                <a:ext uri="{FF2B5EF4-FFF2-40B4-BE49-F238E27FC236}">
                  <a16:creationId xmlns:a16="http://schemas.microsoft.com/office/drawing/2014/main" id="{722EF053-0A96-475F-80BB-719F73D6BB91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" name="Google Shape;2790;p35">
              <a:extLst>
                <a:ext uri="{FF2B5EF4-FFF2-40B4-BE49-F238E27FC236}">
                  <a16:creationId xmlns:a16="http://schemas.microsoft.com/office/drawing/2014/main" id="{0CACDB20-D9ED-45D0-B2D1-AC4A309160A6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" name="Google Shape;2791;p35">
              <a:extLst>
                <a:ext uri="{FF2B5EF4-FFF2-40B4-BE49-F238E27FC236}">
                  <a16:creationId xmlns:a16="http://schemas.microsoft.com/office/drawing/2014/main" id="{ED767603-2839-49C1-A77D-A66C47484FD9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" name="Google Shape;2792;p35">
              <a:extLst>
                <a:ext uri="{FF2B5EF4-FFF2-40B4-BE49-F238E27FC236}">
                  <a16:creationId xmlns:a16="http://schemas.microsoft.com/office/drawing/2014/main" id="{82B1808D-6C89-42C7-BA1A-000DA9420AE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6" name="Google Shape;2793;p35">
              <a:extLst>
                <a:ext uri="{FF2B5EF4-FFF2-40B4-BE49-F238E27FC236}">
                  <a16:creationId xmlns:a16="http://schemas.microsoft.com/office/drawing/2014/main" id="{FC13307F-9E17-424C-8FD1-9FB5ECBA4E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7" name="Google Shape;2794;p35">
              <a:extLst>
                <a:ext uri="{FF2B5EF4-FFF2-40B4-BE49-F238E27FC236}">
                  <a16:creationId xmlns:a16="http://schemas.microsoft.com/office/drawing/2014/main" id="{8CEC5245-AD7F-410F-994D-EA3A586289E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2795;p35">
              <a:extLst>
                <a:ext uri="{FF2B5EF4-FFF2-40B4-BE49-F238E27FC236}">
                  <a16:creationId xmlns:a16="http://schemas.microsoft.com/office/drawing/2014/main" id="{EAF43A17-B73C-4433-9577-3B38EDE941F2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9" name="Google Shape;2796;p35">
              <a:extLst>
                <a:ext uri="{FF2B5EF4-FFF2-40B4-BE49-F238E27FC236}">
                  <a16:creationId xmlns:a16="http://schemas.microsoft.com/office/drawing/2014/main" id="{89FD556A-A7C5-4860-97CA-42D3D9DD431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2797;p35">
              <a:extLst>
                <a:ext uri="{FF2B5EF4-FFF2-40B4-BE49-F238E27FC236}">
                  <a16:creationId xmlns:a16="http://schemas.microsoft.com/office/drawing/2014/main" id="{9F231917-1D76-44EF-968A-355E2B804C7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1" name="Google Shape;2798;p35">
              <a:extLst>
                <a:ext uri="{FF2B5EF4-FFF2-40B4-BE49-F238E27FC236}">
                  <a16:creationId xmlns:a16="http://schemas.microsoft.com/office/drawing/2014/main" id="{66C9AA62-5D7A-4094-AD0F-CC968B455ED1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" name="Google Shape;2799;p35">
              <a:extLst>
                <a:ext uri="{FF2B5EF4-FFF2-40B4-BE49-F238E27FC236}">
                  <a16:creationId xmlns:a16="http://schemas.microsoft.com/office/drawing/2014/main" id="{3868CA79-8FE6-41A7-86EA-C33DC33DDE0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" name="Google Shape;2800;p35">
              <a:extLst>
                <a:ext uri="{FF2B5EF4-FFF2-40B4-BE49-F238E27FC236}">
                  <a16:creationId xmlns:a16="http://schemas.microsoft.com/office/drawing/2014/main" id="{0EF9F295-C159-46EA-92ED-2563564A929E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" name="Google Shape;2801;p35">
              <a:extLst>
                <a:ext uri="{FF2B5EF4-FFF2-40B4-BE49-F238E27FC236}">
                  <a16:creationId xmlns:a16="http://schemas.microsoft.com/office/drawing/2014/main" id="{8AF769D3-B534-4ED4-A5AF-33ABDB4D087E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5" name="Google Shape;2802;p35">
              <a:extLst>
                <a:ext uri="{FF2B5EF4-FFF2-40B4-BE49-F238E27FC236}">
                  <a16:creationId xmlns:a16="http://schemas.microsoft.com/office/drawing/2014/main" id="{124B919A-64EC-444F-B61D-0523F6336F1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6" name="Google Shape;2803;p35">
              <a:extLst>
                <a:ext uri="{FF2B5EF4-FFF2-40B4-BE49-F238E27FC236}">
                  <a16:creationId xmlns:a16="http://schemas.microsoft.com/office/drawing/2014/main" id="{7FF22665-6309-4290-A0F8-AF411E03EF9F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2804;p35">
              <a:extLst>
                <a:ext uri="{FF2B5EF4-FFF2-40B4-BE49-F238E27FC236}">
                  <a16:creationId xmlns:a16="http://schemas.microsoft.com/office/drawing/2014/main" id="{1F3A398C-3269-4F79-B606-CDB6CF25384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8" name="Google Shape;2805;p35">
              <a:extLst>
                <a:ext uri="{FF2B5EF4-FFF2-40B4-BE49-F238E27FC236}">
                  <a16:creationId xmlns:a16="http://schemas.microsoft.com/office/drawing/2014/main" id="{D03310B2-542D-41D7-81DE-C66038BA8CCB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9" name="Google Shape;2806;p35">
              <a:extLst>
                <a:ext uri="{FF2B5EF4-FFF2-40B4-BE49-F238E27FC236}">
                  <a16:creationId xmlns:a16="http://schemas.microsoft.com/office/drawing/2014/main" id="{983C757E-14EA-45C2-B92D-8A1EB95EF9B2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0" name="Google Shape;2807;p35">
              <a:extLst>
                <a:ext uri="{FF2B5EF4-FFF2-40B4-BE49-F238E27FC236}">
                  <a16:creationId xmlns:a16="http://schemas.microsoft.com/office/drawing/2014/main" id="{72FF440C-3409-425C-B35D-88103AF0C8D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1" name="Google Shape;2808;p35">
              <a:extLst>
                <a:ext uri="{FF2B5EF4-FFF2-40B4-BE49-F238E27FC236}">
                  <a16:creationId xmlns:a16="http://schemas.microsoft.com/office/drawing/2014/main" id="{A19BE6D6-F649-416C-A7AB-CA410C97CAA5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" name="Google Shape;2809;p35">
              <a:extLst>
                <a:ext uri="{FF2B5EF4-FFF2-40B4-BE49-F238E27FC236}">
                  <a16:creationId xmlns:a16="http://schemas.microsoft.com/office/drawing/2014/main" id="{AAE18E19-417E-4A6F-8BB5-64CB6D7FD9C4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3" name="Google Shape;2810;p35">
              <a:extLst>
                <a:ext uri="{FF2B5EF4-FFF2-40B4-BE49-F238E27FC236}">
                  <a16:creationId xmlns:a16="http://schemas.microsoft.com/office/drawing/2014/main" id="{7B25CA22-6DD0-473A-979D-55E5ED1DEBF3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4" name="Google Shape;2811;p35">
              <a:extLst>
                <a:ext uri="{FF2B5EF4-FFF2-40B4-BE49-F238E27FC236}">
                  <a16:creationId xmlns:a16="http://schemas.microsoft.com/office/drawing/2014/main" id="{188DAB29-5307-4857-8FDF-63C834BFA35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5" name="Google Shape;2812;p35">
              <a:extLst>
                <a:ext uri="{FF2B5EF4-FFF2-40B4-BE49-F238E27FC236}">
                  <a16:creationId xmlns:a16="http://schemas.microsoft.com/office/drawing/2014/main" id="{C87E2D87-B205-4780-8D42-20305D10E6B5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6" name="Google Shape;2813;p35">
              <a:extLst>
                <a:ext uri="{FF2B5EF4-FFF2-40B4-BE49-F238E27FC236}">
                  <a16:creationId xmlns:a16="http://schemas.microsoft.com/office/drawing/2014/main" id="{951054DC-59E8-4739-961B-C9B39916AF7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7" name="Google Shape;2814;p35">
              <a:extLst>
                <a:ext uri="{FF2B5EF4-FFF2-40B4-BE49-F238E27FC236}">
                  <a16:creationId xmlns:a16="http://schemas.microsoft.com/office/drawing/2014/main" id="{963C658D-D6AB-4B9B-BAB1-51885189AD3A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2480016" y="1189265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3525104" y="1188755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4570684" y="1191636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5615501" y="1188575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D4D978D2-8306-4547-BA2F-15E5ADB695F8}"/>
              </a:ext>
            </a:extLst>
          </p:cNvPr>
          <p:cNvGrpSpPr/>
          <p:nvPr/>
        </p:nvGrpSpPr>
        <p:grpSpPr>
          <a:xfrm rot="10800000">
            <a:off x="6666252" y="1190985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89FD748E-5C77-4367-9131-4B96F969289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81813099-4BC1-4E09-801F-9DB4C8099895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5A77D7C0-31D7-4334-97E3-6182CD3C4040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DF2CCC56-2697-4806-B07E-79D394BC1430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842D215A-AB38-4267-85B8-B54916DD7E4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AA576001-7FEE-445C-AB83-32806A24D975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BB69DE5D-9F76-483A-A21F-AC6128C56F92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2F029182-D1FC-4112-AFB9-A5B36283772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86CE47FF-157A-4273-AE7C-5E8250EDBC32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9E030CFF-F282-4E7F-8D2C-C20E6E439C66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D58615A2-EF63-4BF6-95FD-119400F80EC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16712AD6-0C00-46B5-96F4-7635E81D30D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C949E024-CA16-4EF8-9ED7-A5877D98ED39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342F9DCF-FB51-4F82-91CF-51AF0961F9BB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0BEB9202-CE31-4ACD-9484-E97E8C1131E0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451B6211-7E52-4F1E-8152-D50529C62ABB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93117E31-C15E-4D2E-AB06-8AF098F08ADC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C769E91C-5A7A-4B7B-A332-93412B7576EF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8EB3F52B-ED05-442A-B7B8-8EBDA067273E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BEE77044-54A3-41D1-A67A-D3AE533AEFB1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D1BB70F8-DED6-4740-9B34-C6A6EE261192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34385129-310C-493C-B9DE-CDCCA2656817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05FB286D-79C5-4FFA-932E-000D39A85D4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8091FD54-D383-4F92-9822-A24C370032B9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011BE2F5-F67C-4828-839E-950EEE3B52DF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9636B602-E301-4CED-8380-B82CEF1D45BC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D2790C4F-C329-4717-8224-6BB4FFFB18FE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4299F59E-484E-448F-834D-C33CBF018984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487323D2-227C-4376-A75A-BC912BCF52E0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6F4530A8-54FA-4D41-BA3C-9423025FA065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490ED3FE-7154-4DA6-B7CC-F66E133B487E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8A5D072-1B19-4AED-832F-29F64587AA3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CEBCFE71-54A6-4D96-8EEC-6A854773FF30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80EAD14B-9704-4987-B27B-4EB8C240F4E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918F3327-9D33-4731-83AF-6333AD70FC50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93A9B363-9AEC-4A2A-8E4E-70D5E9E83587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F5C61F7E-BD29-4178-886B-F3D3EE0423F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CC3925A4-126F-419A-AE79-B052A3C9114C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7AF12A39-8087-42F2-9316-48AD8FD7A16B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030" name="Picture 6" descr="https://d3lqdljps13i2n.cloudfront.net/recursos/80/2561242/imagen_1_1473059329.jpg">
            <a:extLst>
              <a:ext uri="{FF2B5EF4-FFF2-40B4-BE49-F238E27FC236}">
                <a16:creationId xmlns:a16="http://schemas.microsoft.com/office/drawing/2014/main" id="{4FEB78F2-465B-497B-B6FC-B19C979AB6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833" b="90000" l="9923" r="89948">
                        <a14:foregroundMark x1="41366" y1="10167" x2="40593" y2="9833"/>
                        <a14:backgroundMark x1="42912" y1="89500" x2="36340" y2="83000"/>
                        <a14:backgroundMark x1="41366" y1="86333" x2="37242" y2="83667"/>
                        <a14:backgroundMark x1="40335" y1="85333" x2="40335" y2="82667"/>
                        <a14:backgroundMark x1="40464" y1="82667" x2="38660" y2="84833"/>
                        <a14:backgroundMark x1="40593" y1="82667" x2="37371" y2="86667"/>
                        <a14:backgroundMark x1="41108" y1="82667" x2="40077" y2="82000"/>
                        <a14:backgroundMark x1="38144" y1="81000" x2="36211" y2="80667"/>
                        <a14:backgroundMark x1="37242" y1="82500" x2="33119" y2="82500"/>
                        <a14:backgroundMark x1="31830" y1="81333" x2="11469" y2="64167"/>
                        <a14:backgroundMark x1="25644" y1="75500" x2="11469" y2="52167"/>
                        <a14:backgroundMark x1="11469" y1="52167" x2="13918" y2="32833"/>
                        <a14:backgroundMark x1="13918" y1="32833" x2="26933" y2="9833"/>
                        <a14:backgroundMark x1="26933" y1="9833" x2="33119" y2="4000"/>
                        <a14:backgroundMark x1="33119" y1="4000" x2="40722" y2="2667"/>
                        <a14:backgroundMark x1="40722" y1="2667" x2="57345" y2="5667"/>
                        <a14:backgroundMark x1="57345" y1="5667" x2="68943" y2="17833"/>
                        <a14:backgroundMark x1="68943" y1="17833" x2="78608" y2="32667"/>
                        <a14:backgroundMark x1="78608" y1="32667" x2="81057" y2="41667"/>
                        <a14:backgroundMark x1="81057" y1="41667" x2="81057" y2="51333"/>
                        <a14:backgroundMark x1="81057" y1="51333" x2="86727" y2="74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6919" y="1359181"/>
            <a:ext cx="4552338" cy="3520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E12AA4A7-23B2-4A1B-9CE3-56384FA3E07E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2875" b="48063" l="7778" r="90000">
                        <a14:foregroundMark x1="65278" y1="15500" x2="60139" y2="14313"/>
                        <a14:foregroundMark x1="63611" y1="13688" x2="62361" y2="12937"/>
                        <a14:foregroundMark x1="46111" y1="43813" x2="46528" y2="45813"/>
                        <a14:foregroundMark x1="48056" y1="46875" x2="47083" y2="48063"/>
                        <a14:foregroundMark x1="7778" y1="30375" x2="7778" y2="29688"/>
                        <a14:foregroundMark x1="59444" y1="19375" x2="55972" y2="18313"/>
                      </a14:backgroundRemoval>
                    </a14:imgEffect>
                  </a14:imgLayer>
                </a14:imgProps>
              </a:ext>
            </a:extLst>
          </a:blip>
          <a:srcRect t="11457" b="52398"/>
          <a:stretch/>
        </p:blipFill>
        <p:spPr>
          <a:xfrm>
            <a:off x="4689386" y="1594523"/>
            <a:ext cx="3828517" cy="3075133"/>
          </a:xfrm>
          <a:prstGeom prst="rect">
            <a:avLst/>
          </a:prstGeom>
        </p:spPr>
      </p:pic>
      <p:cxnSp>
        <p:nvCxnSpPr>
          <p:cNvPr id="10" name="Conector recto 9">
            <a:extLst>
              <a:ext uri="{FF2B5EF4-FFF2-40B4-BE49-F238E27FC236}">
                <a16:creationId xmlns:a16="http://schemas.microsoft.com/office/drawing/2014/main" id="{C2BA10A3-7BAB-4298-B61C-C85179A0888D}"/>
              </a:ext>
            </a:extLst>
          </p:cNvPr>
          <p:cNvCxnSpPr>
            <a:cxnSpLocks/>
          </p:cNvCxnSpPr>
          <p:nvPr/>
        </p:nvCxnSpPr>
        <p:spPr>
          <a:xfrm flipH="1">
            <a:off x="1022350" y="3571875"/>
            <a:ext cx="381000" cy="301625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6" name="CuadroTexto 15">
            <a:extLst>
              <a:ext uri="{FF2B5EF4-FFF2-40B4-BE49-F238E27FC236}">
                <a16:creationId xmlns:a16="http://schemas.microsoft.com/office/drawing/2014/main" id="{B622864E-9FD6-4765-B570-644BBB9111D6}"/>
              </a:ext>
            </a:extLst>
          </p:cNvPr>
          <p:cNvSpPr txBox="1"/>
          <p:nvPr/>
        </p:nvSpPr>
        <p:spPr>
          <a:xfrm>
            <a:off x="184676" y="3754242"/>
            <a:ext cx="94609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citoesquelet</a:t>
            </a:r>
          </a:p>
        </p:txBody>
      </p:sp>
      <p:cxnSp>
        <p:nvCxnSpPr>
          <p:cNvPr id="421" name="Conector recto 420">
            <a:extLst>
              <a:ext uri="{FF2B5EF4-FFF2-40B4-BE49-F238E27FC236}">
                <a16:creationId xmlns:a16="http://schemas.microsoft.com/office/drawing/2014/main" id="{68E20071-49C1-41F9-8070-7F7218B159EF}"/>
              </a:ext>
            </a:extLst>
          </p:cNvPr>
          <p:cNvCxnSpPr>
            <a:cxnSpLocks/>
          </p:cNvCxnSpPr>
          <p:nvPr/>
        </p:nvCxnSpPr>
        <p:spPr>
          <a:xfrm flipH="1" flipV="1">
            <a:off x="3209507" y="3071813"/>
            <a:ext cx="387670" cy="138112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25" name="Conector recto 424">
            <a:extLst>
              <a:ext uri="{FF2B5EF4-FFF2-40B4-BE49-F238E27FC236}">
                <a16:creationId xmlns:a16="http://schemas.microsoft.com/office/drawing/2014/main" id="{EE72C772-D764-421E-9703-CFD50A6B4B44}"/>
              </a:ext>
            </a:extLst>
          </p:cNvPr>
          <p:cNvCxnSpPr>
            <a:cxnSpLocks/>
          </p:cNvCxnSpPr>
          <p:nvPr/>
        </p:nvCxnSpPr>
        <p:spPr>
          <a:xfrm flipH="1" flipV="1">
            <a:off x="3178433" y="3219306"/>
            <a:ext cx="398985" cy="21575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26" name="CuadroTexto 425">
            <a:extLst>
              <a:ext uri="{FF2B5EF4-FFF2-40B4-BE49-F238E27FC236}">
                <a16:creationId xmlns:a16="http://schemas.microsoft.com/office/drawing/2014/main" id="{3F191145-D7F5-432C-A368-C5C736B1B1F0}"/>
              </a:ext>
            </a:extLst>
          </p:cNvPr>
          <p:cNvSpPr txBox="1"/>
          <p:nvPr/>
        </p:nvSpPr>
        <p:spPr>
          <a:xfrm>
            <a:off x="3509871" y="3113923"/>
            <a:ext cx="89639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centrosoma</a:t>
            </a:r>
          </a:p>
        </p:txBody>
      </p:sp>
      <p:pic>
        <p:nvPicPr>
          <p:cNvPr id="1034" name="Picture 10" descr="Características de las Vacuolas">
            <a:extLst>
              <a:ext uri="{FF2B5EF4-FFF2-40B4-BE49-F238E27FC236}">
                <a16:creationId xmlns:a16="http://schemas.microsoft.com/office/drawing/2014/main" id="{0E67699F-33B6-49F1-9C9C-1CB51D3507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>
                        <a14:foregroundMark x1="36390" y1="30889" x2="32665" y2="31778"/>
                        <a14:backgroundMark x1="46562" y1="55111" x2="16332" y2="59111"/>
                        <a14:backgroundMark x1="58883" y1="58000" x2="48711" y2="82667"/>
                        <a14:backgroundMark x1="48711" y1="82667" x2="55587" y2="87778"/>
                        <a14:backgroundMark x1="55587" y1="87778" x2="77507" y2="84444"/>
                        <a14:backgroundMark x1="77507" y1="84444" x2="67765" y2="72667"/>
                        <a14:backgroundMark x1="67765" y1="72667" x2="49427" y2="66444"/>
                        <a14:backgroundMark x1="49427" y1="66444" x2="55874" y2="56667"/>
                        <a14:backgroundMark x1="55874" y1="56667" x2="85387" y2="45111"/>
                        <a14:backgroundMark x1="85387" y1="45111" x2="43696" y2="42222"/>
                        <a14:backgroundMark x1="43696" y1="42222" x2="50573" y2="29778"/>
                        <a14:backgroundMark x1="50573" y1="29778" x2="59169" y2="24444"/>
                        <a14:backgroundMark x1="59169" y1="24444" x2="57020" y2="35111"/>
                        <a14:backgroundMark x1="57020" y1="35111" x2="32808" y2="76444"/>
                        <a14:backgroundMark x1="32808" y1="76444" x2="41834" y2="70667"/>
                        <a14:backgroundMark x1="41834" y1="70667" x2="70774" y2="32889"/>
                        <a14:backgroundMark x1="62751" y1="31333" x2="26218" y2="48444"/>
                        <a14:backgroundMark x1="26218" y1="48444" x2="34241" y2="53333"/>
                        <a14:backgroundMark x1="34241" y1="53333" x2="49857" y2="50444"/>
                        <a14:backgroundMark x1="49857" y1="50444" x2="75788" y2="28889"/>
                        <a14:backgroundMark x1="75788" y1="28889" x2="80946" y2="41778"/>
                        <a14:backgroundMark x1="80946" y1="41778" x2="82521" y2="73111"/>
                        <a14:backgroundMark x1="85244" y1="53111" x2="68052" y2="73333"/>
                        <a14:backgroundMark x1="68052" y1="73333" x2="67335" y2="76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62" t="16860" r="57082" b="54015"/>
          <a:stretch/>
        </p:blipFill>
        <p:spPr bwMode="auto">
          <a:xfrm>
            <a:off x="2760852" y="3329739"/>
            <a:ext cx="385809" cy="3329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427" name="Conector recto 426">
            <a:extLst>
              <a:ext uri="{FF2B5EF4-FFF2-40B4-BE49-F238E27FC236}">
                <a16:creationId xmlns:a16="http://schemas.microsoft.com/office/drawing/2014/main" id="{76BF9BE5-C929-4FBC-8223-2F93AB50535D}"/>
              </a:ext>
            </a:extLst>
          </p:cNvPr>
          <p:cNvCxnSpPr>
            <a:cxnSpLocks/>
          </p:cNvCxnSpPr>
          <p:nvPr/>
        </p:nvCxnSpPr>
        <p:spPr>
          <a:xfrm flipH="1">
            <a:off x="3064212" y="3496223"/>
            <a:ext cx="573203" cy="1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28" name="CuadroTexto 427">
            <a:extLst>
              <a:ext uri="{FF2B5EF4-FFF2-40B4-BE49-F238E27FC236}">
                <a16:creationId xmlns:a16="http://schemas.microsoft.com/office/drawing/2014/main" id="{31A95AAF-BC17-4D24-9D50-9A81B534EA3C}"/>
              </a:ext>
            </a:extLst>
          </p:cNvPr>
          <p:cNvSpPr txBox="1"/>
          <p:nvPr/>
        </p:nvSpPr>
        <p:spPr>
          <a:xfrm>
            <a:off x="3559709" y="3367839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vacúol</a:t>
            </a:r>
          </a:p>
        </p:txBody>
      </p:sp>
      <p:cxnSp>
        <p:nvCxnSpPr>
          <p:cNvPr id="429" name="Conector recto 428">
            <a:extLst>
              <a:ext uri="{FF2B5EF4-FFF2-40B4-BE49-F238E27FC236}">
                <a16:creationId xmlns:a16="http://schemas.microsoft.com/office/drawing/2014/main" id="{1F052ED6-4A8C-4682-B089-08059C770D5E}"/>
              </a:ext>
            </a:extLst>
          </p:cNvPr>
          <p:cNvCxnSpPr>
            <a:cxnSpLocks/>
          </p:cNvCxnSpPr>
          <p:nvPr/>
        </p:nvCxnSpPr>
        <p:spPr>
          <a:xfrm flipV="1">
            <a:off x="1632738" y="3745254"/>
            <a:ext cx="598936" cy="433046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30" name="CuadroTexto 429">
            <a:extLst>
              <a:ext uri="{FF2B5EF4-FFF2-40B4-BE49-F238E27FC236}">
                <a16:creationId xmlns:a16="http://schemas.microsoft.com/office/drawing/2014/main" id="{119E1C01-3375-42F2-808D-892EDAA19F6B}"/>
              </a:ext>
            </a:extLst>
          </p:cNvPr>
          <p:cNvSpPr txBox="1"/>
          <p:nvPr/>
        </p:nvSpPr>
        <p:spPr>
          <a:xfrm>
            <a:off x="870499" y="4071261"/>
            <a:ext cx="8274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5">
                    <a:lumMod val="75000"/>
                  </a:schemeClr>
                </a:solidFill>
                <a:latin typeface="Oxygen Light" panose="020B0604020202020204" charset="0"/>
              </a:rPr>
              <a:t>mitocondri</a:t>
            </a:r>
          </a:p>
        </p:txBody>
      </p:sp>
      <p:cxnSp>
        <p:nvCxnSpPr>
          <p:cNvPr id="432" name="Conector recto 431">
            <a:extLst>
              <a:ext uri="{FF2B5EF4-FFF2-40B4-BE49-F238E27FC236}">
                <a16:creationId xmlns:a16="http://schemas.microsoft.com/office/drawing/2014/main" id="{6FBD59AA-93C1-4BD4-85E1-7D83AF1EB6B9}"/>
              </a:ext>
            </a:extLst>
          </p:cNvPr>
          <p:cNvCxnSpPr>
            <a:cxnSpLocks/>
          </p:cNvCxnSpPr>
          <p:nvPr/>
        </p:nvCxnSpPr>
        <p:spPr>
          <a:xfrm flipV="1">
            <a:off x="704486" y="3213000"/>
            <a:ext cx="574698" cy="408755"/>
          </a:xfrm>
          <a:prstGeom prst="line">
            <a:avLst/>
          </a:prstGeom>
          <a:ln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33" name="CuadroTexto 432">
            <a:extLst>
              <a:ext uri="{FF2B5EF4-FFF2-40B4-BE49-F238E27FC236}">
                <a16:creationId xmlns:a16="http://schemas.microsoft.com/office/drawing/2014/main" id="{3C4A6F72-F06A-4CE1-8436-464859063D56}"/>
              </a:ext>
            </a:extLst>
          </p:cNvPr>
          <p:cNvSpPr txBox="1"/>
          <p:nvPr/>
        </p:nvSpPr>
        <p:spPr>
          <a:xfrm>
            <a:off x="-51190" y="3525743"/>
            <a:ext cx="814099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900"/>
              </a:lnSpc>
            </a:pPr>
            <a:r>
              <a:rPr lang="es-ES" sz="1050">
                <a:solidFill>
                  <a:schemeClr val="accent6"/>
                </a:solidFill>
                <a:latin typeface="Oxygen Light" panose="020B0604020202020204" charset="0"/>
              </a:rPr>
              <a:t>aparell de Golgi</a:t>
            </a:r>
          </a:p>
        </p:txBody>
      </p:sp>
      <p:cxnSp>
        <p:nvCxnSpPr>
          <p:cNvPr id="434" name="Conector recto 433">
            <a:extLst>
              <a:ext uri="{FF2B5EF4-FFF2-40B4-BE49-F238E27FC236}">
                <a16:creationId xmlns:a16="http://schemas.microsoft.com/office/drawing/2014/main" id="{721A5FA8-135F-4DC5-8A8A-81BE57E2156D}"/>
              </a:ext>
            </a:extLst>
          </p:cNvPr>
          <p:cNvCxnSpPr>
            <a:cxnSpLocks/>
          </p:cNvCxnSpPr>
          <p:nvPr/>
        </p:nvCxnSpPr>
        <p:spPr>
          <a:xfrm flipH="1">
            <a:off x="573178" y="2728913"/>
            <a:ext cx="243590" cy="532745"/>
          </a:xfrm>
          <a:prstGeom prst="line">
            <a:avLst/>
          </a:prstGeom>
          <a:ln/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35" name="CuadroTexto 434">
            <a:extLst>
              <a:ext uri="{FF2B5EF4-FFF2-40B4-BE49-F238E27FC236}">
                <a16:creationId xmlns:a16="http://schemas.microsoft.com/office/drawing/2014/main" id="{4DDC60D5-B842-41E2-B290-280685CA2211}"/>
              </a:ext>
            </a:extLst>
          </p:cNvPr>
          <p:cNvSpPr txBox="1"/>
          <p:nvPr/>
        </p:nvSpPr>
        <p:spPr>
          <a:xfrm>
            <a:off x="-52422" y="3187790"/>
            <a:ext cx="78739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4"/>
                </a:solidFill>
                <a:latin typeface="Oxygen Light" panose="020B0604020202020204" charset="0"/>
              </a:rPr>
              <a:t>lisosomes</a:t>
            </a:r>
          </a:p>
        </p:txBody>
      </p:sp>
      <p:cxnSp>
        <p:nvCxnSpPr>
          <p:cNvPr id="436" name="Conector recto 435">
            <a:extLst>
              <a:ext uri="{FF2B5EF4-FFF2-40B4-BE49-F238E27FC236}">
                <a16:creationId xmlns:a16="http://schemas.microsoft.com/office/drawing/2014/main" id="{A07131DE-0FCF-4835-8540-6553D30325BB}"/>
              </a:ext>
            </a:extLst>
          </p:cNvPr>
          <p:cNvCxnSpPr>
            <a:cxnSpLocks/>
          </p:cNvCxnSpPr>
          <p:nvPr/>
        </p:nvCxnSpPr>
        <p:spPr>
          <a:xfrm flipH="1" flipV="1">
            <a:off x="662484" y="2269331"/>
            <a:ext cx="194285" cy="235638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37" name="CuadroTexto 436">
            <a:extLst>
              <a:ext uri="{FF2B5EF4-FFF2-40B4-BE49-F238E27FC236}">
                <a16:creationId xmlns:a16="http://schemas.microsoft.com/office/drawing/2014/main" id="{F682B209-9189-40E3-9095-9BDB8F8ED3DB}"/>
              </a:ext>
            </a:extLst>
          </p:cNvPr>
          <p:cNvSpPr txBox="1"/>
          <p:nvPr/>
        </p:nvSpPr>
        <p:spPr>
          <a:xfrm>
            <a:off x="-64446" y="2134003"/>
            <a:ext cx="8114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ribosomes</a:t>
            </a:r>
          </a:p>
        </p:txBody>
      </p:sp>
      <p:cxnSp>
        <p:nvCxnSpPr>
          <p:cNvPr id="438" name="Conector recto 437">
            <a:extLst>
              <a:ext uri="{FF2B5EF4-FFF2-40B4-BE49-F238E27FC236}">
                <a16:creationId xmlns:a16="http://schemas.microsoft.com/office/drawing/2014/main" id="{975F4C57-9331-4F97-A6F6-DE1C2BBDE534}"/>
              </a:ext>
            </a:extLst>
          </p:cNvPr>
          <p:cNvCxnSpPr>
            <a:cxnSpLocks/>
          </p:cNvCxnSpPr>
          <p:nvPr/>
        </p:nvCxnSpPr>
        <p:spPr>
          <a:xfrm flipH="1">
            <a:off x="2194203" y="1866722"/>
            <a:ext cx="648037" cy="824091"/>
          </a:xfrm>
          <a:prstGeom prst="line">
            <a:avLst/>
          </a:prstGeom>
          <a:ln>
            <a:solidFill>
              <a:srgbClr val="6600CC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39" name="Conector recto 438">
            <a:extLst>
              <a:ext uri="{FF2B5EF4-FFF2-40B4-BE49-F238E27FC236}">
                <a16:creationId xmlns:a16="http://schemas.microsoft.com/office/drawing/2014/main" id="{711C744A-4688-4E97-B8D4-8F2F064AA010}"/>
              </a:ext>
            </a:extLst>
          </p:cNvPr>
          <p:cNvCxnSpPr>
            <a:cxnSpLocks/>
          </p:cNvCxnSpPr>
          <p:nvPr/>
        </p:nvCxnSpPr>
        <p:spPr>
          <a:xfrm flipH="1">
            <a:off x="2588642" y="1866722"/>
            <a:ext cx="253598" cy="509849"/>
          </a:xfrm>
          <a:prstGeom prst="line">
            <a:avLst/>
          </a:prstGeom>
          <a:ln>
            <a:solidFill>
              <a:srgbClr val="6600CC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40" name="CuadroTexto 439">
            <a:extLst>
              <a:ext uri="{FF2B5EF4-FFF2-40B4-BE49-F238E27FC236}">
                <a16:creationId xmlns:a16="http://schemas.microsoft.com/office/drawing/2014/main" id="{135BA761-48C2-4392-B015-434EA8164CF4}"/>
              </a:ext>
            </a:extLst>
          </p:cNvPr>
          <p:cNvSpPr txBox="1"/>
          <p:nvPr/>
        </p:nvSpPr>
        <p:spPr>
          <a:xfrm>
            <a:off x="2760714" y="1725832"/>
            <a:ext cx="1462260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6600CC"/>
                </a:solidFill>
                <a:latin typeface="Oxygen Light" panose="020B0604020202020204" charset="0"/>
              </a:rPr>
              <a:t>reticle endoplasmàtic</a:t>
            </a:r>
          </a:p>
          <a:p>
            <a:r>
              <a:rPr lang="es-ES" sz="1050">
                <a:solidFill>
                  <a:srgbClr val="6600CC"/>
                </a:solidFill>
                <a:latin typeface="Oxygen Light" panose="020B0604020202020204" charset="0"/>
              </a:rPr>
              <a:t>(llis i rugòs)</a:t>
            </a:r>
          </a:p>
        </p:txBody>
      </p:sp>
      <p:cxnSp>
        <p:nvCxnSpPr>
          <p:cNvPr id="444" name="Conector recto 443">
            <a:extLst>
              <a:ext uri="{FF2B5EF4-FFF2-40B4-BE49-F238E27FC236}">
                <a16:creationId xmlns:a16="http://schemas.microsoft.com/office/drawing/2014/main" id="{81355307-E68B-4FF5-9BF4-42FDEBECE6E1}"/>
              </a:ext>
            </a:extLst>
          </p:cNvPr>
          <p:cNvCxnSpPr>
            <a:cxnSpLocks/>
          </p:cNvCxnSpPr>
          <p:nvPr/>
        </p:nvCxnSpPr>
        <p:spPr>
          <a:xfrm flipH="1" flipV="1">
            <a:off x="1228102" y="1883569"/>
            <a:ext cx="175607" cy="60563"/>
          </a:xfrm>
          <a:prstGeom prst="line">
            <a:avLst/>
          </a:prstGeom>
          <a:ln>
            <a:solidFill>
              <a:srgbClr val="CC00FF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45" name="CuadroTexto 444">
            <a:extLst>
              <a:ext uri="{FF2B5EF4-FFF2-40B4-BE49-F238E27FC236}">
                <a16:creationId xmlns:a16="http://schemas.microsoft.com/office/drawing/2014/main" id="{C2802484-C712-4B76-BF33-AADF155B5B2A}"/>
              </a:ext>
            </a:extLst>
          </p:cNvPr>
          <p:cNvSpPr txBox="1"/>
          <p:nvPr/>
        </p:nvSpPr>
        <p:spPr>
          <a:xfrm>
            <a:off x="21732" y="1732622"/>
            <a:ext cx="13051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CC00FF"/>
                </a:solidFill>
                <a:latin typeface="Oxygen Light" panose="020B0604020202020204" charset="0"/>
              </a:rPr>
              <a:t>membrana nuclear</a:t>
            </a:r>
          </a:p>
        </p:txBody>
      </p:sp>
      <p:cxnSp>
        <p:nvCxnSpPr>
          <p:cNvPr id="446" name="Conector recto 445">
            <a:extLst>
              <a:ext uri="{FF2B5EF4-FFF2-40B4-BE49-F238E27FC236}">
                <a16:creationId xmlns:a16="http://schemas.microsoft.com/office/drawing/2014/main" id="{237A1938-F6B8-4047-B1C0-2492FB893531}"/>
              </a:ext>
            </a:extLst>
          </p:cNvPr>
          <p:cNvCxnSpPr>
            <a:cxnSpLocks/>
          </p:cNvCxnSpPr>
          <p:nvPr/>
        </p:nvCxnSpPr>
        <p:spPr>
          <a:xfrm flipH="1">
            <a:off x="2024324" y="1728297"/>
            <a:ext cx="313087" cy="382752"/>
          </a:xfrm>
          <a:prstGeom prst="line">
            <a:avLst/>
          </a:prstGeom>
          <a:ln>
            <a:solidFill>
              <a:srgbClr val="CC99FF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47" name="CuadroTexto 446">
            <a:extLst>
              <a:ext uri="{FF2B5EF4-FFF2-40B4-BE49-F238E27FC236}">
                <a16:creationId xmlns:a16="http://schemas.microsoft.com/office/drawing/2014/main" id="{585C4A76-798F-4A71-B60D-58FF8C74BC4C}"/>
              </a:ext>
            </a:extLst>
          </p:cNvPr>
          <p:cNvSpPr txBox="1"/>
          <p:nvPr/>
        </p:nvSpPr>
        <p:spPr>
          <a:xfrm>
            <a:off x="2255557" y="1561310"/>
            <a:ext cx="114005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CC99FF"/>
                </a:solidFill>
                <a:latin typeface="Oxygen Light" panose="020B0604020202020204" charset="0"/>
              </a:rPr>
              <a:t>material genètic</a:t>
            </a:r>
          </a:p>
        </p:txBody>
      </p:sp>
      <p:cxnSp>
        <p:nvCxnSpPr>
          <p:cNvPr id="448" name="Conector recto 447">
            <a:extLst>
              <a:ext uri="{FF2B5EF4-FFF2-40B4-BE49-F238E27FC236}">
                <a16:creationId xmlns:a16="http://schemas.microsoft.com/office/drawing/2014/main" id="{E26D894E-90BC-44FB-BE2A-22CDE094859E}"/>
              </a:ext>
            </a:extLst>
          </p:cNvPr>
          <p:cNvCxnSpPr>
            <a:cxnSpLocks/>
          </p:cNvCxnSpPr>
          <p:nvPr/>
        </p:nvCxnSpPr>
        <p:spPr>
          <a:xfrm flipH="1">
            <a:off x="3586993" y="3845832"/>
            <a:ext cx="121470" cy="92833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49" name="CuadroTexto 448">
            <a:extLst>
              <a:ext uri="{FF2B5EF4-FFF2-40B4-BE49-F238E27FC236}">
                <a16:creationId xmlns:a16="http://schemas.microsoft.com/office/drawing/2014/main" id="{2777C4D6-7C89-4EC0-8624-A48155E4B097}"/>
              </a:ext>
            </a:extLst>
          </p:cNvPr>
          <p:cNvSpPr txBox="1"/>
          <p:nvPr/>
        </p:nvSpPr>
        <p:spPr>
          <a:xfrm>
            <a:off x="3625878" y="3722687"/>
            <a:ext cx="59503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*</a:t>
            </a: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flagel</a:t>
            </a:r>
          </a:p>
        </p:txBody>
      </p:sp>
      <p:cxnSp>
        <p:nvCxnSpPr>
          <p:cNvPr id="450" name="Conector recto 449">
            <a:extLst>
              <a:ext uri="{FF2B5EF4-FFF2-40B4-BE49-F238E27FC236}">
                <a16:creationId xmlns:a16="http://schemas.microsoft.com/office/drawing/2014/main" id="{E974FC7A-8D6D-4037-89B7-DB08BF796015}"/>
              </a:ext>
            </a:extLst>
          </p:cNvPr>
          <p:cNvCxnSpPr>
            <a:cxnSpLocks/>
          </p:cNvCxnSpPr>
          <p:nvPr/>
        </p:nvCxnSpPr>
        <p:spPr>
          <a:xfrm flipV="1">
            <a:off x="3427260" y="2669766"/>
            <a:ext cx="301220" cy="47199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51" name="CuadroTexto 450">
            <a:extLst>
              <a:ext uri="{FF2B5EF4-FFF2-40B4-BE49-F238E27FC236}">
                <a16:creationId xmlns:a16="http://schemas.microsoft.com/office/drawing/2014/main" id="{87996850-F8D9-49F9-A050-18D8BE1F90EB}"/>
              </a:ext>
            </a:extLst>
          </p:cNvPr>
          <p:cNvSpPr txBox="1"/>
          <p:nvPr/>
        </p:nvSpPr>
        <p:spPr>
          <a:xfrm>
            <a:off x="3647950" y="2554951"/>
            <a:ext cx="854922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membrana plasmàtica</a:t>
            </a:r>
          </a:p>
        </p:txBody>
      </p:sp>
      <p:cxnSp>
        <p:nvCxnSpPr>
          <p:cNvPr id="452" name="Conector recto 451">
            <a:extLst>
              <a:ext uri="{FF2B5EF4-FFF2-40B4-BE49-F238E27FC236}">
                <a16:creationId xmlns:a16="http://schemas.microsoft.com/office/drawing/2014/main" id="{5D4E6201-6965-4C66-B286-5A49CDCB5EAC}"/>
              </a:ext>
            </a:extLst>
          </p:cNvPr>
          <p:cNvCxnSpPr>
            <a:cxnSpLocks/>
          </p:cNvCxnSpPr>
          <p:nvPr/>
        </p:nvCxnSpPr>
        <p:spPr>
          <a:xfrm flipV="1">
            <a:off x="3216997" y="2324100"/>
            <a:ext cx="307253" cy="48261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53" name="CuadroTexto 452">
            <a:extLst>
              <a:ext uri="{FF2B5EF4-FFF2-40B4-BE49-F238E27FC236}">
                <a16:creationId xmlns:a16="http://schemas.microsoft.com/office/drawing/2014/main" id="{347E315C-0BBD-4D6D-B234-40B44CA41B73}"/>
              </a:ext>
            </a:extLst>
          </p:cNvPr>
          <p:cNvSpPr txBox="1"/>
          <p:nvPr/>
        </p:nvSpPr>
        <p:spPr>
          <a:xfrm>
            <a:off x="3436044" y="2205650"/>
            <a:ext cx="47961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*</a:t>
            </a: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cilis</a:t>
            </a:r>
          </a:p>
        </p:txBody>
      </p:sp>
      <p:cxnSp>
        <p:nvCxnSpPr>
          <p:cNvPr id="454" name="Conector recto 453">
            <a:extLst>
              <a:ext uri="{FF2B5EF4-FFF2-40B4-BE49-F238E27FC236}">
                <a16:creationId xmlns:a16="http://schemas.microsoft.com/office/drawing/2014/main" id="{38A91AED-3E06-4C5D-80F0-8CF365F2204A}"/>
              </a:ext>
            </a:extLst>
          </p:cNvPr>
          <p:cNvCxnSpPr>
            <a:cxnSpLocks/>
          </p:cNvCxnSpPr>
          <p:nvPr/>
        </p:nvCxnSpPr>
        <p:spPr>
          <a:xfrm flipH="1" flipV="1">
            <a:off x="7496138" y="3143839"/>
            <a:ext cx="574582" cy="265681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55" name="CuadroTexto 454">
            <a:extLst>
              <a:ext uri="{FF2B5EF4-FFF2-40B4-BE49-F238E27FC236}">
                <a16:creationId xmlns:a16="http://schemas.microsoft.com/office/drawing/2014/main" id="{C1A30277-BE85-4487-952B-779687BAFBBD}"/>
              </a:ext>
            </a:extLst>
          </p:cNvPr>
          <p:cNvSpPr txBox="1"/>
          <p:nvPr/>
        </p:nvSpPr>
        <p:spPr>
          <a:xfrm>
            <a:off x="7992429" y="3276130"/>
            <a:ext cx="81144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5"/>
                </a:solidFill>
                <a:latin typeface="Oxygen Light" panose="020B0604020202020204" charset="0"/>
              </a:rPr>
              <a:t>ribosomes</a:t>
            </a:r>
          </a:p>
        </p:txBody>
      </p:sp>
      <p:cxnSp>
        <p:nvCxnSpPr>
          <p:cNvPr id="456" name="Conector recto 455">
            <a:extLst>
              <a:ext uri="{FF2B5EF4-FFF2-40B4-BE49-F238E27FC236}">
                <a16:creationId xmlns:a16="http://schemas.microsoft.com/office/drawing/2014/main" id="{11E181B2-0F69-4EA0-9DD3-A2CC61E109CA}"/>
              </a:ext>
            </a:extLst>
          </p:cNvPr>
          <p:cNvCxnSpPr>
            <a:cxnSpLocks/>
          </p:cNvCxnSpPr>
          <p:nvPr/>
        </p:nvCxnSpPr>
        <p:spPr>
          <a:xfrm flipV="1">
            <a:off x="5151795" y="3151697"/>
            <a:ext cx="571254" cy="511010"/>
          </a:xfrm>
          <a:prstGeom prst="line">
            <a:avLst/>
          </a:prstGeom>
          <a:ln/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57" name="CuadroTexto 456">
            <a:extLst>
              <a:ext uri="{FF2B5EF4-FFF2-40B4-BE49-F238E27FC236}">
                <a16:creationId xmlns:a16="http://schemas.microsoft.com/office/drawing/2014/main" id="{572D0EC3-C248-4E18-AD26-91BE3B1929CF}"/>
              </a:ext>
            </a:extLst>
          </p:cNvPr>
          <p:cNvSpPr txBox="1"/>
          <p:nvPr/>
        </p:nvSpPr>
        <p:spPr>
          <a:xfrm>
            <a:off x="4392855" y="3540833"/>
            <a:ext cx="84670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cloroplasts</a:t>
            </a:r>
          </a:p>
        </p:txBody>
      </p:sp>
      <p:cxnSp>
        <p:nvCxnSpPr>
          <p:cNvPr id="458" name="Conector recto 457">
            <a:extLst>
              <a:ext uri="{FF2B5EF4-FFF2-40B4-BE49-F238E27FC236}">
                <a16:creationId xmlns:a16="http://schemas.microsoft.com/office/drawing/2014/main" id="{07ACE6F4-E45A-41C2-BE80-EB661CEBB93A}"/>
              </a:ext>
            </a:extLst>
          </p:cNvPr>
          <p:cNvCxnSpPr>
            <a:cxnSpLocks/>
          </p:cNvCxnSpPr>
          <p:nvPr/>
        </p:nvCxnSpPr>
        <p:spPr>
          <a:xfrm flipV="1">
            <a:off x="5924842" y="3681759"/>
            <a:ext cx="354746" cy="313897"/>
          </a:xfrm>
          <a:prstGeom prst="line">
            <a:avLst/>
          </a:prstGeom>
          <a:ln>
            <a:solidFill>
              <a:schemeClr val="accent5">
                <a:lumMod val="75000"/>
              </a:schemeClr>
            </a:solidFill>
          </a:ln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459" name="CuadroTexto 458">
            <a:extLst>
              <a:ext uri="{FF2B5EF4-FFF2-40B4-BE49-F238E27FC236}">
                <a16:creationId xmlns:a16="http://schemas.microsoft.com/office/drawing/2014/main" id="{50438682-7875-46F9-9A85-D919CBFE977D}"/>
              </a:ext>
            </a:extLst>
          </p:cNvPr>
          <p:cNvSpPr txBox="1"/>
          <p:nvPr/>
        </p:nvSpPr>
        <p:spPr>
          <a:xfrm>
            <a:off x="5176456" y="3900611"/>
            <a:ext cx="82747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5">
                    <a:lumMod val="75000"/>
                  </a:schemeClr>
                </a:solidFill>
                <a:latin typeface="Oxygen Light" panose="020B0604020202020204" charset="0"/>
              </a:rPr>
              <a:t>mitocondri</a:t>
            </a:r>
          </a:p>
        </p:txBody>
      </p:sp>
      <p:cxnSp>
        <p:nvCxnSpPr>
          <p:cNvPr id="462" name="Conector recto 461">
            <a:extLst>
              <a:ext uri="{FF2B5EF4-FFF2-40B4-BE49-F238E27FC236}">
                <a16:creationId xmlns:a16="http://schemas.microsoft.com/office/drawing/2014/main" id="{56EE49FA-550B-4295-BA03-A2F4B338A8C9}"/>
              </a:ext>
            </a:extLst>
          </p:cNvPr>
          <p:cNvCxnSpPr>
            <a:cxnSpLocks/>
          </p:cNvCxnSpPr>
          <p:nvPr/>
        </p:nvCxnSpPr>
        <p:spPr>
          <a:xfrm flipH="1" flipV="1">
            <a:off x="7229240" y="3303015"/>
            <a:ext cx="554189" cy="491734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63" name="CuadroTexto 462">
            <a:extLst>
              <a:ext uri="{FF2B5EF4-FFF2-40B4-BE49-F238E27FC236}">
                <a16:creationId xmlns:a16="http://schemas.microsoft.com/office/drawing/2014/main" id="{30054BEA-2F45-49D4-BC9E-D315129E8D5E}"/>
              </a:ext>
            </a:extLst>
          </p:cNvPr>
          <p:cNvSpPr txBox="1"/>
          <p:nvPr/>
        </p:nvSpPr>
        <p:spPr>
          <a:xfrm>
            <a:off x="7696107" y="3678703"/>
            <a:ext cx="89639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centrosoma</a:t>
            </a:r>
          </a:p>
        </p:txBody>
      </p:sp>
      <p:cxnSp>
        <p:nvCxnSpPr>
          <p:cNvPr id="464" name="Conector recto 463">
            <a:extLst>
              <a:ext uri="{FF2B5EF4-FFF2-40B4-BE49-F238E27FC236}">
                <a16:creationId xmlns:a16="http://schemas.microsoft.com/office/drawing/2014/main" id="{008BC425-D82F-4D85-AEC4-26C133C9028D}"/>
              </a:ext>
            </a:extLst>
          </p:cNvPr>
          <p:cNvCxnSpPr>
            <a:cxnSpLocks/>
          </p:cNvCxnSpPr>
          <p:nvPr/>
        </p:nvCxnSpPr>
        <p:spPr>
          <a:xfrm flipH="1" flipV="1">
            <a:off x="6791468" y="3441706"/>
            <a:ext cx="653871" cy="585863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65" name="CuadroTexto 464">
            <a:extLst>
              <a:ext uri="{FF2B5EF4-FFF2-40B4-BE49-F238E27FC236}">
                <a16:creationId xmlns:a16="http://schemas.microsoft.com/office/drawing/2014/main" id="{A109A06A-E611-4C7B-AF3E-400FBBECEB27}"/>
              </a:ext>
            </a:extLst>
          </p:cNvPr>
          <p:cNvSpPr txBox="1"/>
          <p:nvPr/>
        </p:nvSpPr>
        <p:spPr>
          <a:xfrm>
            <a:off x="7368086" y="3927123"/>
            <a:ext cx="57419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vacúol</a:t>
            </a:r>
          </a:p>
        </p:txBody>
      </p:sp>
      <p:sp>
        <p:nvSpPr>
          <p:cNvPr id="469" name="CuadroTexto 468">
            <a:extLst>
              <a:ext uri="{FF2B5EF4-FFF2-40B4-BE49-F238E27FC236}">
                <a16:creationId xmlns:a16="http://schemas.microsoft.com/office/drawing/2014/main" id="{727C94B7-C4A3-4F07-A728-2BCC4401B6A0}"/>
              </a:ext>
            </a:extLst>
          </p:cNvPr>
          <p:cNvSpPr txBox="1"/>
          <p:nvPr/>
        </p:nvSpPr>
        <p:spPr>
          <a:xfrm>
            <a:off x="3992432" y="2342713"/>
            <a:ext cx="1462260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s-ES" sz="1050">
                <a:solidFill>
                  <a:srgbClr val="6600CC"/>
                </a:solidFill>
                <a:latin typeface="Oxygen Light" panose="020B0604020202020204" charset="0"/>
              </a:rPr>
              <a:t>reticle endoplasmàtic</a:t>
            </a:r>
          </a:p>
          <a:p>
            <a:pPr algn="r"/>
            <a:r>
              <a:rPr lang="es-ES" sz="1050">
                <a:solidFill>
                  <a:srgbClr val="6600CC"/>
                </a:solidFill>
                <a:latin typeface="Oxygen Light" panose="020B0604020202020204" charset="0"/>
              </a:rPr>
              <a:t>(llis i rugòs)</a:t>
            </a:r>
          </a:p>
        </p:txBody>
      </p:sp>
      <p:cxnSp>
        <p:nvCxnSpPr>
          <p:cNvPr id="470" name="Conector recto 469">
            <a:extLst>
              <a:ext uri="{FF2B5EF4-FFF2-40B4-BE49-F238E27FC236}">
                <a16:creationId xmlns:a16="http://schemas.microsoft.com/office/drawing/2014/main" id="{00B72AB9-F0A4-4B3D-99DD-C1463AF44599}"/>
              </a:ext>
            </a:extLst>
          </p:cNvPr>
          <p:cNvCxnSpPr>
            <a:cxnSpLocks/>
          </p:cNvCxnSpPr>
          <p:nvPr/>
        </p:nvCxnSpPr>
        <p:spPr>
          <a:xfrm flipH="1" flipV="1">
            <a:off x="5377836" y="2488758"/>
            <a:ext cx="1119827" cy="194623"/>
          </a:xfrm>
          <a:prstGeom prst="line">
            <a:avLst/>
          </a:prstGeom>
          <a:ln>
            <a:solidFill>
              <a:srgbClr val="6600CC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73" name="Conector recto 472">
            <a:extLst>
              <a:ext uri="{FF2B5EF4-FFF2-40B4-BE49-F238E27FC236}">
                <a16:creationId xmlns:a16="http://schemas.microsoft.com/office/drawing/2014/main" id="{B80DF592-EE1D-48BE-819C-B8FC76340BF8}"/>
              </a:ext>
            </a:extLst>
          </p:cNvPr>
          <p:cNvCxnSpPr>
            <a:cxnSpLocks/>
          </p:cNvCxnSpPr>
          <p:nvPr/>
        </p:nvCxnSpPr>
        <p:spPr>
          <a:xfrm flipH="1" flipV="1">
            <a:off x="5377836" y="2487503"/>
            <a:ext cx="1087645" cy="244555"/>
          </a:xfrm>
          <a:prstGeom prst="line">
            <a:avLst/>
          </a:prstGeom>
          <a:ln>
            <a:solidFill>
              <a:srgbClr val="6600CC"/>
            </a:solidFill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480" name="Conector recto 479">
            <a:extLst>
              <a:ext uri="{FF2B5EF4-FFF2-40B4-BE49-F238E27FC236}">
                <a16:creationId xmlns:a16="http://schemas.microsoft.com/office/drawing/2014/main" id="{3735B11A-ABD4-4366-8729-6F566A6663EE}"/>
              </a:ext>
            </a:extLst>
          </p:cNvPr>
          <p:cNvCxnSpPr>
            <a:cxnSpLocks/>
          </p:cNvCxnSpPr>
          <p:nvPr/>
        </p:nvCxnSpPr>
        <p:spPr>
          <a:xfrm flipH="1" flipV="1">
            <a:off x="6037408" y="1933581"/>
            <a:ext cx="98247" cy="304000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81" name="CuadroTexto 480">
            <a:extLst>
              <a:ext uri="{FF2B5EF4-FFF2-40B4-BE49-F238E27FC236}">
                <a16:creationId xmlns:a16="http://schemas.microsoft.com/office/drawing/2014/main" id="{1FE2EC2D-30B8-4A21-9D39-8B9FA17CC339}"/>
              </a:ext>
            </a:extLst>
          </p:cNvPr>
          <p:cNvSpPr txBox="1"/>
          <p:nvPr/>
        </p:nvSpPr>
        <p:spPr>
          <a:xfrm>
            <a:off x="5245655" y="1733391"/>
            <a:ext cx="912429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889AE4"/>
                </a:solidFill>
                <a:latin typeface="Oxygen Light" panose="020B0604020202020204" charset="0"/>
              </a:rPr>
              <a:t>citoesquelet</a:t>
            </a:r>
          </a:p>
        </p:txBody>
      </p:sp>
      <p:cxnSp>
        <p:nvCxnSpPr>
          <p:cNvPr id="483" name="Conector recto 482">
            <a:extLst>
              <a:ext uri="{FF2B5EF4-FFF2-40B4-BE49-F238E27FC236}">
                <a16:creationId xmlns:a16="http://schemas.microsoft.com/office/drawing/2014/main" id="{76DE32AC-C004-4A97-8C2E-0ABB6EF96F1B}"/>
              </a:ext>
            </a:extLst>
          </p:cNvPr>
          <p:cNvCxnSpPr>
            <a:cxnSpLocks/>
          </p:cNvCxnSpPr>
          <p:nvPr/>
        </p:nvCxnSpPr>
        <p:spPr>
          <a:xfrm>
            <a:off x="7456936" y="2826227"/>
            <a:ext cx="535493" cy="152680"/>
          </a:xfrm>
          <a:prstGeom prst="line">
            <a:avLst/>
          </a:prstGeom>
          <a:ln/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84" name="CuadroTexto 483">
            <a:extLst>
              <a:ext uri="{FF2B5EF4-FFF2-40B4-BE49-F238E27FC236}">
                <a16:creationId xmlns:a16="http://schemas.microsoft.com/office/drawing/2014/main" id="{5E30BF0D-A9C3-4EA8-946D-2E0424953A7D}"/>
              </a:ext>
            </a:extLst>
          </p:cNvPr>
          <p:cNvSpPr txBox="1"/>
          <p:nvPr/>
        </p:nvSpPr>
        <p:spPr>
          <a:xfrm>
            <a:off x="7897784" y="2894794"/>
            <a:ext cx="1141441" cy="209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900"/>
              </a:lnSpc>
            </a:pPr>
            <a:r>
              <a:rPr lang="es-ES" sz="1050">
                <a:solidFill>
                  <a:schemeClr val="accent6"/>
                </a:solidFill>
                <a:latin typeface="Oxygen Light" panose="020B0604020202020204" charset="0"/>
              </a:rPr>
              <a:t>aparell de Golgi</a:t>
            </a:r>
          </a:p>
        </p:txBody>
      </p:sp>
      <p:cxnSp>
        <p:nvCxnSpPr>
          <p:cNvPr id="487" name="Conector recto 486">
            <a:extLst>
              <a:ext uri="{FF2B5EF4-FFF2-40B4-BE49-F238E27FC236}">
                <a16:creationId xmlns:a16="http://schemas.microsoft.com/office/drawing/2014/main" id="{31617CCC-3B57-42D6-8C36-783310D85A9A}"/>
              </a:ext>
            </a:extLst>
          </p:cNvPr>
          <p:cNvCxnSpPr>
            <a:cxnSpLocks/>
          </p:cNvCxnSpPr>
          <p:nvPr/>
        </p:nvCxnSpPr>
        <p:spPr>
          <a:xfrm flipV="1">
            <a:off x="759626" y="3673919"/>
            <a:ext cx="792935" cy="592868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88" name="CuadroTexto 487">
            <a:extLst>
              <a:ext uri="{FF2B5EF4-FFF2-40B4-BE49-F238E27FC236}">
                <a16:creationId xmlns:a16="http://schemas.microsoft.com/office/drawing/2014/main" id="{4E3A4762-1590-41BF-A083-CAE0CFDBC4CB}"/>
              </a:ext>
            </a:extLst>
          </p:cNvPr>
          <p:cNvSpPr txBox="1"/>
          <p:nvPr/>
        </p:nvSpPr>
        <p:spPr>
          <a:xfrm>
            <a:off x="8028" y="4183158"/>
            <a:ext cx="854922" cy="209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citoplasma</a:t>
            </a:r>
          </a:p>
        </p:txBody>
      </p:sp>
      <p:cxnSp>
        <p:nvCxnSpPr>
          <p:cNvPr id="493" name="Conector recto 492">
            <a:extLst>
              <a:ext uri="{FF2B5EF4-FFF2-40B4-BE49-F238E27FC236}">
                <a16:creationId xmlns:a16="http://schemas.microsoft.com/office/drawing/2014/main" id="{A0A83CCC-3811-48FD-8E04-05D2A2FE59F6}"/>
              </a:ext>
            </a:extLst>
          </p:cNvPr>
          <p:cNvCxnSpPr>
            <a:cxnSpLocks/>
          </p:cNvCxnSpPr>
          <p:nvPr/>
        </p:nvCxnSpPr>
        <p:spPr>
          <a:xfrm flipH="1">
            <a:off x="7702373" y="2655222"/>
            <a:ext cx="368347" cy="49447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494" name="CuadroTexto 493">
            <a:extLst>
              <a:ext uri="{FF2B5EF4-FFF2-40B4-BE49-F238E27FC236}">
                <a16:creationId xmlns:a16="http://schemas.microsoft.com/office/drawing/2014/main" id="{8D59F807-856C-49D4-A118-922F68EBF27B}"/>
              </a:ext>
            </a:extLst>
          </p:cNvPr>
          <p:cNvSpPr txBox="1"/>
          <p:nvPr/>
        </p:nvSpPr>
        <p:spPr>
          <a:xfrm>
            <a:off x="7994653" y="2561176"/>
            <a:ext cx="854922" cy="209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citoplasma</a:t>
            </a:r>
          </a:p>
        </p:txBody>
      </p:sp>
      <p:cxnSp>
        <p:nvCxnSpPr>
          <p:cNvPr id="496" name="Conector recto 495">
            <a:extLst>
              <a:ext uri="{FF2B5EF4-FFF2-40B4-BE49-F238E27FC236}">
                <a16:creationId xmlns:a16="http://schemas.microsoft.com/office/drawing/2014/main" id="{CD036ED6-79F9-469E-BFA4-9E96549FB6F2}"/>
              </a:ext>
            </a:extLst>
          </p:cNvPr>
          <p:cNvCxnSpPr>
            <a:cxnSpLocks/>
          </p:cNvCxnSpPr>
          <p:nvPr/>
        </p:nvCxnSpPr>
        <p:spPr>
          <a:xfrm flipH="1">
            <a:off x="7272717" y="1790150"/>
            <a:ext cx="292651" cy="219782"/>
          </a:xfrm>
          <a:prstGeom prst="line">
            <a:avLst/>
          </a:prstGeom>
          <a:ln>
            <a:solidFill>
              <a:srgbClr val="CC00FF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499" name="Conector recto 498">
            <a:extLst>
              <a:ext uri="{FF2B5EF4-FFF2-40B4-BE49-F238E27FC236}">
                <a16:creationId xmlns:a16="http://schemas.microsoft.com/office/drawing/2014/main" id="{D327889D-0872-4BF6-B4C4-2EE77FB3A69D}"/>
              </a:ext>
            </a:extLst>
          </p:cNvPr>
          <p:cNvCxnSpPr>
            <a:cxnSpLocks/>
          </p:cNvCxnSpPr>
          <p:nvPr/>
        </p:nvCxnSpPr>
        <p:spPr>
          <a:xfrm flipH="1" flipV="1">
            <a:off x="6418031" y="1723125"/>
            <a:ext cx="465907" cy="427573"/>
          </a:xfrm>
          <a:prstGeom prst="line">
            <a:avLst/>
          </a:prstGeom>
          <a:ln>
            <a:solidFill>
              <a:srgbClr val="CC99FF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501" name="CuadroTexto 500">
            <a:extLst>
              <a:ext uri="{FF2B5EF4-FFF2-40B4-BE49-F238E27FC236}">
                <a16:creationId xmlns:a16="http://schemas.microsoft.com/office/drawing/2014/main" id="{7DA6B3A3-840C-4B36-9B0B-891484EB9072}"/>
              </a:ext>
            </a:extLst>
          </p:cNvPr>
          <p:cNvSpPr txBox="1"/>
          <p:nvPr/>
        </p:nvSpPr>
        <p:spPr>
          <a:xfrm>
            <a:off x="5368271" y="1574282"/>
            <a:ext cx="114005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CC99FF"/>
                </a:solidFill>
                <a:latin typeface="Oxygen Light" panose="020B0604020202020204" charset="0"/>
              </a:rPr>
              <a:t>material genètic</a:t>
            </a:r>
          </a:p>
        </p:txBody>
      </p:sp>
      <p:sp>
        <p:nvSpPr>
          <p:cNvPr id="503" name="CuadroTexto 502">
            <a:extLst>
              <a:ext uri="{FF2B5EF4-FFF2-40B4-BE49-F238E27FC236}">
                <a16:creationId xmlns:a16="http://schemas.microsoft.com/office/drawing/2014/main" id="{7D0E3383-63F0-4EF3-95F8-BA7EAE6FD49E}"/>
              </a:ext>
            </a:extLst>
          </p:cNvPr>
          <p:cNvSpPr txBox="1"/>
          <p:nvPr/>
        </p:nvSpPr>
        <p:spPr>
          <a:xfrm>
            <a:off x="7491723" y="1662394"/>
            <a:ext cx="13051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rgbClr val="CC00FF"/>
                </a:solidFill>
                <a:latin typeface="Oxygen Light" panose="020B0604020202020204" charset="0"/>
              </a:rPr>
              <a:t>membrana nuclear</a:t>
            </a:r>
          </a:p>
        </p:txBody>
      </p:sp>
      <p:cxnSp>
        <p:nvCxnSpPr>
          <p:cNvPr id="504" name="Conector recto 503">
            <a:extLst>
              <a:ext uri="{FF2B5EF4-FFF2-40B4-BE49-F238E27FC236}">
                <a16:creationId xmlns:a16="http://schemas.microsoft.com/office/drawing/2014/main" id="{AADE8004-A1E2-4FF3-94AA-126D980C2781}"/>
              </a:ext>
            </a:extLst>
          </p:cNvPr>
          <p:cNvCxnSpPr>
            <a:cxnSpLocks/>
          </p:cNvCxnSpPr>
          <p:nvPr/>
        </p:nvCxnSpPr>
        <p:spPr>
          <a:xfrm flipH="1">
            <a:off x="7835089" y="2312756"/>
            <a:ext cx="432611" cy="66247"/>
          </a:xfrm>
          <a:prstGeom prst="line">
            <a:avLst/>
          </a:prstGeom>
          <a:ln/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05" name="CuadroTexto 504">
            <a:extLst>
              <a:ext uri="{FF2B5EF4-FFF2-40B4-BE49-F238E27FC236}">
                <a16:creationId xmlns:a16="http://schemas.microsoft.com/office/drawing/2014/main" id="{0955BA01-5CBC-4722-A9CE-A12002F239D0}"/>
              </a:ext>
            </a:extLst>
          </p:cNvPr>
          <p:cNvSpPr txBox="1"/>
          <p:nvPr/>
        </p:nvSpPr>
        <p:spPr>
          <a:xfrm>
            <a:off x="8192518" y="2165808"/>
            <a:ext cx="99899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s-ES" sz="1050">
                <a:solidFill>
                  <a:schemeClr val="accent3"/>
                </a:solidFill>
                <a:latin typeface="Oxygen Light" panose="020B0604020202020204" charset="0"/>
              </a:rPr>
              <a:t>paret cel·lular</a:t>
            </a:r>
          </a:p>
        </p:txBody>
      </p:sp>
      <p:cxnSp>
        <p:nvCxnSpPr>
          <p:cNvPr id="508" name="Conector recto 507">
            <a:extLst>
              <a:ext uri="{FF2B5EF4-FFF2-40B4-BE49-F238E27FC236}">
                <a16:creationId xmlns:a16="http://schemas.microsoft.com/office/drawing/2014/main" id="{59F34C83-537A-4758-836D-06763BDFBA01}"/>
              </a:ext>
            </a:extLst>
          </p:cNvPr>
          <p:cNvCxnSpPr>
            <a:cxnSpLocks/>
          </p:cNvCxnSpPr>
          <p:nvPr/>
        </p:nvCxnSpPr>
        <p:spPr>
          <a:xfrm flipV="1">
            <a:off x="5069456" y="3581884"/>
            <a:ext cx="657519" cy="433968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509" name="CuadroTexto 508">
            <a:extLst>
              <a:ext uri="{FF2B5EF4-FFF2-40B4-BE49-F238E27FC236}">
                <a16:creationId xmlns:a16="http://schemas.microsoft.com/office/drawing/2014/main" id="{8316959E-C645-4551-BD0B-B9E5B285822E}"/>
              </a:ext>
            </a:extLst>
          </p:cNvPr>
          <p:cNvSpPr txBox="1"/>
          <p:nvPr/>
        </p:nvSpPr>
        <p:spPr>
          <a:xfrm>
            <a:off x="4326499" y="3935785"/>
            <a:ext cx="854922" cy="3245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900"/>
              </a:lnSpc>
            </a:pPr>
            <a:r>
              <a:rPr lang="es-ES" sz="1050">
                <a:solidFill>
                  <a:srgbClr val="FFCC66"/>
                </a:solidFill>
                <a:latin typeface="Oxygen Light" panose="020B0604020202020204" charset="0"/>
              </a:rPr>
              <a:t>membrana plasmàtica</a:t>
            </a:r>
          </a:p>
        </p:txBody>
      </p:sp>
    </p:spTree>
    <p:extLst>
      <p:ext uri="{BB962C8B-B14F-4D97-AF65-F5344CB8AC3E}">
        <p14:creationId xmlns:p14="http://schemas.microsoft.com/office/powerpoint/2010/main" val="31224876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C32F8B30-6457-4D12-A95F-A8C216102661}"/>
              </a:ext>
            </a:extLst>
          </p:cNvPr>
          <p:cNvSpPr>
            <a:spLocks noGrp="1"/>
          </p:cNvSpPr>
          <p:nvPr>
            <p:ph type="sldNum" idx="12"/>
          </p:nvPr>
        </p:nvSpPr>
        <p:spPr>
          <a:xfrm>
            <a:off x="8543306" y="2403118"/>
            <a:ext cx="548700" cy="393600"/>
          </a:xfrm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-ES" smtClean="0"/>
              <a:t>8</a:t>
            </a:fld>
            <a:endParaRPr lang="es-ES"/>
          </a:p>
        </p:txBody>
      </p:sp>
      <p:sp>
        <p:nvSpPr>
          <p:cNvPr id="3" name="Google Shape;692;p12">
            <a:extLst>
              <a:ext uri="{FF2B5EF4-FFF2-40B4-BE49-F238E27FC236}">
                <a16:creationId xmlns:a16="http://schemas.microsoft.com/office/drawing/2014/main" id="{D6BE63FF-8DD7-41D6-BDAB-62DC7A708030}"/>
              </a:ext>
            </a:extLst>
          </p:cNvPr>
          <p:cNvSpPr txBox="1">
            <a:spLocks/>
          </p:cNvSpPr>
          <p:nvPr/>
        </p:nvSpPr>
        <p:spPr>
          <a:xfrm>
            <a:off x="501317" y="473072"/>
            <a:ext cx="7493619" cy="45263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●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 Light"/>
              <a:buChar char="○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400"/>
              <a:buFont typeface="Oxygen Light"/>
              <a:buChar char="■"/>
              <a:defRPr sz="1400" b="0" i="0" u="none" strike="noStrike" cap="none">
                <a:solidFill>
                  <a:schemeClr val="dk1"/>
                </a:solidFill>
                <a:latin typeface="Oxygen Light"/>
                <a:ea typeface="Oxygen Light"/>
                <a:cs typeface="Oxygen Light"/>
                <a:sym typeface="Oxygen Light"/>
              </a:defRPr>
            </a:lvl9pPr>
          </a:lstStyle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Paret cel·lular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 dóna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forma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 a la cèl·lula i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ea typeface="Oxygen"/>
                <a:cs typeface="Oxygen"/>
                <a:sym typeface="Oxygen"/>
              </a:rPr>
              <a:t>protegeix</a:t>
            </a:r>
            <a:endParaRPr lang="es-ES">
              <a:uFill>
                <a:solidFill>
                  <a:schemeClr val="accent3"/>
                </a:solidFill>
              </a:uFill>
              <a:latin typeface="Oxygen"/>
              <a:ea typeface="Oxygen"/>
              <a:cs typeface="Oxygen"/>
              <a:sym typeface="Oxygen"/>
            </a:endParaRP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FFCC66"/>
                  </a:solidFill>
                </a:uFill>
                <a:latin typeface="Oxygen"/>
                <a:sym typeface="Oxygen"/>
              </a:rPr>
              <a:t>Cilis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permeten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fixar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la cèl·lula a un substrat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permeten l’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intercanvi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de molècules amb altres cèl·lules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FFCC66"/>
                  </a:solidFill>
                </a:uFill>
                <a:latin typeface="Oxygen"/>
                <a:sym typeface="Oxygen"/>
              </a:rPr>
              <a:t>Flagel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permet el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moviment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de la cèl·lula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5">
                      <a:lumMod val="75000"/>
                    </a:schemeClr>
                  </a:solidFill>
                </a:uFill>
                <a:latin typeface="Oxygen"/>
                <a:sym typeface="Oxygen"/>
              </a:rPr>
              <a:t>Mitocondris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té lloc la respiració cel·lular per obtindre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energia</a:t>
            </a:r>
            <a:endParaRPr lang="es-ES" b="1" u="sng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Cloroplasts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fan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fotosíntesi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donen el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color verd</a:t>
            </a: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5"/>
                  </a:solidFill>
                </a:uFill>
                <a:latin typeface="Oxygen"/>
                <a:sym typeface="Oxygen"/>
              </a:rPr>
              <a:t>Ribosomes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s’encarreguen de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síntesi de proteïnes</a:t>
            </a: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4"/>
                  </a:solidFill>
                </a:uFill>
                <a:latin typeface="Oxygen"/>
                <a:sym typeface="Oxygen"/>
              </a:rPr>
              <a:t>Lisosomes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participen en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degradació de substàncies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(enzims) ingerides per la cèl·lula (bacteri) o procedents de l’interior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889AE4"/>
                  </a:solidFill>
                </a:uFill>
                <a:latin typeface="Oxygen"/>
                <a:sym typeface="Oxygen"/>
              </a:rPr>
              <a:t>Vacúols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emmagatzemen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aigua i substàncies de rebuig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a les vegetals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segreguen substàncies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a l’exterior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chemeClr val="accent6"/>
                  </a:solidFill>
                </a:uFill>
                <a:latin typeface="Oxygen"/>
                <a:sym typeface="Oxygen"/>
              </a:rPr>
              <a:t>Aparell de Golgi</a:t>
            </a:r>
            <a:r>
              <a:rPr lang="es-ES">
                <a:uFill>
                  <a:solidFill>
                    <a:schemeClr val="accent6"/>
                  </a:solidFill>
                </a:uFill>
                <a:latin typeface="Oxygen"/>
                <a:sym typeface="Oxygen"/>
              </a:rPr>
              <a:t>     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modificació de substàncies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produïdes al R.E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          a les animals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formen lisosomes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          a les vegetals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formen vacúols</a:t>
            </a:r>
            <a:endParaRPr lang="es-ES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889AE4"/>
                  </a:solidFill>
                </a:uFill>
                <a:latin typeface="Oxygen"/>
                <a:sym typeface="Oxygen"/>
              </a:rPr>
              <a:t>Centrosoma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(amb centríols):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es produeixen els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filaments del citoesquelet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889AE4"/>
                  </a:solidFill>
                </a:uFill>
                <a:latin typeface="Oxygen"/>
                <a:sym typeface="Oxygen"/>
              </a:rPr>
              <a:t>Citoesquelet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dóna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forma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a la cèl·lula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  permet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movilitat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  s’encarrega del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repartiment durant la divisió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dins de la cèl·lula</a:t>
            </a:r>
          </a:p>
          <a:p>
            <a:pPr marL="179388" indent="-179388">
              <a:lnSpc>
                <a:spcPct val="100000"/>
              </a:lnSpc>
              <a:buClr>
                <a:schemeClr val="accent4"/>
              </a:buClr>
              <a:buFont typeface="Wingdings" panose="05000000000000000000" pitchFamily="2" charset="2"/>
              <a:buChar char="|"/>
            </a:pPr>
            <a:r>
              <a:rPr lang="es-ES" b="1" u="heavy">
                <a:uFill>
                  <a:solidFill>
                    <a:srgbClr val="6600CC"/>
                  </a:solidFill>
                </a:uFill>
                <a:latin typeface="Oxygen"/>
                <a:sym typeface="Oxygen"/>
              </a:rPr>
              <a:t>Reticle endoplasmàtic</a:t>
            </a:r>
            <a:r>
              <a:rPr lang="es-ES">
                <a:uFill>
                  <a:solidFill>
                    <a:srgbClr val="6600CC"/>
                  </a:solidFill>
                </a:uFill>
                <a:latin typeface="Oxygen"/>
                <a:sym typeface="Oxygen"/>
              </a:rPr>
              <a:t>     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llis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s’encarrega de la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síntesi de lípids</a:t>
            </a:r>
            <a:b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</a:b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                                                 </a:t>
            </a:r>
            <a:r>
              <a:rPr lang="es-ES" b="1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 rugòs (amb ribosomes)</a:t>
            </a:r>
            <a:r>
              <a:rPr lang="es-ES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: </a:t>
            </a:r>
            <a:r>
              <a:rPr lang="es-ES" u="sng">
                <a:uFill>
                  <a:solidFill>
                    <a:schemeClr val="accent3"/>
                  </a:solidFill>
                </a:uFill>
                <a:latin typeface="Oxygen"/>
                <a:sym typeface="Oxygen"/>
              </a:rPr>
              <a:t>síntesi de proteïnes</a:t>
            </a:r>
            <a:endParaRPr lang="es-ES" b="1" u="sng">
              <a:uFill>
                <a:solidFill>
                  <a:schemeClr val="accent3"/>
                </a:solidFill>
              </a:uFill>
              <a:latin typeface="Oxygen"/>
              <a:sym typeface="Oxygen"/>
            </a:endParaRPr>
          </a:p>
        </p:txBody>
      </p:sp>
      <p:grpSp>
        <p:nvGrpSpPr>
          <p:cNvPr id="4" name="Google Shape;2896;p35">
            <a:extLst>
              <a:ext uri="{FF2B5EF4-FFF2-40B4-BE49-F238E27FC236}">
                <a16:creationId xmlns:a16="http://schemas.microsoft.com/office/drawing/2014/main" id="{F204A775-7726-46D4-9AF8-0E4773447E5D}"/>
              </a:ext>
            </a:extLst>
          </p:cNvPr>
          <p:cNvGrpSpPr/>
          <p:nvPr/>
        </p:nvGrpSpPr>
        <p:grpSpPr>
          <a:xfrm rot="5400000">
            <a:off x="117739" y="130534"/>
            <a:ext cx="750115" cy="732079"/>
            <a:chOff x="5000468" y="2735438"/>
            <a:chExt cx="750115" cy="732079"/>
          </a:xfrm>
        </p:grpSpPr>
        <p:sp>
          <p:nvSpPr>
            <p:cNvPr id="5" name="Google Shape;2897;p35">
              <a:extLst>
                <a:ext uri="{FF2B5EF4-FFF2-40B4-BE49-F238E27FC236}">
                  <a16:creationId xmlns:a16="http://schemas.microsoft.com/office/drawing/2014/main" id="{70FDE018-A1FF-4556-98D5-22D22C9E03E3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" name="Google Shape;2898;p35">
              <a:extLst>
                <a:ext uri="{FF2B5EF4-FFF2-40B4-BE49-F238E27FC236}">
                  <a16:creationId xmlns:a16="http://schemas.microsoft.com/office/drawing/2014/main" id="{40207C81-E5BC-4D71-9B33-20F7609DBEBD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" name="Google Shape;2899;p35">
              <a:extLst>
                <a:ext uri="{FF2B5EF4-FFF2-40B4-BE49-F238E27FC236}">
                  <a16:creationId xmlns:a16="http://schemas.microsoft.com/office/drawing/2014/main" id="{D5BD057C-01CA-418D-84A3-21DCCE88CB0A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" name="Google Shape;2900;p35">
              <a:extLst>
                <a:ext uri="{FF2B5EF4-FFF2-40B4-BE49-F238E27FC236}">
                  <a16:creationId xmlns:a16="http://schemas.microsoft.com/office/drawing/2014/main" id="{181EBC34-5445-4F1A-A5E0-8BC30E06630D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" name="Google Shape;2901;p35">
              <a:extLst>
                <a:ext uri="{FF2B5EF4-FFF2-40B4-BE49-F238E27FC236}">
                  <a16:creationId xmlns:a16="http://schemas.microsoft.com/office/drawing/2014/main" id="{A18D403D-51C3-427A-898D-B7A591299EE1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" name="Google Shape;2902;p35">
              <a:extLst>
                <a:ext uri="{FF2B5EF4-FFF2-40B4-BE49-F238E27FC236}">
                  <a16:creationId xmlns:a16="http://schemas.microsoft.com/office/drawing/2014/main" id="{A130494F-1AB8-4A29-9FFA-B7962AAF6874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" name="Google Shape;2903;p35">
              <a:extLst>
                <a:ext uri="{FF2B5EF4-FFF2-40B4-BE49-F238E27FC236}">
                  <a16:creationId xmlns:a16="http://schemas.microsoft.com/office/drawing/2014/main" id="{D26411F9-BD2D-4556-8613-ECB179D618B3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" name="Google Shape;2904;p35">
              <a:extLst>
                <a:ext uri="{FF2B5EF4-FFF2-40B4-BE49-F238E27FC236}">
                  <a16:creationId xmlns:a16="http://schemas.microsoft.com/office/drawing/2014/main" id="{0C8893E7-33C0-4C9E-B712-C0A0D270A761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" name="Google Shape;2905;p35">
              <a:extLst>
                <a:ext uri="{FF2B5EF4-FFF2-40B4-BE49-F238E27FC236}">
                  <a16:creationId xmlns:a16="http://schemas.microsoft.com/office/drawing/2014/main" id="{D7395B47-19B3-4D14-AA55-B4C58C339E17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" name="Google Shape;2906;p35">
              <a:extLst>
                <a:ext uri="{FF2B5EF4-FFF2-40B4-BE49-F238E27FC236}">
                  <a16:creationId xmlns:a16="http://schemas.microsoft.com/office/drawing/2014/main" id="{837E7E58-5ED5-4552-B1C5-5FF0F5D54683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" name="Google Shape;2907;p35">
              <a:extLst>
                <a:ext uri="{FF2B5EF4-FFF2-40B4-BE49-F238E27FC236}">
                  <a16:creationId xmlns:a16="http://schemas.microsoft.com/office/drawing/2014/main" id="{F73F221A-C749-4C9B-82F3-0635E606A65A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" name="Google Shape;2908;p35">
              <a:extLst>
                <a:ext uri="{FF2B5EF4-FFF2-40B4-BE49-F238E27FC236}">
                  <a16:creationId xmlns:a16="http://schemas.microsoft.com/office/drawing/2014/main" id="{31E1DB86-50B9-4698-BC8B-1F54AF1A6CA1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2909;p35">
              <a:extLst>
                <a:ext uri="{FF2B5EF4-FFF2-40B4-BE49-F238E27FC236}">
                  <a16:creationId xmlns:a16="http://schemas.microsoft.com/office/drawing/2014/main" id="{BFFBE4C5-6BAE-4D22-8EFC-C872A158DEA4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2910;p35">
              <a:extLst>
                <a:ext uri="{FF2B5EF4-FFF2-40B4-BE49-F238E27FC236}">
                  <a16:creationId xmlns:a16="http://schemas.microsoft.com/office/drawing/2014/main" id="{536277E2-6DEB-4D64-A3B2-15875FE2A3ED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2911;p35">
              <a:extLst>
                <a:ext uri="{FF2B5EF4-FFF2-40B4-BE49-F238E27FC236}">
                  <a16:creationId xmlns:a16="http://schemas.microsoft.com/office/drawing/2014/main" id="{EB9FAFEC-3D49-4308-9A5D-4D1FA73ABCD7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912;p35">
              <a:extLst>
                <a:ext uri="{FF2B5EF4-FFF2-40B4-BE49-F238E27FC236}">
                  <a16:creationId xmlns:a16="http://schemas.microsoft.com/office/drawing/2014/main" id="{1DE491D1-8C29-4556-848D-FCDA66DDD4D1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913;p35">
              <a:extLst>
                <a:ext uri="{FF2B5EF4-FFF2-40B4-BE49-F238E27FC236}">
                  <a16:creationId xmlns:a16="http://schemas.microsoft.com/office/drawing/2014/main" id="{6906F128-027D-4319-B0AA-52F3B4D772EB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" name="Google Shape;2914;p35">
              <a:extLst>
                <a:ext uri="{FF2B5EF4-FFF2-40B4-BE49-F238E27FC236}">
                  <a16:creationId xmlns:a16="http://schemas.microsoft.com/office/drawing/2014/main" id="{EF83677E-C5EB-43CD-A06F-22429993A857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915;p35">
              <a:extLst>
                <a:ext uri="{FF2B5EF4-FFF2-40B4-BE49-F238E27FC236}">
                  <a16:creationId xmlns:a16="http://schemas.microsoft.com/office/drawing/2014/main" id="{9B9355CD-FD85-4682-819D-763C175CD4B5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916;p35">
              <a:extLst>
                <a:ext uri="{FF2B5EF4-FFF2-40B4-BE49-F238E27FC236}">
                  <a16:creationId xmlns:a16="http://schemas.microsoft.com/office/drawing/2014/main" id="{6AB7C5A4-71D1-4776-AE69-819B588D5D5F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917;p35">
              <a:extLst>
                <a:ext uri="{FF2B5EF4-FFF2-40B4-BE49-F238E27FC236}">
                  <a16:creationId xmlns:a16="http://schemas.microsoft.com/office/drawing/2014/main" id="{7113DE5A-8596-4174-BBCD-B0398E58235B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" name="Google Shape;2896;p35">
            <a:extLst>
              <a:ext uri="{FF2B5EF4-FFF2-40B4-BE49-F238E27FC236}">
                <a16:creationId xmlns:a16="http://schemas.microsoft.com/office/drawing/2014/main" id="{6FC16CB5-0F7D-4634-BF98-730DBEEC9AE2}"/>
              </a:ext>
            </a:extLst>
          </p:cNvPr>
          <p:cNvGrpSpPr/>
          <p:nvPr/>
        </p:nvGrpSpPr>
        <p:grpSpPr>
          <a:xfrm>
            <a:off x="143640" y="4297144"/>
            <a:ext cx="750115" cy="732079"/>
            <a:chOff x="5000468" y="2735438"/>
            <a:chExt cx="750115" cy="732079"/>
          </a:xfrm>
        </p:grpSpPr>
        <p:sp>
          <p:nvSpPr>
            <p:cNvPr id="27" name="Google Shape;2897;p35">
              <a:extLst>
                <a:ext uri="{FF2B5EF4-FFF2-40B4-BE49-F238E27FC236}">
                  <a16:creationId xmlns:a16="http://schemas.microsoft.com/office/drawing/2014/main" id="{89783E73-104C-45FD-8CEE-CEB8B07FE616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" name="Google Shape;2898;p35">
              <a:extLst>
                <a:ext uri="{FF2B5EF4-FFF2-40B4-BE49-F238E27FC236}">
                  <a16:creationId xmlns:a16="http://schemas.microsoft.com/office/drawing/2014/main" id="{95F21EE2-82E6-493D-8296-AC7562968B40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" name="Google Shape;2899;p35">
              <a:extLst>
                <a:ext uri="{FF2B5EF4-FFF2-40B4-BE49-F238E27FC236}">
                  <a16:creationId xmlns:a16="http://schemas.microsoft.com/office/drawing/2014/main" id="{F30E9509-080B-4F98-AE59-742F365E381A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2900;p35">
              <a:extLst>
                <a:ext uri="{FF2B5EF4-FFF2-40B4-BE49-F238E27FC236}">
                  <a16:creationId xmlns:a16="http://schemas.microsoft.com/office/drawing/2014/main" id="{A531277C-E533-48FE-9B07-5A08B22BE8DC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2901;p35">
              <a:extLst>
                <a:ext uri="{FF2B5EF4-FFF2-40B4-BE49-F238E27FC236}">
                  <a16:creationId xmlns:a16="http://schemas.microsoft.com/office/drawing/2014/main" id="{288FEB1C-D25F-4CBC-BC14-4FF786A27B84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2902;p35">
              <a:extLst>
                <a:ext uri="{FF2B5EF4-FFF2-40B4-BE49-F238E27FC236}">
                  <a16:creationId xmlns:a16="http://schemas.microsoft.com/office/drawing/2014/main" id="{F6028CCE-8EA9-4257-94E7-2D6DB6BB2A3F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2903;p35">
              <a:extLst>
                <a:ext uri="{FF2B5EF4-FFF2-40B4-BE49-F238E27FC236}">
                  <a16:creationId xmlns:a16="http://schemas.microsoft.com/office/drawing/2014/main" id="{162E80C2-AD75-4C6E-A7B7-7FDCDF5ADC38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2904;p35">
              <a:extLst>
                <a:ext uri="{FF2B5EF4-FFF2-40B4-BE49-F238E27FC236}">
                  <a16:creationId xmlns:a16="http://schemas.microsoft.com/office/drawing/2014/main" id="{87BF818C-C71F-4EEA-8A1C-447335304761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" name="Google Shape;2905;p35">
              <a:extLst>
                <a:ext uri="{FF2B5EF4-FFF2-40B4-BE49-F238E27FC236}">
                  <a16:creationId xmlns:a16="http://schemas.microsoft.com/office/drawing/2014/main" id="{D74192DE-0F65-4782-9754-FED597C48492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" name="Google Shape;2906;p35">
              <a:extLst>
                <a:ext uri="{FF2B5EF4-FFF2-40B4-BE49-F238E27FC236}">
                  <a16:creationId xmlns:a16="http://schemas.microsoft.com/office/drawing/2014/main" id="{A2E826C3-A84D-46B7-AA7C-95163E665220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2907;p35">
              <a:extLst>
                <a:ext uri="{FF2B5EF4-FFF2-40B4-BE49-F238E27FC236}">
                  <a16:creationId xmlns:a16="http://schemas.microsoft.com/office/drawing/2014/main" id="{652E0D14-030F-4288-B984-1DEFAC28DCDF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2908;p35">
              <a:extLst>
                <a:ext uri="{FF2B5EF4-FFF2-40B4-BE49-F238E27FC236}">
                  <a16:creationId xmlns:a16="http://schemas.microsoft.com/office/drawing/2014/main" id="{A725BFA6-1A13-41E8-A7C2-E3C0B85297C9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2909;p35">
              <a:extLst>
                <a:ext uri="{FF2B5EF4-FFF2-40B4-BE49-F238E27FC236}">
                  <a16:creationId xmlns:a16="http://schemas.microsoft.com/office/drawing/2014/main" id="{5A68037F-3524-4223-8FEC-BA5FB2DC9DB7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2910;p35">
              <a:extLst>
                <a:ext uri="{FF2B5EF4-FFF2-40B4-BE49-F238E27FC236}">
                  <a16:creationId xmlns:a16="http://schemas.microsoft.com/office/drawing/2014/main" id="{EFC07CBC-A91A-498A-9123-E0854FEE9927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2911;p35">
              <a:extLst>
                <a:ext uri="{FF2B5EF4-FFF2-40B4-BE49-F238E27FC236}">
                  <a16:creationId xmlns:a16="http://schemas.microsoft.com/office/drawing/2014/main" id="{470F1A13-272E-4506-998E-E9AFB70A5937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2912;p35">
              <a:extLst>
                <a:ext uri="{FF2B5EF4-FFF2-40B4-BE49-F238E27FC236}">
                  <a16:creationId xmlns:a16="http://schemas.microsoft.com/office/drawing/2014/main" id="{61C1A26F-22DB-4213-8500-54605920CABD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2913;p35">
              <a:extLst>
                <a:ext uri="{FF2B5EF4-FFF2-40B4-BE49-F238E27FC236}">
                  <a16:creationId xmlns:a16="http://schemas.microsoft.com/office/drawing/2014/main" id="{95D95F3F-5BE8-4BA0-9045-0C31953BF5A3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2914;p35">
              <a:extLst>
                <a:ext uri="{FF2B5EF4-FFF2-40B4-BE49-F238E27FC236}">
                  <a16:creationId xmlns:a16="http://schemas.microsoft.com/office/drawing/2014/main" id="{FB388E0F-D0D2-486A-A93F-565860152D49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2915;p35">
              <a:extLst>
                <a:ext uri="{FF2B5EF4-FFF2-40B4-BE49-F238E27FC236}">
                  <a16:creationId xmlns:a16="http://schemas.microsoft.com/office/drawing/2014/main" id="{EE7D00DD-5F5E-427B-9EDB-459EAB03F08D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2916;p35">
              <a:extLst>
                <a:ext uri="{FF2B5EF4-FFF2-40B4-BE49-F238E27FC236}">
                  <a16:creationId xmlns:a16="http://schemas.microsoft.com/office/drawing/2014/main" id="{FBFFBD8C-574F-4CED-B9EE-71F425A38C30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2917;p35">
              <a:extLst>
                <a:ext uri="{FF2B5EF4-FFF2-40B4-BE49-F238E27FC236}">
                  <a16:creationId xmlns:a16="http://schemas.microsoft.com/office/drawing/2014/main" id="{7B97AF5C-2BCB-4FE5-9B4D-D5078A1B7523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8" name="Google Shape;2896;p35">
            <a:extLst>
              <a:ext uri="{FF2B5EF4-FFF2-40B4-BE49-F238E27FC236}">
                <a16:creationId xmlns:a16="http://schemas.microsoft.com/office/drawing/2014/main" id="{8F3E71E5-F4FD-4A41-8C13-81414C1802D0}"/>
              </a:ext>
            </a:extLst>
          </p:cNvPr>
          <p:cNvGrpSpPr/>
          <p:nvPr/>
        </p:nvGrpSpPr>
        <p:grpSpPr>
          <a:xfrm rot="10800000">
            <a:off x="8254637" y="150518"/>
            <a:ext cx="750115" cy="732079"/>
            <a:chOff x="5000468" y="2735438"/>
            <a:chExt cx="750115" cy="732079"/>
          </a:xfrm>
        </p:grpSpPr>
        <p:sp>
          <p:nvSpPr>
            <p:cNvPr id="49" name="Google Shape;2897;p35">
              <a:extLst>
                <a:ext uri="{FF2B5EF4-FFF2-40B4-BE49-F238E27FC236}">
                  <a16:creationId xmlns:a16="http://schemas.microsoft.com/office/drawing/2014/main" id="{20AE8313-AF0D-4309-8A41-C8E24D71F78B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" name="Google Shape;2898;p35">
              <a:extLst>
                <a:ext uri="{FF2B5EF4-FFF2-40B4-BE49-F238E27FC236}">
                  <a16:creationId xmlns:a16="http://schemas.microsoft.com/office/drawing/2014/main" id="{FC651102-1F5A-4DB4-935F-B723D7ADC5EF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" name="Google Shape;2899;p35">
              <a:extLst>
                <a:ext uri="{FF2B5EF4-FFF2-40B4-BE49-F238E27FC236}">
                  <a16:creationId xmlns:a16="http://schemas.microsoft.com/office/drawing/2014/main" id="{FB2BABDE-F48B-4461-8658-4FABB110BF9D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2900;p35">
              <a:extLst>
                <a:ext uri="{FF2B5EF4-FFF2-40B4-BE49-F238E27FC236}">
                  <a16:creationId xmlns:a16="http://schemas.microsoft.com/office/drawing/2014/main" id="{2655E1FC-D64C-4789-924E-4DF18F79292A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" name="Google Shape;2901;p35">
              <a:extLst>
                <a:ext uri="{FF2B5EF4-FFF2-40B4-BE49-F238E27FC236}">
                  <a16:creationId xmlns:a16="http://schemas.microsoft.com/office/drawing/2014/main" id="{D1D766BD-07AA-4BCB-87F9-A7B24EE3670D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" name="Google Shape;2902;p35">
              <a:extLst>
                <a:ext uri="{FF2B5EF4-FFF2-40B4-BE49-F238E27FC236}">
                  <a16:creationId xmlns:a16="http://schemas.microsoft.com/office/drawing/2014/main" id="{533648CC-6116-40AE-BC41-3F9B8F533508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" name="Google Shape;2903;p35">
              <a:extLst>
                <a:ext uri="{FF2B5EF4-FFF2-40B4-BE49-F238E27FC236}">
                  <a16:creationId xmlns:a16="http://schemas.microsoft.com/office/drawing/2014/main" id="{3A97CA90-834A-4C69-BBF3-9F1B1521F218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" name="Google Shape;2904;p35">
              <a:extLst>
                <a:ext uri="{FF2B5EF4-FFF2-40B4-BE49-F238E27FC236}">
                  <a16:creationId xmlns:a16="http://schemas.microsoft.com/office/drawing/2014/main" id="{4BB9EDC5-70E3-4943-90A5-592110CA2A96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" name="Google Shape;2905;p35">
              <a:extLst>
                <a:ext uri="{FF2B5EF4-FFF2-40B4-BE49-F238E27FC236}">
                  <a16:creationId xmlns:a16="http://schemas.microsoft.com/office/drawing/2014/main" id="{A18EC9CD-0C0C-474D-AC34-B5CBFFE643B5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" name="Google Shape;2906;p35">
              <a:extLst>
                <a:ext uri="{FF2B5EF4-FFF2-40B4-BE49-F238E27FC236}">
                  <a16:creationId xmlns:a16="http://schemas.microsoft.com/office/drawing/2014/main" id="{B2105588-2378-4096-890A-B156A5D67CFC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" name="Google Shape;2907;p35">
              <a:extLst>
                <a:ext uri="{FF2B5EF4-FFF2-40B4-BE49-F238E27FC236}">
                  <a16:creationId xmlns:a16="http://schemas.microsoft.com/office/drawing/2014/main" id="{24D4DA7E-D949-4B6C-81EF-94809DF1A106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" name="Google Shape;2908;p35">
              <a:extLst>
                <a:ext uri="{FF2B5EF4-FFF2-40B4-BE49-F238E27FC236}">
                  <a16:creationId xmlns:a16="http://schemas.microsoft.com/office/drawing/2014/main" id="{7FFFF9C0-588F-4068-BFF3-2759BDD289C7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" name="Google Shape;2909;p35">
              <a:extLst>
                <a:ext uri="{FF2B5EF4-FFF2-40B4-BE49-F238E27FC236}">
                  <a16:creationId xmlns:a16="http://schemas.microsoft.com/office/drawing/2014/main" id="{2177F673-57EC-4F76-B408-85289937D690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" name="Google Shape;2910;p35">
              <a:extLst>
                <a:ext uri="{FF2B5EF4-FFF2-40B4-BE49-F238E27FC236}">
                  <a16:creationId xmlns:a16="http://schemas.microsoft.com/office/drawing/2014/main" id="{EC88A931-CEAB-4E38-BB90-4DC25F6AD1FD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" name="Google Shape;2911;p35">
              <a:extLst>
                <a:ext uri="{FF2B5EF4-FFF2-40B4-BE49-F238E27FC236}">
                  <a16:creationId xmlns:a16="http://schemas.microsoft.com/office/drawing/2014/main" id="{F31ECC8E-BF6D-4ADE-9285-07046518B884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" name="Google Shape;2912;p35">
              <a:extLst>
                <a:ext uri="{FF2B5EF4-FFF2-40B4-BE49-F238E27FC236}">
                  <a16:creationId xmlns:a16="http://schemas.microsoft.com/office/drawing/2014/main" id="{ABCA2BE2-78DF-4965-97E4-03700FD6C413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" name="Google Shape;2913;p35">
              <a:extLst>
                <a:ext uri="{FF2B5EF4-FFF2-40B4-BE49-F238E27FC236}">
                  <a16:creationId xmlns:a16="http://schemas.microsoft.com/office/drawing/2014/main" id="{D48DE30B-B286-4129-BA1C-BACE88687A70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" name="Google Shape;2914;p35">
              <a:extLst>
                <a:ext uri="{FF2B5EF4-FFF2-40B4-BE49-F238E27FC236}">
                  <a16:creationId xmlns:a16="http://schemas.microsoft.com/office/drawing/2014/main" id="{AA34E7DB-04CC-4171-8B55-68AA39FF7A50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" name="Google Shape;2915;p35">
              <a:extLst>
                <a:ext uri="{FF2B5EF4-FFF2-40B4-BE49-F238E27FC236}">
                  <a16:creationId xmlns:a16="http://schemas.microsoft.com/office/drawing/2014/main" id="{BA1BFA24-D66A-4D35-B3BB-936F374B291F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8" name="Google Shape;2916;p35">
              <a:extLst>
                <a:ext uri="{FF2B5EF4-FFF2-40B4-BE49-F238E27FC236}">
                  <a16:creationId xmlns:a16="http://schemas.microsoft.com/office/drawing/2014/main" id="{75D7681D-CE05-4F2F-9731-A93CDEB05AF6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" name="Google Shape;2917;p35">
              <a:extLst>
                <a:ext uri="{FF2B5EF4-FFF2-40B4-BE49-F238E27FC236}">
                  <a16:creationId xmlns:a16="http://schemas.microsoft.com/office/drawing/2014/main" id="{D4A8AB34-1BC9-4830-848F-7B02D7BFBD50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0" name="Google Shape;2896;p35">
            <a:extLst>
              <a:ext uri="{FF2B5EF4-FFF2-40B4-BE49-F238E27FC236}">
                <a16:creationId xmlns:a16="http://schemas.microsoft.com/office/drawing/2014/main" id="{79E7A5D7-616E-428C-AA5D-E6DF318A7C69}"/>
              </a:ext>
            </a:extLst>
          </p:cNvPr>
          <p:cNvGrpSpPr/>
          <p:nvPr/>
        </p:nvGrpSpPr>
        <p:grpSpPr>
          <a:xfrm rot="16200000">
            <a:off x="8147169" y="4251885"/>
            <a:ext cx="750115" cy="732079"/>
            <a:chOff x="5000468" y="2735438"/>
            <a:chExt cx="750115" cy="732079"/>
          </a:xfrm>
        </p:grpSpPr>
        <p:sp>
          <p:nvSpPr>
            <p:cNvPr id="71" name="Google Shape;2897;p35">
              <a:extLst>
                <a:ext uri="{FF2B5EF4-FFF2-40B4-BE49-F238E27FC236}">
                  <a16:creationId xmlns:a16="http://schemas.microsoft.com/office/drawing/2014/main" id="{C8472599-A40F-4539-B8CE-868887D2B76B}"/>
                </a:ext>
              </a:extLst>
            </p:cNvPr>
            <p:cNvSpPr/>
            <p:nvPr/>
          </p:nvSpPr>
          <p:spPr>
            <a:xfrm>
              <a:off x="5262655" y="3269420"/>
              <a:ext cx="208698" cy="51245"/>
            </a:xfrm>
            <a:custGeom>
              <a:avLst/>
              <a:gdLst/>
              <a:ahLst/>
              <a:cxnLst/>
              <a:rect l="l" t="t" r="r" b="b"/>
              <a:pathLst>
                <a:path w="417396" h="102491" extrusionOk="0">
                  <a:moveTo>
                    <a:pt x="36744" y="43893"/>
                  </a:moveTo>
                  <a:cubicBezTo>
                    <a:pt x="54343" y="24058"/>
                    <a:pt x="81951" y="10840"/>
                    <a:pt x="107616" y="4585"/>
                  </a:cubicBezTo>
                  <a:cubicBezTo>
                    <a:pt x="110612" y="3844"/>
                    <a:pt x="132227" y="-2559"/>
                    <a:pt x="134581" y="1145"/>
                  </a:cubicBezTo>
                  <a:cubicBezTo>
                    <a:pt x="135915" y="3219"/>
                    <a:pt x="122547" y="11400"/>
                    <a:pt x="121181" y="12371"/>
                  </a:cubicBezTo>
                  <a:cubicBezTo>
                    <a:pt x="116983" y="15367"/>
                    <a:pt x="112587" y="18494"/>
                    <a:pt x="108093" y="21572"/>
                  </a:cubicBezTo>
                  <a:cubicBezTo>
                    <a:pt x="111731" y="21062"/>
                    <a:pt x="115386" y="20568"/>
                    <a:pt x="119057" y="20387"/>
                  </a:cubicBezTo>
                  <a:cubicBezTo>
                    <a:pt x="122284" y="20223"/>
                    <a:pt x="125510" y="20173"/>
                    <a:pt x="128737" y="20371"/>
                  </a:cubicBezTo>
                  <a:cubicBezTo>
                    <a:pt x="130581" y="20486"/>
                    <a:pt x="132408" y="20667"/>
                    <a:pt x="134219" y="20996"/>
                  </a:cubicBezTo>
                  <a:cubicBezTo>
                    <a:pt x="152937" y="24486"/>
                    <a:pt x="125576" y="36453"/>
                    <a:pt x="120489" y="38247"/>
                  </a:cubicBezTo>
                  <a:cubicBezTo>
                    <a:pt x="103451" y="44271"/>
                    <a:pt x="84519" y="46411"/>
                    <a:pt x="66377" y="45950"/>
                  </a:cubicBezTo>
                  <a:cubicBezTo>
                    <a:pt x="62475" y="45852"/>
                    <a:pt x="36744" y="43893"/>
                    <a:pt x="36744" y="43893"/>
                  </a:cubicBezTo>
                  <a:close/>
                  <a:moveTo>
                    <a:pt x="2025" y="50921"/>
                  </a:moveTo>
                  <a:cubicBezTo>
                    <a:pt x="1778" y="50872"/>
                    <a:pt x="1564" y="50806"/>
                    <a:pt x="1317" y="50757"/>
                  </a:cubicBezTo>
                  <a:lnTo>
                    <a:pt x="0" y="49983"/>
                  </a:lnTo>
                  <a:cubicBezTo>
                    <a:pt x="263" y="50362"/>
                    <a:pt x="494" y="50658"/>
                    <a:pt x="741" y="51020"/>
                  </a:cubicBezTo>
                  <a:moveTo>
                    <a:pt x="774" y="51053"/>
                  </a:moveTo>
                  <a:cubicBezTo>
                    <a:pt x="6486" y="59152"/>
                    <a:pt x="10536" y="65127"/>
                    <a:pt x="21105" y="71201"/>
                  </a:cubicBezTo>
                  <a:cubicBezTo>
                    <a:pt x="26373" y="74230"/>
                    <a:pt x="31789" y="77061"/>
                    <a:pt x="37255" y="79727"/>
                  </a:cubicBezTo>
                  <a:cubicBezTo>
                    <a:pt x="42786" y="82460"/>
                    <a:pt x="69686" y="96451"/>
                    <a:pt x="56812" y="79102"/>
                  </a:cubicBezTo>
                  <a:cubicBezTo>
                    <a:pt x="55676" y="77571"/>
                    <a:pt x="54491" y="76024"/>
                    <a:pt x="53141" y="74658"/>
                  </a:cubicBezTo>
                  <a:cubicBezTo>
                    <a:pt x="51577" y="73110"/>
                    <a:pt x="49783" y="71793"/>
                    <a:pt x="48005" y="70444"/>
                  </a:cubicBezTo>
                  <a:cubicBezTo>
                    <a:pt x="55363" y="72485"/>
                    <a:pt x="62854" y="74081"/>
                    <a:pt x="70410" y="75003"/>
                  </a:cubicBezTo>
                  <a:cubicBezTo>
                    <a:pt x="74147" y="75448"/>
                    <a:pt x="83383" y="77439"/>
                    <a:pt x="86330" y="73966"/>
                  </a:cubicBezTo>
                  <a:cubicBezTo>
                    <a:pt x="89951" y="69686"/>
                    <a:pt x="78378" y="63645"/>
                    <a:pt x="75876" y="62411"/>
                  </a:cubicBezTo>
                  <a:cubicBezTo>
                    <a:pt x="62607" y="55876"/>
                    <a:pt x="47363" y="54296"/>
                    <a:pt x="32909" y="52419"/>
                  </a:cubicBezTo>
                  <a:lnTo>
                    <a:pt x="13746" y="47234"/>
                  </a:lnTo>
                  <a:cubicBezTo>
                    <a:pt x="11129" y="46576"/>
                    <a:pt x="4840" y="51498"/>
                    <a:pt x="2140" y="50938"/>
                  </a:cubicBezTo>
                  <a:moveTo>
                    <a:pt x="170223" y="65934"/>
                  </a:moveTo>
                  <a:cubicBezTo>
                    <a:pt x="157168" y="56567"/>
                    <a:pt x="135717" y="49193"/>
                    <a:pt x="119403" y="48255"/>
                  </a:cubicBezTo>
                  <a:cubicBezTo>
                    <a:pt x="117098" y="47103"/>
                    <a:pt x="116752" y="48222"/>
                    <a:pt x="117608" y="50033"/>
                  </a:cubicBezTo>
                  <a:cubicBezTo>
                    <a:pt x="119485" y="54098"/>
                    <a:pt x="124095" y="65193"/>
                    <a:pt x="126416" y="69044"/>
                  </a:cubicBezTo>
                  <a:cubicBezTo>
                    <a:pt x="133379" y="80633"/>
                    <a:pt x="142714" y="90229"/>
                    <a:pt x="154303" y="97455"/>
                  </a:cubicBezTo>
                  <a:cubicBezTo>
                    <a:pt x="156592" y="98887"/>
                    <a:pt x="163802" y="104073"/>
                    <a:pt x="166831" y="102015"/>
                  </a:cubicBezTo>
                  <a:cubicBezTo>
                    <a:pt x="171441" y="98887"/>
                    <a:pt x="164230" y="88847"/>
                    <a:pt x="162304" y="86279"/>
                  </a:cubicBezTo>
                  <a:cubicBezTo>
                    <a:pt x="159851" y="83020"/>
                    <a:pt x="156921" y="79678"/>
                    <a:pt x="153727" y="76353"/>
                  </a:cubicBezTo>
                  <a:cubicBezTo>
                    <a:pt x="162633" y="80205"/>
                    <a:pt x="172017" y="82904"/>
                    <a:pt x="180462" y="82114"/>
                  </a:cubicBezTo>
                  <a:cubicBezTo>
                    <a:pt x="189270" y="81291"/>
                    <a:pt x="172165" y="67316"/>
                    <a:pt x="170223" y="65934"/>
                  </a:cubicBezTo>
                  <a:close/>
                  <a:moveTo>
                    <a:pt x="177252" y="44485"/>
                  </a:moveTo>
                  <a:cubicBezTo>
                    <a:pt x="178651" y="44107"/>
                    <a:pt x="222047" y="39909"/>
                    <a:pt x="233982" y="35300"/>
                  </a:cubicBezTo>
                  <a:cubicBezTo>
                    <a:pt x="238871" y="33424"/>
                    <a:pt x="246740" y="30906"/>
                    <a:pt x="249309" y="25869"/>
                  </a:cubicBezTo>
                  <a:cubicBezTo>
                    <a:pt x="253638" y="17375"/>
                    <a:pt x="230706" y="20107"/>
                    <a:pt x="228368" y="20552"/>
                  </a:cubicBezTo>
                  <a:cubicBezTo>
                    <a:pt x="225915" y="21013"/>
                    <a:pt x="222952" y="21885"/>
                    <a:pt x="219808" y="22955"/>
                  </a:cubicBezTo>
                  <a:cubicBezTo>
                    <a:pt x="223199" y="20782"/>
                    <a:pt x="226738" y="18791"/>
                    <a:pt x="229883" y="16322"/>
                  </a:cubicBezTo>
                  <a:cubicBezTo>
                    <a:pt x="232451" y="14313"/>
                    <a:pt x="241110" y="8223"/>
                    <a:pt x="238312" y="3811"/>
                  </a:cubicBezTo>
                  <a:cubicBezTo>
                    <a:pt x="234706" y="-1867"/>
                    <a:pt x="221948" y="3071"/>
                    <a:pt x="217750" y="4865"/>
                  </a:cubicBezTo>
                  <a:cubicBezTo>
                    <a:pt x="201781" y="11663"/>
                    <a:pt x="183294" y="34510"/>
                    <a:pt x="178503" y="41934"/>
                  </a:cubicBezTo>
                  <a:cubicBezTo>
                    <a:pt x="177055" y="42773"/>
                    <a:pt x="176972" y="44551"/>
                    <a:pt x="177252" y="44485"/>
                  </a:cubicBezTo>
                  <a:close/>
                  <a:moveTo>
                    <a:pt x="268372" y="68238"/>
                  </a:moveTo>
                  <a:cubicBezTo>
                    <a:pt x="253622" y="58263"/>
                    <a:pt x="221339" y="54823"/>
                    <a:pt x="212169" y="52469"/>
                  </a:cubicBezTo>
                  <a:cubicBezTo>
                    <a:pt x="211511" y="52304"/>
                    <a:pt x="212811" y="53670"/>
                    <a:pt x="213289" y="54131"/>
                  </a:cubicBezTo>
                  <a:cubicBezTo>
                    <a:pt x="213322" y="54164"/>
                    <a:pt x="213354" y="54181"/>
                    <a:pt x="213387" y="54214"/>
                  </a:cubicBezTo>
                  <a:cubicBezTo>
                    <a:pt x="214754" y="56781"/>
                    <a:pt x="221553" y="64798"/>
                    <a:pt x="223397" y="67003"/>
                  </a:cubicBezTo>
                  <a:cubicBezTo>
                    <a:pt x="232780" y="78147"/>
                    <a:pt x="242608" y="90509"/>
                    <a:pt x="255186" y="98394"/>
                  </a:cubicBezTo>
                  <a:cubicBezTo>
                    <a:pt x="256569" y="99250"/>
                    <a:pt x="257984" y="100040"/>
                    <a:pt x="259499" y="100616"/>
                  </a:cubicBezTo>
                  <a:cubicBezTo>
                    <a:pt x="263713" y="102229"/>
                    <a:pt x="267500" y="100896"/>
                    <a:pt x="266512" y="95974"/>
                  </a:cubicBezTo>
                  <a:cubicBezTo>
                    <a:pt x="265755" y="92204"/>
                    <a:pt x="241456" y="73637"/>
                    <a:pt x="225932" y="62246"/>
                  </a:cubicBezTo>
                  <a:cubicBezTo>
                    <a:pt x="242691" y="71069"/>
                    <a:pt x="275945" y="87069"/>
                    <a:pt x="278250" y="83661"/>
                  </a:cubicBezTo>
                  <a:cubicBezTo>
                    <a:pt x="282102" y="77999"/>
                    <a:pt x="272257" y="70855"/>
                    <a:pt x="268372" y="68238"/>
                  </a:cubicBezTo>
                  <a:close/>
                  <a:moveTo>
                    <a:pt x="382523" y="26708"/>
                  </a:moveTo>
                  <a:cubicBezTo>
                    <a:pt x="381733" y="25210"/>
                    <a:pt x="378572" y="25490"/>
                    <a:pt x="377255" y="25490"/>
                  </a:cubicBezTo>
                  <a:cubicBezTo>
                    <a:pt x="370851" y="25490"/>
                    <a:pt x="364382" y="26165"/>
                    <a:pt x="358027" y="26906"/>
                  </a:cubicBezTo>
                  <a:cubicBezTo>
                    <a:pt x="330749" y="30115"/>
                    <a:pt x="311372" y="50757"/>
                    <a:pt x="316657" y="50016"/>
                  </a:cubicBezTo>
                  <a:cubicBezTo>
                    <a:pt x="334552" y="47498"/>
                    <a:pt x="352413" y="43679"/>
                    <a:pt x="369106" y="36914"/>
                  </a:cubicBezTo>
                  <a:cubicBezTo>
                    <a:pt x="371066" y="36123"/>
                    <a:pt x="384812" y="31037"/>
                    <a:pt x="382523" y="26708"/>
                  </a:cubicBezTo>
                  <a:close/>
                  <a:moveTo>
                    <a:pt x="401801" y="77900"/>
                  </a:moveTo>
                  <a:cubicBezTo>
                    <a:pt x="383890" y="65193"/>
                    <a:pt x="338173" y="55580"/>
                    <a:pt x="329777" y="54510"/>
                  </a:cubicBezTo>
                  <a:cubicBezTo>
                    <a:pt x="321382" y="53423"/>
                    <a:pt x="349022" y="70049"/>
                    <a:pt x="351426" y="71464"/>
                  </a:cubicBezTo>
                  <a:cubicBezTo>
                    <a:pt x="366555" y="80336"/>
                    <a:pt x="382309" y="88237"/>
                    <a:pt x="399002" y="93801"/>
                  </a:cubicBezTo>
                  <a:cubicBezTo>
                    <a:pt x="402180" y="94855"/>
                    <a:pt x="414378" y="100089"/>
                    <a:pt x="416996" y="95546"/>
                  </a:cubicBezTo>
                  <a:cubicBezTo>
                    <a:pt x="420025" y="90229"/>
                    <a:pt x="404978" y="80139"/>
                    <a:pt x="401801" y="7790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2898;p35">
              <a:extLst>
                <a:ext uri="{FF2B5EF4-FFF2-40B4-BE49-F238E27FC236}">
                  <a16:creationId xmlns:a16="http://schemas.microsoft.com/office/drawing/2014/main" id="{531D0412-4118-465D-8A0E-6D419FD572F9}"/>
                </a:ext>
              </a:extLst>
            </p:cNvPr>
            <p:cNvSpPr/>
            <p:nvPr/>
          </p:nvSpPr>
          <p:spPr>
            <a:xfrm>
              <a:off x="5203382" y="3290657"/>
              <a:ext cx="291888" cy="7557"/>
            </a:xfrm>
            <a:custGeom>
              <a:avLst/>
              <a:gdLst/>
              <a:ahLst/>
              <a:cxnLst/>
              <a:rect l="l" t="t" r="r" b="b"/>
              <a:pathLst>
                <a:path w="583775" h="15114" extrusionOk="0">
                  <a:moveTo>
                    <a:pt x="580368" y="8135"/>
                  </a:moveTo>
                  <a:cubicBezTo>
                    <a:pt x="582294" y="8184"/>
                    <a:pt x="583808" y="9781"/>
                    <a:pt x="583775" y="11707"/>
                  </a:cubicBezTo>
                  <a:cubicBezTo>
                    <a:pt x="583726" y="13633"/>
                    <a:pt x="582129" y="15147"/>
                    <a:pt x="580203" y="15114"/>
                  </a:cubicBezTo>
                  <a:lnTo>
                    <a:pt x="463121" y="13452"/>
                  </a:lnTo>
                  <a:cubicBezTo>
                    <a:pt x="417043" y="12760"/>
                    <a:pt x="362980" y="12151"/>
                    <a:pt x="311765" y="11443"/>
                  </a:cubicBezTo>
                  <a:cubicBezTo>
                    <a:pt x="275416" y="10950"/>
                    <a:pt x="240499" y="10423"/>
                    <a:pt x="210883" y="10094"/>
                  </a:cubicBezTo>
                  <a:cubicBezTo>
                    <a:pt x="184938" y="9797"/>
                    <a:pt x="163075" y="9600"/>
                    <a:pt x="147897" y="9699"/>
                  </a:cubicBezTo>
                  <a:cubicBezTo>
                    <a:pt x="118166" y="9830"/>
                    <a:pt x="80713" y="14686"/>
                    <a:pt x="46471" y="13468"/>
                  </a:cubicBezTo>
                  <a:cubicBezTo>
                    <a:pt x="30865" y="12925"/>
                    <a:pt x="15917" y="11131"/>
                    <a:pt x="2615" y="7131"/>
                  </a:cubicBezTo>
                  <a:cubicBezTo>
                    <a:pt x="689" y="6571"/>
                    <a:pt x="-414" y="4546"/>
                    <a:pt x="146" y="2621"/>
                  </a:cubicBezTo>
                  <a:cubicBezTo>
                    <a:pt x="705" y="695"/>
                    <a:pt x="2730" y="-425"/>
                    <a:pt x="4656" y="152"/>
                  </a:cubicBezTo>
                  <a:cubicBezTo>
                    <a:pt x="17431" y="3789"/>
                    <a:pt x="31754" y="5271"/>
                    <a:pt x="46685" y="5600"/>
                  </a:cubicBezTo>
                  <a:cubicBezTo>
                    <a:pt x="80861" y="6374"/>
                    <a:pt x="118166" y="1090"/>
                    <a:pt x="147798" y="612"/>
                  </a:cubicBezTo>
                  <a:cubicBezTo>
                    <a:pt x="174220" y="250"/>
                    <a:pt x="220892" y="366"/>
                    <a:pt x="274066" y="1073"/>
                  </a:cubicBezTo>
                  <a:cubicBezTo>
                    <a:pt x="298381" y="1386"/>
                    <a:pt x="324046" y="1863"/>
                    <a:pt x="349760" y="2390"/>
                  </a:cubicBezTo>
                  <a:cubicBezTo>
                    <a:pt x="389056" y="3180"/>
                    <a:pt x="428451" y="4151"/>
                    <a:pt x="463286" y="5007"/>
                  </a:cubicBezTo>
                  <a:lnTo>
                    <a:pt x="580368" y="8135"/>
                  </a:lnTo>
                  <a:lnTo>
                    <a:pt x="580368" y="813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3" name="Google Shape;2899;p35">
              <a:extLst>
                <a:ext uri="{FF2B5EF4-FFF2-40B4-BE49-F238E27FC236}">
                  <a16:creationId xmlns:a16="http://schemas.microsoft.com/office/drawing/2014/main" id="{2085D959-4EAF-4739-A702-0C1BC988232D}"/>
                </a:ext>
              </a:extLst>
            </p:cNvPr>
            <p:cNvSpPr/>
            <p:nvPr/>
          </p:nvSpPr>
          <p:spPr>
            <a:xfrm>
              <a:off x="5278607" y="3261018"/>
              <a:ext cx="262472" cy="66469"/>
            </a:xfrm>
            <a:custGeom>
              <a:avLst/>
              <a:gdLst/>
              <a:ahLst/>
              <a:cxnLst/>
              <a:rect l="l" t="t" r="r" b="b"/>
              <a:pathLst>
                <a:path w="524945" h="132939" extrusionOk="0">
                  <a:moveTo>
                    <a:pt x="524926" y="3365"/>
                  </a:moveTo>
                  <a:cubicBezTo>
                    <a:pt x="525634" y="4484"/>
                    <a:pt x="507360" y="24434"/>
                    <a:pt x="473052" y="34376"/>
                  </a:cubicBezTo>
                  <a:cubicBezTo>
                    <a:pt x="419829" y="49784"/>
                    <a:pt x="350966" y="68549"/>
                    <a:pt x="343097" y="65684"/>
                  </a:cubicBezTo>
                  <a:cubicBezTo>
                    <a:pt x="335886" y="63051"/>
                    <a:pt x="414133" y="28846"/>
                    <a:pt x="459668" y="14509"/>
                  </a:cubicBezTo>
                  <a:cubicBezTo>
                    <a:pt x="471686" y="10723"/>
                    <a:pt x="518127" y="-7384"/>
                    <a:pt x="524926" y="3365"/>
                  </a:cubicBezTo>
                  <a:close/>
                  <a:moveTo>
                    <a:pt x="402329" y="109403"/>
                  </a:moveTo>
                  <a:cubicBezTo>
                    <a:pt x="389801" y="98786"/>
                    <a:pt x="369190" y="89536"/>
                    <a:pt x="357535" y="89881"/>
                  </a:cubicBezTo>
                  <a:cubicBezTo>
                    <a:pt x="351032" y="90062"/>
                    <a:pt x="337384" y="96630"/>
                    <a:pt x="345566" y="102803"/>
                  </a:cubicBezTo>
                  <a:cubicBezTo>
                    <a:pt x="360251" y="113914"/>
                    <a:pt x="392452" y="128053"/>
                    <a:pt x="410857" y="129815"/>
                  </a:cubicBezTo>
                  <a:cubicBezTo>
                    <a:pt x="418248" y="130522"/>
                    <a:pt x="413952" y="119247"/>
                    <a:pt x="402329" y="109403"/>
                  </a:cubicBezTo>
                  <a:close/>
                  <a:moveTo>
                    <a:pt x="373437" y="33307"/>
                  </a:moveTo>
                  <a:cubicBezTo>
                    <a:pt x="385702" y="10393"/>
                    <a:pt x="303620" y="41356"/>
                    <a:pt x="308328" y="53076"/>
                  </a:cubicBezTo>
                  <a:cubicBezTo>
                    <a:pt x="309612" y="56253"/>
                    <a:pt x="330487" y="56137"/>
                    <a:pt x="347064" y="50936"/>
                  </a:cubicBezTo>
                  <a:cubicBezTo>
                    <a:pt x="359658" y="46969"/>
                    <a:pt x="372664" y="34739"/>
                    <a:pt x="373437" y="33307"/>
                  </a:cubicBezTo>
                  <a:close/>
                  <a:moveTo>
                    <a:pt x="261328" y="97815"/>
                  </a:moveTo>
                  <a:cubicBezTo>
                    <a:pt x="252076" y="89898"/>
                    <a:pt x="223332" y="76960"/>
                    <a:pt x="219529" y="77766"/>
                  </a:cubicBezTo>
                  <a:cubicBezTo>
                    <a:pt x="207989" y="80236"/>
                    <a:pt x="218673" y="88663"/>
                    <a:pt x="220402" y="90260"/>
                  </a:cubicBezTo>
                  <a:cubicBezTo>
                    <a:pt x="228353" y="97634"/>
                    <a:pt x="254314" y="112383"/>
                    <a:pt x="261229" y="112531"/>
                  </a:cubicBezTo>
                  <a:cubicBezTo>
                    <a:pt x="279996" y="112926"/>
                    <a:pt x="264324" y="100383"/>
                    <a:pt x="261328" y="97815"/>
                  </a:cubicBezTo>
                  <a:close/>
                  <a:moveTo>
                    <a:pt x="213553" y="92976"/>
                  </a:moveTo>
                  <a:cubicBezTo>
                    <a:pt x="212022" y="92169"/>
                    <a:pt x="210475" y="91429"/>
                    <a:pt x="208829" y="90885"/>
                  </a:cubicBezTo>
                  <a:cubicBezTo>
                    <a:pt x="195757" y="86523"/>
                    <a:pt x="210755" y="114671"/>
                    <a:pt x="236387" y="130078"/>
                  </a:cubicBezTo>
                  <a:cubicBezTo>
                    <a:pt x="257442" y="139362"/>
                    <a:pt x="249985" y="119197"/>
                    <a:pt x="243663" y="113733"/>
                  </a:cubicBezTo>
                  <a:cubicBezTo>
                    <a:pt x="234131" y="105469"/>
                    <a:pt x="224155" y="98688"/>
                    <a:pt x="213553" y="92976"/>
                  </a:cubicBezTo>
                  <a:close/>
                  <a:moveTo>
                    <a:pt x="224912" y="26113"/>
                  </a:moveTo>
                  <a:cubicBezTo>
                    <a:pt x="211512" y="29405"/>
                    <a:pt x="192876" y="34837"/>
                    <a:pt x="183476" y="45389"/>
                  </a:cubicBezTo>
                  <a:cubicBezTo>
                    <a:pt x="176792" y="52878"/>
                    <a:pt x="193008" y="52006"/>
                    <a:pt x="196531" y="51446"/>
                  </a:cubicBezTo>
                  <a:cubicBezTo>
                    <a:pt x="208137" y="49635"/>
                    <a:pt x="223925" y="45553"/>
                    <a:pt x="232337" y="36961"/>
                  </a:cubicBezTo>
                  <a:cubicBezTo>
                    <a:pt x="242955" y="26113"/>
                    <a:pt x="230246" y="24796"/>
                    <a:pt x="224912" y="26113"/>
                  </a:cubicBezTo>
                  <a:close/>
                  <a:moveTo>
                    <a:pt x="225489" y="15019"/>
                  </a:moveTo>
                  <a:cubicBezTo>
                    <a:pt x="231415" y="2575"/>
                    <a:pt x="208763" y="1110"/>
                    <a:pt x="201766" y="5916"/>
                  </a:cubicBezTo>
                  <a:cubicBezTo>
                    <a:pt x="190209" y="13850"/>
                    <a:pt x="168034" y="34590"/>
                    <a:pt x="169500" y="38261"/>
                  </a:cubicBezTo>
                  <a:cubicBezTo>
                    <a:pt x="170998" y="41998"/>
                    <a:pt x="179393" y="40105"/>
                    <a:pt x="182044" y="39545"/>
                  </a:cubicBezTo>
                  <a:cubicBezTo>
                    <a:pt x="194555" y="36846"/>
                    <a:pt x="224221" y="17702"/>
                    <a:pt x="225489" y="15019"/>
                  </a:cubicBezTo>
                  <a:close/>
                  <a:moveTo>
                    <a:pt x="127454" y="95264"/>
                  </a:moveTo>
                  <a:cubicBezTo>
                    <a:pt x="125051" y="93568"/>
                    <a:pt x="116243" y="89552"/>
                    <a:pt x="113346" y="92038"/>
                  </a:cubicBezTo>
                  <a:cubicBezTo>
                    <a:pt x="109724" y="95116"/>
                    <a:pt x="112342" y="105223"/>
                    <a:pt x="113823" y="106885"/>
                  </a:cubicBezTo>
                  <a:cubicBezTo>
                    <a:pt x="120655" y="114539"/>
                    <a:pt x="133924" y="125897"/>
                    <a:pt x="143308" y="130440"/>
                  </a:cubicBezTo>
                  <a:cubicBezTo>
                    <a:pt x="146304" y="131889"/>
                    <a:pt x="153004" y="134786"/>
                    <a:pt x="155687" y="131263"/>
                  </a:cubicBezTo>
                  <a:cubicBezTo>
                    <a:pt x="158107" y="128086"/>
                    <a:pt x="154107" y="122671"/>
                    <a:pt x="152329" y="120103"/>
                  </a:cubicBezTo>
                  <a:cubicBezTo>
                    <a:pt x="145761" y="110737"/>
                    <a:pt x="137677" y="102408"/>
                    <a:pt x="127454" y="95264"/>
                  </a:cubicBezTo>
                  <a:close/>
                  <a:moveTo>
                    <a:pt x="134698" y="77190"/>
                  </a:moveTo>
                  <a:cubicBezTo>
                    <a:pt x="131306" y="76038"/>
                    <a:pt x="116935" y="73388"/>
                    <a:pt x="116523" y="79380"/>
                  </a:cubicBezTo>
                  <a:cubicBezTo>
                    <a:pt x="116194" y="79133"/>
                    <a:pt x="123734" y="90984"/>
                    <a:pt x="131619" y="95824"/>
                  </a:cubicBezTo>
                  <a:cubicBezTo>
                    <a:pt x="141085" y="101634"/>
                    <a:pt x="144773" y="104762"/>
                    <a:pt x="153860" y="106375"/>
                  </a:cubicBezTo>
                  <a:cubicBezTo>
                    <a:pt x="156988" y="106934"/>
                    <a:pt x="162174" y="107659"/>
                    <a:pt x="163985" y="104317"/>
                  </a:cubicBezTo>
                  <a:cubicBezTo>
                    <a:pt x="166108" y="100400"/>
                    <a:pt x="163375" y="95807"/>
                    <a:pt x="160774" y="92795"/>
                  </a:cubicBezTo>
                  <a:cubicBezTo>
                    <a:pt x="154222" y="85240"/>
                    <a:pt x="144081" y="80367"/>
                    <a:pt x="134698" y="77190"/>
                  </a:cubicBezTo>
                  <a:close/>
                  <a:moveTo>
                    <a:pt x="117560" y="37932"/>
                  </a:moveTo>
                  <a:cubicBezTo>
                    <a:pt x="116622" y="32401"/>
                    <a:pt x="110169" y="31776"/>
                    <a:pt x="105608" y="32023"/>
                  </a:cubicBezTo>
                  <a:cubicBezTo>
                    <a:pt x="94150" y="32648"/>
                    <a:pt x="82067" y="35628"/>
                    <a:pt x="71893" y="40681"/>
                  </a:cubicBezTo>
                  <a:cubicBezTo>
                    <a:pt x="69078" y="42080"/>
                    <a:pt x="63267" y="45092"/>
                    <a:pt x="63991" y="49059"/>
                  </a:cubicBezTo>
                  <a:cubicBezTo>
                    <a:pt x="64765" y="53224"/>
                    <a:pt x="70329" y="54211"/>
                    <a:pt x="73770" y="54491"/>
                  </a:cubicBezTo>
                  <a:cubicBezTo>
                    <a:pt x="83153" y="55281"/>
                    <a:pt x="92850" y="53405"/>
                    <a:pt x="101608" y="50360"/>
                  </a:cubicBezTo>
                  <a:cubicBezTo>
                    <a:pt x="105543" y="48977"/>
                    <a:pt x="118499" y="43446"/>
                    <a:pt x="117560" y="37932"/>
                  </a:cubicBezTo>
                  <a:close/>
                  <a:moveTo>
                    <a:pt x="73786" y="34525"/>
                  </a:moveTo>
                  <a:cubicBezTo>
                    <a:pt x="86199" y="32352"/>
                    <a:pt x="98562" y="27512"/>
                    <a:pt x="109526" y="21570"/>
                  </a:cubicBezTo>
                  <a:cubicBezTo>
                    <a:pt x="112572" y="19924"/>
                    <a:pt x="125380" y="13834"/>
                    <a:pt x="122927" y="8336"/>
                  </a:cubicBezTo>
                  <a:cubicBezTo>
                    <a:pt x="120474" y="2838"/>
                    <a:pt x="110695" y="4106"/>
                    <a:pt x="105789" y="4945"/>
                  </a:cubicBezTo>
                  <a:cubicBezTo>
                    <a:pt x="92669" y="7184"/>
                    <a:pt x="79565" y="12517"/>
                    <a:pt x="69078" y="20517"/>
                  </a:cubicBezTo>
                  <a:cubicBezTo>
                    <a:pt x="66115" y="22772"/>
                    <a:pt x="59694" y="27463"/>
                    <a:pt x="60896" y="31973"/>
                  </a:cubicBezTo>
                  <a:cubicBezTo>
                    <a:pt x="62147" y="36714"/>
                    <a:pt x="70543" y="35101"/>
                    <a:pt x="73786" y="34525"/>
                  </a:cubicBezTo>
                  <a:close/>
                  <a:moveTo>
                    <a:pt x="56369" y="77651"/>
                  </a:moveTo>
                  <a:cubicBezTo>
                    <a:pt x="51364" y="75610"/>
                    <a:pt x="46080" y="74227"/>
                    <a:pt x="40795" y="73059"/>
                  </a:cubicBezTo>
                  <a:cubicBezTo>
                    <a:pt x="33634" y="71495"/>
                    <a:pt x="8183" y="71116"/>
                    <a:pt x="14686" y="80696"/>
                  </a:cubicBezTo>
                  <a:cubicBezTo>
                    <a:pt x="21189" y="90276"/>
                    <a:pt x="52862" y="95906"/>
                    <a:pt x="65341" y="94803"/>
                  </a:cubicBezTo>
                  <a:cubicBezTo>
                    <a:pt x="66559" y="94688"/>
                    <a:pt x="67794" y="94540"/>
                    <a:pt x="68979" y="94227"/>
                  </a:cubicBezTo>
                  <a:cubicBezTo>
                    <a:pt x="73309" y="93075"/>
                    <a:pt x="73062" y="89783"/>
                    <a:pt x="70560" y="86704"/>
                  </a:cubicBezTo>
                  <a:cubicBezTo>
                    <a:pt x="67070" y="82392"/>
                    <a:pt x="61423" y="79725"/>
                    <a:pt x="56369" y="77651"/>
                  </a:cubicBezTo>
                  <a:close/>
                  <a:moveTo>
                    <a:pt x="42639" y="100926"/>
                  </a:moveTo>
                  <a:cubicBezTo>
                    <a:pt x="41898" y="100301"/>
                    <a:pt x="40713" y="99346"/>
                    <a:pt x="39956" y="98770"/>
                  </a:cubicBezTo>
                  <a:cubicBezTo>
                    <a:pt x="32926" y="93453"/>
                    <a:pt x="24728" y="88597"/>
                    <a:pt x="16349" y="85717"/>
                  </a:cubicBezTo>
                  <a:cubicBezTo>
                    <a:pt x="12299" y="84318"/>
                    <a:pt x="1137" y="83412"/>
                    <a:pt x="100" y="88647"/>
                  </a:cubicBezTo>
                  <a:cubicBezTo>
                    <a:pt x="-937" y="93881"/>
                    <a:pt x="6290" y="99577"/>
                    <a:pt x="12480" y="103972"/>
                  </a:cubicBezTo>
                  <a:cubicBezTo>
                    <a:pt x="16678" y="106934"/>
                    <a:pt x="21386" y="109272"/>
                    <a:pt x="26308" y="110819"/>
                  </a:cubicBezTo>
                  <a:cubicBezTo>
                    <a:pt x="29617" y="111856"/>
                    <a:pt x="33025" y="112564"/>
                    <a:pt x="36449" y="113041"/>
                  </a:cubicBezTo>
                  <a:cubicBezTo>
                    <a:pt x="38589" y="113338"/>
                    <a:pt x="40746" y="113535"/>
                    <a:pt x="42903" y="113568"/>
                  </a:cubicBezTo>
                  <a:cubicBezTo>
                    <a:pt x="44121" y="113601"/>
                    <a:pt x="45356" y="113585"/>
                    <a:pt x="46557" y="113387"/>
                  </a:cubicBezTo>
                  <a:cubicBezTo>
                    <a:pt x="54311" y="112087"/>
                    <a:pt x="45207" y="103116"/>
                    <a:pt x="42639" y="100926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2900;p35">
              <a:extLst>
                <a:ext uri="{FF2B5EF4-FFF2-40B4-BE49-F238E27FC236}">
                  <a16:creationId xmlns:a16="http://schemas.microsoft.com/office/drawing/2014/main" id="{D739A9D6-B1BD-4CEA-9AEA-B2076DB73EF7}"/>
                </a:ext>
              </a:extLst>
            </p:cNvPr>
            <p:cNvSpPr/>
            <p:nvPr/>
          </p:nvSpPr>
          <p:spPr>
            <a:xfrm>
              <a:off x="5004313" y="2854662"/>
              <a:ext cx="174993" cy="304685"/>
            </a:xfrm>
            <a:custGeom>
              <a:avLst/>
              <a:gdLst/>
              <a:ahLst/>
              <a:cxnLst/>
              <a:rect l="l" t="t" r="r" b="b"/>
              <a:pathLst>
                <a:path w="349987" h="609369" extrusionOk="0">
                  <a:moveTo>
                    <a:pt x="91046" y="498422"/>
                  </a:moveTo>
                  <a:cubicBezTo>
                    <a:pt x="120728" y="530734"/>
                    <a:pt x="136203" y="578749"/>
                    <a:pt x="134129" y="607571"/>
                  </a:cubicBezTo>
                  <a:cubicBezTo>
                    <a:pt x="133536" y="615390"/>
                    <a:pt x="74040" y="597827"/>
                    <a:pt x="32489" y="552577"/>
                  </a:cubicBezTo>
                  <a:cubicBezTo>
                    <a:pt x="2099" y="519508"/>
                    <a:pt x="-1901" y="452349"/>
                    <a:pt x="634" y="450110"/>
                  </a:cubicBezTo>
                  <a:cubicBezTo>
                    <a:pt x="2609" y="448349"/>
                    <a:pt x="54006" y="458110"/>
                    <a:pt x="91046" y="498422"/>
                  </a:cubicBezTo>
                  <a:close/>
                  <a:moveTo>
                    <a:pt x="163580" y="376548"/>
                  </a:moveTo>
                  <a:cubicBezTo>
                    <a:pt x="130523" y="428135"/>
                    <a:pt x="129420" y="489220"/>
                    <a:pt x="137240" y="487656"/>
                  </a:cubicBezTo>
                  <a:cubicBezTo>
                    <a:pt x="166017" y="481829"/>
                    <a:pt x="208836" y="454192"/>
                    <a:pt x="232443" y="417337"/>
                  </a:cubicBezTo>
                  <a:cubicBezTo>
                    <a:pt x="261878" y="371379"/>
                    <a:pt x="257532" y="320088"/>
                    <a:pt x="255276" y="318673"/>
                  </a:cubicBezTo>
                  <a:cubicBezTo>
                    <a:pt x="252395" y="316895"/>
                    <a:pt x="187747" y="338837"/>
                    <a:pt x="163580" y="376548"/>
                  </a:cubicBezTo>
                  <a:close/>
                  <a:moveTo>
                    <a:pt x="128466" y="374145"/>
                  </a:moveTo>
                  <a:cubicBezTo>
                    <a:pt x="132071" y="345470"/>
                    <a:pt x="119181" y="296731"/>
                    <a:pt x="91244" y="262921"/>
                  </a:cubicBezTo>
                  <a:cubicBezTo>
                    <a:pt x="56409" y="220749"/>
                    <a:pt x="5622" y="208371"/>
                    <a:pt x="3531" y="210017"/>
                  </a:cubicBezTo>
                  <a:cubicBezTo>
                    <a:pt x="897" y="212140"/>
                    <a:pt x="1309" y="279398"/>
                    <a:pt x="29888" y="313998"/>
                  </a:cubicBezTo>
                  <a:cubicBezTo>
                    <a:pt x="68986" y="361305"/>
                    <a:pt x="127445" y="381930"/>
                    <a:pt x="128466" y="374145"/>
                  </a:cubicBezTo>
                  <a:close/>
                  <a:moveTo>
                    <a:pt x="349920" y="109706"/>
                  </a:moveTo>
                  <a:cubicBezTo>
                    <a:pt x="348175" y="106842"/>
                    <a:pt x="280415" y="97723"/>
                    <a:pt x="241530" y="120653"/>
                  </a:cubicBezTo>
                  <a:cubicBezTo>
                    <a:pt x="188373" y="152026"/>
                    <a:pt x="159349" y="206033"/>
                    <a:pt x="167037" y="208107"/>
                  </a:cubicBezTo>
                  <a:cubicBezTo>
                    <a:pt x="195402" y="215679"/>
                    <a:pt x="246288" y="210033"/>
                    <a:pt x="284267" y="187631"/>
                  </a:cubicBezTo>
                  <a:cubicBezTo>
                    <a:pt x="331630" y="159681"/>
                    <a:pt x="351302" y="111978"/>
                    <a:pt x="349920" y="109706"/>
                  </a:cubicBezTo>
                  <a:close/>
                  <a:moveTo>
                    <a:pt x="161111" y="176750"/>
                  </a:moveTo>
                  <a:cubicBezTo>
                    <a:pt x="167910" y="148636"/>
                    <a:pt x="160567" y="98793"/>
                    <a:pt x="136598" y="62169"/>
                  </a:cubicBezTo>
                  <a:cubicBezTo>
                    <a:pt x="106719" y="16474"/>
                    <a:pt x="57611" y="-1353"/>
                    <a:pt x="55372" y="79"/>
                  </a:cubicBezTo>
                  <a:cubicBezTo>
                    <a:pt x="52507" y="1890"/>
                    <a:pt x="45363" y="68769"/>
                    <a:pt x="69892" y="106266"/>
                  </a:cubicBezTo>
                  <a:cubicBezTo>
                    <a:pt x="103426" y="157541"/>
                    <a:pt x="159234" y="184371"/>
                    <a:pt x="161111" y="17675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" name="Google Shape;2901;p35">
              <a:extLst>
                <a:ext uri="{FF2B5EF4-FFF2-40B4-BE49-F238E27FC236}">
                  <a16:creationId xmlns:a16="http://schemas.microsoft.com/office/drawing/2014/main" id="{3E019096-1A2F-4176-BD54-A8132D039818}"/>
                </a:ext>
              </a:extLst>
            </p:cNvPr>
            <p:cNvSpPr/>
            <p:nvPr/>
          </p:nvSpPr>
          <p:spPr>
            <a:xfrm>
              <a:off x="5022756" y="2808640"/>
              <a:ext cx="139629" cy="407753"/>
            </a:xfrm>
            <a:custGeom>
              <a:avLst/>
              <a:gdLst/>
              <a:ahLst/>
              <a:cxnLst/>
              <a:rect l="l" t="t" r="r" b="b"/>
              <a:pathLst>
                <a:path w="279259" h="815506" extrusionOk="0">
                  <a:moveTo>
                    <a:pt x="272436" y="222688"/>
                  </a:moveTo>
                  <a:cubicBezTo>
                    <a:pt x="273144" y="224565"/>
                    <a:pt x="272222" y="226672"/>
                    <a:pt x="270345" y="227396"/>
                  </a:cubicBezTo>
                  <a:cubicBezTo>
                    <a:pt x="254179" y="233947"/>
                    <a:pt x="237601" y="240334"/>
                    <a:pt x="221319" y="247330"/>
                  </a:cubicBezTo>
                  <a:cubicBezTo>
                    <a:pt x="210586" y="251922"/>
                    <a:pt x="200017" y="256861"/>
                    <a:pt x="189794" y="262260"/>
                  </a:cubicBezTo>
                  <a:cubicBezTo>
                    <a:pt x="172821" y="271231"/>
                    <a:pt x="156753" y="281584"/>
                    <a:pt x="142991" y="295296"/>
                  </a:cubicBezTo>
                  <a:cubicBezTo>
                    <a:pt x="139616" y="298604"/>
                    <a:pt x="136686" y="302209"/>
                    <a:pt x="134117" y="306045"/>
                  </a:cubicBezTo>
                  <a:cubicBezTo>
                    <a:pt x="131500" y="309962"/>
                    <a:pt x="129228" y="314110"/>
                    <a:pt x="127203" y="318456"/>
                  </a:cubicBezTo>
                  <a:cubicBezTo>
                    <a:pt x="126117" y="320760"/>
                    <a:pt x="125277" y="324859"/>
                    <a:pt x="124026" y="328102"/>
                  </a:cubicBezTo>
                  <a:cubicBezTo>
                    <a:pt x="123203" y="330176"/>
                    <a:pt x="122231" y="331970"/>
                    <a:pt x="121079" y="333155"/>
                  </a:cubicBezTo>
                  <a:cubicBezTo>
                    <a:pt x="120898" y="333353"/>
                    <a:pt x="120602" y="333320"/>
                    <a:pt x="120388" y="333468"/>
                  </a:cubicBezTo>
                  <a:cubicBezTo>
                    <a:pt x="114692" y="359854"/>
                    <a:pt x="110033" y="386915"/>
                    <a:pt x="106444" y="414454"/>
                  </a:cubicBezTo>
                  <a:cubicBezTo>
                    <a:pt x="106740" y="413844"/>
                    <a:pt x="106987" y="413203"/>
                    <a:pt x="107300" y="412593"/>
                  </a:cubicBezTo>
                  <a:cubicBezTo>
                    <a:pt x="109210" y="408824"/>
                    <a:pt x="111317" y="405153"/>
                    <a:pt x="113638" y="401581"/>
                  </a:cubicBezTo>
                  <a:cubicBezTo>
                    <a:pt x="117968" y="395030"/>
                    <a:pt x="122939" y="388397"/>
                    <a:pt x="128701" y="382388"/>
                  </a:cubicBezTo>
                  <a:cubicBezTo>
                    <a:pt x="132488" y="378438"/>
                    <a:pt x="136603" y="374751"/>
                    <a:pt x="140982" y="371475"/>
                  </a:cubicBezTo>
                  <a:cubicBezTo>
                    <a:pt x="152226" y="363047"/>
                    <a:pt x="165149" y="357204"/>
                    <a:pt x="179159" y="356052"/>
                  </a:cubicBezTo>
                  <a:cubicBezTo>
                    <a:pt x="181151" y="355821"/>
                    <a:pt x="182945" y="357270"/>
                    <a:pt x="183176" y="359261"/>
                  </a:cubicBezTo>
                  <a:cubicBezTo>
                    <a:pt x="183390" y="361253"/>
                    <a:pt x="181958" y="363064"/>
                    <a:pt x="179966" y="363278"/>
                  </a:cubicBezTo>
                  <a:cubicBezTo>
                    <a:pt x="170055" y="364677"/>
                    <a:pt x="161034" y="368891"/>
                    <a:pt x="152835" y="374504"/>
                  </a:cubicBezTo>
                  <a:cubicBezTo>
                    <a:pt x="146662" y="378718"/>
                    <a:pt x="141032" y="383804"/>
                    <a:pt x="135813" y="389236"/>
                  </a:cubicBezTo>
                  <a:cubicBezTo>
                    <a:pt x="130430" y="394833"/>
                    <a:pt x="125458" y="400758"/>
                    <a:pt x="121227" y="406766"/>
                  </a:cubicBezTo>
                  <a:cubicBezTo>
                    <a:pt x="118906" y="409976"/>
                    <a:pt x="116815" y="413285"/>
                    <a:pt x="114840" y="416692"/>
                  </a:cubicBezTo>
                  <a:cubicBezTo>
                    <a:pt x="112848" y="420132"/>
                    <a:pt x="110988" y="423655"/>
                    <a:pt x="109226" y="427243"/>
                  </a:cubicBezTo>
                  <a:cubicBezTo>
                    <a:pt x="108354" y="428988"/>
                    <a:pt x="106477" y="432231"/>
                    <a:pt x="105193" y="434815"/>
                  </a:cubicBezTo>
                  <a:lnTo>
                    <a:pt x="104880" y="435490"/>
                  </a:lnTo>
                  <a:cubicBezTo>
                    <a:pt x="105456" y="436922"/>
                    <a:pt x="104995" y="438634"/>
                    <a:pt x="103678" y="439589"/>
                  </a:cubicBezTo>
                  <a:cubicBezTo>
                    <a:pt x="103678" y="439589"/>
                    <a:pt x="103678" y="439589"/>
                    <a:pt x="103678" y="439589"/>
                  </a:cubicBezTo>
                  <a:cubicBezTo>
                    <a:pt x="101933" y="456346"/>
                    <a:pt x="100567" y="473201"/>
                    <a:pt x="99711" y="490221"/>
                  </a:cubicBezTo>
                  <a:cubicBezTo>
                    <a:pt x="100550" y="490073"/>
                    <a:pt x="101143" y="490633"/>
                    <a:pt x="99678" y="491258"/>
                  </a:cubicBezTo>
                  <a:cubicBezTo>
                    <a:pt x="99661" y="491653"/>
                    <a:pt x="99661" y="492048"/>
                    <a:pt x="99645" y="492443"/>
                  </a:cubicBezTo>
                  <a:cubicBezTo>
                    <a:pt x="102081" y="493184"/>
                    <a:pt x="100666" y="494073"/>
                    <a:pt x="99612" y="493694"/>
                  </a:cubicBezTo>
                  <a:cubicBezTo>
                    <a:pt x="98970" y="507587"/>
                    <a:pt x="98311" y="521463"/>
                    <a:pt x="98328" y="535488"/>
                  </a:cubicBezTo>
                  <a:cubicBezTo>
                    <a:pt x="98344" y="546121"/>
                    <a:pt x="98591" y="556771"/>
                    <a:pt x="99003" y="567454"/>
                  </a:cubicBezTo>
                  <a:cubicBezTo>
                    <a:pt x="99118" y="567108"/>
                    <a:pt x="99167" y="566730"/>
                    <a:pt x="99299" y="566384"/>
                  </a:cubicBezTo>
                  <a:cubicBezTo>
                    <a:pt x="101028" y="561347"/>
                    <a:pt x="103118" y="556425"/>
                    <a:pt x="105522" y="551668"/>
                  </a:cubicBezTo>
                  <a:cubicBezTo>
                    <a:pt x="110461" y="542006"/>
                    <a:pt x="116321" y="532838"/>
                    <a:pt x="122857" y="524113"/>
                  </a:cubicBezTo>
                  <a:cubicBezTo>
                    <a:pt x="127681" y="517661"/>
                    <a:pt x="132833" y="511422"/>
                    <a:pt x="138167" y="505365"/>
                  </a:cubicBezTo>
                  <a:cubicBezTo>
                    <a:pt x="143485" y="499340"/>
                    <a:pt x="149016" y="493530"/>
                    <a:pt x="154449" y="487736"/>
                  </a:cubicBezTo>
                  <a:cubicBezTo>
                    <a:pt x="161906" y="479917"/>
                    <a:pt x="169051" y="471818"/>
                    <a:pt x="176410" y="463917"/>
                  </a:cubicBezTo>
                  <a:cubicBezTo>
                    <a:pt x="179603" y="460510"/>
                    <a:pt x="182830" y="457119"/>
                    <a:pt x="186139" y="453811"/>
                  </a:cubicBezTo>
                  <a:cubicBezTo>
                    <a:pt x="187522" y="452362"/>
                    <a:pt x="189827" y="452296"/>
                    <a:pt x="191275" y="453679"/>
                  </a:cubicBezTo>
                  <a:cubicBezTo>
                    <a:pt x="192741" y="455062"/>
                    <a:pt x="192790" y="457366"/>
                    <a:pt x="191407" y="458831"/>
                  </a:cubicBezTo>
                  <a:cubicBezTo>
                    <a:pt x="188312" y="462238"/>
                    <a:pt x="185316" y="465712"/>
                    <a:pt x="182336" y="469201"/>
                  </a:cubicBezTo>
                  <a:cubicBezTo>
                    <a:pt x="175290" y="477448"/>
                    <a:pt x="168425" y="485826"/>
                    <a:pt x="161248" y="493974"/>
                  </a:cubicBezTo>
                  <a:cubicBezTo>
                    <a:pt x="156013" y="499834"/>
                    <a:pt x="150761" y="505793"/>
                    <a:pt x="145559" y="511817"/>
                  </a:cubicBezTo>
                  <a:cubicBezTo>
                    <a:pt x="140423" y="517760"/>
                    <a:pt x="135352" y="523768"/>
                    <a:pt x="130562" y="529973"/>
                  </a:cubicBezTo>
                  <a:cubicBezTo>
                    <a:pt x="124191" y="538187"/>
                    <a:pt x="118231" y="546697"/>
                    <a:pt x="113259" y="555767"/>
                  </a:cubicBezTo>
                  <a:cubicBezTo>
                    <a:pt x="110839" y="560096"/>
                    <a:pt x="108716" y="564590"/>
                    <a:pt x="106905" y="569199"/>
                  </a:cubicBezTo>
                  <a:cubicBezTo>
                    <a:pt x="105078" y="573824"/>
                    <a:pt x="103546" y="578565"/>
                    <a:pt x="102361" y="583388"/>
                  </a:cubicBezTo>
                  <a:cubicBezTo>
                    <a:pt x="102081" y="584474"/>
                    <a:pt x="101456" y="586285"/>
                    <a:pt x="101061" y="588096"/>
                  </a:cubicBezTo>
                  <a:cubicBezTo>
                    <a:pt x="100912" y="588721"/>
                    <a:pt x="100797" y="589347"/>
                    <a:pt x="100764" y="589923"/>
                  </a:cubicBezTo>
                  <a:cubicBezTo>
                    <a:pt x="100764" y="590137"/>
                    <a:pt x="100633" y="590532"/>
                    <a:pt x="100764" y="590515"/>
                  </a:cubicBezTo>
                  <a:cubicBezTo>
                    <a:pt x="100764" y="590482"/>
                    <a:pt x="100715" y="590449"/>
                    <a:pt x="100698" y="590416"/>
                  </a:cubicBezTo>
                  <a:lnTo>
                    <a:pt x="100764" y="590548"/>
                  </a:lnTo>
                  <a:cubicBezTo>
                    <a:pt x="101390" y="591651"/>
                    <a:pt x="101143" y="592853"/>
                    <a:pt x="100550" y="593890"/>
                  </a:cubicBezTo>
                  <a:cubicBezTo>
                    <a:pt x="103546" y="636308"/>
                    <a:pt x="109934" y="678908"/>
                    <a:pt x="120223" y="721162"/>
                  </a:cubicBezTo>
                  <a:lnTo>
                    <a:pt x="120651" y="721590"/>
                  </a:lnTo>
                  <a:cubicBezTo>
                    <a:pt x="120750" y="721689"/>
                    <a:pt x="120717" y="721837"/>
                    <a:pt x="120799" y="721936"/>
                  </a:cubicBezTo>
                  <a:cubicBezTo>
                    <a:pt x="121194" y="714578"/>
                    <a:pt x="122413" y="707122"/>
                    <a:pt x="123269" y="701525"/>
                  </a:cubicBezTo>
                  <a:cubicBezTo>
                    <a:pt x="126018" y="683567"/>
                    <a:pt x="131434" y="665674"/>
                    <a:pt x="139007" y="648703"/>
                  </a:cubicBezTo>
                  <a:cubicBezTo>
                    <a:pt x="146563" y="631782"/>
                    <a:pt x="156276" y="615782"/>
                    <a:pt x="167553" y="601494"/>
                  </a:cubicBezTo>
                  <a:cubicBezTo>
                    <a:pt x="174335" y="592984"/>
                    <a:pt x="183258" y="582631"/>
                    <a:pt x="193778" y="576590"/>
                  </a:cubicBezTo>
                  <a:cubicBezTo>
                    <a:pt x="201531" y="572145"/>
                    <a:pt x="210108" y="569956"/>
                    <a:pt x="219311" y="571882"/>
                  </a:cubicBezTo>
                  <a:cubicBezTo>
                    <a:pt x="232728" y="574746"/>
                    <a:pt x="238523" y="585495"/>
                    <a:pt x="238506" y="598005"/>
                  </a:cubicBezTo>
                  <a:cubicBezTo>
                    <a:pt x="238506" y="607190"/>
                    <a:pt x="235280" y="617280"/>
                    <a:pt x="230028" y="625033"/>
                  </a:cubicBezTo>
                  <a:cubicBezTo>
                    <a:pt x="225929" y="631074"/>
                    <a:pt x="220628" y="635683"/>
                    <a:pt x="214800" y="637658"/>
                  </a:cubicBezTo>
                  <a:cubicBezTo>
                    <a:pt x="202816" y="641691"/>
                    <a:pt x="194156" y="636341"/>
                    <a:pt x="190732" y="630020"/>
                  </a:cubicBezTo>
                  <a:cubicBezTo>
                    <a:pt x="187835" y="624704"/>
                    <a:pt x="188444" y="618663"/>
                    <a:pt x="192823" y="615206"/>
                  </a:cubicBezTo>
                  <a:cubicBezTo>
                    <a:pt x="195490" y="613099"/>
                    <a:pt x="199852" y="611766"/>
                    <a:pt x="206306" y="612934"/>
                  </a:cubicBezTo>
                  <a:cubicBezTo>
                    <a:pt x="208281" y="613280"/>
                    <a:pt x="209615" y="615157"/>
                    <a:pt x="209285" y="617132"/>
                  </a:cubicBezTo>
                  <a:cubicBezTo>
                    <a:pt x="208956" y="619124"/>
                    <a:pt x="207063" y="620457"/>
                    <a:pt x="205087" y="620111"/>
                  </a:cubicBezTo>
                  <a:cubicBezTo>
                    <a:pt x="200774" y="619453"/>
                    <a:pt x="198091" y="619947"/>
                    <a:pt x="197021" y="621757"/>
                  </a:cubicBezTo>
                  <a:cubicBezTo>
                    <a:pt x="196263" y="623041"/>
                    <a:pt x="196692" y="624704"/>
                    <a:pt x="197548" y="626202"/>
                  </a:cubicBezTo>
                  <a:cubicBezTo>
                    <a:pt x="199671" y="629889"/>
                    <a:pt x="205022" y="632341"/>
                    <a:pt x="212051" y="629806"/>
                  </a:cubicBezTo>
                  <a:cubicBezTo>
                    <a:pt x="220677" y="626679"/>
                    <a:pt x="226983" y="615420"/>
                    <a:pt x="228810" y="604457"/>
                  </a:cubicBezTo>
                  <a:cubicBezTo>
                    <a:pt x="230538" y="594104"/>
                    <a:pt x="228201" y="583454"/>
                    <a:pt x="217368" y="581314"/>
                  </a:cubicBezTo>
                  <a:cubicBezTo>
                    <a:pt x="210602" y="579948"/>
                    <a:pt x="204363" y="581808"/>
                    <a:pt x="198683" y="585100"/>
                  </a:cubicBezTo>
                  <a:cubicBezTo>
                    <a:pt x="189250" y="590565"/>
                    <a:pt x="181299" y="599947"/>
                    <a:pt x="175175" y="607585"/>
                  </a:cubicBezTo>
                  <a:cubicBezTo>
                    <a:pt x="164194" y="621132"/>
                    <a:pt x="154712" y="636358"/>
                    <a:pt x="147189" y="652440"/>
                  </a:cubicBezTo>
                  <a:cubicBezTo>
                    <a:pt x="139649" y="668604"/>
                    <a:pt x="134068" y="685624"/>
                    <a:pt x="131072" y="702809"/>
                  </a:cubicBezTo>
                  <a:cubicBezTo>
                    <a:pt x="129969" y="708982"/>
                    <a:pt x="128109" y="717508"/>
                    <a:pt x="127862" y="725574"/>
                  </a:cubicBezTo>
                  <a:cubicBezTo>
                    <a:pt x="127763" y="729113"/>
                    <a:pt x="126248" y="736833"/>
                    <a:pt x="125063" y="740503"/>
                  </a:cubicBezTo>
                  <a:cubicBezTo>
                    <a:pt x="131500" y="764026"/>
                    <a:pt x="139155" y="787399"/>
                    <a:pt x="148226" y="810526"/>
                  </a:cubicBezTo>
                  <a:cubicBezTo>
                    <a:pt x="148967" y="812387"/>
                    <a:pt x="148061" y="814510"/>
                    <a:pt x="146184" y="815251"/>
                  </a:cubicBezTo>
                  <a:cubicBezTo>
                    <a:pt x="144324" y="815991"/>
                    <a:pt x="142201" y="815070"/>
                    <a:pt x="141460" y="813210"/>
                  </a:cubicBezTo>
                  <a:cubicBezTo>
                    <a:pt x="129673" y="783877"/>
                    <a:pt x="120272" y="754100"/>
                    <a:pt x="112634" y="724142"/>
                  </a:cubicBezTo>
                  <a:cubicBezTo>
                    <a:pt x="104715" y="716866"/>
                    <a:pt x="96533" y="709475"/>
                    <a:pt x="88401" y="701953"/>
                  </a:cubicBezTo>
                  <a:cubicBezTo>
                    <a:pt x="82310" y="696307"/>
                    <a:pt x="76285" y="690612"/>
                    <a:pt x="70490" y="685015"/>
                  </a:cubicBezTo>
                  <a:cubicBezTo>
                    <a:pt x="64629" y="679270"/>
                    <a:pt x="59065" y="673410"/>
                    <a:pt x="53895" y="667320"/>
                  </a:cubicBezTo>
                  <a:cubicBezTo>
                    <a:pt x="45993" y="657987"/>
                    <a:pt x="38882" y="648226"/>
                    <a:pt x="32330" y="638103"/>
                  </a:cubicBezTo>
                  <a:cubicBezTo>
                    <a:pt x="21530" y="621412"/>
                    <a:pt x="12361" y="603700"/>
                    <a:pt x="3899" y="585067"/>
                  </a:cubicBezTo>
                  <a:cubicBezTo>
                    <a:pt x="3059" y="583322"/>
                    <a:pt x="3800" y="581231"/>
                    <a:pt x="5545" y="580408"/>
                  </a:cubicBezTo>
                  <a:cubicBezTo>
                    <a:pt x="7274" y="579585"/>
                    <a:pt x="9364" y="580326"/>
                    <a:pt x="10187" y="582055"/>
                  </a:cubicBezTo>
                  <a:cubicBezTo>
                    <a:pt x="19160" y="600013"/>
                    <a:pt x="28938" y="616934"/>
                    <a:pt x="39985" y="632983"/>
                  </a:cubicBezTo>
                  <a:cubicBezTo>
                    <a:pt x="46603" y="642613"/>
                    <a:pt x="53731" y="651896"/>
                    <a:pt x="61419" y="660917"/>
                  </a:cubicBezTo>
                  <a:cubicBezTo>
                    <a:pt x="66440" y="666793"/>
                    <a:pt x="71642" y="672620"/>
                    <a:pt x="77223" y="678250"/>
                  </a:cubicBezTo>
                  <a:lnTo>
                    <a:pt x="108963" y="709920"/>
                  </a:lnTo>
                  <a:cubicBezTo>
                    <a:pt x="95414" y="651929"/>
                    <a:pt x="89142" y="593297"/>
                    <a:pt x="88763" y="535521"/>
                  </a:cubicBezTo>
                  <a:cubicBezTo>
                    <a:pt x="88664" y="521035"/>
                    <a:pt x="89059" y="506616"/>
                    <a:pt x="89685" y="492262"/>
                  </a:cubicBezTo>
                  <a:cubicBezTo>
                    <a:pt x="89520" y="492262"/>
                    <a:pt x="89339" y="492262"/>
                    <a:pt x="89191" y="492262"/>
                  </a:cubicBezTo>
                  <a:lnTo>
                    <a:pt x="89224" y="492197"/>
                  </a:lnTo>
                  <a:cubicBezTo>
                    <a:pt x="89306" y="492015"/>
                    <a:pt x="89339" y="491867"/>
                    <a:pt x="89323" y="491670"/>
                  </a:cubicBezTo>
                  <a:lnTo>
                    <a:pt x="89306" y="491571"/>
                  </a:lnTo>
                  <a:cubicBezTo>
                    <a:pt x="89306" y="491555"/>
                    <a:pt x="89290" y="491555"/>
                    <a:pt x="89290" y="491555"/>
                  </a:cubicBezTo>
                  <a:cubicBezTo>
                    <a:pt x="89438" y="491555"/>
                    <a:pt x="89586" y="491555"/>
                    <a:pt x="89718" y="491555"/>
                  </a:cubicBezTo>
                  <a:cubicBezTo>
                    <a:pt x="89899" y="487357"/>
                    <a:pt x="90014" y="483143"/>
                    <a:pt x="90261" y="478962"/>
                  </a:cubicBezTo>
                  <a:cubicBezTo>
                    <a:pt x="89636" y="478501"/>
                    <a:pt x="89043" y="477958"/>
                    <a:pt x="88813" y="477152"/>
                  </a:cubicBezTo>
                  <a:cubicBezTo>
                    <a:pt x="84648" y="463819"/>
                    <a:pt x="77289" y="451111"/>
                    <a:pt x="68481" y="438799"/>
                  </a:cubicBezTo>
                  <a:cubicBezTo>
                    <a:pt x="63773" y="432181"/>
                    <a:pt x="58620" y="425712"/>
                    <a:pt x="53270" y="419326"/>
                  </a:cubicBezTo>
                  <a:cubicBezTo>
                    <a:pt x="49747" y="415095"/>
                    <a:pt x="46142" y="410882"/>
                    <a:pt x="42520" y="406701"/>
                  </a:cubicBezTo>
                  <a:cubicBezTo>
                    <a:pt x="28016" y="390059"/>
                    <a:pt x="12970" y="374191"/>
                    <a:pt x="853" y="359558"/>
                  </a:cubicBezTo>
                  <a:cubicBezTo>
                    <a:pt x="-414" y="358093"/>
                    <a:pt x="-250" y="355887"/>
                    <a:pt x="1215" y="354636"/>
                  </a:cubicBezTo>
                  <a:cubicBezTo>
                    <a:pt x="2664" y="353385"/>
                    <a:pt x="4870" y="353533"/>
                    <a:pt x="6138" y="354998"/>
                  </a:cubicBezTo>
                  <a:cubicBezTo>
                    <a:pt x="17102" y="367146"/>
                    <a:pt x="30502" y="379919"/>
                    <a:pt x="43508" y="393680"/>
                  </a:cubicBezTo>
                  <a:cubicBezTo>
                    <a:pt x="51788" y="402454"/>
                    <a:pt x="59970" y="411573"/>
                    <a:pt x="67312" y="421087"/>
                  </a:cubicBezTo>
                  <a:cubicBezTo>
                    <a:pt x="72366" y="427622"/>
                    <a:pt x="76992" y="434387"/>
                    <a:pt x="81092" y="441251"/>
                  </a:cubicBezTo>
                  <a:cubicBezTo>
                    <a:pt x="85273" y="448263"/>
                    <a:pt x="88599" y="455473"/>
                    <a:pt x="91447" y="462749"/>
                  </a:cubicBezTo>
                  <a:cubicBezTo>
                    <a:pt x="92500" y="449119"/>
                    <a:pt x="93735" y="435523"/>
                    <a:pt x="95381" y="422091"/>
                  </a:cubicBezTo>
                  <a:cubicBezTo>
                    <a:pt x="96780" y="410602"/>
                    <a:pt x="98558" y="399277"/>
                    <a:pt x="100369" y="387969"/>
                  </a:cubicBezTo>
                  <a:cubicBezTo>
                    <a:pt x="100287" y="387903"/>
                    <a:pt x="100188" y="387903"/>
                    <a:pt x="100139" y="387837"/>
                  </a:cubicBezTo>
                  <a:cubicBezTo>
                    <a:pt x="99316" y="386767"/>
                    <a:pt x="99200" y="385351"/>
                    <a:pt x="99744" y="384216"/>
                  </a:cubicBezTo>
                  <a:cubicBezTo>
                    <a:pt x="99777" y="384216"/>
                    <a:pt x="99793" y="384232"/>
                    <a:pt x="99826" y="384232"/>
                  </a:cubicBezTo>
                  <a:cubicBezTo>
                    <a:pt x="100303" y="384331"/>
                    <a:pt x="100452" y="383903"/>
                    <a:pt x="100419" y="383244"/>
                  </a:cubicBezTo>
                  <a:cubicBezTo>
                    <a:pt x="100534" y="383146"/>
                    <a:pt x="100649" y="383047"/>
                    <a:pt x="100764" y="382948"/>
                  </a:cubicBezTo>
                  <a:lnTo>
                    <a:pt x="100419" y="383211"/>
                  </a:lnTo>
                  <a:cubicBezTo>
                    <a:pt x="100353" y="381582"/>
                    <a:pt x="99266" y="378504"/>
                    <a:pt x="99184" y="377730"/>
                  </a:cubicBezTo>
                  <a:cubicBezTo>
                    <a:pt x="98707" y="372792"/>
                    <a:pt x="98180" y="367870"/>
                    <a:pt x="97538" y="362949"/>
                  </a:cubicBezTo>
                  <a:cubicBezTo>
                    <a:pt x="97110" y="359706"/>
                    <a:pt x="96649" y="356463"/>
                    <a:pt x="96089" y="353220"/>
                  </a:cubicBezTo>
                  <a:cubicBezTo>
                    <a:pt x="94031" y="340941"/>
                    <a:pt x="90607" y="328102"/>
                    <a:pt x="85783" y="315855"/>
                  </a:cubicBezTo>
                  <a:cubicBezTo>
                    <a:pt x="81042" y="303822"/>
                    <a:pt x="74935" y="292349"/>
                    <a:pt x="67016" y="282704"/>
                  </a:cubicBezTo>
                  <a:cubicBezTo>
                    <a:pt x="63905" y="278802"/>
                    <a:pt x="60151" y="273979"/>
                    <a:pt x="55690" y="270457"/>
                  </a:cubicBezTo>
                  <a:cubicBezTo>
                    <a:pt x="53155" y="268449"/>
                    <a:pt x="50405" y="266819"/>
                    <a:pt x="47343" y="266375"/>
                  </a:cubicBezTo>
                  <a:cubicBezTo>
                    <a:pt x="37976" y="264943"/>
                    <a:pt x="31918" y="271774"/>
                    <a:pt x="30601" y="279099"/>
                  </a:cubicBezTo>
                  <a:cubicBezTo>
                    <a:pt x="29235" y="286572"/>
                    <a:pt x="32840" y="294687"/>
                    <a:pt x="43129" y="295641"/>
                  </a:cubicBezTo>
                  <a:cubicBezTo>
                    <a:pt x="45137" y="295790"/>
                    <a:pt x="46652" y="297534"/>
                    <a:pt x="46504" y="299543"/>
                  </a:cubicBezTo>
                  <a:cubicBezTo>
                    <a:pt x="46356" y="301551"/>
                    <a:pt x="44611" y="303049"/>
                    <a:pt x="42602" y="302901"/>
                  </a:cubicBezTo>
                  <a:cubicBezTo>
                    <a:pt x="26518" y="302028"/>
                    <a:pt x="20575" y="289452"/>
                    <a:pt x="22287" y="277732"/>
                  </a:cubicBezTo>
                  <a:cubicBezTo>
                    <a:pt x="24000" y="266029"/>
                    <a:pt x="33647" y="255313"/>
                    <a:pt x="48611" y="257124"/>
                  </a:cubicBezTo>
                  <a:cubicBezTo>
                    <a:pt x="53286" y="257700"/>
                    <a:pt x="57649" y="259873"/>
                    <a:pt x="61583" y="262869"/>
                  </a:cubicBezTo>
                  <a:cubicBezTo>
                    <a:pt x="66703" y="266770"/>
                    <a:pt x="71082" y="272152"/>
                    <a:pt x="74655" y="276514"/>
                  </a:cubicBezTo>
                  <a:cubicBezTo>
                    <a:pt x="83084" y="287033"/>
                    <a:pt x="89685" y="299427"/>
                    <a:pt x="94525" y="312514"/>
                  </a:cubicBezTo>
                  <a:cubicBezTo>
                    <a:pt x="99332" y="325451"/>
                    <a:pt x="102411" y="339048"/>
                    <a:pt x="104189" y="351986"/>
                  </a:cubicBezTo>
                  <a:cubicBezTo>
                    <a:pt x="104584" y="354899"/>
                    <a:pt x="104896" y="357813"/>
                    <a:pt x="105193" y="360726"/>
                  </a:cubicBezTo>
                  <a:cubicBezTo>
                    <a:pt x="110033" y="335213"/>
                    <a:pt x="115745" y="310258"/>
                    <a:pt x="122314" y="286012"/>
                  </a:cubicBezTo>
                  <a:cubicBezTo>
                    <a:pt x="120223" y="270309"/>
                    <a:pt x="114412" y="256070"/>
                    <a:pt x="106526" y="242639"/>
                  </a:cubicBezTo>
                  <a:cubicBezTo>
                    <a:pt x="101423" y="233931"/>
                    <a:pt x="95496" y="225553"/>
                    <a:pt x="89306" y="217224"/>
                  </a:cubicBezTo>
                  <a:cubicBezTo>
                    <a:pt x="85207" y="211693"/>
                    <a:pt x="81009" y="206179"/>
                    <a:pt x="76828" y="200648"/>
                  </a:cubicBezTo>
                  <a:cubicBezTo>
                    <a:pt x="60513" y="179101"/>
                    <a:pt x="44413" y="157357"/>
                    <a:pt x="36149" y="132798"/>
                  </a:cubicBezTo>
                  <a:cubicBezTo>
                    <a:pt x="35507" y="130987"/>
                    <a:pt x="36462" y="128995"/>
                    <a:pt x="38273" y="128337"/>
                  </a:cubicBezTo>
                  <a:cubicBezTo>
                    <a:pt x="40083" y="127695"/>
                    <a:pt x="42075" y="128650"/>
                    <a:pt x="42717" y="130460"/>
                  </a:cubicBezTo>
                  <a:cubicBezTo>
                    <a:pt x="48051" y="144616"/>
                    <a:pt x="56250" y="157571"/>
                    <a:pt x="65436" y="170163"/>
                  </a:cubicBezTo>
                  <a:cubicBezTo>
                    <a:pt x="71494" y="178476"/>
                    <a:pt x="77980" y="186591"/>
                    <a:pt x="84433" y="194755"/>
                  </a:cubicBezTo>
                  <a:cubicBezTo>
                    <a:pt x="88780" y="200253"/>
                    <a:pt x="93126" y="205751"/>
                    <a:pt x="97258" y="211347"/>
                  </a:cubicBezTo>
                  <a:cubicBezTo>
                    <a:pt x="103629" y="220005"/>
                    <a:pt x="109588" y="228845"/>
                    <a:pt x="114659" y="238013"/>
                  </a:cubicBezTo>
                  <a:cubicBezTo>
                    <a:pt x="120108" y="247906"/>
                    <a:pt x="124322" y="258260"/>
                    <a:pt x="127088" y="269124"/>
                  </a:cubicBezTo>
                  <a:cubicBezTo>
                    <a:pt x="128388" y="264646"/>
                    <a:pt x="129557" y="260037"/>
                    <a:pt x="130907" y="255593"/>
                  </a:cubicBezTo>
                  <a:cubicBezTo>
                    <a:pt x="139171" y="228647"/>
                    <a:pt x="146975" y="201668"/>
                    <a:pt x="153905" y="174492"/>
                  </a:cubicBezTo>
                  <a:cubicBezTo>
                    <a:pt x="154580" y="171842"/>
                    <a:pt x="155140" y="169142"/>
                    <a:pt x="155799" y="166492"/>
                  </a:cubicBezTo>
                  <a:cubicBezTo>
                    <a:pt x="155799" y="164517"/>
                    <a:pt x="156029" y="161406"/>
                    <a:pt x="156029" y="161077"/>
                  </a:cubicBezTo>
                  <a:cubicBezTo>
                    <a:pt x="156046" y="157291"/>
                    <a:pt x="155930" y="153505"/>
                    <a:pt x="155766" y="149735"/>
                  </a:cubicBezTo>
                  <a:cubicBezTo>
                    <a:pt x="155585" y="145933"/>
                    <a:pt x="155338" y="142131"/>
                    <a:pt x="155041" y="138328"/>
                  </a:cubicBezTo>
                  <a:cubicBezTo>
                    <a:pt x="154597" y="132024"/>
                    <a:pt x="153889" y="124008"/>
                    <a:pt x="152737" y="115629"/>
                  </a:cubicBezTo>
                  <a:cubicBezTo>
                    <a:pt x="151749" y="108370"/>
                    <a:pt x="150399" y="100831"/>
                    <a:pt x="148143" y="93918"/>
                  </a:cubicBezTo>
                  <a:cubicBezTo>
                    <a:pt x="145032" y="84453"/>
                    <a:pt x="140455" y="76075"/>
                    <a:pt x="132422" y="71844"/>
                  </a:cubicBezTo>
                  <a:cubicBezTo>
                    <a:pt x="130611" y="70972"/>
                    <a:pt x="129854" y="68783"/>
                    <a:pt x="130726" y="66988"/>
                  </a:cubicBezTo>
                  <a:cubicBezTo>
                    <a:pt x="131615" y="65178"/>
                    <a:pt x="133788" y="64421"/>
                    <a:pt x="135599" y="65293"/>
                  </a:cubicBezTo>
                  <a:cubicBezTo>
                    <a:pt x="145773" y="69836"/>
                    <a:pt x="152555" y="79416"/>
                    <a:pt x="156902" y="90840"/>
                  </a:cubicBezTo>
                  <a:cubicBezTo>
                    <a:pt x="159157" y="96766"/>
                    <a:pt x="160754" y="103202"/>
                    <a:pt x="161807" y="109605"/>
                  </a:cubicBezTo>
                  <a:cubicBezTo>
                    <a:pt x="163124" y="117786"/>
                    <a:pt x="163536" y="125835"/>
                    <a:pt x="163783" y="132682"/>
                  </a:cubicBezTo>
                  <a:cubicBezTo>
                    <a:pt x="166680" y="119284"/>
                    <a:pt x="169347" y="105802"/>
                    <a:pt x="171652" y="92239"/>
                  </a:cubicBezTo>
                  <a:cubicBezTo>
                    <a:pt x="172985" y="84404"/>
                    <a:pt x="174154" y="76568"/>
                    <a:pt x="175208" y="68700"/>
                  </a:cubicBezTo>
                  <a:cubicBezTo>
                    <a:pt x="176821" y="56865"/>
                    <a:pt x="178204" y="44997"/>
                    <a:pt x="179669" y="33113"/>
                  </a:cubicBezTo>
                  <a:lnTo>
                    <a:pt x="182369" y="11912"/>
                  </a:lnTo>
                  <a:cubicBezTo>
                    <a:pt x="182435" y="11500"/>
                    <a:pt x="183077" y="6216"/>
                    <a:pt x="183275" y="4109"/>
                  </a:cubicBezTo>
                  <a:lnTo>
                    <a:pt x="183307" y="3731"/>
                  </a:lnTo>
                  <a:cubicBezTo>
                    <a:pt x="183209" y="2052"/>
                    <a:pt x="184328" y="504"/>
                    <a:pt x="186007" y="126"/>
                  </a:cubicBezTo>
                  <a:cubicBezTo>
                    <a:pt x="187324" y="-187"/>
                    <a:pt x="188921" y="-39"/>
                    <a:pt x="189925" y="2002"/>
                  </a:cubicBezTo>
                  <a:cubicBezTo>
                    <a:pt x="190024" y="2200"/>
                    <a:pt x="190271" y="2710"/>
                    <a:pt x="190288" y="3533"/>
                  </a:cubicBezTo>
                  <a:cubicBezTo>
                    <a:pt x="190288" y="3731"/>
                    <a:pt x="190271" y="4142"/>
                    <a:pt x="190222" y="4702"/>
                  </a:cubicBezTo>
                  <a:cubicBezTo>
                    <a:pt x="190057" y="6891"/>
                    <a:pt x="189432" y="12356"/>
                    <a:pt x="189382" y="12784"/>
                  </a:cubicBezTo>
                  <a:lnTo>
                    <a:pt x="186880" y="33969"/>
                  </a:lnTo>
                  <a:cubicBezTo>
                    <a:pt x="185513" y="45886"/>
                    <a:pt x="184246" y="57803"/>
                    <a:pt x="182748" y="69688"/>
                  </a:cubicBezTo>
                  <a:cubicBezTo>
                    <a:pt x="181744" y="77655"/>
                    <a:pt x="180641" y="85589"/>
                    <a:pt x="179356" y="93523"/>
                  </a:cubicBezTo>
                  <a:cubicBezTo>
                    <a:pt x="176755" y="109539"/>
                    <a:pt x="173627" y="125407"/>
                    <a:pt x="170253" y="141209"/>
                  </a:cubicBezTo>
                  <a:cubicBezTo>
                    <a:pt x="177644" y="126065"/>
                    <a:pt x="186798" y="109489"/>
                    <a:pt x="197235" y="95136"/>
                  </a:cubicBezTo>
                  <a:cubicBezTo>
                    <a:pt x="204923" y="84552"/>
                    <a:pt x="213319" y="75219"/>
                    <a:pt x="222093" y="68503"/>
                  </a:cubicBezTo>
                  <a:cubicBezTo>
                    <a:pt x="229584" y="62775"/>
                    <a:pt x="237403" y="58972"/>
                    <a:pt x="245289" y="57672"/>
                  </a:cubicBezTo>
                  <a:cubicBezTo>
                    <a:pt x="261751" y="55104"/>
                    <a:pt x="272041" y="63071"/>
                    <a:pt x="276650" y="74560"/>
                  </a:cubicBezTo>
                  <a:cubicBezTo>
                    <a:pt x="282972" y="90395"/>
                    <a:pt x="277654" y="113473"/>
                    <a:pt x="262344" y="123283"/>
                  </a:cubicBezTo>
                  <a:cubicBezTo>
                    <a:pt x="248861" y="131859"/>
                    <a:pt x="238819" y="127629"/>
                    <a:pt x="234210" y="120913"/>
                  </a:cubicBezTo>
                  <a:cubicBezTo>
                    <a:pt x="230242" y="115152"/>
                    <a:pt x="230143" y="107234"/>
                    <a:pt x="234852" y="102115"/>
                  </a:cubicBezTo>
                  <a:cubicBezTo>
                    <a:pt x="237288" y="99465"/>
                    <a:pt x="241025" y="97424"/>
                    <a:pt x="246375" y="97095"/>
                  </a:cubicBezTo>
                  <a:cubicBezTo>
                    <a:pt x="248384" y="96947"/>
                    <a:pt x="250129" y="98444"/>
                    <a:pt x="250294" y="100436"/>
                  </a:cubicBezTo>
                  <a:cubicBezTo>
                    <a:pt x="250442" y="102444"/>
                    <a:pt x="248944" y="104206"/>
                    <a:pt x="246935" y="104354"/>
                  </a:cubicBezTo>
                  <a:cubicBezTo>
                    <a:pt x="243165" y="104699"/>
                    <a:pt x="240745" y="106247"/>
                    <a:pt x="239675" y="108436"/>
                  </a:cubicBezTo>
                  <a:cubicBezTo>
                    <a:pt x="238473" y="110905"/>
                    <a:pt x="239033" y="113967"/>
                    <a:pt x="240729" y="116288"/>
                  </a:cubicBezTo>
                  <a:cubicBezTo>
                    <a:pt x="243593" y="120238"/>
                    <a:pt x="249684" y="121390"/>
                    <a:pt x="257603" y="116057"/>
                  </a:cubicBezTo>
                  <a:cubicBezTo>
                    <a:pt x="267266" y="109588"/>
                    <a:pt x="271250" y="96124"/>
                    <a:pt x="269555" y="84799"/>
                  </a:cubicBezTo>
                  <a:cubicBezTo>
                    <a:pt x="267958" y="74034"/>
                    <a:pt x="260648" y="65145"/>
                    <a:pt x="246869" y="67416"/>
                  </a:cubicBezTo>
                  <a:cubicBezTo>
                    <a:pt x="240416" y="68437"/>
                    <a:pt x="234111" y="71647"/>
                    <a:pt x="227954" y="76256"/>
                  </a:cubicBezTo>
                  <a:cubicBezTo>
                    <a:pt x="219756" y="82363"/>
                    <a:pt x="211903" y="90922"/>
                    <a:pt x="204561" y="100584"/>
                  </a:cubicBezTo>
                  <a:cubicBezTo>
                    <a:pt x="185365" y="125851"/>
                    <a:pt x="169841" y="158542"/>
                    <a:pt x="162384" y="176401"/>
                  </a:cubicBezTo>
                  <a:cubicBezTo>
                    <a:pt x="162334" y="176517"/>
                    <a:pt x="162202" y="176533"/>
                    <a:pt x="162153" y="176632"/>
                  </a:cubicBezTo>
                  <a:cubicBezTo>
                    <a:pt x="155387" y="203973"/>
                    <a:pt x="147748" y="231100"/>
                    <a:pt x="139649" y="258227"/>
                  </a:cubicBezTo>
                  <a:cubicBezTo>
                    <a:pt x="136356" y="269173"/>
                    <a:pt x="133344" y="280366"/>
                    <a:pt x="130380" y="291625"/>
                  </a:cubicBezTo>
                  <a:cubicBezTo>
                    <a:pt x="130397" y="292119"/>
                    <a:pt x="130496" y="292563"/>
                    <a:pt x="130512" y="293057"/>
                  </a:cubicBezTo>
                  <a:cubicBezTo>
                    <a:pt x="130545" y="294177"/>
                    <a:pt x="130002" y="295098"/>
                    <a:pt x="129228" y="295790"/>
                  </a:cubicBezTo>
                  <a:cubicBezTo>
                    <a:pt x="128800" y="297419"/>
                    <a:pt x="128405" y="299065"/>
                    <a:pt x="127993" y="300711"/>
                  </a:cubicBezTo>
                  <a:cubicBezTo>
                    <a:pt x="130562" y="296662"/>
                    <a:pt x="133410" y="292794"/>
                    <a:pt x="136817" y="289205"/>
                  </a:cubicBezTo>
                  <a:cubicBezTo>
                    <a:pt x="150959" y="274539"/>
                    <a:pt x="167388" y="262951"/>
                    <a:pt x="185184" y="253535"/>
                  </a:cubicBezTo>
                  <a:cubicBezTo>
                    <a:pt x="195671" y="247972"/>
                    <a:pt x="206651" y="243198"/>
                    <a:pt x="217796" y="238787"/>
                  </a:cubicBezTo>
                  <a:cubicBezTo>
                    <a:pt x="234325" y="232219"/>
                    <a:pt x="251265" y="226573"/>
                    <a:pt x="267727" y="220582"/>
                  </a:cubicBezTo>
                  <a:cubicBezTo>
                    <a:pt x="269604" y="219874"/>
                    <a:pt x="271711" y="220812"/>
                    <a:pt x="272436" y="222688"/>
                  </a:cubicBezTo>
                  <a:close/>
                  <a:moveTo>
                    <a:pt x="89273" y="491555"/>
                  </a:moveTo>
                  <a:cubicBezTo>
                    <a:pt x="88813" y="489579"/>
                    <a:pt x="82046" y="491505"/>
                    <a:pt x="89273" y="491555"/>
                  </a:cubicBezTo>
                  <a:lnTo>
                    <a:pt x="89273" y="491555"/>
                  </a:lnTo>
                  <a:close/>
                  <a:moveTo>
                    <a:pt x="100781" y="590548"/>
                  </a:moveTo>
                  <a:cubicBezTo>
                    <a:pt x="100781" y="590548"/>
                    <a:pt x="100764" y="590532"/>
                    <a:pt x="100764" y="590515"/>
                  </a:cubicBezTo>
                  <a:cubicBezTo>
                    <a:pt x="100764" y="590515"/>
                    <a:pt x="100748" y="590548"/>
                    <a:pt x="100781" y="590548"/>
                  </a:cubicBezTo>
                  <a:lnTo>
                    <a:pt x="100781" y="590548"/>
                  </a:lnTo>
                  <a:close/>
                  <a:moveTo>
                    <a:pt x="100402" y="383211"/>
                  </a:moveTo>
                  <a:cubicBezTo>
                    <a:pt x="99958" y="383557"/>
                    <a:pt x="99365" y="384067"/>
                    <a:pt x="99727" y="384216"/>
                  </a:cubicBezTo>
                  <a:cubicBezTo>
                    <a:pt x="99892" y="383853"/>
                    <a:pt x="100122" y="383541"/>
                    <a:pt x="100402" y="383244"/>
                  </a:cubicBezTo>
                  <a:lnTo>
                    <a:pt x="100402" y="38321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" name="Google Shape;2902;p35">
              <a:extLst>
                <a:ext uri="{FF2B5EF4-FFF2-40B4-BE49-F238E27FC236}">
                  <a16:creationId xmlns:a16="http://schemas.microsoft.com/office/drawing/2014/main" id="{A74F0AB0-2707-409B-94C1-361F5C5EF558}"/>
                </a:ext>
              </a:extLst>
            </p:cNvPr>
            <p:cNvSpPr/>
            <p:nvPr/>
          </p:nvSpPr>
          <p:spPr>
            <a:xfrm>
              <a:off x="5320625" y="3280668"/>
              <a:ext cx="310472" cy="186849"/>
            </a:xfrm>
            <a:custGeom>
              <a:avLst/>
              <a:gdLst/>
              <a:ahLst/>
              <a:cxnLst/>
              <a:rect l="l" t="t" r="r" b="b"/>
              <a:pathLst>
                <a:path w="620945" h="373698" extrusionOk="0">
                  <a:moveTo>
                    <a:pt x="164368" y="372928"/>
                  </a:moveTo>
                  <a:cubicBezTo>
                    <a:pt x="162129" y="375627"/>
                    <a:pt x="93793" y="372615"/>
                    <a:pt x="59584" y="341291"/>
                  </a:cubicBezTo>
                  <a:cubicBezTo>
                    <a:pt x="12814" y="298444"/>
                    <a:pt x="-6184" y="236289"/>
                    <a:pt x="1751" y="235515"/>
                  </a:cubicBezTo>
                  <a:cubicBezTo>
                    <a:pt x="31021" y="232832"/>
                    <a:pt x="80129" y="248223"/>
                    <a:pt x="113548" y="278839"/>
                  </a:cubicBezTo>
                  <a:cubicBezTo>
                    <a:pt x="155231" y="317011"/>
                    <a:pt x="166129" y="370821"/>
                    <a:pt x="164368" y="372928"/>
                  </a:cubicBezTo>
                  <a:close/>
                  <a:moveTo>
                    <a:pt x="293170" y="103173"/>
                  </a:moveTo>
                  <a:cubicBezTo>
                    <a:pt x="291705" y="100819"/>
                    <a:pt x="239470" y="97165"/>
                    <a:pt x="193292" y="128900"/>
                  </a:cubicBezTo>
                  <a:cubicBezTo>
                    <a:pt x="156284" y="154348"/>
                    <a:pt x="128990" y="199796"/>
                    <a:pt x="123606" y="230133"/>
                  </a:cubicBezTo>
                  <a:cubicBezTo>
                    <a:pt x="122174" y="238379"/>
                    <a:pt x="184254" y="236124"/>
                    <a:pt x="236062" y="200504"/>
                  </a:cubicBezTo>
                  <a:cubicBezTo>
                    <a:pt x="273942" y="174447"/>
                    <a:pt x="295031" y="106168"/>
                    <a:pt x="293170" y="103173"/>
                  </a:cubicBezTo>
                  <a:close/>
                  <a:moveTo>
                    <a:pt x="352962" y="274444"/>
                  </a:moveTo>
                  <a:cubicBezTo>
                    <a:pt x="318062" y="245721"/>
                    <a:pt x="268263" y="233030"/>
                    <a:pt x="239173" y="237326"/>
                  </a:cubicBezTo>
                  <a:cubicBezTo>
                    <a:pt x="231288" y="238527"/>
                    <a:pt x="253348" y="299580"/>
                    <a:pt x="302192" y="339793"/>
                  </a:cubicBezTo>
                  <a:cubicBezTo>
                    <a:pt x="337916" y="369191"/>
                    <a:pt x="406301" y="368434"/>
                    <a:pt x="408392" y="365619"/>
                  </a:cubicBezTo>
                  <a:cubicBezTo>
                    <a:pt x="410038" y="363413"/>
                    <a:pt x="396489" y="310279"/>
                    <a:pt x="352962" y="274444"/>
                  </a:cubicBezTo>
                  <a:close/>
                  <a:moveTo>
                    <a:pt x="494754" y="114086"/>
                  </a:moveTo>
                  <a:cubicBezTo>
                    <a:pt x="517324" y="72869"/>
                    <a:pt x="506772" y="1858"/>
                    <a:pt x="503825" y="64"/>
                  </a:cubicBezTo>
                  <a:cubicBezTo>
                    <a:pt x="501504" y="-1335"/>
                    <a:pt x="453384" y="20162"/>
                    <a:pt x="425858" y="70400"/>
                  </a:cubicBezTo>
                  <a:cubicBezTo>
                    <a:pt x="403799" y="110679"/>
                    <a:pt x="399008" y="164225"/>
                    <a:pt x="407239" y="193887"/>
                  </a:cubicBezTo>
                  <a:cubicBezTo>
                    <a:pt x="409511" y="201919"/>
                    <a:pt x="463870" y="170480"/>
                    <a:pt x="494754" y="114086"/>
                  </a:cubicBezTo>
                  <a:close/>
                  <a:moveTo>
                    <a:pt x="556192" y="223252"/>
                  </a:moveTo>
                  <a:cubicBezTo>
                    <a:pt x="518510" y="198742"/>
                    <a:pt x="467690" y="191911"/>
                    <a:pt x="439243" y="199549"/>
                  </a:cubicBezTo>
                  <a:cubicBezTo>
                    <a:pt x="431522" y="201656"/>
                    <a:pt x="459870" y="259794"/>
                    <a:pt x="512633" y="294098"/>
                  </a:cubicBezTo>
                  <a:cubicBezTo>
                    <a:pt x="551204" y="319200"/>
                    <a:pt x="619079" y="310509"/>
                    <a:pt x="620874" y="307481"/>
                  </a:cubicBezTo>
                  <a:cubicBezTo>
                    <a:pt x="622273" y="305094"/>
                    <a:pt x="603209" y="253836"/>
                    <a:pt x="556192" y="22325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7" name="Google Shape;2903;p35">
              <a:extLst>
                <a:ext uri="{FF2B5EF4-FFF2-40B4-BE49-F238E27FC236}">
                  <a16:creationId xmlns:a16="http://schemas.microsoft.com/office/drawing/2014/main" id="{62172540-3A6C-4F57-A68F-656602948ADA}"/>
                </a:ext>
              </a:extLst>
            </p:cNvPr>
            <p:cNvSpPr/>
            <p:nvPr/>
          </p:nvSpPr>
          <p:spPr>
            <a:xfrm>
              <a:off x="5262191" y="3297523"/>
              <a:ext cx="414021" cy="148985"/>
            </a:xfrm>
            <a:custGeom>
              <a:avLst/>
              <a:gdLst/>
              <a:ahLst/>
              <a:cxnLst/>
              <a:rect l="l" t="t" r="r" b="b"/>
              <a:pathLst>
                <a:path w="828041" h="297970" extrusionOk="0">
                  <a:moveTo>
                    <a:pt x="828040" y="96128"/>
                  </a:moveTo>
                  <a:cubicBezTo>
                    <a:pt x="827694" y="97873"/>
                    <a:pt x="826097" y="99058"/>
                    <a:pt x="824368" y="98926"/>
                  </a:cubicBezTo>
                  <a:cubicBezTo>
                    <a:pt x="824286" y="98943"/>
                    <a:pt x="824187" y="98959"/>
                    <a:pt x="824089" y="98959"/>
                  </a:cubicBezTo>
                  <a:cubicBezTo>
                    <a:pt x="821948" y="99206"/>
                    <a:pt x="816598" y="99980"/>
                    <a:pt x="816170" y="100046"/>
                  </a:cubicBezTo>
                  <a:lnTo>
                    <a:pt x="794670" y="103255"/>
                  </a:lnTo>
                  <a:cubicBezTo>
                    <a:pt x="782619" y="105000"/>
                    <a:pt x="770585" y="106663"/>
                    <a:pt x="758568" y="108556"/>
                  </a:cubicBezTo>
                  <a:cubicBezTo>
                    <a:pt x="750600" y="109807"/>
                    <a:pt x="742648" y="111173"/>
                    <a:pt x="734713" y="112704"/>
                  </a:cubicBezTo>
                  <a:cubicBezTo>
                    <a:pt x="720391" y="115486"/>
                    <a:pt x="706167" y="118646"/>
                    <a:pt x="692042" y="122086"/>
                  </a:cubicBezTo>
                  <a:cubicBezTo>
                    <a:pt x="699418" y="122218"/>
                    <a:pt x="708324" y="122448"/>
                    <a:pt x="717428" y="123831"/>
                  </a:cubicBezTo>
                  <a:cubicBezTo>
                    <a:pt x="723996" y="124819"/>
                    <a:pt x="730581" y="126415"/>
                    <a:pt x="736672" y="128687"/>
                  </a:cubicBezTo>
                  <a:cubicBezTo>
                    <a:pt x="748246" y="133032"/>
                    <a:pt x="757991" y="139913"/>
                    <a:pt x="762749" y="150415"/>
                  </a:cubicBezTo>
                  <a:cubicBezTo>
                    <a:pt x="763638" y="152209"/>
                    <a:pt x="762897" y="154398"/>
                    <a:pt x="761086" y="155287"/>
                  </a:cubicBezTo>
                  <a:cubicBezTo>
                    <a:pt x="759292" y="156176"/>
                    <a:pt x="757102" y="155435"/>
                    <a:pt x="756213" y="153625"/>
                  </a:cubicBezTo>
                  <a:cubicBezTo>
                    <a:pt x="751785" y="145296"/>
                    <a:pt x="743257" y="140571"/>
                    <a:pt x="733627" y="137460"/>
                  </a:cubicBezTo>
                  <a:cubicBezTo>
                    <a:pt x="727980" y="135650"/>
                    <a:pt x="721938" y="134498"/>
                    <a:pt x="715963" y="133592"/>
                  </a:cubicBezTo>
                  <a:cubicBezTo>
                    <a:pt x="705756" y="132028"/>
                    <a:pt x="695747" y="131321"/>
                    <a:pt x="688157" y="130942"/>
                  </a:cubicBezTo>
                  <a:cubicBezTo>
                    <a:pt x="684289" y="130695"/>
                    <a:pt x="680420" y="130514"/>
                    <a:pt x="676568" y="130399"/>
                  </a:cubicBezTo>
                  <a:cubicBezTo>
                    <a:pt x="672716" y="130284"/>
                    <a:pt x="668880" y="130251"/>
                    <a:pt x="665011" y="130349"/>
                  </a:cubicBezTo>
                  <a:cubicBezTo>
                    <a:pt x="664682" y="130349"/>
                    <a:pt x="661406" y="130662"/>
                    <a:pt x="659414" y="130679"/>
                  </a:cubicBezTo>
                  <a:cubicBezTo>
                    <a:pt x="656747" y="131419"/>
                    <a:pt x="654063" y="132045"/>
                    <a:pt x="651396" y="132786"/>
                  </a:cubicBezTo>
                  <a:cubicBezTo>
                    <a:pt x="623904" y="140555"/>
                    <a:pt x="596659" y="149213"/>
                    <a:pt x="569430" y="158349"/>
                  </a:cubicBezTo>
                  <a:cubicBezTo>
                    <a:pt x="564672" y="159929"/>
                    <a:pt x="559733" y="161328"/>
                    <a:pt x="554910" y="162859"/>
                  </a:cubicBezTo>
                  <a:cubicBezTo>
                    <a:pt x="566401" y="165591"/>
                    <a:pt x="577348" y="169953"/>
                    <a:pt x="587851" y="175715"/>
                  </a:cubicBezTo>
                  <a:cubicBezTo>
                    <a:pt x="597235" y="180883"/>
                    <a:pt x="606322" y="186974"/>
                    <a:pt x="615212" y="193525"/>
                  </a:cubicBezTo>
                  <a:cubicBezTo>
                    <a:pt x="620957" y="197739"/>
                    <a:pt x="626604" y="202183"/>
                    <a:pt x="632251" y="206627"/>
                  </a:cubicBezTo>
                  <a:cubicBezTo>
                    <a:pt x="640630" y="213212"/>
                    <a:pt x="648977" y="219862"/>
                    <a:pt x="657504" y="226051"/>
                  </a:cubicBezTo>
                  <a:cubicBezTo>
                    <a:pt x="670493" y="235450"/>
                    <a:pt x="683828" y="243828"/>
                    <a:pt x="698315" y="249161"/>
                  </a:cubicBezTo>
                  <a:cubicBezTo>
                    <a:pt x="700126" y="249787"/>
                    <a:pt x="701097" y="251779"/>
                    <a:pt x="700455" y="253606"/>
                  </a:cubicBezTo>
                  <a:cubicBezTo>
                    <a:pt x="699829" y="255416"/>
                    <a:pt x="697837" y="256388"/>
                    <a:pt x="696026" y="255746"/>
                  </a:cubicBezTo>
                  <a:cubicBezTo>
                    <a:pt x="670938" y="247499"/>
                    <a:pt x="648549" y="230973"/>
                    <a:pt x="626357" y="214249"/>
                  </a:cubicBezTo>
                  <a:cubicBezTo>
                    <a:pt x="620677" y="209953"/>
                    <a:pt x="615014" y="205656"/>
                    <a:pt x="609351" y="201459"/>
                  </a:cubicBezTo>
                  <a:cubicBezTo>
                    <a:pt x="600774" y="195122"/>
                    <a:pt x="592164" y="189064"/>
                    <a:pt x="583242" y="183846"/>
                  </a:cubicBezTo>
                  <a:cubicBezTo>
                    <a:pt x="569347" y="175731"/>
                    <a:pt x="554679" y="169855"/>
                    <a:pt x="538546" y="167945"/>
                  </a:cubicBezTo>
                  <a:cubicBezTo>
                    <a:pt x="515860" y="174727"/>
                    <a:pt x="492550" y="180719"/>
                    <a:pt x="468745" y="185970"/>
                  </a:cubicBezTo>
                  <a:cubicBezTo>
                    <a:pt x="469634" y="186068"/>
                    <a:pt x="470523" y="186134"/>
                    <a:pt x="471412" y="186233"/>
                  </a:cubicBezTo>
                  <a:cubicBezTo>
                    <a:pt x="484647" y="187895"/>
                    <a:pt x="498575" y="190924"/>
                    <a:pt x="511860" y="195764"/>
                  </a:cubicBezTo>
                  <a:cubicBezTo>
                    <a:pt x="525211" y="200619"/>
                    <a:pt x="537887" y="207319"/>
                    <a:pt x="548720" y="215944"/>
                  </a:cubicBezTo>
                  <a:cubicBezTo>
                    <a:pt x="553230" y="219631"/>
                    <a:pt x="558795" y="224158"/>
                    <a:pt x="562845" y="229475"/>
                  </a:cubicBezTo>
                  <a:cubicBezTo>
                    <a:pt x="565923" y="233491"/>
                    <a:pt x="568162" y="237952"/>
                    <a:pt x="568837" y="242775"/>
                  </a:cubicBezTo>
                  <a:cubicBezTo>
                    <a:pt x="570928" y="258297"/>
                    <a:pt x="560276" y="268470"/>
                    <a:pt x="548522" y="270511"/>
                  </a:cubicBezTo>
                  <a:cubicBezTo>
                    <a:pt x="542102" y="271630"/>
                    <a:pt x="535434" y="270330"/>
                    <a:pt x="530430" y="266280"/>
                  </a:cubicBezTo>
                  <a:cubicBezTo>
                    <a:pt x="526232" y="262857"/>
                    <a:pt x="523071" y="257523"/>
                    <a:pt x="522528" y="249820"/>
                  </a:cubicBezTo>
                  <a:cubicBezTo>
                    <a:pt x="522347" y="247828"/>
                    <a:pt x="523828" y="246050"/>
                    <a:pt x="525837" y="245869"/>
                  </a:cubicBezTo>
                  <a:cubicBezTo>
                    <a:pt x="527829" y="245688"/>
                    <a:pt x="529607" y="247170"/>
                    <a:pt x="529788" y="249178"/>
                  </a:cubicBezTo>
                  <a:cubicBezTo>
                    <a:pt x="530957" y="260075"/>
                    <a:pt x="539303" y="263811"/>
                    <a:pt x="546942" y="262231"/>
                  </a:cubicBezTo>
                  <a:cubicBezTo>
                    <a:pt x="554432" y="260684"/>
                    <a:pt x="561231" y="254083"/>
                    <a:pt x="559585" y="244174"/>
                  </a:cubicBezTo>
                  <a:cubicBezTo>
                    <a:pt x="559075" y="240931"/>
                    <a:pt x="557363" y="238034"/>
                    <a:pt x="555255" y="235368"/>
                  </a:cubicBezTo>
                  <a:cubicBezTo>
                    <a:pt x="551584" y="230726"/>
                    <a:pt x="546580" y="226824"/>
                    <a:pt x="542530" y="223615"/>
                  </a:cubicBezTo>
                  <a:cubicBezTo>
                    <a:pt x="532603" y="215483"/>
                    <a:pt x="520865" y="209278"/>
                    <a:pt x="508568" y="204521"/>
                  </a:cubicBezTo>
                  <a:cubicBezTo>
                    <a:pt x="496007" y="199648"/>
                    <a:pt x="482853" y="196290"/>
                    <a:pt x="470276" y="194348"/>
                  </a:cubicBezTo>
                  <a:cubicBezTo>
                    <a:pt x="466144" y="193689"/>
                    <a:pt x="462012" y="193179"/>
                    <a:pt x="457879" y="192735"/>
                  </a:cubicBezTo>
                  <a:cubicBezTo>
                    <a:pt x="453698" y="192290"/>
                    <a:pt x="449516" y="191912"/>
                    <a:pt x="445319" y="191566"/>
                  </a:cubicBezTo>
                  <a:cubicBezTo>
                    <a:pt x="445137" y="191550"/>
                    <a:pt x="444545" y="191385"/>
                    <a:pt x="444150" y="191286"/>
                  </a:cubicBezTo>
                  <a:cubicBezTo>
                    <a:pt x="429860" y="194035"/>
                    <a:pt x="415423" y="196488"/>
                    <a:pt x="400853" y="198595"/>
                  </a:cubicBezTo>
                  <a:cubicBezTo>
                    <a:pt x="386877" y="200603"/>
                    <a:pt x="372735" y="202183"/>
                    <a:pt x="358528" y="203533"/>
                  </a:cubicBezTo>
                  <a:cubicBezTo>
                    <a:pt x="366414" y="206479"/>
                    <a:pt x="374217" y="210002"/>
                    <a:pt x="381823" y="214545"/>
                  </a:cubicBezTo>
                  <a:cubicBezTo>
                    <a:pt x="388885" y="218742"/>
                    <a:pt x="395849" y="223500"/>
                    <a:pt x="402598" y="228701"/>
                  </a:cubicBezTo>
                  <a:cubicBezTo>
                    <a:pt x="412377" y="236240"/>
                    <a:pt x="421794" y="244651"/>
                    <a:pt x="430831" y="253161"/>
                  </a:cubicBezTo>
                  <a:cubicBezTo>
                    <a:pt x="445022" y="266527"/>
                    <a:pt x="458209" y="280305"/>
                    <a:pt x="470737" y="291564"/>
                  </a:cubicBezTo>
                  <a:cubicBezTo>
                    <a:pt x="472185" y="292815"/>
                    <a:pt x="472350" y="295020"/>
                    <a:pt x="471099" y="296485"/>
                  </a:cubicBezTo>
                  <a:cubicBezTo>
                    <a:pt x="469848" y="297934"/>
                    <a:pt x="467642" y="298099"/>
                    <a:pt x="466177" y="296848"/>
                  </a:cubicBezTo>
                  <a:cubicBezTo>
                    <a:pt x="451113" y="284403"/>
                    <a:pt x="434750" y="268898"/>
                    <a:pt x="417612" y="254001"/>
                  </a:cubicBezTo>
                  <a:cubicBezTo>
                    <a:pt x="413315" y="250264"/>
                    <a:pt x="408969" y="246561"/>
                    <a:pt x="404607" y="242923"/>
                  </a:cubicBezTo>
                  <a:cubicBezTo>
                    <a:pt x="398005" y="237425"/>
                    <a:pt x="391338" y="232125"/>
                    <a:pt x="384539" y="227285"/>
                  </a:cubicBezTo>
                  <a:cubicBezTo>
                    <a:pt x="371780" y="218216"/>
                    <a:pt x="358660" y="210677"/>
                    <a:pt x="344963" y="206545"/>
                  </a:cubicBezTo>
                  <a:cubicBezTo>
                    <a:pt x="344090" y="206298"/>
                    <a:pt x="343448" y="205689"/>
                    <a:pt x="342987" y="204998"/>
                  </a:cubicBezTo>
                  <a:cubicBezTo>
                    <a:pt x="323973" y="206479"/>
                    <a:pt x="304811" y="207352"/>
                    <a:pt x="285517" y="207549"/>
                  </a:cubicBezTo>
                  <a:cubicBezTo>
                    <a:pt x="226647" y="208175"/>
                    <a:pt x="166772" y="202611"/>
                    <a:pt x="107458" y="189360"/>
                  </a:cubicBezTo>
                  <a:lnTo>
                    <a:pt x="140745" y="222676"/>
                  </a:lnTo>
                  <a:cubicBezTo>
                    <a:pt x="146556" y="228421"/>
                    <a:pt x="152532" y="233771"/>
                    <a:pt x="158591" y="238907"/>
                  </a:cubicBezTo>
                  <a:cubicBezTo>
                    <a:pt x="167892" y="246824"/>
                    <a:pt x="177440" y="254133"/>
                    <a:pt x="187351" y="260898"/>
                  </a:cubicBezTo>
                  <a:cubicBezTo>
                    <a:pt x="203928" y="272239"/>
                    <a:pt x="221362" y="282214"/>
                    <a:pt x="239833" y="291333"/>
                  </a:cubicBezTo>
                  <a:cubicBezTo>
                    <a:pt x="241562" y="292156"/>
                    <a:pt x="242319" y="294230"/>
                    <a:pt x="241496" y="295975"/>
                  </a:cubicBezTo>
                  <a:cubicBezTo>
                    <a:pt x="240673" y="297703"/>
                    <a:pt x="238598" y="298461"/>
                    <a:pt x="236853" y="297638"/>
                  </a:cubicBezTo>
                  <a:cubicBezTo>
                    <a:pt x="217691" y="289029"/>
                    <a:pt x="199467" y="279663"/>
                    <a:pt x="182247" y="268568"/>
                  </a:cubicBezTo>
                  <a:cubicBezTo>
                    <a:pt x="171859" y="261869"/>
                    <a:pt x="161817" y="254561"/>
                    <a:pt x="152203" y="246429"/>
                  </a:cubicBezTo>
                  <a:cubicBezTo>
                    <a:pt x="145931" y="241129"/>
                    <a:pt x="139906" y="235433"/>
                    <a:pt x="133996" y="229425"/>
                  </a:cubicBezTo>
                  <a:cubicBezTo>
                    <a:pt x="128184" y="223434"/>
                    <a:pt x="122291" y="217212"/>
                    <a:pt x="116430" y="210907"/>
                  </a:cubicBezTo>
                  <a:cubicBezTo>
                    <a:pt x="108627" y="202496"/>
                    <a:pt x="100955" y="194035"/>
                    <a:pt x="93415" y="185854"/>
                  </a:cubicBezTo>
                  <a:cubicBezTo>
                    <a:pt x="89316" y="184850"/>
                    <a:pt x="85201" y="183863"/>
                    <a:pt x="81118" y="182793"/>
                  </a:cubicBezTo>
                  <a:cubicBezTo>
                    <a:pt x="80657" y="182842"/>
                    <a:pt x="80180" y="182941"/>
                    <a:pt x="79735" y="182990"/>
                  </a:cubicBezTo>
                  <a:cubicBezTo>
                    <a:pt x="78599" y="183105"/>
                    <a:pt x="77661" y="182546"/>
                    <a:pt x="76936" y="181756"/>
                  </a:cubicBezTo>
                  <a:cubicBezTo>
                    <a:pt x="51880" y="174990"/>
                    <a:pt x="26956" y="166908"/>
                    <a:pt x="2312" y="157180"/>
                  </a:cubicBezTo>
                  <a:cubicBezTo>
                    <a:pt x="451" y="156456"/>
                    <a:pt x="-487" y="154349"/>
                    <a:pt x="254" y="152472"/>
                  </a:cubicBezTo>
                  <a:cubicBezTo>
                    <a:pt x="978" y="150596"/>
                    <a:pt x="3085" y="149674"/>
                    <a:pt x="4962" y="150398"/>
                  </a:cubicBezTo>
                  <a:cubicBezTo>
                    <a:pt x="31022" y="160456"/>
                    <a:pt x="57379" y="168571"/>
                    <a:pt x="83867" y="175254"/>
                  </a:cubicBezTo>
                  <a:cubicBezTo>
                    <a:pt x="105104" y="172274"/>
                    <a:pt x="127756" y="165081"/>
                    <a:pt x="148730" y="155830"/>
                  </a:cubicBezTo>
                  <a:cubicBezTo>
                    <a:pt x="173802" y="144785"/>
                    <a:pt x="196405" y="131057"/>
                    <a:pt x="210744" y="118580"/>
                  </a:cubicBezTo>
                  <a:cubicBezTo>
                    <a:pt x="218465" y="111963"/>
                    <a:pt x="227898" y="103371"/>
                    <a:pt x="233281" y="93264"/>
                  </a:cubicBezTo>
                  <a:cubicBezTo>
                    <a:pt x="236508" y="87206"/>
                    <a:pt x="238236" y="80589"/>
                    <a:pt x="236722" y="73478"/>
                  </a:cubicBezTo>
                  <a:cubicBezTo>
                    <a:pt x="234335" y="62104"/>
                    <a:pt x="223453" y="59701"/>
                    <a:pt x="212900" y="61725"/>
                  </a:cubicBezTo>
                  <a:cubicBezTo>
                    <a:pt x="201772" y="63849"/>
                    <a:pt x="190429" y="70762"/>
                    <a:pt x="187416" y="79898"/>
                  </a:cubicBezTo>
                  <a:cubicBezTo>
                    <a:pt x="184931" y="87437"/>
                    <a:pt x="187532" y="93083"/>
                    <a:pt x="191367" y="95321"/>
                  </a:cubicBezTo>
                  <a:cubicBezTo>
                    <a:pt x="192915" y="96227"/>
                    <a:pt x="194643" y="96655"/>
                    <a:pt x="195944" y="95815"/>
                  </a:cubicBezTo>
                  <a:cubicBezTo>
                    <a:pt x="197788" y="94597"/>
                    <a:pt x="198282" y="91717"/>
                    <a:pt x="197492" y="87091"/>
                  </a:cubicBezTo>
                  <a:cubicBezTo>
                    <a:pt x="197129" y="85099"/>
                    <a:pt x="198446" y="83206"/>
                    <a:pt x="200422" y="82844"/>
                  </a:cubicBezTo>
                  <a:cubicBezTo>
                    <a:pt x="202397" y="82499"/>
                    <a:pt x="204307" y="83799"/>
                    <a:pt x="204653" y="85774"/>
                  </a:cubicBezTo>
                  <a:cubicBezTo>
                    <a:pt x="206381" y="94597"/>
                    <a:pt x="203665" y="99733"/>
                    <a:pt x="200191" y="102136"/>
                  </a:cubicBezTo>
                  <a:cubicBezTo>
                    <a:pt x="196685" y="104539"/>
                    <a:pt x="191861" y="104539"/>
                    <a:pt x="187499" y="102136"/>
                  </a:cubicBezTo>
                  <a:cubicBezTo>
                    <a:pt x="181161" y="98630"/>
                    <a:pt x="175662" y="89774"/>
                    <a:pt x="179465" y="77363"/>
                  </a:cubicBezTo>
                  <a:cubicBezTo>
                    <a:pt x="183795" y="63306"/>
                    <a:pt x="202825" y="52129"/>
                    <a:pt x="219370" y="51866"/>
                  </a:cubicBezTo>
                  <a:cubicBezTo>
                    <a:pt x="231997" y="51652"/>
                    <a:pt x="242994" y="57462"/>
                    <a:pt x="246138" y="71421"/>
                  </a:cubicBezTo>
                  <a:cubicBezTo>
                    <a:pt x="248246" y="80886"/>
                    <a:pt x="246237" y="89791"/>
                    <a:pt x="241957" y="97873"/>
                  </a:cubicBezTo>
                  <a:cubicBezTo>
                    <a:pt x="236047" y="109082"/>
                    <a:pt x="225642" y="118662"/>
                    <a:pt x="217082" y="125971"/>
                  </a:cubicBezTo>
                  <a:cubicBezTo>
                    <a:pt x="201986" y="138711"/>
                    <a:pt x="178379" y="152769"/>
                    <a:pt x="152121" y="163748"/>
                  </a:cubicBezTo>
                  <a:cubicBezTo>
                    <a:pt x="135856" y="170562"/>
                    <a:pt x="118570" y="176044"/>
                    <a:pt x="101712" y="179550"/>
                  </a:cubicBezTo>
                  <a:cubicBezTo>
                    <a:pt x="143906" y="189064"/>
                    <a:pt x="186363" y="194595"/>
                    <a:pt x="228556" y="196817"/>
                  </a:cubicBezTo>
                  <a:cubicBezTo>
                    <a:pt x="232227" y="195698"/>
                    <a:pt x="236129" y="194743"/>
                    <a:pt x="236705" y="194578"/>
                  </a:cubicBezTo>
                  <a:cubicBezTo>
                    <a:pt x="241595" y="193245"/>
                    <a:pt x="246402" y="191566"/>
                    <a:pt x="251077" y="189574"/>
                  </a:cubicBezTo>
                  <a:cubicBezTo>
                    <a:pt x="255720" y="187583"/>
                    <a:pt x="260247" y="185278"/>
                    <a:pt x="264593" y="182677"/>
                  </a:cubicBezTo>
                  <a:cubicBezTo>
                    <a:pt x="273746" y="177295"/>
                    <a:pt x="282290" y="170875"/>
                    <a:pt x="290554" y="164011"/>
                  </a:cubicBezTo>
                  <a:cubicBezTo>
                    <a:pt x="296761" y="158875"/>
                    <a:pt x="302786" y="153460"/>
                    <a:pt x="308712" y="147946"/>
                  </a:cubicBezTo>
                  <a:cubicBezTo>
                    <a:pt x="314721" y="142382"/>
                    <a:pt x="320664" y="136786"/>
                    <a:pt x="326525" y="131172"/>
                  </a:cubicBezTo>
                  <a:cubicBezTo>
                    <a:pt x="334657" y="123502"/>
                    <a:pt x="343053" y="116128"/>
                    <a:pt x="351301" y="108572"/>
                  </a:cubicBezTo>
                  <a:cubicBezTo>
                    <a:pt x="354791" y="105362"/>
                    <a:pt x="358281" y="102153"/>
                    <a:pt x="361672" y="98828"/>
                  </a:cubicBezTo>
                  <a:cubicBezTo>
                    <a:pt x="363088" y="97395"/>
                    <a:pt x="365393" y="97379"/>
                    <a:pt x="366825" y="98795"/>
                  </a:cubicBezTo>
                  <a:cubicBezTo>
                    <a:pt x="368257" y="100194"/>
                    <a:pt x="368290" y="102498"/>
                    <a:pt x="366875" y="103930"/>
                  </a:cubicBezTo>
                  <a:cubicBezTo>
                    <a:pt x="363566" y="107453"/>
                    <a:pt x="360207" y="110910"/>
                    <a:pt x="356783" y="114317"/>
                  </a:cubicBezTo>
                  <a:cubicBezTo>
                    <a:pt x="348897" y="122169"/>
                    <a:pt x="340798" y="129806"/>
                    <a:pt x="332995" y="137773"/>
                  </a:cubicBezTo>
                  <a:cubicBezTo>
                    <a:pt x="327216" y="143567"/>
                    <a:pt x="321421" y="149444"/>
                    <a:pt x="315413" y="155123"/>
                  </a:cubicBezTo>
                  <a:cubicBezTo>
                    <a:pt x="309371" y="160818"/>
                    <a:pt x="303132" y="166349"/>
                    <a:pt x="296678" y="171517"/>
                  </a:cubicBezTo>
                  <a:cubicBezTo>
                    <a:pt x="287904" y="178546"/>
                    <a:pt x="278668" y="184900"/>
                    <a:pt x="268922" y="190266"/>
                  </a:cubicBezTo>
                  <a:cubicBezTo>
                    <a:pt x="264132" y="192883"/>
                    <a:pt x="259177" y="195171"/>
                    <a:pt x="254106" y="197080"/>
                  </a:cubicBezTo>
                  <a:cubicBezTo>
                    <a:pt x="253267" y="197393"/>
                    <a:pt x="252378" y="197558"/>
                    <a:pt x="251538" y="197854"/>
                  </a:cubicBezTo>
                  <a:cubicBezTo>
                    <a:pt x="262864" y="198134"/>
                    <a:pt x="274174" y="198200"/>
                    <a:pt x="285418" y="198019"/>
                  </a:cubicBezTo>
                  <a:cubicBezTo>
                    <a:pt x="320516" y="197459"/>
                    <a:pt x="355203" y="194661"/>
                    <a:pt x="389247" y="190150"/>
                  </a:cubicBezTo>
                  <a:cubicBezTo>
                    <a:pt x="391502" y="188867"/>
                    <a:pt x="393906" y="187434"/>
                    <a:pt x="395338" y="186677"/>
                  </a:cubicBezTo>
                  <a:cubicBezTo>
                    <a:pt x="398960" y="184768"/>
                    <a:pt x="402499" y="182760"/>
                    <a:pt x="405973" y="180603"/>
                  </a:cubicBezTo>
                  <a:cubicBezTo>
                    <a:pt x="409381" y="178480"/>
                    <a:pt x="412723" y="176225"/>
                    <a:pt x="415933" y="173756"/>
                  </a:cubicBezTo>
                  <a:cubicBezTo>
                    <a:pt x="422008" y="169163"/>
                    <a:pt x="427983" y="163797"/>
                    <a:pt x="433630" y="157970"/>
                  </a:cubicBezTo>
                  <a:cubicBezTo>
                    <a:pt x="439046" y="152374"/>
                    <a:pt x="444133" y="146316"/>
                    <a:pt x="448282" y="139732"/>
                  </a:cubicBezTo>
                  <a:cubicBezTo>
                    <a:pt x="453797" y="131024"/>
                    <a:pt x="457863" y="121494"/>
                    <a:pt x="459098" y="111091"/>
                  </a:cubicBezTo>
                  <a:cubicBezTo>
                    <a:pt x="459279" y="109082"/>
                    <a:pt x="461040" y="107601"/>
                    <a:pt x="463049" y="107782"/>
                  </a:cubicBezTo>
                  <a:cubicBezTo>
                    <a:pt x="465041" y="107963"/>
                    <a:pt x="466522" y="109741"/>
                    <a:pt x="466341" y="111733"/>
                  </a:cubicBezTo>
                  <a:cubicBezTo>
                    <a:pt x="465452" y="126333"/>
                    <a:pt x="459822" y="139864"/>
                    <a:pt x="451574" y="151715"/>
                  </a:cubicBezTo>
                  <a:cubicBezTo>
                    <a:pt x="448331" y="156373"/>
                    <a:pt x="444660" y="160785"/>
                    <a:pt x="440709" y="164834"/>
                  </a:cubicBezTo>
                  <a:cubicBezTo>
                    <a:pt x="434684" y="171040"/>
                    <a:pt x="427983" y="176439"/>
                    <a:pt x="421349" y="181147"/>
                  </a:cubicBezTo>
                  <a:cubicBezTo>
                    <a:pt x="418435" y="183171"/>
                    <a:pt x="415423" y="184965"/>
                    <a:pt x="412393" y="186694"/>
                  </a:cubicBezTo>
                  <a:cubicBezTo>
                    <a:pt x="443244" y="181854"/>
                    <a:pt x="473404" y="175583"/>
                    <a:pt x="502707" y="168093"/>
                  </a:cubicBezTo>
                  <a:cubicBezTo>
                    <a:pt x="505670" y="166069"/>
                    <a:pt x="508502" y="164275"/>
                    <a:pt x="509457" y="163797"/>
                  </a:cubicBezTo>
                  <a:cubicBezTo>
                    <a:pt x="513852" y="161575"/>
                    <a:pt x="518034" y="159122"/>
                    <a:pt x="521985" y="156291"/>
                  </a:cubicBezTo>
                  <a:cubicBezTo>
                    <a:pt x="525837" y="153542"/>
                    <a:pt x="529426" y="150415"/>
                    <a:pt x="532735" y="146810"/>
                  </a:cubicBezTo>
                  <a:cubicBezTo>
                    <a:pt x="546464" y="132061"/>
                    <a:pt x="556737" y="114926"/>
                    <a:pt x="565561" y="96836"/>
                  </a:cubicBezTo>
                  <a:cubicBezTo>
                    <a:pt x="570845" y="85988"/>
                    <a:pt x="575652" y="74812"/>
                    <a:pt x="580114" y="63470"/>
                  </a:cubicBezTo>
                  <a:cubicBezTo>
                    <a:pt x="586880" y="46286"/>
                    <a:pt x="593037" y="28804"/>
                    <a:pt x="599391" y="11751"/>
                  </a:cubicBezTo>
                  <a:cubicBezTo>
                    <a:pt x="600066" y="9858"/>
                    <a:pt x="602141" y="8871"/>
                    <a:pt x="604034" y="9529"/>
                  </a:cubicBezTo>
                  <a:cubicBezTo>
                    <a:pt x="605927" y="10204"/>
                    <a:pt x="606931" y="12278"/>
                    <a:pt x="606256" y="14171"/>
                  </a:cubicBezTo>
                  <a:cubicBezTo>
                    <a:pt x="600494" y="31504"/>
                    <a:pt x="595095" y="49314"/>
                    <a:pt x="588757" y="66730"/>
                  </a:cubicBezTo>
                  <a:cubicBezTo>
                    <a:pt x="584476" y="78482"/>
                    <a:pt x="579867" y="90071"/>
                    <a:pt x="574434" y="101165"/>
                  </a:cubicBezTo>
                  <a:cubicBezTo>
                    <a:pt x="565166" y="120078"/>
                    <a:pt x="553691" y="137608"/>
                    <a:pt x="539007" y="152769"/>
                  </a:cubicBezTo>
                  <a:cubicBezTo>
                    <a:pt x="536044" y="155765"/>
                    <a:pt x="532767" y="158201"/>
                    <a:pt x="529475" y="160604"/>
                  </a:cubicBezTo>
                  <a:cubicBezTo>
                    <a:pt x="530051" y="160225"/>
                    <a:pt x="530644" y="159830"/>
                    <a:pt x="531385" y="159847"/>
                  </a:cubicBezTo>
                  <a:cubicBezTo>
                    <a:pt x="531928" y="159847"/>
                    <a:pt x="532438" y="159962"/>
                    <a:pt x="532981" y="159962"/>
                  </a:cubicBezTo>
                  <a:cubicBezTo>
                    <a:pt x="544324" y="156670"/>
                    <a:pt x="555601" y="153312"/>
                    <a:pt x="566614" y="149691"/>
                  </a:cubicBezTo>
                  <a:cubicBezTo>
                    <a:pt x="593992" y="140720"/>
                    <a:pt x="621418" y="132193"/>
                    <a:pt x="649059" y="124621"/>
                  </a:cubicBezTo>
                  <a:cubicBezTo>
                    <a:pt x="649191" y="124539"/>
                    <a:pt x="649223" y="124358"/>
                    <a:pt x="649372" y="124292"/>
                  </a:cubicBezTo>
                  <a:cubicBezTo>
                    <a:pt x="667464" y="116144"/>
                    <a:pt x="700636" y="99173"/>
                    <a:pt x="726005" y="78449"/>
                  </a:cubicBezTo>
                  <a:cubicBezTo>
                    <a:pt x="735652" y="70565"/>
                    <a:pt x="744146" y="62153"/>
                    <a:pt x="750155" y="53446"/>
                  </a:cubicBezTo>
                  <a:cubicBezTo>
                    <a:pt x="754666" y="46928"/>
                    <a:pt x="757744" y="40277"/>
                    <a:pt x="758650" y="33545"/>
                  </a:cubicBezTo>
                  <a:cubicBezTo>
                    <a:pt x="760708" y="18961"/>
                    <a:pt x="751670" y="11307"/>
                    <a:pt x="740673" y="9743"/>
                  </a:cubicBezTo>
                  <a:cubicBezTo>
                    <a:pt x="729067" y="8081"/>
                    <a:pt x="715337" y="12541"/>
                    <a:pt x="708900" y="22895"/>
                  </a:cubicBezTo>
                  <a:cubicBezTo>
                    <a:pt x="703550" y="31405"/>
                    <a:pt x="704850" y="37891"/>
                    <a:pt x="708917" y="40919"/>
                  </a:cubicBezTo>
                  <a:cubicBezTo>
                    <a:pt x="711320" y="42697"/>
                    <a:pt x="714514" y="43273"/>
                    <a:pt x="717016" y="41940"/>
                  </a:cubicBezTo>
                  <a:cubicBezTo>
                    <a:pt x="719272" y="40738"/>
                    <a:pt x="720803" y="38121"/>
                    <a:pt x="721082" y="34072"/>
                  </a:cubicBezTo>
                  <a:cubicBezTo>
                    <a:pt x="721198" y="32064"/>
                    <a:pt x="722926" y="30533"/>
                    <a:pt x="724918" y="30648"/>
                  </a:cubicBezTo>
                  <a:cubicBezTo>
                    <a:pt x="726927" y="30763"/>
                    <a:pt x="728474" y="32475"/>
                    <a:pt x="728359" y="34483"/>
                  </a:cubicBezTo>
                  <a:cubicBezTo>
                    <a:pt x="728046" y="41841"/>
                    <a:pt x="724737" y="46335"/>
                    <a:pt x="720720" y="48639"/>
                  </a:cubicBezTo>
                  <a:cubicBezTo>
                    <a:pt x="715716" y="51487"/>
                    <a:pt x="709196" y="50895"/>
                    <a:pt x="704225" y="47388"/>
                  </a:cubicBezTo>
                  <a:cubicBezTo>
                    <a:pt x="697525" y="42664"/>
                    <a:pt x="693228" y="32360"/>
                    <a:pt x="701508" y="18385"/>
                  </a:cubicBezTo>
                  <a:cubicBezTo>
                    <a:pt x="709542" y="4904"/>
                    <a:pt x="726976" y="-1582"/>
                    <a:pt x="741957" y="328"/>
                  </a:cubicBezTo>
                  <a:cubicBezTo>
                    <a:pt x="758024" y="2385"/>
                    <a:pt x="771244" y="13579"/>
                    <a:pt x="768429" y="34878"/>
                  </a:cubicBezTo>
                  <a:cubicBezTo>
                    <a:pt x="767293" y="43043"/>
                    <a:pt x="763671" y="51174"/>
                    <a:pt x="758123" y="59009"/>
                  </a:cubicBezTo>
                  <a:cubicBezTo>
                    <a:pt x="751538" y="68326"/>
                    <a:pt x="742270" y="77297"/>
                    <a:pt x="731701" y="85577"/>
                  </a:cubicBezTo>
                  <a:cubicBezTo>
                    <a:pt x="716736" y="97297"/>
                    <a:pt x="699270" y="107617"/>
                    <a:pt x="683466" y="115848"/>
                  </a:cubicBezTo>
                  <a:cubicBezTo>
                    <a:pt x="699961" y="111864"/>
                    <a:pt x="716539" y="108144"/>
                    <a:pt x="733314" y="105033"/>
                  </a:cubicBezTo>
                  <a:cubicBezTo>
                    <a:pt x="741348" y="103552"/>
                    <a:pt x="749398" y="102251"/>
                    <a:pt x="757481" y="101050"/>
                  </a:cubicBezTo>
                  <a:cubicBezTo>
                    <a:pt x="769532" y="99272"/>
                    <a:pt x="781615" y="97708"/>
                    <a:pt x="793715" y="96062"/>
                  </a:cubicBezTo>
                  <a:lnTo>
                    <a:pt x="815199" y="93066"/>
                  </a:lnTo>
                  <a:cubicBezTo>
                    <a:pt x="815643" y="93001"/>
                    <a:pt x="821191" y="92243"/>
                    <a:pt x="823414" y="92013"/>
                  </a:cubicBezTo>
                  <a:cubicBezTo>
                    <a:pt x="827233" y="91634"/>
                    <a:pt x="828089" y="95914"/>
                    <a:pt x="828040" y="96128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8" name="Google Shape;2904;p35">
              <a:extLst>
                <a:ext uri="{FF2B5EF4-FFF2-40B4-BE49-F238E27FC236}">
                  <a16:creationId xmlns:a16="http://schemas.microsoft.com/office/drawing/2014/main" id="{CD790E5F-B8F6-461F-988A-DB6049BF963F}"/>
                </a:ext>
              </a:extLst>
            </p:cNvPr>
            <p:cNvSpPr/>
            <p:nvPr/>
          </p:nvSpPr>
          <p:spPr>
            <a:xfrm>
              <a:off x="5160964" y="2989337"/>
              <a:ext cx="53200" cy="209769"/>
            </a:xfrm>
            <a:custGeom>
              <a:avLst/>
              <a:gdLst/>
              <a:ahLst/>
              <a:cxnLst/>
              <a:rect l="l" t="t" r="r" b="b"/>
              <a:pathLst>
                <a:path w="106400" h="419537" extrusionOk="0">
                  <a:moveTo>
                    <a:pt x="48552" y="353711"/>
                  </a:moveTo>
                  <a:cubicBezTo>
                    <a:pt x="49540" y="335588"/>
                    <a:pt x="53161" y="316889"/>
                    <a:pt x="60520" y="300396"/>
                  </a:cubicBezTo>
                  <a:cubicBezTo>
                    <a:pt x="62710" y="295474"/>
                    <a:pt x="76818" y="269154"/>
                    <a:pt x="78810" y="288083"/>
                  </a:cubicBezTo>
                  <a:cubicBezTo>
                    <a:pt x="78991" y="289910"/>
                    <a:pt x="79024" y="291754"/>
                    <a:pt x="78991" y="293598"/>
                  </a:cubicBezTo>
                  <a:cubicBezTo>
                    <a:pt x="78925" y="296824"/>
                    <a:pt x="78629" y="300050"/>
                    <a:pt x="78201" y="303243"/>
                  </a:cubicBezTo>
                  <a:cubicBezTo>
                    <a:pt x="77723" y="306898"/>
                    <a:pt x="76933" y="310486"/>
                    <a:pt x="76143" y="314074"/>
                  </a:cubicBezTo>
                  <a:cubicBezTo>
                    <a:pt x="79567" y="309844"/>
                    <a:pt x="83041" y="305713"/>
                    <a:pt x="86366" y="301762"/>
                  </a:cubicBezTo>
                  <a:cubicBezTo>
                    <a:pt x="87436" y="300478"/>
                    <a:pt x="96655" y="287803"/>
                    <a:pt x="98614" y="289301"/>
                  </a:cubicBezTo>
                  <a:cubicBezTo>
                    <a:pt x="102121" y="291935"/>
                    <a:pt x="94021" y="312972"/>
                    <a:pt x="93050" y="315902"/>
                  </a:cubicBezTo>
                  <a:cubicBezTo>
                    <a:pt x="84769" y="340987"/>
                    <a:pt x="69410" y="367456"/>
                    <a:pt x="48239" y="383423"/>
                  </a:cubicBezTo>
                  <a:cubicBezTo>
                    <a:pt x="48256" y="383406"/>
                    <a:pt x="48338" y="357596"/>
                    <a:pt x="48552" y="353711"/>
                  </a:cubicBezTo>
                  <a:close/>
                  <a:moveTo>
                    <a:pt x="38296" y="418714"/>
                  </a:moveTo>
                  <a:cubicBezTo>
                    <a:pt x="38641" y="418994"/>
                    <a:pt x="38921" y="419241"/>
                    <a:pt x="39267" y="419537"/>
                  </a:cubicBezTo>
                  <a:lnTo>
                    <a:pt x="38609" y="418171"/>
                  </a:lnTo>
                  <a:cubicBezTo>
                    <a:pt x="38576" y="417924"/>
                    <a:pt x="38526" y="417693"/>
                    <a:pt x="38493" y="417463"/>
                  </a:cubicBezTo>
                  <a:moveTo>
                    <a:pt x="38477" y="417348"/>
                  </a:moveTo>
                  <a:cubicBezTo>
                    <a:pt x="38148" y="414615"/>
                    <a:pt x="43547" y="408739"/>
                    <a:pt x="43103" y="406072"/>
                  </a:cubicBezTo>
                  <a:lnTo>
                    <a:pt x="39448" y="386567"/>
                  </a:lnTo>
                  <a:cubicBezTo>
                    <a:pt x="38724" y="372016"/>
                    <a:pt x="38362" y="356691"/>
                    <a:pt x="32896" y="342946"/>
                  </a:cubicBezTo>
                  <a:cubicBezTo>
                    <a:pt x="31859" y="340362"/>
                    <a:pt x="26756" y="328346"/>
                    <a:pt x="22212" y="331605"/>
                  </a:cubicBezTo>
                  <a:cubicBezTo>
                    <a:pt x="18508" y="334272"/>
                    <a:pt x="19775" y="343621"/>
                    <a:pt x="19907" y="347391"/>
                  </a:cubicBezTo>
                  <a:cubicBezTo>
                    <a:pt x="20220" y="354995"/>
                    <a:pt x="21208" y="362584"/>
                    <a:pt x="22673" y="370090"/>
                  </a:cubicBezTo>
                  <a:cubicBezTo>
                    <a:pt x="21471" y="368213"/>
                    <a:pt x="20319" y="366320"/>
                    <a:pt x="18886" y="364641"/>
                  </a:cubicBezTo>
                  <a:cubicBezTo>
                    <a:pt x="17635" y="363193"/>
                    <a:pt x="16187" y="361876"/>
                    <a:pt x="14754" y="360625"/>
                  </a:cubicBezTo>
                  <a:cubicBezTo>
                    <a:pt x="-1527" y="346419"/>
                    <a:pt x="10293" y="374336"/>
                    <a:pt x="12581" y="380065"/>
                  </a:cubicBezTo>
                  <a:cubicBezTo>
                    <a:pt x="14804" y="385727"/>
                    <a:pt x="17191" y="391340"/>
                    <a:pt x="19808" y="396838"/>
                  </a:cubicBezTo>
                  <a:cubicBezTo>
                    <a:pt x="25027" y="407850"/>
                    <a:pt x="30674" y="412360"/>
                    <a:pt x="38296" y="418698"/>
                  </a:cubicBezTo>
                  <a:moveTo>
                    <a:pt x="21553" y="237138"/>
                  </a:moveTo>
                  <a:cubicBezTo>
                    <a:pt x="20105" y="245500"/>
                    <a:pt x="22047" y="255047"/>
                    <a:pt x="25175" y="264249"/>
                  </a:cubicBezTo>
                  <a:cubicBezTo>
                    <a:pt x="22113" y="260808"/>
                    <a:pt x="19018" y="257615"/>
                    <a:pt x="15956" y="254915"/>
                  </a:cubicBezTo>
                  <a:cubicBezTo>
                    <a:pt x="13553" y="252792"/>
                    <a:pt x="4103" y="244809"/>
                    <a:pt x="629" y="249154"/>
                  </a:cubicBezTo>
                  <a:cubicBezTo>
                    <a:pt x="-1659" y="252002"/>
                    <a:pt x="2934" y="259607"/>
                    <a:pt x="4185" y="262010"/>
                  </a:cubicBezTo>
                  <a:cubicBezTo>
                    <a:pt x="10474" y="274141"/>
                    <a:pt x="19298" y="284199"/>
                    <a:pt x="30295" y="292067"/>
                  </a:cubicBezTo>
                  <a:cubicBezTo>
                    <a:pt x="33950" y="294684"/>
                    <a:pt x="44650" y="300165"/>
                    <a:pt x="48552" y="302355"/>
                  </a:cubicBezTo>
                  <a:cubicBezTo>
                    <a:pt x="50280" y="303342"/>
                    <a:pt x="51433" y="303095"/>
                    <a:pt x="50462" y="300709"/>
                  </a:cubicBezTo>
                  <a:cubicBezTo>
                    <a:pt x="50824" y="284380"/>
                    <a:pt x="45177" y="262405"/>
                    <a:pt x="36864" y="248660"/>
                  </a:cubicBezTo>
                  <a:cubicBezTo>
                    <a:pt x="35645" y="246570"/>
                    <a:pt x="23068" y="228414"/>
                    <a:pt x="21553" y="237138"/>
                  </a:cubicBezTo>
                  <a:close/>
                  <a:moveTo>
                    <a:pt x="61459" y="242274"/>
                  </a:moveTo>
                  <a:cubicBezTo>
                    <a:pt x="69245" y="238093"/>
                    <a:pt x="93478" y="221468"/>
                    <a:pt x="101528" y="206093"/>
                  </a:cubicBezTo>
                  <a:cubicBezTo>
                    <a:pt x="103652" y="202044"/>
                    <a:pt x="109579" y="189732"/>
                    <a:pt x="104212" y="185682"/>
                  </a:cubicBezTo>
                  <a:cubicBezTo>
                    <a:pt x="100030" y="182538"/>
                    <a:pt x="93281" y="190686"/>
                    <a:pt x="91075" y="193090"/>
                  </a:cubicBezTo>
                  <a:cubicBezTo>
                    <a:pt x="88375" y="196036"/>
                    <a:pt x="86103" y="199394"/>
                    <a:pt x="83666" y="202604"/>
                  </a:cubicBezTo>
                  <a:cubicBezTo>
                    <a:pt x="84967" y="199559"/>
                    <a:pt x="86086" y="196678"/>
                    <a:pt x="86745" y="194258"/>
                  </a:cubicBezTo>
                  <a:cubicBezTo>
                    <a:pt x="87371" y="191970"/>
                    <a:pt x="91914" y="169321"/>
                    <a:pt x="83107" y="172958"/>
                  </a:cubicBezTo>
                  <a:cubicBezTo>
                    <a:pt x="77888" y="175115"/>
                    <a:pt x="74744" y="182769"/>
                    <a:pt x="72488" y="187493"/>
                  </a:cubicBezTo>
                  <a:cubicBezTo>
                    <a:pt x="66957" y="199032"/>
                    <a:pt x="59318" y="241945"/>
                    <a:pt x="58825" y="243311"/>
                  </a:cubicBezTo>
                  <a:cubicBezTo>
                    <a:pt x="58726" y="243574"/>
                    <a:pt x="60504" y="243640"/>
                    <a:pt x="61459" y="242274"/>
                  </a:cubicBezTo>
                  <a:close/>
                  <a:moveTo>
                    <a:pt x="27776" y="139544"/>
                  </a:moveTo>
                  <a:cubicBezTo>
                    <a:pt x="24187" y="141585"/>
                    <a:pt x="37489" y="175987"/>
                    <a:pt x="44963" y="193402"/>
                  </a:cubicBezTo>
                  <a:cubicBezTo>
                    <a:pt x="34855" y="177024"/>
                    <a:pt x="18261" y="151329"/>
                    <a:pt x="14557" y="150276"/>
                  </a:cubicBezTo>
                  <a:cubicBezTo>
                    <a:pt x="9733" y="148910"/>
                    <a:pt x="8103" y="152564"/>
                    <a:pt x="9371" y="156893"/>
                  </a:cubicBezTo>
                  <a:cubicBezTo>
                    <a:pt x="9832" y="158440"/>
                    <a:pt x="10507" y="159922"/>
                    <a:pt x="11248" y="161370"/>
                  </a:cubicBezTo>
                  <a:cubicBezTo>
                    <a:pt x="18113" y="174539"/>
                    <a:pt x="29653" y="185304"/>
                    <a:pt x="40024" y="195542"/>
                  </a:cubicBezTo>
                  <a:cubicBezTo>
                    <a:pt x="42082" y="197551"/>
                    <a:pt x="49540" y="204974"/>
                    <a:pt x="51976" y="206538"/>
                  </a:cubicBezTo>
                  <a:cubicBezTo>
                    <a:pt x="52009" y="206571"/>
                    <a:pt x="52025" y="206604"/>
                    <a:pt x="52042" y="206637"/>
                  </a:cubicBezTo>
                  <a:cubicBezTo>
                    <a:pt x="52470" y="207147"/>
                    <a:pt x="53721" y="208563"/>
                    <a:pt x="53606" y="207888"/>
                  </a:cubicBezTo>
                  <a:cubicBezTo>
                    <a:pt x="51993" y="198555"/>
                    <a:pt x="51120" y="166111"/>
                    <a:pt x="42346" y="150622"/>
                  </a:cubicBezTo>
                  <a:cubicBezTo>
                    <a:pt x="40057" y="146523"/>
                    <a:pt x="33719" y="136153"/>
                    <a:pt x="27776" y="139544"/>
                  </a:cubicBezTo>
                  <a:close/>
                  <a:moveTo>
                    <a:pt x="81592" y="52698"/>
                  </a:moveTo>
                  <a:cubicBezTo>
                    <a:pt x="73526" y="68796"/>
                    <a:pt x="68307" y="86294"/>
                    <a:pt x="64372" y="103940"/>
                  </a:cubicBezTo>
                  <a:cubicBezTo>
                    <a:pt x="63220" y="109141"/>
                    <a:pt x="85329" y="91479"/>
                    <a:pt x="90696" y="64533"/>
                  </a:cubicBezTo>
                  <a:cubicBezTo>
                    <a:pt x="91931" y="58262"/>
                    <a:pt x="93132" y="51858"/>
                    <a:pt x="93626" y="45472"/>
                  </a:cubicBezTo>
                  <a:cubicBezTo>
                    <a:pt x="93725" y="44155"/>
                    <a:pt x="94268" y="41027"/>
                    <a:pt x="92836" y="40122"/>
                  </a:cubicBezTo>
                  <a:cubicBezTo>
                    <a:pt x="88688" y="37505"/>
                    <a:pt x="82531" y="50805"/>
                    <a:pt x="81592" y="52698"/>
                  </a:cubicBezTo>
                  <a:close/>
                  <a:moveTo>
                    <a:pt x="26937" y="288"/>
                  </a:moveTo>
                  <a:cubicBezTo>
                    <a:pt x="22195" y="2543"/>
                    <a:pt x="26443" y="15119"/>
                    <a:pt x="27249" y="18361"/>
                  </a:cubicBezTo>
                  <a:cubicBezTo>
                    <a:pt x="31464" y="35447"/>
                    <a:pt x="38098" y="51776"/>
                    <a:pt x="45737" y="67562"/>
                  </a:cubicBezTo>
                  <a:cubicBezTo>
                    <a:pt x="46955" y="70064"/>
                    <a:pt x="61343" y="98936"/>
                    <a:pt x="60915" y="90491"/>
                  </a:cubicBezTo>
                  <a:cubicBezTo>
                    <a:pt x="60520" y="82031"/>
                    <a:pt x="54561" y="35711"/>
                    <a:pt x="43317" y="16847"/>
                  </a:cubicBezTo>
                  <a:cubicBezTo>
                    <a:pt x="41341" y="13489"/>
                    <a:pt x="32468" y="-2313"/>
                    <a:pt x="26937" y="28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" name="Google Shape;2905;p35">
              <a:extLst>
                <a:ext uri="{FF2B5EF4-FFF2-40B4-BE49-F238E27FC236}">
                  <a16:creationId xmlns:a16="http://schemas.microsoft.com/office/drawing/2014/main" id="{F4BF16EF-8D95-450D-88F1-1006046AEB08}"/>
                </a:ext>
              </a:extLst>
            </p:cNvPr>
            <p:cNvSpPr/>
            <p:nvPr/>
          </p:nvSpPr>
          <p:spPr>
            <a:xfrm>
              <a:off x="5174636" y="2967092"/>
              <a:ext cx="23974" cy="291260"/>
            </a:xfrm>
            <a:custGeom>
              <a:avLst/>
              <a:gdLst/>
              <a:ahLst/>
              <a:cxnLst/>
              <a:rect l="l" t="t" r="r" b="b"/>
              <a:pathLst>
                <a:path w="47948" h="582521" extrusionOk="0">
                  <a:moveTo>
                    <a:pt x="47944" y="3675"/>
                  </a:moveTo>
                  <a:lnTo>
                    <a:pt x="41770" y="120627"/>
                  </a:lnTo>
                  <a:cubicBezTo>
                    <a:pt x="39861" y="155408"/>
                    <a:pt x="37704" y="194766"/>
                    <a:pt x="35367" y="233991"/>
                  </a:cubicBezTo>
                  <a:cubicBezTo>
                    <a:pt x="33852" y="259669"/>
                    <a:pt x="32288" y="285282"/>
                    <a:pt x="30675" y="309545"/>
                  </a:cubicBezTo>
                  <a:cubicBezTo>
                    <a:pt x="27168" y="362597"/>
                    <a:pt x="23563" y="409131"/>
                    <a:pt x="21110" y="435435"/>
                  </a:cubicBezTo>
                  <a:cubicBezTo>
                    <a:pt x="18278" y="464932"/>
                    <a:pt x="10047" y="501688"/>
                    <a:pt x="8121" y="535828"/>
                  </a:cubicBezTo>
                  <a:cubicBezTo>
                    <a:pt x="7265" y="550741"/>
                    <a:pt x="7611" y="565127"/>
                    <a:pt x="10212" y="578147"/>
                  </a:cubicBezTo>
                  <a:cubicBezTo>
                    <a:pt x="10640" y="580106"/>
                    <a:pt x="9356" y="582049"/>
                    <a:pt x="7397" y="582444"/>
                  </a:cubicBezTo>
                  <a:cubicBezTo>
                    <a:pt x="5438" y="582855"/>
                    <a:pt x="3495" y="581588"/>
                    <a:pt x="3100" y="579629"/>
                  </a:cubicBezTo>
                  <a:cubicBezTo>
                    <a:pt x="170" y="566049"/>
                    <a:pt x="-440" y="551004"/>
                    <a:pt x="268" y="535416"/>
                  </a:cubicBezTo>
                  <a:cubicBezTo>
                    <a:pt x="1766" y="501195"/>
                    <a:pt x="9586" y="464241"/>
                    <a:pt x="12072" y="434628"/>
                  </a:cubicBezTo>
                  <a:cubicBezTo>
                    <a:pt x="13373" y="419501"/>
                    <a:pt x="14920" y="397707"/>
                    <a:pt x="16682" y="371815"/>
                  </a:cubicBezTo>
                  <a:cubicBezTo>
                    <a:pt x="18706" y="342268"/>
                    <a:pt x="20945" y="307421"/>
                    <a:pt x="23349" y="271159"/>
                  </a:cubicBezTo>
                  <a:cubicBezTo>
                    <a:pt x="26707" y="220049"/>
                    <a:pt x="30395" y="166124"/>
                    <a:pt x="33358" y="120134"/>
                  </a:cubicBezTo>
                  <a:lnTo>
                    <a:pt x="40997" y="3297"/>
                  </a:lnTo>
                  <a:cubicBezTo>
                    <a:pt x="41112" y="1371"/>
                    <a:pt x="42758" y="-94"/>
                    <a:pt x="44684" y="5"/>
                  </a:cubicBezTo>
                  <a:cubicBezTo>
                    <a:pt x="46577" y="120"/>
                    <a:pt x="48043" y="1750"/>
                    <a:pt x="47944" y="3675"/>
                  </a:cubicBezTo>
                  <a:lnTo>
                    <a:pt x="47944" y="367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2906;p35">
              <a:extLst>
                <a:ext uri="{FF2B5EF4-FFF2-40B4-BE49-F238E27FC236}">
                  <a16:creationId xmlns:a16="http://schemas.microsoft.com/office/drawing/2014/main" id="{B6F6DB37-A1FB-4A2D-8D4A-6393D2D24CB7}"/>
                </a:ext>
              </a:extLst>
            </p:cNvPr>
            <p:cNvSpPr/>
            <p:nvPr/>
          </p:nvSpPr>
          <p:spPr>
            <a:xfrm>
              <a:off x="5154889" y="2924111"/>
              <a:ext cx="80761" cy="258190"/>
            </a:xfrm>
            <a:custGeom>
              <a:avLst/>
              <a:gdLst/>
              <a:ahLst/>
              <a:cxnLst/>
              <a:rect l="l" t="t" r="r" b="b"/>
              <a:pathLst>
                <a:path w="161522" h="516379" extrusionOk="0">
                  <a:moveTo>
                    <a:pt x="142552" y="64190"/>
                  </a:moveTo>
                  <a:cubicBezTo>
                    <a:pt x="124641" y="108436"/>
                    <a:pt x="84341" y="183710"/>
                    <a:pt x="82283" y="176319"/>
                  </a:cubicBezTo>
                  <a:cubicBezTo>
                    <a:pt x="80060" y="168253"/>
                    <a:pt x="104227" y="101094"/>
                    <a:pt x="123818" y="49277"/>
                  </a:cubicBezTo>
                  <a:cubicBezTo>
                    <a:pt x="136444" y="15878"/>
                    <a:pt x="157796" y="-763"/>
                    <a:pt x="158850" y="27"/>
                  </a:cubicBezTo>
                  <a:cubicBezTo>
                    <a:pt x="169007" y="7648"/>
                    <a:pt x="147277" y="52503"/>
                    <a:pt x="142552" y="64190"/>
                  </a:cubicBezTo>
                  <a:close/>
                  <a:moveTo>
                    <a:pt x="23725" y="103679"/>
                  </a:moveTo>
                  <a:cubicBezTo>
                    <a:pt x="24022" y="122164"/>
                    <a:pt x="35562" y="155381"/>
                    <a:pt x="45473" y="170903"/>
                  </a:cubicBezTo>
                  <a:cubicBezTo>
                    <a:pt x="50971" y="179545"/>
                    <a:pt x="58610" y="166476"/>
                    <a:pt x="59301" y="160007"/>
                  </a:cubicBezTo>
                  <a:cubicBezTo>
                    <a:pt x="60569" y="148418"/>
                    <a:pt x="52979" y="127135"/>
                    <a:pt x="43398" y="113802"/>
                  </a:cubicBezTo>
                  <a:cubicBezTo>
                    <a:pt x="34492" y="101440"/>
                    <a:pt x="23594" y="96255"/>
                    <a:pt x="23725" y="103679"/>
                  </a:cubicBezTo>
                  <a:close/>
                  <a:moveTo>
                    <a:pt x="97297" y="173521"/>
                  </a:moveTo>
                  <a:cubicBezTo>
                    <a:pt x="90794" y="189636"/>
                    <a:pt x="89016" y="210425"/>
                    <a:pt x="92094" y="211956"/>
                  </a:cubicBezTo>
                  <a:cubicBezTo>
                    <a:pt x="103404" y="217586"/>
                    <a:pt x="140791" y="138229"/>
                    <a:pt x="116969" y="148632"/>
                  </a:cubicBezTo>
                  <a:cubicBezTo>
                    <a:pt x="115471" y="149291"/>
                    <a:pt x="102252" y="161291"/>
                    <a:pt x="97297" y="173521"/>
                  </a:cubicBezTo>
                  <a:close/>
                  <a:moveTo>
                    <a:pt x="29059" y="254194"/>
                  </a:moveTo>
                  <a:cubicBezTo>
                    <a:pt x="28664" y="261091"/>
                    <a:pt x="41307" y="288152"/>
                    <a:pt x="48024" y="296662"/>
                  </a:cubicBezTo>
                  <a:cubicBezTo>
                    <a:pt x="49473" y="298505"/>
                    <a:pt x="57029" y="309830"/>
                    <a:pt x="60404" y="298522"/>
                  </a:cubicBezTo>
                  <a:cubicBezTo>
                    <a:pt x="61507" y="294802"/>
                    <a:pt x="50889" y="265123"/>
                    <a:pt x="43727" y="255264"/>
                  </a:cubicBezTo>
                  <a:cubicBezTo>
                    <a:pt x="41423" y="252070"/>
                    <a:pt x="30162" y="235462"/>
                    <a:pt x="29059" y="254194"/>
                  </a:cubicBezTo>
                  <a:close/>
                  <a:moveTo>
                    <a:pt x="26475" y="271609"/>
                  </a:moveTo>
                  <a:cubicBezTo>
                    <a:pt x="21520" y="264877"/>
                    <a:pt x="2011" y="255840"/>
                    <a:pt x="9601" y="277568"/>
                  </a:cubicBezTo>
                  <a:cubicBezTo>
                    <a:pt x="22919" y="304332"/>
                    <a:pt x="49802" y="321517"/>
                    <a:pt x="46493" y="308151"/>
                  </a:cubicBezTo>
                  <a:cubicBezTo>
                    <a:pt x="46082" y="306472"/>
                    <a:pt x="45473" y="304859"/>
                    <a:pt x="44781" y="303279"/>
                  </a:cubicBezTo>
                  <a:cubicBezTo>
                    <a:pt x="39925" y="292250"/>
                    <a:pt x="33965" y="281765"/>
                    <a:pt x="26475" y="271609"/>
                  </a:cubicBezTo>
                  <a:close/>
                  <a:moveTo>
                    <a:pt x="102120" y="288991"/>
                  </a:moveTo>
                  <a:cubicBezTo>
                    <a:pt x="92885" y="296695"/>
                    <a:pt x="87567" y="312102"/>
                    <a:pt x="84834" y="323525"/>
                  </a:cubicBezTo>
                  <a:cubicBezTo>
                    <a:pt x="83995" y="326999"/>
                    <a:pt x="81838" y="343080"/>
                    <a:pt x="89839" y="337023"/>
                  </a:cubicBezTo>
                  <a:cubicBezTo>
                    <a:pt x="101099" y="328496"/>
                    <a:pt x="107997" y="310341"/>
                    <a:pt x="112343" y="297254"/>
                  </a:cubicBezTo>
                  <a:cubicBezTo>
                    <a:pt x="114088" y="292036"/>
                    <a:pt x="113776" y="279263"/>
                    <a:pt x="102120" y="288991"/>
                  </a:cubicBezTo>
                  <a:close/>
                  <a:moveTo>
                    <a:pt x="95552" y="338916"/>
                  </a:moveTo>
                  <a:cubicBezTo>
                    <a:pt x="94778" y="341517"/>
                    <a:pt x="92226" y="349731"/>
                    <a:pt x="95831" y="351525"/>
                  </a:cubicBezTo>
                  <a:cubicBezTo>
                    <a:pt x="99371" y="353270"/>
                    <a:pt x="121809" y="332826"/>
                    <a:pt x="130633" y="321929"/>
                  </a:cubicBezTo>
                  <a:cubicBezTo>
                    <a:pt x="135984" y="315345"/>
                    <a:pt x="136313" y="292645"/>
                    <a:pt x="123439" y="297567"/>
                  </a:cubicBezTo>
                  <a:cubicBezTo>
                    <a:pt x="120673" y="298604"/>
                    <a:pt x="99239" y="326653"/>
                    <a:pt x="95552" y="338916"/>
                  </a:cubicBezTo>
                  <a:close/>
                  <a:moveTo>
                    <a:pt x="12877" y="362142"/>
                  </a:moveTo>
                  <a:cubicBezTo>
                    <a:pt x="10457" y="360167"/>
                    <a:pt x="5370" y="355755"/>
                    <a:pt x="2011" y="357911"/>
                  </a:cubicBezTo>
                  <a:cubicBezTo>
                    <a:pt x="-1709" y="360315"/>
                    <a:pt x="645" y="367212"/>
                    <a:pt x="1847" y="370323"/>
                  </a:cubicBezTo>
                  <a:cubicBezTo>
                    <a:pt x="5633" y="380034"/>
                    <a:pt x="15906" y="394157"/>
                    <a:pt x="22985" y="401581"/>
                  </a:cubicBezTo>
                  <a:cubicBezTo>
                    <a:pt x="24532" y="403194"/>
                    <a:pt x="34393" y="406602"/>
                    <a:pt x="37752" y="403227"/>
                  </a:cubicBezTo>
                  <a:cubicBezTo>
                    <a:pt x="40451" y="400544"/>
                    <a:pt x="37159" y="391442"/>
                    <a:pt x="35661" y="388907"/>
                  </a:cubicBezTo>
                  <a:cubicBezTo>
                    <a:pt x="29356" y="378141"/>
                    <a:pt x="21701" y="369434"/>
                    <a:pt x="12877" y="362142"/>
                  </a:cubicBezTo>
                  <a:close/>
                  <a:moveTo>
                    <a:pt x="40781" y="355887"/>
                  </a:moveTo>
                  <a:cubicBezTo>
                    <a:pt x="37982" y="353056"/>
                    <a:pt x="33619" y="349961"/>
                    <a:pt x="29553" y="351772"/>
                  </a:cubicBezTo>
                  <a:cubicBezTo>
                    <a:pt x="26080" y="353319"/>
                    <a:pt x="26392" y="358537"/>
                    <a:pt x="26705" y="361697"/>
                  </a:cubicBezTo>
                  <a:cubicBezTo>
                    <a:pt x="27594" y="370882"/>
                    <a:pt x="30426" y="374800"/>
                    <a:pt x="35463" y="384709"/>
                  </a:cubicBezTo>
                  <a:cubicBezTo>
                    <a:pt x="39661" y="392956"/>
                    <a:pt x="50872" y="401417"/>
                    <a:pt x="50658" y="401054"/>
                  </a:cubicBezTo>
                  <a:cubicBezTo>
                    <a:pt x="56667" y="401120"/>
                    <a:pt x="55169" y="386586"/>
                    <a:pt x="54280" y="383113"/>
                  </a:cubicBezTo>
                  <a:cubicBezTo>
                    <a:pt x="51843" y="373516"/>
                    <a:pt x="47794" y="363014"/>
                    <a:pt x="40781" y="355887"/>
                  </a:cubicBezTo>
                  <a:close/>
                  <a:moveTo>
                    <a:pt x="78381" y="418223"/>
                  </a:moveTo>
                  <a:cubicBezTo>
                    <a:pt x="74644" y="426716"/>
                    <a:pt x="72010" y="436231"/>
                    <a:pt x="72059" y="445646"/>
                  </a:cubicBezTo>
                  <a:cubicBezTo>
                    <a:pt x="72059" y="449103"/>
                    <a:pt x="72603" y="454716"/>
                    <a:pt x="76702" y="455819"/>
                  </a:cubicBezTo>
                  <a:cubicBezTo>
                    <a:pt x="80604" y="456856"/>
                    <a:pt x="84061" y="451308"/>
                    <a:pt x="85690" y="448609"/>
                  </a:cubicBezTo>
                  <a:cubicBezTo>
                    <a:pt x="91535" y="438864"/>
                    <a:pt x="95469" y="427062"/>
                    <a:pt x="97000" y="415688"/>
                  </a:cubicBezTo>
                  <a:cubicBezTo>
                    <a:pt x="97609" y="411161"/>
                    <a:pt x="97494" y="404676"/>
                    <a:pt x="92061" y="403310"/>
                  </a:cubicBezTo>
                  <a:cubicBezTo>
                    <a:pt x="86629" y="401943"/>
                    <a:pt x="80077" y="414420"/>
                    <a:pt x="78381" y="418223"/>
                  </a:cubicBezTo>
                  <a:close/>
                  <a:moveTo>
                    <a:pt x="93494" y="460263"/>
                  </a:moveTo>
                  <a:cubicBezTo>
                    <a:pt x="97889" y="461810"/>
                    <a:pt x="103075" y="455786"/>
                    <a:pt x="105561" y="453020"/>
                  </a:cubicBezTo>
                  <a:cubicBezTo>
                    <a:pt x="114368" y="443210"/>
                    <a:pt x="120723" y="430568"/>
                    <a:pt x="123999" y="417663"/>
                  </a:cubicBezTo>
                  <a:cubicBezTo>
                    <a:pt x="125233" y="412840"/>
                    <a:pt x="127275" y="403194"/>
                    <a:pt x="121974" y="400314"/>
                  </a:cubicBezTo>
                  <a:cubicBezTo>
                    <a:pt x="116673" y="397433"/>
                    <a:pt x="109594" y="409713"/>
                    <a:pt x="107717" y="412626"/>
                  </a:cubicBezTo>
                  <a:cubicBezTo>
                    <a:pt x="100918" y="423079"/>
                    <a:pt x="95123" y="435029"/>
                    <a:pt x="91963" y="447226"/>
                  </a:cubicBezTo>
                  <a:cubicBezTo>
                    <a:pt x="91140" y="450403"/>
                    <a:pt x="88868" y="458633"/>
                    <a:pt x="93494" y="460263"/>
                  </a:cubicBezTo>
                  <a:close/>
                  <a:moveTo>
                    <a:pt x="39694" y="446288"/>
                  </a:moveTo>
                  <a:cubicBezTo>
                    <a:pt x="36830" y="443555"/>
                    <a:pt x="33554" y="443045"/>
                    <a:pt x="32072" y="447259"/>
                  </a:cubicBezTo>
                  <a:cubicBezTo>
                    <a:pt x="31660" y="448411"/>
                    <a:pt x="31413" y="449629"/>
                    <a:pt x="31216" y="450847"/>
                  </a:cubicBezTo>
                  <a:cubicBezTo>
                    <a:pt x="29125" y="463193"/>
                    <a:pt x="32220" y="495209"/>
                    <a:pt x="41258" y="502451"/>
                  </a:cubicBezTo>
                  <a:cubicBezTo>
                    <a:pt x="50296" y="509694"/>
                    <a:pt x="51942" y="484295"/>
                    <a:pt x="50938" y="477036"/>
                  </a:cubicBezTo>
                  <a:cubicBezTo>
                    <a:pt x="50197" y="471670"/>
                    <a:pt x="49226" y="466304"/>
                    <a:pt x="47596" y="461152"/>
                  </a:cubicBezTo>
                  <a:cubicBezTo>
                    <a:pt x="45917" y="455950"/>
                    <a:pt x="43711" y="450107"/>
                    <a:pt x="39694" y="446288"/>
                  </a:cubicBezTo>
                  <a:close/>
                  <a:moveTo>
                    <a:pt x="11181" y="468098"/>
                  </a:moveTo>
                  <a:cubicBezTo>
                    <a:pt x="10885" y="469283"/>
                    <a:pt x="10769" y="470518"/>
                    <a:pt x="10704" y="471719"/>
                  </a:cubicBezTo>
                  <a:cubicBezTo>
                    <a:pt x="10572" y="473876"/>
                    <a:pt x="10588" y="476032"/>
                    <a:pt x="10720" y="478188"/>
                  </a:cubicBezTo>
                  <a:cubicBezTo>
                    <a:pt x="10918" y="481645"/>
                    <a:pt x="11362" y="485085"/>
                    <a:pt x="12136" y="488476"/>
                  </a:cubicBezTo>
                  <a:cubicBezTo>
                    <a:pt x="13288" y="493513"/>
                    <a:pt x="15247" y="498385"/>
                    <a:pt x="17865" y="502797"/>
                  </a:cubicBezTo>
                  <a:cubicBezTo>
                    <a:pt x="21750" y="509315"/>
                    <a:pt x="26870" y="516969"/>
                    <a:pt x="32154" y="516344"/>
                  </a:cubicBezTo>
                  <a:cubicBezTo>
                    <a:pt x="37455" y="515735"/>
                    <a:pt x="37439" y="504525"/>
                    <a:pt x="36369" y="500377"/>
                  </a:cubicBezTo>
                  <a:cubicBezTo>
                    <a:pt x="34163" y="491801"/>
                    <a:pt x="29965" y="483242"/>
                    <a:pt x="25224" y="475818"/>
                  </a:cubicBezTo>
                  <a:cubicBezTo>
                    <a:pt x="24713" y="475012"/>
                    <a:pt x="23857" y="473761"/>
                    <a:pt x="23281" y="472970"/>
                  </a:cubicBezTo>
                  <a:cubicBezTo>
                    <a:pt x="21322" y="470254"/>
                    <a:pt x="13091" y="460460"/>
                    <a:pt x="11181" y="468098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" name="Google Shape;2907;p35">
              <a:extLst>
                <a:ext uri="{FF2B5EF4-FFF2-40B4-BE49-F238E27FC236}">
                  <a16:creationId xmlns:a16="http://schemas.microsoft.com/office/drawing/2014/main" id="{C175965F-BBB9-470F-A0B2-B4EBCD72F290}"/>
                </a:ext>
              </a:extLst>
            </p:cNvPr>
            <p:cNvSpPr/>
            <p:nvPr/>
          </p:nvSpPr>
          <p:spPr>
            <a:xfrm>
              <a:off x="5037790" y="3173803"/>
              <a:ext cx="246424" cy="242032"/>
            </a:xfrm>
            <a:custGeom>
              <a:avLst/>
              <a:gdLst/>
              <a:ahLst/>
              <a:cxnLst/>
              <a:rect l="l" t="t" r="r" b="b"/>
              <a:pathLst>
                <a:path w="492847" h="484064" extrusionOk="0">
                  <a:moveTo>
                    <a:pt x="447754" y="399520"/>
                  </a:moveTo>
                  <a:cubicBezTo>
                    <a:pt x="449285" y="401215"/>
                    <a:pt x="450799" y="402927"/>
                    <a:pt x="452281" y="404672"/>
                  </a:cubicBezTo>
                  <a:cubicBezTo>
                    <a:pt x="458734" y="412211"/>
                    <a:pt x="481782" y="436539"/>
                    <a:pt x="476185" y="448621"/>
                  </a:cubicBezTo>
                  <a:cubicBezTo>
                    <a:pt x="472793" y="455913"/>
                    <a:pt x="461368" y="460703"/>
                    <a:pt x="454635" y="463732"/>
                  </a:cubicBezTo>
                  <a:cubicBezTo>
                    <a:pt x="434040" y="472999"/>
                    <a:pt x="411619" y="478365"/>
                    <a:pt x="389213" y="481213"/>
                  </a:cubicBezTo>
                  <a:cubicBezTo>
                    <a:pt x="329750" y="488752"/>
                    <a:pt x="267522" y="480621"/>
                    <a:pt x="209969" y="465279"/>
                  </a:cubicBezTo>
                  <a:cubicBezTo>
                    <a:pt x="178558" y="456917"/>
                    <a:pt x="146226" y="445922"/>
                    <a:pt x="120281" y="426087"/>
                  </a:cubicBezTo>
                  <a:lnTo>
                    <a:pt x="241281" y="367208"/>
                  </a:lnTo>
                  <a:cubicBezTo>
                    <a:pt x="229757" y="363570"/>
                    <a:pt x="218299" y="359702"/>
                    <a:pt x="206858" y="355619"/>
                  </a:cubicBezTo>
                  <a:lnTo>
                    <a:pt x="239289" y="301086"/>
                  </a:lnTo>
                  <a:lnTo>
                    <a:pt x="161734" y="243112"/>
                  </a:lnTo>
                  <a:cubicBezTo>
                    <a:pt x="163545" y="254881"/>
                    <a:pt x="165125" y="266700"/>
                    <a:pt x="166508" y="278568"/>
                  </a:cubicBezTo>
                  <a:lnTo>
                    <a:pt x="6838" y="267918"/>
                  </a:lnTo>
                  <a:cubicBezTo>
                    <a:pt x="9011" y="267589"/>
                    <a:pt x="4089" y="264313"/>
                    <a:pt x="3726" y="262173"/>
                  </a:cubicBezTo>
                  <a:cubicBezTo>
                    <a:pt x="2689" y="256083"/>
                    <a:pt x="2261" y="249828"/>
                    <a:pt x="1718" y="243688"/>
                  </a:cubicBezTo>
                  <a:cubicBezTo>
                    <a:pt x="220" y="226503"/>
                    <a:pt x="-356" y="209006"/>
                    <a:pt x="220" y="191771"/>
                  </a:cubicBezTo>
                  <a:cubicBezTo>
                    <a:pt x="2080" y="135361"/>
                    <a:pt x="12814" y="69437"/>
                    <a:pt x="50414" y="23973"/>
                  </a:cubicBezTo>
                  <a:cubicBezTo>
                    <a:pt x="67502" y="3299"/>
                    <a:pt x="86516" y="26096"/>
                    <a:pt x="99242" y="46886"/>
                  </a:cubicBezTo>
                  <a:cubicBezTo>
                    <a:pt x="100098" y="44795"/>
                    <a:pt x="100987" y="42688"/>
                    <a:pt x="101909" y="40614"/>
                  </a:cubicBezTo>
                  <a:cubicBezTo>
                    <a:pt x="105909" y="31578"/>
                    <a:pt x="117795" y="451"/>
                    <a:pt x="131295" y="6"/>
                  </a:cubicBezTo>
                  <a:cubicBezTo>
                    <a:pt x="139427" y="-257"/>
                    <a:pt x="148876" y="7677"/>
                    <a:pt x="154638" y="12253"/>
                  </a:cubicBezTo>
                  <a:cubicBezTo>
                    <a:pt x="172253" y="26261"/>
                    <a:pt x="187119" y="43627"/>
                    <a:pt x="199680" y="62079"/>
                  </a:cubicBezTo>
                  <a:cubicBezTo>
                    <a:pt x="233000" y="111082"/>
                    <a:pt x="253315" y="169517"/>
                    <a:pt x="264970" y="227030"/>
                  </a:cubicBezTo>
                  <a:cubicBezTo>
                    <a:pt x="266551" y="234832"/>
                    <a:pt x="268016" y="242766"/>
                    <a:pt x="269218" y="250749"/>
                  </a:cubicBezTo>
                  <a:lnTo>
                    <a:pt x="287656" y="219754"/>
                  </a:lnTo>
                  <a:cubicBezTo>
                    <a:pt x="286981" y="221828"/>
                    <a:pt x="292166" y="218948"/>
                    <a:pt x="294274" y="219590"/>
                  </a:cubicBezTo>
                  <a:cubicBezTo>
                    <a:pt x="300282" y="221367"/>
                    <a:pt x="306176" y="223771"/>
                    <a:pt x="312004" y="226042"/>
                  </a:cubicBezTo>
                  <a:cubicBezTo>
                    <a:pt x="328318" y="232363"/>
                    <a:pt x="344501" y="239639"/>
                    <a:pt x="359943" y="247819"/>
                  </a:cubicBezTo>
                  <a:cubicBezTo>
                    <a:pt x="410466" y="274584"/>
                    <a:pt x="465714" y="313365"/>
                    <a:pt x="490392" y="366730"/>
                  </a:cubicBezTo>
                  <a:cubicBezTo>
                    <a:pt x="501570" y="390977"/>
                    <a:pt x="472365" y="397577"/>
                    <a:pt x="447754" y="399520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" name="Google Shape;2908;p35">
              <a:extLst>
                <a:ext uri="{FF2B5EF4-FFF2-40B4-BE49-F238E27FC236}">
                  <a16:creationId xmlns:a16="http://schemas.microsoft.com/office/drawing/2014/main" id="{A91FD005-F1A0-458D-8CDB-6BA0FEA7DB67}"/>
                </a:ext>
              </a:extLst>
            </p:cNvPr>
            <p:cNvSpPr/>
            <p:nvPr/>
          </p:nvSpPr>
          <p:spPr>
            <a:xfrm>
              <a:off x="5000468" y="3220799"/>
              <a:ext cx="225469" cy="212683"/>
            </a:xfrm>
            <a:custGeom>
              <a:avLst/>
              <a:gdLst/>
              <a:ahLst/>
              <a:cxnLst/>
              <a:rect l="l" t="t" r="r" b="b"/>
              <a:pathLst>
                <a:path w="450939" h="425367" extrusionOk="0">
                  <a:moveTo>
                    <a:pt x="199370" y="77004"/>
                  </a:moveTo>
                  <a:cubicBezTo>
                    <a:pt x="201708" y="44198"/>
                    <a:pt x="208490" y="13960"/>
                    <a:pt x="224722" y="5368"/>
                  </a:cubicBezTo>
                  <a:cubicBezTo>
                    <a:pt x="264562" y="-15702"/>
                    <a:pt x="371980" y="29038"/>
                    <a:pt x="380260" y="73860"/>
                  </a:cubicBezTo>
                  <a:cubicBezTo>
                    <a:pt x="381907" y="82781"/>
                    <a:pt x="374449" y="95588"/>
                    <a:pt x="362234" y="109859"/>
                  </a:cubicBezTo>
                  <a:cubicBezTo>
                    <a:pt x="379141" y="103308"/>
                    <a:pt x="394155" y="100641"/>
                    <a:pt x="404312" y="105069"/>
                  </a:cubicBezTo>
                  <a:cubicBezTo>
                    <a:pt x="445798" y="123159"/>
                    <a:pt x="468615" y="230630"/>
                    <a:pt x="434093" y="262810"/>
                  </a:cubicBezTo>
                  <a:cubicBezTo>
                    <a:pt x="428726" y="267798"/>
                    <a:pt x="418108" y="269954"/>
                    <a:pt x="404411" y="270168"/>
                  </a:cubicBezTo>
                  <a:cubicBezTo>
                    <a:pt x="416099" y="278760"/>
                    <a:pt x="423968" y="287748"/>
                    <a:pt x="425121" y="296669"/>
                  </a:cubicBezTo>
                  <a:cubicBezTo>
                    <a:pt x="430586" y="338973"/>
                    <a:pt x="345113" y="414132"/>
                    <a:pt x="297717" y="404091"/>
                  </a:cubicBezTo>
                  <a:cubicBezTo>
                    <a:pt x="292087" y="402905"/>
                    <a:pt x="286342" y="398395"/>
                    <a:pt x="280629" y="391564"/>
                  </a:cubicBezTo>
                  <a:cubicBezTo>
                    <a:pt x="279378" y="398576"/>
                    <a:pt x="276909" y="404338"/>
                    <a:pt x="272875" y="408305"/>
                  </a:cubicBezTo>
                  <a:cubicBezTo>
                    <a:pt x="241399" y="439234"/>
                    <a:pt x="124680" y="426000"/>
                    <a:pt x="102702" y="385638"/>
                  </a:cubicBezTo>
                  <a:cubicBezTo>
                    <a:pt x="95689" y="372733"/>
                    <a:pt x="107954" y="343911"/>
                    <a:pt x="125420" y="313689"/>
                  </a:cubicBezTo>
                  <a:cubicBezTo>
                    <a:pt x="100578" y="330627"/>
                    <a:pt x="76033" y="342347"/>
                    <a:pt x="60229" y="337376"/>
                  </a:cubicBezTo>
                  <a:cubicBezTo>
                    <a:pt x="16883" y="323681"/>
                    <a:pt x="-19022" y="219469"/>
                    <a:pt x="11187" y="184014"/>
                  </a:cubicBezTo>
                  <a:cubicBezTo>
                    <a:pt x="18924" y="174927"/>
                    <a:pt x="41873" y="172047"/>
                    <a:pt x="69645" y="172359"/>
                  </a:cubicBezTo>
                  <a:cubicBezTo>
                    <a:pt x="51059" y="163092"/>
                    <a:pt x="37329" y="152607"/>
                    <a:pt x="34745" y="141249"/>
                  </a:cubicBezTo>
                  <a:cubicBezTo>
                    <a:pt x="25229" y="99588"/>
                    <a:pt x="103130" y="17598"/>
                    <a:pt x="151299" y="23639"/>
                  </a:cubicBezTo>
                  <a:cubicBezTo>
                    <a:pt x="165869" y="25466"/>
                    <a:pt x="183270" y="48642"/>
                    <a:pt x="199370" y="77004"/>
                  </a:cubicBezTo>
                  <a:lnTo>
                    <a:pt x="199370" y="77004"/>
                  </a:lnTo>
                  <a:close/>
                  <a:moveTo>
                    <a:pt x="212655" y="207997"/>
                  </a:moveTo>
                  <a:lnTo>
                    <a:pt x="212771" y="226350"/>
                  </a:lnTo>
                  <a:lnTo>
                    <a:pt x="221726" y="230119"/>
                  </a:lnTo>
                  <a:lnTo>
                    <a:pt x="235604" y="223848"/>
                  </a:lnTo>
                  <a:lnTo>
                    <a:pt x="237580" y="207223"/>
                  </a:lnTo>
                  <a:lnTo>
                    <a:pt x="228048" y="199371"/>
                  </a:lnTo>
                  <a:lnTo>
                    <a:pt x="212655" y="207997"/>
                  </a:lnTo>
                  <a:lnTo>
                    <a:pt x="212655" y="20799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" name="Google Shape;2909;p35">
              <a:extLst>
                <a:ext uri="{FF2B5EF4-FFF2-40B4-BE49-F238E27FC236}">
                  <a16:creationId xmlns:a16="http://schemas.microsoft.com/office/drawing/2014/main" id="{ABFE2FC9-F82F-432A-A2C2-F7ABE8495085}"/>
                </a:ext>
              </a:extLst>
            </p:cNvPr>
            <p:cNvSpPr/>
            <p:nvPr/>
          </p:nvSpPr>
          <p:spPr>
            <a:xfrm>
              <a:off x="5033918" y="3259886"/>
              <a:ext cx="170233" cy="159823"/>
            </a:xfrm>
            <a:custGeom>
              <a:avLst/>
              <a:gdLst/>
              <a:ahLst/>
              <a:cxnLst/>
              <a:rect l="l" t="t" r="r" b="b"/>
              <a:pathLst>
                <a:path w="340467" h="319647" extrusionOk="0">
                  <a:moveTo>
                    <a:pt x="58635" y="107916"/>
                  </a:moveTo>
                  <a:cubicBezTo>
                    <a:pt x="50717" y="106023"/>
                    <a:pt x="42815" y="104064"/>
                    <a:pt x="34896" y="102237"/>
                  </a:cubicBezTo>
                  <a:cubicBezTo>
                    <a:pt x="24327" y="99801"/>
                    <a:pt x="13742" y="97430"/>
                    <a:pt x="3058" y="95389"/>
                  </a:cubicBezTo>
                  <a:cubicBezTo>
                    <a:pt x="1082" y="95076"/>
                    <a:pt x="-268" y="93200"/>
                    <a:pt x="45" y="91225"/>
                  </a:cubicBezTo>
                  <a:cubicBezTo>
                    <a:pt x="358" y="89233"/>
                    <a:pt x="2235" y="87883"/>
                    <a:pt x="4227" y="88212"/>
                  </a:cubicBezTo>
                  <a:cubicBezTo>
                    <a:pt x="17858" y="90023"/>
                    <a:pt x="31390" y="92130"/>
                    <a:pt x="44840" y="94813"/>
                  </a:cubicBezTo>
                  <a:cubicBezTo>
                    <a:pt x="50223" y="95883"/>
                    <a:pt x="55590" y="97035"/>
                    <a:pt x="60923" y="98303"/>
                  </a:cubicBezTo>
                  <a:cubicBezTo>
                    <a:pt x="68924" y="100229"/>
                    <a:pt x="76843" y="102451"/>
                    <a:pt x="84761" y="104657"/>
                  </a:cubicBezTo>
                  <a:cubicBezTo>
                    <a:pt x="89288" y="105973"/>
                    <a:pt x="93816" y="107274"/>
                    <a:pt x="98326" y="108640"/>
                  </a:cubicBezTo>
                  <a:cubicBezTo>
                    <a:pt x="102854" y="109990"/>
                    <a:pt x="107364" y="111405"/>
                    <a:pt x="111859" y="112870"/>
                  </a:cubicBezTo>
                  <a:lnTo>
                    <a:pt x="119316" y="115389"/>
                  </a:lnTo>
                  <a:cubicBezTo>
                    <a:pt x="119547" y="115471"/>
                    <a:pt x="122526" y="116607"/>
                    <a:pt x="123613" y="117166"/>
                  </a:cubicBezTo>
                  <a:cubicBezTo>
                    <a:pt x="127481" y="119125"/>
                    <a:pt x="125160" y="123059"/>
                    <a:pt x="124321" y="123537"/>
                  </a:cubicBezTo>
                  <a:cubicBezTo>
                    <a:pt x="123152" y="124277"/>
                    <a:pt x="121720" y="124212"/>
                    <a:pt x="120617" y="123520"/>
                  </a:cubicBezTo>
                  <a:lnTo>
                    <a:pt x="120633" y="123487"/>
                  </a:lnTo>
                  <a:cubicBezTo>
                    <a:pt x="120748" y="123240"/>
                    <a:pt x="120337" y="123076"/>
                    <a:pt x="119958" y="122928"/>
                  </a:cubicBezTo>
                  <a:cubicBezTo>
                    <a:pt x="119892" y="122862"/>
                    <a:pt x="119810" y="122812"/>
                    <a:pt x="119761" y="122747"/>
                  </a:cubicBezTo>
                  <a:cubicBezTo>
                    <a:pt x="119761" y="122747"/>
                    <a:pt x="119777" y="122763"/>
                    <a:pt x="119777" y="122780"/>
                  </a:cubicBezTo>
                  <a:cubicBezTo>
                    <a:pt x="119761" y="122780"/>
                    <a:pt x="119761" y="122763"/>
                    <a:pt x="119744" y="122747"/>
                  </a:cubicBezTo>
                  <a:cubicBezTo>
                    <a:pt x="118740" y="122450"/>
                    <a:pt x="117225" y="122352"/>
                    <a:pt x="117110" y="122319"/>
                  </a:cubicBezTo>
                  <a:lnTo>
                    <a:pt x="109669" y="120310"/>
                  </a:lnTo>
                  <a:lnTo>
                    <a:pt x="82407" y="113562"/>
                  </a:lnTo>
                  <a:cubicBezTo>
                    <a:pt x="74505" y="111586"/>
                    <a:pt x="66554" y="109809"/>
                    <a:pt x="58635" y="107916"/>
                  </a:cubicBezTo>
                  <a:close/>
                  <a:moveTo>
                    <a:pt x="119777" y="122780"/>
                  </a:moveTo>
                  <a:cubicBezTo>
                    <a:pt x="119975" y="123175"/>
                    <a:pt x="120386" y="123981"/>
                    <a:pt x="120617" y="123520"/>
                  </a:cubicBezTo>
                  <a:cubicBezTo>
                    <a:pt x="120370" y="123372"/>
                    <a:pt x="120156" y="123142"/>
                    <a:pt x="119958" y="122928"/>
                  </a:cubicBezTo>
                  <a:cubicBezTo>
                    <a:pt x="119843" y="122878"/>
                    <a:pt x="119892" y="122812"/>
                    <a:pt x="119777" y="122780"/>
                  </a:cubicBezTo>
                  <a:close/>
                  <a:moveTo>
                    <a:pt x="142314" y="157231"/>
                  </a:moveTo>
                  <a:cubicBezTo>
                    <a:pt x="141475" y="156721"/>
                    <a:pt x="140438" y="156606"/>
                    <a:pt x="139236" y="157001"/>
                  </a:cubicBezTo>
                  <a:cubicBezTo>
                    <a:pt x="138775" y="157165"/>
                    <a:pt x="138166" y="157528"/>
                    <a:pt x="137524" y="158170"/>
                  </a:cubicBezTo>
                  <a:cubicBezTo>
                    <a:pt x="136750" y="158943"/>
                    <a:pt x="135515" y="160935"/>
                    <a:pt x="134791" y="161758"/>
                  </a:cubicBezTo>
                  <a:lnTo>
                    <a:pt x="128881" y="168523"/>
                  </a:lnTo>
                  <a:cubicBezTo>
                    <a:pt x="125868" y="171931"/>
                    <a:pt x="122806" y="175305"/>
                    <a:pt x="119711" y="178663"/>
                  </a:cubicBezTo>
                  <a:cubicBezTo>
                    <a:pt x="116649" y="182004"/>
                    <a:pt x="113554" y="185313"/>
                    <a:pt x="110377" y="188556"/>
                  </a:cubicBezTo>
                  <a:cubicBezTo>
                    <a:pt x="105043" y="194119"/>
                    <a:pt x="99364" y="199304"/>
                    <a:pt x="93684" y="204457"/>
                  </a:cubicBezTo>
                  <a:cubicBezTo>
                    <a:pt x="88317" y="209329"/>
                    <a:pt x="82917" y="214135"/>
                    <a:pt x="77468" y="218909"/>
                  </a:cubicBezTo>
                  <a:cubicBezTo>
                    <a:pt x="69237" y="226102"/>
                    <a:pt x="60973" y="233312"/>
                    <a:pt x="52824" y="240703"/>
                  </a:cubicBezTo>
                  <a:cubicBezTo>
                    <a:pt x="51293" y="242020"/>
                    <a:pt x="51112" y="244308"/>
                    <a:pt x="52429" y="245838"/>
                  </a:cubicBezTo>
                  <a:cubicBezTo>
                    <a:pt x="53729" y="247369"/>
                    <a:pt x="56034" y="247550"/>
                    <a:pt x="57565" y="246233"/>
                  </a:cubicBezTo>
                  <a:cubicBezTo>
                    <a:pt x="69780" y="236341"/>
                    <a:pt x="82424" y="227073"/>
                    <a:pt x="94342" y="216967"/>
                  </a:cubicBezTo>
                  <a:cubicBezTo>
                    <a:pt x="98359" y="213559"/>
                    <a:pt x="102294" y="210020"/>
                    <a:pt x="106097" y="206366"/>
                  </a:cubicBezTo>
                  <a:cubicBezTo>
                    <a:pt x="109916" y="202695"/>
                    <a:pt x="113587" y="198860"/>
                    <a:pt x="117159" y="194910"/>
                  </a:cubicBezTo>
                  <a:cubicBezTo>
                    <a:pt x="119645" y="192144"/>
                    <a:pt x="122082" y="189346"/>
                    <a:pt x="124469" y="186498"/>
                  </a:cubicBezTo>
                  <a:cubicBezTo>
                    <a:pt x="128041" y="182251"/>
                    <a:pt x="131498" y="177922"/>
                    <a:pt x="134923" y="173593"/>
                  </a:cubicBezTo>
                  <a:lnTo>
                    <a:pt x="140454" y="166383"/>
                  </a:lnTo>
                  <a:cubicBezTo>
                    <a:pt x="140767" y="165972"/>
                    <a:pt x="141145" y="164869"/>
                    <a:pt x="141557" y="164013"/>
                  </a:cubicBezTo>
                  <a:cubicBezTo>
                    <a:pt x="141936" y="163914"/>
                    <a:pt x="142298" y="163766"/>
                    <a:pt x="142627" y="163569"/>
                  </a:cubicBezTo>
                  <a:cubicBezTo>
                    <a:pt x="142397" y="163651"/>
                    <a:pt x="142051" y="163717"/>
                    <a:pt x="141689" y="163733"/>
                  </a:cubicBezTo>
                  <a:cubicBezTo>
                    <a:pt x="142018" y="163124"/>
                    <a:pt x="142347" y="162713"/>
                    <a:pt x="142660" y="162993"/>
                  </a:cubicBezTo>
                  <a:cubicBezTo>
                    <a:pt x="142874" y="163174"/>
                    <a:pt x="142907" y="163322"/>
                    <a:pt x="142825" y="163421"/>
                  </a:cubicBezTo>
                  <a:cubicBezTo>
                    <a:pt x="143779" y="162713"/>
                    <a:pt x="144356" y="161544"/>
                    <a:pt x="144224" y="160277"/>
                  </a:cubicBezTo>
                  <a:cubicBezTo>
                    <a:pt x="144109" y="158400"/>
                    <a:pt x="143006" y="157643"/>
                    <a:pt x="142314" y="157231"/>
                  </a:cubicBezTo>
                  <a:close/>
                  <a:moveTo>
                    <a:pt x="142627" y="163569"/>
                  </a:moveTo>
                  <a:cubicBezTo>
                    <a:pt x="142709" y="163519"/>
                    <a:pt x="142792" y="163470"/>
                    <a:pt x="142825" y="163421"/>
                  </a:cubicBezTo>
                  <a:lnTo>
                    <a:pt x="142709" y="163503"/>
                  </a:lnTo>
                  <a:lnTo>
                    <a:pt x="142627" y="163569"/>
                  </a:lnTo>
                  <a:close/>
                  <a:moveTo>
                    <a:pt x="167946" y="154828"/>
                  </a:moveTo>
                  <a:cubicBezTo>
                    <a:pt x="167601" y="155223"/>
                    <a:pt x="168572" y="155338"/>
                    <a:pt x="169346" y="155355"/>
                  </a:cubicBezTo>
                  <a:lnTo>
                    <a:pt x="169329" y="155338"/>
                  </a:lnTo>
                  <a:cubicBezTo>
                    <a:pt x="168835" y="155273"/>
                    <a:pt x="168358" y="155091"/>
                    <a:pt x="167946" y="154828"/>
                  </a:cubicBezTo>
                  <a:close/>
                  <a:moveTo>
                    <a:pt x="209959" y="267122"/>
                  </a:moveTo>
                  <a:cubicBezTo>
                    <a:pt x="207325" y="254480"/>
                    <a:pt x="204822" y="241838"/>
                    <a:pt x="201760" y="229312"/>
                  </a:cubicBezTo>
                  <a:cubicBezTo>
                    <a:pt x="198682" y="216736"/>
                    <a:pt x="195060" y="204309"/>
                    <a:pt x="190961" y="191947"/>
                  </a:cubicBezTo>
                  <a:cubicBezTo>
                    <a:pt x="189117" y="186564"/>
                    <a:pt x="187224" y="181198"/>
                    <a:pt x="185166" y="175881"/>
                  </a:cubicBezTo>
                  <a:cubicBezTo>
                    <a:pt x="183108" y="170531"/>
                    <a:pt x="180902" y="165248"/>
                    <a:pt x="178466" y="160063"/>
                  </a:cubicBezTo>
                  <a:cubicBezTo>
                    <a:pt x="178120" y="159322"/>
                    <a:pt x="175305" y="152343"/>
                    <a:pt x="173379" y="150186"/>
                  </a:cubicBezTo>
                  <a:cubicBezTo>
                    <a:pt x="172029" y="148655"/>
                    <a:pt x="170531" y="148277"/>
                    <a:pt x="169461" y="148409"/>
                  </a:cubicBezTo>
                  <a:cubicBezTo>
                    <a:pt x="167551" y="148590"/>
                    <a:pt x="166136" y="150285"/>
                    <a:pt x="166317" y="152194"/>
                  </a:cubicBezTo>
                  <a:cubicBezTo>
                    <a:pt x="166432" y="153330"/>
                    <a:pt x="167057" y="154285"/>
                    <a:pt x="167946" y="154828"/>
                  </a:cubicBezTo>
                  <a:cubicBezTo>
                    <a:pt x="167979" y="154812"/>
                    <a:pt x="167996" y="154779"/>
                    <a:pt x="168045" y="154746"/>
                  </a:cubicBezTo>
                  <a:cubicBezTo>
                    <a:pt x="168490" y="154367"/>
                    <a:pt x="168934" y="154663"/>
                    <a:pt x="169329" y="155338"/>
                  </a:cubicBezTo>
                  <a:cubicBezTo>
                    <a:pt x="169445" y="155355"/>
                    <a:pt x="169560" y="155355"/>
                    <a:pt x="169675" y="155355"/>
                  </a:cubicBezTo>
                  <a:lnTo>
                    <a:pt x="169461" y="155355"/>
                  </a:lnTo>
                  <a:lnTo>
                    <a:pt x="169346" y="155355"/>
                  </a:lnTo>
                  <a:cubicBezTo>
                    <a:pt x="170547" y="157363"/>
                    <a:pt x="171436" y="162630"/>
                    <a:pt x="171618" y="163091"/>
                  </a:cubicBezTo>
                  <a:cubicBezTo>
                    <a:pt x="173758" y="168211"/>
                    <a:pt x="175684" y="173429"/>
                    <a:pt x="177462" y="178679"/>
                  </a:cubicBezTo>
                  <a:cubicBezTo>
                    <a:pt x="179273" y="183963"/>
                    <a:pt x="180935" y="189296"/>
                    <a:pt x="182516" y="194630"/>
                  </a:cubicBezTo>
                  <a:cubicBezTo>
                    <a:pt x="185495" y="204424"/>
                    <a:pt x="188014" y="214283"/>
                    <a:pt x="190434" y="224160"/>
                  </a:cubicBezTo>
                  <a:cubicBezTo>
                    <a:pt x="192245" y="231616"/>
                    <a:pt x="193974" y="239090"/>
                    <a:pt x="195702" y="246563"/>
                  </a:cubicBezTo>
                  <a:cubicBezTo>
                    <a:pt x="197414" y="254069"/>
                    <a:pt x="199176" y="261558"/>
                    <a:pt x="200888" y="269064"/>
                  </a:cubicBezTo>
                  <a:cubicBezTo>
                    <a:pt x="203094" y="278447"/>
                    <a:pt x="205860" y="287878"/>
                    <a:pt x="207852" y="297393"/>
                  </a:cubicBezTo>
                  <a:cubicBezTo>
                    <a:pt x="209152" y="303582"/>
                    <a:pt x="210156" y="309787"/>
                    <a:pt x="210370" y="316042"/>
                  </a:cubicBezTo>
                  <a:cubicBezTo>
                    <a:pt x="210403" y="318051"/>
                    <a:pt x="212050" y="319664"/>
                    <a:pt x="214058" y="319647"/>
                  </a:cubicBezTo>
                  <a:cubicBezTo>
                    <a:pt x="216066" y="319614"/>
                    <a:pt x="217680" y="317968"/>
                    <a:pt x="217647" y="315960"/>
                  </a:cubicBezTo>
                  <a:cubicBezTo>
                    <a:pt x="217713" y="309244"/>
                    <a:pt x="216988" y="302545"/>
                    <a:pt x="215869" y="295878"/>
                  </a:cubicBezTo>
                  <a:cubicBezTo>
                    <a:pt x="214256" y="286216"/>
                    <a:pt x="211819" y="276636"/>
                    <a:pt x="209959" y="267122"/>
                  </a:cubicBezTo>
                  <a:close/>
                  <a:moveTo>
                    <a:pt x="338482" y="183387"/>
                  </a:moveTo>
                  <a:cubicBezTo>
                    <a:pt x="337165" y="182762"/>
                    <a:pt x="335634" y="183042"/>
                    <a:pt x="334630" y="183963"/>
                  </a:cubicBezTo>
                  <a:cubicBezTo>
                    <a:pt x="334646" y="183980"/>
                    <a:pt x="334679" y="184013"/>
                    <a:pt x="334695" y="184062"/>
                  </a:cubicBezTo>
                  <a:cubicBezTo>
                    <a:pt x="334778" y="184227"/>
                    <a:pt x="334613" y="184276"/>
                    <a:pt x="334333" y="184276"/>
                  </a:cubicBezTo>
                  <a:cubicBezTo>
                    <a:pt x="334136" y="184490"/>
                    <a:pt x="333971" y="184753"/>
                    <a:pt x="333839" y="185033"/>
                  </a:cubicBezTo>
                  <a:cubicBezTo>
                    <a:pt x="333922" y="184852"/>
                    <a:pt x="334086" y="184523"/>
                    <a:pt x="334234" y="184260"/>
                  </a:cubicBezTo>
                  <a:cubicBezTo>
                    <a:pt x="333823" y="184243"/>
                    <a:pt x="333247" y="184128"/>
                    <a:pt x="332835" y="184111"/>
                  </a:cubicBezTo>
                  <a:cubicBezTo>
                    <a:pt x="330794" y="184062"/>
                    <a:pt x="328588" y="183683"/>
                    <a:pt x="327814" y="183618"/>
                  </a:cubicBezTo>
                  <a:cubicBezTo>
                    <a:pt x="322595" y="183140"/>
                    <a:pt x="317393" y="182416"/>
                    <a:pt x="312224" y="181527"/>
                  </a:cubicBezTo>
                  <a:cubicBezTo>
                    <a:pt x="307022" y="180638"/>
                    <a:pt x="301869" y="179568"/>
                    <a:pt x="296749" y="178367"/>
                  </a:cubicBezTo>
                  <a:cubicBezTo>
                    <a:pt x="285160" y="175749"/>
                    <a:pt x="273735" y="172622"/>
                    <a:pt x="262343" y="169396"/>
                  </a:cubicBezTo>
                  <a:cubicBezTo>
                    <a:pt x="254720" y="167223"/>
                    <a:pt x="247148" y="164968"/>
                    <a:pt x="239575" y="162663"/>
                  </a:cubicBezTo>
                  <a:cubicBezTo>
                    <a:pt x="220561" y="156869"/>
                    <a:pt x="201728" y="150631"/>
                    <a:pt x="183141" y="143816"/>
                  </a:cubicBezTo>
                  <a:cubicBezTo>
                    <a:pt x="181281" y="143092"/>
                    <a:pt x="179157" y="144014"/>
                    <a:pt x="178433" y="145890"/>
                  </a:cubicBezTo>
                  <a:cubicBezTo>
                    <a:pt x="177709" y="147767"/>
                    <a:pt x="178631" y="149874"/>
                    <a:pt x="180507" y="150598"/>
                  </a:cubicBezTo>
                  <a:cubicBezTo>
                    <a:pt x="198978" y="158219"/>
                    <a:pt x="217614" y="165577"/>
                    <a:pt x="236661" y="171865"/>
                  </a:cubicBezTo>
                  <a:cubicBezTo>
                    <a:pt x="244267" y="174383"/>
                    <a:pt x="251955" y="176721"/>
                    <a:pt x="259709" y="178828"/>
                  </a:cubicBezTo>
                  <a:cubicBezTo>
                    <a:pt x="271315" y="182004"/>
                    <a:pt x="283069" y="184655"/>
                    <a:pt x="294922" y="187008"/>
                  </a:cubicBezTo>
                  <a:cubicBezTo>
                    <a:pt x="300239" y="188012"/>
                    <a:pt x="305606" y="188918"/>
                    <a:pt x="311022" y="189593"/>
                  </a:cubicBezTo>
                  <a:cubicBezTo>
                    <a:pt x="316422" y="190284"/>
                    <a:pt x="321855" y="190778"/>
                    <a:pt x="327304" y="191041"/>
                  </a:cubicBezTo>
                  <a:cubicBezTo>
                    <a:pt x="328621" y="191091"/>
                    <a:pt x="333395" y="191617"/>
                    <a:pt x="336111" y="190959"/>
                  </a:cubicBezTo>
                  <a:cubicBezTo>
                    <a:pt x="338185" y="190449"/>
                    <a:pt x="339552" y="189346"/>
                    <a:pt x="340128" y="188046"/>
                  </a:cubicBezTo>
                  <a:cubicBezTo>
                    <a:pt x="340951" y="186317"/>
                    <a:pt x="340227" y="184227"/>
                    <a:pt x="338482" y="183387"/>
                  </a:cubicBezTo>
                  <a:close/>
                  <a:moveTo>
                    <a:pt x="334432" y="184161"/>
                  </a:moveTo>
                  <a:cubicBezTo>
                    <a:pt x="334465" y="184128"/>
                    <a:pt x="334498" y="184078"/>
                    <a:pt x="334547" y="184046"/>
                  </a:cubicBezTo>
                  <a:lnTo>
                    <a:pt x="334630" y="183963"/>
                  </a:lnTo>
                  <a:cubicBezTo>
                    <a:pt x="334514" y="183897"/>
                    <a:pt x="334383" y="184046"/>
                    <a:pt x="334234" y="184260"/>
                  </a:cubicBezTo>
                  <a:lnTo>
                    <a:pt x="334333" y="184276"/>
                  </a:lnTo>
                  <a:lnTo>
                    <a:pt x="334432" y="184161"/>
                  </a:lnTo>
                  <a:close/>
                  <a:moveTo>
                    <a:pt x="298000" y="33547"/>
                  </a:moveTo>
                  <a:cubicBezTo>
                    <a:pt x="298264" y="33596"/>
                    <a:pt x="298494" y="33596"/>
                    <a:pt x="298461" y="33415"/>
                  </a:cubicBezTo>
                  <a:cubicBezTo>
                    <a:pt x="298396" y="33432"/>
                    <a:pt x="298313" y="33432"/>
                    <a:pt x="298247" y="33448"/>
                  </a:cubicBezTo>
                  <a:lnTo>
                    <a:pt x="298000" y="33547"/>
                  </a:lnTo>
                  <a:close/>
                  <a:moveTo>
                    <a:pt x="180195" y="116706"/>
                  </a:moveTo>
                  <a:cubicBezTo>
                    <a:pt x="190401" y="106138"/>
                    <a:pt x="201546" y="96953"/>
                    <a:pt x="213169" y="88344"/>
                  </a:cubicBezTo>
                  <a:cubicBezTo>
                    <a:pt x="220182" y="83159"/>
                    <a:pt x="227393" y="78237"/>
                    <a:pt x="234686" y="73332"/>
                  </a:cubicBezTo>
                  <a:cubicBezTo>
                    <a:pt x="245551" y="66040"/>
                    <a:pt x="256597" y="58814"/>
                    <a:pt x="267890" y="51703"/>
                  </a:cubicBezTo>
                  <a:cubicBezTo>
                    <a:pt x="272681" y="48608"/>
                    <a:pt x="277472" y="45514"/>
                    <a:pt x="282328" y="42502"/>
                  </a:cubicBezTo>
                  <a:cubicBezTo>
                    <a:pt x="285522" y="40526"/>
                    <a:pt x="288748" y="38584"/>
                    <a:pt x="292025" y="36740"/>
                  </a:cubicBezTo>
                  <a:cubicBezTo>
                    <a:pt x="292222" y="36625"/>
                    <a:pt x="296091" y="34403"/>
                    <a:pt x="298000" y="33547"/>
                  </a:cubicBezTo>
                  <a:cubicBezTo>
                    <a:pt x="297885" y="33531"/>
                    <a:pt x="297753" y="33498"/>
                    <a:pt x="297655" y="33465"/>
                  </a:cubicBezTo>
                  <a:cubicBezTo>
                    <a:pt x="297836" y="33481"/>
                    <a:pt x="298033" y="33465"/>
                    <a:pt x="298247" y="33448"/>
                  </a:cubicBezTo>
                  <a:lnTo>
                    <a:pt x="298313" y="33415"/>
                  </a:lnTo>
                  <a:cubicBezTo>
                    <a:pt x="298363" y="33399"/>
                    <a:pt x="298428" y="33317"/>
                    <a:pt x="298445" y="33350"/>
                  </a:cubicBezTo>
                  <a:lnTo>
                    <a:pt x="298461" y="33415"/>
                  </a:lnTo>
                  <a:cubicBezTo>
                    <a:pt x="298626" y="33382"/>
                    <a:pt x="298807" y="33333"/>
                    <a:pt x="298972" y="33284"/>
                  </a:cubicBezTo>
                  <a:cubicBezTo>
                    <a:pt x="300783" y="32658"/>
                    <a:pt x="301770" y="30683"/>
                    <a:pt x="301145" y="28856"/>
                  </a:cubicBezTo>
                  <a:cubicBezTo>
                    <a:pt x="300816" y="27753"/>
                    <a:pt x="299959" y="26700"/>
                    <a:pt x="298116" y="26469"/>
                  </a:cubicBezTo>
                  <a:cubicBezTo>
                    <a:pt x="297753" y="26420"/>
                    <a:pt x="296914" y="26469"/>
                    <a:pt x="295794" y="26864"/>
                  </a:cubicBezTo>
                  <a:cubicBezTo>
                    <a:pt x="293770" y="27572"/>
                    <a:pt x="288781" y="30074"/>
                    <a:pt x="288551" y="30189"/>
                  </a:cubicBezTo>
                  <a:cubicBezTo>
                    <a:pt x="285094" y="31918"/>
                    <a:pt x="281670" y="33745"/>
                    <a:pt x="278278" y="35621"/>
                  </a:cubicBezTo>
                  <a:cubicBezTo>
                    <a:pt x="273241" y="38403"/>
                    <a:pt x="268269" y="41316"/>
                    <a:pt x="263297" y="44213"/>
                  </a:cubicBezTo>
                  <a:cubicBezTo>
                    <a:pt x="253650" y="49909"/>
                    <a:pt x="244069" y="55505"/>
                    <a:pt x="234801" y="61464"/>
                  </a:cubicBezTo>
                  <a:cubicBezTo>
                    <a:pt x="228512" y="65530"/>
                    <a:pt x="222355" y="69711"/>
                    <a:pt x="216379" y="74122"/>
                  </a:cubicBezTo>
                  <a:cubicBezTo>
                    <a:pt x="201332" y="85233"/>
                    <a:pt x="187389" y="97562"/>
                    <a:pt x="174828" y="111767"/>
                  </a:cubicBezTo>
                  <a:cubicBezTo>
                    <a:pt x="173478" y="113249"/>
                    <a:pt x="173560" y="115553"/>
                    <a:pt x="175042" y="116903"/>
                  </a:cubicBezTo>
                  <a:cubicBezTo>
                    <a:pt x="176523" y="118269"/>
                    <a:pt x="178828" y="118187"/>
                    <a:pt x="180195" y="116706"/>
                  </a:cubicBezTo>
                  <a:close/>
                  <a:moveTo>
                    <a:pt x="144454" y="65612"/>
                  </a:moveTo>
                  <a:cubicBezTo>
                    <a:pt x="144043" y="61645"/>
                    <a:pt x="143598" y="57612"/>
                    <a:pt x="143137" y="53596"/>
                  </a:cubicBezTo>
                  <a:cubicBezTo>
                    <a:pt x="142446" y="47506"/>
                    <a:pt x="141705" y="41448"/>
                    <a:pt x="141063" y="35588"/>
                  </a:cubicBezTo>
                  <a:cubicBezTo>
                    <a:pt x="139713" y="23342"/>
                    <a:pt x="138577" y="12033"/>
                    <a:pt x="138199" y="3441"/>
                  </a:cubicBezTo>
                  <a:cubicBezTo>
                    <a:pt x="138182" y="1515"/>
                    <a:pt x="136602" y="-32"/>
                    <a:pt x="134676" y="1"/>
                  </a:cubicBezTo>
                  <a:cubicBezTo>
                    <a:pt x="132750" y="17"/>
                    <a:pt x="131202" y="1597"/>
                    <a:pt x="131235" y="3523"/>
                  </a:cubicBezTo>
                  <a:cubicBezTo>
                    <a:pt x="131070" y="10980"/>
                    <a:pt x="131219" y="20494"/>
                    <a:pt x="131745" y="30897"/>
                  </a:cubicBezTo>
                  <a:cubicBezTo>
                    <a:pt x="132190" y="39572"/>
                    <a:pt x="132799" y="48872"/>
                    <a:pt x="133737" y="58073"/>
                  </a:cubicBezTo>
                  <a:cubicBezTo>
                    <a:pt x="134495" y="65464"/>
                    <a:pt x="135482" y="72789"/>
                    <a:pt x="136536" y="79702"/>
                  </a:cubicBezTo>
                  <a:cubicBezTo>
                    <a:pt x="138478" y="92657"/>
                    <a:pt x="140750" y="104146"/>
                    <a:pt x="142578" y="111965"/>
                  </a:cubicBezTo>
                  <a:cubicBezTo>
                    <a:pt x="142973" y="113940"/>
                    <a:pt x="144899" y="115208"/>
                    <a:pt x="146874" y="114813"/>
                  </a:cubicBezTo>
                  <a:cubicBezTo>
                    <a:pt x="148833" y="114418"/>
                    <a:pt x="150117" y="112492"/>
                    <a:pt x="149722" y="110533"/>
                  </a:cubicBezTo>
                  <a:cubicBezTo>
                    <a:pt x="148586" y="103801"/>
                    <a:pt x="147500" y="94352"/>
                    <a:pt x="146348" y="83653"/>
                  </a:cubicBezTo>
                  <a:cubicBezTo>
                    <a:pt x="145738" y="77925"/>
                    <a:pt x="145113" y="71834"/>
                    <a:pt x="144454" y="6561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" name="Google Shape;2910;p35">
              <a:extLst>
                <a:ext uri="{FF2B5EF4-FFF2-40B4-BE49-F238E27FC236}">
                  <a16:creationId xmlns:a16="http://schemas.microsoft.com/office/drawing/2014/main" id="{CAD0D44D-4547-44A8-A1AD-65E9151C5DDD}"/>
                </a:ext>
              </a:extLst>
            </p:cNvPr>
            <p:cNvSpPr/>
            <p:nvPr/>
          </p:nvSpPr>
          <p:spPr>
            <a:xfrm>
              <a:off x="5006779" y="3230795"/>
              <a:ext cx="211808" cy="202524"/>
            </a:xfrm>
            <a:custGeom>
              <a:avLst/>
              <a:gdLst/>
              <a:ahLst/>
              <a:cxnLst/>
              <a:rect l="l" t="t" r="r" b="b"/>
              <a:pathLst>
                <a:path w="423617" h="405048" extrusionOk="0">
                  <a:moveTo>
                    <a:pt x="215953" y="180287"/>
                  </a:moveTo>
                  <a:cubicBezTo>
                    <a:pt x="213944" y="180287"/>
                    <a:pt x="212315" y="178657"/>
                    <a:pt x="212315" y="176649"/>
                  </a:cubicBezTo>
                  <a:cubicBezTo>
                    <a:pt x="212282" y="175168"/>
                    <a:pt x="213549" y="170789"/>
                    <a:pt x="216085" y="164353"/>
                  </a:cubicBezTo>
                  <a:cubicBezTo>
                    <a:pt x="219920" y="154575"/>
                    <a:pt x="226555" y="139366"/>
                    <a:pt x="234457" y="122115"/>
                  </a:cubicBezTo>
                  <a:cubicBezTo>
                    <a:pt x="238721" y="112832"/>
                    <a:pt x="243330" y="102955"/>
                    <a:pt x="248104" y="93013"/>
                  </a:cubicBezTo>
                  <a:cubicBezTo>
                    <a:pt x="251199" y="86577"/>
                    <a:pt x="254393" y="80141"/>
                    <a:pt x="257554" y="73804"/>
                  </a:cubicBezTo>
                  <a:cubicBezTo>
                    <a:pt x="275218" y="38381"/>
                    <a:pt x="291845" y="6447"/>
                    <a:pt x="293096" y="2497"/>
                  </a:cubicBezTo>
                  <a:cubicBezTo>
                    <a:pt x="293640" y="653"/>
                    <a:pt x="295582" y="-400"/>
                    <a:pt x="297426" y="143"/>
                  </a:cubicBezTo>
                  <a:cubicBezTo>
                    <a:pt x="299270" y="686"/>
                    <a:pt x="300323" y="2628"/>
                    <a:pt x="299780" y="4488"/>
                  </a:cubicBezTo>
                  <a:cubicBezTo>
                    <a:pt x="298924" y="7534"/>
                    <a:pt x="290100" y="27105"/>
                    <a:pt x="278395" y="52059"/>
                  </a:cubicBezTo>
                  <a:cubicBezTo>
                    <a:pt x="271629" y="66495"/>
                    <a:pt x="263991" y="82791"/>
                    <a:pt x="256336" y="98692"/>
                  </a:cubicBezTo>
                  <a:cubicBezTo>
                    <a:pt x="252269" y="107136"/>
                    <a:pt x="248137" y="115465"/>
                    <a:pt x="244252" y="123383"/>
                  </a:cubicBezTo>
                  <a:cubicBezTo>
                    <a:pt x="237239" y="137703"/>
                    <a:pt x="230884" y="150658"/>
                    <a:pt x="226374" y="160435"/>
                  </a:cubicBezTo>
                  <a:cubicBezTo>
                    <a:pt x="223641" y="166361"/>
                    <a:pt x="221550" y="171069"/>
                    <a:pt x="220414" y="174163"/>
                  </a:cubicBezTo>
                  <a:cubicBezTo>
                    <a:pt x="219970" y="175382"/>
                    <a:pt x="219608" y="176205"/>
                    <a:pt x="219591" y="176649"/>
                  </a:cubicBezTo>
                  <a:cubicBezTo>
                    <a:pt x="219591" y="178657"/>
                    <a:pt x="217961" y="180287"/>
                    <a:pt x="215953" y="180287"/>
                  </a:cubicBezTo>
                  <a:close/>
                  <a:moveTo>
                    <a:pt x="62736" y="55006"/>
                  </a:moveTo>
                  <a:cubicBezTo>
                    <a:pt x="68300" y="61425"/>
                    <a:pt x="80598" y="74528"/>
                    <a:pt x="95579" y="89919"/>
                  </a:cubicBezTo>
                  <a:cubicBezTo>
                    <a:pt x="102147" y="96667"/>
                    <a:pt x="109210" y="103844"/>
                    <a:pt x="116486" y="111070"/>
                  </a:cubicBezTo>
                  <a:cubicBezTo>
                    <a:pt x="121162" y="115696"/>
                    <a:pt x="125919" y="120338"/>
                    <a:pt x="130677" y="124897"/>
                  </a:cubicBezTo>
                  <a:cubicBezTo>
                    <a:pt x="138069" y="131992"/>
                    <a:pt x="145444" y="138872"/>
                    <a:pt x="152375" y="145242"/>
                  </a:cubicBezTo>
                  <a:cubicBezTo>
                    <a:pt x="166302" y="158082"/>
                    <a:pt x="178517" y="168830"/>
                    <a:pt x="185925" y="174888"/>
                  </a:cubicBezTo>
                  <a:cubicBezTo>
                    <a:pt x="187440" y="176188"/>
                    <a:pt x="189745" y="176007"/>
                    <a:pt x="191045" y="174476"/>
                  </a:cubicBezTo>
                  <a:cubicBezTo>
                    <a:pt x="192362" y="172945"/>
                    <a:pt x="192181" y="170657"/>
                    <a:pt x="190650" y="169357"/>
                  </a:cubicBezTo>
                  <a:cubicBezTo>
                    <a:pt x="183176" y="162707"/>
                    <a:pt x="170714" y="150526"/>
                    <a:pt x="156375" y="136436"/>
                  </a:cubicBezTo>
                  <a:cubicBezTo>
                    <a:pt x="149164" y="129341"/>
                    <a:pt x="141493" y="121753"/>
                    <a:pt x="133723" y="114165"/>
                  </a:cubicBezTo>
                  <a:cubicBezTo>
                    <a:pt x="126051" y="106675"/>
                    <a:pt x="118281" y="99219"/>
                    <a:pt x="110873" y="92075"/>
                  </a:cubicBezTo>
                  <a:cubicBezTo>
                    <a:pt x="97439" y="79137"/>
                    <a:pt x="85175" y="67335"/>
                    <a:pt x="76680" y="58907"/>
                  </a:cubicBezTo>
                  <a:cubicBezTo>
                    <a:pt x="71346" y="53590"/>
                    <a:pt x="67494" y="49689"/>
                    <a:pt x="65815" y="47697"/>
                  </a:cubicBezTo>
                  <a:lnTo>
                    <a:pt x="65716" y="47599"/>
                  </a:lnTo>
                  <a:lnTo>
                    <a:pt x="65699" y="47911"/>
                  </a:lnTo>
                  <a:cubicBezTo>
                    <a:pt x="65699" y="48010"/>
                    <a:pt x="65683" y="48125"/>
                    <a:pt x="65666" y="48224"/>
                  </a:cubicBezTo>
                  <a:lnTo>
                    <a:pt x="65650" y="48471"/>
                  </a:lnTo>
                  <a:cubicBezTo>
                    <a:pt x="65650" y="48109"/>
                    <a:pt x="65584" y="47730"/>
                    <a:pt x="65469" y="47385"/>
                  </a:cubicBezTo>
                  <a:cubicBezTo>
                    <a:pt x="65304" y="47236"/>
                    <a:pt x="65173" y="47105"/>
                    <a:pt x="65271" y="47039"/>
                  </a:cubicBezTo>
                  <a:lnTo>
                    <a:pt x="65321" y="47006"/>
                  </a:lnTo>
                  <a:cubicBezTo>
                    <a:pt x="65189" y="46710"/>
                    <a:pt x="65008" y="46430"/>
                    <a:pt x="64794" y="46183"/>
                  </a:cubicBezTo>
                  <a:cubicBezTo>
                    <a:pt x="63526" y="44734"/>
                    <a:pt x="61320" y="44570"/>
                    <a:pt x="59872" y="45837"/>
                  </a:cubicBezTo>
                  <a:cubicBezTo>
                    <a:pt x="59312" y="46298"/>
                    <a:pt x="57748" y="48175"/>
                    <a:pt x="59394" y="50841"/>
                  </a:cubicBezTo>
                  <a:cubicBezTo>
                    <a:pt x="59855" y="51566"/>
                    <a:pt x="60975" y="52998"/>
                    <a:pt x="62736" y="55006"/>
                  </a:cubicBezTo>
                  <a:close/>
                  <a:moveTo>
                    <a:pt x="65420" y="47220"/>
                  </a:moveTo>
                  <a:lnTo>
                    <a:pt x="65601" y="47500"/>
                  </a:lnTo>
                  <a:cubicBezTo>
                    <a:pt x="65650" y="47533"/>
                    <a:pt x="65683" y="47566"/>
                    <a:pt x="65716" y="47599"/>
                  </a:cubicBezTo>
                  <a:cubicBezTo>
                    <a:pt x="65732" y="47171"/>
                    <a:pt x="65650" y="46825"/>
                    <a:pt x="65321" y="47006"/>
                  </a:cubicBezTo>
                  <a:lnTo>
                    <a:pt x="65354" y="47072"/>
                  </a:lnTo>
                  <a:cubicBezTo>
                    <a:pt x="65370" y="47121"/>
                    <a:pt x="65403" y="47171"/>
                    <a:pt x="65420" y="47220"/>
                  </a:cubicBezTo>
                  <a:close/>
                  <a:moveTo>
                    <a:pt x="202388" y="192945"/>
                  </a:moveTo>
                  <a:cubicBezTo>
                    <a:pt x="201828" y="191019"/>
                    <a:pt x="199803" y="189916"/>
                    <a:pt x="197877" y="190476"/>
                  </a:cubicBezTo>
                  <a:cubicBezTo>
                    <a:pt x="185843" y="193751"/>
                    <a:pt x="163865" y="199397"/>
                    <a:pt x="138875" y="206146"/>
                  </a:cubicBezTo>
                  <a:cubicBezTo>
                    <a:pt x="126265" y="209554"/>
                    <a:pt x="112881" y="213224"/>
                    <a:pt x="99645" y="217010"/>
                  </a:cubicBezTo>
                  <a:cubicBezTo>
                    <a:pt x="82541" y="221915"/>
                    <a:pt x="65683" y="227018"/>
                    <a:pt x="50850" y="231561"/>
                  </a:cubicBezTo>
                  <a:cubicBezTo>
                    <a:pt x="26025" y="239166"/>
                    <a:pt x="6945" y="245437"/>
                    <a:pt x="2105" y="247643"/>
                  </a:cubicBezTo>
                  <a:cubicBezTo>
                    <a:pt x="327" y="248400"/>
                    <a:pt x="-480" y="250458"/>
                    <a:pt x="294" y="252219"/>
                  </a:cubicBezTo>
                  <a:cubicBezTo>
                    <a:pt x="1051" y="253997"/>
                    <a:pt x="3109" y="254804"/>
                    <a:pt x="4870" y="254030"/>
                  </a:cubicBezTo>
                  <a:cubicBezTo>
                    <a:pt x="11044" y="251478"/>
                    <a:pt x="40364" y="243577"/>
                    <a:pt x="74869" y="234063"/>
                  </a:cubicBezTo>
                  <a:cubicBezTo>
                    <a:pt x="90064" y="229866"/>
                    <a:pt x="106230" y="225389"/>
                    <a:pt x="121902" y="220878"/>
                  </a:cubicBezTo>
                  <a:cubicBezTo>
                    <a:pt x="132718" y="217784"/>
                    <a:pt x="143287" y="214607"/>
                    <a:pt x="153132" y="211677"/>
                  </a:cubicBezTo>
                  <a:cubicBezTo>
                    <a:pt x="172986" y="205751"/>
                    <a:pt x="189893" y="200566"/>
                    <a:pt x="199902" y="197455"/>
                  </a:cubicBezTo>
                  <a:cubicBezTo>
                    <a:pt x="201828" y="196895"/>
                    <a:pt x="202948" y="194871"/>
                    <a:pt x="202388" y="192945"/>
                  </a:cubicBezTo>
                  <a:close/>
                  <a:moveTo>
                    <a:pt x="210850" y="205537"/>
                  </a:moveTo>
                  <a:cubicBezTo>
                    <a:pt x="208858" y="205274"/>
                    <a:pt x="207030" y="206689"/>
                    <a:pt x="206783" y="208681"/>
                  </a:cubicBezTo>
                  <a:cubicBezTo>
                    <a:pt x="205203" y="219315"/>
                    <a:pt x="202503" y="236927"/>
                    <a:pt x="199359" y="257404"/>
                  </a:cubicBezTo>
                  <a:cubicBezTo>
                    <a:pt x="197795" y="267676"/>
                    <a:pt x="196066" y="278655"/>
                    <a:pt x="194354" y="289831"/>
                  </a:cubicBezTo>
                  <a:cubicBezTo>
                    <a:pt x="193235" y="297008"/>
                    <a:pt x="192132" y="304251"/>
                    <a:pt x="191029" y="311461"/>
                  </a:cubicBezTo>
                  <a:cubicBezTo>
                    <a:pt x="189349" y="322555"/>
                    <a:pt x="187670" y="333518"/>
                    <a:pt x="185958" y="343838"/>
                  </a:cubicBezTo>
                  <a:cubicBezTo>
                    <a:pt x="181744" y="369286"/>
                    <a:pt x="177496" y="390718"/>
                    <a:pt x="173364" y="400101"/>
                  </a:cubicBezTo>
                  <a:cubicBezTo>
                    <a:pt x="172558" y="401845"/>
                    <a:pt x="173331" y="403919"/>
                    <a:pt x="175076" y="404726"/>
                  </a:cubicBezTo>
                  <a:cubicBezTo>
                    <a:pt x="176821" y="405532"/>
                    <a:pt x="178896" y="404775"/>
                    <a:pt x="179702" y="403030"/>
                  </a:cubicBezTo>
                  <a:cubicBezTo>
                    <a:pt x="185398" y="391212"/>
                    <a:pt x="192362" y="360447"/>
                    <a:pt x="198453" y="326143"/>
                  </a:cubicBezTo>
                  <a:cubicBezTo>
                    <a:pt x="199803" y="318522"/>
                    <a:pt x="201104" y="310720"/>
                    <a:pt x="202305" y="302918"/>
                  </a:cubicBezTo>
                  <a:cubicBezTo>
                    <a:pt x="203524" y="295099"/>
                    <a:pt x="204643" y="287280"/>
                    <a:pt x="205664" y="279642"/>
                  </a:cubicBezTo>
                  <a:cubicBezTo>
                    <a:pt x="209565" y="250442"/>
                    <a:pt x="212397" y="223825"/>
                    <a:pt x="213994" y="209619"/>
                  </a:cubicBezTo>
                  <a:cubicBezTo>
                    <a:pt x="214257" y="207628"/>
                    <a:pt x="212825" y="205801"/>
                    <a:pt x="210850" y="205537"/>
                  </a:cubicBezTo>
                  <a:close/>
                  <a:moveTo>
                    <a:pt x="340936" y="306391"/>
                  </a:moveTo>
                  <a:cubicBezTo>
                    <a:pt x="336376" y="301716"/>
                    <a:pt x="332113" y="297420"/>
                    <a:pt x="328721" y="294078"/>
                  </a:cubicBezTo>
                  <a:cubicBezTo>
                    <a:pt x="320457" y="285996"/>
                    <a:pt x="312242" y="277865"/>
                    <a:pt x="303962" y="269799"/>
                  </a:cubicBezTo>
                  <a:cubicBezTo>
                    <a:pt x="298430" y="264433"/>
                    <a:pt x="292899" y="259067"/>
                    <a:pt x="287318" y="253750"/>
                  </a:cubicBezTo>
                  <a:cubicBezTo>
                    <a:pt x="278939" y="245783"/>
                    <a:pt x="270510" y="237866"/>
                    <a:pt x="262064" y="229965"/>
                  </a:cubicBezTo>
                  <a:cubicBezTo>
                    <a:pt x="249388" y="218113"/>
                    <a:pt x="236630" y="206377"/>
                    <a:pt x="223888" y="194607"/>
                  </a:cubicBezTo>
                  <a:cubicBezTo>
                    <a:pt x="222423" y="193208"/>
                    <a:pt x="220118" y="193258"/>
                    <a:pt x="218735" y="194723"/>
                  </a:cubicBezTo>
                  <a:cubicBezTo>
                    <a:pt x="217352" y="196171"/>
                    <a:pt x="217402" y="198476"/>
                    <a:pt x="218850" y="199858"/>
                  </a:cubicBezTo>
                  <a:cubicBezTo>
                    <a:pt x="231164" y="212072"/>
                    <a:pt x="243412" y="224352"/>
                    <a:pt x="255743" y="236532"/>
                  </a:cubicBezTo>
                  <a:cubicBezTo>
                    <a:pt x="263974" y="244664"/>
                    <a:pt x="272205" y="252779"/>
                    <a:pt x="280503" y="260828"/>
                  </a:cubicBezTo>
                  <a:cubicBezTo>
                    <a:pt x="286034" y="266194"/>
                    <a:pt x="291615" y="271527"/>
                    <a:pt x="297212" y="276828"/>
                  </a:cubicBezTo>
                  <a:cubicBezTo>
                    <a:pt x="305591" y="284795"/>
                    <a:pt x="314070" y="292663"/>
                    <a:pt x="322515" y="300564"/>
                  </a:cubicBezTo>
                  <a:lnTo>
                    <a:pt x="364083" y="340283"/>
                  </a:lnTo>
                  <a:cubicBezTo>
                    <a:pt x="365449" y="341633"/>
                    <a:pt x="367672" y="341616"/>
                    <a:pt x="369022" y="340250"/>
                  </a:cubicBezTo>
                  <a:cubicBezTo>
                    <a:pt x="370371" y="338884"/>
                    <a:pt x="370355" y="336678"/>
                    <a:pt x="368989" y="335312"/>
                  </a:cubicBezTo>
                  <a:cubicBezTo>
                    <a:pt x="361877" y="328036"/>
                    <a:pt x="350715" y="316382"/>
                    <a:pt x="340936" y="306391"/>
                  </a:cubicBezTo>
                  <a:close/>
                  <a:moveTo>
                    <a:pt x="419348" y="164057"/>
                  </a:moveTo>
                  <a:cubicBezTo>
                    <a:pt x="417174" y="164518"/>
                    <a:pt x="414985" y="164896"/>
                    <a:pt x="412795" y="165258"/>
                  </a:cubicBezTo>
                  <a:cubicBezTo>
                    <a:pt x="409470" y="165802"/>
                    <a:pt x="406112" y="166246"/>
                    <a:pt x="402770" y="166707"/>
                  </a:cubicBezTo>
                  <a:cubicBezTo>
                    <a:pt x="395724" y="167711"/>
                    <a:pt x="388678" y="168633"/>
                    <a:pt x="381615" y="169505"/>
                  </a:cubicBezTo>
                  <a:cubicBezTo>
                    <a:pt x="374569" y="170378"/>
                    <a:pt x="367507" y="171201"/>
                    <a:pt x="360445" y="171941"/>
                  </a:cubicBezTo>
                  <a:cubicBezTo>
                    <a:pt x="347900" y="173308"/>
                    <a:pt x="335323" y="174394"/>
                    <a:pt x="322762" y="175645"/>
                  </a:cubicBezTo>
                  <a:cubicBezTo>
                    <a:pt x="310184" y="176879"/>
                    <a:pt x="297624" y="178196"/>
                    <a:pt x="285046" y="179530"/>
                  </a:cubicBezTo>
                  <a:cubicBezTo>
                    <a:pt x="268254" y="181307"/>
                    <a:pt x="251479" y="183250"/>
                    <a:pt x="234720" y="185291"/>
                  </a:cubicBezTo>
                  <a:cubicBezTo>
                    <a:pt x="232712" y="185488"/>
                    <a:pt x="231263" y="187283"/>
                    <a:pt x="231461" y="189274"/>
                  </a:cubicBezTo>
                  <a:cubicBezTo>
                    <a:pt x="231675" y="191282"/>
                    <a:pt x="233469" y="192731"/>
                    <a:pt x="235461" y="192533"/>
                  </a:cubicBezTo>
                  <a:cubicBezTo>
                    <a:pt x="250574" y="191282"/>
                    <a:pt x="265703" y="190229"/>
                    <a:pt x="280848" y="189077"/>
                  </a:cubicBezTo>
                  <a:cubicBezTo>
                    <a:pt x="290940" y="188319"/>
                    <a:pt x="301031" y="187546"/>
                    <a:pt x="311123" y="186641"/>
                  </a:cubicBezTo>
                  <a:cubicBezTo>
                    <a:pt x="319535" y="185883"/>
                    <a:pt x="327948" y="185044"/>
                    <a:pt x="336343" y="184122"/>
                  </a:cubicBezTo>
                  <a:cubicBezTo>
                    <a:pt x="344756" y="183200"/>
                    <a:pt x="353135" y="182130"/>
                    <a:pt x="361531" y="181027"/>
                  </a:cubicBezTo>
                  <a:cubicBezTo>
                    <a:pt x="368626" y="180073"/>
                    <a:pt x="375722" y="179036"/>
                    <a:pt x="382801" y="177900"/>
                  </a:cubicBezTo>
                  <a:cubicBezTo>
                    <a:pt x="389880" y="176781"/>
                    <a:pt x="396926" y="175563"/>
                    <a:pt x="403972" y="174295"/>
                  </a:cubicBezTo>
                  <a:cubicBezTo>
                    <a:pt x="407363" y="173686"/>
                    <a:pt x="410738" y="173077"/>
                    <a:pt x="414112" y="172402"/>
                  </a:cubicBezTo>
                  <a:cubicBezTo>
                    <a:pt x="416384" y="171925"/>
                    <a:pt x="418656" y="171431"/>
                    <a:pt x="420911" y="170855"/>
                  </a:cubicBezTo>
                  <a:cubicBezTo>
                    <a:pt x="422788" y="170427"/>
                    <a:pt x="423957" y="168550"/>
                    <a:pt x="423529" y="166674"/>
                  </a:cubicBezTo>
                  <a:cubicBezTo>
                    <a:pt x="423085" y="164797"/>
                    <a:pt x="421224" y="163629"/>
                    <a:pt x="419348" y="164057"/>
                  </a:cubicBez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" name="Google Shape;2911;p35">
              <a:extLst>
                <a:ext uri="{FF2B5EF4-FFF2-40B4-BE49-F238E27FC236}">
                  <a16:creationId xmlns:a16="http://schemas.microsoft.com/office/drawing/2014/main" id="{42D0B429-87E5-456B-8F62-C00FBBA40BF7}"/>
                </a:ext>
              </a:extLst>
            </p:cNvPr>
            <p:cNvSpPr/>
            <p:nvPr/>
          </p:nvSpPr>
          <p:spPr>
            <a:xfrm>
              <a:off x="5096161" y="3312214"/>
              <a:ext cx="28562" cy="26583"/>
            </a:xfrm>
            <a:custGeom>
              <a:avLst/>
              <a:gdLst/>
              <a:ahLst/>
              <a:cxnLst/>
              <a:rect l="l" t="t" r="r" b="b"/>
              <a:pathLst>
                <a:path w="57124" h="53167" extrusionOk="0">
                  <a:moveTo>
                    <a:pt x="28562" y="0"/>
                  </a:moveTo>
                  <a:cubicBezTo>
                    <a:pt x="44334" y="0"/>
                    <a:pt x="57125" y="11917"/>
                    <a:pt x="57125" y="26584"/>
                  </a:cubicBezTo>
                  <a:cubicBezTo>
                    <a:pt x="57125" y="41250"/>
                    <a:pt x="44334" y="53167"/>
                    <a:pt x="28562" y="53167"/>
                  </a:cubicBezTo>
                  <a:cubicBezTo>
                    <a:pt x="12791" y="53167"/>
                    <a:pt x="0" y="41250"/>
                    <a:pt x="0" y="26584"/>
                  </a:cubicBezTo>
                  <a:cubicBezTo>
                    <a:pt x="0" y="11917"/>
                    <a:pt x="12791" y="0"/>
                    <a:pt x="28562" y="0"/>
                  </a:cubicBezTo>
                  <a:lnTo>
                    <a:pt x="28562" y="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6" name="Google Shape;2912;p35">
              <a:extLst>
                <a:ext uri="{FF2B5EF4-FFF2-40B4-BE49-F238E27FC236}">
                  <a16:creationId xmlns:a16="http://schemas.microsoft.com/office/drawing/2014/main" id="{ABA81734-3FE3-48BA-94EC-5165434C41B1}"/>
                </a:ext>
              </a:extLst>
            </p:cNvPr>
            <p:cNvSpPr/>
            <p:nvPr/>
          </p:nvSpPr>
          <p:spPr>
            <a:xfrm>
              <a:off x="5051936" y="3190803"/>
              <a:ext cx="219547" cy="217175"/>
            </a:xfrm>
            <a:custGeom>
              <a:avLst/>
              <a:gdLst/>
              <a:ahLst/>
              <a:cxnLst/>
              <a:rect l="l" t="t" r="r" b="b"/>
              <a:pathLst>
                <a:path w="439093" h="434351" extrusionOk="0">
                  <a:moveTo>
                    <a:pt x="77520" y="27865"/>
                  </a:moveTo>
                  <a:cubicBezTo>
                    <a:pt x="77537" y="27766"/>
                    <a:pt x="77553" y="27684"/>
                    <a:pt x="77570" y="27602"/>
                  </a:cubicBezTo>
                  <a:cubicBezTo>
                    <a:pt x="77751" y="27635"/>
                    <a:pt x="77685" y="27849"/>
                    <a:pt x="77537" y="28079"/>
                  </a:cubicBezTo>
                  <a:lnTo>
                    <a:pt x="77520" y="27881"/>
                  </a:lnTo>
                  <a:lnTo>
                    <a:pt x="77520" y="27865"/>
                  </a:lnTo>
                  <a:close/>
                  <a:moveTo>
                    <a:pt x="88073" y="74893"/>
                  </a:moveTo>
                  <a:cubicBezTo>
                    <a:pt x="86723" y="68703"/>
                    <a:pt x="85142" y="62597"/>
                    <a:pt x="83727" y="56490"/>
                  </a:cubicBezTo>
                  <a:lnTo>
                    <a:pt x="78837" y="36392"/>
                  </a:lnTo>
                  <a:cubicBezTo>
                    <a:pt x="78755" y="35996"/>
                    <a:pt x="77751" y="30466"/>
                    <a:pt x="77537" y="28079"/>
                  </a:cubicBezTo>
                  <a:lnTo>
                    <a:pt x="77454" y="28211"/>
                  </a:lnTo>
                  <a:lnTo>
                    <a:pt x="77372" y="28326"/>
                  </a:lnTo>
                  <a:cubicBezTo>
                    <a:pt x="77438" y="28178"/>
                    <a:pt x="77487" y="28013"/>
                    <a:pt x="77520" y="27865"/>
                  </a:cubicBezTo>
                  <a:cubicBezTo>
                    <a:pt x="77504" y="27750"/>
                    <a:pt x="77421" y="27585"/>
                    <a:pt x="77504" y="27585"/>
                  </a:cubicBezTo>
                  <a:lnTo>
                    <a:pt x="77570" y="27602"/>
                  </a:lnTo>
                  <a:cubicBezTo>
                    <a:pt x="77767" y="26400"/>
                    <a:pt x="77306" y="25133"/>
                    <a:pt x="76302" y="24326"/>
                  </a:cubicBezTo>
                  <a:cubicBezTo>
                    <a:pt x="75429" y="23585"/>
                    <a:pt x="74508" y="23536"/>
                    <a:pt x="73750" y="23569"/>
                  </a:cubicBezTo>
                  <a:cubicBezTo>
                    <a:pt x="72779" y="23635"/>
                    <a:pt x="71692" y="24112"/>
                    <a:pt x="70902" y="25560"/>
                  </a:cubicBezTo>
                  <a:cubicBezTo>
                    <a:pt x="70738" y="25873"/>
                    <a:pt x="70474" y="26779"/>
                    <a:pt x="70474" y="28128"/>
                  </a:cubicBezTo>
                  <a:cubicBezTo>
                    <a:pt x="70458" y="30713"/>
                    <a:pt x="71100" y="37412"/>
                    <a:pt x="71182" y="37873"/>
                  </a:cubicBezTo>
                  <a:lnTo>
                    <a:pt x="74722" y="58399"/>
                  </a:lnTo>
                  <a:cubicBezTo>
                    <a:pt x="75512" y="62531"/>
                    <a:pt x="76269" y="66679"/>
                    <a:pt x="77125" y="70827"/>
                  </a:cubicBezTo>
                  <a:cubicBezTo>
                    <a:pt x="77635" y="73263"/>
                    <a:pt x="78179" y="75699"/>
                    <a:pt x="78722" y="78135"/>
                  </a:cubicBezTo>
                  <a:cubicBezTo>
                    <a:pt x="75792" y="75765"/>
                    <a:pt x="73191" y="73082"/>
                    <a:pt x="70474" y="70432"/>
                  </a:cubicBezTo>
                  <a:cubicBezTo>
                    <a:pt x="69470" y="69461"/>
                    <a:pt x="68449" y="68506"/>
                    <a:pt x="67379" y="67584"/>
                  </a:cubicBezTo>
                  <a:cubicBezTo>
                    <a:pt x="66309" y="66629"/>
                    <a:pt x="65190" y="65724"/>
                    <a:pt x="64054" y="64868"/>
                  </a:cubicBezTo>
                  <a:cubicBezTo>
                    <a:pt x="60070" y="61872"/>
                    <a:pt x="55921" y="59222"/>
                    <a:pt x="51361" y="57049"/>
                  </a:cubicBezTo>
                  <a:cubicBezTo>
                    <a:pt x="49699" y="56078"/>
                    <a:pt x="47558" y="56622"/>
                    <a:pt x="46587" y="58284"/>
                  </a:cubicBezTo>
                  <a:cubicBezTo>
                    <a:pt x="45599" y="59947"/>
                    <a:pt x="46159" y="62086"/>
                    <a:pt x="47805" y="63058"/>
                  </a:cubicBezTo>
                  <a:cubicBezTo>
                    <a:pt x="51131" y="65461"/>
                    <a:pt x="53896" y="68358"/>
                    <a:pt x="56827" y="71140"/>
                  </a:cubicBezTo>
                  <a:cubicBezTo>
                    <a:pt x="58868" y="73082"/>
                    <a:pt x="60877" y="75057"/>
                    <a:pt x="63050" y="76819"/>
                  </a:cubicBezTo>
                  <a:cubicBezTo>
                    <a:pt x="66902" y="79979"/>
                    <a:pt x="71050" y="82613"/>
                    <a:pt x="75462" y="84901"/>
                  </a:cubicBezTo>
                  <a:cubicBezTo>
                    <a:pt x="76993" y="85872"/>
                    <a:pt x="78870" y="85427"/>
                    <a:pt x="80022" y="84111"/>
                  </a:cubicBezTo>
                  <a:cubicBezTo>
                    <a:pt x="81817" y="91929"/>
                    <a:pt x="83710" y="99732"/>
                    <a:pt x="85290" y="107583"/>
                  </a:cubicBezTo>
                  <a:cubicBezTo>
                    <a:pt x="86114" y="111682"/>
                    <a:pt x="86920" y="115748"/>
                    <a:pt x="87595" y="119846"/>
                  </a:cubicBezTo>
                  <a:cubicBezTo>
                    <a:pt x="87842" y="121838"/>
                    <a:pt x="89653" y="123254"/>
                    <a:pt x="91661" y="123007"/>
                  </a:cubicBezTo>
                  <a:cubicBezTo>
                    <a:pt x="93653" y="122760"/>
                    <a:pt x="95069" y="120949"/>
                    <a:pt x="94822" y="118957"/>
                  </a:cubicBezTo>
                  <a:cubicBezTo>
                    <a:pt x="93900" y="108423"/>
                    <a:pt x="92452" y="97855"/>
                    <a:pt x="90559" y="87337"/>
                  </a:cubicBezTo>
                  <a:cubicBezTo>
                    <a:pt x="89801" y="83172"/>
                    <a:pt x="88978" y="79024"/>
                    <a:pt x="88073" y="74893"/>
                  </a:cubicBezTo>
                  <a:close/>
                  <a:moveTo>
                    <a:pt x="28363" y="39684"/>
                  </a:moveTo>
                  <a:cubicBezTo>
                    <a:pt x="27145" y="38647"/>
                    <a:pt x="25927" y="37610"/>
                    <a:pt x="24593" y="36721"/>
                  </a:cubicBezTo>
                  <a:cubicBezTo>
                    <a:pt x="22371" y="35206"/>
                    <a:pt x="19967" y="34054"/>
                    <a:pt x="17646" y="32721"/>
                  </a:cubicBezTo>
                  <a:cubicBezTo>
                    <a:pt x="17366" y="32573"/>
                    <a:pt x="14156" y="30630"/>
                    <a:pt x="12773" y="30202"/>
                  </a:cubicBezTo>
                  <a:cubicBezTo>
                    <a:pt x="10254" y="29396"/>
                    <a:pt x="8624" y="30219"/>
                    <a:pt x="8131" y="30927"/>
                  </a:cubicBezTo>
                  <a:cubicBezTo>
                    <a:pt x="6830" y="32342"/>
                    <a:pt x="6912" y="34548"/>
                    <a:pt x="8328" y="35865"/>
                  </a:cubicBezTo>
                  <a:cubicBezTo>
                    <a:pt x="8707" y="36227"/>
                    <a:pt x="9168" y="36474"/>
                    <a:pt x="9645" y="36622"/>
                  </a:cubicBezTo>
                  <a:cubicBezTo>
                    <a:pt x="9826" y="36342"/>
                    <a:pt x="10155" y="36457"/>
                    <a:pt x="10518" y="36787"/>
                  </a:cubicBezTo>
                  <a:cubicBezTo>
                    <a:pt x="11423" y="37577"/>
                    <a:pt x="12625" y="39585"/>
                    <a:pt x="12757" y="39717"/>
                  </a:cubicBezTo>
                  <a:cubicBezTo>
                    <a:pt x="14847" y="41428"/>
                    <a:pt x="16773" y="43288"/>
                    <a:pt x="18979" y="44836"/>
                  </a:cubicBezTo>
                  <a:cubicBezTo>
                    <a:pt x="20296" y="45774"/>
                    <a:pt x="21712" y="46548"/>
                    <a:pt x="23128" y="47321"/>
                  </a:cubicBezTo>
                  <a:cubicBezTo>
                    <a:pt x="25285" y="48490"/>
                    <a:pt x="27458" y="49478"/>
                    <a:pt x="29664" y="50564"/>
                  </a:cubicBezTo>
                  <a:cubicBezTo>
                    <a:pt x="31326" y="51700"/>
                    <a:pt x="33598" y="51255"/>
                    <a:pt x="34718" y="49593"/>
                  </a:cubicBezTo>
                  <a:cubicBezTo>
                    <a:pt x="35854" y="47930"/>
                    <a:pt x="35409" y="45675"/>
                    <a:pt x="33746" y="44539"/>
                  </a:cubicBezTo>
                  <a:cubicBezTo>
                    <a:pt x="31935" y="42910"/>
                    <a:pt x="30223" y="41247"/>
                    <a:pt x="28363" y="39684"/>
                  </a:cubicBezTo>
                  <a:close/>
                  <a:moveTo>
                    <a:pt x="10485" y="36787"/>
                  </a:moveTo>
                  <a:cubicBezTo>
                    <a:pt x="10188" y="36770"/>
                    <a:pt x="9909" y="36704"/>
                    <a:pt x="9645" y="36622"/>
                  </a:cubicBezTo>
                  <a:cubicBezTo>
                    <a:pt x="9431" y="36935"/>
                    <a:pt x="10090" y="36819"/>
                    <a:pt x="10485" y="36787"/>
                  </a:cubicBezTo>
                  <a:close/>
                  <a:moveTo>
                    <a:pt x="133081" y="162"/>
                  </a:moveTo>
                  <a:cubicBezTo>
                    <a:pt x="131155" y="-431"/>
                    <a:pt x="129114" y="656"/>
                    <a:pt x="128521" y="2565"/>
                  </a:cubicBezTo>
                  <a:cubicBezTo>
                    <a:pt x="126743" y="7553"/>
                    <a:pt x="124257" y="12409"/>
                    <a:pt x="121541" y="17281"/>
                  </a:cubicBezTo>
                  <a:cubicBezTo>
                    <a:pt x="118430" y="22877"/>
                    <a:pt x="114857" y="28359"/>
                    <a:pt x="111433" y="33873"/>
                  </a:cubicBezTo>
                  <a:cubicBezTo>
                    <a:pt x="107861" y="39667"/>
                    <a:pt x="104502" y="45494"/>
                    <a:pt x="101407" y="51074"/>
                  </a:cubicBezTo>
                  <a:cubicBezTo>
                    <a:pt x="99629" y="54416"/>
                    <a:pt x="95678" y="59551"/>
                    <a:pt x="93291" y="64325"/>
                  </a:cubicBezTo>
                  <a:cubicBezTo>
                    <a:pt x="91876" y="67123"/>
                    <a:pt x="90921" y="69823"/>
                    <a:pt x="90855" y="72111"/>
                  </a:cubicBezTo>
                  <a:cubicBezTo>
                    <a:pt x="90707" y="74037"/>
                    <a:pt x="92155" y="75716"/>
                    <a:pt x="94065" y="75864"/>
                  </a:cubicBezTo>
                  <a:cubicBezTo>
                    <a:pt x="95991" y="76012"/>
                    <a:pt x="97670" y="74563"/>
                    <a:pt x="97818" y="72654"/>
                  </a:cubicBezTo>
                  <a:cubicBezTo>
                    <a:pt x="97983" y="71238"/>
                    <a:pt x="98905" y="69708"/>
                    <a:pt x="99926" y="68062"/>
                  </a:cubicBezTo>
                  <a:cubicBezTo>
                    <a:pt x="102757" y="63535"/>
                    <a:pt x="107087" y="58761"/>
                    <a:pt x="109128" y="55601"/>
                  </a:cubicBezTo>
                  <a:cubicBezTo>
                    <a:pt x="111993" y="50992"/>
                    <a:pt x="115252" y="46350"/>
                    <a:pt x="118314" y="41461"/>
                  </a:cubicBezTo>
                  <a:cubicBezTo>
                    <a:pt x="121360" y="36638"/>
                    <a:pt x="124274" y="31618"/>
                    <a:pt x="126891" y="26532"/>
                  </a:cubicBezTo>
                  <a:cubicBezTo>
                    <a:pt x="130579" y="19371"/>
                    <a:pt x="133592" y="12046"/>
                    <a:pt x="135485" y="4705"/>
                  </a:cubicBezTo>
                  <a:cubicBezTo>
                    <a:pt x="136077" y="2779"/>
                    <a:pt x="134991" y="755"/>
                    <a:pt x="133081" y="162"/>
                  </a:cubicBezTo>
                  <a:close/>
                  <a:moveTo>
                    <a:pt x="3241" y="77115"/>
                  </a:moveTo>
                  <a:cubicBezTo>
                    <a:pt x="2879" y="76851"/>
                    <a:pt x="2566" y="76605"/>
                    <a:pt x="2319" y="76407"/>
                  </a:cubicBezTo>
                  <a:cubicBezTo>
                    <a:pt x="2056" y="78004"/>
                    <a:pt x="2517" y="77938"/>
                    <a:pt x="3241" y="77115"/>
                  </a:cubicBezTo>
                  <a:close/>
                  <a:moveTo>
                    <a:pt x="5546" y="69839"/>
                  </a:moveTo>
                  <a:cubicBezTo>
                    <a:pt x="5546" y="69856"/>
                    <a:pt x="5546" y="69889"/>
                    <a:pt x="5546" y="69905"/>
                  </a:cubicBezTo>
                  <a:cubicBezTo>
                    <a:pt x="5859" y="70070"/>
                    <a:pt x="6139" y="70284"/>
                    <a:pt x="6369" y="70514"/>
                  </a:cubicBezTo>
                  <a:cubicBezTo>
                    <a:pt x="6139" y="69971"/>
                    <a:pt x="5760" y="69230"/>
                    <a:pt x="5546" y="69839"/>
                  </a:cubicBezTo>
                  <a:close/>
                  <a:moveTo>
                    <a:pt x="16345" y="74498"/>
                  </a:moveTo>
                  <a:cubicBezTo>
                    <a:pt x="15819" y="74086"/>
                    <a:pt x="15259" y="73691"/>
                    <a:pt x="14683" y="73345"/>
                  </a:cubicBezTo>
                  <a:cubicBezTo>
                    <a:pt x="13777" y="72819"/>
                    <a:pt x="12839" y="72407"/>
                    <a:pt x="11901" y="71963"/>
                  </a:cubicBezTo>
                  <a:cubicBezTo>
                    <a:pt x="10847" y="71584"/>
                    <a:pt x="8048" y="71222"/>
                    <a:pt x="6550" y="70695"/>
                  </a:cubicBezTo>
                  <a:lnTo>
                    <a:pt x="6484" y="70613"/>
                  </a:lnTo>
                  <a:lnTo>
                    <a:pt x="6369" y="70514"/>
                  </a:lnTo>
                  <a:lnTo>
                    <a:pt x="6435" y="70646"/>
                  </a:lnTo>
                  <a:cubicBezTo>
                    <a:pt x="5875" y="70432"/>
                    <a:pt x="5513" y="70201"/>
                    <a:pt x="5546" y="69905"/>
                  </a:cubicBezTo>
                  <a:cubicBezTo>
                    <a:pt x="5480" y="69889"/>
                    <a:pt x="5414" y="69856"/>
                    <a:pt x="5348" y="69823"/>
                  </a:cubicBezTo>
                  <a:cubicBezTo>
                    <a:pt x="5019" y="69592"/>
                    <a:pt x="4805" y="69543"/>
                    <a:pt x="4706" y="69477"/>
                  </a:cubicBezTo>
                  <a:cubicBezTo>
                    <a:pt x="4262" y="69230"/>
                    <a:pt x="3883" y="69329"/>
                    <a:pt x="3719" y="69296"/>
                  </a:cubicBezTo>
                  <a:cubicBezTo>
                    <a:pt x="2978" y="69099"/>
                    <a:pt x="2467" y="69510"/>
                    <a:pt x="2089" y="69592"/>
                  </a:cubicBezTo>
                  <a:cubicBezTo>
                    <a:pt x="1546" y="69724"/>
                    <a:pt x="1266" y="70185"/>
                    <a:pt x="904" y="70448"/>
                  </a:cubicBezTo>
                  <a:cubicBezTo>
                    <a:pt x="-117" y="71205"/>
                    <a:pt x="-315" y="72588"/>
                    <a:pt x="525" y="74761"/>
                  </a:cubicBezTo>
                  <a:cubicBezTo>
                    <a:pt x="574" y="74893"/>
                    <a:pt x="1068" y="75403"/>
                    <a:pt x="2023" y="76193"/>
                  </a:cubicBezTo>
                  <a:lnTo>
                    <a:pt x="2319" y="76407"/>
                  </a:lnTo>
                  <a:lnTo>
                    <a:pt x="2352" y="76193"/>
                  </a:lnTo>
                  <a:cubicBezTo>
                    <a:pt x="2352" y="76144"/>
                    <a:pt x="2451" y="76193"/>
                    <a:pt x="2550" y="76210"/>
                  </a:cubicBezTo>
                  <a:cubicBezTo>
                    <a:pt x="2928" y="76374"/>
                    <a:pt x="3340" y="76473"/>
                    <a:pt x="3735" y="76489"/>
                  </a:cubicBezTo>
                  <a:lnTo>
                    <a:pt x="3603" y="76687"/>
                  </a:lnTo>
                  <a:cubicBezTo>
                    <a:pt x="3538" y="76769"/>
                    <a:pt x="3455" y="76868"/>
                    <a:pt x="3389" y="76950"/>
                  </a:cubicBezTo>
                  <a:lnTo>
                    <a:pt x="3241" y="77115"/>
                  </a:lnTo>
                  <a:cubicBezTo>
                    <a:pt x="4542" y="78102"/>
                    <a:pt x="6369" y="79452"/>
                    <a:pt x="7242" y="80160"/>
                  </a:cubicBezTo>
                  <a:cubicBezTo>
                    <a:pt x="8032" y="80687"/>
                    <a:pt x="8756" y="81279"/>
                    <a:pt x="9546" y="81773"/>
                  </a:cubicBezTo>
                  <a:cubicBezTo>
                    <a:pt x="10090" y="82119"/>
                    <a:pt x="10649" y="82415"/>
                    <a:pt x="11226" y="82695"/>
                  </a:cubicBezTo>
                  <a:cubicBezTo>
                    <a:pt x="13514" y="83831"/>
                    <a:pt x="15819" y="84687"/>
                    <a:pt x="18189" y="85625"/>
                  </a:cubicBezTo>
                  <a:cubicBezTo>
                    <a:pt x="19901" y="86662"/>
                    <a:pt x="22140" y="86086"/>
                    <a:pt x="23177" y="84374"/>
                  </a:cubicBezTo>
                  <a:cubicBezTo>
                    <a:pt x="24198" y="82646"/>
                    <a:pt x="23638" y="80407"/>
                    <a:pt x="21910" y="79370"/>
                  </a:cubicBezTo>
                  <a:cubicBezTo>
                    <a:pt x="20000" y="77773"/>
                    <a:pt x="18321" y="76028"/>
                    <a:pt x="16345" y="74498"/>
                  </a:cubicBezTo>
                  <a:close/>
                  <a:moveTo>
                    <a:pt x="150350" y="37791"/>
                  </a:moveTo>
                  <a:cubicBezTo>
                    <a:pt x="149972" y="38202"/>
                    <a:pt x="148589" y="39420"/>
                    <a:pt x="146943" y="41198"/>
                  </a:cubicBezTo>
                  <a:cubicBezTo>
                    <a:pt x="146251" y="41955"/>
                    <a:pt x="145510" y="42762"/>
                    <a:pt x="144852" y="43667"/>
                  </a:cubicBezTo>
                  <a:cubicBezTo>
                    <a:pt x="144226" y="44523"/>
                    <a:pt x="143700" y="45478"/>
                    <a:pt x="143189" y="46383"/>
                  </a:cubicBezTo>
                  <a:cubicBezTo>
                    <a:pt x="142300" y="47980"/>
                    <a:pt x="141675" y="49478"/>
                    <a:pt x="141082" y="50482"/>
                  </a:cubicBezTo>
                  <a:cubicBezTo>
                    <a:pt x="140934" y="50778"/>
                    <a:pt x="140802" y="51190"/>
                    <a:pt x="140802" y="51190"/>
                  </a:cubicBezTo>
                  <a:lnTo>
                    <a:pt x="141000" y="51124"/>
                  </a:lnTo>
                  <a:cubicBezTo>
                    <a:pt x="140193" y="51552"/>
                    <a:pt x="139567" y="52309"/>
                    <a:pt x="139304" y="53264"/>
                  </a:cubicBezTo>
                  <a:cubicBezTo>
                    <a:pt x="138794" y="55124"/>
                    <a:pt x="139897" y="57033"/>
                    <a:pt x="141757" y="57543"/>
                  </a:cubicBezTo>
                  <a:cubicBezTo>
                    <a:pt x="142383" y="57873"/>
                    <a:pt x="143798" y="57708"/>
                    <a:pt x="145757" y="56473"/>
                  </a:cubicBezTo>
                  <a:cubicBezTo>
                    <a:pt x="146910" y="55749"/>
                    <a:pt x="149017" y="53856"/>
                    <a:pt x="151206" y="51486"/>
                  </a:cubicBezTo>
                  <a:cubicBezTo>
                    <a:pt x="151717" y="50943"/>
                    <a:pt x="152194" y="50366"/>
                    <a:pt x="152622" y="49757"/>
                  </a:cubicBezTo>
                  <a:cubicBezTo>
                    <a:pt x="153067" y="49132"/>
                    <a:pt x="153445" y="48506"/>
                    <a:pt x="153791" y="47848"/>
                  </a:cubicBezTo>
                  <a:cubicBezTo>
                    <a:pt x="155339" y="44918"/>
                    <a:pt x="156293" y="42284"/>
                    <a:pt x="156557" y="41609"/>
                  </a:cubicBezTo>
                  <a:cubicBezTo>
                    <a:pt x="157610" y="39898"/>
                    <a:pt x="157084" y="37659"/>
                    <a:pt x="155372" y="36605"/>
                  </a:cubicBezTo>
                  <a:cubicBezTo>
                    <a:pt x="153659" y="35552"/>
                    <a:pt x="151420" y="36079"/>
                    <a:pt x="150350" y="37791"/>
                  </a:cubicBezTo>
                  <a:close/>
                  <a:moveTo>
                    <a:pt x="403149" y="361832"/>
                  </a:moveTo>
                  <a:cubicBezTo>
                    <a:pt x="396762" y="359462"/>
                    <a:pt x="390489" y="356911"/>
                    <a:pt x="384151" y="354458"/>
                  </a:cubicBezTo>
                  <a:cubicBezTo>
                    <a:pt x="379920" y="352829"/>
                    <a:pt x="375690" y="351199"/>
                    <a:pt x="371426" y="349652"/>
                  </a:cubicBezTo>
                  <a:cubicBezTo>
                    <a:pt x="368561" y="348631"/>
                    <a:pt x="365697" y="347660"/>
                    <a:pt x="362816" y="346705"/>
                  </a:cubicBezTo>
                  <a:cubicBezTo>
                    <a:pt x="358486" y="345290"/>
                    <a:pt x="354107" y="343989"/>
                    <a:pt x="349745" y="342656"/>
                  </a:cubicBezTo>
                  <a:cubicBezTo>
                    <a:pt x="347390" y="341981"/>
                    <a:pt x="339818" y="338524"/>
                    <a:pt x="334780" y="337273"/>
                  </a:cubicBezTo>
                  <a:cubicBezTo>
                    <a:pt x="332228" y="336648"/>
                    <a:pt x="330138" y="336516"/>
                    <a:pt x="328920" y="336928"/>
                  </a:cubicBezTo>
                  <a:cubicBezTo>
                    <a:pt x="327059" y="337438"/>
                    <a:pt x="325956" y="339347"/>
                    <a:pt x="326467" y="341207"/>
                  </a:cubicBezTo>
                  <a:cubicBezTo>
                    <a:pt x="326960" y="343002"/>
                    <a:pt x="328755" y="344088"/>
                    <a:pt x="330549" y="343693"/>
                  </a:cubicBezTo>
                  <a:lnTo>
                    <a:pt x="330549" y="343709"/>
                  </a:lnTo>
                  <a:cubicBezTo>
                    <a:pt x="330549" y="343792"/>
                    <a:pt x="330681" y="343676"/>
                    <a:pt x="330747" y="343660"/>
                  </a:cubicBezTo>
                  <a:cubicBezTo>
                    <a:pt x="330928" y="343709"/>
                    <a:pt x="331224" y="343874"/>
                    <a:pt x="331438" y="343923"/>
                  </a:cubicBezTo>
                  <a:cubicBezTo>
                    <a:pt x="332722" y="344269"/>
                    <a:pt x="334319" y="344977"/>
                    <a:pt x="335998" y="345734"/>
                  </a:cubicBezTo>
                  <a:cubicBezTo>
                    <a:pt x="340361" y="347726"/>
                    <a:pt x="345119" y="350327"/>
                    <a:pt x="346913" y="351018"/>
                  </a:cubicBezTo>
                  <a:cubicBezTo>
                    <a:pt x="352230" y="352993"/>
                    <a:pt x="357482" y="355100"/>
                    <a:pt x="362799" y="357042"/>
                  </a:cubicBezTo>
                  <a:cubicBezTo>
                    <a:pt x="366372" y="358326"/>
                    <a:pt x="369944" y="359561"/>
                    <a:pt x="373549" y="360729"/>
                  </a:cubicBezTo>
                  <a:cubicBezTo>
                    <a:pt x="382587" y="363659"/>
                    <a:pt x="391724" y="366227"/>
                    <a:pt x="400910" y="368762"/>
                  </a:cubicBezTo>
                  <a:cubicBezTo>
                    <a:pt x="402836" y="369388"/>
                    <a:pt x="404878" y="368334"/>
                    <a:pt x="405503" y="366408"/>
                  </a:cubicBezTo>
                  <a:cubicBezTo>
                    <a:pt x="406112" y="364499"/>
                    <a:pt x="405059" y="362458"/>
                    <a:pt x="403149" y="361832"/>
                  </a:cubicBezTo>
                  <a:close/>
                  <a:moveTo>
                    <a:pt x="402524" y="417469"/>
                  </a:moveTo>
                  <a:lnTo>
                    <a:pt x="402507" y="417469"/>
                  </a:lnTo>
                  <a:cubicBezTo>
                    <a:pt x="400136" y="415345"/>
                    <a:pt x="395593" y="408432"/>
                    <a:pt x="395099" y="407741"/>
                  </a:cubicBezTo>
                  <a:cubicBezTo>
                    <a:pt x="391922" y="403510"/>
                    <a:pt x="389156" y="399050"/>
                    <a:pt x="386176" y="394753"/>
                  </a:cubicBezTo>
                  <a:cubicBezTo>
                    <a:pt x="384135" y="391807"/>
                    <a:pt x="381978" y="388926"/>
                    <a:pt x="379789" y="386112"/>
                  </a:cubicBezTo>
                  <a:cubicBezTo>
                    <a:pt x="376035" y="381305"/>
                    <a:pt x="372051" y="376729"/>
                    <a:pt x="367639" y="372384"/>
                  </a:cubicBezTo>
                  <a:cubicBezTo>
                    <a:pt x="366306" y="370886"/>
                    <a:pt x="364001" y="370770"/>
                    <a:pt x="362503" y="372104"/>
                  </a:cubicBezTo>
                  <a:cubicBezTo>
                    <a:pt x="361005" y="373454"/>
                    <a:pt x="360890" y="375758"/>
                    <a:pt x="362223" y="377256"/>
                  </a:cubicBezTo>
                  <a:cubicBezTo>
                    <a:pt x="366092" y="382079"/>
                    <a:pt x="369302" y="387214"/>
                    <a:pt x="372644" y="392284"/>
                  </a:cubicBezTo>
                  <a:cubicBezTo>
                    <a:pt x="374949" y="395758"/>
                    <a:pt x="377237" y="399231"/>
                    <a:pt x="379690" y="402605"/>
                  </a:cubicBezTo>
                  <a:cubicBezTo>
                    <a:pt x="382357" y="406276"/>
                    <a:pt x="385271" y="409782"/>
                    <a:pt x="388300" y="413239"/>
                  </a:cubicBezTo>
                  <a:cubicBezTo>
                    <a:pt x="388942" y="413946"/>
                    <a:pt x="395115" y="421074"/>
                    <a:pt x="398112" y="423115"/>
                  </a:cubicBezTo>
                  <a:cubicBezTo>
                    <a:pt x="400367" y="424662"/>
                    <a:pt x="402326" y="424465"/>
                    <a:pt x="403215" y="423921"/>
                  </a:cubicBezTo>
                  <a:cubicBezTo>
                    <a:pt x="404927" y="423016"/>
                    <a:pt x="405586" y="420909"/>
                    <a:pt x="404680" y="419214"/>
                  </a:cubicBezTo>
                  <a:cubicBezTo>
                    <a:pt x="404219" y="418325"/>
                    <a:pt x="403412" y="417716"/>
                    <a:pt x="402524" y="417469"/>
                  </a:cubicBezTo>
                  <a:close/>
                  <a:moveTo>
                    <a:pt x="339439" y="421815"/>
                  </a:moveTo>
                  <a:lnTo>
                    <a:pt x="340081" y="427938"/>
                  </a:lnTo>
                  <a:cubicBezTo>
                    <a:pt x="340114" y="428333"/>
                    <a:pt x="340065" y="430489"/>
                    <a:pt x="339933" y="431378"/>
                  </a:cubicBezTo>
                  <a:cubicBezTo>
                    <a:pt x="339307" y="436004"/>
                    <a:pt x="333628" y="433995"/>
                    <a:pt x="333397" y="433436"/>
                  </a:cubicBezTo>
                  <a:cubicBezTo>
                    <a:pt x="333002" y="432794"/>
                    <a:pt x="332854" y="432053"/>
                    <a:pt x="332920" y="431362"/>
                  </a:cubicBezTo>
                  <a:cubicBezTo>
                    <a:pt x="333035" y="431312"/>
                    <a:pt x="333052" y="431098"/>
                    <a:pt x="333002" y="430835"/>
                  </a:cubicBezTo>
                  <a:cubicBezTo>
                    <a:pt x="333117" y="430341"/>
                    <a:pt x="333348" y="429880"/>
                    <a:pt x="333677" y="429469"/>
                  </a:cubicBezTo>
                  <a:cubicBezTo>
                    <a:pt x="333447" y="429716"/>
                    <a:pt x="333101" y="430094"/>
                    <a:pt x="332986" y="430736"/>
                  </a:cubicBezTo>
                  <a:cubicBezTo>
                    <a:pt x="332838" y="430127"/>
                    <a:pt x="332475" y="429321"/>
                    <a:pt x="332475" y="429321"/>
                  </a:cubicBezTo>
                  <a:cubicBezTo>
                    <a:pt x="332475" y="429321"/>
                    <a:pt x="332459" y="429469"/>
                    <a:pt x="332475" y="429502"/>
                  </a:cubicBezTo>
                  <a:lnTo>
                    <a:pt x="330582" y="423954"/>
                  </a:lnTo>
                  <a:cubicBezTo>
                    <a:pt x="330204" y="422769"/>
                    <a:pt x="329726" y="421617"/>
                    <a:pt x="329331" y="420415"/>
                  </a:cubicBezTo>
                  <a:cubicBezTo>
                    <a:pt x="328936" y="419214"/>
                    <a:pt x="328557" y="418012"/>
                    <a:pt x="328212" y="416794"/>
                  </a:cubicBezTo>
                  <a:cubicBezTo>
                    <a:pt x="327800" y="415296"/>
                    <a:pt x="327471" y="413782"/>
                    <a:pt x="327142" y="412267"/>
                  </a:cubicBezTo>
                  <a:cubicBezTo>
                    <a:pt x="326615" y="409930"/>
                    <a:pt x="326203" y="407626"/>
                    <a:pt x="325742" y="405272"/>
                  </a:cubicBezTo>
                  <a:cubicBezTo>
                    <a:pt x="325117" y="403362"/>
                    <a:pt x="326154" y="401305"/>
                    <a:pt x="328063" y="400679"/>
                  </a:cubicBezTo>
                  <a:cubicBezTo>
                    <a:pt x="329973" y="400054"/>
                    <a:pt x="332031" y="401091"/>
                    <a:pt x="332657" y="403000"/>
                  </a:cubicBezTo>
                  <a:cubicBezTo>
                    <a:pt x="333677" y="405157"/>
                    <a:pt x="334764" y="407231"/>
                    <a:pt x="335735" y="409420"/>
                  </a:cubicBezTo>
                  <a:cubicBezTo>
                    <a:pt x="336394" y="410885"/>
                    <a:pt x="337036" y="412350"/>
                    <a:pt x="337562" y="413864"/>
                  </a:cubicBezTo>
                  <a:cubicBezTo>
                    <a:pt x="338007" y="415148"/>
                    <a:pt x="338385" y="416448"/>
                    <a:pt x="338698" y="417765"/>
                  </a:cubicBezTo>
                  <a:cubicBezTo>
                    <a:pt x="339011" y="419099"/>
                    <a:pt x="339225" y="420448"/>
                    <a:pt x="339439" y="421815"/>
                  </a:cubicBezTo>
                  <a:close/>
                  <a:moveTo>
                    <a:pt x="335340" y="428333"/>
                  </a:moveTo>
                  <a:cubicBezTo>
                    <a:pt x="335077" y="428415"/>
                    <a:pt x="334830" y="428514"/>
                    <a:pt x="334599" y="428662"/>
                  </a:cubicBezTo>
                  <a:cubicBezTo>
                    <a:pt x="334319" y="428827"/>
                    <a:pt x="334089" y="429024"/>
                    <a:pt x="333875" y="429238"/>
                  </a:cubicBezTo>
                  <a:cubicBezTo>
                    <a:pt x="334270" y="428679"/>
                    <a:pt x="334797" y="428448"/>
                    <a:pt x="335340" y="428333"/>
                  </a:cubicBezTo>
                  <a:close/>
                  <a:moveTo>
                    <a:pt x="332887" y="431362"/>
                  </a:moveTo>
                  <a:lnTo>
                    <a:pt x="332920" y="431362"/>
                  </a:lnTo>
                  <a:lnTo>
                    <a:pt x="332936" y="431181"/>
                  </a:lnTo>
                  <a:cubicBezTo>
                    <a:pt x="332920" y="431214"/>
                    <a:pt x="332788" y="431378"/>
                    <a:pt x="332887" y="431362"/>
                  </a:cubicBezTo>
                  <a:close/>
                  <a:moveTo>
                    <a:pt x="332986" y="430736"/>
                  </a:moveTo>
                  <a:lnTo>
                    <a:pt x="332969" y="430769"/>
                  </a:lnTo>
                  <a:cubicBezTo>
                    <a:pt x="332969" y="430835"/>
                    <a:pt x="332953" y="430901"/>
                    <a:pt x="332953" y="430967"/>
                  </a:cubicBezTo>
                  <a:lnTo>
                    <a:pt x="332936" y="431131"/>
                  </a:lnTo>
                  <a:cubicBezTo>
                    <a:pt x="332953" y="431032"/>
                    <a:pt x="332969" y="430934"/>
                    <a:pt x="333002" y="430835"/>
                  </a:cubicBezTo>
                  <a:lnTo>
                    <a:pt x="332986" y="430736"/>
                  </a:lnTo>
                  <a:close/>
                  <a:moveTo>
                    <a:pt x="332936" y="431148"/>
                  </a:moveTo>
                  <a:lnTo>
                    <a:pt x="332936" y="431164"/>
                  </a:lnTo>
                  <a:lnTo>
                    <a:pt x="332936" y="431181"/>
                  </a:lnTo>
                  <a:lnTo>
                    <a:pt x="332936" y="431131"/>
                  </a:lnTo>
                  <a:lnTo>
                    <a:pt x="332936" y="431148"/>
                  </a:lnTo>
                  <a:close/>
                  <a:moveTo>
                    <a:pt x="438066" y="311529"/>
                  </a:moveTo>
                  <a:cubicBezTo>
                    <a:pt x="436683" y="310081"/>
                    <a:pt x="434362" y="310048"/>
                    <a:pt x="432930" y="311430"/>
                  </a:cubicBezTo>
                  <a:cubicBezTo>
                    <a:pt x="429374" y="314426"/>
                    <a:pt x="425423" y="316829"/>
                    <a:pt x="421455" y="319331"/>
                  </a:cubicBezTo>
                  <a:cubicBezTo>
                    <a:pt x="418739" y="321027"/>
                    <a:pt x="415973" y="322689"/>
                    <a:pt x="413323" y="324483"/>
                  </a:cubicBezTo>
                  <a:cubicBezTo>
                    <a:pt x="410360" y="326508"/>
                    <a:pt x="407561" y="328730"/>
                    <a:pt x="404828" y="330985"/>
                  </a:cubicBezTo>
                  <a:cubicBezTo>
                    <a:pt x="403742" y="331957"/>
                    <a:pt x="396795" y="338360"/>
                    <a:pt x="394391" y="340598"/>
                  </a:cubicBezTo>
                  <a:cubicBezTo>
                    <a:pt x="394128" y="340829"/>
                    <a:pt x="393881" y="341076"/>
                    <a:pt x="393650" y="341306"/>
                  </a:cubicBezTo>
                  <a:cubicBezTo>
                    <a:pt x="389535" y="344286"/>
                    <a:pt x="388563" y="347594"/>
                    <a:pt x="390226" y="348763"/>
                  </a:cubicBezTo>
                  <a:cubicBezTo>
                    <a:pt x="391197" y="350376"/>
                    <a:pt x="394473" y="350030"/>
                    <a:pt x="398013" y="346804"/>
                  </a:cubicBezTo>
                  <a:cubicBezTo>
                    <a:pt x="398309" y="346623"/>
                    <a:pt x="398605" y="346425"/>
                    <a:pt x="398918" y="346211"/>
                  </a:cubicBezTo>
                  <a:cubicBezTo>
                    <a:pt x="401569" y="344368"/>
                    <a:pt x="409191" y="339002"/>
                    <a:pt x="410393" y="338195"/>
                  </a:cubicBezTo>
                  <a:cubicBezTo>
                    <a:pt x="413109" y="336253"/>
                    <a:pt x="416023" y="334541"/>
                    <a:pt x="418838" y="332664"/>
                  </a:cubicBezTo>
                  <a:cubicBezTo>
                    <a:pt x="421735" y="330706"/>
                    <a:pt x="424583" y="328648"/>
                    <a:pt x="427333" y="326508"/>
                  </a:cubicBezTo>
                  <a:cubicBezTo>
                    <a:pt x="431168" y="323496"/>
                    <a:pt x="434757" y="320270"/>
                    <a:pt x="437984" y="316665"/>
                  </a:cubicBezTo>
                  <a:cubicBezTo>
                    <a:pt x="439432" y="315282"/>
                    <a:pt x="439465" y="312961"/>
                    <a:pt x="438066" y="311529"/>
                  </a:cubicBezTo>
                  <a:close/>
                  <a:moveTo>
                    <a:pt x="361729" y="335924"/>
                  </a:moveTo>
                  <a:cubicBezTo>
                    <a:pt x="362931" y="335232"/>
                    <a:pt x="364083" y="334673"/>
                    <a:pt x="365269" y="333948"/>
                  </a:cubicBezTo>
                  <a:cubicBezTo>
                    <a:pt x="366405" y="333240"/>
                    <a:pt x="367541" y="332582"/>
                    <a:pt x="368578" y="331743"/>
                  </a:cubicBezTo>
                  <a:cubicBezTo>
                    <a:pt x="369384" y="331084"/>
                    <a:pt x="370109" y="330310"/>
                    <a:pt x="370817" y="329537"/>
                  </a:cubicBezTo>
                  <a:cubicBezTo>
                    <a:pt x="371920" y="328302"/>
                    <a:pt x="372792" y="327018"/>
                    <a:pt x="373829" y="325734"/>
                  </a:cubicBezTo>
                  <a:cubicBezTo>
                    <a:pt x="375393" y="324467"/>
                    <a:pt x="375657" y="322179"/>
                    <a:pt x="374389" y="320615"/>
                  </a:cubicBezTo>
                  <a:cubicBezTo>
                    <a:pt x="373138" y="319051"/>
                    <a:pt x="370850" y="318788"/>
                    <a:pt x="369286" y="320056"/>
                  </a:cubicBezTo>
                  <a:cubicBezTo>
                    <a:pt x="367755" y="320813"/>
                    <a:pt x="366289" y="321455"/>
                    <a:pt x="364824" y="322360"/>
                  </a:cubicBezTo>
                  <a:cubicBezTo>
                    <a:pt x="363886" y="322936"/>
                    <a:pt x="362981" y="323545"/>
                    <a:pt x="362174" y="324286"/>
                  </a:cubicBezTo>
                  <a:cubicBezTo>
                    <a:pt x="361137" y="325224"/>
                    <a:pt x="360281" y="326294"/>
                    <a:pt x="359425" y="327381"/>
                  </a:cubicBezTo>
                  <a:cubicBezTo>
                    <a:pt x="358536" y="328500"/>
                    <a:pt x="357811" y="329619"/>
                    <a:pt x="357005" y="330804"/>
                  </a:cubicBezTo>
                  <a:cubicBezTo>
                    <a:pt x="355589" y="332105"/>
                    <a:pt x="355507" y="334310"/>
                    <a:pt x="356807" y="335726"/>
                  </a:cubicBezTo>
                  <a:cubicBezTo>
                    <a:pt x="358108" y="337142"/>
                    <a:pt x="360314" y="337224"/>
                    <a:pt x="361729" y="335924"/>
                  </a:cubicBezTo>
                  <a:close/>
                  <a:moveTo>
                    <a:pt x="390144" y="309521"/>
                  </a:moveTo>
                  <a:cubicBezTo>
                    <a:pt x="390456" y="309521"/>
                    <a:pt x="391461" y="309899"/>
                    <a:pt x="392630" y="308961"/>
                  </a:cubicBezTo>
                  <a:cubicBezTo>
                    <a:pt x="393008" y="308731"/>
                    <a:pt x="393337" y="308435"/>
                    <a:pt x="393601" y="308105"/>
                  </a:cubicBezTo>
                  <a:lnTo>
                    <a:pt x="393584" y="308072"/>
                  </a:lnTo>
                  <a:cubicBezTo>
                    <a:pt x="393420" y="307875"/>
                    <a:pt x="393584" y="307677"/>
                    <a:pt x="393897" y="307480"/>
                  </a:cubicBezTo>
                  <a:cubicBezTo>
                    <a:pt x="393881" y="307562"/>
                    <a:pt x="393864" y="307644"/>
                    <a:pt x="393848" y="307727"/>
                  </a:cubicBezTo>
                  <a:lnTo>
                    <a:pt x="393930" y="307611"/>
                  </a:lnTo>
                  <a:lnTo>
                    <a:pt x="394029" y="307397"/>
                  </a:lnTo>
                  <a:cubicBezTo>
                    <a:pt x="394572" y="307085"/>
                    <a:pt x="395428" y="306772"/>
                    <a:pt x="395708" y="306574"/>
                  </a:cubicBezTo>
                  <a:lnTo>
                    <a:pt x="400136" y="303381"/>
                  </a:lnTo>
                  <a:cubicBezTo>
                    <a:pt x="401141" y="302575"/>
                    <a:pt x="402178" y="301834"/>
                    <a:pt x="403149" y="300978"/>
                  </a:cubicBezTo>
                  <a:cubicBezTo>
                    <a:pt x="403775" y="300418"/>
                    <a:pt x="404400" y="299842"/>
                    <a:pt x="404976" y="299233"/>
                  </a:cubicBezTo>
                  <a:cubicBezTo>
                    <a:pt x="407182" y="296912"/>
                    <a:pt x="409141" y="294460"/>
                    <a:pt x="411347" y="292155"/>
                  </a:cubicBezTo>
                  <a:cubicBezTo>
                    <a:pt x="412911" y="290888"/>
                    <a:pt x="413142" y="288600"/>
                    <a:pt x="411874" y="287036"/>
                  </a:cubicBezTo>
                  <a:cubicBezTo>
                    <a:pt x="410607" y="285472"/>
                    <a:pt x="408318" y="285242"/>
                    <a:pt x="406754" y="286509"/>
                  </a:cubicBezTo>
                  <a:cubicBezTo>
                    <a:pt x="403923" y="288270"/>
                    <a:pt x="401141" y="289966"/>
                    <a:pt x="398507" y="291990"/>
                  </a:cubicBezTo>
                  <a:cubicBezTo>
                    <a:pt x="397815" y="292517"/>
                    <a:pt x="397157" y="293093"/>
                    <a:pt x="396531" y="293686"/>
                  </a:cubicBezTo>
                  <a:cubicBezTo>
                    <a:pt x="395576" y="294558"/>
                    <a:pt x="394720" y="295529"/>
                    <a:pt x="393831" y="296468"/>
                  </a:cubicBezTo>
                  <a:lnTo>
                    <a:pt x="390144" y="300780"/>
                  </a:lnTo>
                  <a:cubicBezTo>
                    <a:pt x="389567" y="301538"/>
                    <a:pt x="388102" y="303315"/>
                    <a:pt x="387822" y="303858"/>
                  </a:cubicBezTo>
                  <a:cubicBezTo>
                    <a:pt x="386703" y="306064"/>
                    <a:pt x="387329" y="307595"/>
                    <a:pt x="387773" y="308056"/>
                  </a:cubicBezTo>
                  <a:cubicBezTo>
                    <a:pt x="388366" y="308681"/>
                    <a:pt x="388975" y="309521"/>
                    <a:pt x="390144" y="3095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7" name="Google Shape;2913;p35">
              <a:extLst>
                <a:ext uri="{FF2B5EF4-FFF2-40B4-BE49-F238E27FC236}">
                  <a16:creationId xmlns:a16="http://schemas.microsoft.com/office/drawing/2014/main" id="{7F813CC6-70FE-4061-9273-B1D476567C4E}"/>
                </a:ext>
              </a:extLst>
            </p:cNvPr>
            <p:cNvSpPr/>
            <p:nvPr/>
          </p:nvSpPr>
          <p:spPr>
            <a:xfrm>
              <a:off x="5024064" y="2838307"/>
              <a:ext cx="616900" cy="613311"/>
            </a:xfrm>
            <a:custGeom>
              <a:avLst/>
              <a:gdLst/>
              <a:ahLst/>
              <a:cxnLst/>
              <a:rect l="l" t="t" r="r" b="b"/>
              <a:pathLst>
                <a:path w="1233801" h="1226621" extrusionOk="0">
                  <a:moveTo>
                    <a:pt x="264553" y="307729"/>
                  </a:moveTo>
                  <a:cubicBezTo>
                    <a:pt x="264553" y="316075"/>
                    <a:pt x="257869" y="322840"/>
                    <a:pt x="249654" y="322840"/>
                  </a:cubicBezTo>
                  <a:cubicBezTo>
                    <a:pt x="241440" y="322840"/>
                    <a:pt x="234772" y="316075"/>
                    <a:pt x="234772" y="307729"/>
                  </a:cubicBezTo>
                  <a:cubicBezTo>
                    <a:pt x="234772" y="299384"/>
                    <a:pt x="241440" y="292619"/>
                    <a:pt x="249654" y="292619"/>
                  </a:cubicBezTo>
                  <a:cubicBezTo>
                    <a:pt x="257869" y="292619"/>
                    <a:pt x="264553" y="299384"/>
                    <a:pt x="264553" y="307729"/>
                  </a:cubicBezTo>
                  <a:close/>
                  <a:moveTo>
                    <a:pt x="219380" y="626257"/>
                  </a:moveTo>
                  <a:cubicBezTo>
                    <a:pt x="211165" y="626257"/>
                    <a:pt x="204498" y="633022"/>
                    <a:pt x="204498" y="641368"/>
                  </a:cubicBezTo>
                  <a:cubicBezTo>
                    <a:pt x="204498" y="649713"/>
                    <a:pt x="211165" y="656478"/>
                    <a:pt x="219380" y="656478"/>
                  </a:cubicBezTo>
                  <a:cubicBezTo>
                    <a:pt x="227595" y="656478"/>
                    <a:pt x="234278" y="649713"/>
                    <a:pt x="234278" y="641368"/>
                  </a:cubicBezTo>
                  <a:cubicBezTo>
                    <a:pt x="234278" y="633022"/>
                    <a:pt x="227595" y="626257"/>
                    <a:pt x="219380" y="626257"/>
                  </a:cubicBezTo>
                  <a:close/>
                  <a:moveTo>
                    <a:pt x="522982" y="1196400"/>
                  </a:moveTo>
                  <a:cubicBezTo>
                    <a:pt x="514767" y="1196400"/>
                    <a:pt x="508100" y="1203165"/>
                    <a:pt x="508100" y="1211511"/>
                  </a:cubicBezTo>
                  <a:cubicBezTo>
                    <a:pt x="508100" y="1219856"/>
                    <a:pt x="514767" y="1226621"/>
                    <a:pt x="522982" y="1226621"/>
                  </a:cubicBezTo>
                  <a:cubicBezTo>
                    <a:pt x="531197" y="1226621"/>
                    <a:pt x="537864" y="1219856"/>
                    <a:pt x="537864" y="1211511"/>
                  </a:cubicBezTo>
                  <a:cubicBezTo>
                    <a:pt x="537864" y="1203165"/>
                    <a:pt x="531197" y="1196400"/>
                    <a:pt x="522982" y="1196400"/>
                  </a:cubicBezTo>
                  <a:close/>
                  <a:moveTo>
                    <a:pt x="565751" y="1018215"/>
                  </a:moveTo>
                  <a:cubicBezTo>
                    <a:pt x="557520" y="1018215"/>
                    <a:pt x="550853" y="1024980"/>
                    <a:pt x="550853" y="1033325"/>
                  </a:cubicBezTo>
                  <a:cubicBezTo>
                    <a:pt x="550853" y="1041671"/>
                    <a:pt x="557520" y="1048436"/>
                    <a:pt x="565751" y="1048436"/>
                  </a:cubicBezTo>
                  <a:cubicBezTo>
                    <a:pt x="573966" y="1048436"/>
                    <a:pt x="580634" y="1041671"/>
                    <a:pt x="580634" y="1033325"/>
                  </a:cubicBezTo>
                  <a:cubicBezTo>
                    <a:pt x="580634" y="1024980"/>
                    <a:pt x="573966" y="1018215"/>
                    <a:pt x="565751" y="1018215"/>
                  </a:cubicBezTo>
                  <a:close/>
                  <a:moveTo>
                    <a:pt x="804656" y="1189223"/>
                  </a:moveTo>
                  <a:cubicBezTo>
                    <a:pt x="796441" y="1189223"/>
                    <a:pt x="789774" y="1196005"/>
                    <a:pt x="789774" y="1204334"/>
                  </a:cubicBezTo>
                  <a:cubicBezTo>
                    <a:pt x="789774" y="1212679"/>
                    <a:pt x="796441" y="1219461"/>
                    <a:pt x="804656" y="1219461"/>
                  </a:cubicBezTo>
                  <a:cubicBezTo>
                    <a:pt x="812887" y="1219461"/>
                    <a:pt x="819554" y="1212679"/>
                    <a:pt x="819554" y="1204334"/>
                  </a:cubicBezTo>
                  <a:cubicBezTo>
                    <a:pt x="819554" y="1196005"/>
                    <a:pt x="812887" y="1189223"/>
                    <a:pt x="804656" y="1189223"/>
                  </a:cubicBezTo>
                  <a:close/>
                  <a:moveTo>
                    <a:pt x="960967" y="965064"/>
                  </a:moveTo>
                  <a:cubicBezTo>
                    <a:pt x="952736" y="965064"/>
                    <a:pt x="946069" y="971829"/>
                    <a:pt x="946069" y="980174"/>
                  </a:cubicBezTo>
                  <a:cubicBezTo>
                    <a:pt x="946069" y="988520"/>
                    <a:pt x="952736" y="995285"/>
                    <a:pt x="960967" y="995285"/>
                  </a:cubicBezTo>
                  <a:cubicBezTo>
                    <a:pt x="969182" y="995285"/>
                    <a:pt x="975850" y="988520"/>
                    <a:pt x="975850" y="980174"/>
                  </a:cubicBezTo>
                  <a:cubicBezTo>
                    <a:pt x="975850" y="971829"/>
                    <a:pt x="969182" y="965064"/>
                    <a:pt x="960967" y="965064"/>
                  </a:cubicBezTo>
                  <a:close/>
                  <a:moveTo>
                    <a:pt x="1218902" y="1096254"/>
                  </a:moveTo>
                  <a:cubicBezTo>
                    <a:pt x="1210688" y="1096254"/>
                    <a:pt x="1204020" y="1103036"/>
                    <a:pt x="1204020" y="1111365"/>
                  </a:cubicBezTo>
                  <a:cubicBezTo>
                    <a:pt x="1204020" y="1119710"/>
                    <a:pt x="1210688" y="1126492"/>
                    <a:pt x="1218902" y="1126492"/>
                  </a:cubicBezTo>
                  <a:cubicBezTo>
                    <a:pt x="1227117" y="1126492"/>
                    <a:pt x="1233801" y="1119710"/>
                    <a:pt x="1233801" y="1111365"/>
                  </a:cubicBezTo>
                  <a:cubicBezTo>
                    <a:pt x="1233785" y="1103036"/>
                    <a:pt x="1227117" y="1096254"/>
                    <a:pt x="1218902" y="1096254"/>
                  </a:cubicBezTo>
                  <a:close/>
                  <a:moveTo>
                    <a:pt x="14882" y="424434"/>
                  </a:moveTo>
                  <a:cubicBezTo>
                    <a:pt x="6667" y="424434"/>
                    <a:pt x="0" y="431200"/>
                    <a:pt x="0" y="439545"/>
                  </a:cubicBezTo>
                  <a:cubicBezTo>
                    <a:pt x="0" y="447891"/>
                    <a:pt x="6667" y="454656"/>
                    <a:pt x="14882" y="454656"/>
                  </a:cubicBezTo>
                  <a:cubicBezTo>
                    <a:pt x="23097" y="454656"/>
                    <a:pt x="29781" y="447891"/>
                    <a:pt x="29781" y="439545"/>
                  </a:cubicBezTo>
                  <a:cubicBezTo>
                    <a:pt x="29781" y="431200"/>
                    <a:pt x="23097" y="424434"/>
                    <a:pt x="14882" y="424434"/>
                  </a:cubicBezTo>
                  <a:close/>
                  <a:moveTo>
                    <a:pt x="88042" y="0"/>
                  </a:moveTo>
                  <a:cubicBezTo>
                    <a:pt x="79827" y="0"/>
                    <a:pt x="73159" y="6765"/>
                    <a:pt x="73159" y="15111"/>
                  </a:cubicBezTo>
                  <a:cubicBezTo>
                    <a:pt x="73159" y="23456"/>
                    <a:pt x="79827" y="30222"/>
                    <a:pt x="88042" y="30222"/>
                  </a:cubicBezTo>
                  <a:cubicBezTo>
                    <a:pt x="96273" y="30222"/>
                    <a:pt x="102940" y="23456"/>
                    <a:pt x="102940" y="15111"/>
                  </a:cubicBezTo>
                  <a:cubicBezTo>
                    <a:pt x="102940" y="6765"/>
                    <a:pt x="96273" y="0"/>
                    <a:pt x="88042" y="0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" name="Google Shape;2914;p35">
              <a:extLst>
                <a:ext uri="{FF2B5EF4-FFF2-40B4-BE49-F238E27FC236}">
                  <a16:creationId xmlns:a16="http://schemas.microsoft.com/office/drawing/2014/main" id="{49A677C4-A32A-4D93-B0F5-B94A91492EB6}"/>
                </a:ext>
              </a:extLst>
            </p:cNvPr>
            <p:cNvSpPr/>
            <p:nvPr/>
          </p:nvSpPr>
          <p:spPr>
            <a:xfrm>
              <a:off x="5083043" y="2735438"/>
              <a:ext cx="84144" cy="82146"/>
            </a:xfrm>
            <a:custGeom>
              <a:avLst/>
              <a:gdLst/>
              <a:ahLst/>
              <a:cxnLst/>
              <a:rect l="l" t="t" r="r" b="b"/>
              <a:pathLst>
                <a:path w="168289" h="164291" extrusionOk="0">
                  <a:moveTo>
                    <a:pt x="97618" y="121526"/>
                  </a:moveTo>
                  <a:cubicBezTo>
                    <a:pt x="101420" y="139814"/>
                    <a:pt x="101503" y="162776"/>
                    <a:pt x="78636" y="164225"/>
                  </a:cubicBezTo>
                  <a:cubicBezTo>
                    <a:pt x="52922" y="165838"/>
                    <a:pt x="56906" y="137658"/>
                    <a:pt x="66355" y="115633"/>
                  </a:cubicBezTo>
                  <a:cubicBezTo>
                    <a:pt x="55605" y="131600"/>
                    <a:pt x="39538" y="147830"/>
                    <a:pt x="23306" y="135913"/>
                  </a:cubicBezTo>
                  <a:cubicBezTo>
                    <a:pt x="6662" y="123699"/>
                    <a:pt x="22614" y="107024"/>
                    <a:pt x="42057" y="95255"/>
                  </a:cubicBezTo>
                  <a:cubicBezTo>
                    <a:pt x="19108" y="98251"/>
                    <a:pt x="-5224" y="94811"/>
                    <a:pt x="982" y="72984"/>
                  </a:cubicBezTo>
                  <a:cubicBezTo>
                    <a:pt x="6300" y="54219"/>
                    <a:pt x="25314" y="55668"/>
                    <a:pt x="42106" y="61248"/>
                  </a:cubicBezTo>
                  <a:cubicBezTo>
                    <a:pt x="27010" y="50005"/>
                    <a:pt x="13231" y="34417"/>
                    <a:pt x="25989" y="20327"/>
                  </a:cubicBezTo>
                  <a:cubicBezTo>
                    <a:pt x="39439" y="5447"/>
                    <a:pt x="55391" y="20854"/>
                    <a:pt x="66388" y="39717"/>
                  </a:cubicBezTo>
                  <a:cubicBezTo>
                    <a:pt x="60297" y="19405"/>
                    <a:pt x="60758" y="-1862"/>
                    <a:pt x="83065" y="130"/>
                  </a:cubicBezTo>
                  <a:cubicBezTo>
                    <a:pt x="106392" y="2220"/>
                    <a:pt x="105174" y="26286"/>
                    <a:pt x="100647" y="44754"/>
                  </a:cubicBezTo>
                  <a:cubicBezTo>
                    <a:pt x="108450" y="26796"/>
                    <a:pt x="121834" y="6582"/>
                    <a:pt x="140519" y="16130"/>
                  </a:cubicBezTo>
                  <a:cubicBezTo>
                    <a:pt x="161492" y="26845"/>
                    <a:pt x="142083" y="49775"/>
                    <a:pt x="121834" y="64820"/>
                  </a:cubicBezTo>
                  <a:cubicBezTo>
                    <a:pt x="140766" y="59585"/>
                    <a:pt x="165147" y="57972"/>
                    <a:pt x="168044" y="82926"/>
                  </a:cubicBezTo>
                  <a:cubicBezTo>
                    <a:pt x="171222" y="110119"/>
                    <a:pt x="142939" y="108078"/>
                    <a:pt x="119644" y="99518"/>
                  </a:cubicBezTo>
                  <a:cubicBezTo>
                    <a:pt x="136123" y="110366"/>
                    <a:pt x="153030" y="126530"/>
                    <a:pt x="139976" y="141888"/>
                  </a:cubicBezTo>
                  <a:cubicBezTo>
                    <a:pt x="126493" y="157756"/>
                    <a:pt x="109273" y="141032"/>
                    <a:pt x="97618" y="121526"/>
                  </a:cubicBezTo>
                  <a:lnTo>
                    <a:pt x="97618" y="121526"/>
                  </a:lnTo>
                  <a:close/>
                  <a:moveTo>
                    <a:pt x="76578" y="97955"/>
                  </a:moveTo>
                  <a:cubicBezTo>
                    <a:pt x="79920" y="95387"/>
                    <a:pt x="83773" y="96539"/>
                    <a:pt x="86621" y="97774"/>
                  </a:cubicBezTo>
                  <a:cubicBezTo>
                    <a:pt x="83855" y="87585"/>
                    <a:pt x="97618" y="88506"/>
                    <a:pt x="96070" y="86613"/>
                  </a:cubicBezTo>
                  <a:cubicBezTo>
                    <a:pt x="96070" y="86613"/>
                    <a:pt x="96827" y="86943"/>
                    <a:pt x="98144" y="87568"/>
                  </a:cubicBezTo>
                  <a:cubicBezTo>
                    <a:pt x="95691" y="83206"/>
                    <a:pt x="98194" y="78038"/>
                    <a:pt x="99198" y="75289"/>
                  </a:cubicBezTo>
                  <a:cubicBezTo>
                    <a:pt x="95016" y="73231"/>
                    <a:pt x="93798" y="66910"/>
                    <a:pt x="92629" y="68211"/>
                  </a:cubicBezTo>
                  <a:cubicBezTo>
                    <a:pt x="92629" y="68211"/>
                    <a:pt x="92843" y="67338"/>
                    <a:pt x="93255" y="65824"/>
                  </a:cubicBezTo>
                  <a:cubicBezTo>
                    <a:pt x="91642" y="65314"/>
                    <a:pt x="83081" y="72589"/>
                    <a:pt x="77583" y="64935"/>
                  </a:cubicBezTo>
                  <a:cubicBezTo>
                    <a:pt x="77616" y="65050"/>
                    <a:pt x="77649" y="65149"/>
                    <a:pt x="77681" y="65264"/>
                  </a:cubicBezTo>
                  <a:cubicBezTo>
                    <a:pt x="80003" y="73066"/>
                    <a:pt x="73566" y="74663"/>
                    <a:pt x="70059" y="75601"/>
                  </a:cubicBezTo>
                  <a:cubicBezTo>
                    <a:pt x="70306" y="77116"/>
                    <a:pt x="71492" y="80029"/>
                    <a:pt x="71310" y="82926"/>
                  </a:cubicBezTo>
                  <a:cubicBezTo>
                    <a:pt x="77895" y="83782"/>
                    <a:pt x="77747" y="93362"/>
                    <a:pt x="79394" y="92029"/>
                  </a:cubicBezTo>
                  <a:cubicBezTo>
                    <a:pt x="79394" y="92029"/>
                    <a:pt x="78389" y="94350"/>
                    <a:pt x="76578" y="97955"/>
                  </a:cubicBezTo>
                  <a:lnTo>
                    <a:pt x="76578" y="9795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2915;p35">
              <a:extLst>
                <a:ext uri="{FF2B5EF4-FFF2-40B4-BE49-F238E27FC236}">
                  <a16:creationId xmlns:a16="http://schemas.microsoft.com/office/drawing/2014/main" id="{0BA35258-A0A4-42C5-B384-EE6E2F02BD27}"/>
                </a:ext>
              </a:extLst>
            </p:cNvPr>
            <p:cNvSpPr/>
            <p:nvPr/>
          </p:nvSpPr>
          <p:spPr>
            <a:xfrm>
              <a:off x="5114524" y="2766308"/>
              <a:ext cx="20539" cy="21071"/>
            </a:xfrm>
            <a:custGeom>
              <a:avLst/>
              <a:gdLst/>
              <a:ahLst/>
              <a:cxnLst/>
              <a:rect l="l" t="t" r="r" b="b"/>
              <a:pathLst>
                <a:path w="41077" h="42142" extrusionOk="0">
                  <a:moveTo>
                    <a:pt x="20251" y="42141"/>
                  </a:moveTo>
                  <a:cubicBezTo>
                    <a:pt x="8925" y="42009"/>
                    <a:pt x="-162" y="32445"/>
                    <a:pt x="2" y="20808"/>
                  </a:cubicBezTo>
                  <a:cubicBezTo>
                    <a:pt x="150" y="9187"/>
                    <a:pt x="9468" y="-146"/>
                    <a:pt x="20811" y="2"/>
                  </a:cubicBezTo>
                  <a:cubicBezTo>
                    <a:pt x="32137" y="150"/>
                    <a:pt x="41224" y="9713"/>
                    <a:pt x="41076" y="21335"/>
                  </a:cubicBezTo>
                  <a:cubicBezTo>
                    <a:pt x="40912" y="32972"/>
                    <a:pt x="31594" y="42289"/>
                    <a:pt x="20251" y="42141"/>
                  </a:cubicBezTo>
                  <a:lnTo>
                    <a:pt x="20251" y="4214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2916;p35">
              <a:extLst>
                <a:ext uri="{FF2B5EF4-FFF2-40B4-BE49-F238E27FC236}">
                  <a16:creationId xmlns:a16="http://schemas.microsoft.com/office/drawing/2014/main" id="{3F0D6A43-D22E-45A5-9B1B-75B2D49294DA}"/>
                </a:ext>
              </a:extLst>
            </p:cNvPr>
            <p:cNvSpPr/>
            <p:nvPr/>
          </p:nvSpPr>
          <p:spPr>
            <a:xfrm>
              <a:off x="5667098" y="3291075"/>
              <a:ext cx="83486" cy="88311"/>
            </a:xfrm>
            <a:custGeom>
              <a:avLst/>
              <a:gdLst/>
              <a:ahLst/>
              <a:cxnLst/>
              <a:rect l="l" t="t" r="r" b="b"/>
              <a:pathLst>
                <a:path w="166971" h="176622" extrusionOk="0">
                  <a:moveTo>
                    <a:pt x="43083" y="74837"/>
                  </a:moveTo>
                  <a:cubicBezTo>
                    <a:pt x="24431" y="71182"/>
                    <a:pt x="1071" y="71495"/>
                    <a:pt x="34" y="95544"/>
                  </a:cubicBezTo>
                  <a:cubicBezTo>
                    <a:pt x="-1119" y="122572"/>
                    <a:pt x="27460" y="117897"/>
                    <a:pt x="49685" y="107577"/>
                  </a:cubicBezTo>
                  <a:cubicBezTo>
                    <a:pt x="33634" y="119148"/>
                    <a:pt x="17451" y="136317"/>
                    <a:pt x="29864" y="153156"/>
                  </a:cubicBezTo>
                  <a:cubicBezTo>
                    <a:pt x="42606" y="170406"/>
                    <a:pt x="59250" y="153370"/>
                    <a:pt x="70839" y="132745"/>
                  </a:cubicBezTo>
                  <a:cubicBezTo>
                    <a:pt x="68238" y="156892"/>
                    <a:pt x="72206" y="182373"/>
                    <a:pt x="94265" y="175476"/>
                  </a:cubicBezTo>
                  <a:cubicBezTo>
                    <a:pt x="113247" y="169550"/>
                    <a:pt x="111403" y="149617"/>
                    <a:pt x="105427" y="132070"/>
                  </a:cubicBezTo>
                  <a:cubicBezTo>
                    <a:pt x="117132" y="147740"/>
                    <a:pt x="133232" y="161929"/>
                    <a:pt x="147324" y="148283"/>
                  </a:cubicBezTo>
                  <a:cubicBezTo>
                    <a:pt x="162206" y="133897"/>
                    <a:pt x="146238" y="117420"/>
                    <a:pt x="126845" y="106194"/>
                  </a:cubicBezTo>
                  <a:cubicBezTo>
                    <a:pt x="147620" y="112235"/>
                    <a:pt x="169219" y="111363"/>
                    <a:pt x="166783" y="87972"/>
                  </a:cubicBezTo>
                  <a:cubicBezTo>
                    <a:pt x="164231" y="63528"/>
                    <a:pt x="139784" y="65240"/>
                    <a:pt x="121083" y="70294"/>
                  </a:cubicBezTo>
                  <a:cubicBezTo>
                    <a:pt x="139192" y="61800"/>
                    <a:pt x="159490" y="47381"/>
                    <a:pt x="149431" y="27924"/>
                  </a:cubicBezTo>
                  <a:cubicBezTo>
                    <a:pt x="138138" y="6098"/>
                    <a:pt x="115189" y="26887"/>
                    <a:pt x="100274" y="48418"/>
                  </a:cubicBezTo>
                  <a:cubicBezTo>
                    <a:pt x="105246" y="28434"/>
                    <a:pt x="106415" y="2805"/>
                    <a:pt x="80996" y="188"/>
                  </a:cubicBezTo>
                  <a:cubicBezTo>
                    <a:pt x="53290" y="-2643"/>
                    <a:pt x="55908" y="27019"/>
                    <a:pt x="65044" y="51331"/>
                  </a:cubicBezTo>
                  <a:cubicBezTo>
                    <a:pt x="53702" y="34212"/>
                    <a:pt x="36959" y="16748"/>
                    <a:pt x="21583" y="30722"/>
                  </a:cubicBezTo>
                  <a:cubicBezTo>
                    <a:pt x="5697" y="45158"/>
                    <a:pt x="23032" y="62952"/>
                    <a:pt x="43083" y="74837"/>
                  </a:cubicBezTo>
                  <a:lnTo>
                    <a:pt x="43083" y="74837"/>
                  </a:lnTo>
                  <a:close/>
                  <a:moveTo>
                    <a:pt x="67448" y="96515"/>
                  </a:moveTo>
                  <a:cubicBezTo>
                    <a:pt x="70000" y="92976"/>
                    <a:pt x="68748" y="88943"/>
                    <a:pt x="67448" y="85980"/>
                  </a:cubicBezTo>
                  <a:cubicBezTo>
                    <a:pt x="77852" y="88713"/>
                    <a:pt x="76650" y="74277"/>
                    <a:pt x="78609" y="75857"/>
                  </a:cubicBezTo>
                  <a:cubicBezTo>
                    <a:pt x="78609" y="75857"/>
                    <a:pt x="78264" y="75067"/>
                    <a:pt x="77605" y="73684"/>
                  </a:cubicBezTo>
                  <a:cubicBezTo>
                    <a:pt x="82083" y="76203"/>
                    <a:pt x="87285" y="73470"/>
                    <a:pt x="90067" y="72384"/>
                  </a:cubicBezTo>
                  <a:cubicBezTo>
                    <a:pt x="92241" y="76730"/>
                    <a:pt x="98694" y="77898"/>
                    <a:pt x="97393" y="79133"/>
                  </a:cubicBezTo>
                  <a:cubicBezTo>
                    <a:pt x="97393" y="79133"/>
                    <a:pt x="98266" y="78902"/>
                    <a:pt x="99797" y="78442"/>
                  </a:cubicBezTo>
                  <a:cubicBezTo>
                    <a:pt x="100356" y="80120"/>
                    <a:pt x="93129" y="89256"/>
                    <a:pt x="100999" y="94902"/>
                  </a:cubicBezTo>
                  <a:cubicBezTo>
                    <a:pt x="100883" y="94869"/>
                    <a:pt x="100768" y="94820"/>
                    <a:pt x="100653" y="94787"/>
                  </a:cubicBezTo>
                  <a:cubicBezTo>
                    <a:pt x="92701" y="92482"/>
                    <a:pt x="91187" y="99281"/>
                    <a:pt x="90298" y="102984"/>
                  </a:cubicBezTo>
                  <a:cubicBezTo>
                    <a:pt x="88767" y="102754"/>
                    <a:pt x="85771" y="101552"/>
                    <a:pt x="82824" y="101799"/>
                  </a:cubicBezTo>
                  <a:cubicBezTo>
                    <a:pt x="81836" y="94902"/>
                    <a:pt x="72107" y="95215"/>
                    <a:pt x="73424" y="93470"/>
                  </a:cubicBezTo>
                  <a:cubicBezTo>
                    <a:pt x="73424" y="93470"/>
                    <a:pt x="71086" y="94556"/>
                    <a:pt x="67448" y="96515"/>
                  </a:cubicBezTo>
                  <a:lnTo>
                    <a:pt x="67448" y="96515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2917;p35">
              <a:extLst>
                <a:ext uri="{FF2B5EF4-FFF2-40B4-BE49-F238E27FC236}">
                  <a16:creationId xmlns:a16="http://schemas.microsoft.com/office/drawing/2014/main" id="{45CAA313-D66C-4537-9219-FD83173EB245}"/>
                </a:ext>
              </a:extLst>
            </p:cNvPr>
            <p:cNvSpPr/>
            <p:nvPr/>
          </p:nvSpPr>
          <p:spPr>
            <a:xfrm>
              <a:off x="5697738" y="3324784"/>
              <a:ext cx="21428" cy="21574"/>
            </a:xfrm>
            <a:custGeom>
              <a:avLst/>
              <a:gdLst/>
              <a:ahLst/>
              <a:cxnLst/>
              <a:rect l="l" t="t" r="r" b="b"/>
              <a:pathLst>
                <a:path w="42856" h="43147" extrusionOk="0">
                  <a:moveTo>
                    <a:pt x="10" y="22248"/>
                  </a:moveTo>
                  <a:cubicBezTo>
                    <a:pt x="-352" y="10347"/>
                    <a:pt x="8949" y="389"/>
                    <a:pt x="20770" y="10"/>
                  </a:cubicBezTo>
                  <a:cubicBezTo>
                    <a:pt x="32590" y="-352"/>
                    <a:pt x="42484" y="9014"/>
                    <a:pt x="42846" y="20915"/>
                  </a:cubicBezTo>
                  <a:cubicBezTo>
                    <a:pt x="43208" y="32816"/>
                    <a:pt x="33907" y="42775"/>
                    <a:pt x="22087" y="43137"/>
                  </a:cubicBezTo>
                  <a:cubicBezTo>
                    <a:pt x="10266" y="43515"/>
                    <a:pt x="372" y="34149"/>
                    <a:pt x="10" y="22248"/>
                  </a:cubicBezTo>
                  <a:lnTo>
                    <a:pt x="10" y="2224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cxnSp>
        <p:nvCxnSpPr>
          <p:cNvPr id="92" name="Conector recto 91">
            <a:extLst>
              <a:ext uri="{FF2B5EF4-FFF2-40B4-BE49-F238E27FC236}">
                <a16:creationId xmlns:a16="http://schemas.microsoft.com/office/drawing/2014/main" id="{EAEBAA7E-7B52-4123-B532-4E5E07110844}"/>
              </a:ext>
            </a:extLst>
          </p:cNvPr>
          <p:cNvCxnSpPr/>
          <p:nvPr/>
        </p:nvCxnSpPr>
        <p:spPr>
          <a:xfrm flipV="1">
            <a:off x="1665108" y="1651361"/>
            <a:ext cx="0" cy="225352"/>
          </a:xfrm>
          <a:prstGeom prst="line">
            <a:avLst/>
          </a:prstGeom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3" name="Conector recto de flecha 92">
            <a:extLst>
              <a:ext uri="{FF2B5EF4-FFF2-40B4-BE49-F238E27FC236}">
                <a16:creationId xmlns:a16="http://schemas.microsoft.com/office/drawing/2014/main" id="{D270D584-7C3E-43FD-A0DC-0EBAE90A7882}"/>
              </a:ext>
            </a:extLst>
          </p:cNvPr>
          <p:cNvCxnSpPr>
            <a:cxnSpLocks/>
          </p:cNvCxnSpPr>
          <p:nvPr/>
        </p:nvCxnSpPr>
        <p:spPr>
          <a:xfrm>
            <a:off x="1627699" y="1651361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4" name="Conector recto de flecha 93">
            <a:extLst>
              <a:ext uri="{FF2B5EF4-FFF2-40B4-BE49-F238E27FC236}">
                <a16:creationId xmlns:a16="http://schemas.microsoft.com/office/drawing/2014/main" id="{7CACF441-6DD8-4001-A8FE-FA4DBE77C25D}"/>
              </a:ext>
            </a:extLst>
          </p:cNvPr>
          <p:cNvCxnSpPr>
            <a:cxnSpLocks/>
          </p:cNvCxnSpPr>
          <p:nvPr/>
        </p:nvCxnSpPr>
        <p:spPr>
          <a:xfrm>
            <a:off x="1657769" y="1876713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95" name="Conector recto 94">
            <a:extLst>
              <a:ext uri="{FF2B5EF4-FFF2-40B4-BE49-F238E27FC236}">
                <a16:creationId xmlns:a16="http://schemas.microsoft.com/office/drawing/2014/main" id="{DA448254-6BB0-47D5-B325-EE70365B4704}"/>
              </a:ext>
            </a:extLst>
          </p:cNvPr>
          <p:cNvCxnSpPr>
            <a:cxnSpLocks/>
          </p:cNvCxnSpPr>
          <p:nvPr/>
        </p:nvCxnSpPr>
        <p:spPr>
          <a:xfrm flipV="1">
            <a:off x="2046108" y="3147652"/>
            <a:ext cx="0" cy="434902"/>
          </a:xfrm>
          <a:prstGeom prst="line">
            <a:avLst/>
          </a:prstGeom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96" name="Conector recto de flecha 95">
            <a:extLst>
              <a:ext uri="{FF2B5EF4-FFF2-40B4-BE49-F238E27FC236}">
                <a16:creationId xmlns:a16="http://schemas.microsoft.com/office/drawing/2014/main" id="{747F60E0-8704-4A99-8D15-2FF61D92EFB5}"/>
              </a:ext>
            </a:extLst>
          </p:cNvPr>
          <p:cNvCxnSpPr>
            <a:cxnSpLocks/>
          </p:cNvCxnSpPr>
          <p:nvPr/>
        </p:nvCxnSpPr>
        <p:spPr>
          <a:xfrm>
            <a:off x="2008699" y="3147652"/>
            <a:ext cx="193179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97" name="Conector recto de flecha 96">
            <a:extLst>
              <a:ext uri="{FF2B5EF4-FFF2-40B4-BE49-F238E27FC236}">
                <a16:creationId xmlns:a16="http://schemas.microsoft.com/office/drawing/2014/main" id="{A6DD9520-05DF-47A8-8ED9-6BCC81679907}"/>
              </a:ext>
            </a:extLst>
          </p:cNvPr>
          <p:cNvCxnSpPr>
            <a:cxnSpLocks/>
          </p:cNvCxnSpPr>
          <p:nvPr/>
        </p:nvCxnSpPr>
        <p:spPr>
          <a:xfrm>
            <a:off x="2038769" y="3373004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98" name="Conector recto de flecha 97">
            <a:extLst>
              <a:ext uri="{FF2B5EF4-FFF2-40B4-BE49-F238E27FC236}">
                <a16:creationId xmlns:a16="http://schemas.microsoft.com/office/drawing/2014/main" id="{A248E888-4739-4B8B-AB08-65A0FB464206}"/>
              </a:ext>
            </a:extLst>
          </p:cNvPr>
          <p:cNvCxnSpPr>
            <a:cxnSpLocks/>
          </p:cNvCxnSpPr>
          <p:nvPr/>
        </p:nvCxnSpPr>
        <p:spPr>
          <a:xfrm>
            <a:off x="2046108" y="3582554"/>
            <a:ext cx="161446" cy="0"/>
          </a:xfrm>
          <a:prstGeom prst="straightConnector1">
            <a:avLst/>
          </a:prstGeom>
          <a:ln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101" name="Conector recto 100">
            <a:extLst>
              <a:ext uri="{FF2B5EF4-FFF2-40B4-BE49-F238E27FC236}">
                <a16:creationId xmlns:a16="http://schemas.microsoft.com/office/drawing/2014/main" id="{9B2A8DB3-3B28-4A06-8423-53A5A3068672}"/>
              </a:ext>
            </a:extLst>
          </p:cNvPr>
          <p:cNvCxnSpPr>
            <a:cxnSpLocks/>
          </p:cNvCxnSpPr>
          <p:nvPr/>
        </p:nvCxnSpPr>
        <p:spPr>
          <a:xfrm flipV="1">
            <a:off x="1755162" y="4002247"/>
            <a:ext cx="0" cy="434902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102" name="Conector recto de flecha 101">
            <a:extLst>
              <a:ext uri="{FF2B5EF4-FFF2-40B4-BE49-F238E27FC236}">
                <a16:creationId xmlns:a16="http://schemas.microsoft.com/office/drawing/2014/main" id="{6B43A703-8305-43ED-A73F-EBD9F07A8488}"/>
              </a:ext>
            </a:extLst>
          </p:cNvPr>
          <p:cNvCxnSpPr>
            <a:cxnSpLocks/>
          </p:cNvCxnSpPr>
          <p:nvPr/>
        </p:nvCxnSpPr>
        <p:spPr>
          <a:xfrm>
            <a:off x="1717753" y="4002247"/>
            <a:ext cx="193179" cy="0"/>
          </a:xfrm>
          <a:prstGeom prst="straightConnector1">
            <a:avLst/>
          </a:prstGeom>
          <a:ln>
            <a:solidFill>
              <a:srgbClr val="889AE4"/>
            </a:solidFill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103" name="Conector recto de flecha 102">
            <a:extLst>
              <a:ext uri="{FF2B5EF4-FFF2-40B4-BE49-F238E27FC236}">
                <a16:creationId xmlns:a16="http://schemas.microsoft.com/office/drawing/2014/main" id="{4645802F-2870-4DC2-B35C-127E37AE6263}"/>
              </a:ext>
            </a:extLst>
          </p:cNvPr>
          <p:cNvCxnSpPr>
            <a:cxnSpLocks/>
          </p:cNvCxnSpPr>
          <p:nvPr/>
        </p:nvCxnSpPr>
        <p:spPr>
          <a:xfrm>
            <a:off x="1747823" y="4227599"/>
            <a:ext cx="161446" cy="0"/>
          </a:xfrm>
          <a:prstGeom prst="straightConnector1">
            <a:avLst/>
          </a:prstGeom>
          <a:ln>
            <a:solidFill>
              <a:srgbClr val="889AE4"/>
            </a:solidFill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104" name="Conector recto de flecha 103">
            <a:extLst>
              <a:ext uri="{FF2B5EF4-FFF2-40B4-BE49-F238E27FC236}">
                <a16:creationId xmlns:a16="http://schemas.microsoft.com/office/drawing/2014/main" id="{F5F06D28-D255-4BFC-94CB-82403F041BFB}"/>
              </a:ext>
            </a:extLst>
          </p:cNvPr>
          <p:cNvCxnSpPr>
            <a:cxnSpLocks/>
          </p:cNvCxnSpPr>
          <p:nvPr/>
        </p:nvCxnSpPr>
        <p:spPr>
          <a:xfrm>
            <a:off x="1755162" y="4437149"/>
            <a:ext cx="161446" cy="0"/>
          </a:xfrm>
          <a:prstGeom prst="straightConnector1">
            <a:avLst/>
          </a:prstGeom>
          <a:ln>
            <a:solidFill>
              <a:srgbClr val="889AE4"/>
            </a:solidFill>
            <a:tailEnd type="triangle"/>
          </a:ln>
        </p:spPr>
        <p:style>
          <a:lnRef idx="2">
            <a:schemeClr val="accent6"/>
          </a:lnRef>
          <a:fillRef idx="0">
            <a:schemeClr val="accent6"/>
          </a:fillRef>
          <a:effectRef idx="1">
            <a:schemeClr val="accent6"/>
          </a:effectRef>
          <a:fontRef idx="minor">
            <a:schemeClr val="tx1"/>
          </a:fontRef>
        </p:style>
      </p:cxnSp>
      <p:cxnSp>
        <p:nvCxnSpPr>
          <p:cNvPr id="108" name="Conector recto 107">
            <a:extLst>
              <a:ext uri="{FF2B5EF4-FFF2-40B4-BE49-F238E27FC236}">
                <a16:creationId xmlns:a16="http://schemas.microsoft.com/office/drawing/2014/main" id="{BBD3D4F7-54B1-4D37-B7F4-533965FF23FA}"/>
              </a:ext>
            </a:extLst>
          </p:cNvPr>
          <p:cNvCxnSpPr/>
          <p:nvPr/>
        </p:nvCxnSpPr>
        <p:spPr>
          <a:xfrm flipV="1">
            <a:off x="1097071" y="809396"/>
            <a:ext cx="0" cy="225352"/>
          </a:xfrm>
          <a:prstGeom prst="line">
            <a:avLst/>
          </a:prstGeom>
          <a:ln>
            <a:solidFill>
              <a:srgbClr val="FFCC66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9" name="Conector recto de flecha 108">
            <a:extLst>
              <a:ext uri="{FF2B5EF4-FFF2-40B4-BE49-F238E27FC236}">
                <a16:creationId xmlns:a16="http://schemas.microsoft.com/office/drawing/2014/main" id="{5B73C8BE-0261-4696-91CA-AB4B76EAF821}"/>
              </a:ext>
            </a:extLst>
          </p:cNvPr>
          <p:cNvCxnSpPr>
            <a:cxnSpLocks/>
          </p:cNvCxnSpPr>
          <p:nvPr/>
        </p:nvCxnSpPr>
        <p:spPr>
          <a:xfrm>
            <a:off x="1059662" y="809396"/>
            <a:ext cx="193179" cy="0"/>
          </a:xfrm>
          <a:prstGeom prst="straightConnector1">
            <a:avLst/>
          </a:prstGeom>
          <a:ln>
            <a:solidFill>
              <a:srgbClr val="FFCC66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0" name="Conector recto de flecha 109">
            <a:extLst>
              <a:ext uri="{FF2B5EF4-FFF2-40B4-BE49-F238E27FC236}">
                <a16:creationId xmlns:a16="http://schemas.microsoft.com/office/drawing/2014/main" id="{E2077D64-5043-4228-A164-F8F7837AE851}"/>
              </a:ext>
            </a:extLst>
          </p:cNvPr>
          <p:cNvCxnSpPr>
            <a:cxnSpLocks/>
          </p:cNvCxnSpPr>
          <p:nvPr/>
        </p:nvCxnSpPr>
        <p:spPr>
          <a:xfrm>
            <a:off x="1089732" y="1034748"/>
            <a:ext cx="161446" cy="0"/>
          </a:xfrm>
          <a:prstGeom prst="straightConnector1">
            <a:avLst/>
          </a:prstGeom>
          <a:ln>
            <a:solidFill>
              <a:srgbClr val="FFCC66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1" name="Conector recto 110">
            <a:extLst>
              <a:ext uri="{FF2B5EF4-FFF2-40B4-BE49-F238E27FC236}">
                <a16:creationId xmlns:a16="http://schemas.microsoft.com/office/drawing/2014/main" id="{815D4D64-46CC-4114-8FAE-8DA495F39A55}"/>
              </a:ext>
            </a:extLst>
          </p:cNvPr>
          <p:cNvCxnSpPr/>
          <p:nvPr/>
        </p:nvCxnSpPr>
        <p:spPr>
          <a:xfrm flipV="1">
            <a:off x="1367236" y="2727442"/>
            <a:ext cx="0" cy="225352"/>
          </a:xfrm>
          <a:prstGeom prst="line">
            <a:avLst/>
          </a:prstGeom>
          <a:ln>
            <a:solidFill>
              <a:srgbClr val="889AE4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2" name="Conector recto de flecha 111">
            <a:extLst>
              <a:ext uri="{FF2B5EF4-FFF2-40B4-BE49-F238E27FC236}">
                <a16:creationId xmlns:a16="http://schemas.microsoft.com/office/drawing/2014/main" id="{C3DD1FE1-DFAA-477D-B4F1-118654E61B7F}"/>
              </a:ext>
            </a:extLst>
          </p:cNvPr>
          <p:cNvCxnSpPr>
            <a:cxnSpLocks/>
          </p:cNvCxnSpPr>
          <p:nvPr/>
        </p:nvCxnSpPr>
        <p:spPr>
          <a:xfrm>
            <a:off x="1329827" y="2727442"/>
            <a:ext cx="193179" cy="0"/>
          </a:xfrm>
          <a:prstGeom prst="straightConnector1">
            <a:avLst/>
          </a:prstGeom>
          <a:ln>
            <a:solidFill>
              <a:srgbClr val="889AE4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3" name="Conector recto de flecha 112">
            <a:extLst>
              <a:ext uri="{FF2B5EF4-FFF2-40B4-BE49-F238E27FC236}">
                <a16:creationId xmlns:a16="http://schemas.microsoft.com/office/drawing/2014/main" id="{2545277D-DA8B-44DB-A5FC-73753C39446F}"/>
              </a:ext>
            </a:extLst>
          </p:cNvPr>
          <p:cNvCxnSpPr>
            <a:cxnSpLocks/>
          </p:cNvCxnSpPr>
          <p:nvPr/>
        </p:nvCxnSpPr>
        <p:spPr>
          <a:xfrm>
            <a:off x="1359897" y="2952794"/>
            <a:ext cx="161446" cy="0"/>
          </a:xfrm>
          <a:prstGeom prst="straightConnector1">
            <a:avLst/>
          </a:prstGeom>
          <a:ln>
            <a:solidFill>
              <a:srgbClr val="889AE4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4" name="Conector recto 113">
            <a:extLst>
              <a:ext uri="{FF2B5EF4-FFF2-40B4-BE49-F238E27FC236}">
                <a16:creationId xmlns:a16="http://schemas.microsoft.com/office/drawing/2014/main" id="{2B279289-49F2-4FF1-BE71-E92175BC41F5}"/>
              </a:ext>
            </a:extLst>
          </p:cNvPr>
          <p:cNvCxnSpPr/>
          <p:nvPr/>
        </p:nvCxnSpPr>
        <p:spPr>
          <a:xfrm flipV="1">
            <a:off x="2531017" y="4639703"/>
            <a:ext cx="0" cy="225352"/>
          </a:xfrm>
          <a:prstGeom prst="line">
            <a:avLst/>
          </a:prstGeom>
          <a:ln>
            <a:solidFill>
              <a:srgbClr val="6600CC"/>
            </a:solidFill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5" name="Conector recto de flecha 114">
            <a:extLst>
              <a:ext uri="{FF2B5EF4-FFF2-40B4-BE49-F238E27FC236}">
                <a16:creationId xmlns:a16="http://schemas.microsoft.com/office/drawing/2014/main" id="{E46D6ACB-76F8-43DD-ADC7-B61C4D8A6EBB}"/>
              </a:ext>
            </a:extLst>
          </p:cNvPr>
          <p:cNvCxnSpPr>
            <a:cxnSpLocks/>
          </p:cNvCxnSpPr>
          <p:nvPr/>
        </p:nvCxnSpPr>
        <p:spPr>
          <a:xfrm>
            <a:off x="2493608" y="4639703"/>
            <a:ext cx="193179" cy="0"/>
          </a:xfrm>
          <a:prstGeom prst="straightConnector1">
            <a:avLst/>
          </a:prstGeom>
          <a:ln>
            <a:solidFill>
              <a:srgbClr val="6600CC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16" name="Conector recto de flecha 115">
            <a:extLst>
              <a:ext uri="{FF2B5EF4-FFF2-40B4-BE49-F238E27FC236}">
                <a16:creationId xmlns:a16="http://schemas.microsoft.com/office/drawing/2014/main" id="{26FB4F67-342E-45EC-B71A-54D57ADA1C29}"/>
              </a:ext>
            </a:extLst>
          </p:cNvPr>
          <p:cNvCxnSpPr>
            <a:cxnSpLocks/>
          </p:cNvCxnSpPr>
          <p:nvPr/>
        </p:nvCxnSpPr>
        <p:spPr>
          <a:xfrm>
            <a:off x="2523678" y="4865055"/>
            <a:ext cx="161446" cy="0"/>
          </a:xfrm>
          <a:prstGeom prst="straightConnector1">
            <a:avLst/>
          </a:prstGeom>
          <a:ln>
            <a:solidFill>
              <a:srgbClr val="6600CC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319213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2"/>
          <p:cNvSpPr txBox="1">
            <a:spLocks noGrp="1"/>
          </p:cNvSpPr>
          <p:nvPr>
            <p:ph type="title"/>
          </p:nvPr>
        </p:nvSpPr>
        <p:spPr>
          <a:xfrm>
            <a:off x="1206662" y="707756"/>
            <a:ext cx="6722354" cy="62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3600" b="1">
                <a:solidFill>
                  <a:schemeClr val="accent4"/>
                </a:solidFill>
              </a:rPr>
              <a:t>Diferències cèl·lules eucariotes</a:t>
            </a:r>
            <a:endParaRPr sz="3600">
              <a:solidFill>
                <a:schemeClr val="accent3"/>
              </a:solidFill>
            </a:endParaRPr>
          </a:p>
        </p:txBody>
      </p:sp>
      <p:sp>
        <p:nvSpPr>
          <p:cNvPr id="691" name="Google Shape;691;p12"/>
          <p:cNvSpPr txBox="1">
            <a:spLocks noGrp="1"/>
          </p:cNvSpPr>
          <p:nvPr>
            <p:ph type="sldNum" idx="12"/>
          </p:nvPr>
        </p:nvSpPr>
        <p:spPr>
          <a:xfrm>
            <a:off x="4155979" y="4749900"/>
            <a:ext cx="548700" cy="393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9</a:t>
            </a:fld>
            <a:endParaRPr/>
          </a:p>
        </p:txBody>
      </p:sp>
      <p:grpSp>
        <p:nvGrpSpPr>
          <p:cNvPr id="693" name="Google Shape;693;p12"/>
          <p:cNvGrpSpPr/>
          <p:nvPr/>
        </p:nvGrpSpPr>
        <p:grpSpPr>
          <a:xfrm rot="-5400000">
            <a:off x="3600417" y="-1820824"/>
            <a:ext cx="1552239" cy="3450133"/>
            <a:chOff x="7518171" y="538759"/>
            <a:chExt cx="1871294" cy="4159293"/>
          </a:xfrm>
        </p:grpSpPr>
        <p:sp>
          <p:nvSpPr>
            <p:cNvPr id="694" name="Google Shape;694;p12"/>
            <p:cNvSpPr/>
            <p:nvPr/>
          </p:nvSpPr>
          <p:spPr>
            <a:xfrm rot="-5400000">
              <a:off x="8700295" y="1269433"/>
              <a:ext cx="615167" cy="327362"/>
            </a:xfrm>
            <a:custGeom>
              <a:avLst/>
              <a:gdLst/>
              <a:ahLst/>
              <a:cxnLst/>
              <a:rect l="l" t="t" r="r" b="b"/>
              <a:pathLst>
                <a:path w="1230335" h="654724" extrusionOk="0">
                  <a:moveTo>
                    <a:pt x="239344" y="275941"/>
                  </a:moveTo>
                  <a:cubicBezTo>
                    <a:pt x="183137" y="296397"/>
                    <a:pt x="63539" y="318399"/>
                    <a:pt x="3512" y="328218"/>
                  </a:cubicBezTo>
                  <a:cubicBezTo>
                    <a:pt x="-763" y="328946"/>
                    <a:pt x="1602" y="325946"/>
                    <a:pt x="3057" y="325673"/>
                  </a:cubicBezTo>
                  <a:lnTo>
                    <a:pt x="146" y="309399"/>
                  </a:lnTo>
                  <a:cubicBezTo>
                    <a:pt x="-5402" y="163838"/>
                    <a:pt x="148031" y="78102"/>
                    <a:pt x="284364" y="30370"/>
                  </a:cubicBezTo>
                  <a:cubicBezTo>
                    <a:pt x="333932" y="12914"/>
                    <a:pt x="386682" y="1277"/>
                    <a:pt x="440979" y="4"/>
                  </a:cubicBezTo>
                  <a:cubicBezTo>
                    <a:pt x="442526" y="-87"/>
                    <a:pt x="490274" y="1459"/>
                    <a:pt x="489819" y="3277"/>
                  </a:cubicBezTo>
                  <a:cubicBezTo>
                    <a:pt x="489183" y="5732"/>
                    <a:pt x="473176" y="12823"/>
                    <a:pt x="470629" y="14823"/>
                  </a:cubicBezTo>
                  <a:cubicBezTo>
                    <a:pt x="457259" y="25552"/>
                    <a:pt x="446982" y="39280"/>
                    <a:pt x="439433" y="53736"/>
                  </a:cubicBezTo>
                  <a:cubicBezTo>
                    <a:pt x="425427" y="80648"/>
                    <a:pt x="418424" y="110106"/>
                    <a:pt x="404327" y="137017"/>
                  </a:cubicBezTo>
                  <a:cubicBezTo>
                    <a:pt x="370857" y="200660"/>
                    <a:pt x="313286" y="249029"/>
                    <a:pt x="239344" y="275941"/>
                  </a:cubicBezTo>
                  <a:close/>
                  <a:moveTo>
                    <a:pt x="635885" y="590244"/>
                  </a:moveTo>
                  <a:cubicBezTo>
                    <a:pt x="617331" y="564333"/>
                    <a:pt x="605326" y="535148"/>
                    <a:pt x="586681" y="509327"/>
                  </a:cubicBezTo>
                  <a:cubicBezTo>
                    <a:pt x="542480" y="448139"/>
                    <a:pt x="477087" y="405135"/>
                    <a:pt x="399142" y="385861"/>
                  </a:cubicBezTo>
                  <a:cubicBezTo>
                    <a:pt x="339934" y="371132"/>
                    <a:pt x="217607" y="361676"/>
                    <a:pt x="156398" y="358221"/>
                  </a:cubicBezTo>
                  <a:cubicBezTo>
                    <a:pt x="151942" y="357949"/>
                    <a:pt x="154943" y="360767"/>
                    <a:pt x="156398" y="360858"/>
                  </a:cubicBezTo>
                  <a:lnTo>
                    <a:pt x="156307" y="377769"/>
                  </a:lnTo>
                  <a:cubicBezTo>
                    <a:pt x="176043" y="526511"/>
                    <a:pt x="342936" y="597063"/>
                    <a:pt x="486363" y="630885"/>
                  </a:cubicBezTo>
                  <a:cubicBezTo>
                    <a:pt x="538478" y="643159"/>
                    <a:pt x="592775" y="649251"/>
                    <a:pt x="646708" y="644796"/>
                  </a:cubicBezTo>
                  <a:cubicBezTo>
                    <a:pt x="648254" y="644613"/>
                    <a:pt x="695275" y="637886"/>
                    <a:pt x="694547" y="636158"/>
                  </a:cubicBezTo>
                  <a:cubicBezTo>
                    <a:pt x="693456" y="633703"/>
                    <a:pt x="676448" y="628249"/>
                    <a:pt x="673538" y="626430"/>
                  </a:cubicBezTo>
                  <a:cubicBezTo>
                    <a:pt x="658531" y="616975"/>
                    <a:pt x="645889" y="604064"/>
                    <a:pt x="635885" y="590244"/>
                  </a:cubicBezTo>
                  <a:close/>
                  <a:moveTo>
                    <a:pt x="1212687" y="642613"/>
                  </a:moveTo>
                  <a:cubicBezTo>
                    <a:pt x="1200319" y="632976"/>
                    <a:pt x="1190496" y="620793"/>
                    <a:pt x="1183220" y="608156"/>
                  </a:cubicBezTo>
                  <a:cubicBezTo>
                    <a:pt x="1169486" y="584517"/>
                    <a:pt x="1162028" y="558787"/>
                    <a:pt x="1148204" y="535148"/>
                  </a:cubicBezTo>
                  <a:cubicBezTo>
                    <a:pt x="1115553" y="479234"/>
                    <a:pt x="1062075" y="435866"/>
                    <a:pt x="994863" y="410772"/>
                  </a:cubicBezTo>
                  <a:cubicBezTo>
                    <a:pt x="943749" y="391679"/>
                    <a:pt x="835974" y="369495"/>
                    <a:pt x="781950" y="359494"/>
                  </a:cubicBezTo>
                  <a:cubicBezTo>
                    <a:pt x="777948" y="358767"/>
                    <a:pt x="780313" y="361494"/>
                    <a:pt x="781677" y="361676"/>
                  </a:cubicBezTo>
                  <a:lnTo>
                    <a:pt x="779676" y="375678"/>
                  </a:lnTo>
                  <a:cubicBezTo>
                    <a:pt x="781041" y="501509"/>
                    <a:pt x="921830" y="579607"/>
                    <a:pt x="1045704" y="624430"/>
                  </a:cubicBezTo>
                  <a:cubicBezTo>
                    <a:pt x="1090724" y="640704"/>
                    <a:pt x="1138382" y="652160"/>
                    <a:pt x="1186858" y="654705"/>
                  </a:cubicBezTo>
                  <a:cubicBezTo>
                    <a:pt x="1188222" y="654797"/>
                    <a:pt x="1230787" y="654615"/>
                    <a:pt x="1230332" y="653069"/>
                  </a:cubicBezTo>
                  <a:cubicBezTo>
                    <a:pt x="1229695" y="650978"/>
                    <a:pt x="1215052" y="644432"/>
                    <a:pt x="1212687" y="642613"/>
                  </a:cubicBezTo>
                  <a:close/>
                  <a:moveTo>
                    <a:pt x="918374" y="198569"/>
                  </a:moveTo>
                  <a:cubicBezTo>
                    <a:pt x="938747" y="171930"/>
                    <a:pt x="952754" y="141472"/>
                    <a:pt x="973126" y="114834"/>
                  </a:cubicBezTo>
                  <a:cubicBezTo>
                    <a:pt x="984040" y="100559"/>
                    <a:pt x="997501" y="87285"/>
                    <a:pt x="1013235" y="77830"/>
                  </a:cubicBezTo>
                  <a:cubicBezTo>
                    <a:pt x="1016236" y="76102"/>
                    <a:pt x="1033608" y="70920"/>
                    <a:pt x="1034881" y="68465"/>
                  </a:cubicBezTo>
                  <a:cubicBezTo>
                    <a:pt x="1035790" y="66556"/>
                    <a:pt x="989224" y="57737"/>
                    <a:pt x="987678" y="57555"/>
                  </a:cubicBezTo>
                  <a:cubicBezTo>
                    <a:pt x="934109" y="50827"/>
                    <a:pt x="879448" y="55282"/>
                    <a:pt x="826515" y="66465"/>
                  </a:cubicBezTo>
                  <a:cubicBezTo>
                    <a:pt x="680995" y="97013"/>
                    <a:pt x="509374" y="165566"/>
                    <a:pt x="479360" y="322036"/>
                  </a:cubicBezTo>
                  <a:lnTo>
                    <a:pt x="478269" y="339947"/>
                  </a:lnTo>
                  <a:cubicBezTo>
                    <a:pt x="476814" y="339947"/>
                    <a:pt x="473630" y="342856"/>
                    <a:pt x="478087" y="342765"/>
                  </a:cubicBezTo>
                  <a:cubicBezTo>
                    <a:pt x="539387" y="341311"/>
                    <a:pt x="662260" y="335674"/>
                    <a:pt x="722469" y="322309"/>
                  </a:cubicBezTo>
                  <a:cubicBezTo>
                    <a:pt x="801686" y="304671"/>
                    <a:pt x="869898" y="261666"/>
                    <a:pt x="918374" y="198569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5" name="Google Shape;695;p12"/>
            <p:cNvSpPr/>
            <p:nvPr/>
          </p:nvSpPr>
          <p:spPr>
            <a:xfrm rot="-5400000">
              <a:off x="8346938" y="1453056"/>
              <a:ext cx="1326441" cy="221440"/>
            </a:xfrm>
            <a:custGeom>
              <a:avLst/>
              <a:gdLst/>
              <a:ahLst/>
              <a:cxnLst/>
              <a:rect l="l" t="t" r="r" b="b"/>
              <a:pathLst>
                <a:path w="2652882" h="442879" extrusionOk="0">
                  <a:moveTo>
                    <a:pt x="2651038" y="238103"/>
                  </a:moveTo>
                  <a:cubicBezTo>
                    <a:pt x="2650310" y="239285"/>
                    <a:pt x="2646218" y="244013"/>
                    <a:pt x="2636668" y="245286"/>
                  </a:cubicBezTo>
                  <a:cubicBezTo>
                    <a:pt x="2628938" y="246286"/>
                    <a:pt x="2612384" y="247467"/>
                    <a:pt x="2589920" y="248649"/>
                  </a:cubicBezTo>
                  <a:cubicBezTo>
                    <a:pt x="2462409" y="255468"/>
                    <a:pt x="2138264" y="264015"/>
                    <a:pt x="2130715" y="264287"/>
                  </a:cubicBezTo>
                  <a:cubicBezTo>
                    <a:pt x="2122712" y="264651"/>
                    <a:pt x="1993290" y="265469"/>
                    <a:pt x="1800841" y="265469"/>
                  </a:cubicBezTo>
                  <a:lnTo>
                    <a:pt x="1871872" y="305564"/>
                  </a:lnTo>
                  <a:cubicBezTo>
                    <a:pt x="1888880" y="315656"/>
                    <a:pt x="1906160" y="325203"/>
                    <a:pt x="1923259" y="335113"/>
                  </a:cubicBezTo>
                  <a:cubicBezTo>
                    <a:pt x="1948816" y="350114"/>
                    <a:pt x="1974191" y="365298"/>
                    <a:pt x="2000111" y="379935"/>
                  </a:cubicBezTo>
                  <a:cubicBezTo>
                    <a:pt x="2018483" y="390391"/>
                    <a:pt x="2036855" y="400846"/>
                    <a:pt x="2055773" y="410938"/>
                  </a:cubicBezTo>
                  <a:cubicBezTo>
                    <a:pt x="2062412" y="414120"/>
                    <a:pt x="2065231" y="422121"/>
                    <a:pt x="2061957" y="428849"/>
                  </a:cubicBezTo>
                  <a:cubicBezTo>
                    <a:pt x="2058774" y="435486"/>
                    <a:pt x="2050770" y="438305"/>
                    <a:pt x="2044040" y="435032"/>
                  </a:cubicBezTo>
                  <a:cubicBezTo>
                    <a:pt x="2010843" y="420485"/>
                    <a:pt x="1978283" y="405574"/>
                    <a:pt x="1946633" y="389209"/>
                  </a:cubicBezTo>
                  <a:cubicBezTo>
                    <a:pt x="1930717" y="380936"/>
                    <a:pt x="1914891" y="372389"/>
                    <a:pt x="1899521" y="363297"/>
                  </a:cubicBezTo>
                  <a:cubicBezTo>
                    <a:pt x="1883969" y="354297"/>
                    <a:pt x="1868962" y="344568"/>
                    <a:pt x="1853864" y="334840"/>
                  </a:cubicBezTo>
                  <a:lnTo>
                    <a:pt x="1754456" y="268652"/>
                  </a:lnTo>
                  <a:cubicBezTo>
                    <a:pt x="1753274" y="267924"/>
                    <a:pt x="1753001" y="266470"/>
                    <a:pt x="1752091" y="265469"/>
                  </a:cubicBezTo>
                  <a:cubicBezTo>
                    <a:pt x="1638768" y="265379"/>
                    <a:pt x="1507619" y="264924"/>
                    <a:pt x="1367829" y="263924"/>
                  </a:cubicBezTo>
                  <a:cubicBezTo>
                    <a:pt x="1319717" y="263560"/>
                    <a:pt x="1269331" y="263015"/>
                    <a:pt x="1219672" y="262560"/>
                  </a:cubicBezTo>
                  <a:cubicBezTo>
                    <a:pt x="1222037" y="263833"/>
                    <a:pt x="1224402" y="265015"/>
                    <a:pt x="1225584" y="265742"/>
                  </a:cubicBezTo>
                  <a:lnTo>
                    <a:pt x="1286429" y="301655"/>
                  </a:lnTo>
                  <a:cubicBezTo>
                    <a:pt x="1300981" y="310474"/>
                    <a:pt x="1315624" y="319111"/>
                    <a:pt x="1330085" y="328203"/>
                  </a:cubicBezTo>
                  <a:cubicBezTo>
                    <a:pt x="1339635" y="334204"/>
                    <a:pt x="1349184" y="340295"/>
                    <a:pt x="1358643" y="346568"/>
                  </a:cubicBezTo>
                  <a:cubicBezTo>
                    <a:pt x="1394114" y="370025"/>
                    <a:pt x="1428948" y="394300"/>
                    <a:pt x="1464327" y="418121"/>
                  </a:cubicBezTo>
                  <a:cubicBezTo>
                    <a:pt x="1470603" y="422031"/>
                    <a:pt x="1472512" y="430304"/>
                    <a:pt x="1468511" y="436577"/>
                  </a:cubicBezTo>
                  <a:cubicBezTo>
                    <a:pt x="1464600" y="442851"/>
                    <a:pt x="1456323" y="444760"/>
                    <a:pt x="1450047" y="440851"/>
                  </a:cubicBezTo>
                  <a:cubicBezTo>
                    <a:pt x="1413213" y="419485"/>
                    <a:pt x="1376197" y="398574"/>
                    <a:pt x="1339635" y="376753"/>
                  </a:cubicBezTo>
                  <a:cubicBezTo>
                    <a:pt x="1329903" y="370935"/>
                    <a:pt x="1320263" y="364934"/>
                    <a:pt x="1310622" y="358933"/>
                  </a:cubicBezTo>
                  <a:cubicBezTo>
                    <a:pt x="1296252" y="349750"/>
                    <a:pt x="1282154" y="340295"/>
                    <a:pt x="1267966" y="331022"/>
                  </a:cubicBezTo>
                  <a:lnTo>
                    <a:pt x="1209122" y="291017"/>
                  </a:lnTo>
                  <a:cubicBezTo>
                    <a:pt x="1202301" y="286199"/>
                    <a:pt x="1174561" y="269924"/>
                    <a:pt x="1166285" y="263105"/>
                  </a:cubicBezTo>
                  <a:cubicBezTo>
                    <a:pt x="1165739" y="262651"/>
                    <a:pt x="1165921" y="262469"/>
                    <a:pt x="1165466" y="262014"/>
                  </a:cubicBezTo>
                  <a:cubicBezTo>
                    <a:pt x="1063785" y="260924"/>
                    <a:pt x="961193" y="259469"/>
                    <a:pt x="859602" y="257651"/>
                  </a:cubicBezTo>
                  <a:cubicBezTo>
                    <a:pt x="508082" y="251468"/>
                    <a:pt x="177843" y="241194"/>
                    <a:pt x="12406" y="227920"/>
                  </a:cubicBezTo>
                  <a:cubicBezTo>
                    <a:pt x="5039" y="227375"/>
                    <a:pt x="-509" y="220919"/>
                    <a:pt x="37" y="213555"/>
                  </a:cubicBezTo>
                  <a:cubicBezTo>
                    <a:pt x="583" y="206191"/>
                    <a:pt x="7040" y="200645"/>
                    <a:pt x="14407" y="201190"/>
                  </a:cubicBezTo>
                  <a:cubicBezTo>
                    <a:pt x="145829" y="210464"/>
                    <a:pt x="381207" y="216010"/>
                    <a:pt x="648508" y="220101"/>
                  </a:cubicBezTo>
                  <a:cubicBezTo>
                    <a:pt x="744187" y="221556"/>
                    <a:pt x="843868" y="222738"/>
                    <a:pt x="944458" y="223829"/>
                  </a:cubicBezTo>
                  <a:cubicBezTo>
                    <a:pt x="960375" y="202372"/>
                    <a:pt x="977109" y="181097"/>
                    <a:pt x="997118" y="161277"/>
                  </a:cubicBezTo>
                  <a:cubicBezTo>
                    <a:pt x="1019856" y="138729"/>
                    <a:pt x="1044776" y="117182"/>
                    <a:pt x="1071788" y="97362"/>
                  </a:cubicBezTo>
                  <a:cubicBezTo>
                    <a:pt x="1092615" y="82178"/>
                    <a:pt x="1114716" y="67995"/>
                    <a:pt x="1137454" y="54630"/>
                  </a:cubicBezTo>
                  <a:cubicBezTo>
                    <a:pt x="1170923" y="34992"/>
                    <a:pt x="1206121" y="17627"/>
                    <a:pt x="1241409" y="1443"/>
                  </a:cubicBezTo>
                  <a:cubicBezTo>
                    <a:pt x="1248048" y="-1921"/>
                    <a:pt x="1256143" y="807"/>
                    <a:pt x="1259417" y="7444"/>
                  </a:cubicBezTo>
                  <a:cubicBezTo>
                    <a:pt x="1262691" y="13990"/>
                    <a:pt x="1260054" y="22081"/>
                    <a:pt x="1253415" y="25354"/>
                  </a:cubicBezTo>
                  <a:cubicBezTo>
                    <a:pt x="1213306" y="46993"/>
                    <a:pt x="1174106" y="71086"/>
                    <a:pt x="1136544" y="96452"/>
                  </a:cubicBezTo>
                  <a:cubicBezTo>
                    <a:pt x="1123902" y="104999"/>
                    <a:pt x="1111533" y="113636"/>
                    <a:pt x="1099255" y="122364"/>
                  </a:cubicBezTo>
                  <a:cubicBezTo>
                    <a:pt x="1086886" y="131183"/>
                    <a:pt x="1074698" y="140002"/>
                    <a:pt x="1062875" y="149094"/>
                  </a:cubicBezTo>
                  <a:cubicBezTo>
                    <a:pt x="1032134" y="172551"/>
                    <a:pt x="1004849" y="197826"/>
                    <a:pt x="980111" y="224193"/>
                  </a:cubicBezTo>
                  <a:cubicBezTo>
                    <a:pt x="1067513" y="225102"/>
                    <a:pt x="1155280" y="225920"/>
                    <a:pt x="1241136" y="226647"/>
                  </a:cubicBezTo>
                  <a:cubicBezTo>
                    <a:pt x="1306165" y="227193"/>
                    <a:pt x="1369830" y="227829"/>
                    <a:pt x="1431858" y="228375"/>
                  </a:cubicBezTo>
                  <a:cubicBezTo>
                    <a:pt x="1457505" y="217465"/>
                    <a:pt x="1481698" y="206463"/>
                    <a:pt x="1503799" y="195644"/>
                  </a:cubicBezTo>
                  <a:cubicBezTo>
                    <a:pt x="1537359" y="179279"/>
                    <a:pt x="1567373" y="162914"/>
                    <a:pt x="1595931" y="147367"/>
                  </a:cubicBezTo>
                  <a:cubicBezTo>
                    <a:pt x="1612757" y="138184"/>
                    <a:pt x="1629037" y="129365"/>
                    <a:pt x="1645135" y="120910"/>
                  </a:cubicBezTo>
                  <a:cubicBezTo>
                    <a:pt x="1670510" y="107454"/>
                    <a:pt x="1695521" y="94907"/>
                    <a:pt x="1721078" y="83269"/>
                  </a:cubicBezTo>
                  <a:cubicBezTo>
                    <a:pt x="1747544" y="71177"/>
                    <a:pt x="1774738" y="60358"/>
                    <a:pt x="1804024" y="50721"/>
                  </a:cubicBezTo>
                  <a:cubicBezTo>
                    <a:pt x="1810936" y="48175"/>
                    <a:pt x="1818667" y="51721"/>
                    <a:pt x="1821213" y="58722"/>
                  </a:cubicBezTo>
                  <a:cubicBezTo>
                    <a:pt x="1823669" y="65631"/>
                    <a:pt x="1820122" y="73359"/>
                    <a:pt x="1813210" y="75905"/>
                  </a:cubicBezTo>
                  <a:cubicBezTo>
                    <a:pt x="1778103" y="89815"/>
                    <a:pt x="1746635" y="105908"/>
                    <a:pt x="1715439" y="122819"/>
                  </a:cubicBezTo>
                  <a:cubicBezTo>
                    <a:pt x="1694248" y="134274"/>
                    <a:pt x="1673329" y="146276"/>
                    <a:pt x="1651592" y="158368"/>
                  </a:cubicBezTo>
                  <a:cubicBezTo>
                    <a:pt x="1637495" y="166096"/>
                    <a:pt x="1623125" y="173915"/>
                    <a:pt x="1608300" y="181643"/>
                  </a:cubicBezTo>
                  <a:cubicBezTo>
                    <a:pt x="1587291" y="192553"/>
                    <a:pt x="1565190" y="203372"/>
                    <a:pt x="1541543" y="214101"/>
                  </a:cubicBezTo>
                  <a:cubicBezTo>
                    <a:pt x="1530265" y="219192"/>
                    <a:pt x="1517896" y="224102"/>
                    <a:pt x="1505891" y="229102"/>
                  </a:cubicBezTo>
                  <a:cubicBezTo>
                    <a:pt x="1536268" y="229375"/>
                    <a:pt x="1567736" y="229648"/>
                    <a:pt x="1596749" y="229921"/>
                  </a:cubicBezTo>
                  <a:cubicBezTo>
                    <a:pt x="1896883" y="232466"/>
                    <a:pt x="2119074" y="233739"/>
                    <a:pt x="2129624" y="233375"/>
                  </a:cubicBezTo>
                  <a:cubicBezTo>
                    <a:pt x="2137263" y="233194"/>
                    <a:pt x="2461135" y="227920"/>
                    <a:pt x="2588647" y="222465"/>
                  </a:cubicBezTo>
                  <a:cubicBezTo>
                    <a:pt x="2610202" y="221556"/>
                    <a:pt x="2626027" y="220647"/>
                    <a:pt x="2633485" y="219737"/>
                  </a:cubicBezTo>
                  <a:cubicBezTo>
                    <a:pt x="2634031" y="219737"/>
                    <a:pt x="2634758" y="219556"/>
                    <a:pt x="2635213" y="219556"/>
                  </a:cubicBezTo>
                  <a:cubicBezTo>
                    <a:pt x="2638851" y="218101"/>
                    <a:pt x="2643126" y="218283"/>
                    <a:pt x="2646764" y="220465"/>
                  </a:cubicBezTo>
                  <a:cubicBezTo>
                    <a:pt x="2652766" y="224193"/>
                    <a:pt x="2654676" y="232102"/>
                    <a:pt x="2651038" y="2381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" name="Google Shape;696;p12"/>
            <p:cNvSpPr/>
            <p:nvPr/>
          </p:nvSpPr>
          <p:spPr>
            <a:xfrm rot="-5400000">
              <a:off x="8728835" y="592646"/>
              <a:ext cx="395618" cy="287844"/>
            </a:xfrm>
            <a:custGeom>
              <a:avLst/>
              <a:gdLst/>
              <a:ahLst/>
              <a:cxnLst/>
              <a:rect l="l" t="t" r="r" b="b"/>
              <a:pathLst>
                <a:path w="791237" h="575688" extrusionOk="0">
                  <a:moveTo>
                    <a:pt x="30239" y="484446"/>
                  </a:moveTo>
                  <a:cubicBezTo>
                    <a:pt x="-24786" y="446988"/>
                    <a:pt x="10867" y="355252"/>
                    <a:pt x="17143" y="289518"/>
                  </a:cubicBezTo>
                  <a:cubicBezTo>
                    <a:pt x="23509" y="223238"/>
                    <a:pt x="-9870" y="143594"/>
                    <a:pt x="27329" y="80861"/>
                  </a:cubicBezTo>
                  <a:cubicBezTo>
                    <a:pt x="38424" y="62313"/>
                    <a:pt x="57979" y="50130"/>
                    <a:pt x="76350" y="35947"/>
                  </a:cubicBezTo>
                  <a:cubicBezTo>
                    <a:pt x="98724" y="18673"/>
                    <a:pt x="119006" y="4671"/>
                    <a:pt x="151930" y="1034"/>
                  </a:cubicBezTo>
                  <a:cubicBezTo>
                    <a:pt x="183945" y="-2421"/>
                    <a:pt x="215686" y="2671"/>
                    <a:pt x="241243" y="17945"/>
                  </a:cubicBezTo>
                  <a:cubicBezTo>
                    <a:pt x="252793" y="24946"/>
                    <a:pt x="265890" y="41493"/>
                    <a:pt x="281261" y="43311"/>
                  </a:cubicBezTo>
                  <a:cubicBezTo>
                    <a:pt x="301178" y="45766"/>
                    <a:pt x="326553" y="27037"/>
                    <a:pt x="343379" y="20855"/>
                  </a:cubicBezTo>
                  <a:cubicBezTo>
                    <a:pt x="383124" y="6307"/>
                    <a:pt x="428417" y="11126"/>
                    <a:pt x="460795" y="34583"/>
                  </a:cubicBezTo>
                  <a:cubicBezTo>
                    <a:pt x="503996" y="65950"/>
                    <a:pt x="482078" y="122592"/>
                    <a:pt x="525733" y="149595"/>
                  </a:cubicBezTo>
                  <a:cubicBezTo>
                    <a:pt x="577029" y="181325"/>
                    <a:pt x="651880" y="152322"/>
                    <a:pt x="685077" y="209601"/>
                  </a:cubicBezTo>
                  <a:cubicBezTo>
                    <a:pt x="702994" y="240695"/>
                    <a:pt x="699811" y="274334"/>
                    <a:pt x="689170" y="306519"/>
                  </a:cubicBezTo>
                  <a:cubicBezTo>
                    <a:pt x="682621" y="326158"/>
                    <a:pt x="665705" y="355252"/>
                    <a:pt x="675437" y="375799"/>
                  </a:cubicBezTo>
                  <a:cubicBezTo>
                    <a:pt x="694627" y="416439"/>
                    <a:pt x="787486" y="414894"/>
                    <a:pt x="791124" y="463444"/>
                  </a:cubicBezTo>
                  <a:cubicBezTo>
                    <a:pt x="794671" y="511904"/>
                    <a:pt x="714090" y="534633"/>
                    <a:pt x="666523" y="548907"/>
                  </a:cubicBezTo>
                  <a:cubicBezTo>
                    <a:pt x="380305" y="634461"/>
                    <a:pt x="35514" y="487992"/>
                    <a:pt x="30239" y="484446"/>
                  </a:cubicBezTo>
                  <a:lnTo>
                    <a:pt x="30239" y="484446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" name="Google Shape;697;p12"/>
            <p:cNvSpPr/>
            <p:nvPr/>
          </p:nvSpPr>
          <p:spPr>
            <a:xfrm rot="-5400000">
              <a:off x="8772382" y="644242"/>
              <a:ext cx="307800" cy="228024"/>
            </a:xfrm>
            <a:custGeom>
              <a:avLst/>
              <a:gdLst/>
              <a:ahLst/>
              <a:cxnLst/>
              <a:rect l="l" t="t" r="r" b="b"/>
              <a:pathLst>
                <a:path w="615599" h="456047" extrusionOk="0">
                  <a:moveTo>
                    <a:pt x="589059" y="336977"/>
                  </a:moveTo>
                  <a:cubicBezTo>
                    <a:pt x="593880" y="342160"/>
                    <a:pt x="593516" y="350342"/>
                    <a:pt x="588241" y="355070"/>
                  </a:cubicBezTo>
                  <a:cubicBezTo>
                    <a:pt x="584330" y="358707"/>
                    <a:pt x="578691" y="359434"/>
                    <a:pt x="574144" y="357252"/>
                  </a:cubicBezTo>
                  <a:cubicBezTo>
                    <a:pt x="574235" y="357161"/>
                    <a:pt x="574235" y="357070"/>
                    <a:pt x="574235" y="356797"/>
                  </a:cubicBezTo>
                  <a:cubicBezTo>
                    <a:pt x="574326" y="355707"/>
                    <a:pt x="573416" y="355616"/>
                    <a:pt x="571961" y="355979"/>
                  </a:cubicBezTo>
                  <a:cubicBezTo>
                    <a:pt x="571324" y="355525"/>
                    <a:pt x="570688" y="354979"/>
                    <a:pt x="570142" y="354343"/>
                  </a:cubicBezTo>
                  <a:cubicBezTo>
                    <a:pt x="570506" y="354706"/>
                    <a:pt x="571142" y="355434"/>
                    <a:pt x="571779" y="356070"/>
                  </a:cubicBezTo>
                  <a:cubicBezTo>
                    <a:pt x="569142" y="356889"/>
                    <a:pt x="564867" y="359434"/>
                    <a:pt x="561775" y="360616"/>
                  </a:cubicBezTo>
                  <a:cubicBezTo>
                    <a:pt x="551407" y="364889"/>
                    <a:pt x="540583" y="370708"/>
                    <a:pt x="536400" y="372345"/>
                  </a:cubicBezTo>
                  <a:cubicBezTo>
                    <a:pt x="519574" y="378891"/>
                    <a:pt x="504477" y="380436"/>
                    <a:pt x="490561" y="378072"/>
                  </a:cubicBezTo>
                  <a:cubicBezTo>
                    <a:pt x="475555" y="375618"/>
                    <a:pt x="461821" y="368253"/>
                    <a:pt x="448815" y="356797"/>
                  </a:cubicBezTo>
                  <a:cubicBezTo>
                    <a:pt x="439265" y="348342"/>
                    <a:pt x="434081" y="338887"/>
                    <a:pt x="430898" y="328976"/>
                  </a:cubicBezTo>
                  <a:cubicBezTo>
                    <a:pt x="428169" y="320612"/>
                    <a:pt x="427260" y="311793"/>
                    <a:pt x="426169" y="302883"/>
                  </a:cubicBezTo>
                  <a:cubicBezTo>
                    <a:pt x="425168" y="294155"/>
                    <a:pt x="424440" y="285154"/>
                    <a:pt x="419075" y="277153"/>
                  </a:cubicBezTo>
                  <a:cubicBezTo>
                    <a:pt x="416255" y="273062"/>
                    <a:pt x="412435" y="270153"/>
                    <a:pt x="408160" y="267516"/>
                  </a:cubicBezTo>
                  <a:cubicBezTo>
                    <a:pt x="394882" y="259515"/>
                    <a:pt x="377601" y="255606"/>
                    <a:pt x="361958" y="249605"/>
                  </a:cubicBezTo>
                  <a:cubicBezTo>
                    <a:pt x="348043" y="244332"/>
                    <a:pt x="335310" y="237604"/>
                    <a:pt x="325487" y="227876"/>
                  </a:cubicBezTo>
                  <a:cubicBezTo>
                    <a:pt x="319666" y="222057"/>
                    <a:pt x="315483" y="215693"/>
                    <a:pt x="312482" y="209146"/>
                  </a:cubicBezTo>
                  <a:cubicBezTo>
                    <a:pt x="308207" y="199600"/>
                    <a:pt x="306297" y="189417"/>
                    <a:pt x="304478" y="179416"/>
                  </a:cubicBezTo>
                  <a:cubicBezTo>
                    <a:pt x="302932" y="170506"/>
                    <a:pt x="302113" y="161414"/>
                    <a:pt x="294292" y="154596"/>
                  </a:cubicBezTo>
                  <a:cubicBezTo>
                    <a:pt x="284742" y="146322"/>
                    <a:pt x="271645" y="144049"/>
                    <a:pt x="258093" y="142231"/>
                  </a:cubicBezTo>
                  <a:cubicBezTo>
                    <a:pt x="240813" y="139776"/>
                    <a:pt x="222714" y="138503"/>
                    <a:pt x="207071" y="133594"/>
                  </a:cubicBezTo>
                  <a:cubicBezTo>
                    <a:pt x="196884" y="130411"/>
                    <a:pt x="187517" y="125865"/>
                    <a:pt x="179695" y="118956"/>
                  </a:cubicBezTo>
                  <a:cubicBezTo>
                    <a:pt x="171873" y="112137"/>
                    <a:pt x="167781" y="104500"/>
                    <a:pt x="165870" y="96499"/>
                  </a:cubicBezTo>
                  <a:cubicBezTo>
                    <a:pt x="164324" y="90044"/>
                    <a:pt x="164233" y="83316"/>
                    <a:pt x="164415" y="76588"/>
                  </a:cubicBezTo>
                  <a:cubicBezTo>
                    <a:pt x="164597" y="70860"/>
                    <a:pt x="165598" y="64950"/>
                    <a:pt x="163324" y="59677"/>
                  </a:cubicBezTo>
                  <a:cubicBezTo>
                    <a:pt x="160686" y="53767"/>
                    <a:pt x="155230" y="49221"/>
                    <a:pt x="148863" y="45039"/>
                  </a:cubicBezTo>
                  <a:cubicBezTo>
                    <a:pt x="137222" y="37402"/>
                    <a:pt x="122942" y="31311"/>
                    <a:pt x="111482" y="25492"/>
                  </a:cubicBezTo>
                  <a:cubicBezTo>
                    <a:pt x="104843" y="22310"/>
                    <a:pt x="101933" y="14309"/>
                    <a:pt x="105207" y="7672"/>
                  </a:cubicBezTo>
                  <a:cubicBezTo>
                    <a:pt x="108390" y="944"/>
                    <a:pt x="116394" y="-1875"/>
                    <a:pt x="123034" y="1308"/>
                  </a:cubicBezTo>
                  <a:cubicBezTo>
                    <a:pt x="138131" y="8126"/>
                    <a:pt x="157322" y="15400"/>
                    <a:pt x="171237" y="25401"/>
                  </a:cubicBezTo>
                  <a:cubicBezTo>
                    <a:pt x="179786" y="31492"/>
                    <a:pt x="186425" y="38766"/>
                    <a:pt x="190518" y="47039"/>
                  </a:cubicBezTo>
                  <a:cubicBezTo>
                    <a:pt x="193793" y="53767"/>
                    <a:pt x="194883" y="61041"/>
                    <a:pt x="195248" y="68405"/>
                  </a:cubicBezTo>
                  <a:cubicBezTo>
                    <a:pt x="195520" y="75224"/>
                    <a:pt x="194702" y="82225"/>
                    <a:pt x="196521" y="88589"/>
                  </a:cubicBezTo>
                  <a:cubicBezTo>
                    <a:pt x="197066" y="90680"/>
                    <a:pt x="198340" y="92589"/>
                    <a:pt x="200523" y="94408"/>
                  </a:cubicBezTo>
                  <a:cubicBezTo>
                    <a:pt x="210436" y="102409"/>
                    <a:pt x="223987" y="104045"/>
                    <a:pt x="237902" y="105500"/>
                  </a:cubicBezTo>
                  <a:cubicBezTo>
                    <a:pt x="255365" y="107409"/>
                    <a:pt x="273555" y="108318"/>
                    <a:pt x="289471" y="112955"/>
                  </a:cubicBezTo>
                  <a:cubicBezTo>
                    <a:pt x="299840" y="115955"/>
                    <a:pt x="309298" y="120683"/>
                    <a:pt x="317483" y="127411"/>
                  </a:cubicBezTo>
                  <a:cubicBezTo>
                    <a:pt x="324123" y="133048"/>
                    <a:pt x="328670" y="139230"/>
                    <a:pt x="332127" y="145958"/>
                  </a:cubicBezTo>
                  <a:cubicBezTo>
                    <a:pt x="336856" y="155323"/>
                    <a:pt x="338857" y="165597"/>
                    <a:pt x="340767" y="176143"/>
                  </a:cubicBezTo>
                  <a:cubicBezTo>
                    <a:pt x="342404" y="185235"/>
                    <a:pt x="343495" y="194690"/>
                    <a:pt x="351135" y="202419"/>
                  </a:cubicBezTo>
                  <a:cubicBezTo>
                    <a:pt x="359230" y="210601"/>
                    <a:pt x="370871" y="214965"/>
                    <a:pt x="382695" y="219329"/>
                  </a:cubicBezTo>
                  <a:cubicBezTo>
                    <a:pt x="398065" y="225057"/>
                    <a:pt x="413800" y="230239"/>
                    <a:pt x="426351" y="238331"/>
                  </a:cubicBezTo>
                  <a:cubicBezTo>
                    <a:pt x="434809" y="243786"/>
                    <a:pt x="441994" y="250332"/>
                    <a:pt x="447269" y="258697"/>
                  </a:cubicBezTo>
                  <a:cubicBezTo>
                    <a:pt x="454363" y="269789"/>
                    <a:pt x="457001" y="281608"/>
                    <a:pt x="458183" y="293610"/>
                  </a:cubicBezTo>
                  <a:cubicBezTo>
                    <a:pt x="459093" y="302429"/>
                    <a:pt x="459093" y="311248"/>
                    <a:pt x="461457" y="319703"/>
                  </a:cubicBezTo>
                  <a:cubicBezTo>
                    <a:pt x="462913" y="324704"/>
                    <a:pt x="465186" y="329522"/>
                    <a:pt x="469824" y="333977"/>
                  </a:cubicBezTo>
                  <a:cubicBezTo>
                    <a:pt x="477919" y="341705"/>
                    <a:pt x="486377" y="347069"/>
                    <a:pt x="496018" y="349069"/>
                  </a:cubicBezTo>
                  <a:cubicBezTo>
                    <a:pt x="505204" y="350979"/>
                    <a:pt x="515390" y="350070"/>
                    <a:pt x="526850" y="346160"/>
                  </a:cubicBezTo>
                  <a:cubicBezTo>
                    <a:pt x="533125" y="343978"/>
                    <a:pt x="554135" y="333614"/>
                    <a:pt x="567413" y="331431"/>
                  </a:cubicBezTo>
                  <a:cubicBezTo>
                    <a:pt x="577509" y="329795"/>
                    <a:pt x="585148" y="332522"/>
                    <a:pt x="589059" y="336977"/>
                  </a:cubicBezTo>
                  <a:close/>
                  <a:moveTo>
                    <a:pt x="571779" y="356070"/>
                  </a:moveTo>
                  <a:cubicBezTo>
                    <a:pt x="572780" y="356980"/>
                    <a:pt x="573780" y="357798"/>
                    <a:pt x="574144" y="357252"/>
                  </a:cubicBezTo>
                  <a:cubicBezTo>
                    <a:pt x="573416" y="356889"/>
                    <a:pt x="572689" y="356525"/>
                    <a:pt x="571961" y="355979"/>
                  </a:cubicBezTo>
                  <a:lnTo>
                    <a:pt x="571779" y="356070"/>
                  </a:lnTo>
                  <a:close/>
                  <a:moveTo>
                    <a:pt x="577690" y="416895"/>
                  </a:moveTo>
                  <a:cubicBezTo>
                    <a:pt x="579873" y="421077"/>
                    <a:pt x="579873" y="425714"/>
                    <a:pt x="576417" y="430532"/>
                  </a:cubicBezTo>
                  <a:cubicBezTo>
                    <a:pt x="575599" y="431714"/>
                    <a:pt x="573962" y="433351"/>
                    <a:pt x="571324" y="434715"/>
                  </a:cubicBezTo>
                  <a:cubicBezTo>
                    <a:pt x="569778" y="435533"/>
                    <a:pt x="566140" y="436624"/>
                    <a:pt x="564594" y="437260"/>
                  </a:cubicBezTo>
                  <a:lnTo>
                    <a:pt x="549133" y="442624"/>
                  </a:lnTo>
                  <a:cubicBezTo>
                    <a:pt x="542584" y="444625"/>
                    <a:pt x="536036" y="446534"/>
                    <a:pt x="529396" y="448261"/>
                  </a:cubicBezTo>
                  <a:cubicBezTo>
                    <a:pt x="522757" y="449989"/>
                    <a:pt x="515936" y="451534"/>
                    <a:pt x="509024" y="452807"/>
                  </a:cubicBezTo>
                  <a:cubicBezTo>
                    <a:pt x="479101" y="458353"/>
                    <a:pt x="448088" y="456898"/>
                    <a:pt x="422531" y="447534"/>
                  </a:cubicBezTo>
                  <a:cubicBezTo>
                    <a:pt x="401703" y="439806"/>
                    <a:pt x="384605" y="426714"/>
                    <a:pt x="373691" y="408166"/>
                  </a:cubicBezTo>
                  <a:cubicBezTo>
                    <a:pt x="362049" y="388528"/>
                    <a:pt x="360139" y="363616"/>
                    <a:pt x="349771" y="342705"/>
                  </a:cubicBezTo>
                  <a:cubicBezTo>
                    <a:pt x="345132" y="333431"/>
                    <a:pt x="338129" y="325340"/>
                    <a:pt x="325851" y="319885"/>
                  </a:cubicBezTo>
                  <a:cubicBezTo>
                    <a:pt x="312664" y="313884"/>
                    <a:pt x="298020" y="313339"/>
                    <a:pt x="283196" y="313339"/>
                  </a:cubicBezTo>
                  <a:cubicBezTo>
                    <a:pt x="265369" y="313430"/>
                    <a:pt x="247271" y="314521"/>
                    <a:pt x="230172" y="312521"/>
                  </a:cubicBezTo>
                  <a:cubicBezTo>
                    <a:pt x="212346" y="310338"/>
                    <a:pt x="195611" y="305065"/>
                    <a:pt x="180786" y="293428"/>
                  </a:cubicBezTo>
                  <a:cubicBezTo>
                    <a:pt x="166689" y="282245"/>
                    <a:pt x="160960" y="269698"/>
                    <a:pt x="159413" y="256333"/>
                  </a:cubicBezTo>
                  <a:cubicBezTo>
                    <a:pt x="157867" y="243695"/>
                    <a:pt x="160777" y="230058"/>
                    <a:pt x="162960" y="216602"/>
                  </a:cubicBezTo>
                  <a:cubicBezTo>
                    <a:pt x="164415" y="208146"/>
                    <a:pt x="165962" y="199691"/>
                    <a:pt x="162233" y="191963"/>
                  </a:cubicBezTo>
                  <a:cubicBezTo>
                    <a:pt x="159686" y="186599"/>
                    <a:pt x="154593" y="183053"/>
                    <a:pt x="148772" y="179871"/>
                  </a:cubicBezTo>
                  <a:cubicBezTo>
                    <a:pt x="129127" y="168779"/>
                    <a:pt x="102660" y="161869"/>
                    <a:pt x="87290" y="147504"/>
                  </a:cubicBezTo>
                  <a:cubicBezTo>
                    <a:pt x="78832" y="139503"/>
                    <a:pt x="73921" y="131593"/>
                    <a:pt x="71010" y="123502"/>
                  </a:cubicBezTo>
                  <a:cubicBezTo>
                    <a:pt x="68191" y="115410"/>
                    <a:pt x="67190" y="107227"/>
                    <a:pt x="66826" y="98863"/>
                  </a:cubicBezTo>
                  <a:cubicBezTo>
                    <a:pt x="66463" y="90225"/>
                    <a:pt x="66917" y="81407"/>
                    <a:pt x="63461" y="72224"/>
                  </a:cubicBezTo>
                  <a:cubicBezTo>
                    <a:pt x="60733" y="65314"/>
                    <a:pt x="64098" y="57495"/>
                    <a:pt x="71010" y="54767"/>
                  </a:cubicBezTo>
                  <a:cubicBezTo>
                    <a:pt x="77922" y="52040"/>
                    <a:pt x="85744" y="55495"/>
                    <a:pt x="88381" y="62314"/>
                  </a:cubicBezTo>
                  <a:cubicBezTo>
                    <a:pt x="95111" y="78224"/>
                    <a:pt x="93111" y="93589"/>
                    <a:pt x="96476" y="108227"/>
                  </a:cubicBezTo>
                  <a:cubicBezTo>
                    <a:pt x="97841" y="114228"/>
                    <a:pt x="100842" y="119865"/>
                    <a:pt x="107208" y="125411"/>
                  </a:cubicBezTo>
                  <a:cubicBezTo>
                    <a:pt x="114757" y="131957"/>
                    <a:pt x="125489" y="135776"/>
                    <a:pt x="136221" y="139867"/>
                  </a:cubicBezTo>
                  <a:cubicBezTo>
                    <a:pt x="149773" y="145049"/>
                    <a:pt x="163415" y="150232"/>
                    <a:pt x="173965" y="157505"/>
                  </a:cubicBezTo>
                  <a:cubicBezTo>
                    <a:pt x="181605" y="162778"/>
                    <a:pt x="187699" y="169324"/>
                    <a:pt x="191791" y="177234"/>
                  </a:cubicBezTo>
                  <a:cubicBezTo>
                    <a:pt x="197794" y="188690"/>
                    <a:pt x="198703" y="201146"/>
                    <a:pt x="197612" y="213874"/>
                  </a:cubicBezTo>
                  <a:cubicBezTo>
                    <a:pt x="196430" y="226694"/>
                    <a:pt x="192337" y="239786"/>
                    <a:pt x="194065" y="251878"/>
                  </a:cubicBezTo>
                  <a:cubicBezTo>
                    <a:pt x="194792" y="256788"/>
                    <a:pt x="197248" y="261243"/>
                    <a:pt x="202615" y="265334"/>
                  </a:cubicBezTo>
                  <a:cubicBezTo>
                    <a:pt x="212073" y="272607"/>
                    <a:pt x="222987" y="275335"/>
                    <a:pt x="234265" y="276608"/>
                  </a:cubicBezTo>
                  <a:cubicBezTo>
                    <a:pt x="250090" y="278335"/>
                    <a:pt x="266825" y="277062"/>
                    <a:pt x="283286" y="277153"/>
                  </a:cubicBezTo>
                  <a:cubicBezTo>
                    <a:pt x="303386" y="277335"/>
                    <a:pt x="323032" y="279335"/>
                    <a:pt x="340676" y="287609"/>
                  </a:cubicBezTo>
                  <a:cubicBezTo>
                    <a:pt x="356046" y="294791"/>
                    <a:pt x="366505" y="304429"/>
                    <a:pt x="373872" y="315339"/>
                  </a:cubicBezTo>
                  <a:cubicBezTo>
                    <a:pt x="382604" y="328158"/>
                    <a:pt x="387151" y="342978"/>
                    <a:pt x="390971" y="357889"/>
                  </a:cubicBezTo>
                  <a:cubicBezTo>
                    <a:pt x="393972" y="369708"/>
                    <a:pt x="396337" y="381618"/>
                    <a:pt x="402067" y="391983"/>
                  </a:cubicBezTo>
                  <a:cubicBezTo>
                    <a:pt x="410616" y="407621"/>
                    <a:pt x="426260" y="417258"/>
                    <a:pt x="444631" y="422349"/>
                  </a:cubicBezTo>
                  <a:cubicBezTo>
                    <a:pt x="463003" y="427350"/>
                    <a:pt x="483922" y="428077"/>
                    <a:pt x="504477" y="425077"/>
                  </a:cubicBezTo>
                  <a:cubicBezTo>
                    <a:pt x="510751" y="424168"/>
                    <a:pt x="516845" y="423077"/>
                    <a:pt x="523030" y="421713"/>
                  </a:cubicBezTo>
                  <a:cubicBezTo>
                    <a:pt x="529305" y="420258"/>
                    <a:pt x="535581" y="418713"/>
                    <a:pt x="541766" y="417076"/>
                  </a:cubicBezTo>
                  <a:lnTo>
                    <a:pt x="555045" y="413076"/>
                  </a:lnTo>
                  <a:cubicBezTo>
                    <a:pt x="555408" y="412985"/>
                    <a:pt x="556045" y="412894"/>
                    <a:pt x="556772" y="412803"/>
                  </a:cubicBezTo>
                  <a:lnTo>
                    <a:pt x="556409" y="413440"/>
                  </a:lnTo>
                  <a:cubicBezTo>
                    <a:pt x="556682" y="413258"/>
                    <a:pt x="556863" y="412985"/>
                    <a:pt x="557136" y="412803"/>
                  </a:cubicBezTo>
                  <a:cubicBezTo>
                    <a:pt x="558774" y="412712"/>
                    <a:pt x="560592" y="412531"/>
                    <a:pt x="560229" y="411439"/>
                  </a:cubicBezTo>
                  <a:cubicBezTo>
                    <a:pt x="560138" y="411258"/>
                    <a:pt x="560047" y="410985"/>
                    <a:pt x="559955" y="410894"/>
                  </a:cubicBezTo>
                  <a:cubicBezTo>
                    <a:pt x="562684" y="409439"/>
                    <a:pt x="566049" y="409075"/>
                    <a:pt x="569233" y="409985"/>
                  </a:cubicBezTo>
                  <a:cubicBezTo>
                    <a:pt x="574780" y="411439"/>
                    <a:pt x="576691" y="414894"/>
                    <a:pt x="577690" y="416895"/>
                  </a:cubicBezTo>
                  <a:close/>
                  <a:moveTo>
                    <a:pt x="558955" y="433260"/>
                  </a:moveTo>
                  <a:cubicBezTo>
                    <a:pt x="558500" y="432987"/>
                    <a:pt x="558046" y="432624"/>
                    <a:pt x="557682" y="432351"/>
                  </a:cubicBezTo>
                  <a:lnTo>
                    <a:pt x="558137" y="432714"/>
                  </a:lnTo>
                  <a:lnTo>
                    <a:pt x="558955" y="433260"/>
                  </a:lnTo>
                  <a:close/>
                  <a:moveTo>
                    <a:pt x="559955" y="410894"/>
                  </a:moveTo>
                  <a:cubicBezTo>
                    <a:pt x="559137" y="409712"/>
                    <a:pt x="557955" y="411076"/>
                    <a:pt x="556772" y="412803"/>
                  </a:cubicBezTo>
                  <a:lnTo>
                    <a:pt x="557136" y="412803"/>
                  </a:lnTo>
                  <a:cubicBezTo>
                    <a:pt x="557955" y="412076"/>
                    <a:pt x="558865" y="411349"/>
                    <a:pt x="559955" y="410894"/>
                  </a:cubicBezTo>
                  <a:close/>
                  <a:moveTo>
                    <a:pt x="257093" y="350979"/>
                  </a:moveTo>
                  <a:cubicBezTo>
                    <a:pt x="249908" y="349433"/>
                    <a:pt x="240904" y="349706"/>
                    <a:pt x="234720" y="349342"/>
                  </a:cubicBezTo>
                  <a:cubicBezTo>
                    <a:pt x="222896" y="348888"/>
                    <a:pt x="208435" y="349251"/>
                    <a:pt x="195248" y="347433"/>
                  </a:cubicBezTo>
                  <a:cubicBezTo>
                    <a:pt x="188244" y="346524"/>
                    <a:pt x="181696" y="344796"/>
                    <a:pt x="176603" y="341342"/>
                  </a:cubicBezTo>
                  <a:cubicBezTo>
                    <a:pt x="174420" y="339887"/>
                    <a:pt x="172965" y="337978"/>
                    <a:pt x="171510" y="335977"/>
                  </a:cubicBezTo>
                  <a:cubicBezTo>
                    <a:pt x="165325" y="327067"/>
                    <a:pt x="162142" y="316248"/>
                    <a:pt x="155957" y="307793"/>
                  </a:cubicBezTo>
                  <a:cubicBezTo>
                    <a:pt x="152774" y="303429"/>
                    <a:pt x="148954" y="299519"/>
                    <a:pt x="144770" y="295792"/>
                  </a:cubicBezTo>
                  <a:cubicBezTo>
                    <a:pt x="138040" y="289882"/>
                    <a:pt x="130218" y="284609"/>
                    <a:pt x="122669" y="279244"/>
                  </a:cubicBezTo>
                  <a:cubicBezTo>
                    <a:pt x="116758" y="275153"/>
                    <a:pt x="110846" y="271153"/>
                    <a:pt x="106389" y="265970"/>
                  </a:cubicBezTo>
                  <a:cubicBezTo>
                    <a:pt x="103206" y="262152"/>
                    <a:pt x="102024" y="257788"/>
                    <a:pt x="100751" y="253515"/>
                  </a:cubicBezTo>
                  <a:cubicBezTo>
                    <a:pt x="99114" y="248059"/>
                    <a:pt x="97476" y="242695"/>
                    <a:pt x="94930" y="237604"/>
                  </a:cubicBezTo>
                  <a:cubicBezTo>
                    <a:pt x="93020" y="233785"/>
                    <a:pt x="90837" y="230149"/>
                    <a:pt x="87745" y="226694"/>
                  </a:cubicBezTo>
                  <a:cubicBezTo>
                    <a:pt x="83652" y="222057"/>
                    <a:pt x="78832" y="217875"/>
                    <a:pt x="73102" y="214238"/>
                  </a:cubicBezTo>
                  <a:cubicBezTo>
                    <a:pt x="64734" y="208874"/>
                    <a:pt x="54821" y="204419"/>
                    <a:pt x="44999" y="199873"/>
                  </a:cubicBezTo>
                  <a:cubicBezTo>
                    <a:pt x="36813" y="196054"/>
                    <a:pt x="28719" y="192418"/>
                    <a:pt x="22534" y="187144"/>
                  </a:cubicBezTo>
                  <a:cubicBezTo>
                    <a:pt x="17077" y="182144"/>
                    <a:pt x="8619" y="182507"/>
                    <a:pt x="3526" y="187872"/>
                  </a:cubicBezTo>
                  <a:cubicBezTo>
                    <a:pt x="-1477" y="193327"/>
                    <a:pt x="-1113" y="201782"/>
                    <a:pt x="4344" y="206874"/>
                  </a:cubicBezTo>
                  <a:cubicBezTo>
                    <a:pt x="16168" y="218784"/>
                    <a:pt x="34721" y="226967"/>
                    <a:pt x="49819" y="236786"/>
                  </a:cubicBezTo>
                  <a:cubicBezTo>
                    <a:pt x="54730" y="239968"/>
                    <a:pt x="59187" y="243423"/>
                    <a:pt x="62370" y="247605"/>
                  </a:cubicBezTo>
                  <a:cubicBezTo>
                    <a:pt x="65462" y="251605"/>
                    <a:pt x="66099" y="256333"/>
                    <a:pt x="67099" y="260879"/>
                  </a:cubicBezTo>
                  <a:cubicBezTo>
                    <a:pt x="68463" y="266334"/>
                    <a:pt x="69919" y="271789"/>
                    <a:pt x="72192" y="277062"/>
                  </a:cubicBezTo>
                  <a:cubicBezTo>
                    <a:pt x="73830" y="280972"/>
                    <a:pt x="76194" y="284790"/>
                    <a:pt x="79014" y="288427"/>
                  </a:cubicBezTo>
                  <a:cubicBezTo>
                    <a:pt x="82288" y="292609"/>
                    <a:pt x="86198" y="296428"/>
                    <a:pt x="90383" y="300065"/>
                  </a:cubicBezTo>
                  <a:cubicBezTo>
                    <a:pt x="97022" y="305792"/>
                    <a:pt x="104752" y="310975"/>
                    <a:pt x="112119" y="316248"/>
                  </a:cubicBezTo>
                  <a:cubicBezTo>
                    <a:pt x="117849" y="320339"/>
                    <a:pt x="123579" y="324340"/>
                    <a:pt x="127672" y="329613"/>
                  </a:cubicBezTo>
                  <a:cubicBezTo>
                    <a:pt x="134129" y="337523"/>
                    <a:pt x="137585" y="347887"/>
                    <a:pt x="144134" y="356252"/>
                  </a:cubicBezTo>
                  <a:cubicBezTo>
                    <a:pt x="148135" y="361344"/>
                    <a:pt x="152774" y="365980"/>
                    <a:pt x="158777" y="369526"/>
                  </a:cubicBezTo>
                  <a:cubicBezTo>
                    <a:pt x="166144" y="373799"/>
                    <a:pt x="174784" y="376709"/>
                    <a:pt x="184242" y="377982"/>
                  </a:cubicBezTo>
                  <a:cubicBezTo>
                    <a:pt x="200613" y="380163"/>
                    <a:pt x="219531" y="378163"/>
                    <a:pt x="234629" y="377618"/>
                  </a:cubicBezTo>
                  <a:lnTo>
                    <a:pt x="254910" y="377163"/>
                  </a:lnTo>
                  <a:cubicBezTo>
                    <a:pt x="260549" y="381618"/>
                    <a:pt x="268553" y="380618"/>
                    <a:pt x="273009" y="375072"/>
                  </a:cubicBezTo>
                  <a:cubicBezTo>
                    <a:pt x="277375" y="369526"/>
                    <a:pt x="276465" y="361434"/>
                    <a:pt x="270918" y="357070"/>
                  </a:cubicBezTo>
                  <a:cubicBezTo>
                    <a:pt x="267462" y="354070"/>
                    <a:pt x="262641" y="352161"/>
                    <a:pt x="257093" y="350979"/>
                  </a:cubicBezTo>
                  <a:close/>
                  <a:moveTo>
                    <a:pt x="515663" y="249878"/>
                  </a:moveTo>
                  <a:cubicBezTo>
                    <a:pt x="516663" y="252151"/>
                    <a:pt x="518483" y="249332"/>
                    <a:pt x="519665" y="247150"/>
                  </a:cubicBezTo>
                  <a:lnTo>
                    <a:pt x="519574" y="247241"/>
                  </a:lnTo>
                  <a:cubicBezTo>
                    <a:pt x="518483" y="248332"/>
                    <a:pt x="517119" y="249241"/>
                    <a:pt x="515663" y="249878"/>
                  </a:cubicBezTo>
                  <a:close/>
                  <a:moveTo>
                    <a:pt x="377238" y="146322"/>
                  </a:moveTo>
                  <a:cubicBezTo>
                    <a:pt x="384422" y="147231"/>
                    <a:pt x="390971" y="142322"/>
                    <a:pt x="392154" y="135230"/>
                  </a:cubicBezTo>
                  <a:cubicBezTo>
                    <a:pt x="392063" y="135321"/>
                    <a:pt x="391971" y="135230"/>
                    <a:pt x="391971" y="135139"/>
                  </a:cubicBezTo>
                  <a:cubicBezTo>
                    <a:pt x="391971" y="134866"/>
                    <a:pt x="392063" y="134775"/>
                    <a:pt x="392245" y="134684"/>
                  </a:cubicBezTo>
                  <a:cubicBezTo>
                    <a:pt x="392336" y="134139"/>
                    <a:pt x="392426" y="133139"/>
                    <a:pt x="392881" y="133321"/>
                  </a:cubicBezTo>
                  <a:cubicBezTo>
                    <a:pt x="393245" y="133503"/>
                    <a:pt x="392972" y="134230"/>
                    <a:pt x="392608" y="134684"/>
                  </a:cubicBezTo>
                  <a:cubicBezTo>
                    <a:pt x="393518" y="134866"/>
                    <a:pt x="394882" y="135594"/>
                    <a:pt x="395791" y="135776"/>
                  </a:cubicBezTo>
                  <a:cubicBezTo>
                    <a:pt x="401339" y="136958"/>
                    <a:pt x="407251" y="139867"/>
                    <a:pt x="412617" y="142413"/>
                  </a:cubicBezTo>
                  <a:cubicBezTo>
                    <a:pt x="423986" y="147413"/>
                    <a:pt x="435536" y="153505"/>
                    <a:pt x="447087" y="159778"/>
                  </a:cubicBezTo>
                  <a:cubicBezTo>
                    <a:pt x="454545" y="163869"/>
                    <a:pt x="461912" y="168142"/>
                    <a:pt x="469006" y="172416"/>
                  </a:cubicBezTo>
                  <a:cubicBezTo>
                    <a:pt x="481375" y="179962"/>
                    <a:pt x="493016" y="187599"/>
                    <a:pt x="502112" y="196236"/>
                  </a:cubicBezTo>
                  <a:cubicBezTo>
                    <a:pt x="505658" y="199418"/>
                    <a:pt x="508751" y="202873"/>
                    <a:pt x="510479" y="206874"/>
                  </a:cubicBezTo>
                  <a:cubicBezTo>
                    <a:pt x="511934" y="210147"/>
                    <a:pt x="513025" y="213601"/>
                    <a:pt x="512116" y="217056"/>
                  </a:cubicBezTo>
                  <a:lnTo>
                    <a:pt x="509387" y="223875"/>
                  </a:lnTo>
                  <a:lnTo>
                    <a:pt x="504931" y="226239"/>
                  </a:lnTo>
                  <a:cubicBezTo>
                    <a:pt x="501020" y="228330"/>
                    <a:pt x="499474" y="230603"/>
                    <a:pt x="499110" y="231240"/>
                  </a:cubicBezTo>
                  <a:cubicBezTo>
                    <a:pt x="496291" y="236331"/>
                    <a:pt x="496473" y="240513"/>
                    <a:pt x="498292" y="243695"/>
                  </a:cubicBezTo>
                  <a:cubicBezTo>
                    <a:pt x="499656" y="246059"/>
                    <a:pt x="501930" y="250969"/>
                    <a:pt x="508933" y="251060"/>
                  </a:cubicBezTo>
                  <a:cubicBezTo>
                    <a:pt x="509478" y="251060"/>
                    <a:pt x="510934" y="251333"/>
                    <a:pt x="513481" y="250605"/>
                  </a:cubicBezTo>
                  <a:cubicBezTo>
                    <a:pt x="514208" y="250423"/>
                    <a:pt x="514936" y="250151"/>
                    <a:pt x="515663" y="249878"/>
                  </a:cubicBezTo>
                  <a:lnTo>
                    <a:pt x="515572" y="249787"/>
                  </a:lnTo>
                  <a:cubicBezTo>
                    <a:pt x="515299" y="248878"/>
                    <a:pt x="517210" y="248059"/>
                    <a:pt x="519574" y="247241"/>
                  </a:cubicBezTo>
                  <a:lnTo>
                    <a:pt x="519756" y="247059"/>
                  </a:lnTo>
                  <a:lnTo>
                    <a:pt x="519665" y="247150"/>
                  </a:lnTo>
                  <a:cubicBezTo>
                    <a:pt x="522394" y="246241"/>
                    <a:pt x="525667" y="245423"/>
                    <a:pt x="526850" y="244514"/>
                  </a:cubicBezTo>
                  <a:cubicBezTo>
                    <a:pt x="529487" y="242513"/>
                    <a:pt x="531670" y="239968"/>
                    <a:pt x="533581" y="237331"/>
                  </a:cubicBezTo>
                  <a:cubicBezTo>
                    <a:pt x="536309" y="233694"/>
                    <a:pt x="538128" y="229603"/>
                    <a:pt x="539583" y="225875"/>
                  </a:cubicBezTo>
                  <a:cubicBezTo>
                    <a:pt x="542675" y="217966"/>
                    <a:pt x="542675" y="209783"/>
                    <a:pt x="541220" y="201691"/>
                  </a:cubicBezTo>
                  <a:cubicBezTo>
                    <a:pt x="539219" y="191417"/>
                    <a:pt x="533398" y="181598"/>
                    <a:pt x="525667" y="172961"/>
                  </a:cubicBezTo>
                  <a:cubicBezTo>
                    <a:pt x="513116" y="159505"/>
                    <a:pt x="496745" y="146322"/>
                    <a:pt x="478101" y="135685"/>
                  </a:cubicBezTo>
                  <a:cubicBezTo>
                    <a:pt x="461093" y="125865"/>
                    <a:pt x="442176" y="118410"/>
                    <a:pt x="424622" y="112137"/>
                  </a:cubicBezTo>
                  <a:cubicBezTo>
                    <a:pt x="409525" y="107136"/>
                    <a:pt x="391517" y="103227"/>
                    <a:pt x="380876" y="108409"/>
                  </a:cubicBezTo>
                  <a:cubicBezTo>
                    <a:pt x="373145" y="112228"/>
                    <a:pt x="366415" y="118592"/>
                    <a:pt x="365596" y="131321"/>
                  </a:cubicBezTo>
                  <a:cubicBezTo>
                    <a:pt x="364687" y="138685"/>
                    <a:pt x="369871" y="145413"/>
                    <a:pt x="377238" y="146322"/>
                  </a:cubicBezTo>
                  <a:close/>
                  <a:moveTo>
                    <a:pt x="392336" y="134684"/>
                  </a:moveTo>
                  <a:lnTo>
                    <a:pt x="392336" y="134684"/>
                  </a:lnTo>
                  <a:lnTo>
                    <a:pt x="392154" y="135230"/>
                  </a:lnTo>
                  <a:cubicBezTo>
                    <a:pt x="392245" y="135230"/>
                    <a:pt x="392517" y="134957"/>
                    <a:pt x="392608" y="134684"/>
                  </a:cubicBezTo>
                  <a:lnTo>
                    <a:pt x="392517" y="134684"/>
                  </a:lnTo>
                  <a:cubicBezTo>
                    <a:pt x="392426" y="134684"/>
                    <a:pt x="392426" y="134684"/>
                    <a:pt x="392336" y="134684"/>
                  </a:cubicBezTo>
                  <a:close/>
                  <a:moveTo>
                    <a:pt x="597154" y="148231"/>
                  </a:moveTo>
                  <a:cubicBezTo>
                    <a:pt x="591242" y="144413"/>
                    <a:pt x="583875" y="141685"/>
                    <a:pt x="576235" y="139594"/>
                  </a:cubicBezTo>
                  <a:cubicBezTo>
                    <a:pt x="568141" y="137321"/>
                    <a:pt x="559592" y="136594"/>
                    <a:pt x="553043" y="132775"/>
                  </a:cubicBezTo>
                  <a:cubicBezTo>
                    <a:pt x="547132" y="128320"/>
                    <a:pt x="538674" y="129502"/>
                    <a:pt x="534217" y="135412"/>
                  </a:cubicBezTo>
                  <a:cubicBezTo>
                    <a:pt x="529852" y="141321"/>
                    <a:pt x="531034" y="149777"/>
                    <a:pt x="536945" y="154232"/>
                  </a:cubicBezTo>
                  <a:cubicBezTo>
                    <a:pt x="546586" y="163324"/>
                    <a:pt x="561411" y="169052"/>
                    <a:pt x="573416" y="176052"/>
                  </a:cubicBezTo>
                  <a:cubicBezTo>
                    <a:pt x="575326" y="177143"/>
                    <a:pt x="577054" y="178325"/>
                    <a:pt x="578600" y="179598"/>
                  </a:cubicBezTo>
                  <a:cubicBezTo>
                    <a:pt x="579601" y="180416"/>
                    <a:pt x="580965" y="180871"/>
                    <a:pt x="581329" y="182235"/>
                  </a:cubicBezTo>
                  <a:cubicBezTo>
                    <a:pt x="581784" y="183871"/>
                    <a:pt x="582147" y="185599"/>
                    <a:pt x="581784" y="187326"/>
                  </a:cubicBezTo>
                  <a:cubicBezTo>
                    <a:pt x="580965" y="190599"/>
                    <a:pt x="580238" y="193872"/>
                    <a:pt x="578691" y="196691"/>
                  </a:cubicBezTo>
                  <a:cubicBezTo>
                    <a:pt x="578782" y="196509"/>
                    <a:pt x="579419" y="195963"/>
                    <a:pt x="579419" y="195963"/>
                  </a:cubicBezTo>
                  <a:cubicBezTo>
                    <a:pt x="579419" y="195963"/>
                    <a:pt x="574598" y="202328"/>
                    <a:pt x="573416" y="204510"/>
                  </a:cubicBezTo>
                  <a:cubicBezTo>
                    <a:pt x="569324" y="212147"/>
                    <a:pt x="571142" y="218056"/>
                    <a:pt x="572597" y="219784"/>
                  </a:cubicBezTo>
                  <a:cubicBezTo>
                    <a:pt x="576326" y="225875"/>
                    <a:pt x="584239" y="227694"/>
                    <a:pt x="590242" y="223966"/>
                  </a:cubicBezTo>
                  <a:cubicBezTo>
                    <a:pt x="592061" y="222875"/>
                    <a:pt x="593516" y="221330"/>
                    <a:pt x="594517" y="219693"/>
                  </a:cubicBezTo>
                  <a:cubicBezTo>
                    <a:pt x="595881" y="220875"/>
                    <a:pt x="596154" y="218784"/>
                    <a:pt x="596154" y="216693"/>
                  </a:cubicBezTo>
                  <a:lnTo>
                    <a:pt x="595699" y="217147"/>
                  </a:lnTo>
                  <a:cubicBezTo>
                    <a:pt x="595972" y="216329"/>
                    <a:pt x="596154" y="215511"/>
                    <a:pt x="596244" y="214693"/>
                  </a:cubicBezTo>
                  <a:lnTo>
                    <a:pt x="596154" y="216693"/>
                  </a:lnTo>
                  <a:cubicBezTo>
                    <a:pt x="598427" y="215056"/>
                    <a:pt x="601884" y="213329"/>
                    <a:pt x="602247" y="212965"/>
                  </a:cubicBezTo>
                  <a:cubicBezTo>
                    <a:pt x="606977" y="207692"/>
                    <a:pt x="610706" y="201055"/>
                    <a:pt x="613343" y="194236"/>
                  </a:cubicBezTo>
                  <a:cubicBezTo>
                    <a:pt x="615708" y="188326"/>
                    <a:pt x="615890" y="182053"/>
                    <a:pt x="615344" y="176052"/>
                  </a:cubicBezTo>
                  <a:cubicBezTo>
                    <a:pt x="613616" y="163687"/>
                    <a:pt x="606977" y="154596"/>
                    <a:pt x="597154" y="148231"/>
                  </a:cubicBezTo>
                  <a:close/>
                  <a:moveTo>
                    <a:pt x="529124" y="301883"/>
                  </a:moveTo>
                  <a:cubicBezTo>
                    <a:pt x="522212" y="300519"/>
                    <a:pt x="515390" y="304974"/>
                    <a:pt x="514026" y="311975"/>
                  </a:cubicBezTo>
                  <a:cubicBezTo>
                    <a:pt x="512571" y="318885"/>
                    <a:pt x="517119" y="325704"/>
                    <a:pt x="524030" y="327067"/>
                  </a:cubicBezTo>
                  <a:cubicBezTo>
                    <a:pt x="542220" y="333614"/>
                    <a:pt x="557227" y="327158"/>
                    <a:pt x="568777" y="316884"/>
                  </a:cubicBezTo>
                  <a:cubicBezTo>
                    <a:pt x="571597" y="314339"/>
                    <a:pt x="574053" y="311339"/>
                    <a:pt x="576054" y="308066"/>
                  </a:cubicBezTo>
                  <a:cubicBezTo>
                    <a:pt x="579873" y="301974"/>
                    <a:pt x="582511" y="294973"/>
                    <a:pt x="583602" y="288063"/>
                  </a:cubicBezTo>
                  <a:cubicBezTo>
                    <a:pt x="585604" y="274971"/>
                    <a:pt x="583966" y="262515"/>
                    <a:pt x="579419" y="254878"/>
                  </a:cubicBezTo>
                  <a:cubicBezTo>
                    <a:pt x="576691" y="247969"/>
                    <a:pt x="568869" y="244696"/>
                    <a:pt x="561956" y="247423"/>
                  </a:cubicBezTo>
                  <a:cubicBezTo>
                    <a:pt x="555136" y="250151"/>
                    <a:pt x="551770" y="257970"/>
                    <a:pt x="554589" y="264879"/>
                  </a:cubicBezTo>
                  <a:cubicBezTo>
                    <a:pt x="554771" y="265879"/>
                    <a:pt x="554044" y="266970"/>
                    <a:pt x="553953" y="268243"/>
                  </a:cubicBezTo>
                  <a:cubicBezTo>
                    <a:pt x="553680" y="271789"/>
                    <a:pt x="551861" y="275335"/>
                    <a:pt x="550315" y="279335"/>
                  </a:cubicBezTo>
                  <a:cubicBezTo>
                    <a:pt x="549314" y="281881"/>
                    <a:pt x="547859" y="284245"/>
                    <a:pt x="546495" y="286700"/>
                  </a:cubicBezTo>
                  <a:cubicBezTo>
                    <a:pt x="545313" y="288882"/>
                    <a:pt x="544312" y="291155"/>
                    <a:pt x="542857" y="293064"/>
                  </a:cubicBezTo>
                  <a:cubicBezTo>
                    <a:pt x="539492" y="297428"/>
                    <a:pt x="536036" y="302247"/>
                    <a:pt x="529124" y="301883"/>
                  </a:cubicBezTo>
                  <a:close/>
                  <a:moveTo>
                    <a:pt x="278193" y="84770"/>
                  </a:moveTo>
                  <a:cubicBezTo>
                    <a:pt x="284196" y="88589"/>
                    <a:pt x="292109" y="86952"/>
                    <a:pt x="296020" y="80952"/>
                  </a:cubicBezTo>
                  <a:cubicBezTo>
                    <a:pt x="297748" y="78315"/>
                    <a:pt x="298293" y="75315"/>
                    <a:pt x="297930" y="72315"/>
                  </a:cubicBezTo>
                  <a:cubicBezTo>
                    <a:pt x="299112" y="71951"/>
                    <a:pt x="300749" y="71496"/>
                    <a:pt x="301568" y="71042"/>
                  </a:cubicBezTo>
                  <a:cubicBezTo>
                    <a:pt x="304569" y="69223"/>
                    <a:pt x="309116" y="65587"/>
                    <a:pt x="309753" y="67496"/>
                  </a:cubicBezTo>
                  <a:cubicBezTo>
                    <a:pt x="309844" y="67678"/>
                    <a:pt x="309480" y="67769"/>
                    <a:pt x="309389" y="67769"/>
                  </a:cubicBezTo>
                  <a:cubicBezTo>
                    <a:pt x="311663" y="67132"/>
                    <a:pt x="314119" y="67223"/>
                    <a:pt x="316484" y="67132"/>
                  </a:cubicBezTo>
                  <a:cubicBezTo>
                    <a:pt x="319394" y="66951"/>
                    <a:pt x="322213" y="66769"/>
                    <a:pt x="325124" y="67041"/>
                  </a:cubicBezTo>
                  <a:cubicBezTo>
                    <a:pt x="332490" y="67769"/>
                    <a:pt x="339766" y="68769"/>
                    <a:pt x="346224" y="70769"/>
                  </a:cubicBezTo>
                  <a:cubicBezTo>
                    <a:pt x="352864" y="74042"/>
                    <a:pt x="360867" y="71405"/>
                    <a:pt x="364232" y="64768"/>
                  </a:cubicBezTo>
                  <a:cubicBezTo>
                    <a:pt x="367506" y="58131"/>
                    <a:pt x="364778" y="50040"/>
                    <a:pt x="358139" y="46767"/>
                  </a:cubicBezTo>
                  <a:cubicBezTo>
                    <a:pt x="351772" y="42312"/>
                    <a:pt x="344678" y="38220"/>
                    <a:pt x="336765" y="34947"/>
                  </a:cubicBezTo>
                  <a:cubicBezTo>
                    <a:pt x="333218" y="33493"/>
                    <a:pt x="329580" y="32583"/>
                    <a:pt x="325760" y="31856"/>
                  </a:cubicBezTo>
                  <a:cubicBezTo>
                    <a:pt x="321304" y="30947"/>
                    <a:pt x="316756" y="30674"/>
                    <a:pt x="312208" y="31038"/>
                  </a:cubicBezTo>
                  <a:cubicBezTo>
                    <a:pt x="307389" y="31401"/>
                    <a:pt x="302659" y="32583"/>
                    <a:pt x="298111" y="34402"/>
                  </a:cubicBezTo>
                  <a:cubicBezTo>
                    <a:pt x="295474" y="35584"/>
                    <a:pt x="289926" y="38402"/>
                    <a:pt x="284833" y="43130"/>
                  </a:cubicBezTo>
                  <a:cubicBezTo>
                    <a:pt x="278102" y="49403"/>
                    <a:pt x="271372" y="57040"/>
                    <a:pt x="270190" y="63314"/>
                  </a:cubicBezTo>
                  <a:cubicBezTo>
                    <a:pt x="269008" y="69042"/>
                    <a:pt x="268462" y="74133"/>
                    <a:pt x="271554" y="78224"/>
                  </a:cubicBezTo>
                  <a:cubicBezTo>
                    <a:pt x="273283" y="80497"/>
                    <a:pt x="274829" y="83316"/>
                    <a:pt x="278193" y="8477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2"/>
            <p:cNvSpPr/>
            <p:nvPr/>
          </p:nvSpPr>
          <p:spPr>
            <a:xfrm rot="-5400000">
              <a:off x="8766248" y="603735"/>
              <a:ext cx="387857" cy="490110"/>
            </a:xfrm>
            <a:custGeom>
              <a:avLst/>
              <a:gdLst/>
              <a:ahLst/>
              <a:cxnLst/>
              <a:rect l="l" t="t" r="r" b="b"/>
              <a:pathLst>
                <a:path w="775714" h="980219" extrusionOk="0">
                  <a:moveTo>
                    <a:pt x="217634" y="40497"/>
                  </a:moveTo>
                  <a:cubicBezTo>
                    <a:pt x="253195" y="126961"/>
                    <a:pt x="34006" y="183603"/>
                    <a:pt x="3538" y="98867"/>
                  </a:cubicBezTo>
                  <a:cubicBezTo>
                    <a:pt x="-23201" y="24678"/>
                    <a:pt x="108858" y="-5325"/>
                    <a:pt x="156606" y="766"/>
                  </a:cubicBezTo>
                  <a:cubicBezTo>
                    <a:pt x="170340" y="2494"/>
                    <a:pt x="185528" y="5858"/>
                    <a:pt x="197807" y="12495"/>
                  </a:cubicBezTo>
                  <a:cubicBezTo>
                    <a:pt x="198807" y="13040"/>
                    <a:pt x="209994" y="23768"/>
                    <a:pt x="210085" y="23587"/>
                  </a:cubicBezTo>
                  <a:lnTo>
                    <a:pt x="217634" y="40497"/>
                  </a:lnTo>
                  <a:close/>
                  <a:moveTo>
                    <a:pt x="751691" y="885036"/>
                  </a:moveTo>
                  <a:cubicBezTo>
                    <a:pt x="755965" y="891037"/>
                    <a:pt x="742322" y="873217"/>
                    <a:pt x="735683" y="870217"/>
                  </a:cubicBezTo>
                  <a:cubicBezTo>
                    <a:pt x="721586" y="863852"/>
                    <a:pt x="706033" y="860397"/>
                    <a:pt x="690845" y="858034"/>
                  </a:cubicBezTo>
                  <a:cubicBezTo>
                    <a:pt x="649645" y="851487"/>
                    <a:pt x="579704" y="852579"/>
                    <a:pt x="588163" y="912675"/>
                  </a:cubicBezTo>
                  <a:cubicBezTo>
                    <a:pt x="596803" y="973227"/>
                    <a:pt x="680840" y="989774"/>
                    <a:pt x="729135" y="975318"/>
                  </a:cubicBezTo>
                  <a:cubicBezTo>
                    <a:pt x="758784" y="966499"/>
                    <a:pt x="804077" y="936860"/>
                    <a:pt x="751691" y="885036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12"/>
            <p:cNvSpPr/>
            <p:nvPr/>
          </p:nvSpPr>
          <p:spPr>
            <a:xfrm rot="-5400000">
              <a:off x="8678955" y="822973"/>
              <a:ext cx="591367" cy="424972"/>
            </a:xfrm>
            <a:custGeom>
              <a:avLst/>
              <a:gdLst/>
              <a:ahLst/>
              <a:cxnLst/>
              <a:rect l="l" t="t" r="r" b="b"/>
              <a:pathLst>
                <a:path w="1182733" h="849944" extrusionOk="0">
                  <a:moveTo>
                    <a:pt x="380753" y="258922"/>
                  </a:moveTo>
                  <a:cubicBezTo>
                    <a:pt x="348557" y="305291"/>
                    <a:pt x="310449" y="351113"/>
                    <a:pt x="267429" y="391572"/>
                  </a:cubicBezTo>
                  <a:cubicBezTo>
                    <a:pt x="224137" y="432212"/>
                    <a:pt x="176025" y="467398"/>
                    <a:pt x="125366" y="493764"/>
                  </a:cubicBezTo>
                  <a:cubicBezTo>
                    <a:pt x="106449" y="503583"/>
                    <a:pt x="84894" y="515584"/>
                    <a:pt x="62611" y="524222"/>
                  </a:cubicBezTo>
                  <a:cubicBezTo>
                    <a:pt x="46604" y="530404"/>
                    <a:pt x="30324" y="534859"/>
                    <a:pt x="14498" y="535859"/>
                  </a:cubicBezTo>
                  <a:cubicBezTo>
                    <a:pt x="7131" y="536405"/>
                    <a:pt x="674" y="530950"/>
                    <a:pt x="38" y="523585"/>
                  </a:cubicBezTo>
                  <a:cubicBezTo>
                    <a:pt x="-508" y="516130"/>
                    <a:pt x="4949" y="509675"/>
                    <a:pt x="12316" y="509129"/>
                  </a:cubicBezTo>
                  <a:cubicBezTo>
                    <a:pt x="25503" y="507856"/>
                    <a:pt x="38782" y="503492"/>
                    <a:pt x="51879" y="497855"/>
                  </a:cubicBezTo>
                  <a:cubicBezTo>
                    <a:pt x="72797" y="488855"/>
                    <a:pt x="93079" y="476672"/>
                    <a:pt x="110905" y="466761"/>
                  </a:cubicBezTo>
                  <a:cubicBezTo>
                    <a:pt x="158290" y="440486"/>
                    <a:pt x="202582" y="405301"/>
                    <a:pt x="243146" y="366115"/>
                  </a:cubicBezTo>
                  <a:cubicBezTo>
                    <a:pt x="283800" y="326747"/>
                    <a:pt x="320545" y="283107"/>
                    <a:pt x="351285" y="238557"/>
                  </a:cubicBezTo>
                  <a:cubicBezTo>
                    <a:pt x="369657" y="212554"/>
                    <a:pt x="383845" y="183733"/>
                    <a:pt x="401216" y="157094"/>
                  </a:cubicBezTo>
                  <a:cubicBezTo>
                    <a:pt x="409220" y="144911"/>
                    <a:pt x="417861" y="133183"/>
                    <a:pt x="427774" y="122272"/>
                  </a:cubicBezTo>
                  <a:cubicBezTo>
                    <a:pt x="453967" y="93542"/>
                    <a:pt x="487164" y="68358"/>
                    <a:pt x="523180" y="47720"/>
                  </a:cubicBezTo>
                  <a:cubicBezTo>
                    <a:pt x="558560" y="27536"/>
                    <a:pt x="596576" y="11625"/>
                    <a:pt x="632956" y="624"/>
                  </a:cubicBezTo>
                  <a:cubicBezTo>
                    <a:pt x="639686" y="-1558"/>
                    <a:pt x="646963" y="2170"/>
                    <a:pt x="649146" y="8897"/>
                  </a:cubicBezTo>
                  <a:cubicBezTo>
                    <a:pt x="651328" y="15626"/>
                    <a:pt x="647599" y="22899"/>
                    <a:pt x="640778" y="25081"/>
                  </a:cubicBezTo>
                  <a:cubicBezTo>
                    <a:pt x="606672" y="36628"/>
                    <a:pt x="571202" y="52993"/>
                    <a:pt x="538278" y="73177"/>
                  </a:cubicBezTo>
                  <a:cubicBezTo>
                    <a:pt x="505718" y="93179"/>
                    <a:pt x="475795" y="116999"/>
                    <a:pt x="452421" y="144093"/>
                  </a:cubicBezTo>
                  <a:cubicBezTo>
                    <a:pt x="443963" y="153912"/>
                    <a:pt x="436687" y="164458"/>
                    <a:pt x="429866" y="175369"/>
                  </a:cubicBezTo>
                  <a:cubicBezTo>
                    <a:pt x="412767" y="202735"/>
                    <a:pt x="398852" y="232193"/>
                    <a:pt x="380753" y="258922"/>
                  </a:cubicBezTo>
                  <a:close/>
                  <a:moveTo>
                    <a:pt x="1171287" y="823251"/>
                  </a:moveTo>
                  <a:cubicBezTo>
                    <a:pt x="1104530" y="812887"/>
                    <a:pt x="1037864" y="805614"/>
                    <a:pt x="973290" y="789248"/>
                  </a:cubicBezTo>
                  <a:cubicBezTo>
                    <a:pt x="931726" y="778702"/>
                    <a:pt x="891071" y="764518"/>
                    <a:pt x="851872" y="742607"/>
                  </a:cubicBezTo>
                  <a:cubicBezTo>
                    <a:pt x="840231" y="736152"/>
                    <a:pt x="829772" y="728515"/>
                    <a:pt x="819858" y="720332"/>
                  </a:cubicBezTo>
                  <a:cubicBezTo>
                    <a:pt x="794392" y="699330"/>
                    <a:pt x="772291" y="674782"/>
                    <a:pt x="746007" y="653962"/>
                  </a:cubicBezTo>
                  <a:cubicBezTo>
                    <a:pt x="727999" y="639870"/>
                    <a:pt x="708718" y="627596"/>
                    <a:pt x="688708" y="616685"/>
                  </a:cubicBezTo>
                  <a:cubicBezTo>
                    <a:pt x="659241" y="600593"/>
                    <a:pt x="628136" y="587501"/>
                    <a:pt x="597122" y="575409"/>
                  </a:cubicBezTo>
                  <a:cubicBezTo>
                    <a:pt x="568110" y="564226"/>
                    <a:pt x="538732" y="553952"/>
                    <a:pt x="508901" y="545133"/>
                  </a:cubicBezTo>
                  <a:cubicBezTo>
                    <a:pt x="478979" y="536314"/>
                    <a:pt x="448692" y="528858"/>
                    <a:pt x="417952" y="523312"/>
                  </a:cubicBezTo>
                  <a:cubicBezTo>
                    <a:pt x="417861" y="523312"/>
                    <a:pt x="417678" y="523222"/>
                    <a:pt x="417587" y="523222"/>
                  </a:cubicBezTo>
                  <a:cubicBezTo>
                    <a:pt x="425591" y="520767"/>
                    <a:pt x="433140" y="518403"/>
                    <a:pt x="433958" y="518221"/>
                  </a:cubicBezTo>
                  <a:cubicBezTo>
                    <a:pt x="445782" y="514493"/>
                    <a:pt x="457605" y="510584"/>
                    <a:pt x="469429" y="506402"/>
                  </a:cubicBezTo>
                  <a:cubicBezTo>
                    <a:pt x="481162" y="502220"/>
                    <a:pt x="492894" y="497855"/>
                    <a:pt x="504444" y="493219"/>
                  </a:cubicBezTo>
                  <a:cubicBezTo>
                    <a:pt x="548010" y="475762"/>
                    <a:pt x="598578" y="451669"/>
                    <a:pt x="634321" y="416302"/>
                  </a:cubicBezTo>
                  <a:cubicBezTo>
                    <a:pt x="660333" y="390754"/>
                    <a:pt x="678431" y="359205"/>
                    <a:pt x="682706" y="321110"/>
                  </a:cubicBezTo>
                  <a:cubicBezTo>
                    <a:pt x="683706" y="311382"/>
                    <a:pt x="683615" y="301381"/>
                    <a:pt x="682433" y="291471"/>
                  </a:cubicBezTo>
                  <a:cubicBezTo>
                    <a:pt x="681251" y="281561"/>
                    <a:pt x="678886" y="271833"/>
                    <a:pt x="675521" y="262650"/>
                  </a:cubicBezTo>
                  <a:cubicBezTo>
                    <a:pt x="651328" y="198280"/>
                    <a:pt x="585753" y="192825"/>
                    <a:pt x="536732" y="216737"/>
                  </a:cubicBezTo>
                  <a:cubicBezTo>
                    <a:pt x="502898" y="233284"/>
                    <a:pt x="478615" y="263468"/>
                    <a:pt x="480706" y="293562"/>
                  </a:cubicBezTo>
                  <a:cubicBezTo>
                    <a:pt x="481889" y="311928"/>
                    <a:pt x="492075" y="331384"/>
                    <a:pt x="517723" y="347840"/>
                  </a:cubicBezTo>
                  <a:cubicBezTo>
                    <a:pt x="523816" y="352023"/>
                    <a:pt x="532184" y="350386"/>
                    <a:pt x="536277" y="344204"/>
                  </a:cubicBezTo>
                  <a:cubicBezTo>
                    <a:pt x="540461" y="338112"/>
                    <a:pt x="538823" y="329748"/>
                    <a:pt x="532639" y="325656"/>
                  </a:cubicBezTo>
                  <a:cubicBezTo>
                    <a:pt x="517359" y="314837"/>
                    <a:pt x="510084" y="303472"/>
                    <a:pt x="509810" y="292199"/>
                  </a:cubicBezTo>
                  <a:cubicBezTo>
                    <a:pt x="509265" y="272651"/>
                    <a:pt x="528182" y="256013"/>
                    <a:pt x="550465" y="246012"/>
                  </a:cubicBezTo>
                  <a:cubicBezTo>
                    <a:pt x="583025" y="231374"/>
                    <a:pt x="626954" y="232374"/>
                    <a:pt x="641688" y="274833"/>
                  </a:cubicBezTo>
                  <a:cubicBezTo>
                    <a:pt x="644052" y="281470"/>
                    <a:pt x="645598" y="288562"/>
                    <a:pt x="646417" y="295744"/>
                  </a:cubicBezTo>
                  <a:cubicBezTo>
                    <a:pt x="647326" y="302927"/>
                    <a:pt x="647326" y="310291"/>
                    <a:pt x="646599" y="317292"/>
                  </a:cubicBezTo>
                  <a:cubicBezTo>
                    <a:pt x="643688" y="347113"/>
                    <a:pt x="629318" y="371388"/>
                    <a:pt x="609582" y="391845"/>
                  </a:cubicBezTo>
                  <a:cubicBezTo>
                    <a:pt x="577659" y="424939"/>
                    <a:pt x="532093" y="448123"/>
                    <a:pt x="492803" y="465398"/>
                  </a:cubicBezTo>
                  <a:cubicBezTo>
                    <a:pt x="481707" y="470307"/>
                    <a:pt x="470520" y="474944"/>
                    <a:pt x="459242" y="479399"/>
                  </a:cubicBezTo>
                  <a:cubicBezTo>
                    <a:pt x="447964" y="483945"/>
                    <a:pt x="436687" y="488218"/>
                    <a:pt x="425227" y="492309"/>
                  </a:cubicBezTo>
                  <a:cubicBezTo>
                    <a:pt x="423863" y="492855"/>
                    <a:pt x="401399" y="500674"/>
                    <a:pt x="392577" y="504220"/>
                  </a:cubicBezTo>
                  <a:cubicBezTo>
                    <a:pt x="390394" y="505038"/>
                    <a:pt x="388848" y="505765"/>
                    <a:pt x="388120" y="506129"/>
                  </a:cubicBezTo>
                  <a:cubicBezTo>
                    <a:pt x="383027" y="508857"/>
                    <a:pt x="381390" y="512584"/>
                    <a:pt x="381025" y="515857"/>
                  </a:cubicBezTo>
                  <a:cubicBezTo>
                    <a:pt x="379116" y="515584"/>
                    <a:pt x="377115" y="515039"/>
                    <a:pt x="375296" y="514857"/>
                  </a:cubicBezTo>
                  <a:cubicBezTo>
                    <a:pt x="365201" y="513948"/>
                    <a:pt x="356288" y="514766"/>
                    <a:pt x="350376" y="517675"/>
                  </a:cubicBezTo>
                  <a:cubicBezTo>
                    <a:pt x="344009" y="520767"/>
                    <a:pt x="341281" y="528404"/>
                    <a:pt x="344373" y="534859"/>
                  </a:cubicBezTo>
                  <a:cubicBezTo>
                    <a:pt x="347374" y="541223"/>
                    <a:pt x="355105" y="543951"/>
                    <a:pt x="361472" y="540860"/>
                  </a:cubicBezTo>
                  <a:cubicBezTo>
                    <a:pt x="365110" y="539223"/>
                    <a:pt x="371203" y="540587"/>
                    <a:pt x="377661" y="541769"/>
                  </a:cubicBezTo>
                  <a:cubicBezTo>
                    <a:pt x="390848" y="544224"/>
                    <a:pt x="405219" y="548861"/>
                    <a:pt x="412494" y="550406"/>
                  </a:cubicBezTo>
                  <a:cubicBezTo>
                    <a:pt x="442053" y="556679"/>
                    <a:pt x="471157" y="564771"/>
                    <a:pt x="499806" y="574136"/>
                  </a:cubicBezTo>
                  <a:cubicBezTo>
                    <a:pt x="528546" y="583500"/>
                    <a:pt x="556832" y="594229"/>
                    <a:pt x="584753" y="605866"/>
                  </a:cubicBezTo>
                  <a:cubicBezTo>
                    <a:pt x="609400" y="616049"/>
                    <a:pt x="633957" y="627050"/>
                    <a:pt x="657694" y="639597"/>
                  </a:cubicBezTo>
                  <a:cubicBezTo>
                    <a:pt x="680887" y="651871"/>
                    <a:pt x="703169" y="665690"/>
                    <a:pt x="723543" y="682147"/>
                  </a:cubicBezTo>
                  <a:cubicBezTo>
                    <a:pt x="749645" y="702876"/>
                    <a:pt x="771473" y="727515"/>
                    <a:pt x="796848" y="748244"/>
                  </a:cubicBezTo>
                  <a:cubicBezTo>
                    <a:pt x="808489" y="757791"/>
                    <a:pt x="820950" y="766519"/>
                    <a:pt x="834683" y="773883"/>
                  </a:cubicBezTo>
                  <a:cubicBezTo>
                    <a:pt x="877065" y="796522"/>
                    <a:pt x="920812" y="811159"/>
                    <a:pt x="965468" y="821251"/>
                  </a:cubicBezTo>
                  <a:cubicBezTo>
                    <a:pt x="1031498" y="836162"/>
                    <a:pt x="1099437" y="841344"/>
                    <a:pt x="1167468" y="849800"/>
                  </a:cubicBezTo>
                  <a:cubicBezTo>
                    <a:pt x="1174744" y="850891"/>
                    <a:pt x="1181565" y="845708"/>
                    <a:pt x="1182565" y="838435"/>
                  </a:cubicBezTo>
                  <a:cubicBezTo>
                    <a:pt x="1183748" y="831071"/>
                    <a:pt x="1178564" y="824343"/>
                    <a:pt x="1171287" y="82325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" name="Google Shape;700;p12"/>
            <p:cNvSpPr/>
            <p:nvPr/>
          </p:nvSpPr>
          <p:spPr>
            <a:xfrm rot="-5400000">
              <a:off x="8605542" y="1290553"/>
              <a:ext cx="152782" cy="223085"/>
            </a:xfrm>
            <a:custGeom>
              <a:avLst/>
              <a:gdLst/>
              <a:ahLst/>
              <a:cxnLst/>
              <a:rect l="l" t="t" r="r" b="b"/>
              <a:pathLst>
                <a:path w="305564" h="446169" extrusionOk="0">
                  <a:moveTo>
                    <a:pt x="776" y="268954"/>
                  </a:moveTo>
                  <a:cubicBezTo>
                    <a:pt x="-4862" y="273227"/>
                    <a:pt x="21604" y="176309"/>
                    <a:pt x="35155" y="130395"/>
                  </a:cubicBezTo>
                  <a:cubicBezTo>
                    <a:pt x="56438" y="58842"/>
                    <a:pt x="84996" y="-9983"/>
                    <a:pt x="114645" y="1200"/>
                  </a:cubicBezTo>
                  <a:cubicBezTo>
                    <a:pt x="141658" y="11383"/>
                    <a:pt x="123286" y="65025"/>
                    <a:pt x="94000" y="122212"/>
                  </a:cubicBezTo>
                  <a:cubicBezTo>
                    <a:pt x="132745" y="72571"/>
                    <a:pt x="172580" y="34022"/>
                    <a:pt x="193590" y="50387"/>
                  </a:cubicBezTo>
                  <a:cubicBezTo>
                    <a:pt x="213781" y="66116"/>
                    <a:pt x="187314" y="103938"/>
                    <a:pt x="147660" y="144214"/>
                  </a:cubicBezTo>
                  <a:cubicBezTo>
                    <a:pt x="195772" y="113757"/>
                    <a:pt x="239338" y="94846"/>
                    <a:pt x="252798" y="114484"/>
                  </a:cubicBezTo>
                  <a:cubicBezTo>
                    <a:pt x="269442" y="138668"/>
                    <a:pt x="214690" y="172945"/>
                    <a:pt x="150480" y="202948"/>
                  </a:cubicBezTo>
                  <a:cubicBezTo>
                    <a:pt x="218237" y="179672"/>
                    <a:pt x="283266" y="165217"/>
                    <a:pt x="291998" y="191492"/>
                  </a:cubicBezTo>
                  <a:cubicBezTo>
                    <a:pt x="300911" y="218222"/>
                    <a:pt x="241065" y="236678"/>
                    <a:pt x="172126" y="248861"/>
                  </a:cubicBezTo>
                  <a:cubicBezTo>
                    <a:pt x="242885" y="249134"/>
                    <a:pt x="306731" y="256680"/>
                    <a:pt x="305549" y="283228"/>
                  </a:cubicBezTo>
                  <a:cubicBezTo>
                    <a:pt x="304458" y="308685"/>
                    <a:pt x="250797" y="309140"/>
                    <a:pt x="187860" y="300957"/>
                  </a:cubicBezTo>
                  <a:cubicBezTo>
                    <a:pt x="250524" y="317323"/>
                    <a:pt x="302184" y="338325"/>
                    <a:pt x="294453" y="361782"/>
                  </a:cubicBezTo>
                  <a:cubicBezTo>
                    <a:pt x="285995" y="387966"/>
                    <a:pt x="225240" y="371510"/>
                    <a:pt x="160302" y="345234"/>
                  </a:cubicBezTo>
                  <a:cubicBezTo>
                    <a:pt x="219147" y="381602"/>
                    <a:pt x="267441" y="419969"/>
                    <a:pt x="251070" y="440880"/>
                  </a:cubicBezTo>
                  <a:cubicBezTo>
                    <a:pt x="219147" y="481612"/>
                    <a:pt x="595" y="273864"/>
                    <a:pt x="1413" y="269318"/>
                  </a:cubicBezTo>
                  <a:lnTo>
                    <a:pt x="776" y="268954"/>
                  </a:lnTo>
                  <a:lnTo>
                    <a:pt x="776" y="268954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1" name="Google Shape;701;p12"/>
            <p:cNvSpPr/>
            <p:nvPr/>
          </p:nvSpPr>
          <p:spPr>
            <a:xfrm rot="-5400000">
              <a:off x="8673573" y="1554348"/>
              <a:ext cx="127526" cy="46560"/>
            </a:xfrm>
            <a:custGeom>
              <a:avLst/>
              <a:gdLst/>
              <a:ahLst/>
              <a:cxnLst/>
              <a:rect l="l" t="t" r="r" b="b"/>
              <a:pathLst>
                <a:path w="255053" h="93121" extrusionOk="0">
                  <a:moveTo>
                    <a:pt x="246643" y="351"/>
                  </a:moveTo>
                  <a:cubicBezTo>
                    <a:pt x="250007" y="-831"/>
                    <a:pt x="253645" y="1079"/>
                    <a:pt x="254737" y="4443"/>
                  </a:cubicBezTo>
                  <a:cubicBezTo>
                    <a:pt x="255828" y="7807"/>
                    <a:pt x="254010" y="11443"/>
                    <a:pt x="250644" y="12534"/>
                  </a:cubicBezTo>
                  <a:cubicBezTo>
                    <a:pt x="250644" y="12534"/>
                    <a:pt x="225178" y="21899"/>
                    <a:pt x="190709" y="34082"/>
                  </a:cubicBezTo>
                  <a:cubicBezTo>
                    <a:pt x="172337" y="40537"/>
                    <a:pt x="151509" y="47992"/>
                    <a:pt x="130500" y="54993"/>
                  </a:cubicBezTo>
                  <a:cubicBezTo>
                    <a:pt x="113947" y="60539"/>
                    <a:pt x="97394" y="65812"/>
                    <a:pt x="81932" y="70540"/>
                  </a:cubicBezTo>
                  <a:cubicBezTo>
                    <a:pt x="41096" y="83360"/>
                    <a:pt x="8809" y="92815"/>
                    <a:pt x="8809" y="92815"/>
                  </a:cubicBezTo>
                  <a:cubicBezTo>
                    <a:pt x="5262" y="93906"/>
                    <a:pt x="1442" y="91997"/>
                    <a:pt x="351" y="88542"/>
                  </a:cubicBezTo>
                  <a:cubicBezTo>
                    <a:pt x="-832" y="84996"/>
                    <a:pt x="1078" y="81178"/>
                    <a:pt x="4534" y="80086"/>
                  </a:cubicBezTo>
                  <a:cubicBezTo>
                    <a:pt x="4534" y="80086"/>
                    <a:pt x="36094" y="68358"/>
                    <a:pt x="76566" y="54266"/>
                  </a:cubicBezTo>
                  <a:cubicBezTo>
                    <a:pt x="91755" y="48902"/>
                    <a:pt x="108217" y="43265"/>
                    <a:pt x="124770" y="37810"/>
                  </a:cubicBezTo>
                  <a:cubicBezTo>
                    <a:pt x="145870" y="30900"/>
                    <a:pt x="166971" y="24445"/>
                    <a:pt x="185616" y="18717"/>
                  </a:cubicBezTo>
                  <a:cubicBezTo>
                    <a:pt x="220631" y="7988"/>
                    <a:pt x="246643" y="351"/>
                    <a:pt x="246643" y="351"/>
                  </a:cubicBezTo>
                  <a:lnTo>
                    <a:pt x="246643" y="351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" name="Google Shape;702;p12"/>
            <p:cNvSpPr/>
            <p:nvPr/>
          </p:nvSpPr>
          <p:spPr>
            <a:xfrm rot="-5400000">
              <a:off x="8656050" y="1465260"/>
              <a:ext cx="92279" cy="56991"/>
            </a:xfrm>
            <a:custGeom>
              <a:avLst/>
              <a:gdLst/>
              <a:ahLst/>
              <a:cxnLst/>
              <a:rect l="l" t="t" r="r" b="b"/>
              <a:pathLst>
                <a:path w="184558" h="113982" extrusionOk="0">
                  <a:moveTo>
                    <a:pt x="356" y="93988"/>
                  </a:moveTo>
                  <a:cubicBezTo>
                    <a:pt x="-6193" y="76623"/>
                    <a:pt x="79391" y="22436"/>
                    <a:pt x="103675" y="9343"/>
                  </a:cubicBezTo>
                  <a:cubicBezTo>
                    <a:pt x="115043" y="3252"/>
                    <a:pt x="132233" y="-3658"/>
                    <a:pt x="145694" y="2252"/>
                  </a:cubicBezTo>
                  <a:cubicBezTo>
                    <a:pt x="158427" y="7798"/>
                    <a:pt x="154061" y="35073"/>
                    <a:pt x="148604" y="43347"/>
                  </a:cubicBezTo>
                  <a:cubicBezTo>
                    <a:pt x="147785" y="44710"/>
                    <a:pt x="137235" y="55803"/>
                    <a:pt x="137508" y="56166"/>
                  </a:cubicBezTo>
                  <a:cubicBezTo>
                    <a:pt x="138690" y="58075"/>
                    <a:pt x="149149" y="59166"/>
                    <a:pt x="151423" y="60076"/>
                  </a:cubicBezTo>
                  <a:cubicBezTo>
                    <a:pt x="164521" y="65076"/>
                    <a:pt x="180709" y="72986"/>
                    <a:pt x="184074" y="87078"/>
                  </a:cubicBezTo>
                  <a:cubicBezTo>
                    <a:pt x="188804" y="106989"/>
                    <a:pt x="157699" y="112445"/>
                    <a:pt x="142692" y="113263"/>
                  </a:cubicBezTo>
                  <a:cubicBezTo>
                    <a:pt x="96035" y="115990"/>
                    <a:pt x="6814" y="111263"/>
                    <a:pt x="356" y="93988"/>
                  </a:cubicBezTo>
                  <a:lnTo>
                    <a:pt x="356" y="93988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" name="Google Shape;703;p12"/>
            <p:cNvSpPr/>
            <p:nvPr/>
          </p:nvSpPr>
          <p:spPr>
            <a:xfrm rot="-5400000">
              <a:off x="8652484" y="1371958"/>
              <a:ext cx="72532" cy="108662"/>
            </a:xfrm>
            <a:custGeom>
              <a:avLst/>
              <a:gdLst/>
              <a:ahLst/>
              <a:cxnLst/>
              <a:rect l="l" t="t" r="r" b="b"/>
              <a:pathLst>
                <a:path w="145063" h="217323" extrusionOk="0">
                  <a:moveTo>
                    <a:pt x="128528" y="204540"/>
                  </a:moveTo>
                  <a:cubicBezTo>
                    <a:pt x="131893" y="205994"/>
                    <a:pt x="133439" y="209995"/>
                    <a:pt x="131893" y="213359"/>
                  </a:cubicBezTo>
                  <a:cubicBezTo>
                    <a:pt x="130347" y="216723"/>
                    <a:pt x="126346" y="218268"/>
                    <a:pt x="122980" y="216723"/>
                  </a:cubicBezTo>
                  <a:cubicBezTo>
                    <a:pt x="116250" y="214268"/>
                    <a:pt x="109520" y="212086"/>
                    <a:pt x="102699" y="209813"/>
                  </a:cubicBezTo>
                  <a:cubicBezTo>
                    <a:pt x="98151" y="208267"/>
                    <a:pt x="93695" y="206722"/>
                    <a:pt x="89147" y="205176"/>
                  </a:cubicBezTo>
                  <a:cubicBezTo>
                    <a:pt x="85418" y="203812"/>
                    <a:pt x="81689" y="202358"/>
                    <a:pt x="77960" y="200812"/>
                  </a:cubicBezTo>
                  <a:cubicBezTo>
                    <a:pt x="74231" y="199357"/>
                    <a:pt x="70594" y="197721"/>
                    <a:pt x="66865" y="196084"/>
                  </a:cubicBezTo>
                  <a:lnTo>
                    <a:pt x="50312" y="188720"/>
                  </a:lnTo>
                  <a:cubicBezTo>
                    <a:pt x="48947" y="188084"/>
                    <a:pt x="46128" y="186083"/>
                    <a:pt x="44036" y="184992"/>
                  </a:cubicBezTo>
                  <a:cubicBezTo>
                    <a:pt x="43854" y="184992"/>
                    <a:pt x="43581" y="184992"/>
                    <a:pt x="43399" y="185083"/>
                  </a:cubicBezTo>
                  <a:lnTo>
                    <a:pt x="43763" y="184901"/>
                  </a:lnTo>
                  <a:cubicBezTo>
                    <a:pt x="42581" y="184265"/>
                    <a:pt x="41672" y="183992"/>
                    <a:pt x="41490" y="184538"/>
                  </a:cubicBezTo>
                  <a:cubicBezTo>
                    <a:pt x="41490" y="184629"/>
                    <a:pt x="41490" y="184720"/>
                    <a:pt x="41398" y="184901"/>
                  </a:cubicBezTo>
                  <a:cubicBezTo>
                    <a:pt x="40671" y="184720"/>
                    <a:pt x="39943" y="184356"/>
                    <a:pt x="39307" y="183901"/>
                  </a:cubicBezTo>
                  <a:cubicBezTo>
                    <a:pt x="36123" y="181992"/>
                    <a:pt x="36123" y="179355"/>
                    <a:pt x="36032" y="178719"/>
                  </a:cubicBezTo>
                  <a:cubicBezTo>
                    <a:pt x="35669" y="176264"/>
                    <a:pt x="36851" y="174446"/>
                    <a:pt x="38670" y="172900"/>
                  </a:cubicBezTo>
                  <a:cubicBezTo>
                    <a:pt x="39307" y="172355"/>
                    <a:pt x="41216" y="171355"/>
                    <a:pt x="44309" y="171809"/>
                  </a:cubicBezTo>
                  <a:cubicBezTo>
                    <a:pt x="46128" y="172082"/>
                    <a:pt x="52494" y="174173"/>
                    <a:pt x="55132" y="174900"/>
                  </a:cubicBezTo>
                  <a:lnTo>
                    <a:pt x="72958" y="180265"/>
                  </a:lnTo>
                  <a:cubicBezTo>
                    <a:pt x="78597" y="182174"/>
                    <a:pt x="84418" y="183992"/>
                    <a:pt x="90057" y="186083"/>
                  </a:cubicBezTo>
                  <a:cubicBezTo>
                    <a:pt x="93786" y="187538"/>
                    <a:pt x="97515" y="189175"/>
                    <a:pt x="101244" y="190811"/>
                  </a:cubicBezTo>
                  <a:cubicBezTo>
                    <a:pt x="110520" y="194993"/>
                    <a:pt x="119524" y="199630"/>
                    <a:pt x="128528" y="204540"/>
                  </a:cubicBezTo>
                  <a:close/>
                  <a:moveTo>
                    <a:pt x="139261" y="166172"/>
                  </a:moveTo>
                  <a:cubicBezTo>
                    <a:pt x="130075" y="164354"/>
                    <a:pt x="121071" y="161899"/>
                    <a:pt x="111884" y="159626"/>
                  </a:cubicBezTo>
                  <a:cubicBezTo>
                    <a:pt x="105791" y="158172"/>
                    <a:pt x="99698" y="156626"/>
                    <a:pt x="93513" y="155353"/>
                  </a:cubicBezTo>
                  <a:cubicBezTo>
                    <a:pt x="86782" y="153898"/>
                    <a:pt x="80052" y="152898"/>
                    <a:pt x="73322" y="151807"/>
                  </a:cubicBezTo>
                  <a:lnTo>
                    <a:pt x="51403" y="148625"/>
                  </a:lnTo>
                  <a:cubicBezTo>
                    <a:pt x="49857" y="148352"/>
                    <a:pt x="46219" y="148534"/>
                    <a:pt x="43763" y="148352"/>
                  </a:cubicBezTo>
                  <a:cubicBezTo>
                    <a:pt x="43672" y="148261"/>
                    <a:pt x="43490" y="148080"/>
                    <a:pt x="43399" y="147989"/>
                  </a:cubicBezTo>
                  <a:lnTo>
                    <a:pt x="43581" y="148352"/>
                  </a:lnTo>
                  <a:cubicBezTo>
                    <a:pt x="42126" y="148170"/>
                    <a:pt x="41216" y="147898"/>
                    <a:pt x="41307" y="147352"/>
                  </a:cubicBezTo>
                  <a:cubicBezTo>
                    <a:pt x="41398" y="147261"/>
                    <a:pt x="41398" y="147080"/>
                    <a:pt x="41490" y="146989"/>
                  </a:cubicBezTo>
                  <a:cubicBezTo>
                    <a:pt x="40762" y="146716"/>
                    <a:pt x="39852" y="146625"/>
                    <a:pt x="39034" y="146625"/>
                  </a:cubicBezTo>
                  <a:cubicBezTo>
                    <a:pt x="35669" y="146625"/>
                    <a:pt x="34396" y="148443"/>
                    <a:pt x="33941" y="148898"/>
                  </a:cubicBezTo>
                  <a:cubicBezTo>
                    <a:pt x="32213" y="150534"/>
                    <a:pt x="29939" y="156535"/>
                    <a:pt x="36851" y="159626"/>
                  </a:cubicBezTo>
                  <a:cubicBezTo>
                    <a:pt x="38579" y="160354"/>
                    <a:pt x="45492" y="161990"/>
                    <a:pt x="48311" y="162808"/>
                  </a:cubicBezTo>
                  <a:lnTo>
                    <a:pt x="70139" y="168536"/>
                  </a:lnTo>
                  <a:cubicBezTo>
                    <a:pt x="76687" y="169991"/>
                    <a:pt x="83236" y="171718"/>
                    <a:pt x="89784" y="173082"/>
                  </a:cubicBezTo>
                  <a:cubicBezTo>
                    <a:pt x="94240" y="173991"/>
                    <a:pt x="98697" y="174810"/>
                    <a:pt x="103244" y="175537"/>
                  </a:cubicBezTo>
                  <a:cubicBezTo>
                    <a:pt x="114613" y="177355"/>
                    <a:pt x="125982" y="178537"/>
                    <a:pt x="137533" y="179446"/>
                  </a:cubicBezTo>
                  <a:cubicBezTo>
                    <a:pt x="141170" y="179901"/>
                    <a:pt x="144535" y="177355"/>
                    <a:pt x="144990" y="173718"/>
                  </a:cubicBezTo>
                  <a:cubicBezTo>
                    <a:pt x="145536" y="169991"/>
                    <a:pt x="142989" y="166627"/>
                    <a:pt x="139261" y="166172"/>
                  </a:cubicBezTo>
                  <a:close/>
                  <a:moveTo>
                    <a:pt x="43581" y="139624"/>
                  </a:moveTo>
                  <a:lnTo>
                    <a:pt x="65955" y="136442"/>
                  </a:lnTo>
                  <a:cubicBezTo>
                    <a:pt x="71139" y="135533"/>
                    <a:pt x="76414" y="134987"/>
                    <a:pt x="81598" y="134169"/>
                  </a:cubicBezTo>
                  <a:cubicBezTo>
                    <a:pt x="86873" y="133442"/>
                    <a:pt x="92149" y="132533"/>
                    <a:pt x="97333" y="131623"/>
                  </a:cubicBezTo>
                  <a:cubicBezTo>
                    <a:pt x="108065" y="129805"/>
                    <a:pt x="118615" y="127805"/>
                    <a:pt x="129256" y="125805"/>
                  </a:cubicBezTo>
                  <a:cubicBezTo>
                    <a:pt x="132894" y="125259"/>
                    <a:pt x="135532" y="121895"/>
                    <a:pt x="135077" y="118258"/>
                  </a:cubicBezTo>
                  <a:cubicBezTo>
                    <a:pt x="134622" y="114622"/>
                    <a:pt x="131257" y="111985"/>
                    <a:pt x="127528" y="112440"/>
                  </a:cubicBezTo>
                  <a:cubicBezTo>
                    <a:pt x="114522" y="113349"/>
                    <a:pt x="101607" y="113712"/>
                    <a:pt x="88693" y="114985"/>
                  </a:cubicBezTo>
                  <a:cubicBezTo>
                    <a:pt x="85145" y="115349"/>
                    <a:pt x="81689" y="115804"/>
                    <a:pt x="78233" y="116349"/>
                  </a:cubicBezTo>
                  <a:cubicBezTo>
                    <a:pt x="72958" y="117167"/>
                    <a:pt x="67774" y="118349"/>
                    <a:pt x="62681" y="119531"/>
                  </a:cubicBezTo>
                  <a:lnTo>
                    <a:pt x="40762" y="125259"/>
                  </a:lnTo>
                  <a:cubicBezTo>
                    <a:pt x="38761" y="125805"/>
                    <a:pt x="34577" y="126077"/>
                    <a:pt x="31940" y="126532"/>
                  </a:cubicBezTo>
                  <a:cubicBezTo>
                    <a:pt x="29484" y="126987"/>
                    <a:pt x="27575" y="127532"/>
                    <a:pt x="26756" y="128169"/>
                  </a:cubicBezTo>
                  <a:cubicBezTo>
                    <a:pt x="24300" y="129987"/>
                    <a:pt x="23390" y="132078"/>
                    <a:pt x="23572" y="134260"/>
                  </a:cubicBezTo>
                  <a:cubicBezTo>
                    <a:pt x="23755" y="135624"/>
                    <a:pt x="23937" y="138351"/>
                    <a:pt x="27392" y="140170"/>
                  </a:cubicBezTo>
                  <a:cubicBezTo>
                    <a:pt x="30121" y="141806"/>
                    <a:pt x="33759" y="141170"/>
                    <a:pt x="35669" y="138624"/>
                  </a:cubicBezTo>
                  <a:cubicBezTo>
                    <a:pt x="38397" y="138897"/>
                    <a:pt x="42035" y="139806"/>
                    <a:pt x="43581" y="139624"/>
                  </a:cubicBezTo>
                  <a:close/>
                  <a:moveTo>
                    <a:pt x="66774" y="104621"/>
                  </a:moveTo>
                  <a:cubicBezTo>
                    <a:pt x="72776" y="102711"/>
                    <a:pt x="78779" y="100620"/>
                    <a:pt x="84691" y="98347"/>
                  </a:cubicBezTo>
                  <a:cubicBezTo>
                    <a:pt x="93604" y="94893"/>
                    <a:pt x="102335" y="91074"/>
                    <a:pt x="111066" y="87255"/>
                  </a:cubicBezTo>
                  <a:cubicBezTo>
                    <a:pt x="114522" y="85982"/>
                    <a:pt x="116341" y="82164"/>
                    <a:pt x="115159" y="78709"/>
                  </a:cubicBezTo>
                  <a:cubicBezTo>
                    <a:pt x="113886" y="75254"/>
                    <a:pt x="110066" y="73436"/>
                    <a:pt x="106519" y="74618"/>
                  </a:cubicBezTo>
                  <a:cubicBezTo>
                    <a:pt x="97515" y="77254"/>
                    <a:pt x="88329" y="79436"/>
                    <a:pt x="79233" y="81982"/>
                  </a:cubicBezTo>
                  <a:cubicBezTo>
                    <a:pt x="73231" y="83709"/>
                    <a:pt x="67228" y="85437"/>
                    <a:pt x="61226" y="87437"/>
                  </a:cubicBezTo>
                  <a:cubicBezTo>
                    <a:pt x="53768" y="89892"/>
                    <a:pt x="46401" y="92619"/>
                    <a:pt x="39034" y="95438"/>
                  </a:cubicBezTo>
                  <a:cubicBezTo>
                    <a:pt x="31576" y="98256"/>
                    <a:pt x="24300" y="101166"/>
                    <a:pt x="16933" y="104075"/>
                  </a:cubicBezTo>
                  <a:cubicBezTo>
                    <a:pt x="13568" y="105166"/>
                    <a:pt x="11658" y="108803"/>
                    <a:pt x="12750" y="112167"/>
                  </a:cubicBezTo>
                  <a:cubicBezTo>
                    <a:pt x="13841" y="115531"/>
                    <a:pt x="17388" y="117440"/>
                    <a:pt x="20844" y="116349"/>
                  </a:cubicBezTo>
                  <a:cubicBezTo>
                    <a:pt x="28484" y="114531"/>
                    <a:pt x="36214" y="112803"/>
                    <a:pt x="43854" y="110803"/>
                  </a:cubicBezTo>
                  <a:cubicBezTo>
                    <a:pt x="51494" y="108894"/>
                    <a:pt x="59225" y="106985"/>
                    <a:pt x="66774" y="104621"/>
                  </a:cubicBezTo>
                  <a:close/>
                  <a:moveTo>
                    <a:pt x="18025" y="93529"/>
                  </a:moveTo>
                  <a:lnTo>
                    <a:pt x="17661" y="93801"/>
                  </a:lnTo>
                  <a:cubicBezTo>
                    <a:pt x="17934" y="93438"/>
                    <a:pt x="18115" y="93074"/>
                    <a:pt x="18388" y="92710"/>
                  </a:cubicBezTo>
                  <a:cubicBezTo>
                    <a:pt x="18297" y="92892"/>
                    <a:pt x="18206" y="93256"/>
                    <a:pt x="18025" y="93529"/>
                  </a:cubicBezTo>
                  <a:cubicBezTo>
                    <a:pt x="18479" y="93347"/>
                    <a:pt x="18934" y="93165"/>
                    <a:pt x="19389" y="92892"/>
                  </a:cubicBezTo>
                  <a:cubicBezTo>
                    <a:pt x="26756" y="88164"/>
                    <a:pt x="45401" y="76982"/>
                    <a:pt x="46856" y="76163"/>
                  </a:cubicBezTo>
                  <a:cubicBezTo>
                    <a:pt x="51312" y="73254"/>
                    <a:pt x="55769" y="70345"/>
                    <a:pt x="59952" y="67162"/>
                  </a:cubicBezTo>
                  <a:cubicBezTo>
                    <a:pt x="62681" y="65071"/>
                    <a:pt x="65409" y="62889"/>
                    <a:pt x="68047" y="60616"/>
                  </a:cubicBezTo>
                  <a:cubicBezTo>
                    <a:pt x="77687" y="52252"/>
                    <a:pt x="86510" y="43160"/>
                    <a:pt x="96241" y="34886"/>
                  </a:cubicBezTo>
                  <a:cubicBezTo>
                    <a:pt x="99152" y="32613"/>
                    <a:pt x="99789" y="28431"/>
                    <a:pt x="97515" y="25431"/>
                  </a:cubicBezTo>
                  <a:cubicBezTo>
                    <a:pt x="95241" y="22522"/>
                    <a:pt x="91057" y="21976"/>
                    <a:pt x="88146" y="24158"/>
                  </a:cubicBezTo>
                  <a:cubicBezTo>
                    <a:pt x="80871" y="28977"/>
                    <a:pt x="73868" y="33886"/>
                    <a:pt x="66956" y="39069"/>
                  </a:cubicBezTo>
                  <a:cubicBezTo>
                    <a:pt x="61863" y="42887"/>
                    <a:pt x="56769" y="46615"/>
                    <a:pt x="51767" y="50524"/>
                  </a:cubicBezTo>
                  <a:cubicBezTo>
                    <a:pt x="46947" y="54343"/>
                    <a:pt x="42217" y="58252"/>
                    <a:pt x="37124" y="61889"/>
                  </a:cubicBezTo>
                  <a:cubicBezTo>
                    <a:pt x="35760" y="62980"/>
                    <a:pt x="18297" y="76436"/>
                    <a:pt x="11476" y="82073"/>
                  </a:cubicBezTo>
                  <a:cubicBezTo>
                    <a:pt x="10112" y="83255"/>
                    <a:pt x="9021" y="84164"/>
                    <a:pt x="8565" y="84619"/>
                  </a:cubicBezTo>
                  <a:cubicBezTo>
                    <a:pt x="4109" y="89256"/>
                    <a:pt x="7475" y="93801"/>
                    <a:pt x="8202" y="94347"/>
                  </a:cubicBezTo>
                  <a:cubicBezTo>
                    <a:pt x="10748" y="96802"/>
                    <a:pt x="14750" y="96711"/>
                    <a:pt x="17206" y="94256"/>
                  </a:cubicBezTo>
                  <a:cubicBezTo>
                    <a:pt x="17570" y="94801"/>
                    <a:pt x="17843" y="94165"/>
                    <a:pt x="18025" y="93529"/>
                  </a:cubicBezTo>
                  <a:close/>
                  <a:moveTo>
                    <a:pt x="17752" y="73981"/>
                  </a:moveTo>
                  <a:lnTo>
                    <a:pt x="30030" y="59889"/>
                  </a:lnTo>
                  <a:cubicBezTo>
                    <a:pt x="33759" y="55343"/>
                    <a:pt x="37761" y="51070"/>
                    <a:pt x="41490" y="46342"/>
                  </a:cubicBezTo>
                  <a:cubicBezTo>
                    <a:pt x="43946" y="43251"/>
                    <a:pt x="46310" y="39978"/>
                    <a:pt x="48584" y="36705"/>
                  </a:cubicBezTo>
                  <a:cubicBezTo>
                    <a:pt x="54405" y="28068"/>
                    <a:pt x="59589" y="19158"/>
                    <a:pt x="63681" y="9793"/>
                  </a:cubicBezTo>
                  <a:cubicBezTo>
                    <a:pt x="65409" y="6520"/>
                    <a:pt x="64227" y="2520"/>
                    <a:pt x="60953" y="792"/>
                  </a:cubicBezTo>
                  <a:cubicBezTo>
                    <a:pt x="57678" y="-935"/>
                    <a:pt x="53586" y="247"/>
                    <a:pt x="51858" y="3520"/>
                  </a:cubicBezTo>
                  <a:cubicBezTo>
                    <a:pt x="49857" y="6702"/>
                    <a:pt x="47583" y="9702"/>
                    <a:pt x="45401" y="12793"/>
                  </a:cubicBezTo>
                  <a:cubicBezTo>
                    <a:pt x="40853" y="18885"/>
                    <a:pt x="35760" y="24613"/>
                    <a:pt x="30848" y="30613"/>
                  </a:cubicBezTo>
                  <a:cubicBezTo>
                    <a:pt x="28393" y="33614"/>
                    <a:pt x="25937" y="36705"/>
                    <a:pt x="23572" y="39796"/>
                  </a:cubicBezTo>
                  <a:cubicBezTo>
                    <a:pt x="21208" y="42978"/>
                    <a:pt x="18934" y="46251"/>
                    <a:pt x="16660" y="49524"/>
                  </a:cubicBezTo>
                  <a:lnTo>
                    <a:pt x="6110" y="65435"/>
                  </a:lnTo>
                  <a:cubicBezTo>
                    <a:pt x="5292" y="66617"/>
                    <a:pt x="4382" y="69799"/>
                    <a:pt x="3381" y="71890"/>
                  </a:cubicBezTo>
                  <a:cubicBezTo>
                    <a:pt x="2927" y="72072"/>
                    <a:pt x="2563" y="72436"/>
                    <a:pt x="2199" y="72799"/>
                  </a:cubicBezTo>
                  <a:lnTo>
                    <a:pt x="3109" y="72436"/>
                  </a:lnTo>
                  <a:cubicBezTo>
                    <a:pt x="2563" y="73436"/>
                    <a:pt x="2108" y="73981"/>
                    <a:pt x="1654" y="73799"/>
                  </a:cubicBezTo>
                  <a:cubicBezTo>
                    <a:pt x="1563" y="73708"/>
                    <a:pt x="1563" y="73708"/>
                    <a:pt x="1472" y="73618"/>
                  </a:cubicBezTo>
                  <a:cubicBezTo>
                    <a:pt x="1199" y="74072"/>
                    <a:pt x="926" y="74527"/>
                    <a:pt x="744" y="74981"/>
                  </a:cubicBezTo>
                  <a:cubicBezTo>
                    <a:pt x="-1257" y="79255"/>
                    <a:pt x="1381" y="81618"/>
                    <a:pt x="1654" y="82073"/>
                  </a:cubicBezTo>
                  <a:cubicBezTo>
                    <a:pt x="2382" y="83073"/>
                    <a:pt x="7656" y="86619"/>
                    <a:pt x="12113" y="81527"/>
                  </a:cubicBezTo>
                  <a:cubicBezTo>
                    <a:pt x="13113" y="80345"/>
                    <a:pt x="16297" y="75709"/>
                    <a:pt x="17752" y="7398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12"/>
            <p:cNvSpPr/>
            <p:nvPr/>
          </p:nvSpPr>
          <p:spPr>
            <a:xfrm rot="-5400000">
              <a:off x="8383940" y="1767725"/>
              <a:ext cx="519851" cy="747152"/>
            </a:xfrm>
            <a:custGeom>
              <a:avLst/>
              <a:gdLst/>
              <a:ahLst/>
              <a:cxnLst/>
              <a:rect l="l" t="t" r="r" b="b"/>
              <a:pathLst>
                <a:path w="1039702" h="1494304" extrusionOk="0">
                  <a:moveTo>
                    <a:pt x="70" y="1378389"/>
                  </a:moveTo>
                  <a:cubicBezTo>
                    <a:pt x="70" y="1378389"/>
                    <a:pt x="-14846" y="284734"/>
                    <a:pt x="391426" y="26436"/>
                  </a:cubicBezTo>
                  <a:cubicBezTo>
                    <a:pt x="574053" y="-89667"/>
                    <a:pt x="577873" y="204635"/>
                    <a:pt x="486105" y="367015"/>
                  </a:cubicBezTo>
                  <a:cubicBezTo>
                    <a:pt x="485741" y="367561"/>
                    <a:pt x="485468" y="368106"/>
                    <a:pt x="485104" y="368743"/>
                  </a:cubicBezTo>
                  <a:cubicBezTo>
                    <a:pt x="570506" y="288553"/>
                    <a:pt x="714298" y="191816"/>
                    <a:pt x="694198" y="372834"/>
                  </a:cubicBezTo>
                  <a:cubicBezTo>
                    <a:pt x="691288" y="398927"/>
                    <a:pt x="684830" y="424475"/>
                    <a:pt x="676827" y="449478"/>
                  </a:cubicBezTo>
                  <a:cubicBezTo>
                    <a:pt x="659273" y="504483"/>
                    <a:pt x="635172" y="558307"/>
                    <a:pt x="606886" y="610585"/>
                  </a:cubicBezTo>
                  <a:cubicBezTo>
                    <a:pt x="635899" y="587128"/>
                    <a:pt x="665731" y="565126"/>
                    <a:pt x="696563" y="545033"/>
                  </a:cubicBezTo>
                  <a:cubicBezTo>
                    <a:pt x="746676" y="512212"/>
                    <a:pt x="869458" y="433476"/>
                    <a:pt x="925665" y="496937"/>
                  </a:cubicBezTo>
                  <a:cubicBezTo>
                    <a:pt x="948948" y="523212"/>
                    <a:pt x="942672" y="563217"/>
                    <a:pt x="931849" y="593310"/>
                  </a:cubicBezTo>
                  <a:cubicBezTo>
                    <a:pt x="905383" y="667045"/>
                    <a:pt x="850358" y="731142"/>
                    <a:pt x="799063" y="788875"/>
                  </a:cubicBezTo>
                  <a:cubicBezTo>
                    <a:pt x="773597" y="817606"/>
                    <a:pt x="747494" y="845063"/>
                    <a:pt x="720664" y="871429"/>
                  </a:cubicBezTo>
                  <a:cubicBezTo>
                    <a:pt x="726303" y="869429"/>
                    <a:pt x="732033" y="867429"/>
                    <a:pt x="737672" y="865428"/>
                  </a:cubicBezTo>
                  <a:cubicBezTo>
                    <a:pt x="810795" y="840335"/>
                    <a:pt x="898653" y="812151"/>
                    <a:pt x="976869" y="826697"/>
                  </a:cubicBezTo>
                  <a:cubicBezTo>
                    <a:pt x="1037806" y="837971"/>
                    <a:pt x="1053540" y="887976"/>
                    <a:pt x="1027892" y="940982"/>
                  </a:cubicBezTo>
                  <a:cubicBezTo>
                    <a:pt x="994150" y="1010443"/>
                    <a:pt x="920480" y="1054720"/>
                    <a:pt x="856088" y="1091906"/>
                  </a:cubicBezTo>
                  <a:cubicBezTo>
                    <a:pt x="820436" y="1112544"/>
                    <a:pt x="783874" y="1132637"/>
                    <a:pt x="746767" y="1151912"/>
                  </a:cubicBezTo>
                  <a:cubicBezTo>
                    <a:pt x="750223" y="1151821"/>
                    <a:pt x="753679" y="1151730"/>
                    <a:pt x="757135" y="1151639"/>
                  </a:cubicBezTo>
                  <a:cubicBezTo>
                    <a:pt x="815798" y="1150093"/>
                    <a:pt x="902745" y="1153185"/>
                    <a:pt x="945219" y="1201644"/>
                  </a:cubicBezTo>
                  <a:cubicBezTo>
                    <a:pt x="1007701" y="1272742"/>
                    <a:pt x="864728" y="1360478"/>
                    <a:pt x="817525" y="1386481"/>
                  </a:cubicBezTo>
                  <a:cubicBezTo>
                    <a:pt x="799881" y="1396209"/>
                    <a:pt x="781782" y="1405119"/>
                    <a:pt x="763411" y="1413301"/>
                  </a:cubicBezTo>
                  <a:cubicBezTo>
                    <a:pt x="594153" y="1489036"/>
                    <a:pt x="384787" y="1527131"/>
                    <a:pt x="206798" y="1458306"/>
                  </a:cubicBezTo>
                  <a:cubicBezTo>
                    <a:pt x="170237" y="1444214"/>
                    <a:pt x="24990" y="1412029"/>
                    <a:pt x="70" y="1378389"/>
                  </a:cubicBezTo>
                  <a:lnTo>
                    <a:pt x="70" y="1378389"/>
                  </a:ln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12"/>
            <p:cNvSpPr/>
            <p:nvPr/>
          </p:nvSpPr>
          <p:spPr>
            <a:xfrm rot="-5400000">
              <a:off x="8499051" y="1922589"/>
              <a:ext cx="413632" cy="551121"/>
            </a:xfrm>
            <a:custGeom>
              <a:avLst/>
              <a:gdLst/>
              <a:ahLst/>
              <a:cxnLst/>
              <a:rect l="l" t="t" r="r" b="b"/>
              <a:pathLst>
                <a:path w="827263" h="1102243" extrusionOk="0">
                  <a:moveTo>
                    <a:pt x="517591" y="37709"/>
                  </a:moveTo>
                  <a:lnTo>
                    <a:pt x="518501" y="37436"/>
                  </a:lnTo>
                  <a:lnTo>
                    <a:pt x="518592" y="37527"/>
                  </a:lnTo>
                  <a:cubicBezTo>
                    <a:pt x="518865" y="37800"/>
                    <a:pt x="517864" y="37618"/>
                    <a:pt x="517591" y="37709"/>
                  </a:cubicBezTo>
                  <a:close/>
                  <a:moveTo>
                    <a:pt x="825638" y="793603"/>
                  </a:moveTo>
                  <a:cubicBezTo>
                    <a:pt x="821272" y="783420"/>
                    <a:pt x="809449" y="778692"/>
                    <a:pt x="799263" y="783056"/>
                  </a:cubicBezTo>
                  <a:cubicBezTo>
                    <a:pt x="697126" y="824424"/>
                    <a:pt x="596263" y="865792"/>
                    <a:pt x="494217" y="905068"/>
                  </a:cubicBezTo>
                  <a:cubicBezTo>
                    <a:pt x="460384" y="918070"/>
                    <a:pt x="426551" y="930980"/>
                    <a:pt x="392353" y="943436"/>
                  </a:cubicBezTo>
                  <a:cubicBezTo>
                    <a:pt x="358520" y="955801"/>
                    <a:pt x="324505" y="968075"/>
                    <a:pt x="289944" y="979167"/>
                  </a:cubicBezTo>
                  <a:cubicBezTo>
                    <a:pt x="260204" y="988986"/>
                    <a:pt x="230190" y="998169"/>
                    <a:pt x="200177" y="1007079"/>
                  </a:cubicBezTo>
                  <a:cubicBezTo>
                    <a:pt x="197721" y="1007806"/>
                    <a:pt x="195175" y="1008442"/>
                    <a:pt x="192719" y="1009170"/>
                  </a:cubicBezTo>
                  <a:lnTo>
                    <a:pt x="286579" y="948073"/>
                  </a:lnTo>
                  <a:cubicBezTo>
                    <a:pt x="335692" y="915251"/>
                    <a:pt x="386714" y="881884"/>
                    <a:pt x="436646" y="845881"/>
                  </a:cubicBezTo>
                  <a:cubicBezTo>
                    <a:pt x="485759" y="810332"/>
                    <a:pt x="534144" y="772601"/>
                    <a:pt x="580165" y="732869"/>
                  </a:cubicBezTo>
                  <a:cubicBezTo>
                    <a:pt x="643011" y="678682"/>
                    <a:pt x="701218" y="620222"/>
                    <a:pt x="751514" y="557943"/>
                  </a:cubicBezTo>
                  <a:cubicBezTo>
                    <a:pt x="758699" y="549487"/>
                    <a:pt x="757608" y="536759"/>
                    <a:pt x="749149" y="529576"/>
                  </a:cubicBezTo>
                  <a:cubicBezTo>
                    <a:pt x="740600" y="522394"/>
                    <a:pt x="727958" y="523485"/>
                    <a:pt x="720773" y="531940"/>
                  </a:cubicBezTo>
                  <a:cubicBezTo>
                    <a:pt x="669386" y="590037"/>
                    <a:pt x="609723" y="643042"/>
                    <a:pt x="547332" y="693593"/>
                  </a:cubicBezTo>
                  <a:cubicBezTo>
                    <a:pt x="500947" y="731051"/>
                    <a:pt x="452744" y="766873"/>
                    <a:pt x="404723" y="801876"/>
                  </a:cubicBezTo>
                  <a:cubicBezTo>
                    <a:pt x="355337" y="837971"/>
                    <a:pt x="306406" y="873520"/>
                    <a:pt x="258475" y="907341"/>
                  </a:cubicBezTo>
                  <a:lnTo>
                    <a:pt x="200177" y="949073"/>
                  </a:lnTo>
                  <a:cubicBezTo>
                    <a:pt x="209909" y="938435"/>
                    <a:pt x="220004" y="927798"/>
                    <a:pt x="228462" y="917706"/>
                  </a:cubicBezTo>
                  <a:cubicBezTo>
                    <a:pt x="280849" y="854154"/>
                    <a:pt x="331417" y="789420"/>
                    <a:pt x="379348" y="722868"/>
                  </a:cubicBezTo>
                  <a:cubicBezTo>
                    <a:pt x="427187" y="656407"/>
                    <a:pt x="472389" y="588128"/>
                    <a:pt x="517682" y="519757"/>
                  </a:cubicBezTo>
                  <a:cubicBezTo>
                    <a:pt x="542784" y="481299"/>
                    <a:pt x="567886" y="442931"/>
                    <a:pt x="593352" y="404746"/>
                  </a:cubicBezTo>
                  <a:cubicBezTo>
                    <a:pt x="610269" y="379380"/>
                    <a:pt x="627368" y="354195"/>
                    <a:pt x="644830" y="329284"/>
                  </a:cubicBezTo>
                  <a:lnTo>
                    <a:pt x="682938" y="275915"/>
                  </a:lnTo>
                  <a:cubicBezTo>
                    <a:pt x="685757" y="272096"/>
                    <a:pt x="689668" y="261186"/>
                    <a:pt x="693761" y="253821"/>
                  </a:cubicBezTo>
                  <a:cubicBezTo>
                    <a:pt x="694124" y="253912"/>
                    <a:pt x="694579" y="253821"/>
                    <a:pt x="695034" y="253821"/>
                  </a:cubicBezTo>
                  <a:cubicBezTo>
                    <a:pt x="697672" y="253640"/>
                    <a:pt x="699309" y="251730"/>
                    <a:pt x="701582" y="250639"/>
                  </a:cubicBezTo>
                  <a:cubicBezTo>
                    <a:pt x="700127" y="251094"/>
                    <a:pt x="697853" y="251185"/>
                    <a:pt x="695398" y="251094"/>
                  </a:cubicBezTo>
                  <a:cubicBezTo>
                    <a:pt x="697672" y="247548"/>
                    <a:pt x="699945" y="245730"/>
                    <a:pt x="702037" y="247639"/>
                  </a:cubicBezTo>
                  <a:cubicBezTo>
                    <a:pt x="703674" y="249094"/>
                    <a:pt x="703220" y="249912"/>
                    <a:pt x="701946" y="250457"/>
                  </a:cubicBezTo>
                  <a:cubicBezTo>
                    <a:pt x="708495" y="247094"/>
                    <a:pt x="713497" y="241275"/>
                    <a:pt x="713042" y="233456"/>
                  </a:cubicBezTo>
                  <a:cubicBezTo>
                    <a:pt x="712587" y="223455"/>
                    <a:pt x="707585" y="218727"/>
                    <a:pt x="704220" y="216090"/>
                  </a:cubicBezTo>
                  <a:cubicBezTo>
                    <a:pt x="699218" y="212272"/>
                    <a:pt x="693124" y="210999"/>
                    <a:pt x="685848" y="213090"/>
                  </a:cubicBezTo>
                  <a:cubicBezTo>
                    <a:pt x="682301" y="214090"/>
                    <a:pt x="676208" y="217818"/>
                    <a:pt x="670387" y="224728"/>
                  </a:cubicBezTo>
                  <a:cubicBezTo>
                    <a:pt x="664202" y="232183"/>
                    <a:pt x="655835" y="245275"/>
                    <a:pt x="651014" y="251276"/>
                  </a:cubicBezTo>
                  <a:lnTo>
                    <a:pt x="610178" y="304008"/>
                  </a:lnTo>
                  <a:cubicBezTo>
                    <a:pt x="591624" y="328556"/>
                    <a:pt x="573343" y="353468"/>
                    <a:pt x="555426" y="378470"/>
                  </a:cubicBezTo>
                  <a:cubicBezTo>
                    <a:pt x="528505" y="415929"/>
                    <a:pt x="502312" y="453750"/>
                    <a:pt x="475936" y="491572"/>
                  </a:cubicBezTo>
                  <a:cubicBezTo>
                    <a:pt x="448106" y="531758"/>
                    <a:pt x="419911" y="571671"/>
                    <a:pt x="391717" y="611584"/>
                  </a:cubicBezTo>
                  <a:cubicBezTo>
                    <a:pt x="363613" y="651498"/>
                    <a:pt x="335237" y="691138"/>
                    <a:pt x="306679" y="730596"/>
                  </a:cubicBezTo>
                  <a:cubicBezTo>
                    <a:pt x="268571" y="783147"/>
                    <a:pt x="230190" y="835425"/>
                    <a:pt x="189900" y="886521"/>
                  </a:cubicBezTo>
                  <a:cubicBezTo>
                    <a:pt x="167253" y="915615"/>
                    <a:pt x="138331" y="947891"/>
                    <a:pt x="107408" y="978166"/>
                  </a:cubicBezTo>
                  <a:cubicBezTo>
                    <a:pt x="92129" y="993168"/>
                    <a:pt x="76485" y="1007624"/>
                    <a:pt x="60751" y="1021080"/>
                  </a:cubicBezTo>
                  <a:cubicBezTo>
                    <a:pt x="97586" y="901613"/>
                    <a:pt x="140241" y="780329"/>
                    <a:pt x="189354" y="660953"/>
                  </a:cubicBezTo>
                  <a:cubicBezTo>
                    <a:pt x="211546" y="606857"/>
                    <a:pt x="234738" y="553215"/>
                    <a:pt x="258930" y="500482"/>
                  </a:cubicBezTo>
                  <a:cubicBezTo>
                    <a:pt x="295856" y="419838"/>
                    <a:pt x="334964" y="341194"/>
                    <a:pt x="377711" y="267096"/>
                  </a:cubicBezTo>
                  <a:cubicBezTo>
                    <a:pt x="395446" y="235729"/>
                    <a:pt x="413727" y="204726"/>
                    <a:pt x="432553" y="173995"/>
                  </a:cubicBezTo>
                  <a:cubicBezTo>
                    <a:pt x="451380" y="143265"/>
                    <a:pt x="470570" y="112807"/>
                    <a:pt x="490488" y="82804"/>
                  </a:cubicBezTo>
                  <a:cubicBezTo>
                    <a:pt x="495945" y="74440"/>
                    <a:pt x="508951" y="26526"/>
                    <a:pt x="518501" y="37436"/>
                  </a:cubicBezTo>
                  <a:cubicBezTo>
                    <a:pt x="528141" y="33981"/>
                    <a:pt x="533507" y="23617"/>
                    <a:pt x="530506" y="13797"/>
                  </a:cubicBezTo>
                  <a:cubicBezTo>
                    <a:pt x="527505" y="3524"/>
                    <a:pt x="516773" y="-2204"/>
                    <a:pt x="506586" y="796"/>
                  </a:cubicBezTo>
                  <a:cubicBezTo>
                    <a:pt x="500493" y="2433"/>
                    <a:pt x="493672" y="6979"/>
                    <a:pt x="487123" y="14070"/>
                  </a:cubicBezTo>
                  <a:cubicBezTo>
                    <a:pt x="475118" y="27072"/>
                    <a:pt x="462567" y="51347"/>
                    <a:pt x="456655" y="59620"/>
                  </a:cubicBezTo>
                  <a:cubicBezTo>
                    <a:pt x="435555" y="89441"/>
                    <a:pt x="414909" y="119535"/>
                    <a:pt x="394809" y="150084"/>
                  </a:cubicBezTo>
                  <a:cubicBezTo>
                    <a:pt x="374709" y="180541"/>
                    <a:pt x="355155" y="211363"/>
                    <a:pt x="336146" y="242548"/>
                  </a:cubicBezTo>
                  <a:cubicBezTo>
                    <a:pt x="290945" y="317100"/>
                    <a:pt x="248289" y="395927"/>
                    <a:pt x="209817" y="477753"/>
                  </a:cubicBezTo>
                  <a:cubicBezTo>
                    <a:pt x="184716" y="531122"/>
                    <a:pt x="161341" y="585673"/>
                    <a:pt x="139695" y="641042"/>
                  </a:cubicBezTo>
                  <a:cubicBezTo>
                    <a:pt x="85035" y="780601"/>
                    <a:pt x="41015" y="924434"/>
                    <a:pt x="4817" y="1063357"/>
                  </a:cubicBezTo>
                  <a:cubicBezTo>
                    <a:pt x="4271" y="1065448"/>
                    <a:pt x="5454" y="1067175"/>
                    <a:pt x="5545" y="1069267"/>
                  </a:cubicBezTo>
                  <a:cubicBezTo>
                    <a:pt x="-6643" y="1084359"/>
                    <a:pt x="4453" y="1095360"/>
                    <a:pt x="8637" y="1098542"/>
                  </a:cubicBezTo>
                  <a:cubicBezTo>
                    <a:pt x="11456" y="1100724"/>
                    <a:pt x="16822" y="1103270"/>
                    <a:pt x="25008" y="1101815"/>
                  </a:cubicBezTo>
                  <a:cubicBezTo>
                    <a:pt x="30192" y="1100906"/>
                    <a:pt x="49564" y="1090542"/>
                    <a:pt x="58204" y="1088450"/>
                  </a:cubicBezTo>
                  <a:lnTo>
                    <a:pt x="119777" y="1074994"/>
                  </a:lnTo>
                  <a:cubicBezTo>
                    <a:pt x="150791" y="1068267"/>
                    <a:pt x="181896" y="1061084"/>
                    <a:pt x="212819" y="1053356"/>
                  </a:cubicBezTo>
                  <a:cubicBezTo>
                    <a:pt x="243742" y="1045537"/>
                    <a:pt x="274483" y="1037082"/>
                    <a:pt x="305042" y="1028262"/>
                  </a:cubicBezTo>
                  <a:cubicBezTo>
                    <a:pt x="340694" y="1017716"/>
                    <a:pt x="375982" y="1006624"/>
                    <a:pt x="410634" y="994441"/>
                  </a:cubicBezTo>
                  <a:cubicBezTo>
                    <a:pt x="445559" y="982167"/>
                    <a:pt x="480029" y="968984"/>
                    <a:pt x="514044" y="955073"/>
                  </a:cubicBezTo>
                  <a:cubicBezTo>
                    <a:pt x="615726" y="913342"/>
                    <a:pt x="714315" y="865701"/>
                    <a:pt x="815088" y="820060"/>
                  </a:cubicBezTo>
                  <a:cubicBezTo>
                    <a:pt x="825274" y="815605"/>
                    <a:pt x="830003" y="803785"/>
                    <a:pt x="825638" y="793603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6" name="Google Shape;706;p12"/>
            <p:cNvSpPr/>
            <p:nvPr/>
          </p:nvSpPr>
          <p:spPr>
            <a:xfrm rot="-5400000">
              <a:off x="8888184" y="1764578"/>
              <a:ext cx="723742" cy="278820"/>
            </a:xfrm>
            <a:custGeom>
              <a:avLst/>
              <a:gdLst/>
              <a:ahLst/>
              <a:cxnLst/>
              <a:rect l="l" t="t" r="r" b="b"/>
              <a:pathLst>
                <a:path w="1447485" h="557640" extrusionOk="0">
                  <a:moveTo>
                    <a:pt x="312776" y="119628"/>
                  </a:moveTo>
                  <a:cubicBezTo>
                    <a:pt x="219552" y="162996"/>
                    <a:pt x="119871" y="170179"/>
                    <a:pt x="20009" y="183271"/>
                  </a:cubicBezTo>
                  <a:cubicBezTo>
                    <a:pt x="20464" y="183725"/>
                    <a:pt x="21555" y="184816"/>
                    <a:pt x="21737" y="184907"/>
                  </a:cubicBezTo>
                  <a:cubicBezTo>
                    <a:pt x="29377" y="192363"/>
                    <a:pt x="36925" y="199909"/>
                    <a:pt x="44565" y="207273"/>
                  </a:cubicBezTo>
                  <a:cubicBezTo>
                    <a:pt x="64392" y="226002"/>
                    <a:pt x="84401" y="244459"/>
                    <a:pt x="104410" y="263006"/>
                  </a:cubicBezTo>
                  <a:cubicBezTo>
                    <a:pt x="162345" y="316921"/>
                    <a:pt x="231194" y="373290"/>
                    <a:pt x="260116" y="449570"/>
                  </a:cubicBezTo>
                  <a:cubicBezTo>
                    <a:pt x="269666" y="474573"/>
                    <a:pt x="282126" y="522668"/>
                    <a:pt x="253658" y="541125"/>
                  </a:cubicBezTo>
                  <a:cubicBezTo>
                    <a:pt x="212640" y="567764"/>
                    <a:pt x="147702" y="517668"/>
                    <a:pt x="120144" y="491484"/>
                  </a:cubicBezTo>
                  <a:cubicBezTo>
                    <a:pt x="35289" y="410748"/>
                    <a:pt x="2819" y="287645"/>
                    <a:pt x="0" y="173816"/>
                  </a:cubicBezTo>
                  <a:lnTo>
                    <a:pt x="7094" y="174907"/>
                  </a:lnTo>
                  <a:cubicBezTo>
                    <a:pt x="6821" y="172452"/>
                    <a:pt x="6548" y="169542"/>
                    <a:pt x="6912" y="167997"/>
                  </a:cubicBezTo>
                  <a:cubicBezTo>
                    <a:pt x="9095" y="159905"/>
                    <a:pt x="15825" y="151904"/>
                    <a:pt x="20645" y="145267"/>
                  </a:cubicBezTo>
                  <a:cubicBezTo>
                    <a:pt x="35470" y="124538"/>
                    <a:pt x="54115" y="105081"/>
                    <a:pt x="75033" y="90444"/>
                  </a:cubicBezTo>
                  <a:cubicBezTo>
                    <a:pt x="144155" y="42166"/>
                    <a:pt x="230103" y="14436"/>
                    <a:pt x="313685" y="5617"/>
                  </a:cubicBezTo>
                  <a:cubicBezTo>
                    <a:pt x="337059" y="3071"/>
                    <a:pt x="382716" y="-1293"/>
                    <a:pt x="392993" y="28074"/>
                  </a:cubicBezTo>
                  <a:cubicBezTo>
                    <a:pt x="408364" y="71896"/>
                    <a:pt x="342789" y="105627"/>
                    <a:pt x="312776" y="119628"/>
                  </a:cubicBezTo>
                  <a:close/>
                  <a:moveTo>
                    <a:pt x="499041" y="237458"/>
                  </a:moveTo>
                  <a:cubicBezTo>
                    <a:pt x="469118" y="225275"/>
                    <a:pt x="438287" y="215001"/>
                    <a:pt x="406272" y="209728"/>
                  </a:cubicBezTo>
                  <a:cubicBezTo>
                    <a:pt x="395631" y="208001"/>
                    <a:pt x="384717" y="206637"/>
                    <a:pt x="373894" y="207091"/>
                  </a:cubicBezTo>
                  <a:cubicBezTo>
                    <a:pt x="368892" y="207364"/>
                    <a:pt x="357796" y="214638"/>
                    <a:pt x="359342" y="209910"/>
                  </a:cubicBezTo>
                  <a:lnTo>
                    <a:pt x="337423" y="207455"/>
                  </a:lnTo>
                  <a:cubicBezTo>
                    <a:pt x="391174" y="313284"/>
                    <a:pt x="476667" y="425477"/>
                    <a:pt x="583169" y="481301"/>
                  </a:cubicBezTo>
                  <a:cubicBezTo>
                    <a:pt x="615820" y="498393"/>
                    <a:pt x="691217" y="529851"/>
                    <a:pt x="720685" y="490029"/>
                  </a:cubicBezTo>
                  <a:cubicBezTo>
                    <a:pt x="740330" y="463481"/>
                    <a:pt x="721868" y="422113"/>
                    <a:pt x="708316" y="397292"/>
                  </a:cubicBezTo>
                  <a:cubicBezTo>
                    <a:pt x="665661" y="319466"/>
                    <a:pt x="578531" y="270007"/>
                    <a:pt x="499041" y="237458"/>
                  </a:cubicBezTo>
                  <a:close/>
                  <a:moveTo>
                    <a:pt x="770889" y="15436"/>
                  </a:moveTo>
                  <a:cubicBezTo>
                    <a:pt x="758156" y="-7021"/>
                    <a:pt x="722049" y="71"/>
                    <a:pt x="702495" y="5617"/>
                  </a:cubicBezTo>
                  <a:cubicBezTo>
                    <a:pt x="638739" y="23619"/>
                    <a:pt x="580259" y="66805"/>
                    <a:pt x="532510" y="111355"/>
                  </a:cubicBezTo>
                  <a:cubicBezTo>
                    <a:pt x="516139" y="126720"/>
                    <a:pt x="500041" y="142994"/>
                    <a:pt x="487126" y="161451"/>
                  </a:cubicBezTo>
                  <a:cubicBezTo>
                    <a:pt x="482943" y="167451"/>
                    <a:pt x="479123" y="173816"/>
                    <a:pt x="476213" y="180543"/>
                  </a:cubicBezTo>
                  <a:cubicBezTo>
                    <a:pt x="475121" y="183089"/>
                    <a:pt x="473848" y="189817"/>
                    <a:pt x="473302" y="191726"/>
                  </a:cubicBezTo>
                  <a:lnTo>
                    <a:pt x="488218" y="197091"/>
                  </a:lnTo>
                  <a:cubicBezTo>
                    <a:pt x="568162" y="166088"/>
                    <a:pt x="655565" y="154086"/>
                    <a:pt x="725142" y="100081"/>
                  </a:cubicBezTo>
                  <a:cubicBezTo>
                    <a:pt x="745696" y="84170"/>
                    <a:pt x="788261" y="46075"/>
                    <a:pt x="770889" y="15436"/>
                  </a:cubicBezTo>
                  <a:close/>
                  <a:moveTo>
                    <a:pt x="887214" y="242822"/>
                  </a:moveTo>
                  <a:cubicBezTo>
                    <a:pt x="958791" y="243550"/>
                    <a:pt x="1042738" y="248550"/>
                    <a:pt x="1109404" y="219638"/>
                  </a:cubicBezTo>
                  <a:cubicBezTo>
                    <a:pt x="1152514" y="201000"/>
                    <a:pt x="1188530" y="147904"/>
                    <a:pt x="1120227" y="138630"/>
                  </a:cubicBezTo>
                  <a:cubicBezTo>
                    <a:pt x="1059291" y="130447"/>
                    <a:pt x="994990" y="150631"/>
                    <a:pt x="941511" y="178543"/>
                  </a:cubicBezTo>
                  <a:cubicBezTo>
                    <a:pt x="925686" y="186726"/>
                    <a:pt x="910043" y="195818"/>
                    <a:pt x="896400" y="207364"/>
                  </a:cubicBezTo>
                  <a:cubicBezTo>
                    <a:pt x="894672" y="208910"/>
                    <a:pt x="881848" y="218729"/>
                    <a:pt x="886305" y="222638"/>
                  </a:cubicBezTo>
                  <a:lnTo>
                    <a:pt x="887214" y="242822"/>
                  </a:lnTo>
                  <a:close/>
                  <a:moveTo>
                    <a:pt x="875663" y="281462"/>
                  </a:moveTo>
                  <a:cubicBezTo>
                    <a:pt x="854836" y="266279"/>
                    <a:pt x="832098" y="251914"/>
                    <a:pt x="807633" y="243186"/>
                  </a:cubicBezTo>
                  <a:cubicBezTo>
                    <a:pt x="806451" y="242731"/>
                    <a:pt x="781440" y="234640"/>
                    <a:pt x="780894" y="240095"/>
                  </a:cubicBezTo>
                  <a:lnTo>
                    <a:pt x="769889" y="248368"/>
                  </a:lnTo>
                  <a:cubicBezTo>
                    <a:pt x="771708" y="249005"/>
                    <a:pt x="775255" y="263461"/>
                    <a:pt x="775892" y="265006"/>
                  </a:cubicBezTo>
                  <a:cubicBezTo>
                    <a:pt x="782804" y="282372"/>
                    <a:pt x="789625" y="299737"/>
                    <a:pt x="797265" y="316739"/>
                  </a:cubicBezTo>
                  <a:cubicBezTo>
                    <a:pt x="826096" y="381109"/>
                    <a:pt x="867842" y="444843"/>
                    <a:pt x="928232" y="483392"/>
                  </a:cubicBezTo>
                  <a:cubicBezTo>
                    <a:pt x="948423" y="496302"/>
                    <a:pt x="990169" y="517395"/>
                    <a:pt x="1011997" y="495757"/>
                  </a:cubicBezTo>
                  <a:cubicBezTo>
                    <a:pt x="1028913" y="478937"/>
                    <a:pt x="1014634" y="445661"/>
                    <a:pt x="1006449" y="428295"/>
                  </a:cubicBezTo>
                  <a:cubicBezTo>
                    <a:pt x="978436" y="369653"/>
                    <a:pt x="927596" y="319284"/>
                    <a:pt x="875663" y="281462"/>
                  </a:cubicBezTo>
                  <a:close/>
                  <a:moveTo>
                    <a:pt x="1444008" y="499302"/>
                  </a:moveTo>
                  <a:cubicBezTo>
                    <a:pt x="1431548" y="459662"/>
                    <a:pt x="1402353" y="426204"/>
                    <a:pt x="1370157" y="400929"/>
                  </a:cubicBezTo>
                  <a:cubicBezTo>
                    <a:pt x="1321953" y="363016"/>
                    <a:pt x="1263836" y="341378"/>
                    <a:pt x="1204901" y="326649"/>
                  </a:cubicBezTo>
                  <a:cubicBezTo>
                    <a:pt x="1185711" y="321830"/>
                    <a:pt x="1166520" y="317739"/>
                    <a:pt x="1146876" y="315921"/>
                  </a:cubicBezTo>
                  <a:cubicBezTo>
                    <a:pt x="1138781" y="315102"/>
                    <a:pt x="1124865" y="324194"/>
                    <a:pt x="1122592" y="316375"/>
                  </a:cubicBezTo>
                  <a:lnTo>
                    <a:pt x="1106221" y="311557"/>
                  </a:lnTo>
                  <a:cubicBezTo>
                    <a:pt x="1137235" y="326740"/>
                    <a:pt x="1157880" y="373290"/>
                    <a:pt x="1177525" y="399293"/>
                  </a:cubicBezTo>
                  <a:cubicBezTo>
                    <a:pt x="1218544" y="453571"/>
                    <a:pt x="1262927" y="506212"/>
                    <a:pt x="1324955" y="536943"/>
                  </a:cubicBezTo>
                  <a:cubicBezTo>
                    <a:pt x="1338961" y="543852"/>
                    <a:pt x="1353604" y="549399"/>
                    <a:pt x="1368701" y="553217"/>
                  </a:cubicBezTo>
                  <a:cubicBezTo>
                    <a:pt x="1378433" y="555672"/>
                    <a:pt x="1388438" y="557308"/>
                    <a:pt x="1398442" y="557581"/>
                  </a:cubicBezTo>
                  <a:cubicBezTo>
                    <a:pt x="1437096" y="558945"/>
                    <a:pt x="1455740" y="536761"/>
                    <a:pt x="1444008" y="49930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7" name="Google Shape;707;p12"/>
            <p:cNvSpPr/>
            <p:nvPr/>
          </p:nvSpPr>
          <p:spPr>
            <a:xfrm rot="-5400000">
              <a:off x="8187683" y="1622482"/>
              <a:ext cx="185513" cy="168010"/>
            </a:xfrm>
            <a:custGeom>
              <a:avLst/>
              <a:gdLst/>
              <a:ahLst/>
              <a:cxnLst/>
              <a:rect l="l" t="t" r="r" b="b"/>
              <a:pathLst>
                <a:path w="371025" h="336021" extrusionOk="0">
                  <a:moveTo>
                    <a:pt x="78129" y="286522"/>
                  </a:moveTo>
                  <a:cubicBezTo>
                    <a:pt x="75765" y="282067"/>
                    <a:pt x="86770" y="275248"/>
                    <a:pt x="89044" y="273703"/>
                  </a:cubicBezTo>
                  <a:cubicBezTo>
                    <a:pt x="107507" y="260974"/>
                    <a:pt x="128516" y="252428"/>
                    <a:pt x="149525" y="245063"/>
                  </a:cubicBezTo>
                  <a:cubicBezTo>
                    <a:pt x="211098" y="223425"/>
                    <a:pt x="290679" y="210787"/>
                    <a:pt x="348341" y="250337"/>
                  </a:cubicBezTo>
                  <a:cubicBezTo>
                    <a:pt x="402274" y="287431"/>
                    <a:pt x="348614" y="323526"/>
                    <a:pt x="305686" y="332254"/>
                  </a:cubicBezTo>
                  <a:cubicBezTo>
                    <a:pt x="245023" y="344528"/>
                    <a:pt x="189452" y="323708"/>
                    <a:pt x="130517" y="314070"/>
                  </a:cubicBezTo>
                  <a:cubicBezTo>
                    <a:pt x="112418" y="311070"/>
                    <a:pt x="83041" y="314707"/>
                    <a:pt x="66488" y="306342"/>
                  </a:cubicBezTo>
                  <a:lnTo>
                    <a:pt x="78129" y="286522"/>
                  </a:lnTo>
                  <a:lnTo>
                    <a:pt x="78129" y="286522"/>
                  </a:lnTo>
                  <a:close/>
                  <a:moveTo>
                    <a:pt x="30200" y="313979"/>
                  </a:moveTo>
                  <a:cubicBezTo>
                    <a:pt x="27016" y="316980"/>
                    <a:pt x="16739" y="294796"/>
                    <a:pt x="16466" y="293977"/>
                  </a:cubicBezTo>
                  <a:cubicBezTo>
                    <a:pt x="7826" y="272248"/>
                    <a:pt x="3642" y="248882"/>
                    <a:pt x="1550" y="225698"/>
                  </a:cubicBezTo>
                  <a:cubicBezTo>
                    <a:pt x="-3816" y="165237"/>
                    <a:pt x="4097" y="97776"/>
                    <a:pt x="35565" y="44771"/>
                  </a:cubicBezTo>
                  <a:cubicBezTo>
                    <a:pt x="46025" y="27224"/>
                    <a:pt x="66579" y="-2870"/>
                    <a:pt x="91045" y="221"/>
                  </a:cubicBezTo>
                  <a:cubicBezTo>
                    <a:pt x="119239" y="3767"/>
                    <a:pt x="122240" y="56045"/>
                    <a:pt x="123787" y="76319"/>
                  </a:cubicBezTo>
                  <a:cubicBezTo>
                    <a:pt x="130062" y="156418"/>
                    <a:pt x="114146" y="236426"/>
                    <a:pt x="64578" y="300887"/>
                  </a:cubicBezTo>
                  <a:lnTo>
                    <a:pt x="30200" y="313979"/>
                  </a:lnTo>
                  <a:lnTo>
                    <a:pt x="30200" y="31397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8" name="Google Shape;708;p12"/>
            <p:cNvSpPr/>
            <p:nvPr/>
          </p:nvSpPr>
          <p:spPr>
            <a:xfrm rot="-5400000">
              <a:off x="8156723" y="1578432"/>
              <a:ext cx="301741" cy="307909"/>
            </a:xfrm>
            <a:custGeom>
              <a:avLst/>
              <a:gdLst/>
              <a:ahLst/>
              <a:cxnLst/>
              <a:rect l="l" t="t" r="r" b="b"/>
              <a:pathLst>
                <a:path w="603481" h="615818" extrusionOk="0">
                  <a:moveTo>
                    <a:pt x="601223" y="20077"/>
                  </a:moveTo>
                  <a:cubicBezTo>
                    <a:pt x="596130" y="27714"/>
                    <a:pt x="589490" y="35170"/>
                    <a:pt x="582032" y="42352"/>
                  </a:cubicBezTo>
                  <a:cubicBezTo>
                    <a:pt x="567026" y="56899"/>
                    <a:pt x="548654" y="70537"/>
                    <a:pt x="535557" y="83447"/>
                  </a:cubicBezTo>
                  <a:cubicBezTo>
                    <a:pt x="514184" y="104540"/>
                    <a:pt x="492993" y="125724"/>
                    <a:pt x="471892" y="147090"/>
                  </a:cubicBezTo>
                  <a:cubicBezTo>
                    <a:pt x="450792" y="168365"/>
                    <a:pt x="429874" y="189821"/>
                    <a:pt x="409137" y="211460"/>
                  </a:cubicBezTo>
                  <a:cubicBezTo>
                    <a:pt x="370484" y="251282"/>
                    <a:pt x="332830" y="292013"/>
                    <a:pt x="294813" y="332472"/>
                  </a:cubicBezTo>
                  <a:cubicBezTo>
                    <a:pt x="288083" y="339564"/>
                    <a:pt x="281353" y="346655"/>
                    <a:pt x="274623" y="353747"/>
                  </a:cubicBezTo>
                  <a:cubicBezTo>
                    <a:pt x="276624" y="353383"/>
                    <a:pt x="279352" y="353019"/>
                    <a:pt x="281080" y="352656"/>
                  </a:cubicBezTo>
                  <a:cubicBezTo>
                    <a:pt x="306091" y="348292"/>
                    <a:pt x="330921" y="344564"/>
                    <a:pt x="355840" y="343291"/>
                  </a:cubicBezTo>
                  <a:cubicBezTo>
                    <a:pt x="380852" y="341927"/>
                    <a:pt x="405863" y="343019"/>
                    <a:pt x="431238" y="344655"/>
                  </a:cubicBezTo>
                  <a:cubicBezTo>
                    <a:pt x="442425" y="345655"/>
                    <a:pt x="455612" y="345019"/>
                    <a:pt x="467891" y="346201"/>
                  </a:cubicBezTo>
                  <a:cubicBezTo>
                    <a:pt x="474348" y="346928"/>
                    <a:pt x="480533" y="347837"/>
                    <a:pt x="486171" y="349746"/>
                  </a:cubicBezTo>
                  <a:cubicBezTo>
                    <a:pt x="493356" y="351656"/>
                    <a:pt x="497540" y="359020"/>
                    <a:pt x="495630" y="366112"/>
                  </a:cubicBezTo>
                  <a:cubicBezTo>
                    <a:pt x="493720" y="373294"/>
                    <a:pt x="486354" y="377567"/>
                    <a:pt x="479259" y="375567"/>
                  </a:cubicBezTo>
                  <a:cubicBezTo>
                    <a:pt x="475258" y="374749"/>
                    <a:pt x="470892" y="374658"/>
                    <a:pt x="466526" y="374658"/>
                  </a:cubicBezTo>
                  <a:cubicBezTo>
                    <a:pt x="454248" y="374749"/>
                    <a:pt x="441152" y="376567"/>
                    <a:pt x="430055" y="376658"/>
                  </a:cubicBezTo>
                  <a:cubicBezTo>
                    <a:pt x="405681" y="376476"/>
                    <a:pt x="381852" y="378022"/>
                    <a:pt x="357842" y="379477"/>
                  </a:cubicBezTo>
                  <a:cubicBezTo>
                    <a:pt x="334013" y="380931"/>
                    <a:pt x="310093" y="382113"/>
                    <a:pt x="285900" y="385205"/>
                  </a:cubicBezTo>
                  <a:cubicBezTo>
                    <a:pt x="274532" y="386386"/>
                    <a:pt x="256796" y="386750"/>
                    <a:pt x="240698" y="389478"/>
                  </a:cubicBezTo>
                  <a:cubicBezTo>
                    <a:pt x="220416" y="410843"/>
                    <a:pt x="200226" y="432209"/>
                    <a:pt x="179853" y="453484"/>
                  </a:cubicBezTo>
                  <a:cubicBezTo>
                    <a:pt x="128284" y="507126"/>
                    <a:pt x="76080" y="560131"/>
                    <a:pt x="22965" y="611864"/>
                  </a:cubicBezTo>
                  <a:cubicBezTo>
                    <a:pt x="17690" y="617137"/>
                    <a:pt x="9231" y="617137"/>
                    <a:pt x="3956" y="611864"/>
                  </a:cubicBezTo>
                  <a:cubicBezTo>
                    <a:pt x="-1319" y="606681"/>
                    <a:pt x="-1319" y="598226"/>
                    <a:pt x="3956" y="592953"/>
                  </a:cubicBezTo>
                  <a:cubicBezTo>
                    <a:pt x="57799" y="537129"/>
                    <a:pt x="110095" y="479578"/>
                    <a:pt x="162664" y="422117"/>
                  </a:cubicBezTo>
                  <a:cubicBezTo>
                    <a:pt x="173941" y="409752"/>
                    <a:pt x="185401" y="397478"/>
                    <a:pt x="196769" y="385114"/>
                  </a:cubicBezTo>
                  <a:cubicBezTo>
                    <a:pt x="197225" y="382204"/>
                    <a:pt x="198316" y="379295"/>
                    <a:pt x="200772" y="377204"/>
                  </a:cubicBezTo>
                  <a:cubicBezTo>
                    <a:pt x="201044" y="376931"/>
                    <a:pt x="201681" y="376840"/>
                    <a:pt x="201953" y="376567"/>
                  </a:cubicBezTo>
                  <a:cubicBezTo>
                    <a:pt x="202318" y="374203"/>
                    <a:pt x="202500" y="371840"/>
                    <a:pt x="202954" y="369567"/>
                  </a:cubicBezTo>
                  <a:cubicBezTo>
                    <a:pt x="206047" y="354838"/>
                    <a:pt x="210958" y="340291"/>
                    <a:pt x="213686" y="325744"/>
                  </a:cubicBezTo>
                  <a:cubicBezTo>
                    <a:pt x="215960" y="315289"/>
                    <a:pt x="216960" y="304742"/>
                    <a:pt x="217870" y="294195"/>
                  </a:cubicBezTo>
                  <a:cubicBezTo>
                    <a:pt x="219325" y="278103"/>
                    <a:pt x="220053" y="261920"/>
                    <a:pt x="219325" y="245645"/>
                  </a:cubicBezTo>
                  <a:lnTo>
                    <a:pt x="216415" y="193822"/>
                  </a:lnTo>
                  <a:lnTo>
                    <a:pt x="214869" y="177093"/>
                  </a:lnTo>
                  <a:cubicBezTo>
                    <a:pt x="214505" y="174638"/>
                    <a:pt x="212504" y="169728"/>
                    <a:pt x="212322" y="167365"/>
                  </a:cubicBezTo>
                  <a:cubicBezTo>
                    <a:pt x="211958" y="163273"/>
                    <a:pt x="212686" y="160091"/>
                    <a:pt x="214050" y="158182"/>
                  </a:cubicBezTo>
                  <a:cubicBezTo>
                    <a:pt x="216233" y="154818"/>
                    <a:pt x="218961" y="152090"/>
                    <a:pt x="223327" y="151636"/>
                  </a:cubicBezTo>
                  <a:cubicBezTo>
                    <a:pt x="225146" y="151363"/>
                    <a:pt x="227602" y="150999"/>
                    <a:pt x="230512" y="152272"/>
                  </a:cubicBezTo>
                  <a:cubicBezTo>
                    <a:pt x="236242" y="154272"/>
                    <a:pt x="239698" y="159909"/>
                    <a:pt x="239061" y="165637"/>
                  </a:cubicBezTo>
                  <a:cubicBezTo>
                    <a:pt x="239971" y="167728"/>
                    <a:pt x="241153" y="170638"/>
                    <a:pt x="241426" y="171911"/>
                  </a:cubicBezTo>
                  <a:lnTo>
                    <a:pt x="245337" y="189912"/>
                  </a:lnTo>
                  <a:cubicBezTo>
                    <a:pt x="246974" y="198731"/>
                    <a:pt x="248611" y="207550"/>
                    <a:pt x="250066" y="216460"/>
                  </a:cubicBezTo>
                  <a:cubicBezTo>
                    <a:pt x="251431" y="225370"/>
                    <a:pt x="252613" y="234462"/>
                    <a:pt x="253613" y="243463"/>
                  </a:cubicBezTo>
                  <a:cubicBezTo>
                    <a:pt x="254886" y="258465"/>
                    <a:pt x="255705" y="273557"/>
                    <a:pt x="254704" y="288559"/>
                  </a:cubicBezTo>
                  <a:cubicBezTo>
                    <a:pt x="253795" y="302651"/>
                    <a:pt x="250975" y="316379"/>
                    <a:pt x="247428" y="330199"/>
                  </a:cubicBezTo>
                  <a:cubicBezTo>
                    <a:pt x="254432" y="322653"/>
                    <a:pt x="261253" y="315016"/>
                    <a:pt x="268256" y="307560"/>
                  </a:cubicBezTo>
                  <a:cubicBezTo>
                    <a:pt x="306546" y="266920"/>
                    <a:pt x="345654" y="227098"/>
                    <a:pt x="385035" y="187730"/>
                  </a:cubicBezTo>
                  <a:cubicBezTo>
                    <a:pt x="406408" y="166546"/>
                    <a:pt x="428054" y="145453"/>
                    <a:pt x="449792" y="124633"/>
                  </a:cubicBezTo>
                  <a:cubicBezTo>
                    <a:pt x="471620" y="103813"/>
                    <a:pt x="493538" y="83174"/>
                    <a:pt x="515730" y="62718"/>
                  </a:cubicBezTo>
                  <a:cubicBezTo>
                    <a:pt x="529282" y="50171"/>
                    <a:pt x="548199" y="37079"/>
                    <a:pt x="563843" y="22987"/>
                  </a:cubicBezTo>
                  <a:cubicBezTo>
                    <a:pt x="570027" y="17350"/>
                    <a:pt x="575757" y="11622"/>
                    <a:pt x="580032" y="5530"/>
                  </a:cubicBezTo>
                  <a:cubicBezTo>
                    <a:pt x="584033" y="-289"/>
                    <a:pt x="592037" y="-1743"/>
                    <a:pt x="597949" y="2257"/>
                  </a:cubicBezTo>
                  <a:cubicBezTo>
                    <a:pt x="603770" y="6258"/>
                    <a:pt x="605225" y="14258"/>
                    <a:pt x="601223" y="20077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9" name="Google Shape;709;p12"/>
            <p:cNvSpPr/>
            <p:nvPr/>
          </p:nvSpPr>
          <p:spPr>
            <a:xfrm rot="-5400000">
              <a:off x="7918597" y="1360829"/>
              <a:ext cx="341565" cy="361232"/>
            </a:xfrm>
            <a:custGeom>
              <a:avLst/>
              <a:gdLst/>
              <a:ahLst/>
              <a:cxnLst/>
              <a:rect l="l" t="t" r="r" b="b"/>
              <a:pathLst>
                <a:path w="683129" h="722464" extrusionOk="0">
                  <a:moveTo>
                    <a:pt x="176308" y="306171"/>
                  </a:moveTo>
                  <a:cubicBezTo>
                    <a:pt x="99911" y="291170"/>
                    <a:pt x="4413" y="292443"/>
                    <a:pt x="139" y="390816"/>
                  </a:cubicBezTo>
                  <a:cubicBezTo>
                    <a:pt x="-4590" y="501373"/>
                    <a:pt x="112279" y="482280"/>
                    <a:pt x="203229" y="440003"/>
                  </a:cubicBezTo>
                  <a:cubicBezTo>
                    <a:pt x="137563" y="487371"/>
                    <a:pt x="71352" y="557560"/>
                    <a:pt x="122193" y="626476"/>
                  </a:cubicBezTo>
                  <a:cubicBezTo>
                    <a:pt x="174307" y="697029"/>
                    <a:pt x="242428" y="627385"/>
                    <a:pt x="289814" y="542922"/>
                  </a:cubicBezTo>
                  <a:cubicBezTo>
                    <a:pt x="279172" y="641750"/>
                    <a:pt x="295361" y="746033"/>
                    <a:pt x="385675" y="717758"/>
                  </a:cubicBezTo>
                  <a:cubicBezTo>
                    <a:pt x="463345" y="693574"/>
                    <a:pt x="455796" y="612020"/>
                    <a:pt x="431331" y="540286"/>
                  </a:cubicBezTo>
                  <a:cubicBezTo>
                    <a:pt x="479171" y="604292"/>
                    <a:pt x="545109" y="662389"/>
                    <a:pt x="602772" y="606565"/>
                  </a:cubicBezTo>
                  <a:cubicBezTo>
                    <a:pt x="663617" y="547650"/>
                    <a:pt x="598315" y="480280"/>
                    <a:pt x="518916" y="434366"/>
                  </a:cubicBezTo>
                  <a:cubicBezTo>
                    <a:pt x="603954" y="459096"/>
                    <a:pt x="692357" y="455550"/>
                    <a:pt x="682353" y="359904"/>
                  </a:cubicBezTo>
                  <a:cubicBezTo>
                    <a:pt x="671893" y="259894"/>
                    <a:pt x="571848" y="266804"/>
                    <a:pt x="495360" y="287533"/>
                  </a:cubicBezTo>
                  <a:cubicBezTo>
                    <a:pt x="569484" y="252802"/>
                    <a:pt x="652521" y="193796"/>
                    <a:pt x="611320" y="114243"/>
                  </a:cubicBezTo>
                  <a:cubicBezTo>
                    <a:pt x="565118" y="24870"/>
                    <a:pt x="471258" y="109970"/>
                    <a:pt x="410231" y="198070"/>
                  </a:cubicBezTo>
                  <a:cubicBezTo>
                    <a:pt x="430603" y="116334"/>
                    <a:pt x="435424" y="11505"/>
                    <a:pt x="331378" y="777"/>
                  </a:cubicBezTo>
                  <a:cubicBezTo>
                    <a:pt x="218054" y="-10860"/>
                    <a:pt x="228695" y="110515"/>
                    <a:pt x="266076" y="209980"/>
                  </a:cubicBezTo>
                  <a:cubicBezTo>
                    <a:pt x="219691" y="139973"/>
                    <a:pt x="151206" y="68511"/>
                    <a:pt x="88269" y="125699"/>
                  </a:cubicBezTo>
                  <a:cubicBezTo>
                    <a:pt x="23331" y="184705"/>
                    <a:pt x="94181" y="257439"/>
                    <a:pt x="176308" y="306171"/>
                  </a:cubicBezTo>
                  <a:lnTo>
                    <a:pt x="176308" y="306171"/>
                  </a:lnTo>
                  <a:close/>
                  <a:moveTo>
                    <a:pt x="275898" y="394817"/>
                  </a:moveTo>
                  <a:cubicBezTo>
                    <a:pt x="286357" y="380270"/>
                    <a:pt x="281264" y="363813"/>
                    <a:pt x="275898" y="351630"/>
                  </a:cubicBezTo>
                  <a:cubicBezTo>
                    <a:pt x="318463" y="362813"/>
                    <a:pt x="313642" y="303807"/>
                    <a:pt x="321555" y="310263"/>
                  </a:cubicBezTo>
                  <a:cubicBezTo>
                    <a:pt x="321555" y="310263"/>
                    <a:pt x="320191" y="307080"/>
                    <a:pt x="317462" y="301444"/>
                  </a:cubicBezTo>
                  <a:cubicBezTo>
                    <a:pt x="335834" y="311717"/>
                    <a:pt x="357116" y="300534"/>
                    <a:pt x="368485" y="296079"/>
                  </a:cubicBezTo>
                  <a:cubicBezTo>
                    <a:pt x="377398" y="313808"/>
                    <a:pt x="403773" y="318627"/>
                    <a:pt x="398408" y="323718"/>
                  </a:cubicBezTo>
                  <a:cubicBezTo>
                    <a:pt x="398408" y="323718"/>
                    <a:pt x="402046" y="322718"/>
                    <a:pt x="408321" y="320809"/>
                  </a:cubicBezTo>
                  <a:cubicBezTo>
                    <a:pt x="410594" y="327719"/>
                    <a:pt x="380945" y="365086"/>
                    <a:pt x="413232" y="388180"/>
                  </a:cubicBezTo>
                  <a:cubicBezTo>
                    <a:pt x="412777" y="387998"/>
                    <a:pt x="412323" y="387907"/>
                    <a:pt x="411777" y="387725"/>
                  </a:cubicBezTo>
                  <a:cubicBezTo>
                    <a:pt x="379217" y="378269"/>
                    <a:pt x="373124" y="406090"/>
                    <a:pt x="369395" y="421274"/>
                  </a:cubicBezTo>
                  <a:cubicBezTo>
                    <a:pt x="363119" y="420274"/>
                    <a:pt x="350931" y="415364"/>
                    <a:pt x="338836" y="416364"/>
                  </a:cubicBezTo>
                  <a:cubicBezTo>
                    <a:pt x="334833" y="388180"/>
                    <a:pt x="294998" y="389543"/>
                    <a:pt x="300363" y="382361"/>
                  </a:cubicBezTo>
                  <a:cubicBezTo>
                    <a:pt x="300363" y="382361"/>
                    <a:pt x="290814" y="386816"/>
                    <a:pt x="275898" y="394817"/>
                  </a:cubicBezTo>
                  <a:lnTo>
                    <a:pt x="275898" y="394817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0" name="Google Shape;710;p12"/>
            <p:cNvSpPr/>
            <p:nvPr/>
          </p:nvSpPr>
          <p:spPr>
            <a:xfrm rot="-5400000">
              <a:off x="8046968" y="1498898"/>
              <a:ext cx="87630" cy="88276"/>
            </a:xfrm>
            <a:custGeom>
              <a:avLst/>
              <a:gdLst/>
              <a:ahLst/>
              <a:cxnLst/>
              <a:rect l="l" t="t" r="r" b="b"/>
              <a:pathLst>
                <a:path w="175260" h="176552" extrusionOk="0">
                  <a:moveTo>
                    <a:pt x="45" y="90958"/>
                  </a:moveTo>
                  <a:cubicBezTo>
                    <a:pt x="-1501" y="42317"/>
                    <a:pt x="36607" y="1586"/>
                    <a:pt x="84992" y="40"/>
                  </a:cubicBezTo>
                  <a:cubicBezTo>
                    <a:pt x="133286" y="-1415"/>
                    <a:pt x="173759" y="36862"/>
                    <a:pt x="175215" y="85594"/>
                  </a:cubicBezTo>
                  <a:cubicBezTo>
                    <a:pt x="176761" y="134235"/>
                    <a:pt x="138653" y="174967"/>
                    <a:pt x="90267" y="176512"/>
                  </a:cubicBezTo>
                  <a:cubicBezTo>
                    <a:pt x="41973" y="177967"/>
                    <a:pt x="1501" y="139690"/>
                    <a:pt x="45" y="90958"/>
                  </a:cubicBezTo>
                  <a:lnTo>
                    <a:pt x="45" y="9095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1" name="Google Shape;711;p12"/>
            <p:cNvSpPr/>
            <p:nvPr/>
          </p:nvSpPr>
          <p:spPr>
            <a:xfrm rot="-5400000">
              <a:off x="8118641" y="1182407"/>
              <a:ext cx="685490" cy="307399"/>
            </a:xfrm>
            <a:custGeom>
              <a:avLst/>
              <a:gdLst/>
              <a:ahLst/>
              <a:cxnLst/>
              <a:rect l="l" t="t" r="r" b="b"/>
              <a:pathLst>
                <a:path w="1370980" h="614797" extrusionOk="0">
                  <a:moveTo>
                    <a:pt x="173130" y="294311"/>
                  </a:moveTo>
                  <a:cubicBezTo>
                    <a:pt x="207601" y="312222"/>
                    <a:pt x="190320" y="373046"/>
                    <a:pt x="180588" y="399867"/>
                  </a:cubicBezTo>
                  <a:cubicBezTo>
                    <a:pt x="151030" y="480966"/>
                    <a:pt x="85183" y="553519"/>
                    <a:pt x="25611" y="614797"/>
                  </a:cubicBezTo>
                  <a:lnTo>
                    <a:pt x="21791" y="598887"/>
                  </a:lnTo>
                  <a:cubicBezTo>
                    <a:pt x="17334" y="604524"/>
                    <a:pt x="5783" y="575612"/>
                    <a:pt x="5602" y="575066"/>
                  </a:cubicBezTo>
                  <a:cubicBezTo>
                    <a:pt x="-1856" y="547245"/>
                    <a:pt x="-1038" y="518151"/>
                    <a:pt x="3237" y="489876"/>
                  </a:cubicBezTo>
                  <a:cubicBezTo>
                    <a:pt x="13332" y="422597"/>
                    <a:pt x="44346" y="350498"/>
                    <a:pt x="102372" y="311222"/>
                  </a:cubicBezTo>
                  <a:cubicBezTo>
                    <a:pt x="121016" y="298493"/>
                    <a:pt x="150302" y="282401"/>
                    <a:pt x="173130" y="294311"/>
                  </a:cubicBezTo>
                  <a:close/>
                  <a:moveTo>
                    <a:pt x="545933" y="84017"/>
                  </a:moveTo>
                  <a:cubicBezTo>
                    <a:pt x="536929" y="83472"/>
                    <a:pt x="527925" y="84836"/>
                    <a:pt x="519285" y="87199"/>
                  </a:cubicBezTo>
                  <a:cubicBezTo>
                    <a:pt x="508371" y="90200"/>
                    <a:pt x="498185" y="94928"/>
                    <a:pt x="488362" y="100473"/>
                  </a:cubicBezTo>
                  <a:cubicBezTo>
                    <a:pt x="423879" y="136750"/>
                    <a:pt x="380587" y="203211"/>
                    <a:pt x="356121" y="271491"/>
                  </a:cubicBezTo>
                  <a:cubicBezTo>
                    <a:pt x="346117" y="299402"/>
                    <a:pt x="337113" y="330678"/>
                    <a:pt x="339659" y="360681"/>
                  </a:cubicBezTo>
                  <a:cubicBezTo>
                    <a:pt x="340115" y="366409"/>
                    <a:pt x="341842" y="382593"/>
                    <a:pt x="349119" y="385320"/>
                  </a:cubicBezTo>
                  <a:lnTo>
                    <a:pt x="373584" y="381501"/>
                  </a:lnTo>
                  <a:cubicBezTo>
                    <a:pt x="410600" y="349953"/>
                    <a:pt x="453256" y="327314"/>
                    <a:pt x="488181" y="292584"/>
                  </a:cubicBezTo>
                  <a:cubicBezTo>
                    <a:pt x="510190" y="270763"/>
                    <a:pt x="530199" y="246579"/>
                    <a:pt x="547752" y="221122"/>
                  </a:cubicBezTo>
                  <a:cubicBezTo>
                    <a:pt x="569398" y="189573"/>
                    <a:pt x="621785" y="88199"/>
                    <a:pt x="545933" y="84017"/>
                  </a:cubicBezTo>
                  <a:close/>
                  <a:moveTo>
                    <a:pt x="1026784" y="18738"/>
                  </a:moveTo>
                  <a:cubicBezTo>
                    <a:pt x="1007867" y="-7719"/>
                    <a:pt x="963665" y="-628"/>
                    <a:pt x="937381" y="6828"/>
                  </a:cubicBezTo>
                  <a:cubicBezTo>
                    <a:pt x="865348" y="27466"/>
                    <a:pt x="803684" y="76835"/>
                    <a:pt x="763576" y="139477"/>
                  </a:cubicBezTo>
                  <a:cubicBezTo>
                    <a:pt x="746659" y="165935"/>
                    <a:pt x="733017" y="194756"/>
                    <a:pt x="722376" y="224304"/>
                  </a:cubicBezTo>
                  <a:cubicBezTo>
                    <a:pt x="718374" y="235305"/>
                    <a:pt x="714463" y="246579"/>
                    <a:pt x="712189" y="258035"/>
                  </a:cubicBezTo>
                  <a:cubicBezTo>
                    <a:pt x="711553" y="261581"/>
                    <a:pt x="713008" y="268490"/>
                    <a:pt x="712735" y="272036"/>
                  </a:cubicBezTo>
                  <a:lnTo>
                    <a:pt x="713463" y="271309"/>
                  </a:lnTo>
                  <a:cubicBezTo>
                    <a:pt x="745841" y="254580"/>
                    <a:pt x="785495" y="249943"/>
                    <a:pt x="819783" y="237851"/>
                  </a:cubicBezTo>
                  <a:cubicBezTo>
                    <a:pt x="883265" y="215485"/>
                    <a:pt x="943293" y="179027"/>
                    <a:pt x="989586" y="129749"/>
                  </a:cubicBezTo>
                  <a:cubicBezTo>
                    <a:pt x="1013415" y="104292"/>
                    <a:pt x="1052796" y="55105"/>
                    <a:pt x="1026784" y="18738"/>
                  </a:cubicBezTo>
                  <a:close/>
                  <a:moveTo>
                    <a:pt x="1334649" y="172935"/>
                  </a:moveTo>
                  <a:cubicBezTo>
                    <a:pt x="1326009" y="170208"/>
                    <a:pt x="1316914" y="168844"/>
                    <a:pt x="1307819" y="168389"/>
                  </a:cubicBezTo>
                  <a:cubicBezTo>
                    <a:pt x="1222872" y="164025"/>
                    <a:pt x="1146111" y="219576"/>
                    <a:pt x="1091723" y="279673"/>
                  </a:cubicBezTo>
                  <a:cubicBezTo>
                    <a:pt x="1075352" y="297766"/>
                    <a:pt x="1030513" y="337588"/>
                    <a:pt x="1019326" y="359499"/>
                  </a:cubicBezTo>
                  <a:cubicBezTo>
                    <a:pt x="1016598" y="365045"/>
                    <a:pt x="1236514" y="376501"/>
                    <a:pt x="1317187" y="313677"/>
                  </a:cubicBezTo>
                  <a:cubicBezTo>
                    <a:pt x="1354567" y="284492"/>
                    <a:pt x="1407408" y="195665"/>
                    <a:pt x="1334649" y="17293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2" name="Google Shape;712;p12"/>
            <p:cNvSpPr/>
            <p:nvPr/>
          </p:nvSpPr>
          <p:spPr>
            <a:xfrm rot="-5400000">
              <a:off x="7754743" y="1601409"/>
              <a:ext cx="270042" cy="719365"/>
            </a:xfrm>
            <a:custGeom>
              <a:avLst/>
              <a:gdLst/>
              <a:ahLst/>
              <a:cxnLst/>
              <a:rect l="l" t="t" r="r" b="b"/>
              <a:pathLst>
                <a:path w="540085" h="1438731" extrusionOk="0">
                  <a:moveTo>
                    <a:pt x="411117" y="1166636"/>
                  </a:moveTo>
                  <a:cubicBezTo>
                    <a:pt x="432490" y="1183365"/>
                    <a:pt x="423213" y="1217551"/>
                    <a:pt x="414482" y="1240371"/>
                  </a:cubicBezTo>
                  <a:cubicBezTo>
                    <a:pt x="387470" y="1311105"/>
                    <a:pt x="313255" y="1369566"/>
                    <a:pt x="237858" y="1406297"/>
                  </a:cubicBezTo>
                  <a:cubicBezTo>
                    <a:pt x="206207" y="1421753"/>
                    <a:pt x="172465" y="1434390"/>
                    <a:pt x="137449" y="1438664"/>
                  </a:cubicBezTo>
                  <a:cubicBezTo>
                    <a:pt x="136722" y="1438755"/>
                    <a:pt x="99068" y="1439482"/>
                    <a:pt x="104252" y="1432936"/>
                  </a:cubicBezTo>
                  <a:lnTo>
                    <a:pt x="84426" y="1435845"/>
                  </a:lnTo>
                  <a:cubicBezTo>
                    <a:pt x="136540" y="1354746"/>
                    <a:pt x="199932" y="1263101"/>
                    <a:pt x="285152" y="1202458"/>
                  </a:cubicBezTo>
                  <a:cubicBezTo>
                    <a:pt x="313346" y="1182274"/>
                    <a:pt x="378921" y="1141361"/>
                    <a:pt x="411117" y="1166636"/>
                  </a:cubicBezTo>
                  <a:close/>
                  <a:moveTo>
                    <a:pt x="535172" y="729411"/>
                  </a:moveTo>
                  <a:cubicBezTo>
                    <a:pt x="505341" y="659404"/>
                    <a:pt x="403932" y="749958"/>
                    <a:pt x="374191" y="783144"/>
                  </a:cubicBezTo>
                  <a:cubicBezTo>
                    <a:pt x="350090" y="810055"/>
                    <a:pt x="328353" y="838786"/>
                    <a:pt x="310072" y="868334"/>
                  </a:cubicBezTo>
                  <a:cubicBezTo>
                    <a:pt x="280877" y="915430"/>
                    <a:pt x="268326" y="964889"/>
                    <a:pt x="243497" y="1012621"/>
                  </a:cubicBezTo>
                  <a:lnTo>
                    <a:pt x="247043" y="1037260"/>
                  </a:lnTo>
                  <a:cubicBezTo>
                    <a:pt x="252591" y="1042988"/>
                    <a:pt x="272055" y="1038169"/>
                    <a:pt x="278876" y="1036260"/>
                  </a:cubicBezTo>
                  <a:cubicBezTo>
                    <a:pt x="314892" y="1026532"/>
                    <a:pt x="348543" y="1005348"/>
                    <a:pt x="377920" y="984527"/>
                  </a:cubicBezTo>
                  <a:cubicBezTo>
                    <a:pt x="449679" y="933795"/>
                    <a:pt x="513344" y="865970"/>
                    <a:pt x="534717" y="790417"/>
                  </a:cubicBezTo>
                  <a:cubicBezTo>
                    <a:pt x="537992" y="778961"/>
                    <a:pt x="540174" y="767324"/>
                    <a:pt x="540083" y="755868"/>
                  </a:cubicBezTo>
                  <a:cubicBezTo>
                    <a:pt x="540083" y="746776"/>
                    <a:pt x="538628" y="737685"/>
                    <a:pt x="535172" y="729411"/>
                  </a:cubicBezTo>
                  <a:close/>
                  <a:moveTo>
                    <a:pt x="313346" y="619582"/>
                  </a:moveTo>
                  <a:cubicBezTo>
                    <a:pt x="344360" y="597489"/>
                    <a:pt x="373555" y="572941"/>
                    <a:pt x="399020" y="546211"/>
                  </a:cubicBezTo>
                  <a:cubicBezTo>
                    <a:pt x="459229" y="482932"/>
                    <a:pt x="496791" y="404742"/>
                    <a:pt x="497337" y="328371"/>
                  </a:cubicBezTo>
                  <a:cubicBezTo>
                    <a:pt x="497519" y="300459"/>
                    <a:pt x="491334" y="255818"/>
                    <a:pt x="454227" y="248727"/>
                  </a:cubicBezTo>
                  <a:cubicBezTo>
                    <a:pt x="403204" y="238907"/>
                    <a:pt x="358457" y="296004"/>
                    <a:pt x="336538" y="328826"/>
                  </a:cubicBezTo>
                  <a:cubicBezTo>
                    <a:pt x="293974" y="392468"/>
                    <a:pt x="270963" y="463930"/>
                    <a:pt x="265597" y="533028"/>
                  </a:cubicBezTo>
                  <a:cubicBezTo>
                    <a:pt x="262687" y="570213"/>
                    <a:pt x="270236" y="609581"/>
                    <a:pt x="261232" y="646948"/>
                  </a:cubicBezTo>
                  <a:lnTo>
                    <a:pt x="260686" y="647857"/>
                  </a:lnTo>
                  <a:cubicBezTo>
                    <a:pt x="264688" y="646221"/>
                    <a:pt x="273237" y="644857"/>
                    <a:pt x="277148" y="642766"/>
                  </a:cubicBezTo>
                  <a:cubicBezTo>
                    <a:pt x="289790" y="635947"/>
                    <a:pt x="301704" y="627764"/>
                    <a:pt x="313346" y="619582"/>
                  </a:cubicBezTo>
                  <a:close/>
                  <a:moveTo>
                    <a:pt x="187108" y="43797"/>
                  </a:moveTo>
                  <a:cubicBezTo>
                    <a:pt x="183652" y="35433"/>
                    <a:pt x="179104" y="27341"/>
                    <a:pt x="173101" y="20249"/>
                  </a:cubicBezTo>
                  <a:cubicBezTo>
                    <a:pt x="122624" y="-39211"/>
                    <a:pt x="36040" y="46616"/>
                    <a:pt x="14122" y="93802"/>
                  </a:cubicBezTo>
                  <a:cubicBezTo>
                    <a:pt x="-32991" y="195449"/>
                    <a:pt x="52411" y="398560"/>
                    <a:pt x="57959" y="393741"/>
                  </a:cubicBezTo>
                  <a:cubicBezTo>
                    <a:pt x="79969" y="374285"/>
                    <a:pt x="111892" y="315824"/>
                    <a:pt x="127717" y="293004"/>
                  </a:cubicBezTo>
                  <a:cubicBezTo>
                    <a:pt x="180104" y="217269"/>
                    <a:pt x="220032" y="122350"/>
                    <a:pt x="187108" y="43797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3" name="Google Shape;713;p12"/>
            <p:cNvSpPr/>
            <p:nvPr/>
          </p:nvSpPr>
          <p:spPr>
            <a:xfrm rot="-5400000">
              <a:off x="7805366" y="1629315"/>
              <a:ext cx="577936" cy="1067803"/>
            </a:xfrm>
            <a:custGeom>
              <a:avLst/>
              <a:gdLst/>
              <a:ahLst/>
              <a:cxnLst/>
              <a:rect l="l" t="t" r="r" b="b"/>
              <a:pathLst>
                <a:path w="1155872" h="2135606" extrusionOk="0">
                  <a:moveTo>
                    <a:pt x="1154363" y="770990"/>
                  </a:moveTo>
                  <a:cubicBezTo>
                    <a:pt x="1152635" y="770717"/>
                    <a:pt x="1152271" y="772990"/>
                    <a:pt x="1152089" y="775536"/>
                  </a:cubicBezTo>
                  <a:cubicBezTo>
                    <a:pt x="1152453" y="775263"/>
                    <a:pt x="1152817" y="774991"/>
                    <a:pt x="1153181" y="774718"/>
                  </a:cubicBezTo>
                  <a:lnTo>
                    <a:pt x="1152453" y="775627"/>
                  </a:lnTo>
                  <a:lnTo>
                    <a:pt x="1152089" y="775991"/>
                  </a:lnTo>
                  <a:cubicBezTo>
                    <a:pt x="1151999" y="777991"/>
                    <a:pt x="1151907" y="780173"/>
                    <a:pt x="1151271" y="781173"/>
                  </a:cubicBezTo>
                  <a:lnTo>
                    <a:pt x="1139629" y="799448"/>
                  </a:lnTo>
                  <a:cubicBezTo>
                    <a:pt x="1133445" y="808721"/>
                    <a:pt x="1126896" y="817904"/>
                    <a:pt x="1120257" y="826905"/>
                  </a:cubicBezTo>
                  <a:cubicBezTo>
                    <a:pt x="1113618" y="835815"/>
                    <a:pt x="1106796" y="844543"/>
                    <a:pt x="1099975" y="853271"/>
                  </a:cubicBezTo>
                  <a:cubicBezTo>
                    <a:pt x="1091517" y="863999"/>
                    <a:pt x="1082968" y="874455"/>
                    <a:pt x="1073873" y="884365"/>
                  </a:cubicBezTo>
                  <a:cubicBezTo>
                    <a:pt x="1064778" y="894366"/>
                    <a:pt x="1055319" y="904004"/>
                    <a:pt x="1045496" y="913277"/>
                  </a:cubicBezTo>
                  <a:cubicBezTo>
                    <a:pt x="1033673" y="924278"/>
                    <a:pt x="1021395" y="934734"/>
                    <a:pt x="1008753" y="944917"/>
                  </a:cubicBezTo>
                  <a:cubicBezTo>
                    <a:pt x="990381" y="959736"/>
                    <a:pt x="971009" y="973829"/>
                    <a:pt x="950818" y="988012"/>
                  </a:cubicBezTo>
                  <a:cubicBezTo>
                    <a:pt x="948362" y="989921"/>
                    <a:pt x="945361" y="990376"/>
                    <a:pt x="942360" y="990285"/>
                  </a:cubicBezTo>
                  <a:cubicBezTo>
                    <a:pt x="938631" y="1002559"/>
                    <a:pt x="935174" y="1014742"/>
                    <a:pt x="931264" y="1027107"/>
                  </a:cubicBezTo>
                  <a:cubicBezTo>
                    <a:pt x="900068" y="1124935"/>
                    <a:pt x="863051" y="1223217"/>
                    <a:pt x="837040" y="1319409"/>
                  </a:cubicBezTo>
                  <a:cubicBezTo>
                    <a:pt x="834220" y="1329773"/>
                    <a:pt x="832674" y="1341138"/>
                    <a:pt x="830128" y="1351866"/>
                  </a:cubicBezTo>
                  <a:cubicBezTo>
                    <a:pt x="840314" y="1344138"/>
                    <a:pt x="850227" y="1336592"/>
                    <a:pt x="861414" y="1328137"/>
                  </a:cubicBezTo>
                  <a:cubicBezTo>
                    <a:pt x="871601" y="1320318"/>
                    <a:pt x="881969" y="1312226"/>
                    <a:pt x="892337" y="1304134"/>
                  </a:cubicBezTo>
                  <a:cubicBezTo>
                    <a:pt x="899158" y="1298861"/>
                    <a:pt x="906070" y="1293497"/>
                    <a:pt x="912892" y="1288224"/>
                  </a:cubicBezTo>
                  <a:cubicBezTo>
                    <a:pt x="923169" y="1280132"/>
                    <a:pt x="933355" y="1272222"/>
                    <a:pt x="942814" y="1264039"/>
                  </a:cubicBezTo>
                  <a:cubicBezTo>
                    <a:pt x="961368" y="1248038"/>
                    <a:pt x="977739" y="1231945"/>
                    <a:pt x="988289" y="1215307"/>
                  </a:cubicBezTo>
                  <a:cubicBezTo>
                    <a:pt x="991745" y="1209125"/>
                    <a:pt x="999567" y="1206943"/>
                    <a:pt x="1005751" y="1210398"/>
                  </a:cubicBezTo>
                  <a:cubicBezTo>
                    <a:pt x="1011936" y="1213853"/>
                    <a:pt x="1014119" y="1221672"/>
                    <a:pt x="1010663" y="1227854"/>
                  </a:cubicBezTo>
                  <a:cubicBezTo>
                    <a:pt x="997839" y="1253675"/>
                    <a:pt x="975192" y="1280405"/>
                    <a:pt x="947998" y="1305316"/>
                  </a:cubicBezTo>
                  <a:cubicBezTo>
                    <a:pt x="940904" y="1311862"/>
                    <a:pt x="933446" y="1318136"/>
                    <a:pt x="925716" y="1324227"/>
                  </a:cubicBezTo>
                  <a:cubicBezTo>
                    <a:pt x="918076" y="1330137"/>
                    <a:pt x="910254" y="1335865"/>
                    <a:pt x="902251" y="1341320"/>
                  </a:cubicBezTo>
                  <a:cubicBezTo>
                    <a:pt x="876785" y="1358685"/>
                    <a:pt x="850682" y="1373505"/>
                    <a:pt x="828854" y="1386506"/>
                  </a:cubicBezTo>
                  <a:cubicBezTo>
                    <a:pt x="826944" y="1387779"/>
                    <a:pt x="824762" y="1387506"/>
                    <a:pt x="822579" y="1387688"/>
                  </a:cubicBezTo>
                  <a:cubicBezTo>
                    <a:pt x="815030" y="1428601"/>
                    <a:pt x="809482" y="1470242"/>
                    <a:pt x="810209" y="1511428"/>
                  </a:cubicBezTo>
                  <a:cubicBezTo>
                    <a:pt x="811028" y="1555432"/>
                    <a:pt x="817758" y="1597982"/>
                    <a:pt x="833311" y="1635804"/>
                  </a:cubicBezTo>
                  <a:cubicBezTo>
                    <a:pt x="839950" y="1651896"/>
                    <a:pt x="847408" y="1667262"/>
                    <a:pt x="856867" y="1681354"/>
                  </a:cubicBezTo>
                  <a:cubicBezTo>
                    <a:pt x="865962" y="1694810"/>
                    <a:pt x="876785" y="1707084"/>
                    <a:pt x="890609" y="1717903"/>
                  </a:cubicBezTo>
                  <a:cubicBezTo>
                    <a:pt x="895975" y="1722085"/>
                    <a:pt x="923896" y="1734814"/>
                    <a:pt x="934992" y="1738996"/>
                  </a:cubicBezTo>
                  <a:lnTo>
                    <a:pt x="935083" y="1738996"/>
                  </a:lnTo>
                  <a:cubicBezTo>
                    <a:pt x="938085" y="1738996"/>
                    <a:pt x="941086" y="1739996"/>
                    <a:pt x="943542" y="1742178"/>
                  </a:cubicBezTo>
                  <a:cubicBezTo>
                    <a:pt x="946543" y="1744724"/>
                    <a:pt x="947362" y="1747270"/>
                    <a:pt x="947816" y="1748633"/>
                  </a:cubicBezTo>
                  <a:cubicBezTo>
                    <a:pt x="949181" y="1753179"/>
                    <a:pt x="947998" y="1756816"/>
                    <a:pt x="945997" y="1759816"/>
                  </a:cubicBezTo>
                  <a:cubicBezTo>
                    <a:pt x="944542" y="1761907"/>
                    <a:pt x="941086" y="1765908"/>
                    <a:pt x="933901" y="1765271"/>
                  </a:cubicBezTo>
                  <a:cubicBezTo>
                    <a:pt x="932628" y="1765180"/>
                    <a:pt x="929899" y="1764544"/>
                    <a:pt x="926079" y="1763180"/>
                  </a:cubicBezTo>
                  <a:cubicBezTo>
                    <a:pt x="913074" y="1758543"/>
                    <a:pt x="880696" y="1743815"/>
                    <a:pt x="874420" y="1739087"/>
                  </a:cubicBezTo>
                  <a:cubicBezTo>
                    <a:pt x="857958" y="1726631"/>
                    <a:pt x="844952" y="1712448"/>
                    <a:pt x="834129" y="1696992"/>
                  </a:cubicBezTo>
                  <a:cubicBezTo>
                    <a:pt x="823306" y="1681445"/>
                    <a:pt x="814757" y="1664534"/>
                    <a:pt x="807117" y="1646896"/>
                  </a:cubicBezTo>
                  <a:cubicBezTo>
                    <a:pt x="789564" y="1606074"/>
                    <a:pt x="781288" y="1559978"/>
                    <a:pt x="779741" y="1512246"/>
                  </a:cubicBezTo>
                  <a:cubicBezTo>
                    <a:pt x="777559" y="1444876"/>
                    <a:pt x="788745" y="1374141"/>
                    <a:pt x="805025" y="1310953"/>
                  </a:cubicBezTo>
                  <a:cubicBezTo>
                    <a:pt x="830218" y="1213944"/>
                    <a:pt x="865871" y="1114570"/>
                    <a:pt x="896976" y="1016197"/>
                  </a:cubicBezTo>
                  <a:cubicBezTo>
                    <a:pt x="928717" y="915641"/>
                    <a:pt x="955547" y="816086"/>
                    <a:pt x="959094" y="720622"/>
                  </a:cubicBezTo>
                  <a:cubicBezTo>
                    <a:pt x="963733" y="594245"/>
                    <a:pt x="927353" y="475324"/>
                    <a:pt x="806117" y="371587"/>
                  </a:cubicBezTo>
                  <a:cubicBezTo>
                    <a:pt x="788473" y="356403"/>
                    <a:pt x="768373" y="344311"/>
                    <a:pt x="747091" y="333765"/>
                  </a:cubicBezTo>
                  <a:cubicBezTo>
                    <a:pt x="714894" y="317945"/>
                    <a:pt x="679879" y="305671"/>
                    <a:pt x="645409" y="292397"/>
                  </a:cubicBezTo>
                  <a:cubicBezTo>
                    <a:pt x="638497" y="289760"/>
                    <a:pt x="634950" y="282032"/>
                    <a:pt x="637587" y="275123"/>
                  </a:cubicBezTo>
                  <a:cubicBezTo>
                    <a:pt x="640134" y="268213"/>
                    <a:pt x="647864" y="264667"/>
                    <a:pt x="654868" y="267304"/>
                  </a:cubicBezTo>
                  <a:cubicBezTo>
                    <a:pt x="688337" y="279578"/>
                    <a:pt x="722170" y="291215"/>
                    <a:pt x="753821" y="305580"/>
                  </a:cubicBezTo>
                  <a:cubicBezTo>
                    <a:pt x="755003" y="303034"/>
                    <a:pt x="756276" y="300307"/>
                    <a:pt x="756458" y="299761"/>
                  </a:cubicBezTo>
                  <a:cubicBezTo>
                    <a:pt x="760096" y="289942"/>
                    <a:pt x="763279" y="280214"/>
                    <a:pt x="766099" y="270395"/>
                  </a:cubicBezTo>
                  <a:cubicBezTo>
                    <a:pt x="769100" y="260394"/>
                    <a:pt x="771647" y="250393"/>
                    <a:pt x="773921" y="240483"/>
                  </a:cubicBezTo>
                  <a:cubicBezTo>
                    <a:pt x="779469" y="217844"/>
                    <a:pt x="783470" y="195296"/>
                    <a:pt x="787381" y="173021"/>
                  </a:cubicBezTo>
                  <a:cubicBezTo>
                    <a:pt x="790019" y="157838"/>
                    <a:pt x="792474" y="142746"/>
                    <a:pt x="794748" y="127653"/>
                  </a:cubicBezTo>
                  <a:cubicBezTo>
                    <a:pt x="800751" y="89104"/>
                    <a:pt x="805480" y="51009"/>
                    <a:pt x="808027" y="13005"/>
                  </a:cubicBezTo>
                  <a:cubicBezTo>
                    <a:pt x="808299" y="5641"/>
                    <a:pt x="814484" y="-178"/>
                    <a:pt x="821851" y="4"/>
                  </a:cubicBezTo>
                  <a:cubicBezTo>
                    <a:pt x="829218" y="186"/>
                    <a:pt x="835039" y="6368"/>
                    <a:pt x="834857" y="13824"/>
                  </a:cubicBezTo>
                  <a:cubicBezTo>
                    <a:pt x="835130" y="52919"/>
                    <a:pt x="834402" y="92468"/>
                    <a:pt x="830037" y="132381"/>
                  </a:cubicBezTo>
                  <a:cubicBezTo>
                    <a:pt x="828308" y="148019"/>
                    <a:pt x="825944" y="163748"/>
                    <a:pt x="822851" y="179477"/>
                  </a:cubicBezTo>
                  <a:cubicBezTo>
                    <a:pt x="818395" y="202661"/>
                    <a:pt x="812301" y="225754"/>
                    <a:pt x="805389" y="248938"/>
                  </a:cubicBezTo>
                  <a:cubicBezTo>
                    <a:pt x="802115" y="259303"/>
                    <a:pt x="798659" y="269758"/>
                    <a:pt x="794657" y="280032"/>
                  </a:cubicBezTo>
                  <a:cubicBezTo>
                    <a:pt x="790746" y="290215"/>
                    <a:pt x="786472" y="300307"/>
                    <a:pt x="781742" y="310399"/>
                  </a:cubicBezTo>
                  <a:cubicBezTo>
                    <a:pt x="781469" y="310944"/>
                    <a:pt x="778286" y="314672"/>
                    <a:pt x="775921" y="318036"/>
                  </a:cubicBezTo>
                  <a:cubicBezTo>
                    <a:pt x="793202" y="327219"/>
                    <a:pt x="810573" y="336310"/>
                    <a:pt x="825489" y="348675"/>
                  </a:cubicBezTo>
                  <a:cubicBezTo>
                    <a:pt x="907071" y="416773"/>
                    <a:pt x="953819" y="491599"/>
                    <a:pt x="976647" y="570970"/>
                  </a:cubicBezTo>
                  <a:lnTo>
                    <a:pt x="978739" y="567424"/>
                  </a:lnTo>
                  <a:lnTo>
                    <a:pt x="1006206" y="516692"/>
                  </a:lnTo>
                  <a:cubicBezTo>
                    <a:pt x="1020849" y="489235"/>
                    <a:pt x="1033673" y="461687"/>
                    <a:pt x="1045860" y="434502"/>
                  </a:cubicBezTo>
                  <a:cubicBezTo>
                    <a:pt x="1054137" y="415955"/>
                    <a:pt x="1062140" y="397498"/>
                    <a:pt x="1069234" y="378860"/>
                  </a:cubicBezTo>
                  <a:cubicBezTo>
                    <a:pt x="1081240" y="347493"/>
                    <a:pt x="1091426" y="315763"/>
                    <a:pt x="1097974" y="282760"/>
                  </a:cubicBezTo>
                  <a:cubicBezTo>
                    <a:pt x="1099157" y="275486"/>
                    <a:pt x="1105978" y="270486"/>
                    <a:pt x="1113345" y="271668"/>
                  </a:cubicBezTo>
                  <a:cubicBezTo>
                    <a:pt x="1120621" y="272850"/>
                    <a:pt x="1125623" y="279759"/>
                    <a:pt x="1124441" y="287033"/>
                  </a:cubicBezTo>
                  <a:cubicBezTo>
                    <a:pt x="1118893" y="330946"/>
                    <a:pt x="1108615" y="373496"/>
                    <a:pt x="1092972" y="415227"/>
                  </a:cubicBezTo>
                  <a:cubicBezTo>
                    <a:pt x="1086970" y="431593"/>
                    <a:pt x="1079966" y="447685"/>
                    <a:pt x="1072235" y="463687"/>
                  </a:cubicBezTo>
                  <a:cubicBezTo>
                    <a:pt x="1061049" y="486871"/>
                    <a:pt x="1048043" y="509600"/>
                    <a:pt x="1034400" y="532512"/>
                  </a:cubicBezTo>
                  <a:lnTo>
                    <a:pt x="1002477" y="582335"/>
                  </a:lnTo>
                  <a:lnTo>
                    <a:pt x="991472" y="597973"/>
                  </a:lnTo>
                  <a:cubicBezTo>
                    <a:pt x="990654" y="599700"/>
                    <a:pt x="988016" y="604974"/>
                    <a:pt x="986470" y="606428"/>
                  </a:cubicBezTo>
                  <a:cubicBezTo>
                    <a:pt x="986015" y="606883"/>
                    <a:pt x="985470" y="606883"/>
                    <a:pt x="984924" y="607338"/>
                  </a:cubicBezTo>
                  <a:cubicBezTo>
                    <a:pt x="992291" y="644705"/>
                    <a:pt x="995383" y="682800"/>
                    <a:pt x="994292" y="721713"/>
                  </a:cubicBezTo>
                  <a:cubicBezTo>
                    <a:pt x="992200" y="795174"/>
                    <a:pt x="976647" y="871091"/>
                    <a:pt x="955092" y="947917"/>
                  </a:cubicBezTo>
                  <a:cubicBezTo>
                    <a:pt x="972646" y="932370"/>
                    <a:pt x="990290" y="916914"/>
                    <a:pt x="1006661" y="900912"/>
                  </a:cubicBezTo>
                  <a:cubicBezTo>
                    <a:pt x="1015938" y="891911"/>
                    <a:pt x="1025033" y="882729"/>
                    <a:pt x="1034128" y="873546"/>
                  </a:cubicBezTo>
                  <a:cubicBezTo>
                    <a:pt x="1047588" y="859999"/>
                    <a:pt x="1061231" y="846361"/>
                    <a:pt x="1074145" y="831542"/>
                  </a:cubicBezTo>
                  <a:lnTo>
                    <a:pt x="1116528" y="782628"/>
                  </a:lnTo>
                  <a:lnTo>
                    <a:pt x="1128533" y="767353"/>
                  </a:lnTo>
                  <a:cubicBezTo>
                    <a:pt x="1128897" y="765808"/>
                    <a:pt x="1129625" y="763353"/>
                    <a:pt x="1129989" y="762444"/>
                  </a:cubicBezTo>
                  <a:cubicBezTo>
                    <a:pt x="1131171" y="759807"/>
                    <a:pt x="1132535" y="757898"/>
                    <a:pt x="1133990" y="756898"/>
                  </a:cubicBezTo>
                  <a:cubicBezTo>
                    <a:pt x="1137628" y="754079"/>
                    <a:pt x="1141448" y="752807"/>
                    <a:pt x="1145723" y="754079"/>
                  </a:cubicBezTo>
                  <a:cubicBezTo>
                    <a:pt x="1147724" y="754716"/>
                    <a:pt x="1150361" y="755534"/>
                    <a:pt x="1152726" y="758444"/>
                  </a:cubicBezTo>
                  <a:cubicBezTo>
                    <a:pt x="1155909" y="762080"/>
                    <a:pt x="1156637" y="766990"/>
                    <a:pt x="1155091" y="771263"/>
                  </a:cubicBezTo>
                  <a:cubicBezTo>
                    <a:pt x="1154909" y="771172"/>
                    <a:pt x="1154727" y="771081"/>
                    <a:pt x="1154363" y="770990"/>
                  </a:cubicBezTo>
                  <a:close/>
                  <a:moveTo>
                    <a:pt x="529721" y="868182"/>
                  </a:moveTo>
                  <a:cubicBezTo>
                    <a:pt x="489248" y="848271"/>
                    <a:pt x="438134" y="854635"/>
                    <a:pt x="395297" y="906913"/>
                  </a:cubicBezTo>
                  <a:cubicBezTo>
                    <a:pt x="389840" y="913550"/>
                    <a:pt x="385111" y="920460"/>
                    <a:pt x="381109" y="927824"/>
                  </a:cubicBezTo>
                  <a:cubicBezTo>
                    <a:pt x="377107" y="935279"/>
                    <a:pt x="373833" y="943098"/>
                    <a:pt x="371287" y="951372"/>
                  </a:cubicBezTo>
                  <a:cubicBezTo>
                    <a:pt x="368649" y="960373"/>
                    <a:pt x="366466" y="970010"/>
                    <a:pt x="365829" y="979557"/>
                  </a:cubicBezTo>
                  <a:cubicBezTo>
                    <a:pt x="365375" y="986557"/>
                    <a:pt x="365556" y="993558"/>
                    <a:pt x="366830" y="1000286"/>
                  </a:cubicBezTo>
                  <a:cubicBezTo>
                    <a:pt x="368194" y="1007832"/>
                    <a:pt x="370104" y="1014651"/>
                    <a:pt x="372923" y="1020924"/>
                  </a:cubicBezTo>
                  <a:cubicBezTo>
                    <a:pt x="375925" y="1027652"/>
                    <a:pt x="379927" y="1033835"/>
                    <a:pt x="385565" y="1039926"/>
                  </a:cubicBezTo>
                  <a:cubicBezTo>
                    <a:pt x="409394" y="1065292"/>
                    <a:pt x="449321" y="1060201"/>
                    <a:pt x="473150" y="1043927"/>
                  </a:cubicBezTo>
                  <a:cubicBezTo>
                    <a:pt x="488339" y="1033562"/>
                    <a:pt x="496160" y="1018833"/>
                    <a:pt x="494250" y="1006377"/>
                  </a:cubicBezTo>
                  <a:cubicBezTo>
                    <a:pt x="492886" y="997649"/>
                    <a:pt x="487338" y="988466"/>
                    <a:pt x="473969" y="981920"/>
                  </a:cubicBezTo>
                  <a:cubicBezTo>
                    <a:pt x="467329" y="978647"/>
                    <a:pt x="459326" y="981375"/>
                    <a:pt x="455961" y="987921"/>
                  </a:cubicBezTo>
                  <a:cubicBezTo>
                    <a:pt x="452686" y="994558"/>
                    <a:pt x="455415" y="1002650"/>
                    <a:pt x="461963" y="1005923"/>
                  </a:cubicBezTo>
                  <a:cubicBezTo>
                    <a:pt x="464874" y="1007377"/>
                    <a:pt x="466965" y="1008469"/>
                    <a:pt x="467420" y="1010287"/>
                  </a:cubicBezTo>
                  <a:cubicBezTo>
                    <a:pt x="467784" y="1012105"/>
                    <a:pt x="465965" y="1013560"/>
                    <a:pt x="464510" y="1015287"/>
                  </a:cubicBezTo>
                  <a:cubicBezTo>
                    <a:pt x="459144" y="1021379"/>
                    <a:pt x="449594" y="1026288"/>
                    <a:pt x="439408" y="1028470"/>
                  </a:cubicBezTo>
                  <a:cubicBezTo>
                    <a:pt x="428039" y="1030925"/>
                    <a:pt x="415306" y="1029834"/>
                    <a:pt x="406757" y="1020379"/>
                  </a:cubicBezTo>
                  <a:cubicBezTo>
                    <a:pt x="403574" y="1016833"/>
                    <a:pt x="401300" y="1013196"/>
                    <a:pt x="399572" y="1009196"/>
                  </a:cubicBezTo>
                  <a:cubicBezTo>
                    <a:pt x="397662" y="1004923"/>
                    <a:pt x="396571" y="1000286"/>
                    <a:pt x="395661" y="995104"/>
                  </a:cubicBezTo>
                  <a:cubicBezTo>
                    <a:pt x="394752" y="989648"/>
                    <a:pt x="394933" y="984012"/>
                    <a:pt x="395752" y="978375"/>
                  </a:cubicBezTo>
                  <a:cubicBezTo>
                    <a:pt x="396571" y="972101"/>
                    <a:pt x="398117" y="966010"/>
                    <a:pt x="399936" y="960191"/>
                  </a:cubicBezTo>
                  <a:cubicBezTo>
                    <a:pt x="401936" y="953918"/>
                    <a:pt x="404483" y="948008"/>
                    <a:pt x="407666" y="942462"/>
                  </a:cubicBezTo>
                  <a:cubicBezTo>
                    <a:pt x="410849" y="936825"/>
                    <a:pt x="414578" y="931552"/>
                    <a:pt x="418853" y="926460"/>
                  </a:cubicBezTo>
                  <a:cubicBezTo>
                    <a:pt x="450231" y="889275"/>
                    <a:pt x="486247" y="882456"/>
                    <a:pt x="515260" y="897185"/>
                  </a:cubicBezTo>
                  <a:cubicBezTo>
                    <a:pt x="544909" y="912186"/>
                    <a:pt x="566101" y="947826"/>
                    <a:pt x="568011" y="991558"/>
                  </a:cubicBezTo>
                  <a:cubicBezTo>
                    <a:pt x="568920" y="1013560"/>
                    <a:pt x="564282" y="1035198"/>
                    <a:pt x="556642" y="1056019"/>
                  </a:cubicBezTo>
                  <a:cubicBezTo>
                    <a:pt x="544455" y="1088658"/>
                    <a:pt x="524537" y="1119207"/>
                    <a:pt x="504619" y="1145664"/>
                  </a:cubicBezTo>
                  <a:cubicBezTo>
                    <a:pt x="475151" y="1184577"/>
                    <a:pt x="443046" y="1217944"/>
                    <a:pt x="409394" y="1249038"/>
                  </a:cubicBezTo>
                  <a:cubicBezTo>
                    <a:pt x="357371" y="1297225"/>
                    <a:pt x="301528" y="1339956"/>
                    <a:pt x="245230" y="1388325"/>
                  </a:cubicBezTo>
                  <a:cubicBezTo>
                    <a:pt x="178746" y="1445694"/>
                    <a:pt x="128178" y="1510519"/>
                    <a:pt x="90889" y="1582617"/>
                  </a:cubicBezTo>
                  <a:cubicBezTo>
                    <a:pt x="53963" y="1654078"/>
                    <a:pt x="30043" y="1732723"/>
                    <a:pt x="16492" y="1818458"/>
                  </a:cubicBezTo>
                  <a:cubicBezTo>
                    <a:pt x="10580" y="1855553"/>
                    <a:pt x="6396" y="1892920"/>
                    <a:pt x="3759" y="1930470"/>
                  </a:cubicBezTo>
                  <a:cubicBezTo>
                    <a:pt x="1030" y="1967837"/>
                    <a:pt x="-61" y="2005386"/>
                    <a:pt x="30" y="2042935"/>
                  </a:cubicBezTo>
                  <a:cubicBezTo>
                    <a:pt x="121" y="2055209"/>
                    <a:pt x="-971" y="2083849"/>
                    <a:pt x="4668" y="2104851"/>
                  </a:cubicBezTo>
                  <a:cubicBezTo>
                    <a:pt x="8125" y="2117943"/>
                    <a:pt x="14400" y="2128399"/>
                    <a:pt x="23131" y="2133672"/>
                  </a:cubicBezTo>
                  <a:cubicBezTo>
                    <a:pt x="29134" y="2137399"/>
                    <a:pt x="37046" y="2135581"/>
                    <a:pt x="40866" y="2129581"/>
                  </a:cubicBezTo>
                  <a:cubicBezTo>
                    <a:pt x="44595" y="2123580"/>
                    <a:pt x="42685" y="2115579"/>
                    <a:pt x="36683" y="2111852"/>
                  </a:cubicBezTo>
                  <a:cubicBezTo>
                    <a:pt x="31316" y="2108488"/>
                    <a:pt x="29861" y="2100032"/>
                    <a:pt x="28497" y="2091213"/>
                  </a:cubicBezTo>
                  <a:cubicBezTo>
                    <a:pt x="25678" y="2073393"/>
                    <a:pt x="26951" y="2052664"/>
                    <a:pt x="27042" y="2043026"/>
                  </a:cubicBezTo>
                  <a:cubicBezTo>
                    <a:pt x="27497" y="2006205"/>
                    <a:pt x="29225" y="1969383"/>
                    <a:pt x="32317" y="1932743"/>
                  </a:cubicBezTo>
                  <a:cubicBezTo>
                    <a:pt x="35500" y="1896103"/>
                    <a:pt x="40048" y="1859553"/>
                    <a:pt x="46323" y="1823368"/>
                  </a:cubicBezTo>
                  <a:cubicBezTo>
                    <a:pt x="60329" y="1741360"/>
                    <a:pt x="84158" y="1666171"/>
                    <a:pt x="120356" y="1598073"/>
                  </a:cubicBezTo>
                  <a:cubicBezTo>
                    <a:pt x="156463" y="1530157"/>
                    <a:pt x="204848" y="1469151"/>
                    <a:pt x="268422" y="1415327"/>
                  </a:cubicBezTo>
                  <a:cubicBezTo>
                    <a:pt x="325266" y="1366868"/>
                    <a:pt x="381746" y="1324227"/>
                    <a:pt x="434042" y="1275677"/>
                  </a:cubicBezTo>
                  <a:cubicBezTo>
                    <a:pt x="469239" y="1243128"/>
                    <a:pt x="502527" y="1207943"/>
                    <a:pt x="533086" y="1167030"/>
                  </a:cubicBezTo>
                  <a:cubicBezTo>
                    <a:pt x="554823" y="1137754"/>
                    <a:pt x="576196" y="1103933"/>
                    <a:pt x="589202" y="1067929"/>
                  </a:cubicBezTo>
                  <a:cubicBezTo>
                    <a:pt x="598297" y="1042745"/>
                    <a:pt x="603299" y="1016469"/>
                    <a:pt x="601935" y="989921"/>
                  </a:cubicBezTo>
                  <a:cubicBezTo>
                    <a:pt x="598752" y="932734"/>
                    <a:pt x="568738" y="887275"/>
                    <a:pt x="529721" y="868182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12"/>
            <p:cNvSpPr/>
            <p:nvPr/>
          </p:nvSpPr>
          <p:spPr>
            <a:xfrm rot="-5400000">
              <a:off x="7877484" y="1968826"/>
              <a:ext cx="160981" cy="314122"/>
            </a:xfrm>
            <a:custGeom>
              <a:avLst/>
              <a:gdLst/>
              <a:ahLst/>
              <a:cxnLst/>
              <a:rect l="l" t="t" r="r" b="b"/>
              <a:pathLst>
                <a:path w="321961" h="628244" extrusionOk="0">
                  <a:moveTo>
                    <a:pt x="81582" y="39913"/>
                  </a:moveTo>
                  <a:cubicBezTo>
                    <a:pt x="81582" y="61915"/>
                    <a:pt x="63301" y="79735"/>
                    <a:pt x="40837" y="79735"/>
                  </a:cubicBezTo>
                  <a:cubicBezTo>
                    <a:pt x="18281" y="79735"/>
                    <a:pt x="0" y="61915"/>
                    <a:pt x="0" y="39913"/>
                  </a:cubicBezTo>
                  <a:cubicBezTo>
                    <a:pt x="0" y="17911"/>
                    <a:pt x="18281" y="0"/>
                    <a:pt x="40837" y="0"/>
                  </a:cubicBezTo>
                  <a:cubicBezTo>
                    <a:pt x="63301" y="0"/>
                    <a:pt x="81582" y="17911"/>
                    <a:pt x="81582" y="39913"/>
                  </a:cubicBezTo>
                  <a:close/>
                  <a:moveTo>
                    <a:pt x="230921" y="189746"/>
                  </a:moveTo>
                  <a:cubicBezTo>
                    <a:pt x="253477" y="189746"/>
                    <a:pt x="271758" y="171835"/>
                    <a:pt x="271758" y="149924"/>
                  </a:cubicBezTo>
                  <a:cubicBezTo>
                    <a:pt x="271758" y="127922"/>
                    <a:pt x="253477" y="110011"/>
                    <a:pt x="230921" y="110011"/>
                  </a:cubicBezTo>
                  <a:cubicBezTo>
                    <a:pt x="208457" y="110011"/>
                    <a:pt x="190176" y="127922"/>
                    <a:pt x="190176" y="149924"/>
                  </a:cubicBezTo>
                  <a:cubicBezTo>
                    <a:pt x="190176" y="171835"/>
                    <a:pt x="208457" y="189746"/>
                    <a:pt x="230921" y="189746"/>
                  </a:cubicBezTo>
                  <a:close/>
                  <a:moveTo>
                    <a:pt x="281216" y="318668"/>
                  </a:moveTo>
                  <a:cubicBezTo>
                    <a:pt x="258661" y="318668"/>
                    <a:pt x="240380" y="336488"/>
                    <a:pt x="240380" y="358490"/>
                  </a:cubicBezTo>
                  <a:cubicBezTo>
                    <a:pt x="240380" y="380493"/>
                    <a:pt x="258661" y="398313"/>
                    <a:pt x="281216" y="398313"/>
                  </a:cubicBezTo>
                  <a:cubicBezTo>
                    <a:pt x="303681" y="398313"/>
                    <a:pt x="321962" y="380493"/>
                    <a:pt x="321962" y="358490"/>
                  </a:cubicBezTo>
                  <a:cubicBezTo>
                    <a:pt x="321962" y="336488"/>
                    <a:pt x="303681" y="318668"/>
                    <a:pt x="281216" y="318668"/>
                  </a:cubicBezTo>
                  <a:close/>
                  <a:moveTo>
                    <a:pt x="229284" y="548509"/>
                  </a:moveTo>
                  <a:cubicBezTo>
                    <a:pt x="206820" y="548509"/>
                    <a:pt x="188539" y="566420"/>
                    <a:pt x="188539" y="588422"/>
                  </a:cubicBezTo>
                  <a:cubicBezTo>
                    <a:pt x="188539" y="610425"/>
                    <a:pt x="206820" y="628245"/>
                    <a:pt x="229284" y="628245"/>
                  </a:cubicBezTo>
                  <a:cubicBezTo>
                    <a:pt x="251840" y="628245"/>
                    <a:pt x="270030" y="610425"/>
                    <a:pt x="270030" y="588422"/>
                  </a:cubicBezTo>
                  <a:cubicBezTo>
                    <a:pt x="270030" y="566420"/>
                    <a:pt x="251840" y="548509"/>
                    <a:pt x="229284" y="548509"/>
                  </a:cubicBezTo>
                  <a:close/>
                </a:path>
              </a:pathLst>
            </a:custGeom>
            <a:solidFill>
              <a:srgbClr val="1C3B3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5" name="Google Shape;715;p12"/>
            <p:cNvSpPr/>
            <p:nvPr/>
          </p:nvSpPr>
          <p:spPr>
            <a:xfrm rot="-5400000">
              <a:off x="8632841" y="1681477"/>
              <a:ext cx="834049" cy="623701"/>
            </a:xfrm>
            <a:custGeom>
              <a:avLst/>
              <a:gdLst/>
              <a:ahLst/>
              <a:cxnLst/>
              <a:rect l="l" t="t" r="r" b="b"/>
              <a:pathLst>
                <a:path w="1668097" h="1247403" extrusionOk="0">
                  <a:moveTo>
                    <a:pt x="1666054" y="1236565"/>
                  </a:moveTo>
                  <a:cubicBezTo>
                    <a:pt x="1663781" y="1241202"/>
                    <a:pt x="1657050" y="1251021"/>
                    <a:pt x="1642407" y="1246021"/>
                  </a:cubicBezTo>
                  <a:cubicBezTo>
                    <a:pt x="1641771" y="1245839"/>
                    <a:pt x="1640316" y="1245293"/>
                    <a:pt x="1638315" y="1244020"/>
                  </a:cubicBezTo>
                  <a:cubicBezTo>
                    <a:pt x="1638133" y="1243929"/>
                    <a:pt x="1637678" y="1243657"/>
                    <a:pt x="1637041" y="1243202"/>
                  </a:cubicBezTo>
                  <a:lnTo>
                    <a:pt x="1614668" y="1226109"/>
                  </a:lnTo>
                  <a:cubicBezTo>
                    <a:pt x="1567647" y="1190470"/>
                    <a:pt x="1458052" y="1108098"/>
                    <a:pt x="1410395" y="1084641"/>
                  </a:cubicBezTo>
                  <a:cubicBezTo>
                    <a:pt x="1405484" y="1082186"/>
                    <a:pt x="1379926" y="1072094"/>
                    <a:pt x="1353005" y="1061911"/>
                  </a:cubicBezTo>
                  <a:cubicBezTo>
                    <a:pt x="1330905" y="1053456"/>
                    <a:pt x="1307803" y="1045091"/>
                    <a:pt x="1294252" y="1040909"/>
                  </a:cubicBezTo>
                  <a:cubicBezTo>
                    <a:pt x="1249505" y="1026999"/>
                    <a:pt x="1202302" y="1015088"/>
                    <a:pt x="1154644" y="1005996"/>
                  </a:cubicBezTo>
                  <a:cubicBezTo>
                    <a:pt x="1141002" y="1003360"/>
                    <a:pt x="1127269" y="1001633"/>
                    <a:pt x="1113535" y="999541"/>
                  </a:cubicBezTo>
                  <a:lnTo>
                    <a:pt x="1142457" y="1039545"/>
                  </a:lnTo>
                  <a:cubicBezTo>
                    <a:pt x="1150370" y="1050910"/>
                    <a:pt x="1159465" y="1062548"/>
                    <a:pt x="1168287" y="1074913"/>
                  </a:cubicBezTo>
                  <a:cubicBezTo>
                    <a:pt x="1180474" y="1092278"/>
                    <a:pt x="1192843" y="1110371"/>
                    <a:pt x="1206304" y="1127282"/>
                  </a:cubicBezTo>
                  <a:cubicBezTo>
                    <a:pt x="1221401" y="1146374"/>
                    <a:pt x="1236772" y="1164467"/>
                    <a:pt x="1253962" y="1178377"/>
                  </a:cubicBezTo>
                  <a:cubicBezTo>
                    <a:pt x="1262693" y="1184469"/>
                    <a:pt x="1264875" y="1196470"/>
                    <a:pt x="1258782" y="1205198"/>
                  </a:cubicBezTo>
                  <a:cubicBezTo>
                    <a:pt x="1252779" y="1213926"/>
                    <a:pt x="1240683" y="1216108"/>
                    <a:pt x="1231952" y="1210017"/>
                  </a:cubicBezTo>
                  <a:cubicBezTo>
                    <a:pt x="1205030" y="1194015"/>
                    <a:pt x="1179110" y="1171377"/>
                    <a:pt x="1155736" y="1145829"/>
                  </a:cubicBezTo>
                  <a:cubicBezTo>
                    <a:pt x="1144640" y="1133827"/>
                    <a:pt x="1134181" y="1121099"/>
                    <a:pt x="1124904" y="1108098"/>
                  </a:cubicBezTo>
                  <a:cubicBezTo>
                    <a:pt x="1115263" y="1094551"/>
                    <a:pt x="1107078" y="1080458"/>
                    <a:pt x="1099256" y="1067366"/>
                  </a:cubicBezTo>
                  <a:cubicBezTo>
                    <a:pt x="1093981" y="1058002"/>
                    <a:pt x="1088524" y="1048728"/>
                    <a:pt x="1083431" y="1039182"/>
                  </a:cubicBezTo>
                  <a:cubicBezTo>
                    <a:pt x="1079884" y="1032454"/>
                    <a:pt x="1076428" y="1025726"/>
                    <a:pt x="1073336" y="1018907"/>
                  </a:cubicBezTo>
                  <a:cubicBezTo>
                    <a:pt x="1071516" y="1014815"/>
                    <a:pt x="1072699" y="999359"/>
                    <a:pt x="1067788" y="1001541"/>
                  </a:cubicBezTo>
                  <a:cubicBezTo>
                    <a:pt x="1065332" y="999269"/>
                    <a:pt x="1064604" y="995996"/>
                    <a:pt x="1063513" y="992995"/>
                  </a:cubicBezTo>
                  <a:cubicBezTo>
                    <a:pt x="1046505" y="991177"/>
                    <a:pt x="1029407" y="989358"/>
                    <a:pt x="1012672" y="988449"/>
                  </a:cubicBezTo>
                  <a:cubicBezTo>
                    <a:pt x="922359" y="983631"/>
                    <a:pt x="831955" y="981449"/>
                    <a:pt x="741551" y="978994"/>
                  </a:cubicBezTo>
                  <a:lnTo>
                    <a:pt x="769200" y="994723"/>
                  </a:lnTo>
                  <a:cubicBezTo>
                    <a:pt x="789390" y="1007724"/>
                    <a:pt x="808581" y="1021180"/>
                    <a:pt x="826225" y="1036272"/>
                  </a:cubicBezTo>
                  <a:cubicBezTo>
                    <a:pt x="838139" y="1046546"/>
                    <a:pt x="849326" y="1057547"/>
                    <a:pt x="859967" y="1069003"/>
                  </a:cubicBezTo>
                  <a:cubicBezTo>
                    <a:pt x="886070" y="1097006"/>
                    <a:pt x="908898" y="1127827"/>
                    <a:pt x="931181" y="1160557"/>
                  </a:cubicBezTo>
                  <a:cubicBezTo>
                    <a:pt x="937911" y="1169376"/>
                    <a:pt x="936183" y="1181923"/>
                    <a:pt x="927361" y="1188742"/>
                  </a:cubicBezTo>
                  <a:cubicBezTo>
                    <a:pt x="918539" y="1195470"/>
                    <a:pt x="905897" y="1193743"/>
                    <a:pt x="899167" y="1184924"/>
                  </a:cubicBezTo>
                  <a:cubicBezTo>
                    <a:pt x="874883" y="1156466"/>
                    <a:pt x="849417" y="1130827"/>
                    <a:pt x="822769" y="1106279"/>
                  </a:cubicBezTo>
                  <a:cubicBezTo>
                    <a:pt x="812219" y="1096551"/>
                    <a:pt x="801396" y="1087005"/>
                    <a:pt x="790482" y="1077549"/>
                  </a:cubicBezTo>
                  <a:cubicBezTo>
                    <a:pt x="774475" y="1063548"/>
                    <a:pt x="758286" y="1049455"/>
                    <a:pt x="740551" y="1036454"/>
                  </a:cubicBezTo>
                  <a:lnTo>
                    <a:pt x="685344" y="996814"/>
                  </a:lnTo>
                  <a:lnTo>
                    <a:pt x="665062" y="983085"/>
                  </a:lnTo>
                  <a:lnTo>
                    <a:pt x="663061" y="981903"/>
                  </a:lnTo>
                  <a:lnTo>
                    <a:pt x="663698" y="980994"/>
                  </a:lnTo>
                  <a:lnTo>
                    <a:pt x="664426" y="979903"/>
                  </a:lnTo>
                  <a:cubicBezTo>
                    <a:pt x="663334" y="979994"/>
                    <a:pt x="662243" y="979994"/>
                    <a:pt x="661151" y="979903"/>
                  </a:cubicBezTo>
                  <a:cubicBezTo>
                    <a:pt x="661424" y="980085"/>
                    <a:pt x="661606" y="980267"/>
                    <a:pt x="661606" y="980448"/>
                  </a:cubicBezTo>
                  <a:cubicBezTo>
                    <a:pt x="661515" y="980630"/>
                    <a:pt x="661424" y="980721"/>
                    <a:pt x="661242" y="980812"/>
                  </a:cubicBezTo>
                  <a:lnTo>
                    <a:pt x="663061" y="981903"/>
                  </a:lnTo>
                  <a:cubicBezTo>
                    <a:pt x="659605" y="986449"/>
                    <a:pt x="657604" y="987358"/>
                    <a:pt x="659605" y="979903"/>
                  </a:cubicBezTo>
                  <a:lnTo>
                    <a:pt x="659514" y="979721"/>
                  </a:lnTo>
                  <a:lnTo>
                    <a:pt x="659605" y="979721"/>
                  </a:lnTo>
                  <a:lnTo>
                    <a:pt x="659605" y="979630"/>
                  </a:lnTo>
                  <a:lnTo>
                    <a:pt x="659514" y="979630"/>
                  </a:lnTo>
                  <a:lnTo>
                    <a:pt x="659423" y="979539"/>
                  </a:lnTo>
                  <a:cubicBezTo>
                    <a:pt x="657422" y="979176"/>
                    <a:pt x="656240" y="977175"/>
                    <a:pt x="654512" y="976175"/>
                  </a:cubicBezTo>
                  <a:cubicBezTo>
                    <a:pt x="641233" y="975721"/>
                    <a:pt x="627864" y="975539"/>
                    <a:pt x="614585" y="974993"/>
                  </a:cubicBezTo>
                  <a:cubicBezTo>
                    <a:pt x="557378" y="972630"/>
                    <a:pt x="500170" y="969175"/>
                    <a:pt x="443054" y="964447"/>
                  </a:cubicBezTo>
                  <a:cubicBezTo>
                    <a:pt x="409221" y="961447"/>
                    <a:pt x="370021" y="955537"/>
                    <a:pt x="330458" y="947718"/>
                  </a:cubicBezTo>
                  <a:cubicBezTo>
                    <a:pt x="339463" y="962719"/>
                    <a:pt x="347648" y="977994"/>
                    <a:pt x="356561" y="992995"/>
                  </a:cubicBezTo>
                  <a:cubicBezTo>
                    <a:pt x="367111" y="1011452"/>
                    <a:pt x="378662" y="1028999"/>
                    <a:pt x="389940" y="1046728"/>
                  </a:cubicBezTo>
                  <a:cubicBezTo>
                    <a:pt x="401308" y="1064639"/>
                    <a:pt x="412768" y="1082459"/>
                    <a:pt x="424228" y="1100279"/>
                  </a:cubicBezTo>
                  <a:cubicBezTo>
                    <a:pt x="447511" y="1136282"/>
                    <a:pt x="470703" y="1172286"/>
                    <a:pt x="495077" y="1208017"/>
                  </a:cubicBezTo>
                  <a:cubicBezTo>
                    <a:pt x="501808" y="1216836"/>
                    <a:pt x="499989" y="1229473"/>
                    <a:pt x="491167" y="1236201"/>
                  </a:cubicBezTo>
                  <a:cubicBezTo>
                    <a:pt x="482344" y="1242838"/>
                    <a:pt x="469702" y="1241111"/>
                    <a:pt x="462972" y="1232292"/>
                  </a:cubicBezTo>
                  <a:cubicBezTo>
                    <a:pt x="442599" y="1208199"/>
                    <a:pt x="422136" y="1184378"/>
                    <a:pt x="402854" y="1159739"/>
                  </a:cubicBezTo>
                  <a:cubicBezTo>
                    <a:pt x="389757" y="1143101"/>
                    <a:pt x="377115" y="1126190"/>
                    <a:pt x="365201" y="1108643"/>
                  </a:cubicBezTo>
                  <a:cubicBezTo>
                    <a:pt x="357289" y="1097006"/>
                    <a:pt x="349740" y="1085005"/>
                    <a:pt x="342555" y="1072730"/>
                  </a:cubicBezTo>
                  <a:cubicBezTo>
                    <a:pt x="331823" y="1054365"/>
                    <a:pt x="322091" y="1035363"/>
                    <a:pt x="312723" y="1016088"/>
                  </a:cubicBezTo>
                  <a:lnTo>
                    <a:pt x="281709" y="949445"/>
                  </a:lnTo>
                  <a:cubicBezTo>
                    <a:pt x="280527" y="947172"/>
                    <a:pt x="279163" y="940445"/>
                    <a:pt x="277344" y="936353"/>
                  </a:cubicBezTo>
                  <a:cubicBezTo>
                    <a:pt x="276889" y="936171"/>
                    <a:pt x="276343" y="936171"/>
                    <a:pt x="275798" y="935990"/>
                  </a:cubicBezTo>
                  <a:cubicBezTo>
                    <a:pt x="236234" y="924897"/>
                    <a:pt x="198672" y="910169"/>
                    <a:pt x="168022" y="891076"/>
                  </a:cubicBezTo>
                  <a:cubicBezTo>
                    <a:pt x="106449" y="852618"/>
                    <a:pt x="56700" y="776246"/>
                    <a:pt x="27869" y="695693"/>
                  </a:cubicBezTo>
                  <a:cubicBezTo>
                    <a:pt x="-5601" y="602229"/>
                    <a:pt x="-10057" y="504037"/>
                    <a:pt x="20684" y="455032"/>
                  </a:cubicBezTo>
                  <a:cubicBezTo>
                    <a:pt x="26505" y="445577"/>
                    <a:pt x="38874" y="442577"/>
                    <a:pt x="48333" y="448395"/>
                  </a:cubicBezTo>
                  <a:cubicBezTo>
                    <a:pt x="57791" y="454214"/>
                    <a:pt x="60792" y="466579"/>
                    <a:pt x="54972" y="476034"/>
                  </a:cubicBezTo>
                  <a:cubicBezTo>
                    <a:pt x="46423" y="490400"/>
                    <a:pt x="42512" y="509856"/>
                    <a:pt x="41602" y="532313"/>
                  </a:cubicBezTo>
                  <a:cubicBezTo>
                    <a:pt x="39965" y="575499"/>
                    <a:pt x="50515" y="628686"/>
                    <a:pt x="70160" y="680055"/>
                  </a:cubicBezTo>
                  <a:cubicBezTo>
                    <a:pt x="96627" y="749698"/>
                    <a:pt x="139646" y="816432"/>
                    <a:pt x="193852" y="848981"/>
                  </a:cubicBezTo>
                  <a:cubicBezTo>
                    <a:pt x="220955" y="865346"/>
                    <a:pt x="254334" y="877438"/>
                    <a:pt x="289258" y="886621"/>
                  </a:cubicBezTo>
                  <a:cubicBezTo>
                    <a:pt x="292260" y="887439"/>
                    <a:pt x="295352" y="887712"/>
                    <a:pt x="298353" y="888439"/>
                  </a:cubicBezTo>
                  <a:cubicBezTo>
                    <a:pt x="300809" y="885894"/>
                    <a:pt x="303083" y="883075"/>
                    <a:pt x="306812" y="882166"/>
                  </a:cubicBezTo>
                  <a:cubicBezTo>
                    <a:pt x="331823" y="873801"/>
                    <a:pt x="355106" y="861436"/>
                    <a:pt x="379025" y="849617"/>
                  </a:cubicBezTo>
                  <a:cubicBezTo>
                    <a:pt x="395396" y="841526"/>
                    <a:pt x="411858" y="833343"/>
                    <a:pt x="428593" y="826069"/>
                  </a:cubicBezTo>
                  <a:cubicBezTo>
                    <a:pt x="447329" y="817887"/>
                    <a:pt x="466610" y="811250"/>
                    <a:pt x="485800" y="805067"/>
                  </a:cubicBezTo>
                  <a:lnTo>
                    <a:pt x="533094" y="792884"/>
                  </a:lnTo>
                  <a:cubicBezTo>
                    <a:pt x="534368" y="792703"/>
                    <a:pt x="547646" y="789702"/>
                    <a:pt x="552739" y="790248"/>
                  </a:cubicBezTo>
                  <a:cubicBezTo>
                    <a:pt x="563835" y="791611"/>
                    <a:pt x="569474" y="797339"/>
                    <a:pt x="571202" y="802612"/>
                  </a:cubicBezTo>
                  <a:cubicBezTo>
                    <a:pt x="575477" y="812341"/>
                    <a:pt x="570929" y="823706"/>
                    <a:pt x="561198" y="827888"/>
                  </a:cubicBezTo>
                  <a:cubicBezTo>
                    <a:pt x="558469" y="829070"/>
                    <a:pt x="555650" y="829524"/>
                    <a:pt x="552830" y="829433"/>
                  </a:cubicBezTo>
                  <a:lnTo>
                    <a:pt x="552830" y="829161"/>
                  </a:lnTo>
                  <a:cubicBezTo>
                    <a:pt x="552558" y="827797"/>
                    <a:pt x="551102" y="828161"/>
                    <a:pt x="549374" y="828979"/>
                  </a:cubicBezTo>
                  <a:cubicBezTo>
                    <a:pt x="549010" y="828888"/>
                    <a:pt x="548556" y="828797"/>
                    <a:pt x="548101" y="828706"/>
                  </a:cubicBezTo>
                  <a:lnTo>
                    <a:pt x="549102" y="829161"/>
                  </a:lnTo>
                  <a:cubicBezTo>
                    <a:pt x="546828" y="830342"/>
                    <a:pt x="544190" y="832434"/>
                    <a:pt x="543917" y="832525"/>
                  </a:cubicBezTo>
                  <a:lnTo>
                    <a:pt x="502717" y="850163"/>
                  </a:lnTo>
                  <a:cubicBezTo>
                    <a:pt x="481617" y="859164"/>
                    <a:pt x="461426" y="870438"/>
                    <a:pt x="440416" y="880347"/>
                  </a:cubicBezTo>
                  <a:cubicBezTo>
                    <a:pt x="425956" y="887075"/>
                    <a:pt x="411131" y="893258"/>
                    <a:pt x="396215" y="898804"/>
                  </a:cubicBezTo>
                  <a:cubicBezTo>
                    <a:pt x="390394" y="900986"/>
                    <a:pt x="384209" y="901804"/>
                    <a:pt x="378298" y="903805"/>
                  </a:cubicBezTo>
                  <a:cubicBezTo>
                    <a:pt x="402490" y="907168"/>
                    <a:pt x="426137" y="909805"/>
                    <a:pt x="447329" y="911351"/>
                  </a:cubicBezTo>
                  <a:cubicBezTo>
                    <a:pt x="484891" y="914169"/>
                    <a:pt x="522544" y="916260"/>
                    <a:pt x="560197" y="918169"/>
                  </a:cubicBezTo>
                  <a:cubicBezTo>
                    <a:pt x="624862" y="921443"/>
                    <a:pt x="689619" y="923534"/>
                    <a:pt x="754375" y="925716"/>
                  </a:cubicBezTo>
                  <a:cubicBezTo>
                    <a:pt x="779568" y="899622"/>
                    <a:pt x="805580" y="874983"/>
                    <a:pt x="834593" y="853799"/>
                  </a:cubicBezTo>
                  <a:cubicBezTo>
                    <a:pt x="847052" y="844708"/>
                    <a:pt x="860058" y="836161"/>
                    <a:pt x="873610" y="828615"/>
                  </a:cubicBezTo>
                  <a:cubicBezTo>
                    <a:pt x="893891" y="817341"/>
                    <a:pt x="915174" y="808159"/>
                    <a:pt x="936820" y="799430"/>
                  </a:cubicBezTo>
                  <a:lnTo>
                    <a:pt x="978839" y="782338"/>
                  </a:lnTo>
                  <a:cubicBezTo>
                    <a:pt x="989207" y="778337"/>
                    <a:pt x="1000849" y="783611"/>
                    <a:pt x="1004759" y="793975"/>
                  </a:cubicBezTo>
                  <a:cubicBezTo>
                    <a:pt x="1008670" y="804340"/>
                    <a:pt x="1003486" y="815977"/>
                    <a:pt x="993118" y="819887"/>
                  </a:cubicBezTo>
                  <a:lnTo>
                    <a:pt x="956738" y="842071"/>
                  </a:lnTo>
                  <a:cubicBezTo>
                    <a:pt x="933637" y="854163"/>
                    <a:pt x="911991" y="868437"/>
                    <a:pt x="890072" y="882075"/>
                  </a:cubicBezTo>
                  <a:cubicBezTo>
                    <a:pt x="875338" y="891258"/>
                    <a:pt x="860513" y="899895"/>
                    <a:pt x="846052" y="909350"/>
                  </a:cubicBezTo>
                  <a:cubicBezTo>
                    <a:pt x="836775" y="915351"/>
                    <a:pt x="828135" y="922261"/>
                    <a:pt x="819040" y="928352"/>
                  </a:cubicBezTo>
                  <a:cubicBezTo>
                    <a:pt x="884524" y="930625"/>
                    <a:pt x="950098" y="932989"/>
                    <a:pt x="1015582" y="936990"/>
                  </a:cubicBezTo>
                  <a:cubicBezTo>
                    <a:pt x="1061967" y="939899"/>
                    <a:pt x="1109533" y="946718"/>
                    <a:pt x="1156554" y="956173"/>
                  </a:cubicBezTo>
                  <a:cubicBezTo>
                    <a:pt x="1157009" y="955719"/>
                    <a:pt x="1157555" y="955264"/>
                    <a:pt x="1157918" y="955082"/>
                  </a:cubicBezTo>
                  <a:lnTo>
                    <a:pt x="1173744" y="947354"/>
                  </a:lnTo>
                  <a:lnTo>
                    <a:pt x="1218764" y="927989"/>
                  </a:lnTo>
                  <a:cubicBezTo>
                    <a:pt x="1228859" y="924261"/>
                    <a:pt x="1238864" y="920443"/>
                    <a:pt x="1249141" y="917351"/>
                  </a:cubicBezTo>
                  <a:cubicBezTo>
                    <a:pt x="1259327" y="914260"/>
                    <a:pt x="1269696" y="911533"/>
                    <a:pt x="1280155" y="909259"/>
                  </a:cubicBezTo>
                  <a:cubicBezTo>
                    <a:pt x="1292615" y="906623"/>
                    <a:pt x="1305166" y="904623"/>
                    <a:pt x="1317899" y="902986"/>
                  </a:cubicBezTo>
                  <a:cubicBezTo>
                    <a:pt x="1336816" y="900350"/>
                    <a:pt x="1355643" y="898804"/>
                    <a:pt x="1374561" y="897077"/>
                  </a:cubicBezTo>
                  <a:cubicBezTo>
                    <a:pt x="1385475" y="895167"/>
                    <a:pt x="1395934" y="902532"/>
                    <a:pt x="1397844" y="913442"/>
                  </a:cubicBezTo>
                  <a:cubicBezTo>
                    <a:pt x="1399754" y="924352"/>
                    <a:pt x="1392477" y="934808"/>
                    <a:pt x="1381564" y="936717"/>
                  </a:cubicBezTo>
                  <a:cubicBezTo>
                    <a:pt x="1363647" y="941445"/>
                    <a:pt x="1346003" y="946809"/>
                    <a:pt x="1328085" y="951809"/>
                  </a:cubicBezTo>
                  <a:cubicBezTo>
                    <a:pt x="1316262" y="955173"/>
                    <a:pt x="1304620" y="958628"/>
                    <a:pt x="1292797" y="961810"/>
                  </a:cubicBezTo>
                  <a:cubicBezTo>
                    <a:pt x="1283065" y="964447"/>
                    <a:pt x="1273243" y="966902"/>
                    <a:pt x="1263420" y="969356"/>
                  </a:cubicBezTo>
                  <a:cubicBezTo>
                    <a:pt x="1253689" y="971720"/>
                    <a:pt x="1243775" y="973720"/>
                    <a:pt x="1234134" y="976266"/>
                  </a:cubicBezTo>
                  <a:cubicBezTo>
                    <a:pt x="1259055" y="982903"/>
                    <a:pt x="1284611" y="988359"/>
                    <a:pt x="1308440" y="996177"/>
                  </a:cubicBezTo>
                  <a:cubicBezTo>
                    <a:pt x="1322628" y="1000814"/>
                    <a:pt x="1346639" y="1009997"/>
                    <a:pt x="1369649" y="1019270"/>
                  </a:cubicBezTo>
                  <a:cubicBezTo>
                    <a:pt x="1398208" y="1030726"/>
                    <a:pt x="1425219" y="1042182"/>
                    <a:pt x="1430495" y="1044909"/>
                  </a:cubicBezTo>
                  <a:cubicBezTo>
                    <a:pt x="1479153" y="1070185"/>
                    <a:pt x="1590839" y="1157193"/>
                    <a:pt x="1638678" y="1195015"/>
                  </a:cubicBezTo>
                  <a:lnTo>
                    <a:pt x="1660052" y="1212017"/>
                  </a:lnTo>
                  <a:cubicBezTo>
                    <a:pt x="1667691" y="1217654"/>
                    <a:pt x="1670329" y="1228019"/>
                    <a:pt x="1666054" y="1236565"/>
                  </a:cubicBezTo>
                  <a:close/>
                  <a:moveTo>
                    <a:pt x="1069243" y="1002723"/>
                  </a:moveTo>
                  <a:cubicBezTo>
                    <a:pt x="1068788" y="1002360"/>
                    <a:pt x="1068242" y="1001905"/>
                    <a:pt x="1067788" y="1001541"/>
                  </a:cubicBezTo>
                  <a:lnTo>
                    <a:pt x="1067514" y="1001633"/>
                  </a:lnTo>
                  <a:cubicBezTo>
                    <a:pt x="1066878" y="1001996"/>
                    <a:pt x="1068788" y="1002269"/>
                    <a:pt x="1069243" y="1002723"/>
                  </a:cubicBezTo>
                  <a:close/>
                  <a:moveTo>
                    <a:pt x="659332" y="979721"/>
                  </a:moveTo>
                  <a:lnTo>
                    <a:pt x="659332" y="979721"/>
                  </a:lnTo>
                  <a:lnTo>
                    <a:pt x="659332" y="979721"/>
                  </a:lnTo>
                  <a:lnTo>
                    <a:pt x="659332" y="979721"/>
                  </a:lnTo>
                  <a:close/>
                  <a:moveTo>
                    <a:pt x="659423" y="979812"/>
                  </a:moveTo>
                  <a:lnTo>
                    <a:pt x="659423" y="979812"/>
                  </a:lnTo>
                  <a:lnTo>
                    <a:pt x="659423" y="979812"/>
                  </a:lnTo>
                  <a:lnTo>
                    <a:pt x="659423" y="979812"/>
                  </a:lnTo>
                  <a:close/>
                  <a:moveTo>
                    <a:pt x="549102" y="829343"/>
                  </a:moveTo>
                  <a:cubicBezTo>
                    <a:pt x="550920" y="830161"/>
                    <a:pt x="552921" y="830979"/>
                    <a:pt x="552830" y="829615"/>
                  </a:cubicBezTo>
                  <a:cubicBezTo>
                    <a:pt x="551648" y="829615"/>
                    <a:pt x="550557" y="829433"/>
                    <a:pt x="549374" y="829161"/>
                  </a:cubicBezTo>
                  <a:lnTo>
                    <a:pt x="549102" y="829343"/>
                  </a:lnTo>
                  <a:close/>
                  <a:moveTo>
                    <a:pt x="901440" y="556224"/>
                  </a:moveTo>
                  <a:cubicBezTo>
                    <a:pt x="905260" y="555679"/>
                    <a:pt x="919358" y="551224"/>
                    <a:pt x="924997" y="549224"/>
                  </a:cubicBezTo>
                  <a:lnTo>
                    <a:pt x="968561" y="533404"/>
                  </a:lnTo>
                  <a:cubicBezTo>
                    <a:pt x="989571" y="525312"/>
                    <a:pt x="1009762" y="516038"/>
                    <a:pt x="1029588" y="505765"/>
                  </a:cubicBezTo>
                  <a:cubicBezTo>
                    <a:pt x="1049325" y="495582"/>
                    <a:pt x="1068515" y="484490"/>
                    <a:pt x="1087524" y="472852"/>
                  </a:cubicBezTo>
                  <a:cubicBezTo>
                    <a:pt x="1151916" y="433667"/>
                    <a:pt x="1225494" y="380661"/>
                    <a:pt x="1279518" y="315928"/>
                  </a:cubicBezTo>
                  <a:cubicBezTo>
                    <a:pt x="1317081" y="270923"/>
                    <a:pt x="1344911" y="220191"/>
                    <a:pt x="1354825" y="165094"/>
                  </a:cubicBezTo>
                  <a:cubicBezTo>
                    <a:pt x="1359099" y="140910"/>
                    <a:pt x="1358827" y="111725"/>
                    <a:pt x="1351823" y="85450"/>
                  </a:cubicBezTo>
                  <a:cubicBezTo>
                    <a:pt x="1346730" y="66721"/>
                    <a:pt x="1338272" y="49446"/>
                    <a:pt x="1325812" y="36172"/>
                  </a:cubicBezTo>
                  <a:cubicBezTo>
                    <a:pt x="1299618" y="8170"/>
                    <a:pt x="1262966" y="-3286"/>
                    <a:pt x="1228314" y="805"/>
                  </a:cubicBezTo>
                  <a:cubicBezTo>
                    <a:pt x="1193389" y="4897"/>
                    <a:pt x="1160647" y="24717"/>
                    <a:pt x="1143003" y="58811"/>
                  </a:cubicBezTo>
                  <a:cubicBezTo>
                    <a:pt x="1134726" y="74722"/>
                    <a:pt x="1129633" y="92905"/>
                    <a:pt x="1129451" y="110907"/>
                  </a:cubicBezTo>
                  <a:cubicBezTo>
                    <a:pt x="1129178" y="129636"/>
                    <a:pt x="1134090" y="148184"/>
                    <a:pt x="1145822" y="163731"/>
                  </a:cubicBezTo>
                  <a:cubicBezTo>
                    <a:pt x="1153917" y="174641"/>
                    <a:pt x="1175290" y="186278"/>
                    <a:pt x="1195481" y="188642"/>
                  </a:cubicBezTo>
                  <a:cubicBezTo>
                    <a:pt x="1211215" y="190461"/>
                    <a:pt x="1225858" y="186733"/>
                    <a:pt x="1234316" y="175914"/>
                  </a:cubicBezTo>
                  <a:cubicBezTo>
                    <a:pt x="1238045" y="171368"/>
                    <a:pt x="1237318" y="164549"/>
                    <a:pt x="1232770" y="160821"/>
                  </a:cubicBezTo>
                  <a:cubicBezTo>
                    <a:pt x="1228132" y="157184"/>
                    <a:pt x="1221401" y="157912"/>
                    <a:pt x="1217672" y="162458"/>
                  </a:cubicBezTo>
                  <a:cubicBezTo>
                    <a:pt x="1212124" y="169186"/>
                    <a:pt x="1201665" y="167913"/>
                    <a:pt x="1191752" y="165367"/>
                  </a:cubicBezTo>
                  <a:cubicBezTo>
                    <a:pt x="1180201" y="162367"/>
                    <a:pt x="1168924" y="156366"/>
                    <a:pt x="1164467" y="150093"/>
                  </a:cubicBezTo>
                  <a:cubicBezTo>
                    <a:pt x="1156191" y="138637"/>
                    <a:pt x="1153098" y="124999"/>
                    <a:pt x="1153553" y="111453"/>
                  </a:cubicBezTo>
                  <a:cubicBezTo>
                    <a:pt x="1154008" y="97178"/>
                    <a:pt x="1158373" y="82904"/>
                    <a:pt x="1165104" y="70448"/>
                  </a:cubicBezTo>
                  <a:cubicBezTo>
                    <a:pt x="1179110" y="44628"/>
                    <a:pt x="1204485" y="30081"/>
                    <a:pt x="1231224" y="27353"/>
                  </a:cubicBezTo>
                  <a:cubicBezTo>
                    <a:pt x="1257691" y="24626"/>
                    <a:pt x="1285521" y="33536"/>
                    <a:pt x="1305257" y="55174"/>
                  </a:cubicBezTo>
                  <a:cubicBezTo>
                    <a:pt x="1316899" y="67903"/>
                    <a:pt x="1323356" y="85359"/>
                    <a:pt x="1326539" y="103634"/>
                  </a:cubicBezTo>
                  <a:cubicBezTo>
                    <a:pt x="1329814" y="122817"/>
                    <a:pt x="1329358" y="142910"/>
                    <a:pt x="1326266" y="160003"/>
                  </a:cubicBezTo>
                  <a:cubicBezTo>
                    <a:pt x="1317535" y="210372"/>
                    <a:pt x="1291615" y="256467"/>
                    <a:pt x="1257691" y="297926"/>
                  </a:cubicBezTo>
                  <a:cubicBezTo>
                    <a:pt x="1206213" y="360932"/>
                    <a:pt x="1136091" y="413210"/>
                    <a:pt x="1074609" y="452032"/>
                  </a:cubicBezTo>
                  <a:cubicBezTo>
                    <a:pt x="1056237" y="463670"/>
                    <a:pt x="1037683" y="474852"/>
                    <a:pt x="1018675" y="485126"/>
                  </a:cubicBezTo>
                  <a:cubicBezTo>
                    <a:pt x="999757" y="495400"/>
                    <a:pt x="980476" y="504765"/>
                    <a:pt x="960467" y="512947"/>
                  </a:cubicBezTo>
                  <a:lnTo>
                    <a:pt x="917811" y="529404"/>
                  </a:lnTo>
                  <a:cubicBezTo>
                    <a:pt x="915083" y="530494"/>
                    <a:pt x="908716" y="533676"/>
                    <a:pt x="904078" y="535404"/>
                  </a:cubicBezTo>
                  <a:cubicBezTo>
                    <a:pt x="903168" y="535041"/>
                    <a:pt x="902259" y="534858"/>
                    <a:pt x="901259" y="534768"/>
                  </a:cubicBezTo>
                  <a:lnTo>
                    <a:pt x="902168" y="535313"/>
                  </a:lnTo>
                  <a:lnTo>
                    <a:pt x="902896" y="535859"/>
                  </a:lnTo>
                  <a:cubicBezTo>
                    <a:pt x="900440" y="536677"/>
                    <a:pt x="898621" y="536859"/>
                    <a:pt x="898530" y="535768"/>
                  </a:cubicBezTo>
                  <a:cubicBezTo>
                    <a:pt x="898439" y="535404"/>
                    <a:pt x="898439" y="535041"/>
                    <a:pt x="898439" y="534858"/>
                  </a:cubicBezTo>
                  <a:cubicBezTo>
                    <a:pt x="897257" y="535041"/>
                    <a:pt x="896074" y="535495"/>
                    <a:pt x="894983" y="536131"/>
                  </a:cubicBezTo>
                  <a:cubicBezTo>
                    <a:pt x="890436" y="538768"/>
                    <a:pt x="889526" y="541950"/>
                    <a:pt x="889162" y="542950"/>
                  </a:cubicBezTo>
                  <a:cubicBezTo>
                    <a:pt x="888071" y="546587"/>
                    <a:pt x="889071" y="557861"/>
                    <a:pt x="901440" y="556224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6" name="Google Shape;716;p12"/>
            <p:cNvSpPr/>
            <p:nvPr/>
          </p:nvSpPr>
          <p:spPr>
            <a:xfrm rot="-5400000">
              <a:off x="8106801" y="1257263"/>
              <a:ext cx="853803" cy="378925"/>
            </a:xfrm>
            <a:custGeom>
              <a:avLst/>
              <a:gdLst/>
              <a:ahLst/>
              <a:cxnLst/>
              <a:rect l="l" t="t" r="r" b="b"/>
              <a:pathLst>
                <a:path w="1707606" h="757850" extrusionOk="0">
                  <a:moveTo>
                    <a:pt x="1707010" y="158745"/>
                  </a:moveTo>
                  <a:cubicBezTo>
                    <a:pt x="1709193" y="165837"/>
                    <a:pt x="1705191" y="173383"/>
                    <a:pt x="1698188" y="175565"/>
                  </a:cubicBezTo>
                  <a:cubicBezTo>
                    <a:pt x="1663263" y="187748"/>
                    <a:pt x="1628884" y="201749"/>
                    <a:pt x="1594505" y="216569"/>
                  </a:cubicBezTo>
                  <a:cubicBezTo>
                    <a:pt x="1581044" y="222388"/>
                    <a:pt x="1567493" y="228297"/>
                    <a:pt x="1553941" y="234298"/>
                  </a:cubicBezTo>
                  <a:cubicBezTo>
                    <a:pt x="1533842" y="243208"/>
                    <a:pt x="1513560" y="252118"/>
                    <a:pt x="1493823" y="262392"/>
                  </a:cubicBezTo>
                  <a:cubicBezTo>
                    <a:pt x="1485184" y="266665"/>
                    <a:pt x="1476634" y="271120"/>
                    <a:pt x="1468267" y="275847"/>
                  </a:cubicBezTo>
                  <a:cubicBezTo>
                    <a:pt x="1459900" y="280575"/>
                    <a:pt x="1451714" y="285485"/>
                    <a:pt x="1443620" y="290849"/>
                  </a:cubicBezTo>
                  <a:cubicBezTo>
                    <a:pt x="1443529" y="290940"/>
                    <a:pt x="1442528" y="291667"/>
                    <a:pt x="1442165" y="291940"/>
                  </a:cubicBezTo>
                  <a:cubicBezTo>
                    <a:pt x="1464902" y="311578"/>
                    <a:pt x="1486275" y="332944"/>
                    <a:pt x="1507739" y="354310"/>
                  </a:cubicBezTo>
                  <a:cubicBezTo>
                    <a:pt x="1513014" y="359492"/>
                    <a:pt x="1513196" y="367948"/>
                    <a:pt x="1508012" y="373312"/>
                  </a:cubicBezTo>
                  <a:cubicBezTo>
                    <a:pt x="1502828" y="378585"/>
                    <a:pt x="1494370" y="378676"/>
                    <a:pt x="1489004" y="373494"/>
                  </a:cubicBezTo>
                  <a:cubicBezTo>
                    <a:pt x="1464902" y="350491"/>
                    <a:pt x="1441619" y="326671"/>
                    <a:pt x="1415698" y="306214"/>
                  </a:cubicBezTo>
                  <a:cubicBezTo>
                    <a:pt x="1399145" y="293031"/>
                    <a:pt x="1381501" y="281303"/>
                    <a:pt x="1361856" y="272120"/>
                  </a:cubicBezTo>
                  <a:cubicBezTo>
                    <a:pt x="1238437" y="213932"/>
                    <a:pt x="1125750" y="211114"/>
                    <a:pt x="1018793" y="237571"/>
                  </a:cubicBezTo>
                  <a:cubicBezTo>
                    <a:pt x="1028980" y="242844"/>
                    <a:pt x="1039621" y="247936"/>
                    <a:pt x="1049535" y="254391"/>
                  </a:cubicBezTo>
                  <a:cubicBezTo>
                    <a:pt x="1054173" y="257482"/>
                    <a:pt x="1058630" y="260755"/>
                    <a:pt x="1062631" y="264574"/>
                  </a:cubicBezTo>
                  <a:cubicBezTo>
                    <a:pt x="1089735" y="289849"/>
                    <a:pt x="1112836" y="319579"/>
                    <a:pt x="1132845" y="351310"/>
                  </a:cubicBezTo>
                  <a:cubicBezTo>
                    <a:pt x="1152580" y="382767"/>
                    <a:pt x="1169224" y="416225"/>
                    <a:pt x="1183776" y="449501"/>
                  </a:cubicBezTo>
                  <a:cubicBezTo>
                    <a:pt x="1206877" y="502416"/>
                    <a:pt x="1219701" y="574150"/>
                    <a:pt x="1247350" y="631974"/>
                  </a:cubicBezTo>
                  <a:cubicBezTo>
                    <a:pt x="1258900" y="656067"/>
                    <a:pt x="1273089" y="677797"/>
                    <a:pt x="1292279" y="694071"/>
                  </a:cubicBezTo>
                  <a:cubicBezTo>
                    <a:pt x="1352670" y="745531"/>
                    <a:pt x="1424429" y="734893"/>
                    <a:pt x="1470632" y="694435"/>
                  </a:cubicBezTo>
                  <a:cubicBezTo>
                    <a:pt x="1516652" y="654158"/>
                    <a:pt x="1537298" y="584333"/>
                    <a:pt x="1495643" y="516508"/>
                  </a:cubicBezTo>
                  <a:cubicBezTo>
                    <a:pt x="1491186" y="509325"/>
                    <a:pt x="1485547" y="503598"/>
                    <a:pt x="1479181" y="498688"/>
                  </a:cubicBezTo>
                  <a:cubicBezTo>
                    <a:pt x="1472178" y="493324"/>
                    <a:pt x="1464356" y="488960"/>
                    <a:pt x="1456262" y="485141"/>
                  </a:cubicBezTo>
                  <a:cubicBezTo>
                    <a:pt x="1449167" y="481777"/>
                    <a:pt x="1441709" y="479050"/>
                    <a:pt x="1434161" y="477140"/>
                  </a:cubicBezTo>
                  <a:cubicBezTo>
                    <a:pt x="1426612" y="475231"/>
                    <a:pt x="1418881" y="474049"/>
                    <a:pt x="1411151" y="473867"/>
                  </a:cubicBezTo>
                  <a:cubicBezTo>
                    <a:pt x="1404875" y="473776"/>
                    <a:pt x="1398781" y="474504"/>
                    <a:pt x="1392961" y="476140"/>
                  </a:cubicBezTo>
                  <a:cubicBezTo>
                    <a:pt x="1387140" y="477868"/>
                    <a:pt x="1381592" y="480413"/>
                    <a:pt x="1376407" y="483868"/>
                  </a:cubicBezTo>
                  <a:cubicBezTo>
                    <a:pt x="1360764" y="494415"/>
                    <a:pt x="1351306" y="508234"/>
                    <a:pt x="1348213" y="523599"/>
                  </a:cubicBezTo>
                  <a:cubicBezTo>
                    <a:pt x="1345121" y="539146"/>
                    <a:pt x="1348668" y="556148"/>
                    <a:pt x="1358309" y="572241"/>
                  </a:cubicBezTo>
                  <a:cubicBezTo>
                    <a:pt x="1363765" y="581242"/>
                    <a:pt x="1373406" y="588242"/>
                    <a:pt x="1383320" y="590242"/>
                  </a:cubicBezTo>
                  <a:cubicBezTo>
                    <a:pt x="1392142" y="591970"/>
                    <a:pt x="1401146" y="589515"/>
                    <a:pt x="1406785" y="579969"/>
                  </a:cubicBezTo>
                  <a:cubicBezTo>
                    <a:pt x="1409786" y="574877"/>
                    <a:pt x="1416335" y="573059"/>
                    <a:pt x="1421428" y="576059"/>
                  </a:cubicBezTo>
                  <a:cubicBezTo>
                    <a:pt x="1426612" y="579060"/>
                    <a:pt x="1428340" y="585606"/>
                    <a:pt x="1425338" y="590697"/>
                  </a:cubicBezTo>
                  <a:cubicBezTo>
                    <a:pt x="1414516" y="609790"/>
                    <a:pt x="1396690" y="615245"/>
                    <a:pt x="1379227" y="612063"/>
                  </a:cubicBezTo>
                  <a:cubicBezTo>
                    <a:pt x="1363220" y="609153"/>
                    <a:pt x="1347668" y="598425"/>
                    <a:pt x="1338755" y="584151"/>
                  </a:cubicBezTo>
                  <a:cubicBezTo>
                    <a:pt x="1325476" y="562785"/>
                    <a:pt x="1321020" y="540056"/>
                    <a:pt x="1324839" y="519144"/>
                  </a:cubicBezTo>
                  <a:cubicBezTo>
                    <a:pt x="1328659" y="497961"/>
                    <a:pt x="1341028" y="478322"/>
                    <a:pt x="1362401" y="463412"/>
                  </a:cubicBezTo>
                  <a:cubicBezTo>
                    <a:pt x="1369768" y="458320"/>
                    <a:pt x="1377590" y="454593"/>
                    <a:pt x="1385867" y="452047"/>
                  </a:cubicBezTo>
                  <a:cubicBezTo>
                    <a:pt x="1394052" y="449592"/>
                    <a:pt x="1402601" y="448410"/>
                    <a:pt x="1411514" y="448410"/>
                  </a:cubicBezTo>
                  <a:cubicBezTo>
                    <a:pt x="1421155" y="448501"/>
                    <a:pt x="1430887" y="449774"/>
                    <a:pt x="1440254" y="452047"/>
                  </a:cubicBezTo>
                  <a:cubicBezTo>
                    <a:pt x="1449622" y="454229"/>
                    <a:pt x="1458627" y="457411"/>
                    <a:pt x="1467357" y="461411"/>
                  </a:cubicBezTo>
                  <a:cubicBezTo>
                    <a:pt x="1479272" y="466866"/>
                    <a:pt x="1490641" y="473322"/>
                    <a:pt x="1500463" y="481595"/>
                  </a:cubicBezTo>
                  <a:cubicBezTo>
                    <a:pt x="1507375" y="487505"/>
                    <a:pt x="1513469" y="494324"/>
                    <a:pt x="1518562" y="502325"/>
                  </a:cubicBezTo>
                  <a:cubicBezTo>
                    <a:pt x="1569312" y="583333"/>
                    <a:pt x="1544847" y="667523"/>
                    <a:pt x="1489640" y="716164"/>
                  </a:cubicBezTo>
                  <a:cubicBezTo>
                    <a:pt x="1433979" y="765260"/>
                    <a:pt x="1346758" y="778079"/>
                    <a:pt x="1273816" y="715619"/>
                  </a:cubicBezTo>
                  <a:cubicBezTo>
                    <a:pt x="1251898" y="696617"/>
                    <a:pt x="1235436" y="671705"/>
                    <a:pt x="1222430" y="643702"/>
                  </a:cubicBezTo>
                  <a:cubicBezTo>
                    <a:pt x="1195236" y="585242"/>
                    <a:pt x="1183231" y="512962"/>
                    <a:pt x="1160675" y="459411"/>
                  </a:cubicBezTo>
                  <a:cubicBezTo>
                    <a:pt x="1147033" y="427044"/>
                    <a:pt x="1131390" y="394405"/>
                    <a:pt x="1112745" y="363675"/>
                  </a:cubicBezTo>
                  <a:cubicBezTo>
                    <a:pt x="1094282" y="333308"/>
                    <a:pt x="1072999" y="304759"/>
                    <a:pt x="1047624" y="280302"/>
                  </a:cubicBezTo>
                  <a:cubicBezTo>
                    <a:pt x="1044623" y="277393"/>
                    <a:pt x="1041258" y="274756"/>
                    <a:pt x="1037711" y="272393"/>
                  </a:cubicBezTo>
                  <a:cubicBezTo>
                    <a:pt x="1022250" y="262028"/>
                    <a:pt x="1004605" y="254664"/>
                    <a:pt x="991327" y="244753"/>
                  </a:cubicBezTo>
                  <a:cubicBezTo>
                    <a:pt x="990599" y="244935"/>
                    <a:pt x="989871" y="245117"/>
                    <a:pt x="989235" y="245299"/>
                  </a:cubicBezTo>
                  <a:cubicBezTo>
                    <a:pt x="898831" y="272211"/>
                    <a:pt x="812338" y="318943"/>
                    <a:pt x="726663" y="370130"/>
                  </a:cubicBezTo>
                  <a:cubicBezTo>
                    <a:pt x="641625" y="420862"/>
                    <a:pt x="557315" y="475867"/>
                    <a:pt x="471731" y="521872"/>
                  </a:cubicBezTo>
                  <a:cubicBezTo>
                    <a:pt x="425802" y="546329"/>
                    <a:pt x="373688" y="569604"/>
                    <a:pt x="319754" y="585788"/>
                  </a:cubicBezTo>
                  <a:cubicBezTo>
                    <a:pt x="265094" y="602244"/>
                    <a:pt x="208614" y="611608"/>
                    <a:pt x="154954" y="608335"/>
                  </a:cubicBezTo>
                  <a:cubicBezTo>
                    <a:pt x="136218" y="607153"/>
                    <a:pt x="117846" y="605062"/>
                    <a:pt x="100020" y="601062"/>
                  </a:cubicBezTo>
                  <a:cubicBezTo>
                    <a:pt x="81648" y="596880"/>
                    <a:pt x="63913" y="590606"/>
                    <a:pt x="46724" y="581333"/>
                  </a:cubicBezTo>
                  <a:cubicBezTo>
                    <a:pt x="40175" y="577696"/>
                    <a:pt x="15710" y="556967"/>
                    <a:pt x="6979" y="548147"/>
                  </a:cubicBezTo>
                  <a:cubicBezTo>
                    <a:pt x="-10575" y="530600"/>
                    <a:pt x="9343" y="519326"/>
                    <a:pt x="19166" y="523963"/>
                  </a:cubicBezTo>
                  <a:cubicBezTo>
                    <a:pt x="21894" y="525236"/>
                    <a:pt x="23986" y="527418"/>
                    <a:pt x="25259" y="529964"/>
                  </a:cubicBezTo>
                  <a:cubicBezTo>
                    <a:pt x="32990" y="537419"/>
                    <a:pt x="53636" y="554875"/>
                    <a:pt x="59275" y="557876"/>
                  </a:cubicBezTo>
                  <a:cubicBezTo>
                    <a:pt x="74281" y="565695"/>
                    <a:pt x="89924" y="570786"/>
                    <a:pt x="105841" y="574150"/>
                  </a:cubicBezTo>
                  <a:cubicBezTo>
                    <a:pt x="122302" y="577605"/>
                    <a:pt x="139219" y="579150"/>
                    <a:pt x="156500" y="579878"/>
                  </a:cubicBezTo>
                  <a:cubicBezTo>
                    <a:pt x="206795" y="582151"/>
                    <a:pt x="259545" y="572332"/>
                    <a:pt x="310660" y="556148"/>
                  </a:cubicBezTo>
                  <a:cubicBezTo>
                    <a:pt x="339491" y="546965"/>
                    <a:pt x="367412" y="535601"/>
                    <a:pt x="394424" y="523236"/>
                  </a:cubicBezTo>
                  <a:cubicBezTo>
                    <a:pt x="394333" y="521690"/>
                    <a:pt x="393514" y="520326"/>
                    <a:pt x="394060" y="518781"/>
                  </a:cubicBezTo>
                  <a:cubicBezTo>
                    <a:pt x="399335" y="498051"/>
                    <a:pt x="405065" y="473504"/>
                    <a:pt x="413342" y="448774"/>
                  </a:cubicBezTo>
                  <a:cubicBezTo>
                    <a:pt x="415979" y="441046"/>
                    <a:pt x="418889" y="433409"/>
                    <a:pt x="422164" y="425863"/>
                  </a:cubicBezTo>
                  <a:cubicBezTo>
                    <a:pt x="425438" y="418225"/>
                    <a:pt x="429076" y="410679"/>
                    <a:pt x="432987" y="403497"/>
                  </a:cubicBezTo>
                  <a:cubicBezTo>
                    <a:pt x="447539" y="376585"/>
                    <a:pt x="465274" y="352946"/>
                    <a:pt x="485283" y="336763"/>
                  </a:cubicBezTo>
                  <a:cubicBezTo>
                    <a:pt x="490467" y="332035"/>
                    <a:pt x="498653" y="332399"/>
                    <a:pt x="503382" y="337672"/>
                  </a:cubicBezTo>
                  <a:cubicBezTo>
                    <a:pt x="508202" y="342945"/>
                    <a:pt x="507747" y="351037"/>
                    <a:pt x="502563" y="355764"/>
                  </a:cubicBezTo>
                  <a:cubicBezTo>
                    <a:pt x="490740" y="368038"/>
                    <a:pt x="481281" y="384131"/>
                    <a:pt x="472550" y="401860"/>
                  </a:cubicBezTo>
                  <a:cubicBezTo>
                    <a:pt x="467911" y="411134"/>
                    <a:pt x="463637" y="420953"/>
                    <a:pt x="459453" y="430954"/>
                  </a:cubicBezTo>
                  <a:cubicBezTo>
                    <a:pt x="456633" y="437500"/>
                    <a:pt x="453814" y="444137"/>
                    <a:pt x="450995" y="450683"/>
                  </a:cubicBezTo>
                  <a:cubicBezTo>
                    <a:pt x="446720" y="460866"/>
                    <a:pt x="442445" y="470958"/>
                    <a:pt x="438353" y="480777"/>
                  </a:cubicBezTo>
                  <a:cubicBezTo>
                    <a:pt x="434533" y="490051"/>
                    <a:pt x="431349" y="498051"/>
                    <a:pt x="427803" y="506598"/>
                  </a:cubicBezTo>
                  <a:cubicBezTo>
                    <a:pt x="437080" y="501870"/>
                    <a:pt x="447084" y="497506"/>
                    <a:pt x="455906" y="492687"/>
                  </a:cubicBezTo>
                  <a:cubicBezTo>
                    <a:pt x="540580" y="446137"/>
                    <a:pt x="623618" y="389950"/>
                    <a:pt x="708109" y="339127"/>
                  </a:cubicBezTo>
                  <a:cubicBezTo>
                    <a:pt x="715658" y="334581"/>
                    <a:pt x="723298" y="330398"/>
                    <a:pt x="730938" y="325943"/>
                  </a:cubicBezTo>
                  <a:cubicBezTo>
                    <a:pt x="730847" y="323943"/>
                    <a:pt x="730119" y="322034"/>
                    <a:pt x="730938" y="320034"/>
                  </a:cubicBezTo>
                  <a:cubicBezTo>
                    <a:pt x="737941" y="300395"/>
                    <a:pt x="745126" y="281484"/>
                    <a:pt x="753311" y="263028"/>
                  </a:cubicBezTo>
                  <a:cubicBezTo>
                    <a:pt x="758860" y="250481"/>
                    <a:pt x="764862" y="238116"/>
                    <a:pt x="771502" y="226115"/>
                  </a:cubicBezTo>
                  <a:cubicBezTo>
                    <a:pt x="776958" y="216114"/>
                    <a:pt x="782961" y="206386"/>
                    <a:pt x="789419" y="196749"/>
                  </a:cubicBezTo>
                  <a:cubicBezTo>
                    <a:pt x="795785" y="187384"/>
                    <a:pt x="802788" y="178292"/>
                    <a:pt x="809973" y="169110"/>
                  </a:cubicBezTo>
                  <a:cubicBezTo>
                    <a:pt x="816067" y="161654"/>
                    <a:pt x="822070" y="154108"/>
                    <a:pt x="828345" y="146744"/>
                  </a:cubicBezTo>
                  <a:cubicBezTo>
                    <a:pt x="834712" y="139379"/>
                    <a:pt x="841169" y="132106"/>
                    <a:pt x="847899" y="125014"/>
                  </a:cubicBezTo>
                  <a:lnTo>
                    <a:pt x="861451" y="111376"/>
                  </a:lnTo>
                  <a:cubicBezTo>
                    <a:pt x="862178" y="110649"/>
                    <a:pt x="864088" y="110104"/>
                    <a:pt x="865998" y="109558"/>
                  </a:cubicBezTo>
                  <a:lnTo>
                    <a:pt x="866271" y="109104"/>
                  </a:lnTo>
                  <a:lnTo>
                    <a:pt x="866726" y="108467"/>
                  </a:lnTo>
                  <a:lnTo>
                    <a:pt x="866271" y="109467"/>
                  </a:lnTo>
                  <a:cubicBezTo>
                    <a:pt x="868636" y="108740"/>
                    <a:pt x="870818" y="107831"/>
                    <a:pt x="870091" y="106285"/>
                  </a:cubicBezTo>
                  <a:cubicBezTo>
                    <a:pt x="870000" y="106012"/>
                    <a:pt x="869909" y="105831"/>
                    <a:pt x="869818" y="105740"/>
                  </a:cubicBezTo>
                  <a:cubicBezTo>
                    <a:pt x="873001" y="103739"/>
                    <a:pt x="876912" y="103103"/>
                    <a:pt x="880732" y="104285"/>
                  </a:cubicBezTo>
                  <a:cubicBezTo>
                    <a:pt x="886462" y="105831"/>
                    <a:pt x="888099" y="109740"/>
                    <a:pt x="889100" y="112013"/>
                  </a:cubicBezTo>
                  <a:cubicBezTo>
                    <a:pt x="890827" y="115559"/>
                    <a:pt x="890464" y="119377"/>
                    <a:pt x="888281" y="123560"/>
                  </a:cubicBezTo>
                  <a:cubicBezTo>
                    <a:pt x="887553" y="124923"/>
                    <a:pt x="886098" y="126560"/>
                    <a:pt x="883915" y="128196"/>
                  </a:cubicBezTo>
                  <a:cubicBezTo>
                    <a:pt x="883278" y="128651"/>
                    <a:pt x="881369" y="129742"/>
                    <a:pt x="880096" y="130378"/>
                  </a:cubicBezTo>
                  <a:lnTo>
                    <a:pt x="869636" y="143653"/>
                  </a:lnTo>
                  <a:lnTo>
                    <a:pt x="837258" y="189293"/>
                  </a:lnTo>
                  <a:cubicBezTo>
                    <a:pt x="827708" y="202840"/>
                    <a:pt x="819432" y="216660"/>
                    <a:pt x="811065" y="230207"/>
                  </a:cubicBezTo>
                  <a:cubicBezTo>
                    <a:pt x="805425" y="239480"/>
                    <a:pt x="799787" y="248754"/>
                    <a:pt x="794330" y="258028"/>
                  </a:cubicBezTo>
                  <a:cubicBezTo>
                    <a:pt x="785871" y="272574"/>
                    <a:pt x="778141" y="288031"/>
                    <a:pt x="770228" y="303123"/>
                  </a:cubicBezTo>
                  <a:cubicBezTo>
                    <a:pt x="838350" y="265119"/>
                    <a:pt x="907744" y="232298"/>
                    <a:pt x="979321" y="211568"/>
                  </a:cubicBezTo>
                  <a:cubicBezTo>
                    <a:pt x="1012518" y="202022"/>
                    <a:pt x="1046169" y="195203"/>
                    <a:pt x="1080366" y="191475"/>
                  </a:cubicBezTo>
                  <a:cubicBezTo>
                    <a:pt x="1080457" y="191294"/>
                    <a:pt x="1080366" y="191112"/>
                    <a:pt x="1080548" y="190930"/>
                  </a:cubicBezTo>
                  <a:cubicBezTo>
                    <a:pt x="1081731" y="189112"/>
                    <a:pt x="1087461" y="184566"/>
                    <a:pt x="1087461" y="184566"/>
                  </a:cubicBezTo>
                  <a:cubicBezTo>
                    <a:pt x="1087461" y="184566"/>
                    <a:pt x="1087006" y="184838"/>
                    <a:pt x="1086824" y="185020"/>
                  </a:cubicBezTo>
                  <a:lnTo>
                    <a:pt x="1098193" y="172292"/>
                  </a:lnTo>
                  <a:lnTo>
                    <a:pt x="1135027" y="134197"/>
                  </a:lnTo>
                  <a:cubicBezTo>
                    <a:pt x="1152762" y="117195"/>
                    <a:pt x="1170589" y="100739"/>
                    <a:pt x="1189233" y="85647"/>
                  </a:cubicBezTo>
                  <a:cubicBezTo>
                    <a:pt x="1201966" y="75373"/>
                    <a:pt x="1215154" y="65736"/>
                    <a:pt x="1228706" y="56826"/>
                  </a:cubicBezTo>
                  <a:cubicBezTo>
                    <a:pt x="1262448" y="34551"/>
                    <a:pt x="1298555" y="16276"/>
                    <a:pt x="1337391" y="1093"/>
                  </a:cubicBezTo>
                  <a:cubicBezTo>
                    <a:pt x="1344212" y="-1817"/>
                    <a:pt x="1352124" y="1275"/>
                    <a:pt x="1355035" y="8093"/>
                  </a:cubicBezTo>
                  <a:cubicBezTo>
                    <a:pt x="1358036" y="14912"/>
                    <a:pt x="1354852" y="22822"/>
                    <a:pt x="1348122" y="25732"/>
                  </a:cubicBezTo>
                  <a:cubicBezTo>
                    <a:pt x="1319564" y="39460"/>
                    <a:pt x="1293371" y="55553"/>
                    <a:pt x="1267905" y="72827"/>
                  </a:cubicBezTo>
                  <a:cubicBezTo>
                    <a:pt x="1252534" y="83283"/>
                    <a:pt x="1237619" y="94284"/>
                    <a:pt x="1222703" y="105558"/>
                  </a:cubicBezTo>
                  <a:cubicBezTo>
                    <a:pt x="1200511" y="122287"/>
                    <a:pt x="1178320" y="139379"/>
                    <a:pt x="1156765" y="158018"/>
                  </a:cubicBezTo>
                  <a:lnTo>
                    <a:pt x="1122203" y="188293"/>
                  </a:lnTo>
                  <a:cubicBezTo>
                    <a:pt x="1202512" y="185838"/>
                    <a:pt x="1286277" y="202113"/>
                    <a:pt x="1374770" y="245390"/>
                  </a:cubicBezTo>
                  <a:cubicBezTo>
                    <a:pt x="1391869" y="253754"/>
                    <a:pt x="1406785" y="264846"/>
                    <a:pt x="1421519" y="276029"/>
                  </a:cubicBezTo>
                  <a:cubicBezTo>
                    <a:pt x="1424247" y="273302"/>
                    <a:pt x="1427067" y="269120"/>
                    <a:pt x="1427612" y="268756"/>
                  </a:cubicBezTo>
                  <a:cubicBezTo>
                    <a:pt x="1435707" y="262392"/>
                    <a:pt x="1443892" y="256300"/>
                    <a:pt x="1452351" y="250572"/>
                  </a:cubicBezTo>
                  <a:cubicBezTo>
                    <a:pt x="1460809" y="244753"/>
                    <a:pt x="1469449" y="239298"/>
                    <a:pt x="1478180" y="234025"/>
                  </a:cubicBezTo>
                  <a:cubicBezTo>
                    <a:pt x="1498099" y="222297"/>
                    <a:pt x="1518289" y="211205"/>
                    <a:pt x="1538935" y="201567"/>
                  </a:cubicBezTo>
                  <a:cubicBezTo>
                    <a:pt x="1552850" y="195021"/>
                    <a:pt x="1566947" y="189021"/>
                    <a:pt x="1581227" y="183656"/>
                  </a:cubicBezTo>
                  <a:cubicBezTo>
                    <a:pt x="1617061" y="170110"/>
                    <a:pt x="1653622" y="159654"/>
                    <a:pt x="1690275" y="150017"/>
                  </a:cubicBezTo>
                  <a:cubicBezTo>
                    <a:pt x="1697369" y="147744"/>
                    <a:pt x="1704827" y="151744"/>
                    <a:pt x="1707010" y="15874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717" name="Google Shape;717;p12"/>
            <p:cNvGrpSpPr/>
            <p:nvPr/>
          </p:nvGrpSpPr>
          <p:grpSpPr>
            <a:xfrm>
              <a:off x="7518171" y="2341687"/>
              <a:ext cx="1859384" cy="2356365"/>
              <a:chOff x="7518171" y="2341687"/>
              <a:chExt cx="1859384" cy="2356365"/>
            </a:xfrm>
          </p:grpSpPr>
          <p:sp>
            <p:nvSpPr>
              <p:cNvPr id="718" name="Google Shape;718;p12"/>
              <p:cNvSpPr/>
              <p:nvPr/>
            </p:nvSpPr>
            <p:spPr>
              <a:xfrm rot="-5400000">
                <a:off x="8654911" y="3542735"/>
                <a:ext cx="682115" cy="327362"/>
              </a:xfrm>
              <a:custGeom>
                <a:avLst/>
                <a:gdLst/>
                <a:ahLst/>
                <a:cxnLst/>
                <a:rect l="l" t="t" r="r" b="b"/>
                <a:pathLst>
                  <a:path w="1364231" h="654724" extrusionOk="0">
                    <a:moveTo>
                      <a:pt x="1360794" y="325673"/>
                    </a:moveTo>
                    <a:cubicBezTo>
                      <a:pt x="1362431" y="325855"/>
                      <a:pt x="1365159" y="328946"/>
                      <a:pt x="1360248" y="328218"/>
                    </a:cubicBezTo>
                    <a:cubicBezTo>
                      <a:pt x="1293764" y="318399"/>
                      <a:pt x="1161159" y="296397"/>
                      <a:pt x="1098859" y="275940"/>
                    </a:cubicBezTo>
                    <a:cubicBezTo>
                      <a:pt x="1016822" y="249029"/>
                      <a:pt x="953066" y="200660"/>
                      <a:pt x="915959" y="137018"/>
                    </a:cubicBezTo>
                    <a:cubicBezTo>
                      <a:pt x="900225" y="110106"/>
                      <a:pt x="892585" y="80648"/>
                      <a:pt x="876941" y="53736"/>
                    </a:cubicBezTo>
                    <a:cubicBezTo>
                      <a:pt x="868665" y="39280"/>
                      <a:pt x="857206" y="25552"/>
                      <a:pt x="842381" y="14823"/>
                    </a:cubicBezTo>
                    <a:cubicBezTo>
                      <a:pt x="839652" y="12732"/>
                      <a:pt x="821826" y="5732"/>
                      <a:pt x="821189" y="3277"/>
                    </a:cubicBezTo>
                    <a:cubicBezTo>
                      <a:pt x="820644" y="1458"/>
                      <a:pt x="873576" y="-87"/>
                      <a:pt x="875304" y="4"/>
                    </a:cubicBezTo>
                    <a:cubicBezTo>
                      <a:pt x="935422" y="1277"/>
                      <a:pt x="993903" y="12914"/>
                      <a:pt x="1048927" y="30279"/>
                    </a:cubicBezTo>
                    <a:cubicBezTo>
                      <a:pt x="1200086" y="78102"/>
                      <a:pt x="1370253" y="163838"/>
                      <a:pt x="1364068" y="309398"/>
                    </a:cubicBezTo>
                    <a:lnTo>
                      <a:pt x="1360794" y="325673"/>
                    </a:lnTo>
                    <a:close/>
                    <a:moveTo>
                      <a:pt x="1190809" y="358221"/>
                    </a:moveTo>
                    <a:cubicBezTo>
                      <a:pt x="1122960" y="361676"/>
                      <a:pt x="987263" y="371132"/>
                      <a:pt x="921689" y="385770"/>
                    </a:cubicBezTo>
                    <a:cubicBezTo>
                      <a:pt x="835196" y="405135"/>
                      <a:pt x="762709" y="448140"/>
                      <a:pt x="713687" y="509327"/>
                    </a:cubicBezTo>
                    <a:cubicBezTo>
                      <a:pt x="692950" y="535148"/>
                      <a:pt x="679672" y="564333"/>
                      <a:pt x="659117" y="590245"/>
                    </a:cubicBezTo>
                    <a:cubicBezTo>
                      <a:pt x="648112" y="604064"/>
                      <a:pt x="634106" y="616974"/>
                      <a:pt x="617371" y="626430"/>
                    </a:cubicBezTo>
                    <a:cubicBezTo>
                      <a:pt x="614188" y="628248"/>
                      <a:pt x="595270" y="633703"/>
                      <a:pt x="594088" y="636067"/>
                    </a:cubicBezTo>
                    <a:cubicBezTo>
                      <a:pt x="593270" y="637886"/>
                      <a:pt x="645384" y="644614"/>
                      <a:pt x="647112" y="644795"/>
                    </a:cubicBezTo>
                    <a:cubicBezTo>
                      <a:pt x="706957" y="649250"/>
                      <a:pt x="767165" y="643159"/>
                      <a:pt x="825009" y="630885"/>
                    </a:cubicBezTo>
                    <a:cubicBezTo>
                      <a:pt x="983898" y="596972"/>
                      <a:pt x="1169072" y="526511"/>
                      <a:pt x="1190900" y="377769"/>
                    </a:cubicBezTo>
                    <a:lnTo>
                      <a:pt x="1190809" y="360858"/>
                    </a:lnTo>
                    <a:cubicBezTo>
                      <a:pt x="1192446" y="360767"/>
                      <a:pt x="1195720" y="357949"/>
                      <a:pt x="1190809" y="358221"/>
                    </a:cubicBezTo>
                    <a:close/>
                    <a:moveTo>
                      <a:pt x="497227" y="359494"/>
                    </a:moveTo>
                    <a:cubicBezTo>
                      <a:pt x="437291" y="369495"/>
                      <a:pt x="317783" y="391679"/>
                      <a:pt x="261212" y="410772"/>
                    </a:cubicBezTo>
                    <a:cubicBezTo>
                      <a:pt x="186633" y="435865"/>
                      <a:pt x="127334" y="479233"/>
                      <a:pt x="91045" y="535148"/>
                    </a:cubicBezTo>
                    <a:cubicBezTo>
                      <a:pt x="75766" y="558787"/>
                      <a:pt x="67489" y="584517"/>
                      <a:pt x="52301" y="608065"/>
                    </a:cubicBezTo>
                    <a:cubicBezTo>
                      <a:pt x="44206" y="620793"/>
                      <a:pt x="33292" y="632976"/>
                      <a:pt x="19559" y="642614"/>
                    </a:cubicBezTo>
                    <a:cubicBezTo>
                      <a:pt x="17012" y="644432"/>
                      <a:pt x="823" y="650887"/>
                      <a:pt x="5" y="653069"/>
                    </a:cubicBezTo>
                    <a:cubicBezTo>
                      <a:pt x="-541" y="654615"/>
                      <a:pt x="46662" y="654796"/>
                      <a:pt x="48208" y="654706"/>
                    </a:cubicBezTo>
                    <a:cubicBezTo>
                      <a:pt x="102050" y="652160"/>
                      <a:pt x="154801" y="640704"/>
                      <a:pt x="204823" y="624430"/>
                    </a:cubicBezTo>
                    <a:cubicBezTo>
                      <a:pt x="342066" y="579607"/>
                      <a:pt x="498227" y="501508"/>
                      <a:pt x="499682" y="375678"/>
                    </a:cubicBezTo>
                    <a:lnTo>
                      <a:pt x="497590" y="361676"/>
                    </a:lnTo>
                    <a:cubicBezTo>
                      <a:pt x="499046" y="361494"/>
                      <a:pt x="501683" y="358767"/>
                      <a:pt x="497227" y="359494"/>
                    </a:cubicBezTo>
                    <a:close/>
                    <a:moveTo>
                      <a:pt x="833922" y="339947"/>
                    </a:moveTo>
                    <a:lnTo>
                      <a:pt x="832740" y="322036"/>
                    </a:lnTo>
                    <a:cubicBezTo>
                      <a:pt x="799452" y="165566"/>
                      <a:pt x="609186" y="97013"/>
                      <a:pt x="447750" y="66465"/>
                    </a:cubicBezTo>
                    <a:cubicBezTo>
                      <a:pt x="389087" y="55282"/>
                      <a:pt x="328515" y="50827"/>
                      <a:pt x="269034" y="57555"/>
                    </a:cubicBezTo>
                    <a:cubicBezTo>
                      <a:pt x="267306" y="57737"/>
                      <a:pt x="215828" y="66556"/>
                      <a:pt x="216738" y="68374"/>
                    </a:cubicBezTo>
                    <a:cubicBezTo>
                      <a:pt x="218102" y="70920"/>
                      <a:pt x="237474" y="76102"/>
                      <a:pt x="240748" y="77830"/>
                    </a:cubicBezTo>
                    <a:cubicBezTo>
                      <a:pt x="258120" y="87285"/>
                      <a:pt x="273127" y="100559"/>
                      <a:pt x="285223" y="114833"/>
                    </a:cubicBezTo>
                    <a:cubicBezTo>
                      <a:pt x="307778" y="141472"/>
                      <a:pt x="323331" y="171930"/>
                      <a:pt x="345977" y="198569"/>
                    </a:cubicBezTo>
                    <a:cubicBezTo>
                      <a:pt x="399638" y="261666"/>
                      <a:pt x="475308" y="304670"/>
                      <a:pt x="563165" y="322309"/>
                    </a:cubicBezTo>
                    <a:cubicBezTo>
                      <a:pt x="629922" y="335673"/>
                      <a:pt x="766074" y="341310"/>
                      <a:pt x="834104" y="342765"/>
                    </a:cubicBezTo>
                    <a:cubicBezTo>
                      <a:pt x="839106" y="342765"/>
                      <a:pt x="835559" y="339947"/>
                      <a:pt x="833922" y="339947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9" name="Google Shape;719;p12"/>
              <p:cNvSpPr/>
              <p:nvPr/>
            </p:nvSpPr>
            <p:spPr>
              <a:xfrm rot="-5400000">
                <a:off x="8263600" y="3450841"/>
                <a:ext cx="1469288" cy="221424"/>
              </a:xfrm>
              <a:custGeom>
                <a:avLst/>
                <a:gdLst/>
                <a:ahLst/>
                <a:cxnLst/>
                <a:rect l="l" t="t" r="r" b="b"/>
                <a:pathLst>
                  <a:path w="2938575" h="442848" extrusionOk="0">
                    <a:moveTo>
                      <a:pt x="2938539" y="213639"/>
                    </a:moveTo>
                    <a:cubicBezTo>
                      <a:pt x="2939085" y="221004"/>
                      <a:pt x="2933537" y="227459"/>
                      <a:pt x="2926079" y="227913"/>
                    </a:cubicBezTo>
                    <a:cubicBezTo>
                      <a:pt x="2742633" y="241187"/>
                      <a:pt x="2376561" y="251461"/>
                      <a:pt x="1986841" y="257644"/>
                    </a:cubicBezTo>
                    <a:cubicBezTo>
                      <a:pt x="1873882" y="259462"/>
                      <a:pt x="1759740" y="260826"/>
                      <a:pt x="1646690" y="262008"/>
                    </a:cubicBezTo>
                    <a:cubicBezTo>
                      <a:pt x="1645962" y="262644"/>
                      <a:pt x="1646235" y="262917"/>
                      <a:pt x="1645416" y="263553"/>
                    </a:cubicBezTo>
                    <a:cubicBezTo>
                      <a:pt x="1636231" y="270281"/>
                      <a:pt x="1605490" y="286556"/>
                      <a:pt x="1597941" y="291374"/>
                    </a:cubicBezTo>
                    <a:lnTo>
                      <a:pt x="1532548" y="331378"/>
                    </a:lnTo>
                    <a:cubicBezTo>
                      <a:pt x="1516723" y="340743"/>
                      <a:pt x="1500988" y="350198"/>
                      <a:pt x="1485072" y="359290"/>
                    </a:cubicBezTo>
                    <a:cubicBezTo>
                      <a:pt x="1474431" y="365381"/>
                      <a:pt x="1463699" y="371291"/>
                      <a:pt x="1452967" y="377110"/>
                    </a:cubicBezTo>
                    <a:cubicBezTo>
                      <a:pt x="1412585" y="399021"/>
                      <a:pt x="1371749" y="419842"/>
                      <a:pt x="1330912" y="441116"/>
                    </a:cubicBezTo>
                    <a:cubicBezTo>
                      <a:pt x="1324546" y="444753"/>
                      <a:pt x="1316361" y="442480"/>
                      <a:pt x="1312723" y="436025"/>
                    </a:cubicBezTo>
                    <a:cubicBezTo>
                      <a:pt x="1309085" y="429570"/>
                      <a:pt x="1311358" y="421387"/>
                      <a:pt x="1317816" y="417750"/>
                    </a:cubicBezTo>
                    <a:cubicBezTo>
                      <a:pt x="1357106" y="393930"/>
                      <a:pt x="1395941" y="369655"/>
                      <a:pt x="1435323" y="346198"/>
                    </a:cubicBezTo>
                    <a:cubicBezTo>
                      <a:pt x="1445873" y="339924"/>
                      <a:pt x="1456423" y="333742"/>
                      <a:pt x="1467064" y="327742"/>
                    </a:cubicBezTo>
                    <a:cubicBezTo>
                      <a:pt x="1483071" y="318650"/>
                      <a:pt x="1499260" y="310013"/>
                      <a:pt x="1515358" y="301193"/>
                    </a:cubicBezTo>
                    <a:lnTo>
                      <a:pt x="1582661" y="265372"/>
                    </a:lnTo>
                    <a:cubicBezTo>
                      <a:pt x="1583844" y="264735"/>
                      <a:pt x="1586299" y="263553"/>
                      <a:pt x="1588482" y="262462"/>
                    </a:cubicBezTo>
                    <a:cubicBezTo>
                      <a:pt x="1533094" y="262917"/>
                      <a:pt x="1476978" y="263553"/>
                      <a:pt x="1423408" y="263917"/>
                    </a:cubicBezTo>
                    <a:cubicBezTo>
                      <a:pt x="1267884" y="264917"/>
                      <a:pt x="1122092" y="265372"/>
                      <a:pt x="996309" y="265462"/>
                    </a:cubicBezTo>
                    <a:cubicBezTo>
                      <a:pt x="995308" y="266644"/>
                      <a:pt x="994944" y="268190"/>
                      <a:pt x="993489" y="268918"/>
                    </a:cubicBezTo>
                    <a:lnTo>
                      <a:pt x="882894" y="335288"/>
                    </a:lnTo>
                    <a:cubicBezTo>
                      <a:pt x="866069" y="344925"/>
                      <a:pt x="849334" y="354653"/>
                      <a:pt x="832054" y="363745"/>
                    </a:cubicBezTo>
                    <a:cubicBezTo>
                      <a:pt x="814955" y="372837"/>
                      <a:pt x="797493" y="381383"/>
                      <a:pt x="779848" y="389657"/>
                    </a:cubicBezTo>
                    <a:cubicBezTo>
                      <a:pt x="745015" y="405931"/>
                      <a:pt x="709181" y="420751"/>
                      <a:pt x="672528" y="435298"/>
                    </a:cubicBezTo>
                    <a:cubicBezTo>
                      <a:pt x="665707" y="438207"/>
                      <a:pt x="657794" y="435116"/>
                      <a:pt x="654884" y="428297"/>
                    </a:cubicBezTo>
                    <a:cubicBezTo>
                      <a:pt x="651882" y="421569"/>
                      <a:pt x="654975" y="413659"/>
                      <a:pt x="661796" y="410659"/>
                    </a:cubicBezTo>
                    <a:cubicBezTo>
                      <a:pt x="682714" y="400567"/>
                      <a:pt x="703178" y="390111"/>
                      <a:pt x="723551" y="379747"/>
                    </a:cubicBezTo>
                    <a:cubicBezTo>
                      <a:pt x="752473" y="365018"/>
                      <a:pt x="780758" y="349744"/>
                      <a:pt x="809043" y="334833"/>
                    </a:cubicBezTo>
                    <a:cubicBezTo>
                      <a:pt x="828143" y="324832"/>
                      <a:pt x="847333" y="315286"/>
                      <a:pt x="866251" y="305103"/>
                    </a:cubicBezTo>
                    <a:lnTo>
                      <a:pt x="943831" y="265462"/>
                    </a:lnTo>
                    <a:cubicBezTo>
                      <a:pt x="730281" y="265462"/>
                      <a:pt x="586489" y="264644"/>
                      <a:pt x="577667" y="264280"/>
                    </a:cubicBezTo>
                    <a:cubicBezTo>
                      <a:pt x="569300" y="264008"/>
                      <a:pt x="209958" y="255461"/>
                      <a:pt x="68622" y="248643"/>
                    </a:cubicBezTo>
                    <a:cubicBezTo>
                      <a:pt x="43793" y="247461"/>
                      <a:pt x="25512" y="246370"/>
                      <a:pt x="16872" y="245279"/>
                    </a:cubicBezTo>
                    <a:cubicBezTo>
                      <a:pt x="7231" y="244188"/>
                      <a:pt x="2865" y="239642"/>
                      <a:pt x="2229" y="238642"/>
                    </a:cubicBezTo>
                    <a:cubicBezTo>
                      <a:pt x="-1773" y="232732"/>
                      <a:pt x="-227" y="224731"/>
                      <a:pt x="5594" y="220822"/>
                    </a:cubicBezTo>
                    <a:cubicBezTo>
                      <a:pt x="9232" y="218367"/>
                      <a:pt x="13688" y="218003"/>
                      <a:pt x="17417" y="219458"/>
                    </a:cubicBezTo>
                    <a:cubicBezTo>
                      <a:pt x="18054" y="219549"/>
                      <a:pt x="18963" y="219640"/>
                      <a:pt x="19782" y="219731"/>
                    </a:cubicBezTo>
                    <a:cubicBezTo>
                      <a:pt x="28149" y="220640"/>
                      <a:pt x="45703" y="221549"/>
                      <a:pt x="69713" y="222458"/>
                    </a:cubicBezTo>
                    <a:cubicBezTo>
                      <a:pt x="211140" y="227913"/>
                      <a:pt x="570209" y="233187"/>
                      <a:pt x="578577" y="233368"/>
                    </a:cubicBezTo>
                    <a:cubicBezTo>
                      <a:pt x="590309" y="233732"/>
                      <a:pt x="836692" y="232459"/>
                      <a:pt x="1169659" y="229914"/>
                    </a:cubicBezTo>
                    <a:cubicBezTo>
                      <a:pt x="1202037" y="229641"/>
                      <a:pt x="1237052" y="229368"/>
                      <a:pt x="1270886" y="229095"/>
                    </a:cubicBezTo>
                    <a:cubicBezTo>
                      <a:pt x="1258062" y="224277"/>
                      <a:pt x="1244692" y="219458"/>
                      <a:pt x="1232687" y="214549"/>
                    </a:cubicBezTo>
                    <a:cubicBezTo>
                      <a:pt x="1206402" y="203820"/>
                      <a:pt x="1181937" y="193001"/>
                      <a:pt x="1158654" y="182091"/>
                    </a:cubicBezTo>
                    <a:cubicBezTo>
                      <a:pt x="1142101" y="174363"/>
                      <a:pt x="1126094" y="166544"/>
                      <a:pt x="1110542" y="158725"/>
                    </a:cubicBezTo>
                    <a:cubicBezTo>
                      <a:pt x="1086258" y="146632"/>
                      <a:pt x="1062884" y="134540"/>
                      <a:pt x="1039237" y="122994"/>
                    </a:cubicBezTo>
                    <a:cubicBezTo>
                      <a:pt x="1004585" y="106083"/>
                      <a:pt x="969479" y="89991"/>
                      <a:pt x="930552" y="75989"/>
                    </a:cubicBezTo>
                    <a:cubicBezTo>
                      <a:pt x="923549" y="73716"/>
                      <a:pt x="919729" y="66079"/>
                      <a:pt x="922003" y="59078"/>
                    </a:cubicBezTo>
                    <a:cubicBezTo>
                      <a:pt x="924277" y="52078"/>
                      <a:pt x="931916" y="48259"/>
                      <a:pt x="938919" y="50532"/>
                    </a:cubicBezTo>
                    <a:cubicBezTo>
                      <a:pt x="971116" y="60078"/>
                      <a:pt x="1001038" y="70898"/>
                      <a:pt x="1030142" y="82899"/>
                    </a:cubicBezTo>
                    <a:cubicBezTo>
                      <a:pt x="1058518" y="94536"/>
                      <a:pt x="1086167" y="107083"/>
                      <a:pt x="1114361" y="120539"/>
                    </a:cubicBezTo>
                    <a:cubicBezTo>
                      <a:pt x="1132278" y="129085"/>
                      <a:pt x="1150468" y="137904"/>
                      <a:pt x="1169113" y="147178"/>
                    </a:cubicBezTo>
                    <a:cubicBezTo>
                      <a:pt x="1200945" y="162725"/>
                      <a:pt x="1234415" y="179181"/>
                      <a:pt x="1271795" y="195546"/>
                    </a:cubicBezTo>
                    <a:cubicBezTo>
                      <a:pt x="1296533" y="206457"/>
                      <a:pt x="1323546" y="217458"/>
                      <a:pt x="1352104" y="228368"/>
                    </a:cubicBezTo>
                    <a:cubicBezTo>
                      <a:pt x="1420953" y="227823"/>
                      <a:pt x="1491712" y="227186"/>
                      <a:pt x="1563926" y="226641"/>
                    </a:cubicBezTo>
                    <a:cubicBezTo>
                      <a:pt x="1659514" y="225822"/>
                      <a:pt x="1757103" y="225004"/>
                      <a:pt x="1854419" y="224095"/>
                    </a:cubicBezTo>
                    <a:cubicBezTo>
                      <a:pt x="1826770" y="197456"/>
                      <a:pt x="1796302" y="171908"/>
                      <a:pt x="1761741" y="148360"/>
                    </a:cubicBezTo>
                    <a:cubicBezTo>
                      <a:pt x="1748553" y="139359"/>
                      <a:pt x="1735093" y="130449"/>
                      <a:pt x="1721268" y="121630"/>
                    </a:cubicBezTo>
                    <a:cubicBezTo>
                      <a:pt x="1707717" y="112993"/>
                      <a:pt x="1693984" y="104446"/>
                      <a:pt x="1680068" y="95991"/>
                    </a:cubicBezTo>
                    <a:cubicBezTo>
                      <a:pt x="1638686" y="70898"/>
                      <a:pt x="1595485" y="46986"/>
                      <a:pt x="1551466" y="25620"/>
                    </a:cubicBezTo>
                    <a:cubicBezTo>
                      <a:pt x="1544735" y="22529"/>
                      <a:pt x="1541734" y="14619"/>
                      <a:pt x="1544735" y="7891"/>
                    </a:cubicBezTo>
                    <a:cubicBezTo>
                      <a:pt x="1547737" y="1163"/>
                      <a:pt x="1555740" y="-1837"/>
                      <a:pt x="1562470" y="1163"/>
                    </a:cubicBezTo>
                    <a:cubicBezTo>
                      <a:pt x="1600942" y="17074"/>
                      <a:pt x="1639232" y="34167"/>
                      <a:pt x="1675794" y="53441"/>
                    </a:cubicBezTo>
                    <a:cubicBezTo>
                      <a:pt x="1700714" y="66534"/>
                      <a:pt x="1724997" y="80535"/>
                      <a:pt x="1747917" y="95627"/>
                    </a:cubicBezTo>
                    <a:cubicBezTo>
                      <a:pt x="1777930" y="115448"/>
                      <a:pt x="1805761" y="136995"/>
                      <a:pt x="1831227" y="159452"/>
                    </a:cubicBezTo>
                    <a:cubicBezTo>
                      <a:pt x="1854328" y="179909"/>
                      <a:pt x="1874610" y="201547"/>
                      <a:pt x="1892891" y="223822"/>
                    </a:cubicBezTo>
                    <a:cubicBezTo>
                      <a:pt x="2004395" y="222731"/>
                      <a:pt x="2114990" y="221549"/>
                      <a:pt x="2221037" y="220094"/>
                    </a:cubicBezTo>
                    <a:cubicBezTo>
                      <a:pt x="2517533" y="216003"/>
                      <a:pt x="2778559" y="210366"/>
                      <a:pt x="2924260" y="201183"/>
                    </a:cubicBezTo>
                    <a:cubicBezTo>
                      <a:pt x="2931718" y="200638"/>
                      <a:pt x="2938084" y="206275"/>
                      <a:pt x="2938539" y="21363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" name="Google Shape;720;p12"/>
              <p:cNvSpPr/>
              <p:nvPr/>
            </p:nvSpPr>
            <p:spPr>
              <a:xfrm rot="-5400000">
                <a:off x="8695410" y="4334806"/>
                <a:ext cx="438648" cy="287844"/>
              </a:xfrm>
              <a:custGeom>
                <a:avLst/>
                <a:gdLst/>
                <a:ahLst/>
                <a:cxnLst/>
                <a:rect l="l" t="t" r="r" b="b"/>
                <a:pathLst>
                  <a:path w="877296" h="575688" extrusionOk="0">
                    <a:moveTo>
                      <a:pt x="843774" y="484446"/>
                    </a:moveTo>
                    <a:cubicBezTo>
                      <a:pt x="837953" y="487992"/>
                      <a:pt x="455600" y="634461"/>
                      <a:pt x="138277" y="548907"/>
                    </a:cubicBezTo>
                    <a:cubicBezTo>
                      <a:pt x="85526" y="534633"/>
                      <a:pt x="-3787" y="511904"/>
                      <a:pt x="124" y="463444"/>
                    </a:cubicBezTo>
                    <a:cubicBezTo>
                      <a:pt x="4126" y="414894"/>
                      <a:pt x="107081" y="416440"/>
                      <a:pt x="128454" y="375708"/>
                    </a:cubicBezTo>
                    <a:cubicBezTo>
                      <a:pt x="139186" y="355252"/>
                      <a:pt x="120451" y="326158"/>
                      <a:pt x="113175" y="306519"/>
                    </a:cubicBezTo>
                    <a:cubicBezTo>
                      <a:pt x="101351" y="274334"/>
                      <a:pt x="97804" y="240604"/>
                      <a:pt x="117722" y="209601"/>
                    </a:cubicBezTo>
                    <a:cubicBezTo>
                      <a:pt x="154557" y="152322"/>
                      <a:pt x="237503" y="181325"/>
                      <a:pt x="294437" y="149595"/>
                    </a:cubicBezTo>
                    <a:cubicBezTo>
                      <a:pt x="342732" y="122592"/>
                      <a:pt x="318448" y="65950"/>
                      <a:pt x="366379" y="34583"/>
                    </a:cubicBezTo>
                    <a:cubicBezTo>
                      <a:pt x="402304" y="11126"/>
                      <a:pt x="452508" y="6308"/>
                      <a:pt x="496619" y="20855"/>
                    </a:cubicBezTo>
                    <a:cubicBezTo>
                      <a:pt x="515263" y="27037"/>
                      <a:pt x="543367" y="45766"/>
                      <a:pt x="565467" y="43311"/>
                    </a:cubicBezTo>
                    <a:cubicBezTo>
                      <a:pt x="582475" y="41493"/>
                      <a:pt x="596936" y="24946"/>
                      <a:pt x="609851" y="17945"/>
                    </a:cubicBezTo>
                    <a:cubicBezTo>
                      <a:pt x="638136" y="2671"/>
                      <a:pt x="673334" y="-2421"/>
                      <a:pt x="708804" y="1034"/>
                    </a:cubicBezTo>
                    <a:cubicBezTo>
                      <a:pt x="745275" y="4671"/>
                      <a:pt x="767831" y="18673"/>
                      <a:pt x="792660" y="35947"/>
                    </a:cubicBezTo>
                    <a:cubicBezTo>
                      <a:pt x="813033" y="50130"/>
                      <a:pt x="834770" y="62313"/>
                      <a:pt x="846957" y="80861"/>
                    </a:cubicBezTo>
                    <a:cubicBezTo>
                      <a:pt x="888248" y="143594"/>
                      <a:pt x="851231" y="223238"/>
                      <a:pt x="858325" y="289518"/>
                    </a:cubicBezTo>
                    <a:cubicBezTo>
                      <a:pt x="865329" y="355252"/>
                      <a:pt x="904710" y="446988"/>
                      <a:pt x="843774" y="484446"/>
                    </a:cubicBezTo>
                    <a:lnTo>
                      <a:pt x="843774" y="48444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1" name="Google Shape;721;p12"/>
              <p:cNvSpPr/>
              <p:nvPr/>
            </p:nvSpPr>
            <p:spPr>
              <a:xfrm rot="-5400000">
                <a:off x="8733247" y="4109244"/>
                <a:ext cx="430038" cy="490110"/>
              </a:xfrm>
              <a:custGeom>
                <a:avLst/>
                <a:gdLst/>
                <a:ahLst/>
                <a:cxnLst/>
                <a:rect l="l" t="t" r="r" b="b"/>
                <a:pathLst>
                  <a:path w="860076" h="980219" extrusionOk="0">
                    <a:moveTo>
                      <a:pt x="856153" y="98867"/>
                    </a:moveTo>
                    <a:cubicBezTo>
                      <a:pt x="822411" y="183603"/>
                      <a:pt x="579394" y="126961"/>
                      <a:pt x="618775" y="40497"/>
                    </a:cubicBezTo>
                    <a:lnTo>
                      <a:pt x="627142" y="23587"/>
                    </a:lnTo>
                    <a:cubicBezTo>
                      <a:pt x="627233" y="23769"/>
                      <a:pt x="639602" y="13040"/>
                      <a:pt x="640694" y="12495"/>
                    </a:cubicBezTo>
                    <a:cubicBezTo>
                      <a:pt x="654336" y="5858"/>
                      <a:pt x="671253" y="2494"/>
                      <a:pt x="686441" y="766"/>
                    </a:cubicBezTo>
                    <a:cubicBezTo>
                      <a:pt x="739374" y="-5325"/>
                      <a:pt x="885803" y="24678"/>
                      <a:pt x="856153" y="98867"/>
                    </a:cubicBezTo>
                    <a:close/>
                    <a:moveTo>
                      <a:pt x="94086" y="858034"/>
                    </a:moveTo>
                    <a:cubicBezTo>
                      <a:pt x="77260" y="860398"/>
                      <a:pt x="59980" y="863852"/>
                      <a:pt x="44428" y="870217"/>
                    </a:cubicBezTo>
                    <a:cubicBezTo>
                      <a:pt x="36970" y="873217"/>
                      <a:pt x="21872" y="891037"/>
                      <a:pt x="26601" y="885037"/>
                    </a:cubicBezTo>
                    <a:cubicBezTo>
                      <a:pt x="-31424" y="936860"/>
                      <a:pt x="18780" y="966499"/>
                      <a:pt x="51613" y="975318"/>
                    </a:cubicBezTo>
                    <a:cubicBezTo>
                      <a:pt x="105182" y="989774"/>
                      <a:pt x="198405" y="973227"/>
                      <a:pt x="207864" y="912675"/>
                    </a:cubicBezTo>
                    <a:cubicBezTo>
                      <a:pt x="217323" y="852579"/>
                      <a:pt x="139743" y="851487"/>
                      <a:pt x="94086" y="858034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2" name="Google Shape;722;p12"/>
              <p:cNvSpPr/>
              <p:nvPr/>
            </p:nvSpPr>
            <p:spPr>
              <a:xfrm rot="-5400000">
                <a:off x="8560654" y="4009809"/>
                <a:ext cx="804142" cy="424955"/>
              </a:xfrm>
              <a:custGeom>
                <a:avLst/>
                <a:gdLst/>
                <a:ahLst/>
                <a:cxnLst/>
                <a:rect l="l" t="t" r="r" b="b"/>
                <a:pathLst>
                  <a:path w="1608284" h="849911" extrusionOk="0">
                    <a:moveTo>
                      <a:pt x="46005" y="455842"/>
                    </a:moveTo>
                    <a:lnTo>
                      <a:pt x="46096" y="455932"/>
                    </a:lnTo>
                    <a:cubicBezTo>
                      <a:pt x="45186" y="456842"/>
                      <a:pt x="44004" y="458023"/>
                      <a:pt x="43822" y="457296"/>
                    </a:cubicBezTo>
                    <a:cubicBezTo>
                      <a:pt x="44549" y="456933"/>
                      <a:pt x="45368" y="456387"/>
                      <a:pt x="46005" y="455842"/>
                    </a:cubicBezTo>
                    <a:close/>
                    <a:moveTo>
                      <a:pt x="43731" y="457024"/>
                    </a:moveTo>
                    <a:cubicBezTo>
                      <a:pt x="43731" y="455842"/>
                      <a:pt x="44640" y="455569"/>
                      <a:pt x="46005" y="455842"/>
                    </a:cubicBezTo>
                    <a:cubicBezTo>
                      <a:pt x="46368" y="455569"/>
                      <a:pt x="46732" y="455296"/>
                      <a:pt x="47005" y="455023"/>
                    </a:cubicBezTo>
                    <a:cubicBezTo>
                      <a:pt x="46823" y="455205"/>
                      <a:pt x="46459" y="455569"/>
                      <a:pt x="46096" y="455932"/>
                    </a:cubicBezTo>
                    <a:cubicBezTo>
                      <a:pt x="49279" y="456569"/>
                      <a:pt x="54736" y="459569"/>
                      <a:pt x="58556" y="461024"/>
                    </a:cubicBezTo>
                    <a:cubicBezTo>
                      <a:pt x="70106" y="465297"/>
                      <a:pt x="82203" y="471116"/>
                      <a:pt x="86750" y="472752"/>
                    </a:cubicBezTo>
                    <a:cubicBezTo>
                      <a:pt x="104667" y="479026"/>
                      <a:pt x="120856" y="480571"/>
                      <a:pt x="135681" y="478480"/>
                    </a:cubicBezTo>
                    <a:cubicBezTo>
                      <a:pt x="152143" y="476116"/>
                      <a:pt x="167059" y="468934"/>
                      <a:pt x="181247" y="457569"/>
                    </a:cubicBezTo>
                    <a:cubicBezTo>
                      <a:pt x="191706" y="449204"/>
                      <a:pt x="197345" y="439931"/>
                      <a:pt x="200892" y="430294"/>
                    </a:cubicBezTo>
                    <a:cubicBezTo>
                      <a:pt x="204075" y="421656"/>
                      <a:pt x="205167" y="412565"/>
                      <a:pt x="206258" y="403473"/>
                    </a:cubicBezTo>
                    <a:cubicBezTo>
                      <a:pt x="207349" y="394835"/>
                      <a:pt x="208077" y="385925"/>
                      <a:pt x="213989" y="378016"/>
                    </a:cubicBezTo>
                    <a:cubicBezTo>
                      <a:pt x="217172" y="373743"/>
                      <a:pt x="221719" y="370651"/>
                      <a:pt x="226813" y="367924"/>
                    </a:cubicBezTo>
                    <a:cubicBezTo>
                      <a:pt x="241546" y="360014"/>
                      <a:pt x="260646" y="356013"/>
                      <a:pt x="278017" y="350013"/>
                    </a:cubicBezTo>
                    <a:cubicBezTo>
                      <a:pt x="293115" y="344830"/>
                      <a:pt x="307030" y="338284"/>
                      <a:pt x="317580" y="328738"/>
                    </a:cubicBezTo>
                    <a:cubicBezTo>
                      <a:pt x="324038" y="323010"/>
                      <a:pt x="328494" y="316828"/>
                      <a:pt x="331859" y="310282"/>
                    </a:cubicBezTo>
                    <a:cubicBezTo>
                      <a:pt x="336862" y="300553"/>
                      <a:pt x="338954" y="290189"/>
                      <a:pt x="340954" y="279824"/>
                    </a:cubicBezTo>
                    <a:cubicBezTo>
                      <a:pt x="342773" y="271096"/>
                      <a:pt x="343865" y="262095"/>
                      <a:pt x="352414" y="255458"/>
                    </a:cubicBezTo>
                    <a:cubicBezTo>
                      <a:pt x="363328" y="246821"/>
                      <a:pt x="378517" y="244366"/>
                      <a:pt x="394160" y="242457"/>
                    </a:cubicBezTo>
                    <a:cubicBezTo>
                      <a:pt x="412987" y="240093"/>
                      <a:pt x="432723" y="238820"/>
                      <a:pt x="449730" y="234001"/>
                    </a:cubicBezTo>
                    <a:cubicBezTo>
                      <a:pt x="460917" y="230910"/>
                      <a:pt x="471012" y="226364"/>
                      <a:pt x="479562" y="219636"/>
                    </a:cubicBezTo>
                    <a:cubicBezTo>
                      <a:pt x="488111" y="212908"/>
                      <a:pt x="492568" y="205544"/>
                      <a:pt x="494750" y="197634"/>
                    </a:cubicBezTo>
                    <a:cubicBezTo>
                      <a:pt x="496660" y="190997"/>
                      <a:pt x="496842" y="183996"/>
                      <a:pt x="496660" y="176995"/>
                    </a:cubicBezTo>
                    <a:cubicBezTo>
                      <a:pt x="496478" y="171359"/>
                      <a:pt x="495296" y="165631"/>
                      <a:pt x="497843" y="160448"/>
                    </a:cubicBezTo>
                    <a:cubicBezTo>
                      <a:pt x="500844" y="154357"/>
                      <a:pt x="507301" y="149720"/>
                      <a:pt x="514668" y="145356"/>
                    </a:cubicBezTo>
                    <a:cubicBezTo>
                      <a:pt x="527492" y="137810"/>
                      <a:pt x="543227" y="131718"/>
                      <a:pt x="555869" y="125900"/>
                    </a:cubicBezTo>
                    <a:cubicBezTo>
                      <a:pt x="562690" y="122990"/>
                      <a:pt x="565873" y="115080"/>
                      <a:pt x="562963" y="108352"/>
                    </a:cubicBezTo>
                    <a:cubicBezTo>
                      <a:pt x="559961" y="101533"/>
                      <a:pt x="552140" y="98351"/>
                      <a:pt x="545318" y="101352"/>
                    </a:cubicBezTo>
                    <a:cubicBezTo>
                      <a:pt x="528947" y="107989"/>
                      <a:pt x="508120" y="115080"/>
                      <a:pt x="492840" y="124808"/>
                    </a:cubicBezTo>
                    <a:cubicBezTo>
                      <a:pt x="483109" y="130991"/>
                      <a:pt x="475651" y="138355"/>
                      <a:pt x="471194" y="146720"/>
                    </a:cubicBezTo>
                    <a:cubicBezTo>
                      <a:pt x="464646" y="158721"/>
                      <a:pt x="467011" y="172632"/>
                      <a:pt x="465192" y="185542"/>
                    </a:cubicBezTo>
                    <a:cubicBezTo>
                      <a:pt x="464737" y="188724"/>
                      <a:pt x="463464" y="191633"/>
                      <a:pt x="460099" y="194088"/>
                    </a:cubicBezTo>
                    <a:cubicBezTo>
                      <a:pt x="448730" y="202453"/>
                      <a:pt x="433177" y="204180"/>
                      <a:pt x="417170" y="205726"/>
                    </a:cubicBezTo>
                    <a:cubicBezTo>
                      <a:pt x="398162" y="207544"/>
                      <a:pt x="378335" y="208362"/>
                      <a:pt x="361054" y="212908"/>
                    </a:cubicBezTo>
                    <a:cubicBezTo>
                      <a:pt x="349777" y="215818"/>
                      <a:pt x="339408" y="220454"/>
                      <a:pt x="330586" y="227091"/>
                    </a:cubicBezTo>
                    <a:cubicBezTo>
                      <a:pt x="323401" y="232456"/>
                      <a:pt x="318490" y="238547"/>
                      <a:pt x="314761" y="245002"/>
                    </a:cubicBezTo>
                    <a:cubicBezTo>
                      <a:pt x="309304" y="254640"/>
                      <a:pt x="307030" y="265186"/>
                      <a:pt x="304756" y="275915"/>
                    </a:cubicBezTo>
                    <a:cubicBezTo>
                      <a:pt x="302937" y="284915"/>
                      <a:pt x="301664" y="294371"/>
                      <a:pt x="293297" y="301917"/>
                    </a:cubicBezTo>
                    <a:cubicBezTo>
                      <a:pt x="284202" y="310373"/>
                      <a:pt x="270923" y="314918"/>
                      <a:pt x="257554" y="319373"/>
                    </a:cubicBezTo>
                    <a:cubicBezTo>
                      <a:pt x="240910" y="324919"/>
                      <a:pt x="223811" y="330011"/>
                      <a:pt x="210078" y="337830"/>
                    </a:cubicBezTo>
                    <a:cubicBezTo>
                      <a:pt x="200619" y="343285"/>
                      <a:pt x="192525" y="349831"/>
                      <a:pt x="186613" y="358195"/>
                    </a:cubicBezTo>
                    <a:cubicBezTo>
                      <a:pt x="178700" y="369560"/>
                      <a:pt x="175699" y="381470"/>
                      <a:pt x="174335" y="393654"/>
                    </a:cubicBezTo>
                    <a:cubicBezTo>
                      <a:pt x="173334" y="402473"/>
                      <a:pt x="173334" y="411383"/>
                      <a:pt x="170606" y="419747"/>
                    </a:cubicBezTo>
                    <a:cubicBezTo>
                      <a:pt x="168969" y="424657"/>
                      <a:pt x="166422" y="429294"/>
                      <a:pt x="161420" y="433567"/>
                    </a:cubicBezTo>
                    <a:cubicBezTo>
                      <a:pt x="151961" y="441749"/>
                      <a:pt x="142047" y="447204"/>
                      <a:pt x="130861" y="449295"/>
                    </a:cubicBezTo>
                    <a:cubicBezTo>
                      <a:pt x="120311" y="451205"/>
                      <a:pt x="108669" y="450205"/>
                      <a:pt x="95572" y="446204"/>
                    </a:cubicBezTo>
                    <a:cubicBezTo>
                      <a:pt x="88660" y="444022"/>
                      <a:pt x="65559" y="433748"/>
                      <a:pt x="50916" y="431657"/>
                    </a:cubicBezTo>
                    <a:cubicBezTo>
                      <a:pt x="40730" y="430203"/>
                      <a:pt x="32908" y="432657"/>
                      <a:pt x="28997" y="436658"/>
                    </a:cubicBezTo>
                    <a:cubicBezTo>
                      <a:pt x="23904" y="441658"/>
                      <a:pt x="23904" y="449841"/>
                      <a:pt x="28815" y="454841"/>
                    </a:cubicBezTo>
                    <a:cubicBezTo>
                      <a:pt x="32908" y="458933"/>
                      <a:pt x="38911" y="459751"/>
                      <a:pt x="43822" y="457296"/>
                    </a:cubicBezTo>
                    <a:cubicBezTo>
                      <a:pt x="43731" y="457205"/>
                      <a:pt x="43731" y="457114"/>
                      <a:pt x="43731" y="457024"/>
                    </a:cubicBezTo>
                    <a:close/>
                    <a:moveTo>
                      <a:pt x="317944" y="420383"/>
                    </a:moveTo>
                    <a:cubicBezTo>
                      <a:pt x="335225" y="413292"/>
                      <a:pt x="354688" y="413383"/>
                      <a:pt x="374333" y="413656"/>
                    </a:cubicBezTo>
                    <a:cubicBezTo>
                      <a:pt x="397707" y="414019"/>
                      <a:pt x="421263" y="414837"/>
                      <a:pt x="442727" y="409837"/>
                    </a:cubicBezTo>
                    <a:cubicBezTo>
                      <a:pt x="455369" y="406837"/>
                      <a:pt x="467284" y="401927"/>
                      <a:pt x="478197" y="394108"/>
                    </a:cubicBezTo>
                    <a:cubicBezTo>
                      <a:pt x="493568" y="383198"/>
                      <a:pt x="499844" y="370742"/>
                      <a:pt x="501753" y="357741"/>
                    </a:cubicBezTo>
                    <a:cubicBezTo>
                      <a:pt x="503391" y="346740"/>
                      <a:pt x="501663" y="335193"/>
                      <a:pt x="499298" y="323556"/>
                    </a:cubicBezTo>
                    <a:cubicBezTo>
                      <a:pt x="497206" y="313009"/>
                      <a:pt x="493568" y="302463"/>
                      <a:pt x="498752" y="292825"/>
                    </a:cubicBezTo>
                    <a:cubicBezTo>
                      <a:pt x="501753" y="287188"/>
                      <a:pt x="507756" y="283552"/>
                      <a:pt x="514577" y="280097"/>
                    </a:cubicBezTo>
                    <a:cubicBezTo>
                      <a:pt x="536314" y="269278"/>
                      <a:pt x="565236" y="262368"/>
                      <a:pt x="582153" y="248094"/>
                    </a:cubicBezTo>
                    <a:cubicBezTo>
                      <a:pt x="591248" y="240456"/>
                      <a:pt x="596614" y="232638"/>
                      <a:pt x="599888" y="224819"/>
                    </a:cubicBezTo>
                    <a:cubicBezTo>
                      <a:pt x="603344" y="216454"/>
                      <a:pt x="604436" y="208090"/>
                      <a:pt x="604890" y="199543"/>
                    </a:cubicBezTo>
                    <a:cubicBezTo>
                      <a:pt x="605436" y="190906"/>
                      <a:pt x="604890" y="181996"/>
                      <a:pt x="608710" y="172813"/>
                    </a:cubicBezTo>
                    <a:cubicBezTo>
                      <a:pt x="611712" y="166085"/>
                      <a:pt x="608528" y="158176"/>
                      <a:pt x="601798" y="155175"/>
                    </a:cubicBezTo>
                    <a:cubicBezTo>
                      <a:pt x="594977" y="152266"/>
                      <a:pt x="587064" y="155357"/>
                      <a:pt x="584154" y="162085"/>
                    </a:cubicBezTo>
                    <a:cubicBezTo>
                      <a:pt x="576696" y="178177"/>
                      <a:pt x="579061" y="193634"/>
                      <a:pt x="575150" y="208544"/>
                    </a:cubicBezTo>
                    <a:cubicBezTo>
                      <a:pt x="573604" y="214272"/>
                      <a:pt x="570330" y="219727"/>
                      <a:pt x="563417" y="225182"/>
                    </a:cubicBezTo>
                    <a:cubicBezTo>
                      <a:pt x="554959" y="231819"/>
                      <a:pt x="542954" y="235729"/>
                      <a:pt x="530948" y="239911"/>
                    </a:cubicBezTo>
                    <a:cubicBezTo>
                      <a:pt x="516305" y="244911"/>
                      <a:pt x="501481" y="249912"/>
                      <a:pt x="490021" y="256913"/>
                    </a:cubicBezTo>
                    <a:cubicBezTo>
                      <a:pt x="481381" y="262277"/>
                      <a:pt x="474469" y="268823"/>
                      <a:pt x="469921" y="276824"/>
                    </a:cubicBezTo>
                    <a:cubicBezTo>
                      <a:pt x="463100" y="288643"/>
                      <a:pt x="462099" y="301372"/>
                      <a:pt x="463464" y="314464"/>
                    </a:cubicBezTo>
                    <a:cubicBezTo>
                      <a:pt x="464737" y="327192"/>
                      <a:pt x="469375" y="340194"/>
                      <a:pt x="467374" y="352195"/>
                    </a:cubicBezTo>
                    <a:cubicBezTo>
                      <a:pt x="466556" y="356923"/>
                      <a:pt x="463646" y="361196"/>
                      <a:pt x="457916" y="365105"/>
                    </a:cubicBezTo>
                    <a:cubicBezTo>
                      <a:pt x="446820" y="372742"/>
                      <a:pt x="434178" y="375561"/>
                      <a:pt x="420990" y="376834"/>
                    </a:cubicBezTo>
                    <a:cubicBezTo>
                      <a:pt x="403346" y="378561"/>
                      <a:pt x="384701" y="377288"/>
                      <a:pt x="366420" y="377379"/>
                    </a:cubicBezTo>
                    <a:cubicBezTo>
                      <a:pt x="344683" y="377470"/>
                      <a:pt x="323401" y="379470"/>
                      <a:pt x="304302" y="387471"/>
                    </a:cubicBezTo>
                    <a:cubicBezTo>
                      <a:pt x="281928" y="397017"/>
                      <a:pt x="269286" y="410564"/>
                      <a:pt x="261010" y="425929"/>
                    </a:cubicBezTo>
                    <a:cubicBezTo>
                      <a:pt x="254734" y="437476"/>
                      <a:pt x="251096" y="450205"/>
                      <a:pt x="247549" y="462751"/>
                    </a:cubicBezTo>
                    <a:cubicBezTo>
                      <a:pt x="244730" y="472752"/>
                      <a:pt x="242092" y="482753"/>
                      <a:pt x="236635" y="491572"/>
                    </a:cubicBezTo>
                    <a:cubicBezTo>
                      <a:pt x="226722" y="507756"/>
                      <a:pt x="208532" y="517484"/>
                      <a:pt x="187340" y="522576"/>
                    </a:cubicBezTo>
                    <a:cubicBezTo>
                      <a:pt x="166877" y="527576"/>
                      <a:pt x="143594" y="528212"/>
                      <a:pt x="120856" y="525212"/>
                    </a:cubicBezTo>
                    <a:cubicBezTo>
                      <a:pt x="113853" y="524303"/>
                      <a:pt x="106941" y="523212"/>
                      <a:pt x="100120" y="521848"/>
                    </a:cubicBezTo>
                    <a:cubicBezTo>
                      <a:pt x="93117" y="520393"/>
                      <a:pt x="86113" y="518848"/>
                      <a:pt x="79201" y="517211"/>
                    </a:cubicBezTo>
                    <a:lnTo>
                      <a:pt x="64286" y="513120"/>
                    </a:lnTo>
                    <a:cubicBezTo>
                      <a:pt x="63831" y="512938"/>
                      <a:pt x="62921" y="512938"/>
                      <a:pt x="61921" y="512938"/>
                    </a:cubicBezTo>
                    <a:lnTo>
                      <a:pt x="61921" y="513029"/>
                    </a:lnTo>
                    <a:lnTo>
                      <a:pt x="61830" y="512938"/>
                    </a:lnTo>
                    <a:cubicBezTo>
                      <a:pt x="60102" y="512847"/>
                      <a:pt x="58192" y="512665"/>
                      <a:pt x="58556" y="511574"/>
                    </a:cubicBezTo>
                    <a:cubicBezTo>
                      <a:pt x="58647" y="511302"/>
                      <a:pt x="58738" y="511120"/>
                      <a:pt x="58829" y="510938"/>
                    </a:cubicBezTo>
                    <a:cubicBezTo>
                      <a:pt x="56282" y="509665"/>
                      <a:pt x="53190" y="509302"/>
                      <a:pt x="50188" y="510120"/>
                    </a:cubicBezTo>
                    <a:cubicBezTo>
                      <a:pt x="44368" y="511483"/>
                      <a:pt x="42367" y="515120"/>
                      <a:pt x="41366" y="516939"/>
                    </a:cubicBezTo>
                    <a:cubicBezTo>
                      <a:pt x="39002" y="521485"/>
                      <a:pt x="38911" y="526576"/>
                      <a:pt x="43458" y="531758"/>
                    </a:cubicBezTo>
                    <a:cubicBezTo>
                      <a:pt x="44368" y="532758"/>
                      <a:pt x="45914" y="534031"/>
                      <a:pt x="48369" y="535213"/>
                    </a:cubicBezTo>
                    <a:cubicBezTo>
                      <a:pt x="50006" y="535941"/>
                      <a:pt x="53917" y="536940"/>
                      <a:pt x="55554" y="537668"/>
                    </a:cubicBezTo>
                    <a:lnTo>
                      <a:pt x="72562" y="542941"/>
                    </a:lnTo>
                    <a:cubicBezTo>
                      <a:pt x="79656" y="544941"/>
                      <a:pt x="86932" y="546851"/>
                      <a:pt x="94299" y="548578"/>
                    </a:cubicBezTo>
                    <a:cubicBezTo>
                      <a:pt x="101666" y="550305"/>
                      <a:pt x="109124" y="551851"/>
                      <a:pt x="116673" y="553124"/>
                    </a:cubicBezTo>
                    <a:cubicBezTo>
                      <a:pt x="148869" y="558488"/>
                      <a:pt x="182156" y="557215"/>
                      <a:pt x="209623" y="548396"/>
                    </a:cubicBezTo>
                    <a:cubicBezTo>
                      <a:pt x="233088" y="540941"/>
                      <a:pt x="252279" y="527758"/>
                      <a:pt x="264466" y="509120"/>
                    </a:cubicBezTo>
                    <a:cubicBezTo>
                      <a:pt x="277381" y="489118"/>
                      <a:pt x="279291" y="463751"/>
                      <a:pt x="291296" y="442749"/>
                    </a:cubicBezTo>
                    <a:cubicBezTo>
                      <a:pt x="296480" y="433657"/>
                      <a:pt x="304393" y="425839"/>
                      <a:pt x="317944" y="420383"/>
                    </a:cubicBezTo>
                    <a:close/>
                    <a:moveTo>
                      <a:pt x="61921" y="512938"/>
                    </a:moveTo>
                    <a:cubicBezTo>
                      <a:pt x="60829" y="511302"/>
                      <a:pt x="59556" y="509938"/>
                      <a:pt x="58829" y="510938"/>
                    </a:cubicBezTo>
                    <a:cubicBezTo>
                      <a:pt x="59920" y="511483"/>
                      <a:pt x="60920" y="512120"/>
                      <a:pt x="61830" y="512938"/>
                    </a:cubicBezTo>
                    <a:lnTo>
                      <a:pt x="61921" y="512938"/>
                    </a:lnTo>
                    <a:close/>
                    <a:moveTo>
                      <a:pt x="585245" y="326283"/>
                    </a:moveTo>
                    <a:cubicBezTo>
                      <a:pt x="581880" y="329647"/>
                      <a:pt x="579425" y="333284"/>
                      <a:pt x="577424" y="337011"/>
                    </a:cubicBezTo>
                    <a:cubicBezTo>
                      <a:pt x="574513" y="342285"/>
                      <a:pt x="572694" y="347740"/>
                      <a:pt x="570875" y="353286"/>
                    </a:cubicBezTo>
                    <a:cubicBezTo>
                      <a:pt x="569511" y="357468"/>
                      <a:pt x="568238" y="361832"/>
                      <a:pt x="564691" y="365469"/>
                    </a:cubicBezTo>
                    <a:cubicBezTo>
                      <a:pt x="559779" y="370742"/>
                      <a:pt x="553140" y="374833"/>
                      <a:pt x="546501" y="379016"/>
                    </a:cubicBezTo>
                    <a:cubicBezTo>
                      <a:pt x="538133" y="384289"/>
                      <a:pt x="529675" y="389471"/>
                      <a:pt x="522217" y="395290"/>
                    </a:cubicBezTo>
                    <a:cubicBezTo>
                      <a:pt x="517579" y="399018"/>
                      <a:pt x="513304" y="402927"/>
                      <a:pt x="509757" y="407291"/>
                    </a:cubicBezTo>
                    <a:cubicBezTo>
                      <a:pt x="503482" y="415019"/>
                      <a:pt x="499662" y="424475"/>
                      <a:pt x="494114" y="432930"/>
                    </a:cubicBezTo>
                    <a:cubicBezTo>
                      <a:pt x="492113" y="435931"/>
                      <a:pt x="489930" y="438931"/>
                      <a:pt x="486383" y="441113"/>
                    </a:cubicBezTo>
                    <a:cubicBezTo>
                      <a:pt x="480380" y="444840"/>
                      <a:pt x="472559" y="446568"/>
                      <a:pt x="464282" y="447568"/>
                    </a:cubicBezTo>
                    <a:cubicBezTo>
                      <a:pt x="449548" y="449386"/>
                      <a:pt x="433541" y="449023"/>
                      <a:pt x="420444" y="449568"/>
                    </a:cubicBezTo>
                    <a:cubicBezTo>
                      <a:pt x="413623" y="449841"/>
                      <a:pt x="403983" y="449568"/>
                      <a:pt x="396070" y="451114"/>
                    </a:cubicBezTo>
                    <a:cubicBezTo>
                      <a:pt x="390340" y="452296"/>
                      <a:pt x="385247" y="454023"/>
                      <a:pt x="381609" y="456933"/>
                    </a:cubicBezTo>
                    <a:cubicBezTo>
                      <a:pt x="375879" y="461024"/>
                      <a:pt x="374515" y="469025"/>
                      <a:pt x="378608" y="474843"/>
                    </a:cubicBezTo>
                    <a:cubicBezTo>
                      <a:pt x="382791" y="480571"/>
                      <a:pt x="390795" y="481935"/>
                      <a:pt x="396525" y="477753"/>
                    </a:cubicBezTo>
                    <a:cubicBezTo>
                      <a:pt x="398526" y="476480"/>
                      <a:pt x="401800" y="477117"/>
                      <a:pt x="404983" y="477117"/>
                    </a:cubicBezTo>
                    <a:cubicBezTo>
                      <a:pt x="410531" y="477117"/>
                      <a:pt x="416170" y="477662"/>
                      <a:pt x="420535" y="477844"/>
                    </a:cubicBezTo>
                    <a:cubicBezTo>
                      <a:pt x="436997" y="478389"/>
                      <a:pt x="457643" y="480480"/>
                      <a:pt x="475651" y="478389"/>
                    </a:cubicBezTo>
                    <a:cubicBezTo>
                      <a:pt x="485746" y="477117"/>
                      <a:pt x="495114" y="474389"/>
                      <a:pt x="502936" y="470207"/>
                    </a:cubicBezTo>
                    <a:cubicBezTo>
                      <a:pt x="509393" y="466752"/>
                      <a:pt x="514395" y="462388"/>
                      <a:pt x="518579" y="457478"/>
                    </a:cubicBezTo>
                    <a:cubicBezTo>
                      <a:pt x="525946" y="449114"/>
                      <a:pt x="529766" y="438567"/>
                      <a:pt x="536951" y="430475"/>
                    </a:cubicBezTo>
                    <a:cubicBezTo>
                      <a:pt x="541589" y="425202"/>
                      <a:pt x="547956" y="421111"/>
                      <a:pt x="554504" y="416929"/>
                    </a:cubicBezTo>
                    <a:cubicBezTo>
                      <a:pt x="562599" y="411655"/>
                      <a:pt x="571057" y="406564"/>
                      <a:pt x="578333" y="400836"/>
                    </a:cubicBezTo>
                    <a:cubicBezTo>
                      <a:pt x="582972" y="397290"/>
                      <a:pt x="587246" y="393472"/>
                      <a:pt x="590884" y="389289"/>
                    </a:cubicBezTo>
                    <a:cubicBezTo>
                      <a:pt x="594067" y="385653"/>
                      <a:pt x="596523" y="381925"/>
                      <a:pt x="598433" y="378016"/>
                    </a:cubicBezTo>
                    <a:cubicBezTo>
                      <a:pt x="601071" y="372651"/>
                      <a:pt x="602708" y="367105"/>
                      <a:pt x="604254" y="361469"/>
                    </a:cubicBezTo>
                    <a:cubicBezTo>
                      <a:pt x="605436" y="357104"/>
                      <a:pt x="606164" y="352468"/>
                      <a:pt x="609529" y="348467"/>
                    </a:cubicBezTo>
                    <a:cubicBezTo>
                      <a:pt x="611893" y="345740"/>
                      <a:pt x="614895" y="343285"/>
                      <a:pt x="618260" y="341012"/>
                    </a:cubicBezTo>
                    <a:cubicBezTo>
                      <a:pt x="635450" y="329283"/>
                      <a:pt x="659551" y="320828"/>
                      <a:pt x="674376" y="307463"/>
                    </a:cubicBezTo>
                    <a:cubicBezTo>
                      <a:pt x="680015" y="302735"/>
                      <a:pt x="680833" y="294280"/>
                      <a:pt x="676013" y="288643"/>
                    </a:cubicBezTo>
                    <a:cubicBezTo>
                      <a:pt x="671284" y="282915"/>
                      <a:pt x="662825" y="282188"/>
                      <a:pt x="657186" y="286916"/>
                    </a:cubicBezTo>
                    <a:cubicBezTo>
                      <a:pt x="642180" y="298462"/>
                      <a:pt x="618442" y="304099"/>
                      <a:pt x="601343" y="313918"/>
                    </a:cubicBezTo>
                    <a:cubicBezTo>
                      <a:pt x="595159" y="317464"/>
                      <a:pt x="589702" y="321646"/>
                      <a:pt x="585245" y="326283"/>
                    </a:cubicBezTo>
                    <a:close/>
                    <a:moveTo>
                      <a:pt x="97937" y="345194"/>
                    </a:moveTo>
                    <a:cubicBezTo>
                      <a:pt x="94390" y="342739"/>
                      <a:pt x="91661" y="339557"/>
                      <a:pt x="89297" y="336284"/>
                    </a:cubicBezTo>
                    <a:cubicBezTo>
                      <a:pt x="88296" y="335011"/>
                      <a:pt x="87387" y="333557"/>
                      <a:pt x="86659" y="332193"/>
                    </a:cubicBezTo>
                    <a:cubicBezTo>
                      <a:pt x="75199" y="347194"/>
                      <a:pt x="100302" y="377925"/>
                      <a:pt x="109942" y="350286"/>
                    </a:cubicBezTo>
                    <a:cubicBezTo>
                      <a:pt x="108396" y="349649"/>
                      <a:pt x="106941" y="348831"/>
                      <a:pt x="105850" y="347740"/>
                    </a:cubicBezTo>
                    <a:cubicBezTo>
                      <a:pt x="102848" y="346831"/>
                      <a:pt x="99210" y="346012"/>
                      <a:pt x="97937" y="345194"/>
                    </a:cubicBezTo>
                    <a:close/>
                    <a:moveTo>
                      <a:pt x="83931" y="326465"/>
                    </a:moveTo>
                    <a:cubicBezTo>
                      <a:pt x="84749" y="328374"/>
                      <a:pt x="85659" y="330284"/>
                      <a:pt x="86659" y="332193"/>
                    </a:cubicBezTo>
                    <a:cubicBezTo>
                      <a:pt x="90752" y="326829"/>
                      <a:pt x="99483" y="323465"/>
                      <a:pt x="115217" y="325465"/>
                    </a:cubicBezTo>
                    <a:cubicBezTo>
                      <a:pt x="109033" y="325101"/>
                      <a:pt x="103303" y="329374"/>
                      <a:pt x="101939" y="335648"/>
                    </a:cubicBezTo>
                    <a:cubicBezTo>
                      <a:pt x="101029" y="340194"/>
                      <a:pt x="102575" y="344740"/>
                      <a:pt x="105850" y="347740"/>
                    </a:cubicBezTo>
                    <a:cubicBezTo>
                      <a:pt x="108305" y="348467"/>
                      <a:pt x="110306" y="349195"/>
                      <a:pt x="109942" y="350195"/>
                    </a:cubicBezTo>
                    <a:lnTo>
                      <a:pt x="109942" y="350286"/>
                    </a:lnTo>
                    <a:cubicBezTo>
                      <a:pt x="110488" y="350558"/>
                      <a:pt x="111216" y="350740"/>
                      <a:pt x="111852" y="350831"/>
                    </a:cubicBezTo>
                    <a:cubicBezTo>
                      <a:pt x="113853" y="351377"/>
                      <a:pt x="115035" y="351286"/>
                      <a:pt x="115490" y="351286"/>
                    </a:cubicBezTo>
                    <a:cubicBezTo>
                      <a:pt x="119219" y="351377"/>
                      <a:pt x="121311" y="349740"/>
                      <a:pt x="122493" y="349013"/>
                    </a:cubicBezTo>
                    <a:cubicBezTo>
                      <a:pt x="127223" y="346194"/>
                      <a:pt x="128132" y="341830"/>
                      <a:pt x="128041" y="337284"/>
                    </a:cubicBezTo>
                    <a:cubicBezTo>
                      <a:pt x="128041" y="336375"/>
                      <a:pt x="127405" y="329920"/>
                      <a:pt x="119765" y="326283"/>
                    </a:cubicBezTo>
                    <a:lnTo>
                      <a:pt x="114308" y="323647"/>
                    </a:lnTo>
                    <a:lnTo>
                      <a:pt x="111125" y="316919"/>
                    </a:lnTo>
                    <a:cubicBezTo>
                      <a:pt x="110124" y="313645"/>
                      <a:pt x="111307" y="310463"/>
                      <a:pt x="112762" y="307463"/>
                    </a:cubicBezTo>
                    <a:cubicBezTo>
                      <a:pt x="114672" y="303463"/>
                      <a:pt x="118128" y="300099"/>
                      <a:pt x="121948" y="296917"/>
                    </a:cubicBezTo>
                    <a:cubicBezTo>
                      <a:pt x="132225" y="288189"/>
                      <a:pt x="145231" y="280460"/>
                      <a:pt x="159237" y="272823"/>
                    </a:cubicBezTo>
                    <a:cubicBezTo>
                      <a:pt x="167150" y="268550"/>
                      <a:pt x="175426" y="264277"/>
                      <a:pt x="183793" y="260186"/>
                    </a:cubicBezTo>
                    <a:cubicBezTo>
                      <a:pt x="196526" y="253912"/>
                      <a:pt x="209350" y="247821"/>
                      <a:pt x="221992" y="242820"/>
                    </a:cubicBezTo>
                    <a:cubicBezTo>
                      <a:pt x="228086" y="240275"/>
                      <a:pt x="234816" y="237365"/>
                      <a:pt x="241001" y="236092"/>
                    </a:cubicBezTo>
                    <a:cubicBezTo>
                      <a:pt x="242547" y="235820"/>
                      <a:pt x="243911" y="235456"/>
                      <a:pt x="245275" y="235456"/>
                    </a:cubicBezTo>
                    <a:cubicBezTo>
                      <a:pt x="245730" y="235456"/>
                      <a:pt x="246367" y="235183"/>
                      <a:pt x="246731" y="235092"/>
                    </a:cubicBezTo>
                    <a:cubicBezTo>
                      <a:pt x="246549" y="234729"/>
                      <a:pt x="246276" y="234092"/>
                      <a:pt x="246640" y="234001"/>
                    </a:cubicBezTo>
                    <a:cubicBezTo>
                      <a:pt x="246912" y="233819"/>
                      <a:pt x="247094" y="234638"/>
                      <a:pt x="247185" y="235092"/>
                    </a:cubicBezTo>
                    <a:cubicBezTo>
                      <a:pt x="248277" y="242457"/>
                      <a:pt x="255007" y="247548"/>
                      <a:pt x="262374" y="246548"/>
                    </a:cubicBezTo>
                    <a:cubicBezTo>
                      <a:pt x="269650" y="245548"/>
                      <a:pt x="274834" y="238729"/>
                      <a:pt x="273743" y="231365"/>
                    </a:cubicBezTo>
                    <a:cubicBezTo>
                      <a:pt x="272742" y="218091"/>
                      <a:pt x="265284" y="211635"/>
                      <a:pt x="256098" y="207999"/>
                    </a:cubicBezTo>
                    <a:cubicBezTo>
                      <a:pt x="244821" y="203635"/>
                      <a:pt x="226449" y="207544"/>
                      <a:pt x="210987" y="212090"/>
                    </a:cubicBezTo>
                    <a:cubicBezTo>
                      <a:pt x="191797" y="218272"/>
                      <a:pt x="171242" y="225637"/>
                      <a:pt x="152598" y="235274"/>
                    </a:cubicBezTo>
                    <a:cubicBezTo>
                      <a:pt x="131952" y="245912"/>
                      <a:pt x="113671" y="259095"/>
                      <a:pt x="99665" y="272641"/>
                    </a:cubicBezTo>
                    <a:cubicBezTo>
                      <a:pt x="91116" y="281279"/>
                      <a:pt x="84749" y="291007"/>
                      <a:pt x="82475" y="301190"/>
                    </a:cubicBezTo>
                    <a:cubicBezTo>
                      <a:pt x="80475" y="309554"/>
                      <a:pt x="80566" y="318192"/>
                      <a:pt x="83931" y="326465"/>
                    </a:cubicBezTo>
                    <a:close/>
                    <a:moveTo>
                      <a:pt x="44186" y="320555"/>
                    </a:moveTo>
                    <a:cubicBezTo>
                      <a:pt x="45823" y="318737"/>
                      <a:pt x="48187" y="312191"/>
                      <a:pt x="43276" y="304190"/>
                    </a:cubicBezTo>
                    <a:cubicBezTo>
                      <a:pt x="41912" y="302008"/>
                      <a:pt x="36546" y="295644"/>
                      <a:pt x="36546" y="295644"/>
                    </a:cubicBezTo>
                    <a:cubicBezTo>
                      <a:pt x="36546" y="295644"/>
                      <a:pt x="37183" y="296189"/>
                      <a:pt x="37273" y="296371"/>
                    </a:cubicBezTo>
                    <a:cubicBezTo>
                      <a:pt x="35909" y="294007"/>
                      <a:pt x="35000" y="291462"/>
                      <a:pt x="34090" y="288916"/>
                    </a:cubicBezTo>
                    <a:cubicBezTo>
                      <a:pt x="33363" y="286825"/>
                      <a:pt x="33454" y="284643"/>
                      <a:pt x="33999" y="282733"/>
                    </a:cubicBezTo>
                    <a:cubicBezTo>
                      <a:pt x="34363" y="281279"/>
                      <a:pt x="36091" y="281006"/>
                      <a:pt x="37364" y="280097"/>
                    </a:cubicBezTo>
                    <a:cubicBezTo>
                      <a:pt x="39274" y="278733"/>
                      <a:pt x="41457" y="277551"/>
                      <a:pt x="43822" y="276369"/>
                    </a:cubicBezTo>
                    <a:cubicBezTo>
                      <a:pt x="51825" y="272369"/>
                      <a:pt x="60920" y="268641"/>
                      <a:pt x="69197" y="264368"/>
                    </a:cubicBezTo>
                    <a:cubicBezTo>
                      <a:pt x="74654" y="261459"/>
                      <a:pt x="79747" y="258549"/>
                      <a:pt x="83931" y="254821"/>
                    </a:cubicBezTo>
                    <a:cubicBezTo>
                      <a:pt x="90024" y="250639"/>
                      <a:pt x="91570" y="242366"/>
                      <a:pt x="87478" y="236183"/>
                    </a:cubicBezTo>
                    <a:cubicBezTo>
                      <a:pt x="83294" y="230092"/>
                      <a:pt x="74927" y="228455"/>
                      <a:pt x="68833" y="232638"/>
                    </a:cubicBezTo>
                    <a:cubicBezTo>
                      <a:pt x="62921" y="235638"/>
                      <a:pt x="55554" y="236456"/>
                      <a:pt x="48187" y="238274"/>
                    </a:cubicBezTo>
                    <a:cubicBezTo>
                      <a:pt x="38456" y="240547"/>
                      <a:pt x="28815" y="243184"/>
                      <a:pt x="21175" y="247457"/>
                    </a:cubicBezTo>
                    <a:cubicBezTo>
                      <a:pt x="9807" y="253821"/>
                      <a:pt x="2258" y="263368"/>
                      <a:pt x="348" y="275915"/>
                    </a:cubicBezTo>
                    <a:cubicBezTo>
                      <a:pt x="-380" y="282279"/>
                      <a:pt x="-107" y="288825"/>
                      <a:pt x="2531" y="295098"/>
                    </a:cubicBezTo>
                    <a:cubicBezTo>
                      <a:pt x="5350" y="301826"/>
                      <a:pt x="9443" y="308463"/>
                      <a:pt x="14627" y="313737"/>
                    </a:cubicBezTo>
                    <a:cubicBezTo>
                      <a:pt x="14991" y="314191"/>
                      <a:pt x="18629" y="315737"/>
                      <a:pt x="21084" y="317373"/>
                    </a:cubicBezTo>
                    <a:lnTo>
                      <a:pt x="20903" y="315282"/>
                    </a:lnTo>
                    <a:cubicBezTo>
                      <a:pt x="21084" y="316100"/>
                      <a:pt x="21266" y="316919"/>
                      <a:pt x="21630" y="317737"/>
                    </a:cubicBezTo>
                    <a:lnTo>
                      <a:pt x="21084" y="317373"/>
                    </a:lnTo>
                    <a:cubicBezTo>
                      <a:pt x="21266" y="319555"/>
                      <a:pt x="21630" y="321737"/>
                      <a:pt x="22994" y="320374"/>
                    </a:cubicBezTo>
                    <a:cubicBezTo>
                      <a:pt x="23813" y="321737"/>
                      <a:pt x="24995" y="322919"/>
                      <a:pt x="26359" y="323828"/>
                    </a:cubicBezTo>
                    <a:cubicBezTo>
                      <a:pt x="32180" y="327829"/>
                      <a:pt x="40184" y="326374"/>
                      <a:pt x="44186" y="320555"/>
                    </a:cubicBezTo>
                    <a:close/>
                    <a:moveTo>
                      <a:pt x="57373" y="347831"/>
                    </a:moveTo>
                    <a:cubicBezTo>
                      <a:pt x="50643" y="344830"/>
                      <a:pt x="42730" y="347831"/>
                      <a:pt x="39729" y="354650"/>
                    </a:cubicBezTo>
                    <a:cubicBezTo>
                      <a:pt x="34545" y="362650"/>
                      <a:pt x="32999" y="376015"/>
                      <a:pt x="35818" y="390017"/>
                    </a:cubicBezTo>
                    <a:cubicBezTo>
                      <a:pt x="37364" y="397199"/>
                      <a:pt x="40639" y="404382"/>
                      <a:pt x="45186" y="410564"/>
                    </a:cubicBezTo>
                    <a:cubicBezTo>
                      <a:pt x="47551" y="413837"/>
                      <a:pt x="50279" y="416838"/>
                      <a:pt x="53553" y="419202"/>
                    </a:cubicBezTo>
                    <a:cubicBezTo>
                      <a:pt x="65468" y="428021"/>
                      <a:pt x="80656" y="433476"/>
                      <a:pt x="99028" y="427384"/>
                    </a:cubicBezTo>
                    <a:cubicBezTo>
                      <a:pt x="106031" y="426111"/>
                      <a:pt x="110670" y="419383"/>
                      <a:pt x="109397" y="412383"/>
                    </a:cubicBezTo>
                    <a:cubicBezTo>
                      <a:pt x="108123" y="405473"/>
                      <a:pt x="101393" y="400836"/>
                      <a:pt x="94481" y="402109"/>
                    </a:cubicBezTo>
                    <a:cubicBezTo>
                      <a:pt x="86295" y="402382"/>
                      <a:pt x="81475" y="397745"/>
                      <a:pt x="77291" y="393199"/>
                    </a:cubicBezTo>
                    <a:cubicBezTo>
                      <a:pt x="75199" y="390926"/>
                      <a:pt x="73653" y="388289"/>
                      <a:pt x="72107" y="385653"/>
                    </a:cubicBezTo>
                    <a:cubicBezTo>
                      <a:pt x="70288" y="382562"/>
                      <a:pt x="68378" y="379743"/>
                      <a:pt x="67287" y="376561"/>
                    </a:cubicBezTo>
                    <a:cubicBezTo>
                      <a:pt x="66195" y="373470"/>
                      <a:pt x="64740" y="370651"/>
                      <a:pt x="64649" y="367924"/>
                    </a:cubicBezTo>
                    <a:cubicBezTo>
                      <a:pt x="64649" y="367014"/>
                      <a:pt x="64013" y="366287"/>
                      <a:pt x="64195" y="365560"/>
                    </a:cubicBezTo>
                    <a:cubicBezTo>
                      <a:pt x="67196" y="358741"/>
                      <a:pt x="64195" y="350831"/>
                      <a:pt x="57373" y="347831"/>
                    </a:cubicBezTo>
                    <a:close/>
                    <a:moveTo>
                      <a:pt x="295571" y="171268"/>
                    </a:moveTo>
                    <a:cubicBezTo>
                      <a:pt x="302937" y="169177"/>
                      <a:pt x="311123" y="168086"/>
                      <a:pt x="319581" y="167358"/>
                    </a:cubicBezTo>
                    <a:cubicBezTo>
                      <a:pt x="322946" y="167085"/>
                      <a:pt x="326403" y="167267"/>
                      <a:pt x="329859" y="167358"/>
                    </a:cubicBezTo>
                    <a:cubicBezTo>
                      <a:pt x="332769" y="167449"/>
                      <a:pt x="335770" y="167358"/>
                      <a:pt x="338772" y="168086"/>
                    </a:cubicBezTo>
                    <a:cubicBezTo>
                      <a:pt x="340409" y="168449"/>
                      <a:pt x="344229" y="169631"/>
                      <a:pt x="347776" y="171540"/>
                    </a:cubicBezTo>
                    <a:cubicBezTo>
                      <a:pt x="348685" y="171995"/>
                      <a:pt x="350322" y="172359"/>
                      <a:pt x="351596" y="172813"/>
                    </a:cubicBezTo>
                    <a:cubicBezTo>
                      <a:pt x="351323" y="175450"/>
                      <a:pt x="351868" y="178268"/>
                      <a:pt x="353324" y="180723"/>
                    </a:cubicBezTo>
                    <a:cubicBezTo>
                      <a:pt x="356871" y="186815"/>
                      <a:pt x="364783" y="188906"/>
                      <a:pt x="370877" y="185269"/>
                    </a:cubicBezTo>
                    <a:cubicBezTo>
                      <a:pt x="374515" y="183905"/>
                      <a:pt x="376243" y="181087"/>
                      <a:pt x="377971" y="178905"/>
                    </a:cubicBezTo>
                    <a:cubicBezTo>
                      <a:pt x="381518" y="174450"/>
                      <a:pt x="380972" y="168904"/>
                      <a:pt x="379244" y="162540"/>
                    </a:cubicBezTo>
                    <a:cubicBezTo>
                      <a:pt x="377516" y="156357"/>
                      <a:pt x="370149" y="148902"/>
                      <a:pt x="362782" y="142810"/>
                    </a:cubicBezTo>
                    <a:cubicBezTo>
                      <a:pt x="357416" y="138355"/>
                      <a:pt x="351686" y="135719"/>
                      <a:pt x="348958" y="134537"/>
                    </a:cubicBezTo>
                    <a:cubicBezTo>
                      <a:pt x="343228" y="132446"/>
                      <a:pt x="337316" y="131264"/>
                      <a:pt x="331314" y="131082"/>
                    </a:cubicBezTo>
                    <a:cubicBezTo>
                      <a:pt x="327494" y="130991"/>
                      <a:pt x="323674" y="131264"/>
                      <a:pt x="319945" y="131991"/>
                    </a:cubicBezTo>
                    <a:cubicBezTo>
                      <a:pt x="314670" y="132991"/>
                      <a:pt x="309486" y="134355"/>
                      <a:pt x="304484" y="136355"/>
                    </a:cubicBezTo>
                    <a:cubicBezTo>
                      <a:pt x="297299" y="139355"/>
                      <a:pt x="290659" y="142992"/>
                      <a:pt x="284657" y="146811"/>
                    </a:cubicBezTo>
                    <a:cubicBezTo>
                      <a:pt x="277926" y="149811"/>
                      <a:pt x="274925" y="157721"/>
                      <a:pt x="277926" y="164449"/>
                    </a:cubicBezTo>
                    <a:cubicBezTo>
                      <a:pt x="280928" y="171268"/>
                      <a:pt x="288840" y="174268"/>
                      <a:pt x="295571" y="171268"/>
                    </a:cubicBezTo>
                    <a:close/>
                    <a:moveTo>
                      <a:pt x="1595878" y="509120"/>
                    </a:moveTo>
                    <a:cubicBezTo>
                      <a:pt x="1581144" y="507847"/>
                      <a:pt x="1566228" y="503392"/>
                      <a:pt x="1551495" y="497755"/>
                    </a:cubicBezTo>
                    <a:cubicBezTo>
                      <a:pt x="1528121" y="488754"/>
                      <a:pt x="1505383" y="476389"/>
                      <a:pt x="1485465" y="466388"/>
                    </a:cubicBezTo>
                    <a:cubicBezTo>
                      <a:pt x="1433351" y="440294"/>
                      <a:pt x="1384420" y="405564"/>
                      <a:pt x="1339764" y="366742"/>
                    </a:cubicBezTo>
                    <a:cubicBezTo>
                      <a:pt x="1294016" y="327011"/>
                      <a:pt x="1252634" y="282915"/>
                      <a:pt x="1218164" y="237820"/>
                    </a:cubicBezTo>
                    <a:cubicBezTo>
                      <a:pt x="1197791" y="211726"/>
                      <a:pt x="1182057" y="182814"/>
                      <a:pt x="1162685" y="156175"/>
                    </a:cubicBezTo>
                    <a:cubicBezTo>
                      <a:pt x="1153954" y="144083"/>
                      <a:pt x="1144404" y="132446"/>
                      <a:pt x="1133581" y="121626"/>
                    </a:cubicBezTo>
                    <a:cubicBezTo>
                      <a:pt x="1104386" y="92623"/>
                      <a:pt x="1067279" y="67348"/>
                      <a:pt x="1027079" y="46710"/>
                    </a:cubicBezTo>
                    <a:cubicBezTo>
                      <a:pt x="988334" y="26890"/>
                      <a:pt x="946861" y="11343"/>
                      <a:pt x="907207" y="523"/>
                    </a:cubicBezTo>
                    <a:cubicBezTo>
                      <a:pt x="900386" y="-1477"/>
                      <a:pt x="893201" y="2433"/>
                      <a:pt x="891291" y="9251"/>
                    </a:cubicBezTo>
                    <a:cubicBezTo>
                      <a:pt x="889290" y="16070"/>
                      <a:pt x="893201" y="23162"/>
                      <a:pt x="900022" y="25162"/>
                    </a:cubicBezTo>
                    <a:cubicBezTo>
                      <a:pt x="937584" y="36709"/>
                      <a:pt x="976784" y="52892"/>
                      <a:pt x="1013164" y="72894"/>
                    </a:cubicBezTo>
                    <a:cubicBezTo>
                      <a:pt x="1049816" y="93078"/>
                      <a:pt x="1083650" y="117171"/>
                      <a:pt x="1110025" y="144720"/>
                    </a:cubicBezTo>
                    <a:cubicBezTo>
                      <a:pt x="1119393" y="154539"/>
                      <a:pt x="1127487" y="164994"/>
                      <a:pt x="1135036" y="175814"/>
                    </a:cubicBezTo>
                    <a:cubicBezTo>
                      <a:pt x="1154045" y="203271"/>
                      <a:pt x="1169597" y="232819"/>
                      <a:pt x="1189788" y="259640"/>
                    </a:cubicBezTo>
                    <a:cubicBezTo>
                      <a:pt x="1225804" y="306463"/>
                      <a:pt x="1268550" y="352740"/>
                      <a:pt x="1316845" y="393472"/>
                    </a:cubicBezTo>
                    <a:cubicBezTo>
                      <a:pt x="1364229" y="433476"/>
                      <a:pt x="1416707" y="468115"/>
                      <a:pt x="1472096" y="494118"/>
                    </a:cubicBezTo>
                    <a:cubicBezTo>
                      <a:pt x="1493014" y="503846"/>
                      <a:pt x="1517025" y="515938"/>
                      <a:pt x="1541763" y="524485"/>
                    </a:cubicBezTo>
                    <a:cubicBezTo>
                      <a:pt x="1559043" y="530576"/>
                      <a:pt x="1576779" y="534940"/>
                      <a:pt x="1593968" y="535850"/>
                    </a:cubicBezTo>
                    <a:cubicBezTo>
                      <a:pt x="1601335" y="536395"/>
                      <a:pt x="1607702" y="530849"/>
                      <a:pt x="1608247" y="523394"/>
                    </a:cubicBezTo>
                    <a:cubicBezTo>
                      <a:pt x="1608793" y="516029"/>
                      <a:pt x="1603245" y="509665"/>
                      <a:pt x="1595878" y="509120"/>
                    </a:cubicBezTo>
                    <a:close/>
                    <a:moveTo>
                      <a:pt x="1193881" y="514847"/>
                    </a:moveTo>
                    <a:cubicBezTo>
                      <a:pt x="1191334" y="515029"/>
                      <a:pt x="1188605" y="515757"/>
                      <a:pt x="1185968" y="516120"/>
                    </a:cubicBezTo>
                    <a:cubicBezTo>
                      <a:pt x="1185604" y="512575"/>
                      <a:pt x="1183876" y="508574"/>
                      <a:pt x="1178237" y="505847"/>
                    </a:cubicBezTo>
                    <a:cubicBezTo>
                      <a:pt x="1177419" y="505483"/>
                      <a:pt x="1175782" y="504846"/>
                      <a:pt x="1173417" y="504028"/>
                    </a:cubicBezTo>
                    <a:cubicBezTo>
                      <a:pt x="1163685" y="500573"/>
                      <a:pt x="1138856" y="492663"/>
                      <a:pt x="1137310" y="492209"/>
                    </a:cubicBezTo>
                    <a:cubicBezTo>
                      <a:pt x="1124668" y="488027"/>
                      <a:pt x="1112026" y="483753"/>
                      <a:pt x="1099475" y="479208"/>
                    </a:cubicBezTo>
                    <a:cubicBezTo>
                      <a:pt x="1086924" y="474753"/>
                      <a:pt x="1074555" y="470025"/>
                      <a:pt x="1062185" y="465115"/>
                    </a:cubicBezTo>
                    <a:cubicBezTo>
                      <a:pt x="1019166" y="448114"/>
                      <a:pt x="969508" y="425293"/>
                      <a:pt x="933946" y="393108"/>
                    </a:cubicBezTo>
                    <a:cubicBezTo>
                      <a:pt x="911027" y="372379"/>
                      <a:pt x="894019" y="347649"/>
                      <a:pt x="890745" y="317100"/>
                    </a:cubicBezTo>
                    <a:cubicBezTo>
                      <a:pt x="889927" y="310191"/>
                      <a:pt x="890018" y="303008"/>
                      <a:pt x="890927" y="295916"/>
                    </a:cubicBezTo>
                    <a:cubicBezTo>
                      <a:pt x="891837" y="288916"/>
                      <a:pt x="893565" y="281915"/>
                      <a:pt x="896111" y="275369"/>
                    </a:cubicBezTo>
                    <a:cubicBezTo>
                      <a:pt x="912755" y="232365"/>
                      <a:pt x="961595" y="231274"/>
                      <a:pt x="998521" y="245366"/>
                    </a:cubicBezTo>
                    <a:cubicBezTo>
                      <a:pt x="1013618" y="251185"/>
                      <a:pt x="1027079" y="259458"/>
                      <a:pt x="1036083" y="269550"/>
                    </a:cubicBezTo>
                    <a:cubicBezTo>
                      <a:pt x="1041904" y="276278"/>
                      <a:pt x="1045996" y="283552"/>
                      <a:pt x="1045996" y="291280"/>
                    </a:cubicBezTo>
                    <a:cubicBezTo>
                      <a:pt x="1045996" y="302826"/>
                      <a:pt x="1037811" y="314191"/>
                      <a:pt x="1020348" y="325283"/>
                    </a:cubicBezTo>
                    <a:cubicBezTo>
                      <a:pt x="1014073" y="329102"/>
                      <a:pt x="1012072" y="337375"/>
                      <a:pt x="1015892" y="343648"/>
                    </a:cubicBezTo>
                    <a:cubicBezTo>
                      <a:pt x="1019712" y="350013"/>
                      <a:pt x="1027988" y="352013"/>
                      <a:pt x="1034355" y="348194"/>
                    </a:cubicBezTo>
                    <a:cubicBezTo>
                      <a:pt x="1063550" y="331193"/>
                      <a:pt x="1074464" y="310736"/>
                      <a:pt x="1075191" y="291825"/>
                    </a:cubicBezTo>
                    <a:cubicBezTo>
                      <a:pt x="1076283" y="261731"/>
                      <a:pt x="1048634" y="231274"/>
                      <a:pt x="1010526" y="215363"/>
                    </a:cubicBezTo>
                    <a:cubicBezTo>
                      <a:pt x="957502" y="193179"/>
                      <a:pt x="888380" y="200089"/>
                      <a:pt x="862642" y="262004"/>
                    </a:cubicBezTo>
                    <a:cubicBezTo>
                      <a:pt x="858913" y="271278"/>
                      <a:pt x="856366" y="281188"/>
                      <a:pt x="855002" y="291189"/>
                    </a:cubicBezTo>
                    <a:cubicBezTo>
                      <a:pt x="853638" y="301190"/>
                      <a:pt x="853547" y="311373"/>
                      <a:pt x="854638" y="321283"/>
                    </a:cubicBezTo>
                    <a:cubicBezTo>
                      <a:pt x="859459" y="360741"/>
                      <a:pt x="880650" y="393108"/>
                      <a:pt x="910845" y="419202"/>
                    </a:cubicBezTo>
                    <a:cubicBezTo>
                      <a:pt x="950044" y="453205"/>
                      <a:pt x="1004432" y="476480"/>
                      <a:pt x="1051453" y="493482"/>
                    </a:cubicBezTo>
                    <a:cubicBezTo>
                      <a:pt x="1064277" y="498028"/>
                      <a:pt x="1077192" y="502483"/>
                      <a:pt x="1090198" y="506574"/>
                    </a:cubicBezTo>
                    <a:cubicBezTo>
                      <a:pt x="1103204" y="510756"/>
                      <a:pt x="1116300" y="514666"/>
                      <a:pt x="1129397" y="518302"/>
                    </a:cubicBezTo>
                    <a:cubicBezTo>
                      <a:pt x="1130216" y="518575"/>
                      <a:pt x="1138310" y="520757"/>
                      <a:pt x="1146950" y="523212"/>
                    </a:cubicBezTo>
                    <a:lnTo>
                      <a:pt x="1146950" y="523212"/>
                    </a:lnTo>
                    <a:cubicBezTo>
                      <a:pt x="1113026" y="528758"/>
                      <a:pt x="1079557" y="536122"/>
                      <a:pt x="1046633" y="544851"/>
                    </a:cubicBezTo>
                    <a:cubicBezTo>
                      <a:pt x="1013618" y="553670"/>
                      <a:pt x="981058" y="563943"/>
                      <a:pt x="948862" y="575126"/>
                    </a:cubicBezTo>
                    <a:cubicBezTo>
                      <a:pt x="914756" y="587127"/>
                      <a:pt x="880559" y="600129"/>
                      <a:pt x="848181" y="616040"/>
                    </a:cubicBezTo>
                    <a:cubicBezTo>
                      <a:pt x="825898" y="626950"/>
                      <a:pt x="804525" y="639314"/>
                      <a:pt x="784516" y="653407"/>
                    </a:cubicBezTo>
                    <a:cubicBezTo>
                      <a:pt x="755321" y="674227"/>
                      <a:pt x="730765" y="698957"/>
                      <a:pt x="702388" y="719959"/>
                    </a:cubicBezTo>
                    <a:cubicBezTo>
                      <a:pt x="691293" y="728141"/>
                      <a:pt x="679742" y="735779"/>
                      <a:pt x="666827" y="742234"/>
                    </a:cubicBezTo>
                    <a:cubicBezTo>
                      <a:pt x="622808" y="764327"/>
                      <a:pt x="577151" y="778692"/>
                      <a:pt x="530585" y="789329"/>
                    </a:cubicBezTo>
                    <a:cubicBezTo>
                      <a:pt x="459098" y="805513"/>
                      <a:pt x="385338" y="812786"/>
                      <a:pt x="311487" y="823242"/>
                    </a:cubicBezTo>
                    <a:cubicBezTo>
                      <a:pt x="304120" y="824151"/>
                      <a:pt x="298936" y="830879"/>
                      <a:pt x="299845" y="838244"/>
                    </a:cubicBezTo>
                    <a:cubicBezTo>
                      <a:pt x="300755" y="845517"/>
                      <a:pt x="307485" y="850790"/>
                      <a:pt x="314852" y="849790"/>
                    </a:cubicBezTo>
                    <a:cubicBezTo>
                      <a:pt x="389885" y="841334"/>
                      <a:pt x="464737" y="836334"/>
                      <a:pt x="537497" y="821514"/>
                    </a:cubicBezTo>
                    <a:cubicBezTo>
                      <a:pt x="587064" y="811513"/>
                      <a:pt x="635631" y="796876"/>
                      <a:pt x="682561" y="774237"/>
                    </a:cubicBezTo>
                    <a:cubicBezTo>
                      <a:pt x="697568" y="767055"/>
                      <a:pt x="711120" y="758417"/>
                      <a:pt x="723853" y="749053"/>
                    </a:cubicBezTo>
                    <a:cubicBezTo>
                      <a:pt x="752138" y="728232"/>
                      <a:pt x="776421" y="703503"/>
                      <a:pt x="805525" y="682682"/>
                    </a:cubicBezTo>
                    <a:cubicBezTo>
                      <a:pt x="828354" y="666044"/>
                      <a:pt x="853365" y="652043"/>
                      <a:pt x="879376" y="639678"/>
                    </a:cubicBezTo>
                    <a:cubicBezTo>
                      <a:pt x="905661" y="627131"/>
                      <a:pt x="932855" y="616221"/>
                      <a:pt x="960049" y="606038"/>
                    </a:cubicBezTo>
                    <a:cubicBezTo>
                      <a:pt x="991245" y="594401"/>
                      <a:pt x="1022804" y="583582"/>
                      <a:pt x="1054819" y="574126"/>
                    </a:cubicBezTo>
                    <a:cubicBezTo>
                      <a:pt x="1086651" y="564761"/>
                      <a:pt x="1118938" y="556761"/>
                      <a:pt x="1151680" y="550487"/>
                    </a:cubicBezTo>
                    <a:cubicBezTo>
                      <a:pt x="1159865" y="548942"/>
                      <a:pt x="1175782" y="544214"/>
                      <a:pt x="1190515" y="541850"/>
                    </a:cubicBezTo>
                    <a:cubicBezTo>
                      <a:pt x="1198246" y="540577"/>
                      <a:pt x="1205522" y="539214"/>
                      <a:pt x="1209979" y="541032"/>
                    </a:cubicBezTo>
                    <a:cubicBezTo>
                      <a:pt x="1216436" y="543850"/>
                      <a:pt x="1223985" y="540850"/>
                      <a:pt x="1226804" y="534395"/>
                    </a:cubicBezTo>
                    <a:cubicBezTo>
                      <a:pt x="1229624" y="527849"/>
                      <a:pt x="1226622" y="520303"/>
                      <a:pt x="1220074" y="517484"/>
                    </a:cubicBezTo>
                    <a:cubicBezTo>
                      <a:pt x="1213889" y="514666"/>
                      <a:pt x="1204522" y="513938"/>
                      <a:pt x="1193881" y="514847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3" name="Google Shape;723;p12"/>
              <p:cNvSpPr/>
              <p:nvPr/>
            </p:nvSpPr>
            <p:spPr>
              <a:xfrm rot="-5400000">
                <a:off x="8585310" y="3629262"/>
                <a:ext cx="169426" cy="223085"/>
              </a:xfrm>
              <a:custGeom>
                <a:avLst/>
                <a:gdLst/>
                <a:ahLst/>
                <a:cxnLst/>
                <a:rect l="l" t="t" r="r" b="b"/>
                <a:pathLst>
                  <a:path w="338852" h="446169" extrusionOk="0">
                    <a:moveTo>
                      <a:pt x="337986" y="268954"/>
                    </a:moveTo>
                    <a:lnTo>
                      <a:pt x="337258" y="269318"/>
                    </a:lnTo>
                    <a:cubicBezTo>
                      <a:pt x="338168" y="273864"/>
                      <a:pt x="95787" y="481612"/>
                      <a:pt x="60407" y="440880"/>
                    </a:cubicBezTo>
                    <a:cubicBezTo>
                      <a:pt x="42309" y="419969"/>
                      <a:pt x="95787" y="381602"/>
                      <a:pt x="161089" y="345234"/>
                    </a:cubicBezTo>
                    <a:cubicBezTo>
                      <a:pt x="89148" y="371510"/>
                      <a:pt x="21754" y="387966"/>
                      <a:pt x="12295" y="361782"/>
                    </a:cubicBezTo>
                    <a:cubicBezTo>
                      <a:pt x="3837" y="338325"/>
                      <a:pt x="61044" y="317323"/>
                      <a:pt x="130530" y="300957"/>
                    </a:cubicBezTo>
                    <a:cubicBezTo>
                      <a:pt x="60771" y="309140"/>
                      <a:pt x="1290" y="308685"/>
                      <a:pt x="17" y="283228"/>
                    </a:cubicBezTo>
                    <a:cubicBezTo>
                      <a:pt x="-1256" y="256680"/>
                      <a:pt x="69502" y="249134"/>
                      <a:pt x="147992" y="248861"/>
                    </a:cubicBezTo>
                    <a:cubicBezTo>
                      <a:pt x="71594" y="236587"/>
                      <a:pt x="5201" y="218131"/>
                      <a:pt x="15024" y="191492"/>
                    </a:cubicBezTo>
                    <a:cubicBezTo>
                      <a:pt x="24755" y="165216"/>
                      <a:pt x="96878" y="179672"/>
                      <a:pt x="172003" y="202948"/>
                    </a:cubicBezTo>
                    <a:cubicBezTo>
                      <a:pt x="100789" y="172945"/>
                      <a:pt x="40126" y="138668"/>
                      <a:pt x="58498" y="114484"/>
                    </a:cubicBezTo>
                    <a:cubicBezTo>
                      <a:pt x="73413" y="94846"/>
                      <a:pt x="121708" y="113757"/>
                      <a:pt x="175095" y="144214"/>
                    </a:cubicBezTo>
                    <a:cubicBezTo>
                      <a:pt x="131166" y="103938"/>
                      <a:pt x="101790" y="66116"/>
                      <a:pt x="124163" y="50387"/>
                    </a:cubicBezTo>
                    <a:cubicBezTo>
                      <a:pt x="147446" y="34022"/>
                      <a:pt x="191648" y="72571"/>
                      <a:pt x="234576" y="122212"/>
                    </a:cubicBezTo>
                    <a:cubicBezTo>
                      <a:pt x="202107" y="65025"/>
                      <a:pt x="181825" y="11383"/>
                      <a:pt x="211748" y="1200"/>
                    </a:cubicBezTo>
                    <a:cubicBezTo>
                      <a:pt x="244581" y="-9983"/>
                      <a:pt x="276322" y="58842"/>
                      <a:pt x="299878" y="130395"/>
                    </a:cubicBezTo>
                    <a:cubicBezTo>
                      <a:pt x="314885" y="176218"/>
                      <a:pt x="344261" y="273136"/>
                      <a:pt x="337986" y="268954"/>
                    </a:cubicBezTo>
                    <a:lnTo>
                      <a:pt x="337986" y="268954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4" name="Google Shape;724;p12"/>
              <p:cNvSpPr/>
              <p:nvPr/>
            </p:nvSpPr>
            <p:spPr>
              <a:xfrm rot="-5400000">
                <a:off x="8655058" y="3522901"/>
                <a:ext cx="140729" cy="46559"/>
              </a:xfrm>
              <a:custGeom>
                <a:avLst/>
                <a:gdLst/>
                <a:ahLst/>
                <a:cxnLst/>
                <a:rect l="l" t="t" r="r" b="b"/>
                <a:pathLst>
                  <a:path w="281459" h="93118" extrusionOk="0">
                    <a:moveTo>
                      <a:pt x="4624" y="12540"/>
                    </a:moveTo>
                    <a:cubicBezTo>
                      <a:pt x="1259" y="11540"/>
                      <a:pt x="-742" y="7994"/>
                      <a:pt x="258" y="4539"/>
                    </a:cubicBezTo>
                    <a:cubicBezTo>
                      <a:pt x="1350" y="1175"/>
                      <a:pt x="4897" y="-734"/>
                      <a:pt x="8262" y="266"/>
                    </a:cubicBezTo>
                    <a:cubicBezTo>
                      <a:pt x="8262" y="266"/>
                      <a:pt x="37093" y="7903"/>
                      <a:pt x="75837" y="18631"/>
                    </a:cubicBezTo>
                    <a:cubicBezTo>
                      <a:pt x="96392" y="24359"/>
                      <a:pt x="119857" y="30905"/>
                      <a:pt x="143231" y="37724"/>
                    </a:cubicBezTo>
                    <a:cubicBezTo>
                      <a:pt x="161512" y="43179"/>
                      <a:pt x="179793" y="48816"/>
                      <a:pt x="196710" y="54180"/>
                    </a:cubicBezTo>
                    <a:cubicBezTo>
                      <a:pt x="241639" y="68272"/>
                      <a:pt x="276654" y="80001"/>
                      <a:pt x="276654" y="80001"/>
                    </a:cubicBezTo>
                    <a:cubicBezTo>
                      <a:pt x="280201" y="81001"/>
                      <a:pt x="282202" y="84820"/>
                      <a:pt x="281202" y="88365"/>
                    </a:cubicBezTo>
                    <a:cubicBezTo>
                      <a:pt x="280110" y="91911"/>
                      <a:pt x="276381" y="93911"/>
                      <a:pt x="272834" y="92820"/>
                    </a:cubicBezTo>
                    <a:cubicBezTo>
                      <a:pt x="272834" y="92820"/>
                      <a:pt x="237091" y="83456"/>
                      <a:pt x="191798" y="70636"/>
                    </a:cubicBezTo>
                    <a:cubicBezTo>
                      <a:pt x="174791" y="65818"/>
                      <a:pt x="156328" y="60635"/>
                      <a:pt x="138047" y="55089"/>
                    </a:cubicBezTo>
                    <a:cubicBezTo>
                      <a:pt x="114764" y="48089"/>
                      <a:pt x="91572" y="40633"/>
                      <a:pt x="71199" y="34178"/>
                    </a:cubicBezTo>
                    <a:cubicBezTo>
                      <a:pt x="32909" y="21995"/>
                      <a:pt x="4624" y="12540"/>
                      <a:pt x="4624" y="12540"/>
                    </a:cubicBezTo>
                    <a:lnTo>
                      <a:pt x="4624" y="12540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5" name="Google Shape;725;p12"/>
              <p:cNvSpPr/>
              <p:nvPr/>
            </p:nvSpPr>
            <p:spPr>
              <a:xfrm rot="-5400000">
                <a:off x="8639101" y="3610647"/>
                <a:ext cx="102337" cy="57009"/>
              </a:xfrm>
              <a:custGeom>
                <a:avLst/>
                <a:gdLst/>
                <a:ahLst/>
                <a:cxnLst/>
                <a:rect l="l" t="t" r="r" b="b"/>
                <a:pathLst>
                  <a:path w="204674" h="114018" extrusionOk="0">
                    <a:moveTo>
                      <a:pt x="204287" y="94024"/>
                    </a:moveTo>
                    <a:cubicBezTo>
                      <a:pt x="197011" y="111298"/>
                      <a:pt x="98149" y="116026"/>
                      <a:pt x="46398" y="113298"/>
                    </a:cubicBezTo>
                    <a:cubicBezTo>
                      <a:pt x="29755" y="112480"/>
                      <a:pt x="-4806" y="107025"/>
                      <a:pt x="560" y="87114"/>
                    </a:cubicBezTo>
                    <a:cubicBezTo>
                      <a:pt x="4289" y="73022"/>
                      <a:pt x="22206" y="65112"/>
                      <a:pt x="36758" y="60111"/>
                    </a:cubicBezTo>
                    <a:cubicBezTo>
                      <a:pt x="39213" y="59202"/>
                      <a:pt x="50855" y="58020"/>
                      <a:pt x="52219" y="56202"/>
                    </a:cubicBezTo>
                    <a:cubicBezTo>
                      <a:pt x="52492" y="55838"/>
                      <a:pt x="40760" y="44746"/>
                      <a:pt x="39850" y="43382"/>
                    </a:cubicBezTo>
                    <a:cubicBezTo>
                      <a:pt x="33847" y="35109"/>
                      <a:pt x="29027" y="7833"/>
                      <a:pt x="43124" y="2196"/>
                    </a:cubicBezTo>
                    <a:cubicBezTo>
                      <a:pt x="57949" y="-3622"/>
                      <a:pt x="77139" y="3288"/>
                      <a:pt x="89691" y="9379"/>
                    </a:cubicBezTo>
                    <a:cubicBezTo>
                      <a:pt x="116612" y="22471"/>
                      <a:pt x="211472" y="76658"/>
                      <a:pt x="204287" y="94024"/>
                    </a:cubicBezTo>
                    <a:lnTo>
                      <a:pt x="204287" y="94024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6" name="Google Shape;726;p12"/>
              <p:cNvSpPr/>
              <p:nvPr/>
            </p:nvSpPr>
            <p:spPr>
              <a:xfrm rot="-5400000">
                <a:off x="8636944" y="3659610"/>
                <a:ext cx="79747" cy="108677"/>
              </a:xfrm>
              <a:custGeom>
                <a:avLst/>
                <a:gdLst/>
                <a:ahLst/>
                <a:cxnLst/>
                <a:rect l="l" t="t" r="r" b="b"/>
                <a:pathLst>
                  <a:path w="159494" h="217354" extrusionOk="0">
                    <a:moveTo>
                      <a:pt x="112739" y="185052"/>
                    </a:moveTo>
                    <a:lnTo>
                      <a:pt x="112739" y="185052"/>
                    </a:lnTo>
                    <a:cubicBezTo>
                      <a:pt x="112739" y="185052"/>
                      <a:pt x="112830" y="185052"/>
                      <a:pt x="112921" y="185052"/>
                    </a:cubicBezTo>
                    <a:lnTo>
                      <a:pt x="112739" y="185052"/>
                    </a:lnTo>
                    <a:close/>
                    <a:moveTo>
                      <a:pt x="111193" y="171869"/>
                    </a:moveTo>
                    <a:cubicBezTo>
                      <a:pt x="109192" y="172051"/>
                      <a:pt x="102280" y="174142"/>
                      <a:pt x="99370" y="174869"/>
                    </a:cubicBezTo>
                    <a:lnTo>
                      <a:pt x="79815" y="180233"/>
                    </a:lnTo>
                    <a:cubicBezTo>
                      <a:pt x="73540" y="182143"/>
                      <a:pt x="67173" y="183870"/>
                      <a:pt x="60898" y="186052"/>
                    </a:cubicBezTo>
                    <a:cubicBezTo>
                      <a:pt x="56714" y="187507"/>
                      <a:pt x="52621" y="189053"/>
                      <a:pt x="48529" y="190780"/>
                    </a:cubicBezTo>
                    <a:cubicBezTo>
                      <a:pt x="38160" y="194962"/>
                      <a:pt x="28156" y="199599"/>
                      <a:pt x="18061" y="204418"/>
                    </a:cubicBezTo>
                    <a:cubicBezTo>
                      <a:pt x="14695" y="205872"/>
                      <a:pt x="13058" y="209782"/>
                      <a:pt x="14423" y="213237"/>
                    </a:cubicBezTo>
                    <a:cubicBezTo>
                      <a:pt x="15878" y="216601"/>
                      <a:pt x="19789" y="218237"/>
                      <a:pt x="23154" y="216874"/>
                    </a:cubicBezTo>
                    <a:cubicBezTo>
                      <a:pt x="30612" y="214419"/>
                      <a:pt x="38160" y="212237"/>
                      <a:pt x="45618" y="209964"/>
                    </a:cubicBezTo>
                    <a:cubicBezTo>
                      <a:pt x="50620" y="208418"/>
                      <a:pt x="55623" y="206873"/>
                      <a:pt x="60625" y="205327"/>
                    </a:cubicBezTo>
                    <a:cubicBezTo>
                      <a:pt x="64809" y="203963"/>
                      <a:pt x="68901" y="202509"/>
                      <a:pt x="73085" y="200963"/>
                    </a:cubicBezTo>
                    <a:cubicBezTo>
                      <a:pt x="77178" y="199508"/>
                      <a:pt x="81271" y="197872"/>
                      <a:pt x="85363" y="196235"/>
                    </a:cubicBezTo>
                    <a:lnTo>
                      <a:pt x="103917" y="188780"/>
                    </a:lnTo>
                    <a:cubicBezTo>
                      <a:pt x="105372" y="188234"/>
                      <a:pt x="108646" y="186052"/>
                      <a:pt x="111011" y="184961"/>
                    </a:cubicBezTo>
                    <a:cubicBezTo>
                      <a:pt x="111557" y="185052"/>
                      <a:pt x="112103" y="185052"/>
                      <a:pt x="112739" y="185052"/>
                    </a:cubicBezTo>
                    <a:lnTo>
                      <a:pt x="111739" y="184598"/>
                    </a:lnTo>
                    <a:cubicBezTo>
                      <a:pt x="112830" y="184143"/>
                      <a:pt x="113649" y="184052"/>
                      <a:pt x="113830" y="184598"/>
                    </a:cubicBezTo>
                    <a:cubicBezTo>
                      <a:pt x="113830" y="184780"/>
                      <a:pt x="113830" y="184870"/>
                      <a:pt x="113830" y="184961"/>
                    </a:cubicBezTo>
                    <a:cubicBezTo>
                      <a:pt x="114558" y="184780"/>
                      <a:pt x="115195" y="184507"/>
                      <a:pt x="115831" y="184143"/>
                    </a:cubicBezTo>
                    <a:cubicBezTo>
                      <a:pt x="121379" y="181143"/>
                      <a:pt x="119106" y="176142"/>
                      <a:pt x="118742" y="175324"/>
                    </a:cubicBezTo>
                    <a:cubicBezTo>
                      <a:pt x="118378" y="174324"/>
                      <a:pt x="116195" y="171142"/>
                      <a:pt x="111193" y="171869"/>
                    </a:cubicBezTo>
                    <a:close/>
                    <a:moveTo>
                      <a:pt x="116741" y="146685"/>
                    </a:moveTo>
                    <a:cubicBezTo>
                      <a:pt x="116013" y="146685"/>
                      <a:pt x="115286" y="146776"/>
                      <a:pt x="114558" y="146958"/>
                    </a:cubicBezTo>
                    <a:cubicBezTo>
                      <a:pt x="114649" y="147048"/>
                      <a:pt x="114649" y="147230"/>
                      <a:pt x="114740" y="147321"/>
                    </a:cubicBezTo>
                    <a:cubicBezTo>
                      <a:pt x="114922" y="147958"/>
                      <a:pt x="113922" y="148230"/>
                      <a:pt x="112375" y="148412"/>
                    </a:cubicBezTo>
                    <a:lnTo>
                      <a:pt x="112739" y="147776"/>
                    </a:lnTo>
                    <a:cubicBezTo>
                      <a:pt x="112466" y="147958"/>
                      <a:pt x="112193" y="148230"/>
                      <a:pt x="112012" y="148412"/>
                    </a:cubicBezTo>
                    <a:cubicBezTo>
                      <a:pt x="109192" y="148594"/>
                      <a:pt x="105190" y="148412"/>
                      <a:pt x="103462" y="148594"/>
                    </a:cubicBezTo>
                    <a:lnTo>
                      <a:pt x="79179" y="151867"/>
                    </a:lnTo>
                    <a:cubicBezTo>
                      <a:pt x="71721" y="152958"/>
                      <a:pt x="64263" y="153958"/>
                      <a:pt x="56805" y="155322"/>
                    </a:cubicBezTo>
                    <a:cubicBezTo>
                      <a:pt x="49984" y="156595"/>
                      <a:pt x="43163" y="158140"/>
                      <a:pt x="36341" y="159686"/>
                    </a:cubicBezTo>
                    <a:cubicBezTo>
                      <a:pt x="26155" y="161959"/>
                      <a:pt x="16060" y="164323"/>
                      <a:pt x="5873" y="166232"/>
                    </a:cubicBezTo>
                    <a:cubicBezTo>
                      <a:pt x="2144" y="166596"/>
                      <a:pt x="-402" y="169960"/>
                      <a:pt x="52" y="173687"/>
                    </a:cubicBezTo>
                    <a:cubicBezTo>
                      <a:pt x="416" y="177324"/>
                      <a:pt x="3781" y="179961"/>
                      <a:pt x="7510" y="179506"/>
                    </a:cubicBezTo>
                    <a:cubicBezTo>
                      <a:pt x="20152" y="178688"/>
                      <a:pt x="32703" y="177415"/>
                      <a:pt x="45254" y="175597"/>
                    </a:cubicBezTo>
                    <a:cubicBezTo>
                      <a:pt x="50257" y="174869"/>
                      <a:pt x="55168" y="174142"/>
                      <a:pt x="60170" y="173233"/>
                    </a:cubicBezTo>
                    <a:cubicBezTo>
                      <a:pt x="67446" y="171778"/>
                      <a:pt x="74722" y="170051"/>
                      <a:pt x="82089" y="168596"/>
                    </a:cubicBezTo>
                    <a:lnTo>
                      <a:pt x="106282" y="162868"/>
                    </a:lnTo>
                    <a:cubicBezTo>
                      <a:pt x="109283" y="162050"/>
                      <a:pt x="116832" y="160504"/>
                      <a:pt x="118742" y="159686"/>
                    </a:cubicBezTo>
                    <a:cubicBezTo>
                      <a:pt x="122107" y="158413"/>
                      <a:pt x="123198" y="156049"/>
                      <a:pt x="123380" y="155140"/>
                    </a:cubicBezTo>
                    <a:cubicBezTo>
                      <a:pt x="123926" y="152867"/>
                      <a:pt x="123835" y="150594"/>
                      <a:pt x="121743" y="148776"/>
                    </a:cubicBezTo>
                    <a:cubicBezTo>
                      <a:pt x="121288" y="148321"/>
                      <a:pt x="120015" y="146685"/>
                      <a:pt x="116741" y="146685"/>
                    </a:cubicBezTo>
                    <a:close/>
                    <a:moveTo>
                      <a:pt x="114649" y="125228"/>
                    </a:moveTo>
                    <a:lnTo>
                      <a:pt x="90275" y="119591"/>
                    </a:lnTo>
                    <a:cubicBezTo>
                      <a:pt x="84636" y="118409"/>
                      <a:pt x="78906" y="117227"/>
                      <a:pt x="73085" y="116409"/>
                    </a:cubicBezTo>
                    <a:cubicBezTo>
                      <a:pt x="69265" y="115863"/>
                      <a:pt x="65445" y="115318"/>
                      <a:pt x="61535" y="115045"/>
                    </a:cubicBezTo>
                    <a:cubicBezTo>
                      <a:pt x="47255" y="113772"/>
                      <a:pt x="32885" y="113409"/>
                      <a:pt x="18515" y="112500"/>
                    </a:cubicBezTo>
                    <a:cubicBezTo>
                      <a:pt x="14877" y="112045"/>
                      <a:pt x="11512" y="114772"/>
                      <a:pt x="11057" y="118409"/>
                    </a:cubicBezTo>
                    <a:cubicBezTo>
                      <a:pt x="10694" y="122046"/>
                      <a:pt x="13331" y="125410"/>
                      <a:pt x="16969" y="125864"/>
                    </a:cubicBezTo>
                    <a:cubicBezTo>
                      <a:pt x="28793" y="127865"/>
                      <a:pt x="40525" y="129865"/>
                      <a:pt x="52349" y="131683"/>
                    </a:cubicBezTo>
                    <a:cubicBezTo>
                      <a:pt x="58169" y="132592"/>
                      <a:pt x="64081" y="133502"/>
                      <a:pt x="69902" y="134229"/>
                    </a:cubicBezTo>
                    <a:cubicBezTo>
                      <a:pt x="75723" y="135047"/>
                      <a:pt x="81543" y="135593"/>
                      <a:pt x="87273" y="136502"/>
                    </a:cubicBezTo>
                    <a:lnTo>
                      <a:pt x="112012" y="139684"/>
                    </a:lnTo>
                    <a:cubicBezTo>
                      <a:pt x="114376" y="139957"/>
                      <a:pt x="118924" y="139775"/>
                      <a:pt x="122198" y="139775"/>
                    </a:cubicBezTo>
                    <a:cubicBezTo>
                      <a:pt x="124108" y="141321"/>
                      <a:pt x="126836" y="141593"/>
                      <a:pt x="129110" y="140320"/>
                    </a:cubicBezTo>
                    <a:cubicBezTo>
                      <a:pt x="133658" y="138229"/>
                      <a:pt x="133294" y="134684"/>
                      <a:pt x="133203" y="133047"/>
                    </a:cubicBezTo>
                    <a:cubicBezTo>
                      <a:pt x="133021" y="131320"/>
                      <a:pt x="131930" y="129410"/>
                      <a:pt x="129383" y="127865"/>
                    </a:cubicBezTo>
                    <a:cubicBezTo>
                      <a:pt x="127564" y="126774"/>
                      <a:pt x="118378" y="126137"/>
                      <a:pt x="114649" y="125228"/>
                    </a:cubicBezTo>
                    <a:close/>
                    <a:moveTo>
                      <a:pt x="116377" y="95407"/>
                    </a:moveTo>
                    <a:cubicBezTo>
                      <a:pt x="108192" y="92679"/>
                      <a:pt x="100006" y="89861"/>
                      <a:pt x="91730" y="87406"/>
                    </a:cubicBezTo>
                    <a:cubicBezTo>
                      <a:pt x="85090" y="85406"/>
                      <a:pt x="78360" y="83678"/>
                      <a:pt x="71721" y="81951"/>
                    </a:cubicBezTo>
                    <a:cubicBezTo>
                      <a:pt x="61625" y="79405"/>
                      <a:pt x="51530" y="77223"/>
                      <a:pt x="41525" y="74587"/>
                    </a:cubicBezTo>
                    <a:cubicBezTo>
                      <a:pt x="37978" y="73496"/>
                      <a:pt x="34250" y="75405"/>
                      <a:pt x="33067" y="78951"/>
                    </a:cubicBezTo>
                    <a:cubicBezTo>
                      <a:pt x="31976" y="82497"/>
                      <a:pt x="33886" y="86224"/>
                      <a:pt x="37433" y="87406"/>
                    </a:cubicBezTo>
                    <a:cubicBezTo>
                      <a:pt x="47164" y="91225"/>
                      <a:pt x="56896" y="95043"/>
                      <a:pt x="66809" y="98498"/>
                    </a:cubicBezTo>
                    <a:cubicBezTo>
                      <a:pt x="73358" y="100771"/>
                      <a:pt x="79997" y="102862"/>
                      <a:pt x="86637" y="104771"/>
                    </a:cubicBezTo>
                    <a:cubicBezTo>
                      <a:pt x="95004" y="107135"/>
                      <a:pt x="103462" y="109045"/>
                      <a:pt x="112012" y="110954"/>
                    </a:cubicBezTo>
                    <a:cubicBezTo>
                      <a:pt x="120470" y="112863"/>
                      <a:pt x="128928" y="114591"/>
                      <a:pt x="137387" y="116409"/>
                    </a:cubicBezTo>
                    <a:cubicBezTo>
                      <a:pt x="140843" y="117409"/>
                      <a:pt x="144390" y="115409"/>
                      <a:pt x="145390" y="112045"/>
                    </a:cubicBezTo>
                    <a:cubicBezTo>
                      <a:pt x="146300" y="108590"/>
                      <a:pt x="144299" y="105044"/>
                      <a:pt x="140934" y="104044"/>
                    </a:cubicBezTo>
                    <a:cubicBezTo>
                      <a:pt x="132748" y="101226"/>
                      <a:pt x="124654" y="98225"/>
                      <a:pt x="116377" y="95407"/>
                    </a:cubicBezTo>
                    <a:close/>
                    <a:moveTo>
                      <a:pt x="146663" y="81951"/>
                    </a:moveTo>
                    <a:cubicBezTo>
                      <a:pt x="139024" y="76223"/>
                      <a:pt x="119560" y="62767"/>
                      <a:pt x="118014" y="61676"/>
                    </a:cubicBezTo>
                    <a:cubicBezTo>
                      <a:pt x="112466" y="58130"/>
                      <a:pt x="107100" y="54130"/>
                      <a:pt x="101734" y="50312"/>
                    </a:cubicBezTo>
                    <a:cubicBezTo>
                      <a:pt x="96186" y="46493"/>
                      <a:pt x="90638" y="42674"/>
                      <a:pt x="84999" y="38856"/>
                    </a:cubicBezTo>
                    <a:cubicBezTo>
                      <a:pt x="77360" y="33764"/>
                      <a:pt x="69629" y="28855"/>
                      <a:pt x="61716" y="24036"/>
                    </a:cubicBezTo>
                    <a:cubicBezTo>
                      <a:pt x="58624" y="21945"/>
                      <a:pt x="54440" y="22763"/>
                      <a:pt x="52349" y="25764"/>
                    </a:cubicBezTo>
                    <a:cubicBezTo>
                      <a:pt x="50257" y="28855"/>
                      <a:pt x="51075" y="33037"/>
                      <a:pt x="54077" y="35128"/>
                    </a:cubicBezTo>
                    <a:cubicBezTo>
                      <a:pt x="64991" y="43493"/>
                      <a:pt x="74995" y="52584"/>
                      <a:pt x="85727" y="60949"/>
                    </a:cubicBezTo>
                    <a:cubicBezTo>
                      <a:pt x="88638" y="63222"/>
                      <a:pt x="91639" y="65404"/>
                      <a:pt x="94640" y="67495"/>
                    </a:cubicBezTo>
                    <a:cubicBezTo>
                      <a:pt x="99279" y="70677"/>
                      <a:pt x="104099" y="73586"/>
                      <a:pt x="109010" y="76405"/>
                    </a:cubicBezTo>
                    <a:cubicBezTo>
                      <a:pt x="110647" y="77314"/>
                      <a:pt x="131202" y="88406"/>
                      <a:pt x="139296" y="93134"/>
                    </a:cubicBezTo>
                    <a:cubicBezTo>
                      <a:pt x="139842" y="93407"/>
                      <a:pt x="140388" y="93589"/>
                      <a:pt x="140843" y="93861"/>
                    </a:cubicBezTo>
                    <a:cubicBezTo>
                      <a:pt x="140752" y="93498"/>
                      <a:pt x="140661" y="93225"/>
                      <a:pt x="140570" y="93043"/>
                    </a:cubicBezTo>
                    <a:cubicBezTo>
                      <a:pt x="140752" y="93407"/>
                      <a:pt x="140934" y="93679"/>
                      <a:pt x="141206" y="93952"/>
                    </a:cubicBezTo>
                    <a:lnTo>
                      <a:pt x="140843" y="93861"/>
                    </a:lnTo>
                    <a:cubicBezTo>
                      <a:pt x="141115" y="94407"/>
                      <a:pt x="141388" y="95043"/>
                      <a:pt x="141752" y="94498"/>
                    </a:cubicBezTo>
                    <a:cubicBezTo>
                      <a:pt x="144117" y="96680"/>
                      <a:pt x="147755" y="96771"/>
                      <a:pt x="150301" y="94679"/>
                    </a:cubicBezTo>
                    <a:cubicBezTo>
                      <a:pt x="151029" y="94043"/>
                      <a:pt x="154849" y="89043"/>
                      <a:pt x="149847" y="84497"/>
                    </a:cubicBezTo>
                    <a:cubicBezTo>
                      <a:pt x="149392" y="84042"/>
                      <a:pt x="148209" y="83133"/>
                      <a:pt x="146663" y="81951"/>
                    </a:cubicBezTo>
                    <a:close/>
                    <a:moveTo>
                      <a:pt x="157668" y="73405"/>
                    </a:moveTo>
                    <a:lnTo>
                      <a:pt x="157486" y="73586"/>
                    </a:lnTo>
                    <a:cubicBezTo>
                      <a:pt x="157032" y="73950"/>
                      <a:pt x="156304" y="73041"/>
                      <a:pt x="155667" y="71768"/>
                    </a:cubicBezTo>
                    <a:lnTo>
                      <a:pt x="155758" y="71768"/>
                    </a:lnTo>
                    <a:lnTo>
                      <a:pt x="155667" y="71677"/>
                    </a:lnTo>
                    <a:cubicBezTo>
                      <a:pt x="154576" y="69586"/>
                      <a:pt x="153394" y="66404"/>
                      <a:pt x="152484" y="65131"/>
                    </a:cubicBezTo>
                    <a:lnTo>
                      <a:pt x="140661" y="49220"/>
                    </a:lnTo>
                    <a:cubicBezTo>
                      <a:pt x="138114" y="46038"/>
                      <a:pt x="135567" y="42765"/>
                      <a:pt x="132930" y="39583"/>
                    </a:cubicBezTo>
                    <a:cubicBezTo>
                      <a:pt x="130292" y="36401"/>
                      <a:pt x="127564" y="33401"/>
                      <a:pt x="124835" y="30400"/>
                    </a:cubicBezTo>
                    <a:cubicBezTo>
                      <a:pt x="119469" y="24400"/>
                      <a:pt x="113922" y="18672"/>
                      <a:pt x="109010" y="12580"/>
                    </a:cubicBezTo>
                    <a:cubicBezTo>
                      <a:pt x="106464" y="9580"/>
                      <a:pt x="104008" y="6489"/>
                      <a:pt x="101825" y="3307"/>
                    </a:cubicBezTo>
                    <a:cubicBezTo>
                      <a:pt x="99915" y="125"/>
                      <a:pt x="95822" y="-966"/>
                      <a:pt x="92639" y="943"/>
                    </a:cubicBezTo>
                    <a:cubicBezTo>
                      <a:pt x="89456" y="2852"/>
                      <a:pt x="88365" y="6943"/>
                      <a:pt x="90275" y="10126"/>
                    </a:cubicBezTo>
                    <a:cubicBezTo>
                      <a:pt x="94913" y="19490"/>
                      <a:pt x="100734" y="28491"/>
                      <a:pt x="107373" y="37219"/>
                    </a:cubicBezTo>
                    <a:cubicBezTo>
                      <a:pt x="109829" y="40492"/>
                      <a:pt x="112466" y="43765"/>
                      <a:pt x="115195" y="46857"/>
                    </a:cubicBezTo>
                    <a:cubicBezTo>
                      <a:pt x="119288" y="51493"/>
                      <a:pt x="123653" y="55767"/>
                      <a:pt x="127746" y="60312"/>
                    </a:cubicBezTo>
                    <a:lnTo>
                      <a:pt x="141206" y="74314"/>
                    </a:lnTo>
                    <a:cubicBezTo>
                      <a:pt x="142843" y="76041"/>
                      <a:pt x="146300" y="80587"/>
                      <a:pt x="147482" y="81769"/>
                    </a:cubicBezTo>
                    <a:cubicBezTo>
                      <a:pt x="150210" y="84679"/>
                      <a:pt x="153030" y="84497"/>
                      <a:pt x="153757" y="84315"/>
                    </a:cubicBezTo>
                    <a:cubicBezTo>
                      <a:pt x="154667" y="84133"/>
                      <a:pt x="162034" y="81587"/>
                      <a:pt x="158578" y="74859"/>
                    </a:cubicBezTo>
                    <a:cubicBezTo>
                      <a:pt x="158305" y="74314"/>
                      <a:pt x="158032" y="73859"/>
                      <a:pt x="157668" y="7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7" name="Google Shape;727;p12"/>
              <p:cNvSpPr/>
              <p:nvPr/>
            </p:nvSpPr>
            <p:spPr>
              <a:xfrm rot="-5400000">
                <a:off x="8343758" y="2547604"/>
                <a:ext cx="576394" cy="747152"/>
              </a:xfrm>
              <a:custGeom>
                <a:avLst/>
                <a:gdLst/>
                <a:ahLst/>
                <a:cxnLst/>
                <a:rect l="l" t="t" r="r" b="b"/>
                <a:pathLst>
                  <a:path w="1152788" h="1494305" extrusionOk="0">
                    <a:moveTo>
                      <a:pt x="1152710" y="1378389"/>
                    </a:moveTo>
                    <a:cubicBezTo>
                      <a:pt x="1125062" y="1412029"/>
                      <a:pt x="964081" y="1444214"/>
                      <a:pt x="923517" y="1458306"/>
                    </a:cubicBezTo>
                    <a:cubicBezTo>
                      <a:pt x="726157" y="1527131"/>
                      <a:pt x="493962" y="1489036"/>
                      <a:pt x="306424" y="1413301"/>
                    </a:cubicBezTo>
                    <a:cubicBezTo>
                      <a:pt x="285960" y="1405119"/>
                      <a:pt x="265951" y="1396209"/>
                      <a:pt x="246397" y="1386481"/>
                    </a:cubicBezTo>
                    <a:cubicBezTo>
                      <a:pt x="194010" y="1360478"/>
                      <a:pt x="35485" y="1272742"/>
                      <a:pt x="104697" y="1201644"/>
                    </a:cubicBezTo>
                    <a:cubicBezTo>
                      <a:pt x="151900" y="1153185"/>
                      <a:pt x="248216" y="1150093"/>
                      <a:pt x="313336" y="1151548"/>
                    </a:cubicBezTo>
                    <a:cubicBezTo>
                      <a:pt x="317156" y="1151639"/>
                      <a:pt x="320976" y="1151821"/>
                      <a:pt x="324796" y="1151912"/>
                    </a:cubicBezTo>
                    <a:cubicBezTo>
                      <a:pt x="283595" y="1132637"/>
                      <a:pt x="243123" y="1112544"/>
                      <a:pt x="203560" y="1091906"/>
                    </a:cubicBezTo>
                    <a:cubicBezTo>
                      <a:pt x="132164" y="1054720"/>
                      <a:pt x="50491" y="1010443"/>
                      <a:pt x="13111" y="940982"/>
                    </a:cubicBezTo>
                    <a:cubicBezTo>
                      <a:pt x="-15356" y="887976"/>
                      <a:pt x="2106" y="837971"/>
                      <a:pt x="69682" y="826697"/>
                    </a:cubicBezTo>
                    <a:cubicBezTo>
                      <a:pt x="156357" y="812150"/>
                      <a:pt x="253764" y="840244"/>
                      <a:pt x="334891" y="865429"/>
                    </a:cubicBezTo>
                    <a:cubicBezTo>
                      <a:pt x="341166" y="867429"/>
                      <a:pt x="347442" y="869429"/>
                      <a:pt x="353718" y="871429"/>
                    </a:cubicBezTo>
                    <a:cubicBezTo>
                      <a:pt x="324068" y="845063"/>
                      <a:pt x="294964" y="817606"/>
                      <a:pt x="266770" y="788875"/>
                    </a:cubicBezTo>
                    <a:cubicBezTo>
                      <a:pt x="209926" y="731143"/>
                      <a:pt x="148990" y="667045"/>
                      <a:pt x="119522" y="593311"/>
                    </a:cubicBezTo>
                    <a:cubicBezTo>
                      <a:pt x="107608" y="563217"/>
                      <a:pt x="100695" y="523213"/>
                      <a:pt x="126434" y="496937"/>
                    </a:cubicBezTo>
                    <a:cubicBezTo>
                      <a:pt x="188735" y="433476"/>
                      <a:pt x="324977" y="512211"/>
                      <a:pt x="380457" y="544942"/>
                    </a:cubicBezTo>
                    <a:cubicBezTo>
                      <a:pt x="414654" y="565126"/>
                      <a:pt x="447760" y="587128"/>
                      <a:pt x="479956" y="610585"/>
                    </a:cubicBezTo>
                    <a:cubicBezTo>
                      <a:pt x="448487" y="558307"/>
                      <a:pt x="421839" y="504484"/>
                      <a:pt x="402285" y="449478"/>
                    </a:cubicBezTo>
                    <a:cubicBezTo>
                      <a:pt x="393463" y="424475"/>
                      <a:pt x="386369" y="398927"/>
                      <a:pt x="383094" y="372834"/>
                    </a:cubicBezTo>
                    <a:cubicBezTo>
                      <a:pt x="360721" y="191816"/>
                      <a:pt x="520247" y="288553"/>
                      <a:pt x="614925" y="368743"/>
                    </a:cubicBezTo>
                    <a:cubicBezTo>
                      <a:pt x="614561" y="368106"/>
                      <a:pt x="614197" y="367561"/>
                      <a:pt x="613834" y="367015"/>
                    </a:cubicBezTo>
                    <a:cubicBezTo>
                      <a:pt x="512061" y="204635"/>
                      <a:pt x="516335" y="-89667"/>
                      <a:pt x="718790" y="26436"/>
                    </a:cubicBezTo>
                    <a:cubicBezTo>
                      <a:pt x="1169263" y="284734"/>
                      <a:pt x="1152710" y="1378389"/>
                      <a:pt x="1152710" y="1378389"/>
                    </a:cubicBezTo>
                    <a:lnTo>
                      <a:pt x="1152710" y="1378389"/>
                    </a:ln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12"/>
              <p:cNvSpPr/>
              <p:nvPr/>
            </p:nvSpPr>
            <p:spPr>
              <a:xfrm rot="-5400000">
                <a:off x="8465896" y="2582657"/>
                <a:ext cx="456140" cy="551178"/>
              </a:xfrm>
              <a:custGeom>
                <a:avLst/>
                <a:gdLst/>
                <a:ahLst/>
                <a:cxnLst/>
                <a:rect l="l" t="t" r="r" b="b"/>
                <a:pathLst>
                  <a:path w="912279" h="1102356" extrusionOk="0">
                    <a:moveTo>
                      <a:pt x="906768" y="1069030"/>
                    </a:moveTo>
                    <a:cubicBezTo>
                      <a:pt x="906859" y="1066939"/>
                      <a:pt x="908042" y="1064939"/>
                      <a:pt x="907405" y="1062848"/>
                    </a:cubicBezTo>
                    <a:cubicBezTo>
                      <a:pt x="866841" y="923107"/>
                      <a:pt x="817365" y="778456"/>
                      <a:pt x="756156" y="638078"/>
                    </a:cubicBezTo>
                    <a:cubicBezTo>
                      <a:pt x="732145" y="582800"/>
                      <a:pt x="706134" y="528249"/>
                      <a:pt x="678303" y="474971"/>
                    </a:cubicBezTo>
                    <a:cubicBezTo>
                      <a:pt x="636011" y="393781"/>
                      <a:pt x="589263" y="315592"/>
                      <a:pt x="539605" y="241584"/>
                    </a:cubicBezTo>
                    <a:cubicBezTo>
                      <a:pt x="518413" y="210399"/>
                      <a:pt x="496858" y="179578"/>
                      <a:pt x="474576" y="149029"/>
                    </a:cubicBezTo>
                    <a:cubicBezTo>
                      <a:pt x="452384" y="118572"/>
                      <a:pt x="429646" y="88569"/>
                      <a:pt x="406272" y="58839"/>
                    </a:cubicBezTo>
                    <a:cubicBezTo>
                      <a:pt x="400633" y="51747"/>
                      <a:pt x="389629" y="32291"/>
                      <a:pt x="378169" y="19198"/>
                    </a:cubicBezTo>
                    <a:cubicBezTo>
                      <a:pt x="369620" y="9379"/>
                      <a:pt x="360252" y="2651"/>
                      <a:pt x="352248" y="651"/>
                    </a:cubicBezTo>
                    <a:cubicBezTo>
                      <a:pt x="341971" y="-2077"/>
                      <a:pt x="331421" y="4015"/>
                      <a:pt x="328692" y="14289"/>
                    </a:cubicBezTo>
                    <a:cubicBezTo>
                      <a:pt x="325964" y="24290"/>
                      <a:pt x="331694" y="34564"/>
                      <a:pt x="341516" y="37655"/>
                    </a:cubicBezTo>
                    <a:cubicBezTo>
                      <a:pt x="342062" y="36564"/>
                      <a:pt x="343608" y="39473"/>
                      <a:pt x="344699" y="40655"/>
                    </a:cubicBezTo>
                    <a:cubicBezTo>
                      <a:pt x="348246" y="44292"/>
                      <a:pt x="351702" y="49110"/>
                      <a:pt x="354977" y="54020"/>
                    </a:cubicBezTo>
                    <a:cubicBezTo>
                      <a:pt x="362798" y="65748"/>
                      <a:pt x="369620" y="78204"/>
                      <a:pt x="373621" y="83659"/>
                    </a:cubicBezTo>
                    <a:cubicBezTo>
                      <a:pt x="395722" y="113662"/>
                      <a:pt x="417095" y="144120"/>
                      <a:pt x="437923" y="174759"/>
                    </a:cubicBezTo>
                    <a:cubicBezTo>
                      <a:pt x="458841" y="205580"/>
                      <a:pt x="479214" y="236675"/>
                      <a:pt x="499132" y="268041"/>
                    </a:cubicBezTo>
                    <a:cubicBezTo>
                      <a:pt x="546244" y="341685"/>
                      <a:pt x="589445" y="419784"/>
                      <a:pt x="630190" y="499701"/>
                    </a:cubicBezTo>
                    <a:cubicBezTo>
                      <a:pt x="657112" y="552342"/>
                      <a:pt x="682759" y="605893"/>
                      <a:pt x="707316" y="659899"/>
                    </a:cubicBezTo>
                    <a:cubicBezTo>
                      <a:pt x="762431" y="780729"/>
                      <a:pt x="810089" y="903650"/>
                      <a:pt x="851107" y="1024480"/>
                    </a:cubicBezTo>
                    <a:cubicBezTo>
                      <a:pt x="832008" y="1009934"/>
                      <a:pt x="812818" y="994387"/>
                      <a:pt x="794173" y="978021"/>
                    </a:cubicBezTo>
                    <a:cubicBezTo>
                      <a:pt x="759521" y="947382"/>
                      <a:pt x="727052" y="914924"/>
                      <a:pt x="701677" y="885557"/>
                    </a:cubicBezTo>
                    <a:cubicBezTo>
                      <a:pt x="657021" y="834552"/>
                      <a:pt x="614365" y="782456"/>
                      <a:pt x="572256" y="729997"/>
                    </a:cubicBezTo>
                    <a:cubicBezTo>
                      <a:pt x="546789" y="698357"/>
                      <a:pt x="521596" y="666627"/>
                      <a:pt x="496585" y="634805"/>
                    </a:cubicBezTo>
                    <a:cubicBezTo>
                      <a:pt x="458841" y="586982"/>
                      <a:pt x="421370" y="538978"/>
                      <a:pt x="384353" y="490609"/>
                    </a:cubicBezTo>
                    <a:cubicBezTo>
                      <a:pt x="355159" y="452787"/>
                      <a:pt x="326146" y="414965"/>
                      <a:pt x="296405" y="377507"/>
                    </a:cubicBezTo>
                    <a:cubicBezTo>
                      <a:pt x="276578" y="352504"/>
                      <a:pt x="256478" y="327684"/>
                      <a:pt x="235924" y="303136"/>
                    </a:cubicBezTo>
                    <a:lnTo>
                      <a:pt x="190813" y="250494"/>
                    </a:lnTo>
                    <a:cubicBezTo>
                      <a:pt x="185446" y="244494"/>
                      <a:pt x="176170" y="231310"/>
                      <a:pt x="169258" y="223855"/>
                    </a:cubicBezTo>
                    <a:cubicBezTo>
                      <a:pt x="163255" y="217400"/>
                      <a:pt x="157252" y="213945"/>
                      <a:pt x="153523" y="212945"/>
                    </a:cubicBezTo>
                    <a:cubicBezTo>
                      <a:pt x="147157" y="211308"/>
                      <a:pt x="141700" y="212217"/>
                      <a:pt x="137243" y="214945"/>
                    </a:cubicBezTo>
                    <a:cubicBezTo>
                      <a:pt x="132969" y="217491"/>
                      <a:pt x="127057" y="222309"/>
                      <a:pt x="126511" y="233311"/>
                    </a:cubicBezTo>
                    <a:cubicBezTo>
                      <a:pt x="125784" y="243948"/>
                      <a:pt x="133878" y="253131"/>
                      <a:pt x="144428" y="253858"/>
                    </a:cubicBezTo>
                    <a:cubicBezTo>
                      <a:pt x="145520" y="253949"/>
                      <a:pt x="146520" y="253949"/>
                      <a:pt x="147520" y="253858"/>
                    </a:cubicBezTo>
                    <a:cubicBezTo>
                      <a:pt x="152159" y="261131"/>
                      <a:pt x="156979" y="272769"/>
                      <a:pt x="160253" y="276769"/>
                    </a:cubicBezTo>
                    <a:lnTo>
                      <a:pt x="202636" y="330138"/>
                    </a:lnTo>
                    <a:cubicBezTo>
                      <a:pt x="222008" y="355050"/>
                      <a:pt x="241017" y="380234"/>
                      <a:pt x="259843" y="405600"/>
                    </a:cubicBezTo>
                    <a:cubicBezTo>
                      <a:pt x="288220" y="443786"/>
                      <a:pt x="316141" y="482335"/>
                      <a:pt x="344063" y="520703"/>
                    </a:cubicBezTo>
                    <a:cubicBezTo>
                      <a:pt x="394540" y="589346"/>
                      <a:pt x="444835" y="657808"/>
                      <a:pt x="497950" y="724360"/>
                    </a:cubicBezTo>
                    <a:cubicBezTo>
                      <a:pt x="550973" y="790821"/>
                      <a:pt x="606725" y="855373"/>
                      <a:pt x="664569" y="918743"/>
                    </a:cubicBezTo>
                    <a:cubicBezTo>
                      <a:pt x="675392" y="930380"/>
                      <a:pt x="688125" y="942745"/>
                      <a:pt x="700858" y="955110"/>
                    </a:cubicBezTo>
                    <a:lnTo>
                      <a:pt x="625916" y="906741"/>
                    </a:lnTo>
                    <a:cubicBezTo>
                      <a:pt x="573165" y="873102"/>
                      <a:pt x="519141" y="837735"/>
                      <a:pt x="464753" y="802004"/>
                    </a:cubicBezTo>
                    <a:cubicBezTo>
                      <a:pt x="411638" y="767091"/>
                      <a:pt x="358342" y="731451"/>
                      <a:pt x="307046" y="694084"/>
                    </a:cubicBezTo>
                    <a:cubicBezTo>
                      <a:pt x="237288" y="643170"/>
                      <a:pt x="170804" y="589801"/>
                      <a:pt x="113505" y="531249"/>
                    </a:cubicBezTo>
                    <a:cubicBezTo>
                      <a:pt x="105956" y="523158"/>
                      <a:pt x="93223" y="522703"/>
                      <a:pt x="85129" y="530340"/>
                    </a:cubicBezTo>
                    <a:cubicBezTo>
                      <a:pt x="77035" y="537886"/>
                      <a:pt x="76580" y="550615"/>
                      <a:pt x="84129" y="558707"/>
                    </a:cubicBezTo>
                    <a:cubicBezTo>
                      <a:pt x="140608" y="621531"/>
                      <a:pt x="205910" y="680446"/>
                      <a:pt x="276305" y="734997"/>
                    </a:cubicBezTo>
                    <a:cubicBezTo>
                      <a:pt x="327328" y="774546"/>
                      <a:pt x="380715" y="812096"/>
                      <a:pt x="435012" y="847463"/>
                    </a:cubicBezTo>
                    <a:cubicBezTo>
                      <a:pt x="489946" y="883194"/>
                      <a:pt x="545880" y="916288"/>
                      <a:pt x="599813" y="948837"/>
                    </a:cubicBezTo>
                    <a:lnTo>
                      <a:pt x="704041" y="1010115"/>
                    </a:lnTo>
                    <a:cubicBezTo>
                      <a:pt x="700040" y="1009024"/>
                      <a:pt x="695947" y="1008115"/>
                      <a:pt x="691945" y="1007024"/>
                    </a:cubicBezTo>
                    <a:cubicBezTo>
                      <a:pt x="658476" y="998023"/>
                      <a:pt x="625188" y="988750"/>
                      <a:pt x="592083" y="979021"/>
                    </a:cubicBezTo>
                    <a:cubicBezTo>
                      <a:pt x="553793" y="967838"/>
                      <a:pt x="516049" y="955655"/>
                      <a:pt x="478577" y="943382"/>
                    </a:cubicBezTo>
                    <a:cubicBezTo>
                      <a:pt x="440651" y="930926"/>
                      <a:pt x="403089" y="917924"/>
                      <a:pt x="365709" y="905014"/>
                    </a:cubicBezTo>
                    <a:cubicBezTo>
                      <a:pt x="252385" y="865646"/>
                      <a:pt x="140608" y="824188"/>
                      <a:pt x="27376" y="782820"/>
                    </a:cubicBezTo>
                    <a:cubicBezTo>
                      <a:pt x="17008" y="778820"/>
                      <a:pt x="5366" y="784002"/>
                      <a:pt x="1364" y="794367"/>
                    </a:cubicBezTo>
                    <a:cubicBezTo>
                      <a:pt x="-2638" y="804640"/>
                      <a:pt x="2456" y="816369"/>
                      <a:pt x="12824" y="820369"/>
                    </a:cubicBezTo>
                    <a:cubicBezTo>
                      <a:pt x="124874" y="866101"/>
                      <a:pt x="234650" y="913833"/>
                      <a:pt x="347519" y="955564"/>
                    </a:cubicBezTo>
                    <a:cubicBezTo>
                      <a:pt x="385263" y="969475"/>
                      <a:pt x="423371" y="982567"/>
                      <a:pt x="461934" y="994841"/>
                    </a:cubicBezTo>
                    <a:cubicBezTo>
                      <a:pt x="500223" y="1007024"/>
                      <a:pt x="539059" y="1018025"/>
                      <a:pt x="578349" y="1028481"/>
                    </a:cubicBezTo>
                    <a:cubicBezTo>
                      <a:pt x="612182" y="1037300"/>
                      <a:pt x="646198" y="1045755"/>
                      <a:pt x="680486" y="1053574"/>
                    </a:cubicBezTo>
                    <a:cubicBezTo>
                      <a:pt x="714592" y="1061302"/>
                      <a:pt x="748971" y="1068485"/>
                      <a:pt x="783350" y="1075122"/>
                    </a:cubicBezTo>
                    <a:lnTo>
                      <a:pt x="851562" y="1088578"/>
                    </a:lnTo>
                    <a:cubicBezTo>
                      <a:pt x="860930" y="1090578"/>
                      <a:pt x="881757" y="1100761"/>
                      <a:pt x="887669" y="1101852"/>
                    </a:cubicBezTo>
                    <a:cubicBezTo>
                      <a:pt x="904131" y="1104852"/>
                      <a:pt x="910406" y="1093760"/>
                      <a:pt x="911861" y="1087396"/>
                    </a:cubicBezTo>
                    <a:cubicBezTo>
                      <a:pt x="912407" y="1084577"/>
                      <a:pt x="913499" y="1077122"/>
                      <a:pt x="906768" y="1069030"/>
                    </a:cubicBezTo>
                    <a:close/>
                    <a:moveTo>
                      <a:pt x="138698" y="248403"/>
                    </a:moveTo>
                    <a:cubicBezTo>
                      <a:pt x="140699" y="246312"/>
                      <a:pt x="143064" y="247857"/>
                      <a:pt x="145611" y="251131"/>
                    </a:cubicBezTo>
                    <a:cubicBezTo>
                      <a:pt x="141063" y="251494"/>
                      <a:pt x="135879" y="251312"/>
                      <a:pt x="138698" y="248403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9" name="Google Shape;729;p12"/>
              <p:cNvSpPr/>
              <p:nvPr/>
            </p:nvSpPr>
            <p:spPr>
              <a:xfrm rot="-5400000">
                <a:off x="8836901" y="3044879"/>
                <a:ext cx="802489" cy="278820"/>
              </a:xfrm>
              <a:custGeom>
                <a:avLst/>
                <a:gdLst/>
                <a:ahLst/>
                <a:cxnLst/>
                <a:rect l="l" t="t" r="r" b="b"/>
                <a:pathLst>
                  <a:path w="1604978" h="557640" extrusionOk="0">
                    <a:moveTo>
                      <a:pt x="1604979" y="173815"/>
                    </a:moveTo>
                    <a:cubicBezTo>
                      <a:pt x="1601796" y="287645"/>
                      <a:pt x="1565780" y="410748"/>
                      <a:pt x="1471647" y="491393"/>
                    </a:cubicBezTo>
                    <a:cubicBezTo>
                      <a:pt x="1441087" y="517668"/>
                      <a:pt x="1369146" y="567764"/>
                      <a:pt x="1323672" y="541125"/>
                    </a:cubicBezTo>
                    <a:cubicBezTo>
                      <a:pt x="1292112" y="522669"/>
                      <a:pt x="1305936" y="474573"/>
                      <a:pt x="1316486" y="449570"/>
                    </a:cubicBezTo>
                    <a:cubicBezTo>
                      <a:pt x="1348592" y="373290"/>
                      <a:pt x="1424899" y="316921"/>
                      <a:pt x="1489200" y="262915"/>
                    </a:cubicBezTo>
                    <a:cubicBezTo>
                      <a:pt x="1511301" y="244368"/>
                      <a:pt x="1533583" y="226003"/>
                      <a:pt x="1555502" y="207273"/>
                    </a:cubicBezTo>
                    <a:cubicBezTo>
                      <a:pt x="1564051" y="199909"/>
                      <a:pt x="1572328" y="192363"/>
                      <a:pt x="1580786" y="184908"/>
                    </a:cubicBezTo>
                    <a:cubicBezTo>
                      <a:pt x="1580968" y="184725"/>
                      <a:pt x="1582151" y="183726"/>
                      <a:pt x="1582696" y="183271"/>
                    </a:cubicBezTo>
                    <a:cubicBezTo>
                      <a:pt x="1472010" y="170088"/>
                      <a:pt x="1361415" y="162996"/>
                      <a:pt x="1258188" y="119628"/>
                    </a:cubicBezTo>
                    <a:cubicBezTo>
                      <a:pt x="1224900" y="105627"/>
                      <a:pt x="1152140" y="71805"/>
                      <a:pt x="1169148" y="28073"/>
                    </a:cubicBezTo>
                    <a:cubicBezTo>
                      <a:pt x="1180608" y="-1293"/>
                      <a:pt x="1231267" y="3071"/>
                      <a:pt x="1257096" y="5617"/>
                    </a:cubicBezTo>
                    <a:cubicBezTo>
                      <a:pt x="1349774" y="14436"/>
                      <a:pt x="1445089" y="42166"/>
                      <a:pt x="1521760" y="90443"/>
                    </a:cubicBezTo>
                    <a:cubicBezTo>
                      <a:pt x="1544952" y="105081"/>
                      <a:pt x="1565598" y="124538"/>
                      <a:pt x="1582060" y="145267"/>
                    </a:cubicBezTo>
                    <a:cubicBezTo>
                      <a:pt x="1587335" y="151904"/>
                      <a:pt x="1594793" y="159905"/>
                      <a:pt x="1597248" y="167906"/>
                    </a:cubicBezTo>
                    <a:cubicBezTo>
                      <a:pt x="1597703" y="169451"/>
                      <a:pt x="1597430" y="172452"/>
                      <a:pt x="1597066" y="174906"/>
                    </a:cubicBezTo>
                    <a:lnTo>
                      <a:pt x="1604979" y="173815"/>
                    </a:lnTo>
                    <a:close/>
                    <a:moveTo>
                      <a:pt x="1190339" y="207092"/>
                    </a:moveTo>
                    <a:cubicBezTo>
                      <a:pt x="1178334" y="206637"/>
                      <a:pt x="1166237" y="208001"/>
                      <a:pt x="1154414" y="209728"/>
                    </a:cubicBezTo>
                    <a:cubicBezTo>
                      <a:pt x="1118944" y="215001"/>
                      <a:pt x="1084747" y="225275"/>
                      <a:pt x="1051550" y="237458"/>
                    </a:cubicBezTo>
                    <a:cubicBezTo>
                      <a:pt x="963420" y="270007"/>
                      <a:pt x="866831" y="319376"/>
                      <a:pt x="819629" y="397292"/>
                    </a:cubicBezTo>
                    <a:cubicBezTo>
                      <a:pt x="804531" y="422022"/>
                      <a:pt x="784067" y="463481"/>
                      <a:pt x="805804" y="490029"/>
                    </a:cubicBezTo>
                    <a:cubicBezTo>
                      <a:pt x="838455" y="529851"/>
                      <a:pt x="922129" y="498302"/>
                      <a:pt x="958327" y="481301"/>
                    </a:cubicBezTo>
                    <a:cubicBezTo>
                      <a:pt x="1076379" y="425477"/>
                      <a:pt x="1171240" y="313284"/>
                      <a:pt x="1230812" y="207455"/>
                    </a:cubicBezTo>
                    <a:lnTo>
                      <a:pt x="1206528" y="209910"/>
                    </a:lnTo>
                    <a:cubicBezTo>
                      <a:pt x="1208256" y="214638"/>
                      <a:pt x="1195887" y="207364"/>
                      <a:pt x="1190339" y="207092"/>
                    </a:cubicBezTo>
                    <a:close/>
                    <a:moveTo>
                      <a:pt x="1063646" y="197090"/>
                    </a:moveTo>
                    <a:lnTo>
                      <a:pt x="1080108" y="191726"/>
                    </a:lnTo>
                    <a:cubicBezTo>
                      <a:pt x="1079472" y="189726"/>
                      <a:pt x="1078107" y="183089"/>
                      <a:pt x="1076925" y="180543"/>
                    </a:cubicBezTo>
                    <a:cubicBezTo>
                      <a:pt x="1073651" y="173815"/>
                      <a:pt x="1069467" y="167451"/>
                      <a:pt x="1064829" y="161450"/>
                    </a:cubicBezTo>
                    <a:cubicBezTo>
                      <a:pt x="1050550" y="142994"/>
                      <a:pt x="1032633" y="126720"/>
                      <a:pt x="1014443" y="111355"/>
                    </a:cubicBezTo>
                    <a:cubicBezTo>
                      <a:pt x="961601" y="66805"/>
                      <a:pt x="896754" y="23619"/>
                      <a:pt x="826086" y="5617"/>
                    </a:cubicBezTo>
                    <a:cubicBezTo>
                      <a:pt x="804349" y="71"/>
                      <a:pt x="764240" y="-7021"/>
                      <a:pt x="750143" y="15436"/>
                    </a:cubicBezTo>
                    <a:cubicBezTo>
                      <a:pt x="730952" y="46075"/>
                      <a:pt x="778064" y="84170"/>
                      <a:pt x="800893" y="100081"/>
                    </a:cubicBezTo>
                    <a:cubicBezTo>
                      <a:pt x="878109" y="154086"/>
                      <a:pt x="974970" y="166087"/>
                      <a:pt x="1063646" y="197090"/>
                    </a:cubicBezTo>
                    <a:close/>
                    <a:moveTo>
                      <a:pt x="374793" y="219638"/>
                    </a:moveTo>
                    <a:cubicBezTo>
                      <a:pt x="448736" y="248550"/>
                      <a:pt x="541777" y="243550"/>
                      <a:pt x="621267" y="242822"/>
                    </a:cubicBezTo>
                    <a:lnTo>
                      <a:pt x="622177" y="222638"/>
                    </a:lnTo>
                    <a:cubicBezTo>
                      <a:pt x="627179" y="218729"/>
                      <a:pt x="612991" y="208819"/>
                      <a:pt x="610990" y="207364"/>
                    </a:cubicBezTo>
                    <a:cubicBezTo>
                      <a:pt x="595801" y="195818"/>
                      <a:pt x="578521" y="186726"/>
                      <a:pt x="560967" y="178543"/>
                    </a:cubicBezTo>
                    <a:cubicBezTo>
                      <a:pt x="501668" y="150631"/>
                      <a:pt x="430364" y="130447"/>
                      <a:pt x="362879" y="138630"/>
                    </a:cubicBezTo>
                    <a:cubicBezTo>
                      <a:pt x="287027" y="147904"/>
                      <a:pt x="327045" y="201000"/>
                      <a:pt x="374793" y="219638"/>
                    </a:cubicBezTo>
                    <a:close/>
                    <a:moveTo>
                      <a:pt x="709397" y="243186"/>
                    </a:moveTo>
                    <a:cubicBezTo>
                      <a:pt x="682294" y="251914"/>
                      <a:pt x="657101" y="266279"/>
                      <a:pt x="634000" y="281371"/>
                    </a:cubicBezTo>
                    <a:cubicBezTo>
                      <a:pt x="576429" y="319284"/>
                      <a:pt x="520040" y="369653"/>
                      <a:pt x="489026" y="428295"/>
                    </a:cubicBezTo>
                    <a:cubicBezTo>
                      <a:pt x="479840" y="445570"/>
                      <a:pt x="464015" y="478937"/>
                      <a:pt x="482842" y="495666"/>
                    </a:cubicBezTo>
                    <a:cubicBezTo>
                      <a:pt x="507034" y="517395"/>
                      <a:pt x="553328" y="496302"/>
                      <a:pt x="575701" y="483392"/>
                    </a:cubicBezTo>
                    <a:cubicBezTo>
                      <a:pt x="642731" y="444842"/>
                      <a:pt x="688934" y="381018"/>
                      <a:pt x="720948" y="316739"/>
                    </a:cubicBezTo>
                    <a:cubicBezTo>
                      <a:pt x="729406" y="299737"/>
                      <a:pt x="737046" y="282372"/>
                      <a:pt x="744595" y="265006"/>
                    </a:cubicBezTo>
                    <a:cubicBezTo>
                      <a:pt x="745323" y="263461"/>
                      <a:pt x="749233" y="249005"/>
                      <a:pt x="751325" y="248368"/>
                    </a:cubicBezTo>
                    <a:lnTo>
                      <a:pt x="739047" y="240095"/>
                    </a:lnTo>
                    <a:cubicBezTo>
                      <a:pt x="738501" y="234640"/>
                      <a:pt x="710762" y="242731"/>
                      <a:pt x="709397" y="243186"/>
                    </a:cubicBezTo>
                    <a:close/>
                    <a:moveTo>
                      <a:pt x="333320" y="315830"/>
                    </a:moveTo>
                    <a:cubicBezTo>
                      <a:pt x="311493" y="317739"/>
                      <a:pt x="290210" y="321830"/>
                      <a:pt x="268928" y="326649"/>
                    </a:cubicBezTo>
                    <a:cubicBezTo>
                      <a:pt x="203626" y="341377"/>
                      <a:pt x="139143" y="363016"/>
                      <a:pt x="85664" y="400929"/>
                    </a:cubicBezTo>
                    <a:cubicBezTo>
                      <a:pt x="50012" y="426204"/>
                      <a:pt x="17634" y="459662"/>
                      <a:pt x="3901" y="499303"/>
                    </a:cubicBezTo>
                    <a:cubicBezTo>
                      <a:pt x="-9196" y="536761"/>
                      <a:pt x="11450" y="558945"/>
                      <a:pt x="54378" y="557581"/>
                    </a:cubicBezTo>
                    <a:cubicBezTo>
                      <a:pt x="65474" y="557308"/>
                      <a:pt x="76569" y="555672"/>
                      <a:pt x="87302" y="553217"/>
                    </a:cubicBezTo>
                    <a:cubicBezTo>
                      <a:pt x="104127" y="549398"/>
                      <a:pt x="120316" y="543852"/>
                      <a:pt x="135778" y="536943"/>
                    </a:cubicBezTo>
                    <a:cubicBezTo>
                      <a:pt x="204627" y="506212"/>
                      <a:pt x="253830" y="453571"/>
                      <a:pt x="299305" y="399292"/>
                    </a:cubicBezTo>
                    <a:cubicBezTo>
                      <a:pt x="321042" y="373290"/>
                      <a:pt x="343962" y="326740"/>
                      <a:pt x="378341" y="311465"/>
                    </a:cubicBezTo>
                    <a:lnTo>
                      <a:pt x="360151" y="316375"/>
                    </a:lnTo>
                    <a:cubicBezTo>
                      <a:pt x="357695" y="324194"/>
                      <a:pt x="342233" y="315102"/>
                      <a:pt x="333320" y="315830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" name="Google Shape;730;p12"/>
              <p:cNvSpPr/>
              <p:nvPr/>
            </p:nvSpPr>
            <p:spPr>
              <a:xfrm rot="-5400000">
                <a:off x="8687747" y="2885193"/>
                <a:ext cx="922543" cy="400240"/>
              </a:xfrm>
              <a:custGeom>
                <a:avLst/>
                <a:gdLst/>
                <a:ahLst/>
                <a:cxnLst/>
                <a:rect l="l" t="t" r="r" b="b"/>
                <a:pathLst>
                  <a:path w="1845087" h="800479" extrusionOk="0">
                    <a:moveTo>
                      <a:pt x="1822121" y="8805"/>
                    </a:moveTo>
                    <a:cubicBezTo>
                      <a:pt x="1815845" y="-378"/>
                      <a:pt x="1803385" y="-2741"/>
                      <a:pt x="1794199" y="3441"/>
                    </a:cubicBezTo>
                    <a:cubicBezTo>
                      <a:pt x="1785013" y="9714"/>
                      <a:pt x="1782649" y="22261"/>
                      <a:pt x="1788833" y="31444"/>
                    </a:cubicBezTo>
                    <a:cubicBezTo>
                      <a:pt x="1801293" y="50173"/>
                      <a:pt x="1805113" y="77721"/>
                      <a:pt x="1803385" y="109270"/>
                    </a:cubicBezTo>
                    <a:cubicBezTo>
                      <a:pt x="1801293" y="148637"/>
                      <a:pt x="1789743" y="193733"/>
                      <a:pt x="1771007" y="237373"/>
                    </a:cubicBezTo>
                    <a:cubicBezTo>
                      <a:pt x="1741539" y="305835"/>
                      <a:pt x="1694246" y="371114"/>
                      <a:pt x="1635037" y="403208"/>
                    </a:cubicBezTo>
                    <a:cubicBezTo>
                      <a:pt x="1604387" y="419846"/>
                      <a:pt x="1566825" y="432029"/>
                      <a:pt x="1527444" y="441394"/>
                    </a:cubicBezTo>
                    <a:cubicBezTo>
                      <a:pt x="1523624" y="442303"/>
                      <a:pt x="1519713" y="442666"/>
                      <a:pt x="1515893" y="443485"/>
                    </a:cubicBezTo>
                    <a:cubicBezTo>
                      <a:pt x="1513256" y="440575"/>
                      <a:pt x="1510436" y="437575"/>
                      <a:pt x="1506343" y="436575"/>
                    </a:cubicBezTo>
                    <a:cubicBezTo>
                      <a:pt x="1478331" y="428210"/>
                      <a:pt x="1452046" y="415846"/>
                      <a:pt x="1425398" y="403935"/>
                    </a:cubicBezTo>
                    <a:cubicBezTo>
                      <a:pt x="1407026" y="395844"/>
                      <a:pt x="1388746" y="387570"/>
                      <a:pt x="1370101" y="380297"/>
                    </a:cubicBezTo>
                    <a:cubicBezTo>
                      <a:pt x="1349455" y="372114"/>
                      <a:pt x="1328355" y="365477"/>
                      <a:pt x="1307073" y="359385"/>
                    </a:cubicBezTo>
                    <a:lnTo>
                      <a:pt x="1255232" y="347384"/>
                    </a:lnTo>
                    <a:cubicBezTo>
                      <a:pt x="1253958" y="347112"/>
                      <a:pt x="1240134" y="344293"/>
                      <a:pt x="1234768" y="344838"/>
                    </a:cubicBezTo>
                    <a:cubicBezTo>
                      <a:pt x="1223763" y="346020"/>
                      <a:pt x="1218124" y="351839"/>
                      <a:pt x="1216305" y="356476"/>
                    </a:cubicBezTo>
                    <a:cubicBezTo>
                      <a:pt x="1211758" y="366023"/>
                      <a:pt x="1215759" y="377569"/>
                      <a:pt x="1225400" y="382115"/>
                    </a:cubicBezTo>
                    <a:cubicBezTo>
                      <a:pt x="1228492" y="383661"/>
                      <a:pt x="1231766" y="384206"/>
                      <a:pt x="1234949" y="384024"/>
                    </a:cubicBezTo>
                    <a:lnTo>
                      <a:pt x="1234949" y="383752"/>
                    </a:lnTo>
                    <a:cubicBezTo>
                      <a:pt x="1235223" y="382297"/>
                      <a:pt x="1236859" y="382479"/>
                      <a:pt x="1238770" y="383297"/>
                    </a:cubicBezTo>
                    <a:cubicBezTo>
                      <a:pt x="1241589" y="384570"/>
                      <a:pt x="1245045" y="387115"/>
                      <a:pt x="1245500" y="387298"/>
                    </a:cubicBezTo>
                    <a:lnTo>
                      <a:pt x="1291702" y="405027"/>
                    </a:lnTo>
                    <a:cubicBezTo>
                      <a:pt x="1315258" y="414027"/>
                      <a:pt x="1337996" y="425483"/>
                      <a:pt x="1361370" y="435393"/>
                    </a:cubicBezTo>
                    <a:cubicBezTo>
                      <a:pt x="1377468" y="442121"/>
                      <a:pt x="1393839" y="448213"/>
                      <a:pt x="1410301" y="453849"/>
                    </a:cubicBezTo>
                    <a:cubicBezTo>
                      <a:pt x="1416303" y="455850"/>
                      <a:pt x="1422670" y="456668"/>
                      <a:pt x="1428763" y="458486"/>
                    </a:cubicBezTo>
                    <a:cubicBezTo>
                      <a:pt x="1401842" y="461850"/>
                      <a:pt x="1375467" y="464487"/>
                      <a:pt x="1351911" y="466032"/>
                    </a:cubicBezTo>
                    <a:cubicBezTo>
                      <a:pt x="1310165" y="468851"/>
                      <a:pt x="1268328" y="470942"/>
                      <a:pt x="1226582" y="472760"/>
                    </a:cubicBezTo>
                    <a:cubicBezTo>
                      <a:pt x="1154277" y="476033"/>
                      <a:pt x="1081972" y="478124"/>
                      <a:pt x="1009667" y="480398"/>
                    </a:cubicBezTo>
                    <a:cubicBezTo>
                      <a:pt x="981109" y="453849"/>
                      <a:pt x="951460" y="428756"/>
                      <a:pt x="918627" y="407299"/>
                    </a:cubicBezTo>
                    <a:cubicBezTo>
                      <a:pt x="904802" y="398208"/>
                      <a:pt x="890523" y="389752"/>
                      <a:pt x="875608" y="382297"/>
                    </a:cubicBezTo>
                    <a:cubicBezTo>
                      <a:pt x="853507" y="371114"/>
                      <a:pt x="830405" y="362204"/>
                      <a:pt x="806759" y="353567"/>
                    </a:cubicBezTo>
                    <a:lnTo>
                      <a:pt x="760738" y="336656"/>
                    </a:lnTo>
                    <a:cubicBezTo>
                      <a:pt x="750188" y="333110"/>
                      <a:pt x="738728" y="338656"/>
                      <a:pt x="735181" y="349203"/>
                    </a:cubicBezTo>
                    <a:cubicBezTo>
                      <a:pt x="731634" y="359658"/>
                      <a:pt x="737182" y="371114"/>
                      <a:pt x="747732" y="374751"/>
                    </a:cubicBezTo>
                    <a:lnTo>
                      <a:pt x="788478" y="397026"/>
                    </a:lnTo>
                    <a:cubicBezTo>
                      <a:pt x="814125" y="409118"/>
                      <a:pt x="838227" y="423392"/>
                      <a:pt x="862511" y="436939"/>
                    </a:cubicBezTo>
                    <a:cubicBezTo>
                      <a:pt x="878882" y="446031"/>
                      <a:pt x="895344" y="454759"/>
                      <a:pt x="911351" y="464123"/>
                    </a:cubicBezTo>
                    <a:cubicBezTo>
                      <a:pt x="921446" y="470033"/>
                      <a:pt x="930814" y="476852"/>
                      <a:pt x="940728" y="482943"/>
                    </a:cubicBezTo>
                    <a:cubicBezTo>
                      <a:pt x="867695" y="485216"/>
                      <a:pt x="794662" y="487580"/>
                      <a:pt x="721630" y="491490"/>
                    </a:cubicBezTo>
                    <a:cubicBezTo>
                      <a:pt x="669788" y="494490"/>
                      <a:pt x="616674" y="501400"/>
                      <a:pt x="564105" y="510946"/>
                    </a:cubicBezTo>
                    <a:cubicBezTo>
                      <a:pt x="563468" y="510401"/>
                      <a:pt x="562650" y="509673"/>
                      <a:pt x="562195" y="509491"/>
                    </a:cubicBezTo>
                    <a:lnTo>
                      <a:pt x="544551" y="501673"/>
                    </a:lnTo>
                    <a:lnTo>
                      <a:pt x="494528" y="482398"/>
                    </a:lnTo>
                    <a:cubicBezTo>
                      <a:pt x="483432" y="478670"/>
                      <a:pt x="472246" y="474851"/>
                      <a:pt x="460877" y="471760"/>
                    </a:cubicBezTo>
                    <a:cubicBezTo>
                      <a:pt x="449599" y="468669"/>
                      <a:pt x="438140" y="465942"/>
                      <a:pt x="426680" y="463669"/>
                    </a:cubicBezTo>
                    <a:cubicBezTo>
                      <a:pt x="412856" y="461032"/>
                      <a:pt x="399031" y="459123"/>
                      <a:pt x="385116" y="457395"/>
                    </a:cubicBezTo>
                    <a:cubicBezTo>
                      <a:pt x="364288" y="454850"/>
                      <a:pt x="343461" y="453304"/>
                      <a:pt x="322633" y="451668"/>
                    </a:cubicBezTo>
                    <a:cubicBezTo>
                      <a:pt x="311628" y="449849"/>
                      <a:pt x="301351" y="457395"/>
                      <a:pt x="299623" y="468306"/>
                    </a:cubicBezTo>
                    <a:cubicBezTo>
                      <a:pt x="297895" y="479306"/>
                      <a:pt x="305353" y="489580"/>
                      <a:pt x="316358" y="491308"/>
                    </a:cubicBezTo>
                    <a:cubicBezTo>
                      <a:pt x="336276" y="496126"/>
                      <a:pt x="355921" y="501400"/>
                      <a:pt x="375839" y="506491"/>
                    </a:cubicBezTo>
                    <a:cubicBezTo>
                      <a:pt x="388936" y="509855"/>
                      <a:pt x="402032" y="513310"/>
                      <a:pt x="415129" y="516492"/>
                    </a:cubicBezTo>
                    <a:cubicBezTo>
                      <a:pt x="426043" y="519129"/>
                      <a:pt x="436957" y="521583"/>
                      <a:pt x="447871" y="524038"/>
                    </a:cubicBezTo>
                    <a:cubicBezTo>
                      <a:pt x="458512" y="526402"/>
                      <a:pt x="469153" y="528402"/>
                      <a:pt x="479703" y="530857"/>
                    </a:cubicBezTo>
                    <a:cubicBezTo>
                      <a:pt x="452328" y="537494"/>
                      <a:pt x="424224" y="542858"/>
                      <a:pt x="398031" y="550586"/>
                    </a:cubicBezTo>
                    <a:cubicBezTo>
                      <a:pt x="382478" y="555223"/>
                      <a:pt x="355921" y="564406"/>
                      <a:pt x="330546" y="573589"/>
                    </a:cubicBezTo>
                    <a:cubicBezTo>
                      <a:pt x="298986" y="584954"/>
                      <a:pt x="269064" y="596409"/>
                      <a:pt x="263243" y="599137"/>
                    </a:cubicBezTo>
                    <a:cubicBezTo>
                      <a:pt x="209401" y="624321"/>
                      <a:pt x="85710" y="711148"/>
                      <a:pt x="32686" y="748970"/>
                    </a:cubicBezTo>
                    <a:cubicBezTo>
                      <a:pt x="22136" y="756516"/>
                      <a:pt x="14405" y="762153"/>
                      <a:pt x="10676" y="764789"/>
                    </a:cubicBezTo>
                    <a:lnTo>
                      <a:pt x="9494" y="765699"/>
                    </a:lnTo>
                    <a:cubicBezTo>
                      <a:pt x="490" y="770972"/>
                      <a:pt x="-2694" y="782519"/>
                      <a:pt x="2491" y="791701"/>
                    </a:cubicBezTo>
                    <a:cubicBezTo>
                      <a:pt x="2582" y="791883"/>
                      <a:pt x="16224" y="807703"/>
                      <a:pt x="32777" y="796429"/>
                    </a:cubicBezTo>
                    <a:cubicBezTo>
                      <a:pt x="36597" y="793792"/>
                      <a:pt x="44418" y="788428"/>
                      <a:pt x="55150" y="781064"/>
                    </a:cubicBezTo>
                    <a:cubicBezTo>
                      <a:pt x="107355" y="745333"/>
                      <a:pt x="228864" y="662870"/>
                      <a:pt x="281706" y="639414"/>
                    </a:cubicBezTo>
                    <a:cubicBezTo>
                      <a:pt x="287163" y="636959"/>
                      <a:pt x="315630" y="626776"/>
                      <a:pt x="345644" y="616502"/>
                    </a:cubicBezTo>
                    <a:cubicBezTo>
                      <a:pt x="370291" y="608138"/>
                      <a:pt x="395939" y="599682"/>
                      <a:pt x="410946" y="595500"/>
                    </a:cubicBezTo>
                    <a:cubicBezTo>
                      <a:pt x="460877" y="581589"/>
                      <a:pt x="513446" y="569588"/>
                      <a:pt x="566560" y="560497"/>
                    </a:cubicBezTo>
                    <a:cubicBezTo>
                      <a:pt x="582658" y="557678"/>
                      <a:pt x="598939" y="555769"/>
                      <a:pt x="615128" y="553587"/>
                    </a:cubicBezTo>
                    <a:lnTo>
                      <a:pt x="583841" y="592954"/>
                    </a:lnTo>
                    <a:cubicBezTo>
                      <a:pt x="573018" y="607228"/>
                      <a:pt x="560558" y="622048"/>
                      <a:pt x="548007" y="637686"/>
                    </a:cubicBezTo>
                    <a:cubicBezTo>
                      <a:pt x="536456" y="652142"/>
                      <a:pt x="524815" y="667234"/>
                      <a:pt x="512263" y="681418"/>
                    </a:cubicBezTo>
                    <a:cubicBezTo>
                      <a:pt x="495529" y="700329"/>
                      <a:pt x="478248" y="718421"/>
                      <a:pt x="459149" y="732241"/>
                    </a:cubicBezTo>
                    <a:cubicBezTo>
                      <a:pt x="450145" y="737969"/>
                      <a:pt x="447416" y="749788"/>
                      <a:pt x="453055" y="758789"/>
                    </a:cubicBezTo>
                    <a:cubicBezTo>
                      <a:pt x="458694" y="767881"/>
                      <a:pt x="470518" y="770609"/>
                      <a:pt x="479613" y="764972"/>
                    </a:cubicBezTo>
                    <a:cubicBezTo>
                      <a:pt x="508898" y="749243"/>
                      <a:pt x="537093" y="727059"/>
                      <a:pt x="562468" y="701965"/>
                    </a:cubicBezTo>
                    <a:cubicBezTo>
                      <a:pt x="574655" y="689873"/>
                      <a:pt x="586297" y="677145"/>
                      <a:pt x="596574" y="664052"/>
                    </a:cubicBezTo>
                    <a:cubicBezTo>
                      <a:pt x="607488" y="650324"/>
                      <a:pt x="616765" y="636050"/>
                      <a:pt x="625587" y="622776"/>
                    </a:cubicBezTo>
                    <a:cubicBezTo>
                      <a:pt x="631499" y="613411"/>
                      <a:pt x="637683" y="604137"/>
                      <a:pt x="643413" y="594591"/>
                    </a:cubicBezTo>
                    <a:cubicBezTo>
                      <a:pt x="647415" y="587772"/>
                      <a:pt x="651235" y="581044"/>
                      <a:pt x="654782" y="574134"/>
                    </a:cubicBezTo>
                    <a:cubicBezTo>
                      <a:pt x="656146" y="571407"/>
                      <a:pt x="657692" y="567861"/>
                      <a:pt x="659056" y="563951"/>
                    </a:cubicBezTo>
                    <a:cubicBezTo>
                      <a:pt x="659602" y="562315"/>
                      <a:pt x="659602" y="559133"/>
                      <a:pt x="660148" y="557496"/>
                    </a:cubicBezTo>
                    <a:cubicBezTo>
                      <a:pt x="660057" y="557587"/>
                      <a:pt x="659875" y="557678"/>
                      <a:pt x="659875" y="557678"/>
                    </a:cubicBezTo>
                    <a:lnTo>
                      <a:pt x="660239" y="557405"/>
                    </a:lnTo>
                    <a:cubicBezTo>
                      <a:pt x="660421" y="556860"/>
                      <a:pt x="660693" y="556587"/>
                      <a:pt x="661148" y="556678"/>
                    </a:cubicBezTo>
                    <a:cubicBezTo>
                      <a:pt x="664059" y="554314"/>
                      <a:pt x="665150" y="550859"/>
                      <a:pt x="666423" y="547495"/>
                    </a:cubicBezTo>
                    <a:cubicBezTo>
                      <a:pt x="685795" y="545677"/>
                      <a:pt x="705259" y="543767"/>
                      <a:pt x="724358" y="542949"/>
                    </a:cubicBezTo>
                    <a:cubicBezTo>
                      <a:pt x="824494" y="538130"/>
                      <a:pt x="924629" y="535949"/>
                      <a:pt x="1024674" y="533494"/>
                    </a:cubicBezTo>
                    <a:cubicBezTo>
                      <a:pt x="1024401" y="533585"/>
                      <a:pt x="1024128" y="533767"/>
                      <a:pt x="1023946" y="533858"/>
                    </a:cubicBezTo>
                    <a:cubicBezTo>
                      <a:pt x="1014942" y="538585"/>
                      <a:pt x="1006120" y="543495"/>
                      <a:pt x="997207" y="548495"/>
                    </a:cubicBezTo>
                    <a:cubicBezTo>
                      <a:pt x="975288" y="561315"/>
                      <a:pt x="954370" y="574498"/>
                      <a:pt x="935180" y="589409"/>
                    </a:cubicBezTo>
                    <a:cubicBezTo>
                      <a:pt x="921992" y="599591"/>
                      <a:pt x="909623" y="610501"/>
                      <a:pt x="897799" y="621866"/>
                    </a:cubicBezTo>
                    <a:cubicBezTo>
                      <a:pt x="868513" y="650142"/>
                      <a:pt x="842684" y="681236"/>
                      <a:pt x="817490" y="714239"/>
                    </a:cubicBezTo>
                    <a:cubicBezTo>
                      <a:pt x="810306" y="722695"/>
                      <a:pt x="811306" y="735423"/>
                      <a:pt x="819764" y="742515"/>
                    </a:cubicBezTo>
                    <a:cubicBezTo>
                      <a:pt x="828223" y="749697"/>
                      <a:pt x="840956" y="748697"/>
                      <a:pt x="848141" y="740242"/>
                    </a:cubicBezTo>
                    <a:cubicBezTo>
                      <a:pt x="875153" y="711602"/>
                      <a:pt x="903256" y="685782"/>
                      <a:pt x="932906" y="661052"/>
                    </a:cubicBezTo>
                    <a:cubicBezTo>
                      <a:pt x="944638" y="651324"/>
                      <a:pt x="956553" y="641868"/>
                      <a:pt x="968740" y="632413"/>
                    </a:cubicBezTo>
                    <a:cubicBezTo>
                      <a:pt x="986384" y="618593"/>
                      <a:pt x="1004301" y="604501"/>
                      <a:pt x="1023946" y="591681"/>
                    </a:cubicBezTo>
                    <a:lnTo>
                      <a:pt x="1085519" y="551768"/>
                    </a:lnTo>
                    <a:lnTo>
                      <a:pt x="1108348" y="537949"/>
                    </a:lnTo>
                    <a:lnTo>
                      <a:pt x="1113168" y="535403"/>
                    </a:lnTo>
                    <a:cubicBezTo>
                      <a:pt x="1113077" y="535312"/>
                      <a:pt x="1112986" y="535221"/>
                      <a:pt x="1112986" y="535040"/>
                    </a:cubicBezTo>
                    <a:cubicBezTo>
                      <a:pt x="1112895" y="534948"/>
                      <a:pt x="1112986" y="534767"/>
                      <a:pt x="1113077" y="534676"/>
                    </a:cubicBezTo>
                    <a:cubicBezTo>
                      <a:pt x="1112713" y="534585"/>
                      <a:pt x="1112349" y="534494"/>
                      <a:pt x="1112168" y="534403"/>
                    </a:cubicBezTo>
                    <a:lnTo>
                      <a:pt x="1112804" y="534494"/>
                    </a:lnTo>
                    <a:lnTo>
                      <a:pt x="1113441" y="534403"/>
                    </a:lnTo>
                    <a:cubicBezTo>
                      <a:pt x="1114078" y="534039"/>
                      <a:pt x="1115260" y="533767"/>
                      <a:pt x="1115351" y="534312"/>
                    </a:cubicBezTo>
                    <a:cubicBezTo>
                      <a:pt x="1117534" y="534039"/>
                      <a:pt x="1118989" y="531857"/>
                      <a:pt x="1120899" y="530857"/>
                    </a:cubicBezTo>
                    <a:cubicBezTo>
                      <a:pt x="1135906" y="530403"/>
                      <a:pt x="1150821" y="530221"/>
                      <a:pt x="1165828" y="529584"/>
                    </a:cubicBezTo>
                    <a:cubicBezTo>
                      <a:pt x="1229220" y="527220"/>
                      <a:pt x="1292612" y="523675"/>
                      <a:pt x="1355822" y="518947"/>
                    </a:cubicBezTo>
                    <a:cubicBezTo>
                      <a:pt x="1394203" y="515946"/>
                      <a:pt x="1438768" y="509764"/>
                      <a:pt x="1483606" y="501582"/>
                    </a:cubicBezTo>
                    <a:cubicBezTo>
                      <a:pt x="1473784" y="516401"/>
                      <a:pt x="1464779" y="531766"/>
                      <a:pt x="1455139" y="546677"/>
                    </a:cubicBezTo>
                    <a:cubicBezTo>
                      <a:pt x="1443497" y="565133"/>
                      <a:pt x="1430673" y="582771"/>
                      <a:pt x="1418213" y="600591"/>
                    </a:cubicBezTo>
                    <a:cubicBezTo>
                      <a:pt x="1405571" y="618593"/>
                      <a:pt x="1392747" y="636322"/>
                      <a:pt x="1379923" y="654233"/>
                    </a:cubicBezTo>
                    <a:cubicBezTo>
                      <a:pt x="1354094" y="690146"/>
                      <a:pt x="1328173" y="726149"/>
                      <a:pt x="1300979" y="761789"/>
                    </a:cubicBezTo>
                    <a:cubicBezTo>
                      <a:pt x="1293885" y="770336"/>
                      <a:pt x="1294976" y="782973"/>
                      <a:pt x="1303435" y="790156"/>
                    </a:cubicBezTo>
                    <a:cubicBezTo>
                      <a:pt x="1311984" y="797247"/>
                      <a:pt x="1324717" y="796156"/>
                      <a:pt x="1331811" y="787610"/>
                    </a:cubicBezTo>
                    <a:cubicBezTo>
                      <a:pt x="1354094" y="763699"/>
                      <a:pt x="1376468" y="740151"/>
                      <a:pt x="1397659" y="715694"/>
                    </a:cubicBezTo>
                    <a:cubicBezTo>
                      <a:pt x="1411938" y="699056"/>
                      <a:pt x="1425853" y="682236"/>
                      <a:pt x="1439041" y="664780"/>
                    </a:cubicBezTo>
                    <a:cubicBezTo>
                      <a:pt x="1447863" y="653051"/>
                      <a:pt x="1456230" y="641050"/>
                      <a:pt x="1464234" y="628776"/>
                    </a:cubicBezTo>
                    <a:cubicBezTo>
                      <a:pt x="1476330" y="610229"/>
                      <a:pt x="1487335" y="591136"/>
                      <a:pt x="1497885" y="571588"/>
                    </a:cubicBezTo>
                    <a:lnTo>
                      <a:pt x="1532719" y="504855"/>
                    </a:lnTo>
                    <a:cubicBezTo>
                      <a:pt x="1534174" y="502491"/>
                      <a:pt x="1535902" y="495217"/>
                      <a:pt x="1538176" y="491035"/>
                    </a:cubicBezTo>
                    <a:cubicBezTo>
                      <a:pt x="1538631" y="490944"/>
                      <a:pt x="1539085" y="490853"/>
                      <a:pt x="1539540" y="490762"/>
                    </a:cubicBezTo>
                    <a:cubicBezTo>
                      <a:pt x="1583378" y="479761"/>
                      <a:pt x="1624942" y="465123"/>
                      <a:pt x="1658775" y="446031"/>
                    </a:cubicBezTo>
                    <a:cubicBezTo>
                      <a:pt x="1725896" y="408209"/>
                      <a:pt x="1780193" y="333656"/>
                      <a:pt x="1812480" y="254648"/>
                    </a:cubicBezTo>
                    <a:cubicBezTo>
                      <a:pt x="1851134" y="159547"/>
                      <a:pt x="1856773" y="58719"/>
                      <a:pt x="1822121" y="8805"/>
                    </a:cubicBezTo>
                    <a:close/>
                    <a:moveTo>
                      <a:pt x="1111440" y="534403"/>
                    </a:moveTo>
                    <a:cubicBezTo>
                      <a:pt x="1107074" y="534494"/>
                      <a:pt x="1104073" y="533130"/>
                      <a:pt x="1101708" y="531312"/>
                    </a:cubicBezTo>
                    <a:cubicBezTo>
                      <a:pt x="1101890" y="531312"/>
                      <a:pt x="1102072" y="531312"/>
                      <a:pt x="1102254" y="531312"/>
                    </a:cubicBezTo>
                    <a:cubicBezTo>
                      <a:pt x="1105164" y="533130"/>
                      <a:pt x="1108348" y="534221"/>
                      <a:pt x="1111440" y="534403"/>
                    </a:cubicBezTo>
                    <a:close/>
                    <a:moveTo>
                      <a:pt x="660602" y="557133"/>
                    </a:moveTo>
                    <a:lnTo>
                      <a:pt x="661057" y="556678"/>
                    </a:lnTo>
                    <a:lnTo>
                      <a:pt x="661421" y="556860"/>
                    </a:lnTo>
                    <a:cubicBezTo>
                      <a:pt x="661876" y="557133"/>
                      <a:pt x="660693" y="557314"/>
                      <a:pt x="660057" y="557496"/>
                    </a:cubicBezTo>
                    <a:lnTo>
                      <a:pt x="660148" y="557405"/>
                    </a:lnTo>
                    <a:lnTo>
                      <a:pt x="660602" y="557133"/>
                    </a:lnTo>
                    <a:close/>
                    <a:moveTo>
                      <a:pt x="1114532" y="534403"/>
                    </a:moveTo>
                    <a:lnTo>
                      <a:pt x="1115260" y="534312"/>
                    </a:lnTo>
                    <a:cubicBezTo>
                      <a:pt x="1115442" y="534948"/>
                      <a:pt x="1114896" y="535040"/>
                      <a:pt x="1114168" y="534948"/>
                    </a:cubicBezTo>
                    <a:cubicBezTo>
                      <a:pt x="1113805" y="535312"/>
                      <a:pt x="1113350" y="535585"/>
                      <a:pt x="1113077" y="535403"/>
                    </a:cubicBezTo>
                    <a:lnTo>
                      <a:pt x="1113896" y="534948"/>
                    </a:lnTo>
                    <a:lnTo>
                      <a:pt x="1112986" y="534676"/>
                    </a:lnTo>
                    <a:lnTo>
                      <a:pt x="1113168" y="534585"/>
                    </a:lnTo>
                    <a:lnTo>
                      <a:pt x="1113350" y="534403"/>
                    </a:lnTo>
                    <a:lnTo>
                      <a:pt x="1114532" y="53440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1" name="Google Shape;731;p12"/>
              <p:cNvSpPr/>
              <p:nvPr/>
            </p:nvSpPr>
            <p:spPr>
              <a:xfrm rot="-5400000">
                <a:off x="8165696" y="3319297"/>
                <a:ext cx="205666" cy="168010"/>
              </a:xfrm>
              <a:custGeom>
                <a:avLst/>
                <a:gdLst/>
                <a:ahLst/>
                <a:cxnLst/>
                <a:rect l="l" t="t" r="r" b="b"/>
                <a:pathLst>
                  <a:path w="411332" h="336021" extrusionOk="0">
                    <a:moveTo>
                      <a:pt x="324772" y="286522"/>
                    </a:moveTo>
                    <a:cubicBezTo>
                      <a:pt x="327318" y="282067"/>
                      <a:pt x="315131" y="275248"/>
                      <a:pt x="312584" y="273703"/>
                    </a:cubicBezTo>
                    <a:cubicBezTo>
                      <a:pt x="292121" y="260974"/>
                      <a:pt x="268929" y="252428"/>
                      <a:pt x="245554" y="245063"/>
                    </a:cubicBezTo>
                    <a:cubicBezTo>
                      <a:pt x="177251" y="223425"/>
                      <a:pt x="89030" y="210787"/>
                      <a:pt x="25183" y="250337"/>
                    </a:cubicBezTo>
                    <a:cubicBezTo>
                      <a:pt x="-34661" y="287431"/>
                      <a:pt x="24820" y="323526"/>
                      <a:pt x="72477" y="332254"/>
                    </a:cubicBezTo>
                    <a:cubicBezTo>
                      <a:pt x="139689" y="344528"/>
                      <a:pt x="201262" y="323708"/>
                      <a:pt x="266655" y="314070"/>
                    </a:cubicBezTo>
                    <a:cubicBezTo>
                      <a:pt x="286664" y="311070"/>
                      <a:pt x="319224" y="314616"/>
                      <a:pt x="337596" y="306342"/>
                    </a:cubicBezTo>
                    <a:lnTo>
                      <a:pt x="324772" y="286522"/>
                    </a:lnTo>
                    <a:lnTo>
                      <a:pt x="324772" y="286522"/>
                    </a:lnTo>
                    <a:close/>
                    <a:moveTo>
                      <a:pt x="377886" y="313888"/>
                    </a:moveTo>
                    <a:cubicBezTo>
                      <a:pt x="381433" y="316980"/>
                      <a:pt x="392802" y="294796"/>
                      <a:pt x="393166" y="293977"/>
                    </a:cubicBezTo>
                    <a:cubicBezTo>
                      <a:pt x="402625" y="272248"/>
                      <a:pt x="407354" y="248791"/>
                      <a:pt x="409628" y="225607"/>
                    </a:cubicBezTo>
                    <a:cubicBezTo>
                      <a:pt x="415539" y="165146"/>
                      <a:pt x="406808" y="97776"/>
                      <a:pt x="371884" y="44771"/>
                    </a:cubicBezTo>
                    <a:cubicBezTo>
                      <a:pt x="360333" y="27224"/>
                      <a:pt x="337596" y="-2870"/>
                      <a:pt x="310493" y="221"/>
                    </a:cubicBezTo>
                    <a:cubicBezTo>
                      <a:pt x="279115" y="3767"/>
                      <a:pt x="275841" y="56045"/>
                      <a:pt x="274113" y="76228"/>
                    </a:cubicBezTo>
                    <a:cubicBezTo>
                      <a:pt x="267201" y="156418"/>
                      <a:pt x="284845" y="236426"/>
                      <a:pt x="339778" y="300887"/>
                    </a:cubicBezTo>
                    <a:lnTo>
                      <a:pt x="377886" y="313888"/>
                    </a:lnTo>
                    <a:lnTo>
                      <a:pt x="377886" y="313888"/>
                    </a:ln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2"/>
              <p:cNvSpPr/>
              <p:nvPr/>
            </p:nvSpPr>
            <p:spPr>
              <a:xfrm rot="-5400000">
                <a:off x="8129114" y="3220643"/>
                <a:ext cx="333119" cy="307910"/>
              </a:xfrm>
              <a:custGeom>
                <a:avLst/>
                <a:gdLst/>
                <a:ahLst/>
                <a:cxnLst/>
                <a:rect l="l" t="t" r="r" b="b"/>
                <a:pathLst>
                  <a:path w="666238" h="615821" extrusionOk="0">
                    <a:moveTo>
                      <a:pt x="662755" y="611429"/>
                    </a:moveTo>
                    <a:cubicBezTo>
                      <a:pt x="657843" y="616884"/>
                      <a:pt x="649294" y="617339"/>
                      <a:pt x="643837" y="612338"/>
                    </a:cubicBezTo>
                    <a:cubicBezTo>
                      <a:pt x="584993" y="560697"/>
                      <a:pt x="527331" y="507782"/>
                      <a:pt x="470305" y="454141"/>
                    </a:cubicBezTo>
                    <a:cubicBezTo>
                      <a:pt x="447568" y="432775"/>
                      <a:pt x="425012" y="411136"/>
                      <a:pt x="402457" y="389680"/>
                    </a:cubicBezTo>
                    <a:cubicBezTo>
                      <a:pt x="402093" y="389589"/>
                      <a:pt x="401820" y="389589"/>
                      <a:pt x="401456" y="389498"/>
                    </a:cubicBezTo>
                    <a:cubicBezTo>
                      <a:pt x="383539" y="386861"/>
                      <a:pt x="363712" y="386406"/>
                      <a:pt x="351161" y="385225"/>
                    </a:cubicBezTo>
                    <a:cubicBezTo>
                      <a:pt x="324331" y="382224"/>
                      <a:pt x="297683" y="380951"/>
                      <a:pt x="271034" y="379497"/>
                    </a:cubicBezTo>
                    <a:cubicBezTo>
                      <a:pt x="244477" y="378042"/>
                      <a:pt x="217829" y="376496"/>
                      <a:pt x="190817" y="376678"/>
                    </a:cubicBezTo>
                    <a:cubicBezTo>
                      <a:pt x="178448" y="376587"/>
                      <a:pt x="163987" y="374769"/>
                      <a:pt x="150344" y="374678"/>
                    </a:cubicBezTo>
                    <a:cubicBezTo>
                      <a:pt x="145251" y="374678"/>
                      <a:pt x="140249" y="374860"/>
                      <a:pt x="135701" y="375678"/>
                    </a:cubicBezTo>
                    <a:cubicBezTo>
                      <a:pt x="128516" y="377406"/>
                      <a:pt x="121240" y="373042"/>
                      <a:pt x="119512" y="365859"/>
                    </a:cubicBezTo>
                    <a:cubicBezTo>
                      <a:pt x="117784" y="358677"/>
                      <a:pt x="122150" y="351403"/>
                      <a:pt x="129335" y="349676"/>
                    </a:cubicBezTo>
                    <a:cubicBezTo>
                      <a:pt x="135428" y="347857"/>
                      <a:pt x="142159" y="346857"/>
                      <a:pt x="149071" y="346221"/>
                    </a:cubicBezTo>
                    <a:cubicBezTo>
                      <a:pt x="162713" y="345039"/>
                      <a:pt x="177356" y="345584"/>
                      <a:pt x="189725" y="344675"/>
                    </a:cubicBezTo>
                    <a:cubicBezTo>
                      <a:pt x="217738" y="343039"/>
                      <a:pt x="245387" y="341948"/>
                      <a:pt x="272944" y="343221"/>
                    </a:cubicBezTo>
                    <a:cubicBezTo>
                      <a:pt x="300502" y="344584"/>
                      <a:pt x="327878" y="348312"/>
                      <a:pt x="355618" y="352676"/>
                    </a:cubicBezTo>
                    <a:cubicBezTo>
                      <a:pt x="358073" y="353131"/>
                      <a:pt x="361984" y="353585"/>
                      <a:pt x="364894" y="354040"/>
                    </a:cubicBezTo>
                    <a:cubicBezTo>
                      <a:pt x="357528" y="347039"/>
                      <a:pt x="350161" y="340129"/>
                      <a:pt x="342885" y="333129"/>
                    </a:cubicBezTo>
                    <a:cubicBezTo>
                      <a:pt x="300775" y="292670"/>
                      <a:pt x="258847" y="251848"/>
                      <a:pt x="216010" y="212116"/>
                    </a:cubicBezTo>
                    <a:cubicBezTo>
                      <a:pt x="192909" y="190478"/>
                      <a:pt x="169626" y="168930"/>
                      <a:pt x="146161" y="147565"/>
                    </a:cubicBezTo>
                    <a:cubicBezTo>
                      <a:pt x="122786" y="126290"/>
                      <a:pt x="99230" y="105015"/>
                      <a:pt x="75493" y="84013"/>
                    </a:cubicBezTo>
                    <a:cubicBezTo>
                      <a:pt x="61032" y="71102"/>
                      <a:pt x="40750" y="57556"/>
                      <a:pt x="24106" y="43009"/>
                    </a:cubicBezTo>
                    <a:cubicBezTo>
                      <a:pt x="15830" y="35735"/>
                      <a:pt x="8281" y="28280"/>
                      <a:pt x="2642" y="20643"/>
                    </a:cubicBezTo>
                    <a:cubicBezTo>
                      <a:pt x="-1633" y="15006"/>
                      <a:pt x="-632" y="6914"/>
                      <a:pt x="5007" y="2641"/>
                    </a:cubicBezTo>
                    <a:cubicBezTo>
                      <a:pt x="10645" y="-1632"/>
                      <a:pt x="18740" y="-632"/>
                      <a:pt x="23015" y="5005"/>
                    </a:cubicBezTo>
                    <a:cubicBezTo>
                      <a:pt x="27926" y="11187"/>
                      <a:pt x="34292" y="17006"/>
                      <a:pt x="41295" y="22734"/>
                    </a:cubicBezTo>
                    <a:cubicBezTo>
                      <a:pt x="58485" y="36735"/>
                      <a:pt x="79312" y="49737"/>
                      <a:pt x="94319" y="62192"/>
                    </a:cubicBezTo>
                    <a:cubicBezTo>
                      <a:pt x="118785" y="82649"/>
                      <a:pt x="143068" y="103197"/>
                      <a:pt x="167170" y="124017"/>
                    </a:cubicBezTo>
                    <a:cubicBezTo>
                      <a:pt x="191271" y="144837"/>
                      <a:pt x="215191" y="165930"/>
                      <a:pt x="238929" y="187114"/>
                    </a:cubicBezTo>
                    <a:cubicBezTo>
                      <a:pt x="282494" y="226482"/>
                      <a:pt x="325695" y="266213"/>
                      <a:pt x="368078" y="306853"/>
                    </a:cubicBezTo>
                    <a:cubicBezTo>
                      <a:pt x="377536" y="315854"/>
                      <a:pt x="386631" y="325128"/>
                      <a:pt x="395999" y="334220"/>
                    </a:cubicBezTo>
                    <a:cubicBezTo>
                      <a:pt x="395999" y="334220"/>
                      <a:pt x="395999" y="334220"/>
                      <a:pt x="395999" y="334129"/>
                    </a:cubicBezTo>
                    <a:cubicBezTo>
                      <a:pt x="391543" y="319218"/>
                      <a:pt x="388450" y="304126"/>
                      <a:pt x="387268" y="288760"/>
                    </a:cubicBezTo>
                    <a:cubicBezTo>
                      <a:pt x="386177" y="273668"/>
                      <a:pt x="386995" y="258485"/>
                      <a:pt x="388450" y="243392"/>
                    </a:cubicBezTo>
                    <a:cubicBezTo>
                      <a:pt x="389451" y="234301"/>
                      <a:pt x="390724" y="225209"/>
                      <a:pt x="392270" y="216208"/>
                    </a:cubicBezTo>
                    <a:cubicBezTo>
                      <a:pt x="393725" y="207389"/>
                      <a:pt x="395544" y="198570"/>
                      <a:pt x="397273" y="189751"/>
                    </a:cubicBezTo>
                    <a:lnTo>
                      <a:pt x="401456" y="171658"/>
                    </a:lnTo>
                    <a:cubicBezTo>
                      <a:pt x="401820" y="170385"/>
                      <a:pt x="403093" y="167657"/>
                      <a:pt x="404003" y="165566"/>
                    </a:cubicBezTo>
                    <a:cubicBezTo>
                      <a:pt x="403457" y="159657"/>
                      <a:pt x="407095" y="154020"/>
                      <a:pt x="413007" y="152110"/>
                    </a:cubicBezTo>
                    <a:cubicBezTo>
                      <a:pt x="420556" y="149201"/>
                      <a:pt x="424921" y="153202"/>
                      <a:pt x="427741" y="156020"/>
                    </a:cubicBezTo>
                    <a:cubicBezTo>
                      <a:pt x="429833" y="158293"/>
                      <a:pt x="431379" y="162021"/>
                      <a:pt x="430924" y="167294"/>
                    </a:cubicBezTo>
                    <a:cubicBezTo>
                      <a:pt x="430742" y="169749"/>
                      <a:pt x="427832" y="177840"/>
                      <a:pt x="427832" y="177840"/>
                    </a:cubicBezTo>
                    <a:cubicBezTo>
                      <a:pt x="427832" y="177840"/>
                      <a:pt x="428014" y="177568"/>
                      <a:pt x="428014" y="177386"/>
                    </a:cubicBezTo>
                    <a:lnTo>
                      <a:pt x="426194" y="194024"/>
                    </a:lnTo>
                    <a:lnTo>
                      <a:pt x="422738" y="245756"/>
                    </a:lnTo>
                    <a:cubicBezTo>
                      <a:pt x="422011" y="259303"/>
                      <a:pt x="422557" y="272759"/>
                      <a:pt x="423557" y="286124"/>
                    </a:cubicBezTo>
                    <a:cubicBezTo>
                      <a:pt x="424467" y="299216"/>
                      <a:pt x="425740" y="312308"/>
                      <a:pt x="428832" y="325310"/>
                    </a:cubicBezTo>
                    <a:cubicBezTo>
                      <a:pt x="432015" y="339856"/>
                      <a:pt x="437472" y="354403"/>
                      <a:pt x="441019" y="369132"/>
                    </a:cubicBezTo>
                    <a:cubicBezTo>
                      <a:pt x="441565" y="371496"/>
                      <a:pt x="441747" y="373769"/>
                      <a:pt x="442202" y="376133"/>
                    </a:cubicBezTo>
                    <a:cubicBezTo>
                      <a:pt x="442565" y="376406"/>
                      <a:pt x="443384" y="376587"/>
                      <a:pt x="443748" y="376860"/>
                    </a:cubicBezTo>
                    <a:cubicBezTo>
                      <a:pt x="446567" y="379042"/>
                      <a:pt x="448204" y="382224"/>
                      <a:pt x="448568" y="385588"/>
                    </a:cubicBezTo>
                    <a:cubicBezTo>
                      <a:pt x="460846" y="397680"/>
                      <a:pt x="473215" y="409591"/>
                      <a:pt x="485403" y="421592"/>
                    </a:cubicBezTo>
                    <a:cubicBezTo>
                      <a:pt x="543793" y="479052"/>
                      <a:pt x="602000" y="536603"/>
                      <a:pt x="661845" y="592518"/>
                    </a:cubicBezTo>
                    <a:cubicBezTo>
                      <a:pt x="667302" y="597428"/>
                      <a:pt x="667757" y="605883"/>
                      <a:pt x="662755" y="611429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" name="Google Shape;733;p12"/>
              <p:cNvSpPr/>
              <p:nvPr/>
            </p:nvSpPr>
            <p:spPr>
              <a:xfrm rot="-5400000">
                <a:off x="7888102" y="3405674"/>
                <a:ext cx="378722" cy="361220"/>
              </a:xfrm>
              <a:custGeom>
                <a:avLst/>
                <a:gdLst/>
                <a:ahLst/>
                <a:cxnLst/>
                <a:rect l="l" t="t" r="r" b="b"/>
                <a:pathLst>
                  <a:path w="757445" h="722440" extrusionOk="0">
                    <a:moveTo>
                      <a:pt x="561930" y="306171"/>
                    </a:moveTo>
                    <a:cubicBezTo>
                      <a:pt x="646604" y="291170"/>
                      <a:pt x="752561" y="292443"/>
                      <a:pt x="757290" y="390816"/>
                    </a:cubicBezTo>
                    <a:cubicBezTo>
                      <a:pt x="762565" y="501373"/>
                      <a:pt x="632871" y="482189"/>
                      <a:pt x="532099" y="440003"/>
                    </a:cubicBezTo>
                    <a:cubicBezTo>
                      <a:pt x="604858" y="487371"/>
                      <a:pt x="678346" y="557560"/>
                      <a:pt x="621957" y="626476"/>
                    </a:cubicBezTo>
                    <a:cubicBezTo>
                      <a:pt x="564204" y="697028"/>
                      <a:pt x="488716" y="627385"/>
                      <a:pt x="436056" y="542922"/>
                    </a:cubicBezTo>
                    <a:cubicBezTo>
                      <a:pt x="447879" y="641750"/>
                      <a:pt x="429871" y="745942"/>
                      <a:pt x="329827" y="717758"/>
                    </a:cubicBezTo>
                    <a:cubicBezTo>
                      <a:pt x="243697" y="693574"/>
                      <a:pt x="252065" y="612020"/>
                      <a:pt x="279168" y="540286"/>
                    </a:cubicBezTo>
                    <a:cubicBezTo>
                      <a:pt x="226053" y="604292"/>
                      <a:pt x="153020" y="662389"/>
                      <a:pt x="89083" y="606565"/>
                    </a:cubicBezTo>
                    <a:cubicBezTo>
                      <a:pt x="21598" y="547650"/>
                      <a:pt x="93994" y="480280"/>
                      <a:pt x="182033" y="434366"/>
                    </a:cubicBezTo>
                    <a:cubicBezTo>
                      <a:pt x="87810" y="459096"/>
                      <a:pt x="-10234" y="455550"/>
                      <a:pt x="862" y="359813"/>
                    </a:cubicBezTo>
                    <a:cubicBezTo>
                      <a:pt x="12412" y="259803"/>
                      <a:pt x="123371" y="266804"/>
                      <a:pt x="208227" y="287533"/>
                    </a:cubicBezTo>
                    <a:cubicBezTo>
                      <a:pt x="126008" y="252802"/>
                      <a:pt x="33967" y="193796"/>
                      <a:pt x="79533" y="114243"/>
                    </a:cubicBezTo>
                    <a:cubicBezTo>
                      <a:pt x="130829" y="24870"/>
                      <a:pt x="234875" y="109970"/>
                      <a:pt x="302542" y="198070"/>
                    </a:cubicBezTo>
                    <a:cubicBezTo>
                      <a:pt x="279986" y="116243"/>
                      <a:pt x="274711" y="11505"/>
                      <a:pt x="390035" y="777"/>
                    </a:cubicBezTo>
                    <a:cubicBezTo>
                      <a:pt x="515637" y="-10860"/>
                      <a:pt x="503813" y="110515"/>
                      <a:pt x="462340" y="209889"/>
                    </a:cubicBezTo>
                    <a:cubicBezTo>
                      <a:pt x="513818" y="139973"/>
                      <a:pt x="589761" y="68511"/>
                      <a:pt x="659519" y="125699"/>
                    </a:cubicBezTo>
                    <a:cubicBezTo>
                      <a:pt x="731551" y="184705"/>
                      <a:pt x="652971" y="257439"/>
                      <a:pt x="561930" y="306171"/>
                    </a:cubicBezTo>
                    <a:lnTo>
                      <a:pt x="561930" y="306171"/>
                    </a:lnTo>
                    <a:close/>
                    <a:moveTo>
                      <a:pt x="451517" y="394817"/>
                    </a:moveTo>
                    <a:cubicBezTo>
                      <a:pt x="439876" y="380270"/>
                      <a:pt x="445514" y="363813"/>
                      <a:pt x="451426" y="351630"/>
                    </a:cubicBezTo>
                    <a:cubicBezTo>
                      <a:pt x="404314" y="362813"/>
                      <a:pt x="409680" y="303807"/>
                      <a:pt x="400858" y="310263"/>
                    </a:cubicBezTo>
                    <a:cubicBezTo>
                      <a:pt x="400858" y="310263"/>
                      <a:pt x="402404" y="307080"/>
                      <a:pt x="405406" y="301444"/>
                    </a:cubicBezTo>
                    <a:cubicBezTo>
                      <a:pt x="385033" y="311626"/>
                      <a:pt x="361477" y="300534"/>
                      <a:pt x="348835" y="296079"/>
                    </a:cubicBezTo>
                    <a:cubicBezTo>
                      <a:pt x="339012" y="313808"/>
                      <a:pt x="309727" y="318627"/>
                      <a:pt x="315638" y="323718"/>
                    </a:cubicBezTo>
                    <a:cubicBezTo>
                      <a:pt x="315638" y="323718"/>
                      <a:pt x="311637" y="322718"/>
                      <a:pt x="304725" y="320809"/>
                    </a:cubicBezTo>
                    <a:cubicBezTo>
                      <a:pt x="302178" y="327719"/>
                      <a:pt x="335011" y="365086"/>
                      <a:pt x="299267" y="388180"/>
                    </a:cubicBezTo>
                    <a:cubicBezTo>
                      <a:pt x="299722" y="387998"/>
                      <a:pt x="300268" y="387907"/>
                      <a:pt x="300814" y="387725"/>
                    </a:cubicBezTo>
                    <a:cubicBezTo>
                      <a:pt x="336921" y="378269"/>
                      <a:pt x="343742" y="406090"/>
                      <a:pt x="347835" y="421183"/>
                    </a:cubicBezTo>
                    <a:cubicBezTo>
                      <a:pt x="354747" y="420274"/>
                      <a:pt x="368298" y="415364"/>
                      <a:pt x="381759" y="416364"/>
                    </a:cubicBezTo>
                    <a:cubicBezTo>
                      <a:pt x="386215" y="388180"/>
                      <a:pt x="430326" y="389452"/>
                      <a:pt x="424414" y="382361"/>
                    </a:cubicBezTo>
                    <a:cubicBezTo>
                      <a:pt x="424414" y="382361"/>
                      <a:pt x="434964" y="386816"/>
                      <a:pt x="451517" y="394817"/>
                    </a:cubicBezTo>
                    <a:lnTo>
                      <a:pt x="451517" y="394817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" name="Google Shape;734;p12"/>
              <p:cNvSpPr/>
              <p:nvPr/>
            </p:nvSpPr>
            <p:spPr>
              <a:xfrm rot="-5400000">
                <a:off x="8030238" y="3540399"/>
                <a:ext cx="97225" cy="88233"/>
              </a:xfrm>
              <a:custGeom>
                <a:avLst/>
                <a:gdLst/>
                <a:ahLst/>
                <a:cxnLst/>
                <a:rect l="l" t="t" r="r" b="b"/>
                <a:pathLst>
                  <a:path w="194451" h="176466" extrusionOk="0">
                    <a:moveTo>
                      <a:pt x="194406" y="90958"/>
                    </a:moveTo>
                    <a:cubicBezTo>
                      <a:pt x="192769" y="139690"/>
                      <a:pt x="147839" y="177967"/>
                      <a:pt x="94270" y="176421"/>
                    </a:cubicBezTo>
                    <a:cubicBezTo>
                      <a:pt x="40610" y="174967"/>
                      <a:pt x="-1591" y="134235"/>
                      <a:pt x="46" y="85503"/>
                    </a:cubicBezTo>
                    <a:cubicBezTo>
                      <a:pt x="1683" y="36862"/>
                      <a:pt x="46521" y="-1415"/>
                      <a:pt x="100182" y="40"/>
                    </a:cubicBezTo>
                    <a:cubicBezTo>
                      <a:pt x="153751" y="1586"/>
                      <a:pt x="196043" y="42317"/>
                      <a:pt x="194406" y="90958"/>
                    </a:cubicBezTo>
                    <a:lnTo>
                      <a:pt x="194406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" name="Google Shape;735;p12"/>
              <p:cNvSpPr/>
              <p:nvPr/>
            </p:nvSpPr>
            <p:spPr>
              <a:xfrm rot="-5400000">
                <a:off x="8069441" y="3660287"/>
                <a:ext cx="760071" cy="307399"/>
              </a:xfrm>
              <a:custGeom>
                <a:avLst/>
                <a:gdLst/>
                <a:ahLst/>
                <a:cxnLst/>
                <a:rect l="l" t="t" r="r" b="b"/>
                <a:pathLst>
                  <a:path w="1520143" h="614797" extrusionOk="0">
                    <a:moveTo>
                      <a:pt x="1514008" y="575066"/>
                    </a:moveTo>
                    <a:cubicBezTo>
                      <a:pt x="1513826" y="575612"/>
                      <a:pt x="1501002" y="604524"/>
                      <a:pt x="1496000" y="598887"/>
                    </a:cubicBezTo>
                    <a:lnTo>
                      <a:pt x="1491816" y="614798"/>
                    </a:lnTo>
                    <a:cubicBezTo>
                      <a:pt x="1425696" y="553519"/>
                      <a:pt x="1352754" y="480966"/>
                      <a:pt x="1320012" y="399867"/>
                    </a:cubicBezTo>
                    <a:cubicBezTo>
                      <a:pt x="1309098" y="373046"/>
                      <a:pt x="1289999" y="312222"/>
                      <a:pt x="1328198" y="294311"/>
                    </a:cubicBezTo>
                    <a:cubicBezTo>
                      <a:pt x="1353482" y="282401"/>
                      <a:pt x="1385951" y="298493"/>
                      <a:pt x="1406687" y="311222"/>
                    </a:cubicBezTo>
                    <a:cubicBezTo>
                      <a:pt x="1470989" y="350498"/>
                      <a:pt x="1505368" y="422597"/>
                      <a:pt x="1516554" y="489876"/>
                    </a:cubicBezTo>
                    <a:cubicBezTo>
                      <a:pt x="1521284" y="518152"/>
                      <a:pt x="1522193" y="547245"/>
                      <a:pt x="1514008" y="575066"/>
                    </a:cubicBezTo>
                    <a:close/>
                    <a:moveTo>
                      <a:pt x="978678" y="100474"/>
                    </a:moveTo>
                    <a:cubicBezTo>
                      <a:pt x="967855" y="94927"/>
                      <a:pt x="956486" y="90200"/>
                      <a:pt x="944390" y="87199"/>
                    </a:cubicBezTo>
                    <a:cubicBezTo>
                      <a:pt x="934840" y="84836"/>
                      <a:pt x="924836" y="83472"/>
                      <a:pt x="914922" y="84017"/>
                    </a:cubicBezTo>
                    <a:cubicBezTo>
                      <a:pt x="830703" y="88200"/>
                      <a:pt x="888820" y="189573"/>
                      <a:pt x="912830" y="221122"/>
                    </a:cubicBezTo>
                    <a:cubicBezTo>
                      <a:pt x="932294" y="246579"/>
                      <a:pt x="954485" y="270763"/>
                      <a:pt x="978860" y="292584"/>
                    </a:cubicBezTo>
                    <a:cubicBezTo>
                      <a:pt x="1017604" y="327223"/>
                      <a:pt x="1064898" y="349953"/>
                      <a:pt x="1105917" y="381502"/>
                    </a:cubicBezTo>
                    <a:lnTo>
                      <a:pt x="1133020" y="385320"/>
                    </a:lnTo>
                    <a:cubicBezTo>
                      <a:pt x="1141114" y="382592"/>
                      <a:pt x="1143024" y="366409"/>
                      <a:pt x="1143570" y="360681"/>
                    </a:cubicBezTo>
                    <a:cubicBezTo>
                      <a:pt x="1146389" y="330678"/>
                      <a:pt x="1136385" y="299402"/>
                      <a:pt x="1125289" y="271400"/>
                    </a:cubicBezTo>
                    <a:cubicBezTo>
                      <a:pt x="1098095" y="203211"/>
                      <a:pt x="1050164" y="136750"/>
                      <a:pt x="978678" y="100474"/>
                    </a:cubicBezTo>
                    <a:close/>
                    <a:moveTo>
                      <a:pt x="719290" y="224304"/>
                    </a:moveTo>
                    <a:cubicBezTo>
                      <a:pt x="707375" y="194756"/>
                      <a:pt x="692277" y="165935"/>
                      <a:pt x="673542" y="139477"/>
                    </a:cubicBezTo>
                    <a:cubicBezTo>
                      <a:pt x="628977" y="76835"/>
                      <a:pt x="560673" y="27466"/>
                      <a:pt x="480820" y="6828"/>
                    </a:cubicBezTo>
                    <a:cubicBezTo>
                      <a:pt x="451625" y="-627"/>
                      <a:pt x="402603" y="-7719"/>
                      <a:pt x="381684" y="18738"/>
                    </a:cubicBezTo>
                    <a:cubicBezTo>
                      <a:pt x="352853" y="55014"/>
                      <a:pt x="396509" y="104292"/>
                      <a:pt x="422975" y="129749"/>
                    </a:cubicBezTo>
                    <a:cubicBezTo>
                      <a:pt x="474271" y="179027"/>
                      <a:pt x="540755" y="215394"/>
                      <a:pt x="611241" y="237851"/>
                    </a:cubicBezTo>
                    <a:cubicBezTo>
                      <a:pt x="649167" y="249943"/>
                      <a:pt x="693187" y="254580"/>
                      <a:pt x="729112" y="271218"/>
                    </a:cubicBezTo>
                    <a:lnTo>
                      <a:pt x="729840" y="271945"/>
                    </a:lnTo>
                    <a:cubicBezTo>
                      <a:pt x="729658" y="268399"/>
                      <a:pt x="731204" y="261580"/>
                      <a:pt x="730476" y="258035"/>
                    </a:cubicBezTo>
                    <a:cubicBezTo>
                      <a:pt x="727930" y="246579"/>
                      <a:pt x="723655" y="235305"/>
                      <a:pt x="719290" y="224304"/>
                    </a:cubicBezTo>
                    <a:close/>
                    <a:moveTo>
                      <a:pt x="309652" y="279673"/>
                    </a:moveTo>
                    <a:cubicBezTo>
                      <a:pt x="249353" y="219576"/>
                      <a:pt x="164315" y="164025"/>
                      <a:pt x="70000" y="168389"/>
                    </a:cubicBezTo>
                    <a:cubicBezTo>
                      <a:pt x="59995" y="168844"/>
                      <a:pt x="49900" y="170208"/>
                      <a:pt x="40259" y="172844"/>
                    </a:cubicBezTo>
                    <a:cubicBezTo>
                      <a:pt x="-40413" y="195665"/>
                      <a:pt x="18249" y="284401"/>
                      <a:pt x="59722" y="313677"/>
                    </a:cubicBezTo>
                    <a:cubicBezTo>
                      <a:pt x="149126" y="376501"/>
                      <a:pt x="393053" y="365045"/>
                      <a:pt x="389870" y="359499"/>
                    </a:cubicBezTo>
                    <a:cubicBezTo>
                      <a:pt x="377501" y="337588"/>
                      <a:pt x="327842" y="297766"/>
                      <a:pt x="309652" y="279673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6" name="Google Shape;736;p12"/>
              <p:cNvSpPr/>
              <p:nvPr/>
            </p:nvSpPr>
            <p:spPr>
              <a:xfrm rot="-5400000">
                <a:off x="7728139" y="2761320"/>
                <a:ext cx="299431" cy="719365"/>
              </a:xfrm>
              <a:custGeom>
                <a:avLst/>
                <a:gdLst/>
                <a:ahLst/>
                <a:cxnLst/>
                <a:rect l="l" t="t" r="r" b="b"/>
                <a:pathLst>
                  <a:path w="598861" h="1438731" extrusionOk="0">
                    <a:moveTo>
                      <a:pt x="179810" y="984527"/>
                    </a:moveTo>
                    <a:cubicBezTo>
                      <a:pt x="100229" y="933795"/>
                      <a:pt x="29743" y="865970"/>
                      <a:pt x="6005" y="790417"/>
                    </a:cubicBezTo>
                    <a:cubicBezTo>
                      <a:pt x="2367" y="778961"/>
                      <a:pt x="-88" y="767324"/>
                      <a:pt x="2" y="755868"/>
                    </a:cubicBezTo>
                    <a:cubicBezTo>
                      <a:pt x="94" y="746685"/>
                      <a:pt x="1640" y="737685"/>
                      <a:pt x="5550" y="729411"/>
                    </a:cubicBezTo>
                    <a:cubicBezTo>
                      <a:pt x="38474" y="659404"/>
                      <a:pt x="150979" y="749958"/>
                      <a:pt x="183994" y="783144"/>
                    </a:cubicBezTo>
                    <a:cubicBezTo>
                      <a:pt x="210733" y="810055"/>
                      <a:pt x="234744" y="838786"/>
                      <a:pt x="255116" y="868334"/>
                    </a:cubicBezTo>
                    <a:cubicBezTo>
                      <a:pt x="287494" y="915430"/>
                      <a:pt x="301410" y="964889"/>
                      <a:pt x="328876" y="1012621"/>
                    </a:cubicBezTo>
                    <a:lnTo>
                      <a:pt x="324966" y="1037260"/>
                    </a:lnTo>
                    <a:cubicBezTo>
                      <a:pt x="318781" y="1042988"/>
                      <a:pt x="297226" y="1038169"/>
                      <a:pt x="289586" y="1036260"/>
                    </a:cubicBezTo>
                    <a:cubicBezTo>
                      <a:pt x="249750" y="1026532"/>
                      <a:pt x="212370" y="1005348"/>
                      <a:pt x="179810" y="984527"/>
                    </a:cubicBezTo>
                    <a:close/>
                    <a:moveTo>
                      <a:pt x="251478" y="619491"/>
                    </a:moveTo>
                    <a:cubicBezTo>
                      <a:pt x="264302" y="627765"/>
                      <a:pt x="277490" y="635947"/>
                      <a:pt x="291587" y="642766"/>
                    </a:cubicBezTo>
                    <a:cubicBezTo>
                      <a:pt x="295862" y="644857"/>
                      <a:pt x="305411" y="646221"/>
                      <a:pt x="309868" y="647857"/>
                    </a:cubicBezTo>
                    <a:lnTo>
                      <a:pt x="309231" y="646948"/>
                    </a:lnTo>
                    <a:cubicBezTo>
                      <a:pt x="299227" y="609581"/>
                      <a:pt x="307594" y="570213"/>
                      <a:pt x="304411" y="533028"/>
                    </a:cubicBezTo>
                    <a:cubicBezTo>
                      <a:pt x="298408" y="463839"/>
                      <a:pt x="272943" y="392468"/>
                      <a:pt x="225740" y="328826"/>
                    </a:cubicBezTo>
                    <a:cubicBezTo>
                      <a:pt x="201456" y="296004"/>
                      <a:pt x="151798" y="238817"/>
                      <a:pt x="95227" y="248727"/>
                    </a:cubicBezTo>
                    <a:cubicBezTo>
                      <a:pt x="54118" y="255818"/>
                      <a:pt x="47205" y="300459"/>
                      <a:pt x="47478" y="328371"/>
                    </a:cubicBezTo>
                    <a:cubicBezTo>
                      <a:pt x="48024" y="404742"/>
                      <a:pt x="89679" y="482932"/>
                      <a:pt x="156436" y="546211"/>
                    </a:cubicBezTo>
                    <a:cubicBezTo>
                      <a:pt x="184630" y="572941"/>
                      <a:pt x="217099" y="597489"/>
                      <a:pt x="251478" y="619491"/>
                    </a:cubicBezTo>
                    <a:close/>
                    <a:moveTo>
                      <a:pt x="282674" y="1202367"/>
                    </a:moveTo>
                    <a:cubicBezTo>
                      <a:pt x="251388" y="1182274"/>
                      <a:pt x="178810" y="1141361"/>
                      <a:pt x="143066" y="1166636"/>
                    </a:cubicBezTo>
                    <a:cubicBezTo>
                      <a:pt x="119329" y="1183365"/>
                      <a:pt x="129606" y="1217551"/>
                      <a:pt x="139337" y="1240371"/>
                    </a:cubicBezTo>
                    <a:cubicBezTo>
                      <a:pt x="169260" y="1311105"/>
                      <a:pt x="251569" y="1369566"/>
                      <a:pt x="335061" y="1406297"/>
                    </a:cubicBezTo>
                    <a:cubicBezTo>
                      <a:pt x="370259" y="1421753"/>
                      <a:pt x="407639" y="1434391"/>
                      <a:pt x="446475" y="1438664"/>
                    </a:cubicBezTo>
                    <a:cubicBezTo>
                      <a:pt x="447293" y="1438755"/>
                      <a:pt x="488948" y="1439482"/>
                      <a:pt x="483309" y="1432936"/>
                    </a:cubicBezTo>
                    <a:lnTo>
                      <a:pt x="505228" y="1435845"/>
                    </a:lnTo>
                    <a:cubicBezTo>
                      <a:pt x="447475" y="1354655"/>
                      <a:pt x="377171" y="1263101"/>
                      <a:pt x="282674" y="1202367"/>
                    </a:cubicBezTo>
                    <a:close/>
                    <a:moveTo>
                      <a:pt x="583172" y="93802"/>
                    </a:moveTo>
                    <a:cubicBezTo>
                      <a:pt x="558888" y="46616"/>
                      <a:pt x="462936" y="-39211"/>
                      <a:pt x="406911" y="20249"/>
                    </a:cubicBezTo>
                    <a:cubicBezTo>
                      <a:pt x="400272" y="27341"/>
                      <a:pt x="395270" y="35433"/>
                      <a:pt x="391359" y="43797"/>
                    </a:cubicBezTo>
                    <a:cubicBezTo>
                      <a:pt x="354888" y="122350"/>
                      <a:pt x="399181" y="217269"/>
                      <a:pt x="457298" y="293004"/>
                    </a:cubicBezTo>
                    <a:cubicBezTo>
                      <a:pt x="474851" y="315824"/>
                      <a:pt x="510230" y="374285"/>
                      <a:pt x="534605" y="393650"/>
                    </a:cubicBezTo>
                    <a:cubicBezTo>
                      <a:pt x="540789" y="398560"/>
                      <a:pt x="635468" y="195449"/>
                      <a:pt x="583172" y="93802"/>
                    </a:cubicBezTo>
                    <a:close/>
                  </a:path>
                </a:pathLst>
              </a:custGeom>
              <a:solidFill>
                <a:srgbClr val="2CB892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" name="Google Shape;737;p12"/>
              <p:cNvSpPr/>
              <p:nvPr/>
            </p:nvSpPr>
            <p:spPr>
              <a:xfrm rot="-5400000">
                <a:off x="7846656" y="2632075"/>
                <a:ext cx="286392" cy="882663"/>
              </a:xfrm>
              <a:custGeom>
                <a:avLst/>
                <a:gdLst/>
                <a:ahLst/>
                <a:cxnLst/>
                <a:rect l="l" t="t" r="r" b="b"/>
                <a:pathLst>
                  <a:path w="572783" h="1765325" extrusionOk="0">
                    <a:moveTo>
                      <a:pt x="572073" y="275582"/>
                    </a:moveTo>
                    <a:cubicBezTo>
                      <a:pt x="574438" y="282583"/>
                      <a:pt x="570709" y="290129"/>
                      <a:pt x="563706" y="292584"/>
                    </a:cubicBezTo>
                    <a:cubicBezTo>
                      <a:pt x="525689" y="305767"/>
                      <a:pt x="486944" y="318041"/>
                      <a:pt x="451383" y="333770"/>
                    </a:cubicBezTo>
                    <a:cubicBezTo>
                      <a:pt x="427282" y="344407"/>
                      <a:pt x="404726" y="356681"/>
                      <a:pt x="384808" y="372046"/>
                    </a:cubicBezTo>
                    <a:cubicBezTo>
                      <a:pt x="251931" y="474693"/>
                      <a:pt x="210730" y="591977"/>
                      <a:pt x="214823" y="716717"/>
                    </a:cubicBezTo>
                    <a:cubicBezTo>
                      <a:pt x="218006" y="812818"/>
                      <a:pt x="247747" y="913100"/>
                      <a:pt x="283308" y="1014565"/>
                    </a:cubicBezTo>
                    <a:cubicBezTo>
                      <a:pt x="317869" y="1113302"/>
                      <a:pt x="357705" y="1213130"/>
                      <a:pt x="385808" y="1310504"/>
                    </a:cubicBezTo>
                    <a:cubicBezTo>
                      <a:pt x="403998" y="1373965"/>
                      <a:pt x="416458" y="1444881"/>
                      <a:pt x="414003" y="1512524"/>
                    </a:cubicBezTo>
                    <a:cubicBezTo>
                      <a:pt x="412366" y="1560347"/>
                      <a:pt x="403180" y="1606533"/>
                      <a:pt x="383717" y="1647356"/>
                    </a:cubicBezTo>
                    <a:cubicBezTo>
                      <a:pt x="375167" y="1665357"/>
                      <a:pt x="365527" y="1682450"/>
                      <a:pt x="353248" y="1698179"/>
                    </a:cubicBezTo>
                    <a:cubicBezTo>
                      <a:pt x="341425" y="1713362"/>
                      <a:pt x="327237" y="1727273"/>
                      <a:pt x="309320" y="1739456"/>
                    </a:cubicBezTo>
                    <a:cubicBezTo>
                      <a:pt x="302408" y="1744183"/>
                      <a:pt x="266846" y="1758730"/>
                      <a:pt x="252567" y="1763276"/>
                    </a:cubicBezTo>
                    <a:cubicBezTo>
                      <a:pt x="248747" y="1764549"/>
                      <a:pt x="245928" y="1765095"/>
                      <a:pt x="244654" y="1765276"/>
                    </a:cubicBezTo>
                    <a:cubicBezTo>
                      <a:pt x="239925" y="1765640"/>
                      <a:pt x="237015" y="1763913"/>
                      <a:pt x="235650" y="1762913"/>
                    </a:cubicBezTo>
                    <a:cubicBezTo>
                      <a:pt x="231194" y="1759730"/>
                      <a:pt x="229284" y="1755548"/>
                      <a:pt x="230375" y="1750093"/>
                    </a:cubicBezTo>
                    <a:cubicBezTo>
                      <a:pt x="230648" y="1748457"/>
                      <a:pt x="231285" y="1745002"/>
                      <a:pt x="235469" y="1741729"/>
                    </a:cubicBezTo>
                    <a:cubicBezTo>
                      <a:pt x="238015" y="1739819"/>
                      <a:pt x="240926" y="1738910"/>
                      <a:pt x="243836" y="1739001"/>
                    </a:cubicBezTo>
                    <a:lnTo>
                      <a:pt x="244473" y="1738819"/>
                    </a:lnTo>
                    <a:cubicBezTo>
                      <a:pt x="256842" y="1734637"/>
                      <a:pt x="288037" y="1721727"/>
                      <a:pt x="294131" y="1717453"/>
                    </a:cubicBezTo>
                    <a:cubicBezTo>
                      <a:pt x="309320" y="1706816"/>
                      <a:pt x="321325" y="1694633"/>
                      <a:pt x="331330" y="1681359"/>
                    </a:cubicBezTo>
                    <a:cubicBezTo>
                      <a:pt x="342062" y="1667085"/>
                      <a:pt x="350429" y="1651538"/>
                      <a:pt x="357887" y="1635354"/>
                    </a:cubicBezTo>
                    <a:cubicBezTo>
                      <a:pt x="375076" y="1597714"/>
                      <a:pt x="382625" y="1555346"/>
                      <a:pt x="383535" y="1511615"/>
                    </a:cubicBezTo>
                    <a:cubicBezTo>
                      <a:pt x="384444" y="1470702"/>
                      <a:pt x="379169" y="1428697"/>
                      <a:pt x="370802" y="1387966"/>
                    </a:cubicBezTo>
                    <a:cubicBezTo>
                      <a:pt x="367982" y="1388239"/>
                      <a:pt x="365163" y="1388330"/>
                      <a:pt x="362616" y="1386784"/>
                    </a:cubicBezTo>
                    <a:cubicBezTo>
                      <a:pt x="338696" y="1374056"/>
                      <a:pt x="310411" y="1359418"/>
                      <a:pt x="282489" y="1342325"/>
                    </a:cubicBezTo>
                    <a:cubicBezTo>
                      <a:pt x="273759" y="1336961"/>
                      <a:pt x="265209" y="1331324"/>
                      <a:pt x="256751" y="1325414"/>
                    </a:cubicBezTo>
                    <a:cubicBezTo>
                      <a:pt x="248292" y="1319414"/>
                      <a:pt x="240016" y="1313140"/>
                      <a:pt x="232104" y="1306685"/>
                    </a:cubicBezTo>
                    <a:cubicBezTo>
                      <a:pt x="201453" y="1281501"/>
                      <a:pt x="175715" y="1254407"/>
                      <a:pt x="161163" y="1228405"/>
                    </a:cubicBezTo>
                    <a:cubicBezTo>
                      <a:pt x="157434" y="1222313"/>
                      <a:pt x="159253" y="1214403"/>
                      <a:pt x="165256" y="1210676"/>
                    </a:cubicBezTo>
                    <a:cubicBezTo>
                      <a:pt x="171258" y="1206948"/>
                      <a:pt x="179171" y="1208766"/>
                      <a:pt x="182991" y="1214767"/>
                    </a:cubicBezTo>
                    <a:cubicBezTo>
                      <a:pt x="194723" y="1231769"/>
                      <a:pt x="213004" y="1247952"/>
                      <a:pt x="233922" y="1264226"/>
                    </a:cubicBezTo>
                    <a:cubicBezTo>
                      <a:pt x="244382" y="1272409"/>
                      <a:pt x="255659" y="1280319"/>
                      <a:pt x="267119" y="1288411"/>
                    </a:cubicBezTo>
                    <a:cubicBezTo>
                      <a:pt x="274668" y="1293684"/>
                      <a:pt x="282217" y="1298957"/>
                      <a:pt x="289766" y="1304230"/>
                    </a:cubicBezTo>
                    <a:cubicBezTo>
                      <a:pt x="301316" y="1312322"/>
                      <a:pt x="312776" y="1320323"/>
                      <a:pt x="324054" y="1328051"/>
                    </a:cubicBezTo>
                    <a:cubicBezTo>
                      <a:pt x="338060" y="1337688"/>
                      <a:pt x="350793" y="1346416"/>
                      <a:pt x="363435" y="1354963"/>
                    </a:cubicBezTo>
                    <a:cubicBezTo>
                      <a:pt x="360434" y="1343143"/>
                      <a:pt x="357432" y="1331324"/>
                      <a:pt x="353976" y="1319868"/>
                    </a:cubicBezTo>
                    <a:cubicBezTo>
                      <a:pt x="325145" y="1223313"/>
                      <a:pt x="284036" y="1124667"/>
                      <a:pt x="249293" y="1026566"/>
                    </a:cubicBezTo>
                    <a:cubicBezTo>
                      <a:pt x="245018" y="1014565"/>
                      <a:pt x="241289" y="1002564"/>
                      <a:pt x="237288" y="990654"/>
                    </a:cubicBezTo>
                    <a:cubicBezTo>
                      <a:pt x="233922" y="991199"/>
                      <a:pt x="230375" y="990563"/>
                      <a:pt x="227465" y="988563"/>
                    </a:cubicBezTo>
                    <a:cubicBezTo>
                      <a:pt x="205364" y="974470"/>
                      <a:pt x="184173" y="960560"/>
                      <a:pt x="163982" y="945831"/>
                    </a:cubicBezTo>
                    <a:cubicBezTo>
                      <a:pt x="150067" y="935739"/>
                      <a:pt x="136515" y="925283"/>
                      <a:pt x="123510" y="914373"/>
                    </a:cubicBezTo>
                    <a:cubicBezTo>
                      <a:pt x="112595" y="905100"/>
                      <a:pt x="102046" y="895462"/>
                      <a:pt x="91950" y="885370"/>
                    </a:cubicBezTo>
                    <a:cubicBezTo>
                      <a:pt x="81764" y="875369"/>
                      <a:pt x="72123" y="864823"/>
                      <a:pt x="62573" y="854004"/>
                    </a:cubicBezTo>
                    <a:cubicBezTo>
                      <a:pt x="55024" y="845275"/>
                      <a:pt x="47385" y="836547"/>
                      <a:pt x="40109" y="827637"/>
                    </a:cubicBezTo>
                    <a:cubicBezTo>
                      <a:pt x="32560" y="818545"/>
                      <a:pt x="25284" y="809454"/>
                      <a:pt x="18372" y="800089"/>
                    </a:cubicBezTo>
                    <a:lnTo>
                      <a:pt x="5275" y="781724"/>
                    </a:lnTo>
                    <a:cubicBezTo>
                      <a:pt x="4638" y="780724"/>
                      <a:pt x="4456" y="778542"/>
                      <a:pt x="4275" y="776450"/>
                    </a:cubicBezTo>
                    <a:lnTo>
                      <a:pt x="3911" y="776087"/>
                    </a:lnTo>
                    <a:cubicBezTo>
                      <a:pt x="3638" y="775814"/>
                      <a:pt x="3456" y="775632"/>
                      <a:pt x="3183" y="775359"/>
                    </a:cubicBezTo>
                    <a:lnTo>
                      <a:pt x="4184" y="775996"/>
                    </a:lnTo>
                    <a:cubicBezTo>
                      <a:pt x="3911" y="773359"/>
                      <a:pt x="3547" y="770995"/>
                      <a:pt x="1728" y="771268"/>
                    </a:cubicBezTo>
                    <a:cubicBezTo>
                      <a:pt x="1364" y="771359"/>
                      <a:pt x="1091" y="771450"/>
                      <a:pt x="910" y="771632"/>
                    </a:cubicBezTo>
                    <a:cubicBezTo>
                      <a:pt x="-909" y="766995"/>
                      <a:pt x="0" y="761631"/>
                      <a:pt x="3638" y="757903"/>
                    </a:cubicBezTo>
                    <a:cubicBezTo>
                      <a:pt x="5730" y="755630"/>
                      <a:pt x="8004" y="754812"/>
                      <a:pt x="9823" y="754175"/>
                    </a:cubicBezTo>
                    <a:cubicBezTo>
                      <a:pt x="13642" y="752903"/>
                      <a:pt x="17098" y="753812"/>
                      <a:pt x="20373" y="755721"/>
                    </a:cubicBezTo>
                    <a:cubicBezTo>
                      <a:pt x="22192" y="756721"/>
                      <a:pt x="23920" y="758539"/>
                      <a:pt x="25466" y="761267"/>
                    </a:cubicBezTo>
                    <a:cubicBezTo>
                      <a:pt x="26011" y="762176"/>
                      <a:pt x="26921" y="765086"/>
                      <a:pt x="27376" y="766904"/>
                    </a:cubicBezTo>
                    <a:lnTo>
                      <a:pt x="40563" y="782087"/>
                    </a:lnTo>
                    <a:cubicBezTo>
                      <a:pt x="46384" y="788815"/>
                      <a:pt x="52569" y="795270"/>
                      <a:pt x="58753" y="801817"/>
                    </a:cubicBezTo>
                    <a:cubicBezTo>
                      <a:pt x="68030" y="811636"/>
                      <a:pt x="77580" y="821273"/>
                      <a:pt x="87311" y="831001"/>
                    </a:cubicBezTo>
                    <a:cubicBezTo>
                      <a:pt x="101682" y="845821"/>
                      <a:pt x="116779" y="859550"/>
                      <a:pt x="131968" y="873278"/>
                    </a:cubicBezTo>
                    <a:cubicBezTo>
                      <a:pt x="142063" y="882461"/>
                      <a:pt x="152250" y="891644"/>
                      <a:pt x="162618" y="900736"/>
                    </a:cubicBezTo>
                    <a:cubicBezTo>
                      <a:pt x="182081" y="917737"/>
                      <a:pt x="202999" y="934466"/>
                      <a:pt x="224100" y="951104"/>
                    </a:cubicBezTo>
                    <a:cubicBezTo>
                      <a:pt x="199362" y="871733"/>
                      <a:pt x="181444" y="793361"/>
                      <a:pt x="179534" y="717717"/>
                    </a:cubicBezTo>
                    <a:cubicBezTo>
                      <a:pt x="178534" y="680350"/>
                      <a:pt x="181899" y="643710"/>
                      <a:pt x="189630" y="607888"/>
                    </a:cubicBezTo>
                    <a:cubicBezTo>
                      <a:pt x="189175" y="607615"/>
                      <a:pt x="188721" y="607615"/>
                      <a:pt x="188357" y="607252"/>
                    </a:cubicBezTo>
                    <a:cubicBezTo>
                      <a:pt x="186538" y="605797"/>
                      <a:pt x="183446" y="600251"/>
                      <a:pt x="182445" y="598524"/>
                    </a:cubicBezTo>
                    <a:lnTo>
                      <a:pt x="170349" y="582886"/>
                    </a:lnTo>
                    <a:lnTo>
                      <a:pt x="135151" y="533153"/>
                    </a:lnTo>
                    <a:cubicBezTo>
                      <a:pt x="120235" y="510424"/>
                      <a:pt x="106047" y="487967"/>
                      <a:pt x="93769" y="464965"/>
                    </a:cubicBezTo>
                    <a:cubicBezTo>
                      <a:pt x="85220" y="449054"/>
                      <a:pt x="77489" y="432962"/>
                      <a:pt x="70759" y="416687"/>
                    </a:cubicBezTo>
                    <a:cubicBezTo>
                      <a:pt x="53205" y="374501"/>
                      <a:pt x="41382" y="331497"/>
                      <a:pt x="35016" y="287311"/>
                    </a:cubicBezTo>
                    <a:cubicBezTo>
                      <a:pt x="33651" y="279946"/>
                      <a:pt x="38563" y="273036"/>
                      <a:pt x="45839" y="271764"/>
                    </a:cubicBezTo>
                    <a:cubicBezTo>
                      <a:pt x="53114" y="270400"/>
                      <a:pt x="60118" y="275309"/>
                      <a:pt x="61391" y="282583"/>
                    </a:cubicBezTo>
                    <a:cubicBezTo>
                      <a:pt x="68576" y="315677"/>
                      <a:pt x="79672" y="347498"/>
                      <a:pt x="93041" y="379047"/>
                    </a:cubicBezTo>
                    <a:cubicBezTo>
                      <a:pt x="100863" y="397594"/>
                      <a:pt x="109685" y="415960"/>
                      <a:pt x="118871" y="434507"/>
                    </a:cubicBezTo>
                    <a:cubicBezTo>
                      <a:pt x="132241" y="461510"/>
                      <a:pt x="146520" y="488785"/>
                      <a:pt x="162709" y="516061"/>
                    </a:cubicBezTo>
                    <a:lnTo>
                      <a:pt x="193359" y="566884"/>
                    </a:lnTo>
                    <a:lnTo>
                      <a:pt x="198088" y="574157"/>
                    </a:lnTo>
                    <a:cubicBezTo>
                      <a:pt x="222918" y="493422"/>
                      <a:pt x="274759" y="417233"/>
                      <a:pt x="366618" y="348135"/>
                    </a:cubicBezTo>
                    <a:cubicBezTo>
                      <a:pt x="382807" y="335952"/>
                      <a:pt x="401998" y="327042"/>
                      <a:pt x="420915" y="317950"/>
                    </a:cubicBezTo>
                    <a:cubicBezTo>
                      <a:pt x="418459" y="314768"/>
                      <a:pt x="415367" y="311495"/>
                      <a:pt x="415003" y="310858"/>
                    </a:cubicBezTo>
                    <a:cubicBezTo>
                      <a:pt x="409819" y="300767"/>
                      <a:pt x="405181" y="290766"/>
                      <a:pt x="400906" y="280583"/>
                    </a:cubicBezTo>
                    <a:cubicBezTo>
                      <a:pt x="396541" y="270218"/>
                      <a:pt x="392630" y="259853"/>
                      <a:pt x="389083" y="249398"/>
                    </a:cubicBezTo>
                    <a:cubicBezTo>
                      <a:pt x="381534" y="226214"/>
                      <a:pt x="374804" y="203211"/>
                      <a:pt x="369892" y="180027"/>
                    </a:cubicBezTo>
                    <a:cubicBezTo>
                      <a:pt x="366527" y="164298"/>
                      <a:pt x="363889" y="148570"/>
                      <a:pt x="361889" y="132841"/>
                    </a:cubicBezTo>
                    <a:cubicBezTo>
                      <a:pt x="356977" y="92837"/>
                      <a:pt x="355886" y="53105"/>
                      <a:pt x="356068" y="13829"/>
                    </a:cubicBezTo>
                    <a:cubicBezTo>
                      <a:pt x="355795" y="6464"/>
                      <a:pt x="361616" y="282"/>
                      <a:pt x="368983" y="9"/>
                    </a:cubicBezTo>
                    <a:cubicBezTo>
                      <a:pt x="376441" y="-264"/>
                      <a:pt x="382625" y="5555"/>
                      <a:pt x="382807" y="12920"/>
                    </a:cubicBezTo>
                    <a:cubicBezTo>
                      <a:pt x="385536" y="51014"/>
                      <a:pt x="390538" y="89109"/>
                      <a:pt x="397086" y="127658"/>
                    </a:cubicBezTo>
                    <a:cubicBezTo>
                      <a:pt x="399633" y="142660"/>
                      <a:pt x="402361" y="157661"/>
                      <a:pt x="405272" y="172845"/>
                    </a:cubicBezTo>
                    <a:cubicBezTo>
                      <a:pt x="409637" y="195029"/>
                      <a:pt x="414185" y="217485"/>
                      <a:pt x="420369" y="240033"/>
                    </a:cubicBezTo>
                    <a:cubicBezTo>
                      <a:pt x="422916" y="250034"/>
                      <a:pt x="425826" y="260035"/>
                      <a:pt x="429100" y="270036"/>
                    </a:cubicBezTo>
                    <a:cubicBezTo>
                      <a:pt x="432375" y="279764"/>
                      <a:pt x="435831" y="289493"/>
                      <a:pt x="439924" y="299312"/>
                    </a:cubicBezTo>
                    <a:cubicBezTo>
                      <a:pt x="440196" y="299948"/>
                      <a:pt x="441742" y="302949"/>
                      <a:pt x="443289" y="306040"/>
                    </a:cubicBezTo>
                    <a:cubicBezTo>
                      <a:pt x="478941" y="291220"/>
                      <a:pt x="517231" y="279674"/>
                      <a:pt x="555066" y="267127"/>
                    </a:cubicBezTo>
                    <a:cubicBezTo>
                      <a:pt x="562069" y="264763"/>
                      <a:pt x="569709" y="268581"/>
                      <a:pt x="572073" y="275582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" name="Google Shape;738;p12"/>
              <p:cNvSpPr/>
              <p:nvPr/>
            </p:nvSpPr>
            <p:spPr>
              <a:xfrm rot="-5400000">
                <a:off x="8130764" y="2423836"/>
                <a:ext cx="332204" cy="638936"/>
              </a:xfrm>
              <a:custGeom>
                <a:avLst/>
                <a:gdLst/>
                <a:ahLst/>
                <a:cxnLst/>
                <a:rect l="l" t="t" r="r" b="b"/>
                <a:pathLst>
                  <a:path w="664407" h="1277872" extrusionOk="0">
                    <a:moveTo>
                      <a:pt x="638987" y="1276194"/>
                    </a:moveTo>
                    <a:cubicBezTo>
                      <a:pt x="632802" y="1279740"/>
                      <a:pt x="624980" y="1277467"/>
                      <a:pt x="621524" y="1271284"/>
                    </a:cubicBezTo>
                    <a:cubicBezTo>
                      <a:pt x="618068" y="1265102"/>
                      <a:pt x="620251" y="1257283"/>
                      <a:pt x="626435" y="1253828"/>
                    </a:cubicBezTo>
                    <a:cubicBezTo>
                      <a:pt x="632256" y="1250464"/>
                      <a:pt x="634075" y="1242281"/>
                      <a:pt x="635621" y="1233644"/>
                    </a:cubicBezTo>
                    <a:cubicBezTo>
                      <a:pt x="638895" y="1215824"/>
                      <a:pt x="637531" y="1195004"/>
                      <a:pt x="637349" y="1185276"/>
                    </a:cubicBezTo>
                    <a:cubicBezTo>
                      <a:pt x="636985" y="1148454"/>
                      <a:pt x="635075" y="1111632"/>
                      <a:pt x="631619" y="1074992"/>
                    </a:cubicBezTo>
                    <a:cubicBezTo>
                      <a:pt x="628163" y="1038443"/>
                      <a:pt x="623070" y="1001984"/>
                      <a:pt x="616249" y="965799"/>
                    </a:cubicBezTo>
                    <a:cubicBezTo>
                      <a:pt x="600515" y="882609"/>
                      <a:pt x="573594" y="806510"/>
                      <a:pt x="532484" y="737595"/>
                    </a:cubicBezTo>
                    <a:cubicBezTo>
                      <a:pt x="492739" y="670952"/>
                      <a:pt x="439534" y="611036"/>
                      <a:pt x="370230" y="558122"/>
                    </a:cubicBezTo>
                    <a:cubicBezTo>
                      <a:pt x="307566" y="509935"/>
                      <a:pt x="245356" y="467477"/>
                      <a:pt x="187512" y="419290"/>
                    </a:cubicBezTo>
                    <a:cubicBezTo>
                      <a:pt x="148222" y="386559"/>
                      <a:pt x="111024" y="351192"/>
                      <a:pt x="76917" y="309915"/>
                    </a:cubicBezTo>
                    <a:cubicBezTo>
                      <a:pt x="52998" y="281003"/>
                      <a:pt x="29351" y="247455"/>
                      <a:pt x="14890" y="211815"/>
                    </a:cubicBezTo>
                    <a:cubicBezTo>
                      <a:pt x="4521" y="186085"/>
                      <a:pt x="-1299" y="159173"/>
                      <a:pt x="247" y="131989"/>
                    </a:cubicBezTo>
                    <a:cubicBezTo>
                      <a:pt x="3794" y="73164"/>
                      <a:pt x="38537" y="26614"/>
                      <a:pt x="83648" y="8431"/>
                    </a:cubicBezTo>
                    <a:cubicBezTo>
                      <a:pt x="126940" y="-8935"/>
                      <a:pt x="180509" y="-1297"/>
                      <a:pt x="225802" y="48526"/>
                    </a:cubicBezTo>
                    <a:cubicBezTo>
                      <a:pt x="231805" y="55072"/>
                      <a:pt x="236989" y="61982"/>
                      <a:pt x="241354" y="69255"/>
                    </a:cubicBezTo>
                    <a:cubicBezTo>
                      <a:pt x="245902" y="76801"/>
                      <a:pt x="249631" y="84711"/>
                      <a:pt x="252450" y="93167"/>
                    </a:cubicBezTo>
                    <a:cubicBezTo>
                      <a:pt x="255451" y="102258"/>
                      <a:pt x="257907" y="111987"/>
                      <a:pt x="258635" y="121624"/>
                    </a:cubicBezTo>
                    <a:cubicBezTo>
                      <a:pt x="259180" y="128806"/>
                      <a:pt x="258999" y="135898"/>
                      <a:pt x="257544" y="142808"/>
                    </a:cubicBezTo>
                    <a:cubicBezTo>
                      <a:pt x="255997" y="150536"/>
                      <a:pt x="253815" y="157446"/>
                      <a:pt x="250540" y="163992"/>
                    </a:cubicBezTo>
                    <a:cubicBezTo>
                      <a:pt x="247266" y="170629"/>
                      <a:pt x="242809" y="176720"/>
                      <a:pt x="236625" y="182721"/>
                    </a:cubicBezTo>
                    <a:cubicBezTo>
                      <a:pt x="211705" y="206814"/>
                      <a:pt x="169959" y="202541"/>
                      <a:pt x="144220" y="187449"/>
                    </a:cubicBezTo>
                    <a:cubicBezTo>
                      <a:pt x="126758" y="177175"/>
                      <a:pt x="117481" y="161992"/>
                      <a:pt x="119209" y="149354"/>
                    </a:cubicBezTo>
                    <a:cubicBezTo>
                      <a:pt x="120391" y="140353"/>
                      <a:pt x="126303" y="130625"/>
                      <a:pt x="141492" y="123988"/>
                    </a:cubicBezTo>
                    <a:cubicBezTo>
                      <a:pt x="148222" y="120897"/>
                      <a:pt x="156135" y="123897"/>
                      <a:pt x="159227" y="130716"/>
                    </a:cubicBezTo>
                    <a:cubicBezTo>
                      <a:pt x="162228" y="137444"/>
                      <a:pt x="159227" y="145354"/>
                      <a:pt x="152496" y="148445"/>
                    </a:cubicBezTo>
                    <a:cubicBezTo>
                      <a:pt x="149404" y="149809"/>
                      <a:pt x="147131" y="151081"/>
                      <a:pt x="146130" y="152900"/>
                    </a:cubicBezTo>
                    <a:cubicBezTo>
                      <a:pt x="145766" y="153536"/>
                      <a:pt x="146767" y="153900"/>
                      <a:pt x="147131" y="154536"/>
                    </a:cubicBezTo>
                    <a:cubicBezTo>
                      <a:pt x="147858" y="155627"/>
                      <a:pt x="148859" y="156627"/>
                      <a:pt x="149859" y="157628"/>
                    </a:cubicBezTo>
                    <a:cubicBezTo>
                      <a:pt x="156407" y="163810"/>
                      <a:pt x="167231" y="168720"/>
                      <a:pt x="178872" y="170811"/>
                    </a:cubicBezTo>
                    <a:cubicBezTo>
                      <a:pt x="192060" y="173175"/>
                      <a:pt x="206612" y="171902"/>
                      <a:pt x="216434" y="162083"/>
                    </a:cubicBezTo>
                    <a:cubicBezTo>
                      <a:pt x="219981" y="158537"/>
                      <a:pt x="222528" y="154991"/>
                      <a:pt x="224438" y="151081"/>
                    </a:cubicBezTo>
                    <a:cubicBezTo>
                      <a:pt x="226530" y="146808"/>
                      <a:pt x="227712" y="142171"/>
                      <a:pt x="228712" y="137080"/>
                    </a:cubicBezTo>
                    <a:cubicBezTo>
                      <a:pt x="229713" y="131807"/>
                      <a:pt x="229531" y="126261"/>
                      <a:pt x="228712" y="120806"/>
                    </a:cubicBezTo>
                    <a:cubicBezTo>
                      <a:pt x="227803" y="114623"/>
                      <a:pt x="226075" y="108623"/>
                      <a:pt x="224074" y="102895"/>
                    </a:cubicBezTo>
                    <a:cubicBezTo>
                      <a:pt x="221891" y="96621"/>
                      <a:pt x="218981" y="90712"/>
                      <a:pt x="215525" y="85166"/>
                    </a:cubicBezTo>
                    <a:cubicBezTo>
                      <a:pt x="212069" y="79529"/>
                      <a:pt x="207885" y="74346"/>
                      <a:pt x="203247" y="69255"/>
                    </a:cubicBezTo>
                    <a:cubicBezTo>
                      <a:pt x="168504" y="32160"/>
                      <a:pt x="128486" y="24978"/>
                      <a:pt x="95926" y="38525"/>
                    </a:cubicBezTo>
                    <a:cubicBezTo>
                      <a:pt x="61729" y="52708"/>
                      <a:pt x="36445" y="88984"/>
                      <a:pt x="34262" y="133807"/>
                    </a:cubicBezTo>
                    <a:cubicBezTo>
                      <a:pt x="33262" y="155991"/>
                      <a:pt x="38446" y="177720"/>
                      <a:pt x="47086" y="198541"/>
                    </a:cubicBezTo>
                    <a:cubicBezTo>
                      <a:pt x="60547" y="230817"/>
                      <a:pt x="82374" y="261001"/>
                      <a:pt x="104293" y="287186"/>
                    </a:cubicBezTo>
                    <a:cubicBezTo>
                      <a:pt x="137126" y="326463"/>
                      <a:pt x="173142" y="360102"/>
                      <a:pt x="210795" y="391469"/>
                    </a:cubicBezTo>
                    <a:cubicBezTo>
                      <a:pt x="268276" y="439292"/>
                      <a:pt x="329848" y="481933"/>
                      <a:pt x="391967" y="530028"/>
                    </a:cubicBezTo>
                    <a:cubicBezTo>
                      <a:pt x="464454" y="586488"/>
                      <a:pt x="519933" y="650131"/>
                      <a:pt x="561042" y="720775"/>
                    </a:cubicBezTo>
                    <a:cubicBezTo>
                      <a:pt x="603243" y="793236"/>
                      <a:pt x="630437" y="873153"/>
                      <a:pt x="645898" y="960435"/>
                    </a:cubicBezTo>
                    <a:cubicBezTo>
                      <a:pt x="652356" y="997621"/>
                      <a:pt x="657085" y="1034988"/>
                      <a:pt x="660087" y="1072446"/>
                    </a:cubicBezTo>
                    <a:cubicBezTo>
                      <a:pt x="663088" y="1109995"/>
                      <a:pt x="664452" y="1147545"/>
                      <a:pt x="664361" y="1185185"/>
                    </a:cubicBezTo>
                    <a:cubicBezTo>
                      <a:pt x="664271" y="1197640"/>
                      <a:pt x="665544" y="1226825"/>
                      <a:pt x="659086" y="1248100"/>
                    </a:cubicBezTo>
                    <a:cubicBezTo>
                      <a:pt x="655175" y="1260829"/>
                      <a:pt x="648445" y="1271012"/>
                      <a:pt x="638987" y="1276194"/>
                    </a:cubicBezTo>
                    <a:lnTo>
                      <a:pt x="638987" y="1276194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9" name="Google Shape;739;p12"/>
              <p:cNvSpPr/>
              <p:nvPr/>
            </p:nvSpPr>
            <p:spPr>
              <a:xfrm rot="-5400000">
                <a:off x="7856820" y="2781212"/>
                <a:ext cx="178488" cy="314122"/>
              </a:xfrm>
              <a:custGeom>
                <a:avLst/>
                <a:gdLst/>
                <a:ahLst/>
                <a:cxnLst/>
                <a:rect l="l" t="t" r="r" b="b"/>
                <a:pathLst>
                  <a:path w="356977" h="628244" extrusionOk="0">
                    <a:moveTo>
                      <a:pt x="356977" y="39913"/>
                    </a:moveTo>
                    <a:cubicBezTo>
                      <a:pt x="356977" y="61915"/>
                      <a:pt x="336696" y="79735"/>
                      <a:pt x="311775" y="79735"/>
                    </a:cubicBezTo>
                    <a:cubicBezTo>
                      <a:pt x="286764" y="79735"/>
                      <a:pt x="266483" y="61915"/>
                      <a:pt x="266483" y="39913"/>
                    </a:cubicBezTo>
                    <a:cubicBezTo>
                      <a:pt x="266483" y="17911"/>
                      <a:pt x="286764" y="0"/>
                      <a:pt x="311775" y="0"/>
                    </a:cubicBezTo>
                    <a:cubicBezTo>
                      <a:pt x="336696" y="0"/>
                      <a:pt x="356977" y="17911"/>
                      <a:pt x="356977" y="39913"/>
                    </a:cubicBezTo>
                    <a:close/>
                    <a:moveTo>
                      <a:pt x="100954" y="189746"/>
                    </a:moveTo>
                    <a:cubicBezTo>
                      <a:pt x="125874" y="189746"/>
                      <a:pt x="146156" y="171835"/>
                      <a:pt x="146156" y="149833"/>
                    </a:cubicBezTo>
                    <a:cubicBezTo>
                      <a:pt x="146156" y="127922"/>
                      <a:pt x="125874" y="110011"/>
                      <a:pt x="100954" y="110011"/>
                    </a:cubicBezTo>
                    <a:cubicBezTo>
                      <a:pt x="75943" y="110011"/>
                      <a:pt x="55661" y="127922"/>
                      <a:pt x="55661" y="149833"/>
                    </a:cubicBezTo>
                    <a:cubicBezTo>
                      <a:pt x="55661" y="171835"/>
                      <a:pt x="75943" y="189746"/>
                      <a:pt x="100954" y="189746"/>
                    </a:cubicBezTo>
                    <a:close/>
                    <a:moveTo>
                      <a:pt x="90404" y="358490"/>
                    </a:moveTo>
                    <a:cubicBezTo>
                      <a:pt x="90404" y="336488"/>
                      <a:pt x="70213" y="318668"/>
                      <a:pt x="45202" y="318668"/>
                    </a:cubicBezTo>
                    <a:cubicBezTo>
                      <a:pt x="20282" y="318668"/>
                      <a:pt x="0" y="336488"/>
                      <a:pt x="0" y="358490"/>
                    </a:cubicBezTo>
                    <a:cubicBezTo>
                      <a:pt x="0" y="380492"/>
                      <a:pt x="20282" y="398312"/>
                      <a:pt x="45202" y="398312"/>
                    </a:cubicBezTo>
                    <a:cubicBezTo>
                      <a:pt x="70213" y="398312"/>
                      <a:pt x="90404" y="380492"/>
                      <a:pt x="90404" y="358490"/>
                    </a:cubicBezTo>
                    <a:close/>
                    <a:moveTo>
                      <a:pt x="102773" y="548509"/>
                    </a:moveTo>
                    <a:cubicBezTo>
                      <a:pt x="77762" y="548509"/>
                      <a:pt x="57571" y="566420"/>
                      <a:pt x="57571" y="588422"/>
                    </a:cubicBezTo>
                    <a:cubicBezTo>
                      <a:pt x="57571" y="610334"/>
                      <a:pt x="77762" y="628245"/>
                      <a:pt x="102773" y="628245"/>
                    </a:cubicBezTo>
                    <a:cubicBezTo>
                      <a:pt x="127693" y="628245"/>
                      <a:pt x="147975" y="610334"/>
                      <a:pt x="147975" y="588422"/>
                    </a:cubicBezTo>
                    <a:cubicBezTo>
                      <a:pt x="147975" y="566420"/>
                      <a:pt x="127693" y="548509"/>
                      <a:pt x="102773" y="548509"/>
                    </a:cubicBezTo>
                    <a:close/>
                  </a:path>
                </a:pathLst>
              </a:custGeom>
              <a:solidFill>
                <a:srgbClr val="1C3B3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" name="Google Shape;740;p12"/>
              <p:cNvSpPr/>
              <p:nvPr/>
            </p:nvSpPr>
            <p:spPr>
              <a:xfrm rot="-5400000">
                <a:off x="8735879" y="3106355"/>
                <a:ext cx="258615" cy="278168"/>
              </a:xfrm>
              <a:custGeom>
                <a:avLst/>
                <a:gdLst/>
                <a:ahLst/>
                <a:cxnLst/>
                <a:rect l="l" t="t" r="r" b="b"/>
                <a:pathLst>
                  <a:path w="517230" h="556335" extrusionOk="0">
                    <a:moveTo>
                      <a:pt x="501190" y="535678"/>
                    </a:moveTo>
                    <a:cubicBezTo>
                      <a:pt x="504010" y="534314"/>
                      <a:pt x="507466" y="534314"/>
                      <a:pt x="510467" y="535859"/>
                    </a:cubicBezTo>
                    <a:cubicBezTo>
                      <a:pt x="517652" y="539587"/>
                      <a:pt x="517288" y="545315"/>
                      <a:pt x="517197" y="546497"/>
                    </a:cubicBezTo>
                    <a:cubicBezTo>
                      <a:pt x="517107" y="548770"/>
                      <a:pt x="514560" y="557407"/>
                      <a:pt x="504465" y="556225"/>
                    </a:cubicBezTo>
                    <a:cubicBezTo>
                      <a:pt x="500281" y="555679"/>
                      <a:pt x="485001" y="551224"/>
                      <a:pt x="478908" y="549315"/>
                    </a:cubicBezTo>
                    <a:lnTo>
                      <a:pt x="430613" y="533587"/>
                    </a:lnTo>
                    <a:cubicBezTo>
                      <a:pt x="407512" y="525586"/>
                      <a:pt x="385229" y="516312"/>
                      <a:pt x="363402" y="506129"/>
                    </a:cubicBezTo>
                    <a:cubicBezTo>
                      <a:pt x="341574" y="495946"/>
                      <a:pt x="320200" y="484763"/>
                      <a:pt x="299100" y="473217"/>
                    </a:cubicBezTo>
                    <a:cubicBezTo>
                      <a:pt x="228978" y="434667"/>
                      <a:pt x="148942" y="382753"/>
                      <a:pt x="89552" y="319565"/>
                    </a:cubicBezTo>
                    <a:cubicBezTo>
                      <a:pt x="46533" y="273651"/>
                      <a:pt x="14337" y="221828"/>
                      <a:pt x="3150" y="165368"/>
                    </a:cubicBezTo>
                    <a:cubicBezTo>
                      <a:pt x="-852" y="144820"/>
                      <a:pt x="-1307" y="120636"/>
                      <a:pt x="3332" y="97725"/>
                    </a:cubicBezTo>
                    <a:cubicBezTo>
                      <a:pt x="8243" y="74177"/>
                      <a:pt x="18430" y="51902"/>
                      <a:pt x="35346" y="35628"/>
                    </a:cubicBezTo>
                    <a:cubicBezTo>
                      <a:pt x="63631" y="8352"/>
                      <a:pt x="103104" y="-3104"/>
                      <a:pt x="140575" y="715"/>
                    </a:cubicBezTo>
                    <a:cubicBezTo>
                      <a:pt x="179229" y="4533"/>
                      <a:pt x="215427" y="24354"/>
                      <a:pt x="234981" y="58266"/>
                    </a:cubicBezTo>
                    <a:cubicBezTo>
                      <a:pt x="244167" y="74359"/>
                      <a:pt x="249896" y="92815"/>
                      <a:pt x="250169" y="110908"/>
                    </a:cubicBezTo>
                    <a:cubicBezTo>
                      <a:pt x="250442" y="129819"/>
                      <a:pt x="245076" y="148548"/>
                      <a:pt x="231979" y="164277"/>
                    </a:cubicBezTo>
                    <a:cubicBezTo>
                      <a:pt x="223066" y="174914"/>
                      <a:pt x="199783" y="186461"/>
                      <a:pt x="177773" y="188643"/>
                    </a:cubicBezTo>
                    <a:cubicBezTo>
                      <a:pt x="161039" y="190370"/>
                      <a:pt x="145395" y="186733"/>
                      <a:pt x="136391" y="176369"/>
                    </a:cubicBezTo>
                    <a:cubicBezTo>
                      <a:pt x="132480" y="171914"/>
                      <a:pt x="132844" y="165186"/>
                      <a:pt x="137210" y="161185"/>
                    </a:cubicBezTo>
                    <a:cubicBezTo>
                      <a:pt x="141666" y="157276"/>
                      <a:pt x="148488" y="157640"/>
                      <a:pt x="152398" y="162095"/>
                    </a:cubicBezTo>
                    <a:cubicBezTo>
                      <a:pt x="158856" y="169095"/>
                      <a:pt x="171043" y="168004"/>
                      <a:pt x="182685" y="165368"/>
                    </a:cubicBezTo>
                    <a:cubicBezTo>
                      <a:pt x="195872" y="162277"/>
                      <a:pt x="208787" y="156094"/>
                      <a:pt x="213971" y="149639"/>
                    </a:cubicBezTo>
                    <a:cubicBezTo>
                      <a:pt x="223066" y="138274"/>
                      <a:pt x="226522" y="124909"/>
                      <a:pt x="226068" y="111544"/>
                    </a:cubicBezTo>
                    <a:cubicBezTo>
                      <a:pt x="225613" y="97452"/>
                      <a:pt x="220793" y="83269"/>
                      <a:pt x="213426" y="70904"/>
                    </a:cubicBezTo>
                    <a:cubicBezTo>
                      <a:pt x="197600" y="44538"/>
                      <a:pt x="168587" y="29900"/>
                      <a:pt x="138119" y="27263"/>
                    </a:cubicBezTo>
                    <a:cubicBezTo>
                      <a:pt x="108379" y="24717"/>
                      <a:pt x="77092" y="33809"/>
                      <a:pt x="54900" y="55720"/>
                    </a:cubicBezTo>
                    <a:cubicBezTo>
                      <a:pt x="42258" y="68176"/>
                      <a:pt x="34982" y="85360"/>
                      <a:pt x="31435" y="103362"/>
                    </a:cubicBezTo>
                    <a:cubicBezTo>
                      <a:pt x="27706" y="122545"/>
                      <a:pt x="28161" y="142638"/>
                      <a:pt x="31526" y="159731"/>
                    </a:cubicBezTo>
                    <a:cubicBezTo>
                      <a:pt x="41622" y="211191"/>
                      <a:pt x="71362" y="258104"/>
                      <a:pt x="110289" y="300290"/>
                    </a:cubicBezTo>
                    <a:cubicBezTo>
                      <a:pt x="167223" y="362024"/>
                      <a:pt x="243803" y="413392"/>
                      <a:pt x="311106" y="451669"/>
                    </a:cubicBezTo>
                    <a:cubicBezTo>
                      <a:pt x="331569" y="463398"/>
                      <a:pt x="352306" y="474580"/>
                      <a:pt x="373497" y="484945"/>
                    </a:cubicBezTo>
                    <a:cubicBezTo>
                      <a:pt x="394416" y="495219"/>
                      <a:pt x="415880" y="504584"/>
                      <a:pt x="438071" y="512766"/>
                    </a:cubicBezTo>
                    <a:lnTo>
                      <a:pt x="485365" y="529313"/>
                    </a:lnTo>
                    <a:cubicBezTo>
                      <a:pt x="488548" y="530404"/>
                      <a:pt x="495915" y="533950"/>
                      <a:pt x="501190" y="535678"/>
                    </a:cubicBezTo>
                    <a:lnTo>
                      <a:pt x="501190" y="535678"/>
                    </a:lnTo>
                    <a:close/>
                    <a:moveTo>
                      <a:pt x="503100" y="536223"/>
                    </a:moveTo>
                    <a:cubicBezTo>
                      <a:pt x="505465" y="536859"/>
                      <a:pt x="507102" y="536859"/>
                      <a:pt x="507284" y="535768"/>
                    </a:cubicBezTo>
                    <a:cubicBezTo>
                      <a:pt x="507557" y="533677"/>
                      <a:pt x="504646" y="535314"/>
                      <a:pt x="503100" y="536223"/>
                    </a:cubicBezTo>
                    <a:lnTo>
                      <a:pt x="503100" y="536223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12"/>
              <p:cNvSpPr/>
              <p:nvPr/>
            </p:nvSpPr>
            <p:spPr>
              <a:xfrm rot="-5400000">
                <a:off x="8049101" y="3501905"/>
                <a:ext cx="945195" cy="378907"/>
              </a:xfrm>
              <a:custGeom>
                <a:avLst/>
                <a:gdLst/>
                <a:ahLst/>
                <a:cxnLst/>
                <a:rect l="l" t="t" r="r" b="b"/>
                <a:pathLst>
                  <a:path w="1890390" h="757814" extrusionOk="0">
                    <a:moveTo>
                      <a:pt x="1890161" y="533405"/>
                    </a:moveTo>
                    <a:cubicBezTo>
                      <a:pt x="1890525" y="535314"/>
                      <a:pt x="1890798" y="538769"/>
                      <a:pt x="1888161" y="542951"/>
                    </a:cubicBezTo>
                    <a:cubicBezTo>
                      <a:pt x="1887524" y="543951"/>
                      <a:pt x="1885705" y="546042"/>
                      <a:pt x="1882703" y="548770"/>
                    </a:cubicBezTo>
                    <a:cubicBezTo>
                      <a:pt x="1873063" y="557498"/>
                      <a:pt x="1846233" y="578045"/>
                      <a:pt x="1838957" y="581591"/>
                    </a:cubicBezTo>
                    <a:cubicBezTo>
                      <a:pt x="1820039" y="590956"/>
                      <a:pt x="1800394" y="597047"/>
                      <a:pt x="1780203" y="601230"/>
                    </a:cubicBezTo>
                    <a:cubicBezTo>
                      <a:pt x="1760649" y="605230"/>
                      <a:pt x="1740549" y="607230"/>
                      <a:pt x="1719995" y="608412"/>
                    </a:cubicBezTo>
                    <a:cubicBezTo>
                      <a:pt x="1661150" y="611594"/>
                      <a:pt x="1599304" y="602412"/>
                      <a:pt x="1539368" y="586228"/>
                    </a:cubicBezTo>
                    <a:cubicBezTo>
                      <a:pt x="1479433" y="570045"/>
                      <a:pt x="1421407" y="546861"/>
                      <a:pt x="1370384" y="522222"/>
                    </a:cubicBezTo>
                    <a:cubicBezTo>
                      <a:pt x="1274614" y="475853"/>
                      <a:pt x="1180208" y="420212"/>
                      <a:pt x="1084984" y="368934"/>
                    </a:cubicBezTo>
                    <a:cubicBezTo>
                      <a:pt x="989578" y="317747"/>
                      <a:pt x="893262" y="271197"/>
                      <a:pt x="792672" y="244558"/>
                    </a:cubicBezTo>
                    <a:cubicBezTo>
                      <a:pt x="777938" y="254740"/>
                      <a:pt x="757838" y="262105"/>
                      <a:pt x="740466" y="272651"/>
                    </a:cubicBezTo>
                    <a:cubicBezTo>
                      <a:pt x="736374" y="275106"/>
                      <a:pt x="732554" y="277743"/>
                      <a:pt x="729098" y="280743"/>
                    </a:cubicBezTo>
                    <a:cubicBezTo>
                      <a:pt x="701267" y="305018"/>
                      <a:pt x="677711" y="333203"/>
                      <a:pt x="657339" y="363297"/>
                    </a:cubicBezTo>
                    <a:cubicBezTo>
                      <a:pt x="636420" y="394300"/>
                      <a:pt x="618867" y="427212"/>
                      <a:pt x="603587" y="459943"/>
                    </a:cubicBezTo>
                    <a:cubicBezTo>
                      <a:pt x="578303" y="513948"/>
                      <a:pt x="564934" y="586955"/>
                      <a:pt x="534193" y="645689"/>
                    </a:cubicBezTo>
                    <a:cubicBezTo>
                      <a:pt x="519914" y="673055"/>
                      <a:pt x="501906" y="697421"/>
                      <a:pt x="477986" y="716059"/>
                    </a:cubicBezTo>
                    <a:cubicBezTo>
                      <a:pt x="401042" y="775520"/>
                      <a:pt x="309729" y="765973"/>
                      <a:pt x="248611" y="721878"/>
                    </a:cubicBezTo>
                    <a:cubicBezTo>
                      <a:pt x="182399" y="673964"/>
                      <a:pt x="151294" y="586137"/>
                      <a:pt x="209775" y="501856"/>
                    </a:cubicBezTo>
                    <a:cubicBezTo>
                      <a:pt x="215414" y="493764"/>
                      <a:pt x="222326" y="486855"/>
                      <a:pt x="230148" y="480945"/>
                    </a:cubicBezTo>
                    <a:cubicBezTo>
                      <a:pt x="240789" y="472853"/>
                      <a:pt x="253067" y="466580"/>
                      <a:pt x="265982" y="461216"/>
                    </a:cubicBezTo>
                    <a:cubicBezTo>
                      <a:pt x="275532" y="457306"/>
                      <a:pt x="285536" y="454124"/>
                      <a:pt x="295723" y="451942"/>
                    </a:cubicBezTo>
                    <a:cubicBezTo>
                      <a:pt x="306000" y="449760"/>
                      <a:pt x="316459" y="448578"/>
                      <a:pt x="327009" y="448487"/>
                    </a:cubicBezTo>
                    <a:cubicBezTo>
                      <a:pt x="336468" y="448487"/>
                      <a:pt x="345654" y="449578"/>
                      <a:pt x="354476" y="451942"/>
                    </a:cubicBezTo>
                    <a:cubicBezTo>
                      <a:pt x="363480" y="454397"/>
                      <a:pt x="372029" y="458124"/>
                      <a:pt x="380033" y="463216"/>
                    </a:cubicBezTo>
                    <a:cubicBezTo>
                      <a:pt x="403407" y="477854"/>
                      <a:pt x="416959" y="497128"/>
                      <a:pt x="421506" y="517948"/>
                    </a:cubicBezTo>
                    <a:cubicBezTo>
                      <a:pt x="426144" y="539405"/>
                      <a:pt x="421233" y="562771"/>
                      <a:pt x="406135" y="584683"/>
                    </a:cubicBezTo>
                    <a:cubicBezTo>
                      <a:pt x="396495" y="598775"/>
                      <a:pt x="379487" y="609412"/>
                      <a:pt x="362116" y="612231"/>
                    </a:cubicBezTo>
                    <a:cubicBezTo>
                      <a:pt x="343380" y="615140"/>
                      <a:pt x="324372" y="609594"/>
                      <a:pt x="312821" y="591228"/>
                    </a:cubicBezTo>
                    <a:cubicBezTo>
                      <a:pt x="309547" y="586228"/>
                      <a:pt x="311002" y="579591"/>
                      <a:pt x="316004" y="576409"/>
                    </a:cubicBezTo>
                    <a:cubicBezTo>
                      <a:pt x="321007" y="573227"/>
                      <a:pt x="327646" y="574681"/>
                      <a:pt x="330829" y="579591"/>
                    </a:cubicBezTo>
                    <a:cubicBezTo>
                      <a:pt x="337378" y="589683"/>
                      <a:pt x="348110" y="592138"/>
                      <a:pt x="358387" y="590319"/>
                    </a:cubicBezTo>
                    <a:cubicBezTo>
                      <a:pt x="369847" y="588319"/>
                      <a:pt x="380942" y="581228"/>
                      <a:pt x="387218" y="571863"/>
                    </a:cubicBezTo>
                    <a:cubicBezTo>
                      <a:pt x="397950" y="555680"/>
                      <a:pt x="401861" y="538769"/>
                      <a:pt x="398223" y="523222"/>
                    </a:cubicBezTo>
                    <a:cubicBezTo>
                      <a:pt x="394676" y="508129"/>
                      <a:pt x="384126" y="494674"/>
                      <a:pt x="367027" y="484218"/>
                    </a:cubicBezTo>
                    <a:cubicBezTo>
                      <a:pt x="361115" y="480672"/>
                      <a:pt x="354658" y="478035"/>
                      <a:pt x="348019" y="476308"/>
                    </a:cubicBezTo>
                    <a:cubicBezTo>
                      <a:pt x="341379" y="474581"/>
                      <a:pt x="334376" y="473853"/>
                      <a:pt x="327282" y="473944"/>
                    </a:cubicBezTo>
                    <a:cubicBezTo>
                      <a:pt x="318551" y="474126"/>
                      <a:pt x="309820" y="475308"/>
                      <a:pt x="301361" y="477217"/>
                    </a:cubicBezTo>
                    <a:cubicBezTo>
                      <a:pt x="292721" y="479217"/>
                      <a:pt x="284263" y="482036"/>
                      <a:pt x="276168" y="485491"/>
                    </a:cubicBezTo>
                    <a:cubicBezTo>
                      <a:pt x="267255" y="489309"/>
                      <a:pt x="258524" y="493582"/>
                      <a:pt x="250793" y="498947"/>
                    </a:cubicBezTo>
                    <a:cubicBezTo>
                      <a:pt x="243517" y="503947"/>
                      <a:pt x="237060" y="509766"/>
                      <a:pt x="232058" y="517130"/>
                    </a:cubicBezTo>
                    <a:cubicBezTo>
                      <a:pt x="184400" y="587137"/>
                      <a:pt x="210776" y="659053"/>
                      <a:pt x="265527" y="698421"/>
                    </a:cubicBezTo>
                    <a:cubicBezTo>
                      <a:pt x="317641" y="735788"/>
                      <a:pt x="395131" y="744153"/>
                      <a:pt x="460705" y="693693"/>
                    </a:cubicBezTo>
                    <a:cubicBezTo>
                      <a:pt x="481624" y="677692"/>
                      <a:pt x="497176" y="656508"/>
                      <a:pt x="509909" y="632869"/>
                    </a:cubicBezTo>
                    <a:cubicBezTo>
                      <a:pt x="541014" y="574772"/>
                      <a:pt x="555111" y="502492"/>
                      <a:pt x="580850" y="449123"/>
                    </a:cubicBezTo>
                    <a:cubicBezTo>
                      <a:pt x="597130" y="415484"/>
                      <a:pt x="615774" y="381662"/>
                      <a:pt x="637966" y="350023"/>
                    </a:cubicBezTo>
                    <a:cubicBezTo>
                      <a:pt x="659885" y="318565"/>
                      <a:pt x="685169" y="289289"/>
                      <a:pt x="714910" y="264196"/>
                    </a:cubicBezTo>
                    <a:cubicBezTo>
                      <a:pt x="719366" y="260468"/>
                      <a:pt x="724277" y="257195"/>
                      <a:pt x="729462" y="254104"/>
                    </a:cubicBezTo>
                    <a:cubicBezTo>
                      <a:pt x="740194" y="247831"/>
                      <a:pt x="751835" y="242830"/>
                      <a:pt x="762931" y="237739"/>
                    </a:cubicBezTo>
                    <a:cubicBezTo>
                      <a:pt x="643696" y="211282"/>
                      <a:pt x="518095" y="214100"/>
                      <a:pt x="380670" y="272470"/>
                    </a:cubicBezTo>
                    <a:cubicBezTo>
                      <a:pt x="359024" y="281652"/>
                      <a:pt x="339560" y="293290"/>
                      <a:pt x="321279" y="306382"/>
                    </a:cubicBezTo>
                    <a:cubicBezTo>
                      <a:pt x="292357" y="326929"/>
                      <a:pt x="266255" y="350932"/>
                      <a:pt x="239425" y="374116"/>
                    </a:cubicBezTo>
                    <a:cubicBezTo>
                      <a:pt x="233877" y="379026"/>
                      <a:pt x="225328" y="378480"/>
                      <a:pt x="220507" y="372934"/>
                    </a:cubicBezTo>
                    <a:cubicBezTo>
                      <a:pt x="215596" y="367388"/>
                      <a:pt x="216142" y="358933"/>
                      <a:pt x="221690" y="354023"/>
                    </a:cubicBezTo>
                    <a:cubicBezTo>
                      <a:pt x="245427" y="332839"/>
                      <a:pt x="268983" y="311746"/>
                      <a:pt x="293904" y="292199"/>
                    </a:cubicBezTo>
                    <a:cubicBezTo>
                      <a:pt x="293631" y="292017"/>
                      <a:pt x="292812" y="291471"/>
                      <a:pt x="292721" y="291381"/>
                    </a:cubicBezTo>
                    <a:cubicBezTo>
                      <a:pt x="283717" y="286016"/>
                      <a:pt x="274622" y="281107"/>
                      <a:pt x="265345" y="276288"/>
                    </a:cubicBezTo>
                    <a:cubicBezTo>
                      <a:pt x="256069" y="271560"/>
                      <a:pt x="246610" y="267105"/>
                      <a:pt x="237151" y="262832"/>
                    </a:cubicBezTo>
                    <a:cubicBezTo>
                      <a:pt x="215050" y="252558"/>
                      <a:pt x="192586" y="243557"/>
                      <a:pt x="170030" y="234557"/>
                    </a:cubicBezTo>
                    <a:cubicBezTo>
                      <a:pt x="155023" y="228556"/>
                      <a:pt x="139926" y="222646"/>
                      <a:pt x="124828" y="216827"/>
                    </a:cubicBezTo>
                    <a:cubicBezTo>
                      <a:pt x="86720" y="202099"/>
                      <a:pt x="48612" y="188006"/>
                      <a:pt x="9868" y="175823"/>
                    </a:cubicBezTo>
                    <a:cubicBezTo>
                      <a:pt x="2683" y="173823"/>
                      <a:pt x="-1501" y="166459"/>
                      <a:pt x="500" y="159276"/>
                    </a:cubicBezTo>
                    <a:cubicBezTo>
                      <a:pt x="2501" y="152185"/>
                      <a:pt x="9868" y="148002"/>
                      <a:pt x="16962" y="149912"/>
                    </a:cubicBezTo>
                    <a:cubicBezTo>
                      <a:pt x="57343" y="159549"/>
                      <a:pt x="97543" y="169914"/>
                      <a:pt x="137015" y="183370"/>
                    </a:cubicBezTo>
                    <a:cubicBezTo>
                      <a:pt x="152841" y="188734"/>
                      <a:pt x="168393" y="194643"/>
                      <a:pt x="183764" y="201190"/>
                    </a:cubicBezTo>
                    <a:cubicBezTo>
                      <a:pt x="206865" y="210918"/>
                      <a:pt x="229238" y="222101"/>
                      <a:pt x="251521" y="233829"/>
                    </a:cubicBezTo>
                    <a:cubicBezTo>
                      <a:pt x="261162" y="239012"/>
                      <a:pt x="270711" y="244467"/>
                      <a:pt x="280079" y="250285"/>
                    </a:cubicBezTo>
                    <a:cubicBezTo>
                      <a:pt x="289447" y="256013"/>
                      <a:pt x="298633" y="262105"/>
                      <a:pt x="307637" y="268469"/>
                    </a:cubicBezTo>
                    <a:cubicBezTo>
                      <a:pt x="308183" y="268924"/>
                      <a:pt x="311821" y="273651"/>
                      <a:pt x="315004" y="276561"/>
                    </a:cubicBezTo>
                    <a:lnTo>
                      <a:pt x="314003" y="276924"/>
                    </a:lnTo>
                    <a:cubicBezTo>
                      <a:pt x="313640" y="277106"/>
                      <a:pt x="313185" y="277288"/>
                      <a:pt x="312821" y="277379"/>
                    </a:cubicBezTo>
                    <a:lnTo>
                      <a:pt x="312003" y="277743"/>
                    </a:lnTo>
                    <a:cubicBezTo>
                      <a:pt x="312730" y="277561"/>
                      <a:pt x="313549" y="277470"/>
                      <a:pt x="314276" y="277379"/>
                    </a:cubicBezTo>
                    <a:cubicBezTo>
                      <a:pt x="314640" y="277106"/>
                      <a:pt x="315004" y="277015"/>
                      <a:pt x="315277" y="276743"/>
                    </a:cubicBezTo>
                    <a:lnTo>
                      <a:pt x="315004" y="276470"/>
                    </a:lnTo>
                    <a:cubicBezTo>
                      <a:pt x="315459" y="276288"/>
                      <a:pt x="315731" y="276379"/>
                      <a:pt x="316186" y="276197"/>
                    </a:cubicBezTo>
                    <a:cubicBezTo>
                      <a:pt x="332830" y="264741"/>
                      <a:pt x="349656" y="253649"/>
                      <a:pt x="368937" y="245103"/>
                    </a:cubicBezTo>
                    <a:cubicBezTo>
                      <a:pt x="467072" y="201917"/>
                      <a:pt x="559840" y="185824"/>
                      <a:pt x="648880" y="188370"/>
                    </a:cubicBezTo>
                    <a:lnTo>
                      <a:pt x="611227" y="158549"/>
                    </a:lnTo>
                    <a:cubicBezTo>
                      <a:pt x="587125" y="139638"/>
                      <a:pt x="562387" y="122364"/>
                      <a:pt x="537467" y="105544"/>
                    </a:cubicBezTo>
                    <a:cubicBezTo>
                      <a:pt x="520823" y="94270"/>
                      <a:pt x="504179" y="83269"/>
                      <a:pt x="486990" y="72722"/>
                    </a:cubicBezTo>
                    <a:cubicBezTo>
                      <a:pt x="458886" y="55630"/>
                      <a:pt x="429782" y="39628"/>
                      <a:pt x="398223" y="25899"/>
                    </a:cubicBezTo>
                    <a:cubicBezTo>
                      <a:pt x="391311" y="23172"/>
                      <a:pt x="387946" y="15444"/>
                      <a:pt x="390674" y="8534"/>
                    </a:cubicBezTo>
                    <a:cubicBezTo>
                      <a:pt x="393312" y="1624"/>
                      <a:pt x="401133" y="-1740"/>
                      <a:pt x="408045" y="897"/>
                    </a:cubicBezTo>
                    <a:cubicBezTo>
                      <a:pt x="450519" y="15898"/>
                      <a:pt x="489991" y="33809"/>
                      <a:pt x="527008" y="55811"/>
                    </a:cubicBezTo>
                    <a:cubicBezTo>
                      <a:pt x="542014" y="64722"/>
                      <a:pt x="556566" y="74359"/>
                      <a:pt x="570754" y="84633"/>
                    </a:cubicBezTo>
                    <a:cubicBezTo>
                      <a:pt x="591673" y="99816"/>
                      <a:pt x="611682" y="116545"/>
                      <a:pt x="631600" y="133728"/>
                    </a:cubicBezTo>
                    <a:lnTo>
                      <a:pt x="672709" y="171732"/>
                    </a:lnTo>
                    <a:lnTo>
                      <a:pt x="685260" y="184461"/>
                    </a:lnTo>
                    <a:cubicBezTo>
                      <a:pt x="686715" y="185461"/>
                      <a:pt x="691081" y="188734"/>
                      <a:pt x="692081" y="190098"/>
                    </a:cubicBezTo>
                    <a:cubicBezTo>
                      <a:pt x="692354" y="190552"/>
                      <a:pt x="692172" y="190825"/>
                      <a:pt x="692445" y="191279"/>
                    </a:cubicBezTo>
                    <a:cubicBezTo>
                      <a:pt x="729189" y="194825"/>
                      <a:pt x="765296" y="201280"/>
                      <a:pt x="800857" y="210281"/>
                    </a:cubicBezTo>
                    <a:cubicBezTo>
                      <a:pt x="882985" y="231193"/>
                      <a:pt x="962384" y="265469"/>
                      <a:pt x="1040509" y="305018"/>
                    </a:cubicBezTo>
                    <a:cubicBezTo>
                      <a:pt x="1031505" y="289289"/>
                      <a:pt x="1022774" y="273288"/>
                      <a:pt x="1013043" y="258286"/>
                    </a:cubicBezTo>
                    <a:cubicBezTo>
                      <a:pt x="1007040" y="249013"/>
                      <a:pt x="1000855" y="239830"/>
                      <a:pt x="994580" y="230556"/>
                    </a:cubicBezTo>
                    <a:cubicBezTo>
                      <a:pt x="985394" y="217100"/>
                      <a:pt x="976117" y="203372"/>
                      <a:pt x="965567" y="190007"/>
                    </a:cubicBezTo>
                    <a:lnTo>
                      <a:pt x="929369" y="144275"/>
                    </a:lnTo>
                    <a:lnTo>
                      <a:pt x="917546" y="130819"/>
                    </a:lnTo>
                    <a:cubicBezTo>
                      <a:pt x="916181" y="130092"/>
                      <a:pt x="913999" y="129001"/>
                      <a:pt x="913271" y="128546"/>
                    </a:cubicBezTo>
                    <a:cubicBezTo>
                      <a:pt x="911088" y="127091"/>
                      <a:pt x="909633" y="125728"/>
                      <a:pt x="908905" y="124546"/>
                    </a:cubicBezTo>
                    <a:cubicBezTo>
                      <a:pt x="905904" y="119909"/>
                      <a:pt x="905540" y="115545"/>
                      <a:pt x="907541" y="111726"/>
                    </a:cubicBezTo>
                    <a:cubicBezTo>
                      <a:pt x="908541" y="109544"/>
                      <a:pt x="910270" y="105544"/>
                      <a:pt x="916181" y="104180"/>
                    </a:cubicBezTo>
                    <a:cubicBezTo>
                      <a:pt x="919728" y="103089"/>
                      <a:pt x="923457" y="103725"/>
                      <a:pt x="926368" y="105453"/>
                    </a:cubicBezTo>
                    <a:cubicBezTo>
                      <a:pt x="926277" y="105635"/>
                      <a:pt x="926186" y="105816"/>
                      <a:pt x="926095" y="105998"/>
                    </a:cubicBezTo>
                    <a:cubicBezTo>
                      <a:pt x="925458" y="107635"/>
                      <a:pt x="927550" y="108453"/>
                      <a:pt x="929915" y="109089"/>
                    </a:cubicBezTo>
                    <a:cubicBezTo>
                      <a:pt x="929733" y="108635"/>
                      <a:pt x="929551" y="108271"/>
                      <a:pt x="929278" y="107817"/>
                    </a:cubicBezTo>
                    <a:cubicBezTo>
                      <a:pt x="929733" y="108271"/>
                      <a:pt x="930097" y="108726"/>
                      <a:pt x="930369" y="109180"/>
                    </a:cubicBezTo>
                    <a:cubicBezTo>
                      <a:pt x="932370" y="109726"/>
                      <a:pt x="934462" y="110181"/>
                      <a:pt x="935281" y="110817"/>
                    </a:cubicBezTo>
                    <a:lnTo>
                      <a:pt x="950105" y="124364"/>
                    </a:lnTo>
                    <a:cubicBezTo>
                      <a:pt x="957563" y="131455"/>
                      <a:pt x="964657" y="138638"/>
                      <a:pt x="971661" y="146093"/>
                    </a:cubicBezTo>
                    <a:cubicBezTo>
                      <a:pt x="978573" y="153367"/>
                      <a:pt x="985212" y="160913"/>
                      <a:pt x="991851" y="168368"/>
                    </a:cubicBezTo>
                    <a:cubicBezTo>
                      <a:pt x="1003675" y="182097"/>
                      <a:pt x="1014771" y="195825"/>
                      <a:pt x="1024593" y="210100"/>
                    </a:cubicBezTo>
                    <a:cubicBezTo>
                      <a:pt x="1031233" y="219919"/>
                      <a:pt x="1037326" y="230011"/>
                      <a:pt x="1043056" y="240193"/>
                    </a:cubicBezTo>
                    <a:cubicBezTo>
                      <a:pt x="1057153" y="265560"/>
                      <a:pt x="1068704" y="291926"/>
                      <a:pt x="1079982" y="319565"/>
                    </a:cubicBezTo>
                    <a:cubicBezTo>
                      <a:pt x="1080891" y="321565"/>
                      <a:pt x="1080345" y="323656"/>
                      <a:pt x="1080254" y="325747"/>
                    </a:cubicBezTo>
                    <a:cubicBezTo>
                      <a:pt x="1087530" y="329566"/>
                      <a:pt x="1094897" y="333203"/>
                      <a:pt x="1102082" y="337112"/>
                    </a:cubicBezTo>
                    <a:cubicBezTo>
                      <a:pt x="1196852" y="388390"/>
                      <a:pt x="1289984" y="445214"/>
                      <a:pt x="1385027" y="492310"/>
                    </a:cubicBezTo>
                    <a:cubicBezTo>
                      <a:pt x="1395850" y="497674"/>
                      <a:pt x="1408128" y="502583"/>
                      <a:pt x="1419588" y="507766"/>
                    </a:cubicBezTo>
                    <a:cubicBezTo>
                      <a:pt x="1415677" y="498856"/>
                      <a:pt x="1411948" y="490400"/>
                      <a:pt x="1407582" y="480763"/>
                    </a:cubicBezTo>
                    <a:cubicBezTo>
                      <a:pt x="1403126" y="470853"/>
                      <a:pt x="1398397" y="460761"/>
                      <a:pt x="1393576" y="450487"/>
                    </a:cubicBezTo>
                    <a:cubicBezTo>
                      <a:pt x="1390484" y="443850"/>
                      <a:pt x="1387392" y="437213"/>
                      <a:pt x="1384208" y="430667"/>
                    </a:cubicBezTo>
                    <a:cubicBezTo>
                      <a:pt x="1379479" y="420757"/>
                      <a:pt x="1374659" y="410938"/>
                      <a:pt x="1369474" y="401573"/>
                    </a:cubicBezTo>
                    <a:cubicBezTo>
                      <a:pt x="1359743" y="384208"/>
                      <a:pt x="1349193" y="368297"/>
                      <a:pt x="1336187" y="356205"/>
                    </a:cubicBezTo>
                    <a:cubicBezTo>
                      <a:pt x="1330730" y="351750"/>
                      <a:pt x="1329911" y="343658"/>
                      <a:pt x="1334459" y="338112"/>
                    </a:cubicBezTo>
                    <a:cubicBezTo>
                      <a:pt x="1338915" y="332657"/>
                      <a:pt x="1347010" y="331839"/>
                      <a:pt x="1352467" y="336385"/>
                    </a:cubicBezTo>
                    <a:cubicBezTo>
                      <a:pt x="1374295" y="352205"/>
                      <a:pt x="1393394" y="375389"/>
                      <a:pt x="1409310" y="401846"/>
                    </a:cubicBezTo>
                    <a:cubicBezTo>
                      <a:pt x="1413676" y="409029"/>
                      <a:pt x="1417678" y="416575"/>
                      <a:pt x="1421316" y="424212"/>
                    </a:cubicBezTo>
                    <a:cubicBezTo>
                      <a:pt x="1424954" y="431849"/>
                      <a:pt x="1428319" y="439577"/>
                      <a:pt x="1431229" y="447396"/>
                    </a:cubicBezTo>
                    <a:cubicBezTo>
                      <a:pt x="1440779" y="472399"/>
                      <a:pt x="1447418" y="497401"/>
                      <a:pt x="1453512" y="518312"/>
                    </a:cubicBezTo>
                    <a:cubicBezTo>
                      <a:pt x="1454058" y="519858"/>
                      <a:pt x="1453330" y="521312"/>
                      <a:pt x="1453239" y="522858"/>
                    </a:cubicBezTo>
                    <a:cubicBezTo>
                      <a:pt x="1483616" y="535405"/>
                      <a:pt x="1515085" y="547042"/>
                      <a:pt x="1547645" y="556316"/>
                    </a:cubicBezTo>
                    <a:cubicBezTo>
                      <a:pt x="1604307" y="572409"/>
                      <a:pt x="1662787" y="582137"/>
                      <a:pt x="1718630" y="579864"/>
                    </a:cubicBezTo>
                    <a:cubicBezTo>
                      <a:pt x="1737821" y="579136"/>
                      <a:pt x="1756647" y="577500"/>
                      <a:pt x="1774928" y="574136"/>
                    </a:cubicBezTo>
                    <a:cubicBezTo>
                      <a:pt x="1792936" y="570681"/>
                      <a:pt x="1810489" y="565590"/>
                      <a:pt x="1827406" y="557589"/>
                    </a:cubicBezTo>
                    <a:cubicBezTo>
                      <a:pt x="1833773" y="554588"/>
                      <a:pt x="1856874" y="536950"/>
                      <a:pt x="1865514" y="529495"/>
                    </a:cubicBezTo>
                    <a:cubicBezTo>
                      <a:pt x="1866878" y="526949"/>
                      <a:pt x="1868970" y="524949"/>
                      <a:pt x="1871790" y="523767"/>
                    </a:cubicBezTo>
                    <a:cubicBezTo>
                      <a:pt x="1878065" y="521040"/>
                      <a:pt x="1882158" y="523404"/>
                      <a:pt x="1883704" y="524222"/>
                    </a:cubicBezTo>
                    <a:cubicBezTo>
                      <a:pt x="1887342" y="526222"/>
                      <a:pt x="1889434" y="529313"/>
                      <a:pt x="1890161" y="533405"/>
                    </a:cubicBez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" name="Google Shape;742;p12"/>
              <p:cNvSpPr/>
              <p:nvPr/>
            </p:nvSpPr>
            <p:spPr>
              <a:xfrm rot="-5400000">
                <a:off x="7763035" y="2331854"/>
                <a:ext cx="341567" cy="361232"/>
              </a:xfrm>
              <a:custGeom>
                <a:avLst/>
                <a:gdLst/>
                <a:ahLst/>
                <a:cxnLst/>
                <a:rect l="l" t="t" r="r" b="b"/>
                <a:pathLst>
                  <a:path w="683134" h="722464" extrusionOk="0">
                    <a:moveTo>
                      <a:pt x="176223" y="306171"/>
                    </a:moveTo>
                    <a:cubicBezTo>
                      <a:pt x="99916" y="291170"/>
                      <a:pt x="4328" y="292443"/>
                      <a:pt x="144" y="390816"/>
                    </a:cubicBezTo>
                    <a:cubicBezTo>
                      <a:pt x="-4676" y="501373"/>
                      <a:pt x="112285" y="482280"/>
                      <a:pt x="203235" y="440003"/>
                    </a:cubicBezTo>
                    <a:cubicBezTo>
                      <a:pt x="137569" y="487371"/>
                      <a:pt x="71358" y="557560"/>
                      <a:pt x="122199" y="626476"/>
                    </a:cubicBezTo>
                    <a:cubicBezTo>
                      <a:pt x="174313" y="697028"/>
                      <a:pt x="242343" y="627385"/>
                      <a:pt x="289819" y="542922"/>
                    </a:cubicBezTo>
                    <a:cubicBezTo>
                      <a:pt x="279087" y="641750"/>
                      <a:pt x="295367" y="746033"/>
                      <a:pt x="385680" y="717758"/>
                    </a:cubicBezTo>
                    <a:cubicBezTo>
                      <a:pt x="463260" y="693574"/>
                      <a:pt x="455802" y="612020"/>
                      <a:pt x="431246" y="540286"/>
                    </a:cubicBezTo>
                    <a:cubicBezTo>
                      <a:pt x="479176" y="604383"/>
                      <a:pt x="545115" y="662389"/>
                      <a:pt x="602777" y="606565"/>
                    </a:cubicBezTo>
                    <a:cubicBezTo>
                      <a:pt x="663622" y="547650"/>
                      <a:pt x="598320" y="480280"/>
                      <a:pt x="518921" y="434366"/>
                    </a:cubicBezTo>
                    <a:cubicBezTo>
                      <a:pt x="603959" y="459096"/>
                      <a:pt x="692362" y="455550"/>
                      <a:pt x="682358" y="359904"/>
                    </a:cubicBezTo>
                    <a:cubicBezTo>
                      <a:pt x="671899" y="259894"/>
                      <a:pt x="571854" y="266895"/>
                      <a:pt x="495365" y="287533"/>
                    </a:cubicBezTo>
                    <a:cubicBezTo>
                      <a:pt x="569399" y="252802"/>
                      <a:pt x="652526" y="193796"/>
                      <a:pt x="611326" y="114243"/>
                    </a:cubicBezTo>
                    <a:cubicBezTo>
                      <a:pt x="565124" y="24870"/>
                      <a:pt x="471264" y="109970"/>
                      <a:pt x="410237" y="198070"/>
                    </a:cubicBezTo>
                    <a:cubicBezTo>
                      <a:pt x="430518" y="116334"/>
                      <a:pt x="435338" y="11505"/>
                      <a:pt x="331292" y="777"/>
                    </a:cubicBezTo>
                    <a:cubicBezTo>
                      <a:pt x="218060" y="-10860"/>
                      <a:pt x="228701" y="110515"/>
                      <a:pt x="266081" y="209980"/>
                    </a:cubicBezTo>
                    <a:cubicBezTo>
                      <a:pt x="219697" y="139973"/>
                      <a:pt x="151212" y="68511"/>
                      <a:pt x="88275" y="125699"/>
                    </a:cubicBezTo>
                    <a:cubicBezTo>
                      <a:pt x="23337" y="184705"/>
                      <a:pt x="94186" y="257530"/>
                      <a:pt x="176223" y="306171"/>
                    </a:cubicBezTo>
                    <a:lnTo>
                      <a:pt x="176223" y="306171"/>
                    </a:lnTo>
                    <a:close/>
                    <a:moveTo>
                      <a:pt x="275904" y="394816"/>
                    </a:moveTo>
                    <a:cubicBezTo>
                      <a:pt x="286363" y="380270"/>
                      <a:pt x="281270" y="363813"/>
                      <a:pt x="275904" y="351721"/>
                    </a:cubicBezTo>
                    <a:cubicBezTo>
                      <a:pt x="318468" y="362904"/>
                      <a:pt x="313557" y="303807"/>
                      <a:pt x="321560" y="310263"/>
                    </a:cubicBezTo>
                    <a:cubicBezTo>
                      <a:pt x="321560" y="310263"/>
                      <a:pt x="320105" y="307080"/>
                      <a:pt x="317468" y="301444"/>
                    </a:cubicBezTo>
                    <a:cubicBezTo>
                      <a:pt x="335840" y="311717"/>
                      <a:pt x="357031" y="300534"/>
                      <a:pt x="368490" y="296079"/>
                    </a:cubicBezTo>
                    <a:cubicBezTo>
                      <a:pt x="377404" y="313808"/>
                      <a:pt x="403688" y="318627"/>
                      <a:pt x="398413" y="323718"/>
                    </a:cubicBezTo>
                    <a:cubicBezTo>
                      <a:pt x="398413" y="323718"/>
                      <a:pt x="401960" y="322718"/>
                      <a:pt x="408326" y="320900"/>
                    </a:cubicBezTo>
                    <a:cubicBezTo>
                      <a:pt x="410509" y="327719"/>
                      <a:pt x="380951" y="365086"/>
                      <a:pt x="413238" y="388179"/>
                    </a:cubicBezTo>
                    <a:cubicBezTo>
                      <a:pt x="412783" y="387998"/>
                      <a:pt x="412237" y="387907"/>
                      <a:pt x="411783" y="387725"/>
                    </a:cubicBezTo>
                    <a:cubicBezTo>
                      <a:pt x="379222" y="378360"/>
                      <a:pt x="373038" y="406181"/>
                      <a:pt x="369400" y="421274"/>
                    </a:cubicBezTo>
                    <a:cubicBezTo>
                      <a:pt x="363125" y="420274"/>
                      <a:pt x="350846" y="415364"/>
                      <a:pt x="338841" y="416364"/>
                    </a:cubicBezTo>
                    <a:cubicBezTo>
                      <a:pt x="334839" y="388179"/>
                      <a:pt x="295003" y="389543"/>
                      <a:pt x="300369" y="382361"/>
                    </a:cubicBezTo>
                    <a:cubicBezTo>
                      <a:pt x="300369" y="382361"/>
                      <a:pt x="290819" y="386816"/>
                      <a:pt x="275904" y="394816"/>
                    </a:cubicBezTo>
                    <a:lnTo>
                      <a:pt x="275904" y="394816"/>
                    </a:lnTo>
                    <a:close/>
                  </a:path>
                </a:pathLst>
              </a:custGeom>
              <a:solidFill>
                <a:srgbClr val="EFA593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" name="Google Shape;743;p12"/>
              <p:cNvSpPr/>
              <p:nvPr/>
            </p:nvSpPr>
            <p:spPr>
              <a:xfrm rot="-5400000">
                <a:off x="7891387" y="2469946"/>
                <a:ext cx="87670" cy="88276"/>
              </a:xfrm>
              <a:custGeom>
                <a:avLst/>
                <a:gdLst/>
                <a:ahLst/>
                <a:cxnLst/>
                <a:rect l="l" t="t" r="r" b="b"/>
                <a:pathLst>
                  <a:path w="175340" h="176552" extrusionOk="0">
                    <a:moveTo>
                      <a:pt x="40" y="90958"/>
                    </a:moveTo>
                    <a:cubicBezTo>
                      <a:pt x="-1415" y="42317"/>
                      <a:pt x="36693" y="1586"/>
                      <a:pt x="84987" y="40"/>
                    </a:cubicBezTo>
                    <a:cubicBezTo>
                      <a:pt x="133373" y="-1415"/>
                      <a:pt x="173845" y="36862"/>
                      <a:pt x="175300" y="85594"/>
                    </a:cubicBezTo>
                    <a:cubicBezTo>
                      <a:pt x="176756" y="134235"/>
                      <a:pt x="138739" y="174967"/>
                      <a:pt x="90353" y="176512"/>
                    </a:cubicBezTo>
                    <a:cubicBezTo>
                      <a:pt x="41968" y="177967"/>
                      <a:pt x="1586" y="139690"/>
                      <a:pt x="40" y="90958"/>
                    </a:cubicBezTo>
                    <a:lnTo>
                      <a:pt x="40" y="90958"/>
                    </a:lnTo>
                    <a:close/>
                  </a:path>
                </a:pathLst>
              </a:custGeom>
              <a:solidFill>
                <a:srgbClr val="191919"/>
              </a:solidFill>
              <a:ln>
                <a:noFill/>
              </a:ln>
            </p:spPr>
            <p:txBody>
              <a:bodyPr spcFirstLastPara="1" wrap="square" lIns="45725" tIns="22850" rIns="45725" bIns="2285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grpSp>
        <p:nvGrpSpPr>
          <p:cNvPr id="208" name="Google Shape;2775;p35">
            <a:extLst>
              <a:ext uri="{FF2B5EF4-FFF2-40B4-BE49-F238E27FC236}">
                <a16:creationId xmlns:a16="http://schemas.microsoft.com/office/drawing/2014/main" id="{C7C585F0-5018-4186-A5E0-3BEA46FFA7D6}"/>
              </a:ext>
            </a:extLst>
          </p:cNvPr>
          <p:cNvGrpSpPr/>
          <p:nvPr/>
        </p:nvGrpSpPr>
        <p:grpSpPr>
          <a:xfrm rot="10800000">
            <a:off x="1469938" y="1182214"/>
            <a:ext cx="1029855" cy="178366"/>
            <a:chOff x="5190295" y="4361121"/>
            <a:chExt cx="1029855" cy="178366"/>
          </a:xfrm>
        </p:grpSpPr>
        <p:sp>
          <p:nvSpPr>
            <p:cNvPr id="209" name="Google Shape;2776;p35">
              <a:extLst>
                <a:ext uri="{FF2B5EF4-FFF2-40B4-BE49-F238E27FC236}">
                  <a16:creationId xmlns:a16="http://schemas.microsoft.com/office/drawing/2014/main" id="{3685049B-108C-4352-A776-42C4F240EC04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" name="Google Shape;2777;p35">
              <a:extLst>
                <a:ext uri="{FF2B5EF4-FFF2-40B4-BE49-F238E27FC236}">
                  <a16:creationId xmlns:a16="http://schemas.microsoft.com/office/drawing/2014/main" id="{3BD49AAE-43E4-4C09-9286-F7540A99F4DE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" name="Google Shape;2778;p35">
              <a:extLst>
                <a:ext uri="{FF2B5EF4-FFF2-40B4-BE49-F238E27FC236}">
                  <a16:creationId xmlns:a16="http://schemas.microsoft.com/office/drawing/2014/main" id="{45B8D383-95B2-41FC-9DF8-69B5BBEC1485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" name="Google Shape;2779;p35">
              <a:extLst>
                <a:ext uri="{FF2B5EF4-FFF2-40B4-BE49-F238E27FC236}">
                  <a16:creationId xmlns:a16="http://schemas.microsoft.com/office/drawing/2014/main" id="{48961F59-984B-4FCE-9C5F-F08737C7F9B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" name="Google Shape;2780;p35">
              <a:extLst>
                <a:ext uri="{FF2B5EF4-FFF2-40B4-BE49-F238E27FC236}">
                  <a16:creationId xmlns:a16="http://schemas.microsoft.com/office/drawing/2014/main" id="{0380CD0F-0BDB-455E-ADA6-DED5BCA6E5AA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4" name="Google Shape;2781;p35">
              <a:extLst>
                <a:ext uri="{FF2B5EF4-FFF2-40B4-BE49-F238E27FC236}">
                  <a16:creationId xmlns:a16="http://schemas.microsoft.com/office/drawing/2014/main" id="{AAAA3EC0-206B-431B-9FE5-2B16B86B58D3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782;p35">
              <a:extLst>
                <a:ext uri="{FF2B5EF4-FFF2-40B4-BE49-F238E27FC236}">
                  <a16:creationId xmlns:a16="http://schemas.microsoft.com/office/drawing/2014/main" id="{82E58D8C-A8E3-4076-A2E9-988C0B919325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783;p35">
              <a:extLst>
                <a:ext uri="{FF2B5EF4-FFF2-40B4-BE49-F238E27FC236}">
                  <a16:creationId xmlns:a16="http://schemas.microsoft.com/office/drawing/2014/main" id="{4E7F34CD-0C3B-4CC2-9C56-2F793DDAFE4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" name="Google Shape;2784;p35">
              <a:extLst>
                <a:ext uri="{FF2B5EF4-FFF2-40B4-BE49-F238E27FC236}">
                  <a16:creationId xmlns:a16="http://schemas.microsoft.com/office/drawing/2014/main" id="{5840B7E8-C25E-4F98-9F2D-C1A37B6B8CD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" name="Google Shape;2785;p35">
              <a:extLst>
                <a:ext uri="{FF2B5EF4-FFF2-40B4-BE49-F238E27FC236}">
                  <a16:creationId xmlns:a16="http://schemas.microsoft.com/office/drawing/2014/main" id="{4B891AB4-F95E-4DDF-9AD2-6B9EE71D9E99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9" name="Google Shape;2786;p35">
              <a:extLst>
                <a:ext uri="{FF2B5EF4-FFF2-40B4-BE49-F238E27FC236}">
                  <a16:creationId xmlns:a16="http://schemas.microsoft.com/office/drawing/2014/main" id="{B864F878-FB78-4E44-BE1A-02D9F58B021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0" name="Google Shape;2787;p35">
              <a:extLst>
                <a:ext uri="{FF2B5EF4-FFF2-40B4-BE49-F238E27FC236}">
                  <a16:creationId xmlns:a16="http://schemas.microsoft.com/office/drawing/2014/main" id="{57365110-D4CA-44B2-B5AC-26E6D6356550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" name="Google Shape;2788;p35">
              <a:extLst>
                <a:ext uri="{FF2B5EF4-FFF2-40B4-BE49-F238E27FC236}">
                  <a16:creationId xmlns:a16="http://schemas.microsoft.com/office/drawing/2014/main" id="{06BA2D2A-48C6-4BFE-87E9-BF2336016A94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" name="Google Shape;2789;p35">
              <a:extLst>
                <a:ext uri="{FF2B5EF4-FFF2-40B4-BE49-F238E27FC236}">
                  <a16:creationId xmlns:a16="http://schemas.microsoft.com/office/drawing/2014/main" id="{D5E055CD-B065-4C9A-950B-3BC6C9D9FFCC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" name="Google Shape;2790;p35">
              <a:extLst>
                <a:ext uri="{FF2B5EF4-FFF2-40B4-BE49-F238E27FC236}">
                  <a16:creationId xmlns:a16="http://schemas.microsoft.com/office/drawing/2014/main" id="{B0ED1D89-CC42-4406-88A1-B5CC856F0717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4" name="Google Shape;2791;p35">
              <a:extLst>
                <a:ext uri="{FF2B5EF4-FFF2-40B4-BE49-F238E27FC236}">
                  <a16:creationId xmlns:a16="http://schemas.microsoft.com/office/drawing/2014/main" id="{5F48D25D-4C70-438C-8E4D-0796CB8E64B6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5" name="Google Shape;2792;p35">
              <a:extLst>
                <a:ext uri="{FF2B5EF4-FFF2-40B4-BE49-F238E27FC236}">
                  <a16:creationId xmlns:a16="http://schemas.microsoft.com/office/drawing/2014/main" id="{F85A21B6-7A2B-4016-BBC1-9E04FADEA623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6" name="Google Shape;2793;p35">
              <a:extLst>
                <a:ext uri="{FF2B5EF4-FFF2-40B4-BE49-F238E27FC236}">
                  <a16:creationId xmlns:a16="http://schemas.microsoft.com/office/drawing/2014/main" id="{5987619E-0D37-4F5B-9A03-5312089435E1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7" name="Google Shape;2794;p35">
              <a:extLst>
                <a:ext uri="{FF2B5EF4-FFF2-40B4-BE49-F238E27FC236}">
                  <a16:creationId xmlns:a16="http://schemas.microsoft.com/office/drawing/2014/main" id="{EF3A65EF-9D06-4BCA-ADB2-0A5567402350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8" name="Google Shape;2795;p35">
              <a:extLst>
                <a:ext uri="{FF2B5EF4-FFF2-40B4-BE49-F238E27FC236}">
                  <a16:creationId xmlns:a16="http://schemas.microsoft.com/office/drawing/2014/main" id="{2BB8AD94-0FFC-4755-87C4-B42D25AAE20C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" name="Google Shape;2796;p35">
              <a:extLst>
                <a:ext uri="{FF2B5EF4-FFF2-40B4-BE49-F238E27FC236}">
                  <a16:creationId xmlns:a16="http://schemas.microsoft.com/office/drawing/2014/main" id="{CF1DEE8C-331D-43C2-BADB-BD45833F2F95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" name="Google Shape;2797;p35">
              <a:extLst>
                <a:ext uri="{FF2B5EF4-FFF2-40B4-BE49-F238E27FC236}">
                  <a16:creationId xmlns:a16="http://schemas.microsoft.com/office/drawing/2014/main" id="{0F7B0BB9-2798-4F35-BE65-E2E3F5766333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1" name="Google Shape;2798;p35">
              <a:extLst>
                <a:ext uri="{FF2B5EF4-FFF2-40B4-BE49-F238E27FC236}">
                  <a16:creationId xmlns:a16="http://schemas.microsoft.com/office/drawing/2014/main" id="{3B7381F5-1C99-4B10-AD4C-C1F245B25C62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2" name="Google Shape;2799;p35">
              <a:extLst>
                <a:ext uri="{FF2B5EF4-FFF2-40B4-BE49-F238E27FC236}">
                  <a16:creationId xmlns:a16="http://schemas.microsoft.com/office/drawing/2014/main" id="{3F573E0E-F6E0-432A-8E24-B125354CA222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3" name="Google Shape;2800;p35">
              <a:extLst>
                <a:ext uri="{FF2B5EF4-FFF2-40B4-BE49-F238E27FC236}">
                  <a16:creationId xmlns:a16="http://schemas.microsoft.com/office/drawing/2014/main" id="{774574BA-47DB-4E00-B92C-D356E98959C4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4" name="Google Shape;2801;p35">
              <a:extLst>
                <a:ext uri="{FF2B5EF4-FFF2-40B4-BE49-F238E27FC236}">
                  <a16:creationId xmlns:a16="http://schemas.microsoft.com/office/drawing/2014/main" id="{67A27CBB-5714-41A1-AA3C-D0C8AE189F0D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5" name="Google Shape;2802;p35">
              <a:extLst>
                <a:ext uri="{FF2B5EF4-FFF2-40B4-BE49-F238E27FC236}">
                  <a16:creationId xmlns:a16="http://schemas.microsoft.com/office/drawing/2014/main" id="{00BFB074-3A9B-4125-B49C-DBF73D9B8429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6" name="Google Shape;2803;p35">
              <a:extLst>
                <a:ext uri="{FF2B5EF4-FFF2-40B4-BE49-F238E27FC236}">
                  <a16:creationId xmlns:a16="http://schemas.microsoft.com/office/drawing/2014/main" id="{C7A64799-F0BE-43A5-84C7-7349A9B6613C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7" name="Google Shape;2804;p35">
              <a:extLst>
                <a:ext uri="{FF2B5EF4-FFF2-40B4-BE49-F238E27FC236}">
                  <a16:creationId xmlns:a16="http://schemas.microsoft.com/office/drawing/2014/main" id="{27F7B8F0-B1A9-469D-BADC-0B756C922922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" name="Google Shape;2805;p35">
              <a:extLst>
                <a:ext uri="{FF2B5EF4-FFF2-40B4-BE49-F238E27FC236}">
                  <a16:creationId xmlns:a16="http://schemas.microsoft.com/office/drawing/2014/main" id="{6B6AF4F6-07D8-40F5-A1D1-19D185DE1B17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9" name="Google Shape;2806;p35">
              <a:extLst>
                <a:ext uri="{FF2B5EF4-FFF2-40B4-BE49-F238E27FC236}">
                  <a16:creationId xmlns:a16="http://schemas.microsoft.com/office/drawing/2014/main" id="{3F2F6B09-F1F8-4111-9804-E841E41590AA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807;p35">
              <a:extLst>
                <a:ext uri="{FF2B5EF4-FFF2-40B4-BE49-F238E27FC236}">
                  <a16:creationId xmlns:a16="http://schemas.microsoft.com/office/drawing/2014/main" id="{2241810B-4E67-4D57-9A1D-BC1A1CEC18B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" name="Google Shape;2808;p35">
              <a:extLst>
                <a:ext uri="{FF2B5EF4-FFF2-40B4-BE49-F238E27FC236}">
                  <a16:creationId xmlns:a16="http://schemas.microsoft.com/office/drawing/2014/main" id="{74340D1E-714B-427C-A8D2-EDA0C46B0444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809;p35">
              <a:extLst>
                <a:ext uri="{FF2B5EF4-FFF2-40B4-BE49-F238E27FC236}">
                  <a16:creationId xmlns:a16="http://schemas.microsoft.com/office/drawing/2014/main" id="{3AB0769A-ACB6-4701-A0C4-64BC294B0D65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810;p35">
              <a:extLst>
                <a:ext uri="{FF2B5EF4-FFF2-40B4-BE49-F238E27FC236}">
                  <a16:creationId xmlns:a16="http://schemas.microsoft.com/office/drawing/2014/main" id="{A3C342E3-9994-4180-8F5D-8E824B82F45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811;p35">
              <a:extLst>
                <a:ext uri="{FF2B5EF4-FFF2-40B4-BE49-F238E27FC236}">
                  <a16:creationId xmlns:a16="http://schemas.microsoft.com/office/drawing/2014/main" id="{9141480F-CD94-4684-8EDF-17C437D28188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812;p35">
              <a:extLst>
                <a:ext uri="{FF2B5EF4-FFF2-40B4-BE49-F238E27FC236}">
                  <a16:creationId xmlns:a16="http://schemas.microsoft.com/office/drawing/2014/main" id="{EC3CA2E9-F25B-4C73-A432-98F352EBA5A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813;p35">
              <a:extLst>
                <a:ext uri="{FF2B5EF4-FFF2-40B4-BE49-F238E27FC236}">
                  <a16:creationId xmlns:a16="http://schemas.microsoft.com/office/drawing/2014/main" id="{04179D20-AAA2-484A-AE8B-7B5E6F317998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7" name="Google Shape;2814;p35">
              <a:extLst>
                <a:ext uri="{FF2B5EF4-FFF2-40B4-BE49-F238E27FC236}">
                  <a16:creationId xmlns:a16="http://schemas.microsoft.com/office/drawing/2014/main" id="{6A8BE7EF-18DE-49C0-983A-6D64145B0E14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8" name="Google Shape;2775;p35">
            <a:extLst>
              <a:ext uri="{FF2B5EF4-FFF2-40B4-BE49-F238E27FC236}">
                <a16:creationId xmlns:a16="http://schemas.microsoft.com/office/drawing/2014/main" id="{A0777F9E-F288-410E-B5ED-2362AF967DCA}"/>
              </a:ext>
            </a:extLst>
          </p:cNvPr>
          <p:cNvGrpSpPr/>
          <p:nvPr/>
        </p:nvGrpSpPr>
        <p:grpSpPr>
          <a:xfrm rot="10800000">
            <a:off x="2515026" y="1181704"/>
            <a:ext cx="1029855" cy="178366"/>
            <a:chOff x="5190295" y="4361121"/>
            <a:chExt cx="1029855" cy="178366"/>
          </a:xfrm>
        </p:grpSpPr>
        <p:sp>
          <p:nvSpPr>
            <p:cNvPr id="249" name="Google Shape;2776;p35">
              <a:extLst>
                <a:ext uri="{FF2B5EF4-FFF2-40B4-BE49-F238E27FC236}">
                  <a16:creationId xmlns:a16="http://schemas.microsoft.com/office/drawing/2014/main" id="{94469BC9-925C-4BEB-9F98-F52CEF2E29BB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777;p35">
              <a:extLst>
                <a:ext uri="{FF2B5EF4-FFF2-40B4-BE49-F238E27FC236}">
                  <a16:creationId xmlns:a16="http://schemas.microsoft.com/office/drawing/2014/main" id="{5F80BC7F-F3DD-4C37-836E-D9B498E43D58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778;p35">
              <a:extLst>
                <a:ext uri="{FF2B5EF4-FFF2-40B4-BE49-F238E27FC236}">
                  <a16:creationId xmlns:a16="http://schemas.microsoft.com/office/drawing/2014/main" id="{EDAE3A6E-1C88-44BD-A466-AD0A67A50B46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779;p35">
              <a:extLst>
                <a:ext uri="{FF2B5EF4-FFF2-40B4-BE49-F238E27FC236}">
                  <a16:creationId xmlns:a16="http://schemas.microsoft.com/office/drawing/2014/main" id="{DE78BE3D-B17E-45C3-A0AB-B31DB8ADAB2F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780;p35">
              <a:extLst>
                <a:ext uri="{FF2B5EF4-FFF2-40B4-BE49-F238E27FC236}">
                  <a16:creationId xmlns:a16="http://schemas.microsoft.com/office/drawing/2014/main" id="{4B94BBBF-714E-4ED1-BF09-7FDDF48D8144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" name="Google Shape;2781;p35">
              <a:extLst>
                <a:ext uri="{FF2B5EF4-FFF2-40B4-BE49-F238E27FC236}">
                  <a16:creationId xmlns:a16="http://schemas.microsoft.com/office/drawing/2014/main" id="{90374057-D820-4866-8664-3B8F64C9B5DE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5" name="Google Shape;2782;p35">
              <a:extLst>
                <a:ext uri="{FF2B5EF4-FFF2-40B4-BE49-F238E27FC236}">
                  <a16:creationId xmlns:a16="http://schemas.microsoft.com/office/drawing/2014/main" id="{A9609E59-FDFA-43F6-90BA-EB182E46D3B8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783;p35">
              <a:extLst>
                <a:ext uri="{FF2B5EF4-FFF2-40B4-BE49-F238E27FC236}">
                  <a16:creationId xmlns:a16="http://schemas.microsoft.com/office/drawing/2014/main" id="{10241579-78B5-40CC-99BE-EA25BFC0E81E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784;p35">
              <a:extLst>
                <a:ext uri="{FF2B5EF4-FFF2-40B4-BE49-F238E27FC236}">
                  <a16:creationId xmlns:a16="http://schemas.microsoft.com/office/drawing/2014/main" id="{4266441B-5C77-43F5-964D-424F321E3200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785;p35">
              <a:extLst>
                <a:ext uri="{FF2B5EF4-FFF2-40B4-BE49-F238E27FC236}">
                  <a16:creationId xmlns:a16="http://schemas.microsoft.com/office/drawing/2014/main" id="{8517A4F8-BAF9-49D6-823A-7407BB965FED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786;p35">
              <a:extLst>
                <a:ext uri="{FF2B5EF4-FFF2-40B4-BE49-F238E27FC236}">
                  <a16:creationId xmlns:a16="http://schemas.microsoft.com/office/drawing/2014/main" id="{2168E37D-68BD-4590-86F2-B1201FFEFD92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787;p35">
              <a:extLst>
                <a:ext uri="{FF2B5EF4-FFF2-40B4-BE49-F238E27FC236}">
                  <a16:creationId xmlns:a16="http://schemas.microsoft.com/office/drawing/2014/main" id="{11596CEC-205E-424E-AFEF-853D8E78710C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1" name="Google Shape;2788;p35">
              <a:extLst>
                <a:ext uri="{FF2B5EF4-FFF2-40B4-BE49-F238E27FC236}">
                  <a16:creationId xmlns:a16="http://schemas.microsoft.com/office/drawing/2014/main" id="{EFD8C1EB-5FD5-4E84-8CE1-A56B2B103F70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2" name="Google Shape;2789;p35">
              <a:extLst>
                <a:ext uri="{FF2B5EF4-FFF2-40B4-BE49-F238E27FC236}">
                  <a16:creationId xmlns:a16="http://schemas.microsoft.com/office/drawing/2014/main" id="{F11B280D-25CC-47EB-A6E8-FE0EE59542F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790;p35">
              <a:extLst>
                <a:ext uri="{FF2B5EF4-FFF2-40B4-BE49-F238E27FC236}">
                  <a16:creationId xmlns:a16="http://schemas.microsoft.com/office/drawing/2014/main" id="{005DC1A9-9480-4642-B2FC-72297950542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791;p35">
              <a:extLst>
                <a:ext uri="{FF2B5EF4-FFF2-40B4-BE49-F238E27FC236}">
                  <a16:creationId xmlns:a16="http://schemas.microsoft.com/office/drawing/2014/main" id="{8FD94049-9C8B-437F-A717-CEF0E746502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792;p35">
              <a:extLst>
                <a:ext uri="{FF2B5EF4-FFF2-40B4-BE49-F238E27FC236}">
                  <a16:creationId xmlns:a16="http://schemas.microsoft.com/office/drawing/2014/main" id="{2B93172A-B206-429E-ACD4-0766209C0459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793;p35">
              <a:extLst>
                <a:ext uri="{FF2B5EF4-FFF2-40B4-BE49-F238E27FC236}">
                  <a16:creationId xmlns:a16="http://schemas.microsoft.com/office/drawing/2014/main" id="{F82CC613-5EA3-483B-95EC-694FC97F076B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794;p35">
              <a:extLst>
                <a:ext uri="{FF2B5EF4-FFF2-40B4-BE49-F238E27FC236}">
                  <a16:creationId xmlns:a16="http://schemas.microsoft.com/office/drawing/2014/main" id="{C55D2A26-FC39-4B5C-831B-95CAB7B2EAB1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795;p35">
              <a:extLst>
                <a:ext uri="{FF2B5EF4-FFF2-40B4-BE49-F238E27FC236}">
                  <a16:creationId xmlns:a16="http://schemas.microsoft.com/office/drawing/2014/main" id="{931576B6-53CE-457C-9AEB-3FBE93737D50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9" name="Google Shape;2796;p35">
              <a:extLst>
                <a:ext uri="{FF2B5EF4-FFF2-40B4-BE49-F238E27FC236}">
                  <a16:creationId xmlns:a16="http://schemas.microsoft.com/office/drawing/2014/main" id="{AF251115-F3C7-41D7-9EFD-F10F0218A060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97;p35">
              <a:extLst>
                <a:ext uri="{FF2B5EF4-FFF2-40B4-BE49-F238E27FC236}">
                  <a16:creationId xmlns:a16="http://schemas.microsoft.com/office/drawing/2014/main" id="{47722139-F345-431F-B683-0222C949F7A9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98;p35">
              <a:extLst>
                <a:ext uri="{FF2B5EF4-FFF2-40B4-BE49-F238E27FC236}">
                  <a16:creationId xmlns:a16="http://schemas.microsoft.com/office/drawing/2014/main" id="{A2336326-F972-422B-B72E-53B6E1C2E08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99;p35">
              <a:extLst>
                <a:ext uri="{FF2B5EF4-FFF2-40B4-BE49-F238E27FC236}">
                  <a16:creationId xmlns:a16="http://schemas.microsoft.com/office/drawing/2014/main" id="{9804E9DD-4D66-4F92-870D-13F84587341A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800;p35">
              <a:extLst>
                <a:ext uri="{FF2B5EF4-FFF2-40B4-BE49-F238E27FC236}">
                  <a16:creationId xmlns:a16="http://schemas.microsoft.com/office/drawing/2014/main" id="{075C56FD-B6BC-4AA5-A06A-643C668FDE01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801;p35">
              <a:extLst>
                <a:ext uri="{FF2B5EF4-FFF2-40B4-BE49-F238E27FC236}">
                  <a16:creationId xmlns:a16="http://schemas.microsoft.com/office/drawing/2014/main" id="{C480BD89-1497-42DC-8EF8-8C9772E74BC0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5" name="Google Shape;2802;p35">
              <a:extLst>
                <a:ext uri="{FF2B5EF4-FFF2-40B4-BE49-F238E27FC236}">
                  <a16:creationId xmlns:a16="http://schemas.microsoft.com/office/drawing/2014/main" id="{E6DDF65B-996E-4077-84E7-908B00600FD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803;p35">
              <a:extLst>
                <a:ext uri="{FF2B5EF4-FFF2-40B4-BE49-F238E27FC236}">
                  <a16:creationId xmlns:a16="http://schemas.microsoft.com/office/drawing/2014/main" id="{426BAF33-7D4D-437D-8FC5-0B4E05B92799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7" name="Google Shape;2804;p35">
              <a:extLst>
                <a:ext uri="{FF2B5EF4-FFF2-40B4-BE49-F238E27FC236}">
                  <a16:creationId xmlns:a16="http://schemas.microsoft.com/office/drawing/2014/main" id="{DCB3308A-2318-4065-AE66-FF61ABB0A834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8" name="Google Shape;2805;p35">
              <a:extLst>
                <a:ext uri="{FF2B5EF4-FFF2-40B4-BE49-F238E27FC236}">
                  <a16:creationId xmlns:a16="http://schemas.microsoft.com/office/drawing/2014/main" id="{2C128B66-B066-4CC7-A029-1A09470B61E8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9" name="Google Shape;2806;p35">
              <a:extLst>
                <a:ext uri="{FF2B5EF4-FFF2-40B4-BE49-F238E27FC236}">
                  <a16:creationId xmlns:a16="http://schemas.microsoft.com/office/drawing/2014/main" id="{B0FFF5BC-160D-42B4-AB8C-322BE72D6AD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0" name="Google Shape;2807;p35">
              <a:extLst>
                <a:ext uri="{FF2B5EF4-FFF2-40B4-BE49-F238E27FC236}">
                  <a16:creationId xmlns:a16="http://schemas.microsoft.com/office/drawing/2014/main" id="{3DCB6D63-592B-4F2E-B2CD-D9365D8D1E9F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1" name="Google Shape;2808;p35">
              <a:extLst>
                <a:ext uri="{FF2B5EF4-FFF2-40B4-BE49-F238E27FC236}">
                  <a16:creationId xmlns:a16="http://schemas.microsoft.com/office/drawing/2014/main" id="{51694C05-8EB0-4EBB-A594-3841601441C3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2" name="Google Shape;2809;p35">
              <a:extLst>
                <a:ext uri="{FF2B5EF4-FFF2-40B4-BE49-F238E27FC236}">
                  <a16:creationId xmlns:a16="http://schemas.microsoft.com/office/drawing/2014/main" id="{E16C7EA9-F659-449D-8B67-DDC869A018C2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3" name="Google Shape;2810;p35">
              <a:extLst>
                <a:ext uri="{FF2B5EF4-FFF2-40B4-BE49-F238E27FC236}">
                  <a16:creationId xmlns:a16="http://schemas.microsoft.com/office/drawing/2014/main" id="{FAE58276-6D8B-4734-BF4B-901709595542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" name="Google Shape;2811;p35">
              <a:extLst>
                <a:ext uri="{FF2B5EF4-FFF2-40B4-BE49-F238E27FC236}">
                  <a16:creationId xmlns:a16="http://schemas.microsoft.com/office/drawing/2014/main" id="{1C788BE1-2F88-4580-BA51-50C64B478B6B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5" name="Google Shape;2812;p35">
              <a:extLst>
                <a:ext uri="{FF2B5EF4-FFF2-40B4-BE49-F238E27FC236}">
                  <a16:creationId xmlns:a16="http://schemas.microsoft.com/office/drawing/2014/main" id="{D8F90999-5410-459D-B8EA-33EF92C17840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6" name="Google Shape;2813;p35">
              <a:extLst>
                <a:ext uri="{FF2B5EF4-FFF2-40B4-BE49-F238E27FC236}">
                  <a16:creationId xmlns:a16="http://schemas.microsoft.com/office/drawing/2014/main" id="{948422CA-726C-45B0-A2B1-60021083959B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14;p35">
              <a:extLst>
                <a:ext uri="{FF2B5EF4-FFF2-40B4-BE49-F238E27FC236}">
                  <a16:creationId xmlns:a16="http://schemas.microsoft.com/office/drawing/2014/main" id="{F43B686F-F6B4-4623-B08D-B4AFB72A2AC2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8" name="Google Shape;2775;p35">
            <a:extLst>
              <a:ext uri="{FF2B5EF4-FFF2-40B4-BE49-F238E27FC236}">
                <a16:creationId xmlns:a16="http://schemas.microsoft.com/office/drawing/2014/main" id="{2DF9FECB-D544-40CC-8FD3-DC180826814A}"/>
              </a:ext>
            </a:extLst>
          </p:cNvPr>
          <p:cNvGrpSpPr/>
          <p:nvPr/>
        </p:nvGrpSpPr>
        <p:grpSpPr>
          <a:xfrm rot="10800000">
            <a:off x="3560606" y="1184585"/>
            <a:ext cx="1029855" cy="178366"/>
            <a:chOff x="5190295" y="4361121"/>
            <a:chExt cx="1029855" cy="178366"/>
          </a:xfrm>
        </p:grpSpPr>
        <p:sp>
          <p:nvSpPr>
            <p:cNvPr id="289" name="Google Shape;2776;p35">
              <a:extLst>
                <a:ext uri="{FF2B5EF4-FFF2-40B4-BE49-F238E27FC236}">
                  <a16:creationId xmlns:a16="http://schemas.microsoft.com/office/drawing/2014/main" id="{8B915CFC-FAA4-4D16-91B8-5B9A665B4FCD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777;p35">
              <a:extLst>
                <a:ext uri="{FF2B5EF4-FFF2-40B4-BE49-F238E27FC236}">
                  <a16:creationId xmlns:a16="http://schemas.microsoft.com/office/drawing/2014/main" id="{4DFB5E6C-90F6-491B-8E95-2D63E6AC4186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778;p35">
              <a:extLst>
                <a:ext uri="{FF2B5EF4-FFF2-40B4-BE49-F238E27FC236}">
                  <a16:creationId xmlns:a16="http://schemas.microsoft.com/office/drawing/2014/main" id="{F203E2F9-80E1-485F-89FE-2012FE243A0F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779;p35">
              <a:extLst>
                <a:ext uri="{FF2B5EF4-FFF2-40B4-BE49-F238E27FC236}">
                  <a16:creationId xmlns:a16="http://schemas.microsoft.com/office/drawing/2014/main" id="{ED4251CE-846D-42CD-9AC2-DBFD254442B2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780;p35">
              <a:extLst>
                <a:ext uri="{FF2B5EF4-FFF2-40B4-BE49-F238E27FC236}">
                  <a16:creationId xmlns:a16="http://schemas.microsoft.com/office/drawing/2014/main" id="{33300DD0-DEEB-4D6D-B2A2-9FAA2BFE91AB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4" name="Google Shape;2781;p35">
              <a:extLst>
                <a:ext uri="{FF2B5EF4-FFF2-40B4-BE49-F238E27FC236}">
                  <a16:creationId xmlns:a16="http://schemas.microsoft.com/office/drawing/2014/main" id="{810F60DF-D224-4E3F-B986-69FC108D192B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782;p35">
              <a:extLst>
                <a:ext uri="{FF2B5EF4-FFF2-40B4-BE49-F238E27FC236}">
                  <a16:creationId xmlns:a16="http://schemas.microsoft.com/office/drawing/2014/main" id="{C3D65AFB-B489-494D-9B57-BDE230720D1A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783;p35">
              <a:extLst>
                <a:ext uri="{FF2B5EF4-FFF2-40B4-BE49-F238E27FC236}">
                  <a16:creationId xmlns:a16="http://schemas.microsoft.com/office/drawing/2014/main" id="{8002C79E-1EAC-4A2B-B00B-AF754089858B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784;p35">
              <a:extLst>
                <a:ext uri="{FF2B5EF4-FFF2-40B4-BE49-F238E27FC236}">
                  <a16:creationId xmlns:a16="http://schemas.microsoft.com/office/drawing/2014/main" id="{D983D214-EA7E-43C4-AB83-608EB68366FF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785;p35">
              <a:extLst>
                <a:ext uri="{FF2B5EF4-FFF2-40B4-BE49-F238E27FC236}">
                  <a16:creationId xmlns:a16="http://schemas.microsoft.com/office/drawing/2014/main" id="{C73A0791-332E-47AD-8EA2-E1BFE1150A67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786;p35">
              <a:extLst>
                <a:ext uri="{FF2B5EF4-FFF2-40B4-BE49-F238E27FC236}">
                  <a16:creationId xmlns:a16="http://schemas.microsoft.com/office/drawing/2014/main" id="{9BCF3013-9200-4A14-A52D-10D37E8A9FB3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2787;p35">
              <a:extLst>
                <a:ext uri="{FF2B5EF4-FFF2-40B4-BE49-F238E27FC236}">
                  <a16:creationId xmlns:a16="http://schemas.microsoft.com/office/drawing/2014/main" id="{9F3EA737-5D23-43BD-8CB7-598548A741BF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2788;p35">
              <a:extLst>
                <a:ext uri="{FF2B5EF4-FFF2-40B4-BE49-F238E27FC236}">
                  <a16:creationId xmlns:a16="http://schemas.microsoft.com/office/drawing/2014/main" id="{E9D27EAE-30B3-42FF-8AD1-389A904242C3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2" name="Google Shape;2789;p35">
              <a:extLst>
                <a:ext uri="{FF2B5EF4-FFF2-40B4-BE49-F238E27FC236}">
                  <a16:creationId xmlns:a16="http://schemas.microsoft.com/office/drawing/2014/main" id="{42E01F1E-C657-4BFA-983F-53556E7432B7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2790;p35">
              <a:extLst>
                <a:ext uri="{FF2B5EF4-FFF2-40B4-BE49-F238E27FC236}">
                  <a16:creationId xmlns:a16="http://schemas.microsoft.com/office/drawing/2014/main" id="{0CADA054-85EA-4834-ACB6-A9D7191CFADC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2791;p35">
              <a:extLst>
                <a:ext uri="{FF2B5EF4-FFF2-40B4-BE49-F238E27FC236}">
                  <a16:creationId xmlns:a16="http://schemas.microsoft.com/office/drawing/2014/main" id="{885F3108-450A-4CDC-A28F-BB253FE672F3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2792;p35">
              <a:extLst>
                <a:ext uri="{FF2B5EF4-FFF2-40B4-BE49-F238E27FC236}">
                  <a16:creationId xmlns:a16="http://schemas.microsoft.com/office/drawing/2014/main" id="{847A0EBA-F217-4039-BB27-0183E3F1317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2793;p35">
              <a:extLst>
                <a:ext uri="{FF2B5EF4-FFF2-40B4-BE49-F238E27FC236}">
                  <a16:creationId xmlns:a16="http://schemas.microsoft.com/office/drawing/2014/main" id="{B8FF0AC5-979C-4C81-B363-B834EBD69B2C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2794;p35">
              <a:extLst>
                <a:ext uri="{FF2B5EF4-FFF2-40B4-BE49-F238E27FC236}">
                  <a16:creationId xmlns:a16="http://schemas.microsoft.com/office/drawing/2014/main" id="{CE1C5D0A-B504-49D5-A505-7C8591173B67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8" name="Google Shape;2795;p35">
              <a:extLst>
                <a:ext uri="{FF2B5EF4-FFF2-40B4-BE49-F238E27FC236}">
                  <a16:creationId xmlns:a16="http://schemas.microsoft.com/office/drawing/2014/main" id="{8556CB81-0C55-469A-8BF2-36B0828D6288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9" name="Google Shape;2796;p35">
              <a:extLst>
                <a:ext uri="{FF2B5EF4-FFF2-40B4-BE49-F238E27FC236}">
                  <a16:creationId xmlns:a16="http://schemas.microsoft.com/office/drawing/2014/main" id="{9F304405-7980-4E6F-BE28-F443DF4DD828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2797;p35">
              <a:extLst>
                <a:ext uri="{FF2B5EF4-FFF2-40B4-BE49-F238E27FC236}">
                  <a16:creationId xmlns:a16="http://schemas.microsoft.com/office/drawing/2014/main" id="{30934E33-3FC9-4C94-B620-491C0252EA7A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2798;p35">
              <a:extLst>
                <a:ext uri="{FF2B5EF4-FFF2-40B4-BE49-F238E27FC236}">
                  <a16:creationId xmlns:a16="http://schemas.microsoft.com/office/drawing/2014/main" id="{A6FAF773-0069-4F3D-A77D-FD6AF61480FA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2799;p35">
              <a:extLst>
                <a:ext uri="{FF2B5EF4-FFF2-40B4-BE49-F238E27FC236}">
                  <a16:creationId xmlns:a16="http://schemas.microsoft.com/office/drawing/2014/main" id="{8AB5BB59-D497-43C2-9F64-A2B6A909674C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2800;p35">
              <a:extLst>
                <a:ext uri="{FF2B5EF4-FFF2-40B4-BE49-F238E27FC236}">
                  <a16:creationId xmlns:a16="http://schemas.microsoft.com/office/drawing/2014/main" id="{F8CAA74C-D529-4070-AC19-BB4F065C9F23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2801;p35">
              <a:extLst>
                <a:ext uri="{FF2B5EF4-FFF2-40B4-BE49-F238E27FC236}">
                  <a16:creationId xmlns:a16="http://schemas.microsoft.com/office/drawing/2014/main" id="{B96A77AD-5654-40B5-ACFD-9294163F5F34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5" name="Google Shape;2802;p35">
              <a:extLst>
                <a:ext uri="{FF2B5EF4-FFF2-40B4-BE49-F238E27FC236}">
                  <a16:creationId xmlns:a16="http://schemas.microsoft.com/office/drawing/2014/main" id="{FD285530-9B6A-431E-BE28-15EA7765DCE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6" name="Google Shape;2803;p35">
              <a:extLst>
                <a:ext uri="{FF2B5EF4-FFF2-40B4-BE49-F238E27FC236}">
                  <a16:creationId xmlns:a16="http://schemas.microsoft.com/office/drawing/2014/main" id="{DF307E12-2C58-4399-886D-DDE873B07EF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2804;p35">
              <a:extLst>
                <a:ext uri="{FF2B5EF4-FFF2-40B4-BE49-F238E27FC236}">
                  <a16:creationId xmlns:a16="http://schemas.microsoft.com/office/drawing/2014/main" id="{311B5733-24C1-4E56-9920-7DD870B3C0DD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2805;p35">
              <a:extLst>
                <a:ext uri="{FF2B5EF4-FFF2-40B4-BE49-F238E27FC236}">
                  <a16:creationId xmlns:a16="http://schemas.microsoft.com/office/drawing/2014/main" id="{F9F7F57E-EC85-495E-84F3-EA15FCE3383A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2806;p35">
              <a:extLst>
                <a:ext uri="{FF2B5EF4-FFF2-40B4-BE49-F238E27FC236}">
                  <a16:creationId xmlns:a16="http://schemas.microsoft.com/office/drawing/2014/main" id="{25F88B16-1377-4460-B6D0-37C9C68C26AB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2807;p35">
              <a:extLst>
                <a:ext uri="{FF2B5EF4-FFF2-40B4-BE49-F238E27FC236}">
                  <a16:creationId xmlns:a16="http://schemas.microsoft.com/office/drawing/2014/main" id="{D1E08EEE-447A-4650-A47C-12F7BEBB8710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2808;p35">
              <a:extLst>
                <a:ext uri="{FF2B5EF4-FFF2-40B4-BE49-F238E27FC236}">
                  <a16:creationId xmlns:a16="http://schemas.microsoft.com/office/drawing/2014/main" id="{3F8DB47A-DA6D-4FAA-BB34-DF82D928DCCC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" name="Google Shape;2809;p35">
              <a:extLst>
                <a:ext uri="{FF2B5EF4-FFF2-40B4-BE49-F238E27FC236}">
                  <a16:creationId xmlns:a16="http://schemas.microsoft.com/office/drawing/2014/main" id="{C069C323-9E3C-44EF-9AAF-BDBE8830DFAC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2810;p35">
              <a:extLst>
                <a:ext uri="{FF2B5EF4-FFF2-40B4-BE49-F238E27FC236}">
                  <a16:creationId xmlns:a16="http://schemas.microsoft.com/office/drawing/2014/main" id="{4FBB8211-F7E0-4E52-A206-DFA200C83DAD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2811;p35">
              <a:extLst>
                <a:ext uri="{FF2B5EF4-FFF2-40B4-BE49-F238E27FC236}">
                  <a16:creationId xmlns:a16="http://schemas.microsoft.com/office/drawing/2014/main" id="{CF07DD3A-03D2-40FE-929D-5E6BEEE44B3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2812;p35">
              <a:extLst>
                <a:ext uri="{FF2B5EF4-FFF2-40B4-BE49-F238E27FC236}">
                  <a16:creationId xmlns:a16="http://schemas.microsoft.com/office/drawing/2014/main" id="{8736023F-602B-48C1-958C-B4C79130327B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2813;p35">
              <a:extLst>
                <a:ext uri="{FF2B5EF4-FFF2-40B4-BE49-F238E27FC236}">
                  <a16:creationId xmlns:a16="http://schemas.microsoft.com/office/drawing/2014/main" id="{6F36D5C2-EF82-47EB-8292-197729E8FAA9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2814;p35">
              <a:extLst>
                <a:ext uri="{FF2B5EF4-FFF2-40B4-BE49-F238E27FC236}">
                  <a16:creationId xmlns:a16="http://schemas.microsoft.com/office/drawing/2014/main" id="{C103D128-7792-4A10-ADB3-459F360CF030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8" name="Google Shape;2775;p35">
            <a:extLst>
              <a:ext uri="{FF2B5EF4-FFF2-40B4-BE49-F238E27FC236}">
                <a16:creationId xmlns:a16="http://schemas.microsoft.com/office/drawing/2014/main" id="{17FB5D45-ADB1-4877-818A-1E45AF4E3B73}"/>
              </a:ext>
            </a:extLst>
          </p:cNvPr>
          <p:cNvGrpSpPr/>
          <p:nvPr/>
        </p:nvGrpSpPr>
        <p:grpSpPr>
          <a:xfrm rot="10800000">
            <a:off x="4605423" y="1181524"/>
            <a:ext cx="1029855" cy="178366"/>
            <a:chOff x="5190295" y="4361121"/>
            <a:chExt cx="1029855" cy="178366"/>
          </a:xfrm>
        </p:grpSpPr>
        <p:sp>
          <p:nvSpPr>
            <p:cNvPr id="329" name="Google Shape;2776;p35">
              <a:extLst>
                <a:ext uri="{FF2B5EF4-FFF2-40B4-BE49-F238E27FC236}">
                  <a16:creationId xmlns:a16="http://schemas.microsoft.com/office/drawing/2014/main" id="{A33DF13B-1145-400C-BD53-38D43B9C4FCF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0" name="Google Shape;2777;p35">
              <a:extLst>
                <a:ext uri="{FF2B5EF4-FFF2-40B4-BE49-F238E27FC236}">
                  <a16:creationId xmlns:a16="http://schemas.microsoft.com/office/drawing/2014/main" id="{BC5B0250-375A-4447-BA99-1C719AC32C9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1" name="Google Shape;2778;p35">
              <a:extLst>
                <a:ext uri="{FF2B5EF4-FFF2-40B4-BE49-F238E27FC236}">
                  <a16:creationId xmlns:a16="http://schemas.microsoft.com/office/drawing/2014/main" id="{D5A4FD8C-FA14-401C-B07F-2FF2B8831524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2" name="Google Shape;2779;p35">
              <a:extLst>
                <a:ext uri="{FF2B5EF4-FFF2-40B4-BE49-F238E27FC236}">
                  <a16:creationId xmlns:a16="http://schemas.microsoft.com/office/drawing/2014/main" id="{EC388C5D-8651-4E50-8C41-5B02124A328E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3" name="Google Shape;2780;p35">
              <a:extLst>
                <a:ext uri="{FF2B5EF4-FFF2-40B4-BE49-F238E27FC236}">
                  <a16:creationId xmlns:a16="http://schemas.microsoft.com/office/drawing/2014/main" id="{E2D497B5-5589-4E6F-A5FE-7AAA5D6C2779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4" name="Google Shape;2781;p35">
              <a:extLst>
                <a:ext uri="{FF2B5EF4-FFF2-40B4-BE49-F238E27FC236}">
                  <a16:creationId xmlns:a16="http://schemas.microsoft.com/office/drawing/2014/main" id="{E41D7480-5DB9-4FDA-B66F-81A7F237960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5" name="Google Shape;2782;p35">
              <a:extLst>
                <a:ext uri="{FF2B5EF4-FFF2-40B4-BE49-F238E27FC236}">
                  <a16:creationId xmlns:a16="http://schemas.microsoft.com/office/drawing/2014/main" id="{74281E33-6B88-4EA0-BEFD-077DF043208C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6" name="Google Shape;2783;p35">
              <a:extLst>
                <a:ext uri="{FF2B5EF4-FFF2-40B4-BE49-F238E27FC236}">
                  <a16:creationId xmlns:a16="http://schemas.microsoft.com/office/drawing/2014/main" id="{FC368C6F-46BF-439D-8D26-25054AA989B3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7" name="Google Shape;2784;p35">
              <a:extLst>
                <a:ext uri="{FF2B5EF4-FFF2-40B4-BE49-F238E27FC236}">
                  <a16:creationId xmlns:a16="http://schemas.microsoft.com/office/drawing/2014/main" id="{44E70A64-3C50-4687-ACCF-F33D17A967C1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8" name="Google Shape;2785;p35">
              <a:extLst>
                <a:ext uri="{FF2B5EF4-FFF2-40B4-BE49-F238E27FC236}">
                  <a16:creationId xmlns:a16="http://schemas.microsoft.com/office/drawing/2014/main" id="{6EA760A4-7297-4AB9-994C-821E8B24255A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9" name="Google Shape;2786;p35">
              <a:extLst>
                <a:ext uri="{FF2B5EF4-FFF2-40B4-BE49-F238E27FC236}">
                  <a16:creationId xmlns:a16="http://schemas.microsoft.com/office/drawing/2014/main" id="{C6C12C08-45FF-43A8-88F2-CA432BFB4B9A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0" name="Google Shape;2787;p35">
              <a:extLst>
                <a:ext uri="{FF2B5EF4-FFF2-40B4-BE49-F238E27FC236}">
                  <a16:creationId xmlns:a16="http://schemas.microsoft.com/office/drawing/2014/main" id="{6CCED6B7-049B-4376-8B30-F0E4AD46CBCD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1" name="Google Shape;2788;p35">
              <a:extLst>
                <a:ext uri="{FF2B5EF4-FFF2-40B4-BE49-F238E27FC236}">
                  <a16:creationId xmlns:a16="http://schemas.microsoft.com/office/drawing/2014/main" id="{E348B870-70B9-4E0B-98A9-B188E423B43D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2" name="Google Shape;2789;p35">
              <a:extLst>
                <a:ext uri="{FF2B5EF4-FFF2-40B4-BE49-F238E27FC236}">
                  <a16:creationId xmlns:a16="http://schemas.microsoft.com/office/drawing/2014/main" id="{C80DFF0A-EB5B-4F6A-8026-289C081E8BD9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3" name="Google Shape;2790;p35">
              <a:extLst>
                <a:ext uri="{FF2B5EF4-FFF2-40B4-BE49-F238E27FC236}">
                  <a16:creationId xmlns:a16="http://schemas.microsoft.com/office/drawing/2014/main" id="{E42F55A7-669B-4365-B756-820528816965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4" name="Google Shape;2791;p35">
              <a:extLst>
                <a:ext uri="{FF2B5EF4-FFF2-40B4-BE49-F238E27FC236}">
                  <a16:creationId xmlns:a16="http://schemas.microsoft.com/office/drawing/2014/main" id="{ABC0CA1A-458A-42ED-8B1D-50F95D4D2A3D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5" name="Google Shape;2792;p35">
              <a:extLst>
                <a:ext uri="{FF2B5EF4-FFF2-40B4-BE49-F238E27FC236}">
                  <a16:creationId xmlns:a16="http://schemas.microsoft.com/office/drawing/2014/main" id="{4D0E585B-6922-44C4-8187-43FBC11581DF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6" name="Google Shape;2793;p35">
              <a:extLst>
                <a:ext uri="{FF2B5EF4-FFF2-40B4-BE49-F238E27FC236}">
                  <a16:creationId xmlns:a16="http://schemas.microsoft.com/office/drawing/2014/main" id="{1C9C5963-3FA8-4011-BFBC-DE9C1C3779F3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7" name="Google Shape;2794;p35">
              <a:extLst>
                <a:ext uri="{FF2B5EF4-FFF2-40B4-BE49-F238E27FC236}">
                  <a16:creationId xmlns:a16="http://schemas.microsoft.com/office/drawing/2014/main" id="{524898B0-2D3B-49EF-B86B-36A9C1C85B85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8" name="Google Shape;2795;p35">
              <a:extLst>
                <a:ext uri="{FF2B5EF4-FFF2-40B4-BE49-F238E27FC236}">
                  <a16:creationId xmlns:a16="http://schemas.microsoft.com/office/drawing/2014/main" id="{F23D8577-45F1-48F1-804B-BD8760A561B5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9" name="Google Shape;2796;p35">
              <a:extLst>
                <a:ext uri="{FF2B5EF4-FFF2-40B4-BE49-F238E27FC236}">
                  <a16:creationId xmlns:a16="http://schemas.microsoft.com/office/drawing/2014/main" id="{8CEF68DD-FD02-4C2D-9EFE-BFA09F3200BF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2797;p35">
              <a:extLst>
                <a:ext uri="{FF2B5EF4-FFF2-40B4-BE49-F238E27FC236}">
                  <a16:creationId xmlns:a16="http://schemas.microsoft.com/office/drawing/2014/main" id="{CB35BFA8-373A-4BAE-8877-406C5A579E98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1" name="Google Shape;2798;p35">
              <a:extLst>
                <a:ext uri="{FF2B5EF4-FFF2-40B4-BE49-F238E27FC236}">
                  <a16:creationId xmlns:a16="http://schemas.microsoft.com/office/drawing/2014/main" id="{5887A000-E2F6-458D-9E5F-61DA0070EADE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2" name="Google Shape;2799;p35">
              <a:extLst>
                <a:ext uri="{FF2B5EF4-FFF2-40B4-BE49-F238E27FC236}">
                  <a16:creationId xmlns:a16="http://schemas.microsoft.com/office/drawing/2014/main" id="{2E260006-5A03-4AC8-9E06-F237A02A5B5B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3" name="Google Shape;2800;p35">
              <a:extLst>
                <a:ext uri="{FF2B5EF4-FFF2-40B4-BE49-F238E27FC236}">
                  <a16:creationId xmlns:a16="http://schemas.microsoft.com/office/drawing/2014/main" id="{173A0594-5624-47F6-A554-E35963AF7CE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" name="Google Shape;2801;p35">
              <a:extLst>
                <a:ext uri="{FF2B5EF4-FFF2-40B4-BE49-F238E27FC236}">
                  <a16:creationId xmlns:a16="http://schemas.microsoft.com/office/drawing/2014/main" id="{55826D8B-9A3D-48A7-8F65-F10EC5E869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" name="Google Shape;2802;p35">
              <a:extLst>
                <a:ext uri="{FF2B5EF4-FFF2-40B4-BE49-F238E27FC236}">
                  <a16:creationId xmlns:a16="http://schemas.microsoft.com/office/drawing/2014/main" id="{1588CAAE-DA96-4C73-92F6-5F8B9A897BBA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6" name="Google Shape;2803;p35">
              <a:extLst>
                <a:ext uri="{FF2B5EF4-FFF2-40B4-BE49-F238E27FC236}">
                  <a16:creationId xmlns:a16="http://schemas.microsoft.com/office/drawing/2014/main" id="{F729469D-4DC1-4AD9-9600-86298D783AEB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7" name="Google Shape;2804;p35">
              <a:extLst>
                <a:ext uri="{FF2B5EF4-FFF2-40B4-BE49-F238E27FC236}">
                  <a16:creationId xmlns:a16="http://schemas.microsoft.com/office/drawing/2014/main" id="{EE525952-5EE1-4074-9E9B-8C26399F1173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8" name="Google Shape;2805;p35">
              <a:extLst>
                <a:ext uri="{FF2B5EF4-FFF2-40B4-BE49-F238E27FC236}">
                  <a16:creationId xmlns:a16="http://schemas.microsoft.com/office/drawing/2014/main" id="{504213FC-C99B-49FF-AEE2-F88EFB234AEC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9" name="Google Shape;2806;p35">
              <a:extLst>
                <a:ext uri="{FF2B5EF4-FFF2-40B4-BE49-F238E27FC236}">
                  <a16:creationId xmlns:a16="http://schemas.microsoft.com/office/drawing/2014/main" id="{4BC6ABC2-B44C-4A6D-A27E-23672BE9C284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0" name="Google Shape;2807;p35">
              <a:extLst>
                <a:ext uri="{FF2B5EF4-FFF2-40B4-BE49-F238E27FC236}">
                  <a16:creationId xmlns:a16="http://schemas.microsoft.com/office/drawing/2014/main" id="{3B6A249A-DE7F-4205-AA20-BC3A9212A09B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2808;p35">
              <a:extLst>
                <a:ext uri="{FF2B5EF4-FFF2-40B4-BE49-F238E27FC236}">
                  <a16:creationId xmlns:a16="http://schemas.microsoft.com/office/drawing/2014/main" id="{D3CE01F2-56D3-40FA-9ED0-EE93E5FD1DAB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2" name="Google Shape;2809;p35">
              <a:extLst>
                <a:ext uri="{FF2B5EF4-FFF2-40B4-BE49-F238E27FC236}">
                  <a16:creationId xmlns:a16="http://schemas.microsoft.com/office/drawing/2014/main" id="{DE6D0A79-8BAD-4A4A-BF65-0653B15897F9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3" name="Google Shape;2810;p35">
              <a:extLst>
                <a:ext uri="{FF2B5EF4-FFF2-40B4-BE49-F238E27FC236}">
                  <a16:creationId xmlns:a16="http://schemas.microsoft.com/office/drawing/2014/main" id="{5E9BEDD6-8F59-4DEC-9A53-45DA79794AD1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" name="Google Shape;2811;p35">
              <a:extLst>
                <a:ext uri="{FF2B5EF4-FFF2-40B4-BE49-F238E27FC236}">
                  <a16:creationId xmlns:a16="http://schemas.microsoft.com/office/drawing/2014/main" id="{1B64F4E8-6EA6-4E88-9629-9127A55673FF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5" name="Google Shape;2812;p35">
              <a:extLst>
                <a:ext uri="{FF2B5EF4-FFF2-40B4-BE49-F238E27FC236}">
                  <a16:creationId xmlns:a16="http://schemas.microsoft.com/office/drawing/2014/main" id="{E26AEDF6-CA5B-4020-B5DD-9617F980BC23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6" name="Google Shape;2813;p35">
              <a:extLst>
                <a:ext uri="{FF2B5EF4-FFF2-40B4-BE49-F238E27FC236}">
                  <a16:creationId xmlns:a16="http://schemas.microsoft.com/office/drawing/2014/main" id="{93863F84-C002-4277-8C7C-0104C2D6F55F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7" name="Google Shape;2814;p35">
              <a:extLst>
                <a:ext uri="{FF2B5EF4-FFF2-40B4-BE49-F238E27FC236}">
                  <a16:creationId xmlns:a16="http://schemas.microsoft.com/office/drawing/2014/main" id="{B15A0DDB-2566-44FE-861F-B19CDB97C561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68" name="Google Shape;2775;p35">
            <a:extLst>
              <a:ext uri="{FF2B5EF4-FFF2-40B4-BE49-F238E27FC236}">
                <a16:creationId xmlns:a16="http://schemas.microsoft.com/office/drawing/2014/main" id="{BC0F5FA8-1C75-45B6-856A-5CC54BD81567}"/>
              </a:ext>
            </a:extLst>
          </p:cNvPr>
          <p:cNvGrpSpPr/>
          <p:nvPr/>
        </p:nvGrpSpPr>
        <p:grpSpPr>
          <a:xfrm rot="10800000">
            <a:off x="5645515" y="1183306"/>
            <a:ext cx="1029855" cy="178366"/>
            <a:chOff x="5190295" y="4361121"/>
            <a:chExt cx="1029855" cy="178366"/>
          </a:xfrm>
        </p:grpSpPr>
        <p:sp>
          <p:nvSpPr>
            <p:cNvPr id="369" name="Google Shape;2776;p35">
              <a:extLst>
                <a:ext uri="{FF2B5EF4-FFF2-40B4-BE49-F238E27FC236}">
                  <a16:creationId xmlns:a16="http://schemas.microsoft.com/office/drawing/2014/main" id="{5A612234-A92F-4095-916A-41F69AA119E6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" name="Google Shape;2777;p35">
              <a:extLst>
                <a:ext uri="{FF2B5EF4-FFF2-40B4-BE49-F238E27FC236}">
                  <a16:creationId xmlns:a16="http://schemas.microsoft.com/office/drawing/2014/main" id="{DCC93BBE-D6C6-4836-AA60-4CB6479D706F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1" name="Google Shape;2778;p35">
              <a:extLst>
                <a:ext uri="{FF2B5EF4-FFF2-40B4-BE49-F238E27FC236}">
                  <a16:creationId xmlns:a16="http://schemas.microsoft.com/office/drawing/2014/main" id="{C1BB9EFC-C3CC-465F-ADE3-694F1BD0514C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" name="Google Shape;2779;p35">
              <a:extLst>
                <a:ext uri="{FF2B5EF4-FFF2-40B4-BE49-F238E27FC236}">
                  <a16:creationId xmlns:a16="http://schemas.microsoft.com/office/drawing/2014/main" id="{250086D3-965C-4911-919B-AD0604C630C3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" name="Google Shape;2780;p35">
              <a:extLst>
                <a:ext uri="{FF2B5EF4-FFF2-40B4-BE49-F238E27FC236}">
                  <a16:creationId xmlns:a16="http://schemas.microsoft.com/office/drawing/2014/main" id="{34F5197B-A4B5-44D1-BC38-2839F89975C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" name="Google Shape;2781;p35">
              <a:extLst>
                <a:ext uri="{FF2B5EF4-FFF2-40B4-BE49-F238E27FC236}">
                  <a16:creationId xmlns:a16="http://schemas.microsoft.com/office/drawing/2014/main" id="{74F079FF-23EE-40AC-A74A-6FF13F730300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" name="Google Shape;2782;p35">
              <a:extLst>
                <a:ext uri="{FF2B5EF4-FFF2-40B4-BE49-F238E27FC236}">
                  <a16:creationId xmlns:a16="http://schemas.microsoft.com/office/drawing/2014/main" id="{80F5EAFF-6B93-410D-A94F-AFA813C78E9F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" name="Google Shape;2783;p35">
              <a:extLst>
                <a:ext uri="{FF2B5EF4-FFF2-40B4-BE49-F238E27FC236}">
                  <a16:creationId xmlns:a16="http://schemas.microsoft.com/office/drawing/2014/main" id="{12E91CCC-C6C2-4E76-86C0-CB828E3DE439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7" name="Google Shape;2784;p35">
              <a:extLst>
                <a:ext uri="{FF2B5EF4-FFF2-40B4-BE49-F238E27FC236}">
                  <a16:creationId xmlns:a16="http://schemas.microsoft.com/office/drawing/2014/main" id="{318DEE30-136A-4B27-B957-1503F5541585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8" name="Google Shape;2785;p35">
              <a:extLst>
                <a:ext uri="{FF2B5EF4-FFF2-40B4-BE49-F238E27FC236}">
                  <a16:creationId xmlns:a16="http://schemas.microsoft.com/office/drawing/2014/main" id="{73116CAB-B158-4046-9651-D9ACF07411E3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9" name="Google Shape;2786;p35">
              <a:extLst>
                <a:ext uri="{FF2B5EF4-FFF2-40B4-BE49-F238E27FC236}">
                  <a16:creationId xmlns:a16="http://schemas.microsoft.com/office/drawing/2014/main" id="{5EE9DE6A-C184-4E10-8C5A-03323171E014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0" name="Google Shape;2787;p35">
              <a:extLst>
                <a:ext uri="{FF2B5EF4-FFF2-40B4-BE49-F238E27FC236}">
                  <a16:creationId xmlns:a16="http://schemas.microsoft.com/office/drawing/2014/main" id="{04C763EF-2C97-43AD-8EFD-8E8A2463373B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2788;p35">
              <a:extLst>
                <a:ext uri="{FF2B5EF4-FFF2-40B4-BE49-F238E27FC236}">
                  <a16:creationId xmlns:a16="http://schemas.microsoft.com/office/drawing/2014/main" id="{2BEEEC16-A8AD-40C7-94B7-CAA8172C5AB8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2789;p35">
              <a:extLst>
                <a:ext uri="{FF2B5EF4-FFF2-40B4-BE49-F238E27FC236}">
                  <a16:creationId xmlns:a16="http://schemas.microsoft.com/office/drawing/2014/main" id="{EEC48560-DC7C-4D1F-96B6-93A38FC5C6BF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" name="Google Shape;2790;p35">
              <a:extLst>
                <a:ext uri="{FF2B5EF4-FFF2-40B4-BE49-F238E27FC236}">
                  <a16:creationId xmlns:a16="http://schemas.microsoft.com/office/drawing/2014/main" id="{861E0161-3B9A-4ABE-8D86-BEDA2EA2E018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4" name="Google Shape;2791;p35">
              <a:extLst>
                <a:ext uri="{FF2B5EF4-FFF2-40B4-BE49-F238E27FC236}">
                  <a16:creationId xmlns:a16="http://schemas.microsoft.com/office/drawing/2014/main" id="{94FBFB9D-3796-4DE6-AA54-AF3931BFFD45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" name="Google Shape;2792;p35">
              <a:extLst>
                <a:ext uri="{FF2B5EF4-FFF2-40B4-BE49-F238E27FC236}">
                  <a16:creationId xmlns:a16="http://schemas.microsoft.com/office/drawing/2014/main" id="{7D7E8290-5ACD-4F2A-A624-BEF1BB364E27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" name="Google Shape;2793;p35">
              <a:extLst>
                <a:ext uri="{FF2B5EF4-FFF2-40B4-BE49-F238E27FC236}">
                  <a16:creationId xmlns:a16="http://schemas.microsoft.com/office/drawing/2014/main" id="{60FF189A-56B0-4B53-B258-3139159D7CFD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7" name="Google Shape;2794;p35">
              <a:extLst>
                <a:ext uri="{FF2B5EF4-FFF2-40B4-BE49-F238E27FC236}">
                  <a16:creationId xmlns:a16="http://schemas.microsoft.com/office/drawing/2014/main" id="{241BD9CC-5AFC-4ACF-8CA8-0ADA78CE7FDB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8" name="Google Shape;2795;p35">
              <a:extLst>
                <a:ext uri="{FF2B5EF4-FFF2-40B4-BE49-F238E27FC236}">
                  <a16:creationId xmlns:a16="http://schemas.microsoft.com/office/drawing/2014/main" id="{AE654448-DEC3-4B29-A746-042F914F88B7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" name="Google Shape;2796;p35">
              <a:extLst>
                <a:ext uri="{FF2B5EF4-FFF2-40B4-BE49-F238E27FC236}">
                  <a16:creationId xmlns:a16="http://schemas.microsoft.com/office/drawing/2014/main" id="{152A111D-59DE-4323-9AC1-47930F91D81E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0" name="Google Shape;2797;p35">
              <a:extLst>
                <a:ext uri="{FF2B5EF4-FFF2-40B4-BE49-F238E27FC236}">
                  <a16:creationId xmlns:a16="http://schemas.microsoft.com/office/drawing/2014/main" id="{6CE4C9A1-2FDA-4A43-9ABE-8D13F7CE085E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" name="Google Shape;2798;p35">
              <a:extLst>
                <a:ext uri="{FF2B5EF4-FFF2-40B4-BE49-F238E27FC236}">
                  <a16:creationId xmlns:a16="http://schemas.microsoft.com/office/drawing/2014/main" id="{8470C08F-9606-4C29-8CB7-CB2CB8A4DFBC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" name="Google Shape;2799;p35">
              <a:extLst>
                <a:ext uri="{FF2B5EF4-FFF2-40B4-BE49-F238E27FC236}">
                  <a16:creationId xmlns:a16="http://schemas.microsoft.com/office/drawing/2014/main" id="{3B4FB6FA-B05F-4C70-8F90-2094319091D6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3" name="Google Shape;2800;p35">
              <a:extLst>
                <a:ext uri="{FF2B5EF4-FFF2-40B4-BE49-F238E27FC236}">
                  <a16:creationId xmlns:a16="http://schemas.microsoft.com/office/drawing/2014/main" id="{A1A17A27-7624-498D-94A4-9E8E1298D90B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4" name="Google Shape;2801;p35">
              <a:extLst>
                <a:ext uri="{FF2B5EF4-FFF2-40B4-BE49-F238E27FC236}">
                  <a16:creationId xmlns:a16="http://schemas.microsoft.com/office/drawing/2014/main" id="{53613148-5C81-42FC-ADD3-A86AA848C70A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5" name="Google Shape;2802;p35">
              <a:extLst>
                <a:ext uri="{FF2B5EF4-FFF2-40B4-BE49-F238E27FC236}">
                  <a16:creationId xmlns:a16="http://schemas.microsoft.com/office/drawing/2014/main" id="{419F1EA0-41D6-4DCC-B8F0-56A646B93A25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" name="Google Shape;2803;p35">
              <a:extLst>
                <a:ext uri="{FF2B5EF4-FFF2-40B4-BE49-F238E27FC236}">
                  <a16:creationId xmlns:a16="http://schemas.microsoft.com/office/drawing/2014/main" id="{26C256C6-3428-488F-961F-25A545FCC703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" name="Google Shape;2804;p35">
              <a:extLst>
                <a:ext uri="{FF2B5EF4-FFF2-40B4-BE49-F238E27FC236}">
                  <a16:creationId xmlns:a16="http://schemas.microsoft.com/office/drawing/2014/main" id="{8C8C323E-4FD8-4109-B1B3-11A62410758C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8" name="Google Shape;2805;p35">
              <a:extLst>
                <a:ext uri="{FF2B5EF4-FFF2-40B4-BE49-F238E27FC236}">
                  <a16:creationId xmlns:a16="http://schemas.microsoft.com/office/drawing/2014/main" id="{D4675E11-EC2D-4F77-B51C-9A311307912F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" name="Google Shape;2806;p35">
              <a:extLst>
                <a:ext uri="{FF2B5EF4-FFF2-40B4-BE49-F238E27FC236}">
                  <a16:creationId xmlns:a16="http://schemas.microsoft.com/office/drawing/2014/main" id="{A6ACE4AC-8CAF-440F-934B-A9C0B79D6799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2807;p35">
              <a:extLst>
                <a:ext uri="{FF2B5EF4-FFF2-40B4-BE49-F238E27FC236}">
                  <a16:creationId xmlns:a16="http://schemas.microsoft.com/office/drawing/2014/main" id="{21D984B3-E371-4236-8E30-5C6B641DF3E2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1" name="Google Shape;2808;p35">
              <a:extLst>
                <a:ext uri="{FF2B5EF4-FFF2-40B4-BE49-F238E27FC236}">
                  <a16:creationId xmlns:a16="http://schemas.microsoft.com/office/drawing/2014/main" id="{B914734E-9D0F-4F16-B046-DA04B1CCD8CA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2" name="Google Shape;2809;p35">
              <a:extLst>
                <a:ext uri="{FF2B5EF4-FFF2-40B4-BE49-F238E27FC236}">
                  <a16:creationId xmlns:a16="http://schemas.microsoft.com/office/drawing/2014/main" id="{17B8D7F2-CD79-4121-A2DF-D8481DDCEBF8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3" name="Google Shape;2810;p35">
              <a:extLst>
                <a:ext uri="{FF2B5EF4-FFF2-40B4-BE49-F238E27FC236}">
                  <a16:creationId xmlns:a16="http://schemas.microsoft.com/office/drawing/2014/main" id="{2953D14C-A24E-47BF-A208-C074056CCF34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" name="Google Shape;2811;p35">
              <a:extLst>
                <a:ext uri="{FF2B5EF4-FFF2-40B4-BE49-F238E27FC236}">
                  <a16:creationId xmlns:a16="http://schemas.microsoft.com/office/drawing/2014/main" id="{DB1C649B-3A15-4B6E-A443-A7A07ECAF5C6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2812;p35">
              <a:extLst>
                <a:ext uri="{FF2B5EF4-FFF2-40B4-BE49-F238E27FC236}">
                  <a16:creationId xmlns:a16="http://schemas.microsoft.com/office/drawing/2014/main" id="{398A0C16-1DF3-4826-B133-CB20DD7DF2BD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2813;p35">
              <a:extLst>
                <a:ext uri="{FF2B5EF4-FFF2-40B4-BE49-F238E27FC236}">
                  <a16:creationId xmlns:a16="http://schemas.microsoft.com/office/drawing/2014/main" id="{2461ABFF-3DA6-4066-A84C-F62E1A1EEB13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7" name="Google Shape;2814;p35">
              <a:extLst>
                <a:ext uri="{FF2B5EF4-FFF2-40B4-BE49-F238E27FC236}">
                  <a16:creationId xmlns:a16="http://schemas.microsoft.com/office/drawing/2014/main" id="{F81AAE30-629E-4E27-B080-0829AD7D2C05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08" name="Google Shape;2775;p35">
            <a:extLst>
              <a:ext uri="{FF2B5EF4-FFF2-40B4-BE49-F238E27FC236}">
                <a16:creationId xmlns:a16="http://schemas.microsoft.com/office/drawing/2014/main" id="{02D9DEEA-85EC-4C24-9C36-9265505E93A9}"/>
              </a:ext>
            </a:extLst>
          </p:cNvPr>
          <p:cNvGrpSpPr/>
          <p:nvPr/>
        </p:nvGrpSpPr>
        <p:grpSpPr>
          <a:xfrm rot="10800000">
            <a:off x="6696829" y="1182510"/>
            <a:ext cx="1029855" cy="178366"/>
            <a:chOff x="5190295" y="4361121"/>
            <a:chExt cx="1029855" cy="178366"/>
          </a:xfrm>
        </p:grpSpPr>
        <p:sp>
          <p:nvSpPr>
            <p:cNvPr id="409" name="Google Shape;2776;p35">
              <a:extLst>
                <a:ext uri="{FF2B5EF4-FFF2-40B4-BE49-F238E27FC236}">
                  <a16:creationId xmlns:a16="http://schemas.microsoft.com/office/drawing/2014/main" id="{0824B6BF-ABE3-426D-826B-6E1F721C30F3}"/>
                </a:ext>
              </a:extLst>
            </p:cNvPr>
            <p:cNvSpPr/>
            <p:nvPr/>
          </p:nvSpPr>
          <p:spPr>
            <a:xfrm>
              <a:off x="5649493" y="4361121"/>
              <a:ext cx="110857" cy="67371"/>
            </a:xfrm>
            <a:custGeom>
              <a:avLst/>
              <a:gdLst/>
              <a:ahLst/>
              <a:cxnLst/>
              <a:rect l="l" t="t" r="r" b="b"/>
              <a:pathLst>
                <a:path w="221715" h="134741" extrusionOk="0">
                  <a:moveTo>
                    <a:pt x="113207" y="134491"/>
                  </a:moveTo>
                  <a:cubicBezTo>
                    <a:pt x="114545" y="137424"/>
                    <a:pt x="72478" y="113843"/>
                    <a:pt x="52703" y="102231"/>
                  </a:cubicBezTo>
                  <a:cubicBezTo>
                    <a:pt x="21842" y="84096"/>
                    <a:pt x="-6942" y="63148"/>
                    <a:pt x="1488" y="51876"/>
                  </a:cubicBezTo>
                  <a:cubicBezTo>
                    <a:pt x="9158" y="41602"/>
                    <a:pt x="32029" y="56245"/>
                    <a:pt x="55360" y="75996"/>
                  </a:cubicBezTo>
                  <a:cubicBezTo>
                    <a:pt x="36583" y="53133"/>
                    <a:pt x="23040" y="31207"/>
                    <a:pt x="32948" y="24284"/>
                  </a:cubicBezTo>
                  <a:cubicBezTo>
                    <a:pt x="42456" y="17641"/>
                    <a:pt x="57097" y="33761"/>
                    <a:pt x="71439" y="55826"/>
                  </a:cubicBezTo>
                  <a:cubicBezTo>
                    <a:pt x="62590" y="31367"/>
                    <a:pt x="58576" y="10339"/>
                    <a:pt x="69182" y="7047"/>
                  </a:cubicBezTo>
                  <a:cubicBezTo>
                    <a:pt x="82206" y="2997"/>
                    <a:pt x="92093" y="30768"/>
                    <a:pt x="99004" y="62051"/>
                  </a:cubicBezTo>
                  <a:cubicBezTo>
                    <a:pt x="95629" y="30110"/>
                    <a:pt x="96048" y="424"/>
                    <a:pt x="109172" y="5"/>
                  </a:cubicBezTo>
                  <a:cubicBezTo>
                    <a:pt x="122515" y="-414"/>
                    <a:pt x="124532" y="27536"/>
                    <a:pt x="122675" y="58579"/>
                  </a:cubicBezTo>
                  <a:cubicBezTo>
                    <a:pt x="130525" y="28334"/>
                    <a:pt x="141011" y="1960"/>
                    <a:pt x="153216" y="5810"/>
                  </a:cubicBezTo>
                  <a:cubicBezTo>
                    <a:pt x="164881" y="9501"/>
                    <a:pt x="159248" y="32544"/>
                    <a:pt x="148542" y="58440"/>
                  </a:cubicBezTo>
                  <a:cubicBezTo>
                    <a:pt x="163024" y="33661"/>
                    <a:pt x="178384" y="14229"/>
                    <a:pt x="188451" y="20494"/>
                  </a:cubicBezTo>
                  <a:cubicBezTo>
                    <a:pt x="199637" y="27437"/>
                    <a:pt x="185375" y="51377"/>
                    <a:pt x="166060" y="75837"/>
                  </a:cubicBezTo>
                  <a:cubicBezTo>
                    <a:pt x="189350" y="55228"/>
                    <a:pt x="212461" y="39407"/>
                    <a:pt x="220351" y="49043"/>
                  </a:cubicBezTo>
                  <a:cubicBezTo>
                    <a:pt x="235772" y="67876"/>
                    <a:pt x="115464" y="135190"/>
                    <a:pt x="113466" y="134232"/>
                  </a:cubicBezTo>
                  <a:lnTo>
                    <a:pt x="113207" y="134491"/>
                  </a:lnTo>
                  <a:lnTo>
                    <a:pt x="113207" y="134491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8" name="Google Shape;2777;p35">
              <a:extLst>
                <a:ext uri="{FF2B5EF4-FFF2-40B4-BE49-F238E27FC236}">
                  <a16:creationId xmlns:a16="http://schemas.microsoft.com/office/drawing/2014/main" id="{2AA3177F-6847-4469-9B76-1D378ECB204D}"/>
                </a:ext>
              </a:extLst>
            </p:cNvPr>
            <p:cNvSpPr/>
            <p:nvPr/>
          </p:nvSpPr>
          <p:spPr>
            <a:xfrm>
              <a:off x="5704628" y="4444457"/>
              <a:ext cx="6089" cy="83216"/>
            </a:xfrm>
            <a:custGeom>
              <a:avLst/>
              <a:gdLst/>
              <a:ahLst/>
              <a:cxnLst/>
              <a:rect l="l" t="t" r="r" b="b"/>
              <a:pathLst>
                <a:path w="12178" h="166432" extrusionOk="0">
                  <a:moveTo>
                    <a:pt x="1579" y="4309"/>
                  </a:moveTo>
                  <a:cubicBezTo>
                    <a:pt x="1599" y="1935"/>
                    <a:pt x="3516" y="0"/>
                    <a:pt x="5893" y="0"/>
                  </a:cubicBezTo>
                  <a:cubicBezTo>
                    <a:pt x="8270" y="0"/>
                    <a:pt x="10188" y="1935"/>
                    <a:pt x="10188" y="4309"/>
                  </a:cubicBezTo>
                  <a:cubicBezTo>
                    <a:pt x="10188" y="4309"/>
                    <a:pt x="10787" y="21048"/>
                    <a:pt x="11347" y="43712"/>
                  </a:cubicBezTo>
                  <a:cubicBezTo>
                    <a:pt x="11646" y="55722"/>
                    <a:pt x="12006" y="69408"/>
                    <a:pt x="12146" y="83114"/>
                  </a:cubicBezTo>
                  <a:cubicBezTo>
                    <a:pt x="12225" y="93847"/>
                    <a:pt x="12146" y="104621"/>
                    <a:pt x="12066" y="114616"/>
                  </a:cubicBezTo>
                  <a:cubicBezTo>
                    <a:pt x="11886" y="137459"/>
                    <a:pt x="11486" y="156253"/>
                    <a:pt x="11886" y="161500"/>
                  </a:cubicBezTo>
                  <a:cubicBezTo>
                    <a:pt x="12126" y="163954"/>
                    <a:pt x="10328" y="166168"/>
                    <a:pt x="7871" y="166408"/>
                  </a:cubicBezTo>
                  <a:cubicBezTo>
                    <a:pt x="5414" y="166667"/>
                    <a:pt x="3197" y="164871"/>
                    <a:pt x="2957" y="162398"/>
                  </a:cubicBezTo>
                  <a:cubicBezTo>
                    <a:pt x="2258" y="157091"/>
                    <a:pt x="1199" y="137978"/>
                    <a:pt x="540" y="114736"/>
                  </a:cubicBezTo>
                  <a:cubicBezTo>
                    <a:pt x="261" y="104720"/>
                    <a:pt x="21" y="93927"/>
                    <a:pt x="1" y="83174"/>
                  </a:cubicBezTo>
                  <a:cubicBezTo>
                    <a:pt x="-19" y="69448"/>
                    <a:pt x="281" y="55762"/>
                    <a:pt x="520" y="43732"/>
                  </a:cubicBezTo>
                  <a:cubicBezTo>
                    <a:pt x="980" y="21068"/>
                    <a:pt x="1579" y="4309"/>
                    <a:pt x="1579" y="4309"/>
                  </a:cubicBezTo>
                  <a:lnTo>
                    <a:pt x="1579" y="430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2778;p35">
              <a:extLst>
                <a:ext uri="{FF2B5EF4-FFF2-40B4-BE49-F238E27FC236}">
                  <a16:creationId xmlns:a16="http://schemas.microsoft.com/office/drawing/2014/main" id="{34200EB4-6FE8-420D-B565-045DC7C2C8B7}"/>
                </a:ext>
              </a:extLst>
            </p:cNvPr>
            <p:cNvSpPr/>
            <p:nvPr/>
          </p:nvSpPr>
          <p:spPr>
            <a:xfrm>
              <a:off x="5693994" y="4418635"/>
              <a:ext cx="27384" cy="39771"/>
            </a:xfrm>
            <a:custGeom>
              <a:avLst/>
              <a:gdLst/>
              <a:ahLst/>
              <a:cxnLst/>
              <a:rect l="l" t="t" r="r" b="b"/>
              <a:pathLst>
                <a:path w="54768" h="79541" extrusionOk="0">
                  <a:moveTo>
                    <a:pt x="29458" y="79535"/>
                  </a:moveTo>
                  <a:cubicBezTo>
                    <a:pt x="20709" y="80134"/>
                    <a:pt x="4949" y="36662"/>
                    <a:pt x="1533" y="24611"/>
                  </a:cubicBezTo>
                  <a:cubicBezTo>
                    <a:pt x="-65" y="18985"/>
                    <a:pt x="-1383" y="10726"/>
                    <a:pt x="2812" y="5718"/>
                  </a:cubicBezTo>
                  <a:cubicBezTo>
                    <a:pt x="6786" y="990"/>
                    <a:pt x="18971" y="6297"/>
                    <a:pt x="22227" y="9668"/>
                  </a:cubicBezTo>
                  <a:cubicBezTo>
                    <a:pt x="22746" y="10207"/>
                    <a:pt x="26741" y="16113"/>
                    <a:pt x="26941" y="16053"/>
                  </a:cubicBezTo>
                  <a:cubicBezTo>
                    <a:pt x="27940" y="15773"/>
                    <a:pt x="29638" y="11444"/>
                    <a:pt x="30277" y="10586"/>
                  </a:cubicBezTo>
                  <a:cubicBezTo>
                    <a:pt x="34032" y="5599"/>
                    <a:pt x="39485" y="-307"/>
                    <a:pt x="46376" y="12"/>
                  </a:cubicBezTo>
                  <a:cubicBezTo>
                    <a:pt x="56144" y="491"/>
                    <a:pt x="55265" y="14516"/>
                    <a:pt x="54027" y="21040"/>
                  </a:cubicBezTo>
                  <a:cubicBezTo>
                    <a:pt x="50172" y="41370"/>
                    <a:pt x="38207" y="78957"/>
                    <a:pt x="29458" y="79535"/>
                  </a:cubicBezTo>
                  <a:lnTo>
                    <a:pt x="29458" y="79535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0" name="Google Shape;2779;p35">
              <a:extLst>
                <a:ext uri="{FF2B5EF4-FFF2-40B4-BE49-F238E27FC236}">
                  <a16:creationId xmlns:a16="http://schemas.microsoft.com/office/drawing/2014/main" id="{62B22270-A037-47BB-A641-4640DA1BEE49}"/>
                </a:ext>
              </a:extLst>
            </p:cNvPr>
            <p:cNvSpPr/>
            <p:nvPr/>
          </p:nvSpPr>
          <p:spPr>
            <a:xfrm>
              <a:off x="5677567" y="4390586"/>
              <a:ext cx="55551" cy="27929"/>
            </a:xfrm>
            <a:custGeom>
              <a:avLst/>
              <a:gdLst/>
              <a:ahLst/>
              <a:cxnLst/>
              <a:rect l="l" t="t" r="r" b="b"/>
              <a:pathLst>
                <a:path w="111102" h="55859" extrusionOk="0">
                  <a:moveTo>
                    <a:pt x="110012" y="20159"/>
                  </a:moveTo>
                  <a:cubicBezTo>
                    <a:pt x="108194" y="22793"/>
                    <a:pt x="106576" y="25466"/>
                    <a:pt x="104838" y="28119"/>
                  </a:cubicBezTo>
                  <a:cubicBezTo>
                    <a:pt x="103680" y="29915"/>
                    <a:pt x="102541" y="31690"/>
                    <a:pt x="101323" y="33406"/>
                  </a:cubicBezTo>
                  <a:cubicBezTo>
                    <a:pt x="100304" y="34863"/>
                    <a:pt x="99226" y="36279"/>
                    <a:pt x="98127" y="37656"/>
                  </a:cubicBezTo>
                  <a:cubicBezTo>
                    <a:pt x="96988" y="39052"/>
                    <a:pt x="95790" y="40369"/>
                    <a:pt x="94611" y="41726"/>
                  </a:cubicBezTo>
                  <a:lnTo>
                    <a:pt x="89218" y="47711"/>
                  </a:lnTo>
                  <a:cubicBezTo>
                    <a:pt x="88859" y="48110"/>
                    <a:pt x="87680" y="48808"/>
                    <a:pt x="86921" y="49446"/>
                  </a:cubicBezTo>
                  <a:cubicBezTo>
                    <a:pt x="86861" y="49746"/>
                    <a:pt x="86761" y="50045"/>
                    <a:pt x="86641" y="50344"/>
                  </a:cubicBezTo>
                  <a:cubicBezTo>
                    <a:pt x="86661" y="50085"/>
                    <a:pt x="86641" y="49786"/>
                    <a:pt x="86661" y="49706"/>
                  </a:cubicBezTo>
                  <a:cubicBezTo>
                    <a:pt x="86282" y="50085"/>
                    <a:pt x="86102" y="50424"/>
                    <a:pt x="86382" y="50663"/>
                  </a:cubicBezTo>
                  <a:cubicBezTo>
                    <a:pt x="86422" y="50683"/>
                    <a:pt x="86442" y="50703"/>
                    <a:pt x="86462" y="50723"/>
                  </a:cubicBezTo>
                  <a:cubicBezTo>
                    <a:pt x="86182" y="51202"/>
                    <a:pt x="85802" y="51641"/>
                    <a:pt x="85343" y="52020"/>
                  </a:cubicBezTo>
                  <a:cubicBezTo>
                    <a:pt x="84065" y="53277"/>
                    <a:pt x="82866" y="53077"/>
                    <a:pt x="82467" y="53117"/>
                  </a:cubicBezTo>
                  <a:cubicBezTo>
                    <a:pt x="81128" y="53297"/>
                    <a:pt x="80249" y="52559"/>
                    <a:pt x="79450" y="52000"/>
                  </a:cubicBezTo>
                  <a:cubicBezTo>
                    <a:pt x="78751" y="51501"/>
                    <a:pt x="77353" y="49606"/>
                    <a:pt x="78532" y="46534"/>
                  </a:cubicBezTo>
                  <a:cubicBezTo>
                    <a:pt x="78831" y="45776"/>
                    <a:pt x="80549" y="43102"/>
                    <a:pt x="81168" y="41965"/>
                  </a:cubicBezTo>
                  <a:lnTo>
                    <a:pt x="85463" y="34863"/>
                  </a:lnTo>
                  <a:cubicBezTo>
                    <a:pt x="86442" y="33346"/>
                    <a:pt x="87360" y="31830"/>
                    <a:pt x="88399" y="30354"/>
                  </a:cubicBezTo>
                  <a:cubicBezTo>
                    <a:pt x="89438" y="28877"/>
                    <a:pt x="90497" y="27421"/>
                    <a:pt x="91655" y="26044"/>
                  </a:cubicBezTo>
                  <a:cubicBezTo>
                    <a:pt x="95211" y="21835"/>
                    <a:pt x="99146" y="18084"/>
                    <a:pt x="103141" y="14254"/>
                  </a:cubicBezTo>
                  <a:cubicBezTo>
                    <a:pt x="104778" y="12358"/>
                    <a:pt x="107635" y="12159"/>
                    <a:pt x="109532" y="13775"/>
                  </a:cubicBezTo>
                  <a:cubicBezTo>
                    <a:pt x="111430" y="15411"/>
                    <a:pt x="111630" y="18264"/>
                    <a:pt x="110012" y="20159"/>
                  </a:cubicBezTo>
                  <a:close/>
                  <a:moveTo>
                    <a:pt x="86462" y="50723"/>
                  </a:moveTo>
                  <a:cubicBezTo>
                    <a:pt x="86601" y="50783"/>
                    <a:pt x="86641" y="50584"/>
                    <a:pt x="86641" y="50344"/>
                  </a:cubicBezTo>
                  <a:lnTo>
                    <a:pt x="86562" y="50524"/>
                  </a:lnTo>
                  <a:lnTo>
                    <a:pt x="86462" y="50723"/>
                  </a:lnTo>
                  <a:close/>
                  <a:moveTo>
                    <a:pt x="86781" y="28738"/>
                  </a:moveTo>
                  <a:cubicBezTo>
                    <a:pt x="87700" y="26942"/>
                    <a:pt x="88519" y="25107"/>
                    <a:pt x="89318" y="23271"/>
                  </a:cubicBezTo>
                  <a:cubicBezTo>
                    <a:pt x="91335" y="18503"/>
                    <a:pt x="93033" y="13695"/>
                    <a:pt x="94591" y="8767"/>
                  </a:cubicBezTo>
                  <a:cubicBezTo>
                    <a:pt x="95550" y="6473"/>
                    <a:pt x="94472" y="3820"/>
                    <a:pt x="92154" y="2862"/>
                  </a:cubicBezTo>
                  <a:cubicBezTo>
                    <a:pt x="89857" y="1884"/>
                    <a:pt x="87201" y="2982"/>
                    <a:pt x="86242" y="5276"/>
                  </a:cubicBezTo>
                  <a:cubicBezTo>
                    <a:pt x="84544" y="8388"/>
                    <a:pt x="82686" y="11341"/>
                    <a:pt x="80869" y="14373"/>
                  </a:cubicBezTo>
                  <a:cubicBezTo>
                    <a:pt x="79650" y="16428"/>
                    <a:pt x="78412" y="18443"/>
                    <a:pt x="77273" y="20518"/>
                  </a:cubicBezTo>
                  <a:cubicBezTo>
                    <a:pt x="76295" y="22274"/>
                    <a:pt x="75376" y="24069"/>
                    <a:pt x="74517" y="25865"/>
                  </a:cubicBezTo>
                  <a:cubicBezTo>
                    <a:pt x="73638" y="27700"/>
                    <a:pt x="72879" y="29596"/>
                    <a:pt x="72100" y="31471"/>
                  </a:cubicBezTo>
                  <a:lnTo>
                    <a:pt x="68444" y="40509"/>
                  </a:lnTo>
                  <a:cubicBezTo>
                    <a:pt x="68225" y="41027"/>
                    <a:pt x="68125" y="42404"/>
                    <a:pt x="67865" y="43401"/>
                  </a:cubicBezTo>
                  <a:cubicBezTo>
                    <a:pt x="67585" y="43601"/>
                    <a:pt x="67326" y="43840"/>
                    <a:pt x="67086" y="44120"/>
                  </a:cubicBezTo>
                  <a:cubicBezTo>
                    <a:pt x="67326" y="43980"/>
                    <a:pt x="67665" y="43840"/>
                    <a:pt x="67745" y="43780"/>
                  </a:cubicBezTo>
                  <a:cubicBezTo>
                    <a:pt x="67566" y="44299"/>
                    <a:pt x="67326" y="44618"/>
                    <a:pt x="66966" y="44479"/>
                  </a:cubicBezTo>
                  <a:cubicBezTo>
                    <a:pt x="66906" y="44459"/>
                    <a:pt x="66886" y="44439"/>
                    <a:pt x="66866" y="44399"/>
                  </a:cubicBezTo>
                  <a:cubicBezTo>
                    <a:pt x="66527" y="44898"/>
                    <a:pt x="66267" y="45476"/>
                    <a:pt x="66167" y="46115"/>
                  </a:cubicBezTo>
                  <a:cubicBezTo>
                    <a:pt x="65568" y="48090"/>
                    <a:pt x="66547" y="49187"/>
                    <a:pt x="66747" y="49586"/>
                  </a:cubicBezTo>
                  <a:cubicBezTo>
                    <a:pt x="67526" y="51142"/>
                    <a:pt x="70702" y="53417"/>
                    <a:pt x="74097" y="49706"/>
                  </a:cubicBezTo>
                  <a:cubicBezTo>
                    <a:pt x="74696" y="49067"/>
                    <a:pt x="76354" y="46195"/>
                    <a:pt x="77113" y="45057"/>
                  </a:cubicBezTo>
                  <a:lnTo>
                    <a:pt x="82427" y="36518"/>
                  </a:lnTo>
                  <a:cubicBezTo>
                    <a:pt x="83845" y="33905"/>
                    <a:pt x="85403" y="31391"/>
                    <a:pt x="86781" y="28738"/>
                  </a:cubicBezTo>
                  <a:close/>
                  <a:moveTo>
                    <a:pt x="66107" y="43302"/>
                  </a:moveTo>
                  <a:cubicBezTo>
                    <a:pt x="66007" y="43960"/>
                    <a:pt x="65248" y="45297"/>
                    <a:pt x="64809" y="46394"/>
                  </a:cubicBezTo>
                  <a:cubicBezTo>
                    <a:pt x="65648" y="48090"/>
                    <a:pt x="65288" y="50185"/>
                    <a:pt x="63830" y="51521"/>
                  </a:cubicBezTo>
                  <a:cubicBezTo>
                    <a:pt x="62372" y="53137"/>
                    <a:pt x="60794" y="52858"/>
                    <a:pt x="59915" y="52818"/>
                  </a:cubicBezTo>
                  <a:cubicBezTo>
                    <a:pt x="58417" y="52758"/>
                    <a:pt x="57318" y="51761"/>
                    <a:pt x="56400" y="50125"/>
                  </a:cubicBezTo>
                  <a:cubicBezTo>
                    <a:pt x="56100" y="49626"/>
                    <a:pt x="56000" y="48748"/>
                    <a:pt x="55920" y="47611"/>
                  </a:cubicBezTo>
                  <a:cubicBezTo>
                    <a:pt x="55860" y="46474"/>
                    <a:pt x="56260" y="44060"/>
                    <a:pt x="56180" y="42923"/>
                  </a:cubicBezTo>
                  <a:lnTo>
                    <a:pt x="55700" y="32848"/>
                  </a:lnTo>
                  <a:cubicBezTo>
                    <a:pt x="55681" y="30454"/>
                    <a:pt x="55661" y="28059"/>
                    <a:pt x="55840" y="25685"/>
                  </a:cubicBezTo>
                  <a:cubicBezTo>
                    <a:pt x="55960" y="24109"/>
                    <a:pt x="56140" y="22553"/>
                    <a:pt x="56380" y="20997"/>
                  </a:cubicBezTo>
                  <a:cubicBezTo>
                    <a:pt x="57299" y="15271"/>
                    <a:pt x="58757" y="9705"/>
                    <a:pt x="59915" y="3999"/>
                  </a:cubicBezTo>
                  <a:cubicBezTo>
                    <a:pt x="60195" y="1525"/>
                    <a:pt x="62452" y="-250"/>
                    <a:pt x="64929" y="29"/>
                  </a:cubicBezTo>
                  <a:cubicBezTo>
                    <a:pt x="67406" y="308"/>
                    <a:pt x="69203" y="2543"/>
                    <a:pt x="68924" y="5037"/>
                  </a:cubicBezTo>
                  <a:cubicBezTo>
                    <a:pt x="68764" y="10802"/>
                    <a:pt x="68684" y="16508"/>
                    <a:pt x="68385" y="22254"/>
                  </a:cubicBezTo>
                  <a:cubicBezTo>
                    <a:pt x="68305" y="23750"/>
                    <a:pt x="68205" y="25226"/>
                    <a:pt x="68045" y="26723"/>
                  </a:cubicBezTo>
                  <a:cubicBezTo>
                    <a:pt x="67825" y="28917"/>
                    <a:pt x="67506" y="31112"/>
                    <a:pt x="67306" y="33306"/>
                  </a:cubicBezTo>
                  <a:lnTo>
                    <a:pt x="66107" y="43302"/>
                  </a:lnTo>
                  <a:close/>
                  <a:moveTo>
                    <a:pt x="64609" y="46953"/>
                  </a:moveTo>
                  <a:cubicBezTo>
                    <a:pt x="64409" y="47571"/>
                    <a:pt x="64429" y="48010"/>
                    <a:pt x="64849" y="48090"/>
                  </a:cubicBezTo>
                  <a:cubicBezTo>
                    <a:pt x="65328" y="48170"/>
                    <a:pt x="64769" y="47332"/>
                    <a:pt x="64609" y="46953"/>
                  </a:cubicBezTo>
                  <a:close/>
                  <a:moveTo>
                    <a:pt x="51686" y="20179"/>
                  </a:moveTo>
                  <a:cubicBezTo>
                    <a:pt x="50986" y="15910"/>
                    <a:pt x="50008" y="11760"/>
                    <a:pt x="49069" y="7550"/>
                  </a:cubicBezTo>
                  <a:cubicBezTo>
                    <a:pt x="48769" y="5056"/>
                    <a:pt x="46512" y="3301"/>
                    <a:pt x="44035" y="3580"/>
                  </a:cubicBezTo>
                  <a:cubicBezTo>
                    <a:pt x="41558" y="3879"/>
                    <a:pt x="39781" y="6134"/>
                    <a:pt x="40080" y="8608"/>
                  </a:cubicBezTo>
                  <a:cubicBezTo>
                    <a:pt x="40160" y="12857"/>
                    <a:pt x="40000" y="17027"/>
                    <a:pt x="40120" y="21256"/>
                  </a:cubicBezTo>
                  <a:cubicBezTo>
                    <a:pt x="40180" y="24069"/>
                    <a:pt x="40280" y="26862"/>
                    <a:pt x="40560" y="29655"/>
                  </a:cubicBezTo>
                  <a:cubicBezTo>
                    <a:pt x="40879" y="33167"/>
                    <a:pt x="41479" y="36638"/>
                    <a:pt x="42038" y="40130"/>
                  </a:cubicBezTo>
                  <a:cubicBezTo>
                    <a:pt x="42597" y="43661"/>
                    <a:pt x="43316" y="47092"/>
                    <a:pt x="43955" y="50604"/>
                  </a:cubicBezTo>
                  <a:cubicBezTo>
                    <a:pt x="44155" y="52998"/>
                    <a:pt x="46232" y="54773"/>
                    <a:pt x="48629" y="54594"/>
                  </a:cubicBezTo>
                  <a:cubicBezTo>
                    <a:pt x="51006" y="54414"/>
                    <a:pt x="52804" y="52319"/>
                    <a:pt x="52604" y="49925"/>
                  </a:cubicBezTo>
                  <a:cubicBezTo>
                    <a:pt x="52704" y="46374"/>
                    <a:pt x="52904" y="42863"/>
                    <a:pt x="52924" y="39292"/>
                  </a:cubicBezTo>
                  <a:cubicBezTo>
                    <a:pt x="52944" y="35740"/>
                    <a:pt x="52984" y="32209"/>
                    <a:pt x="52744" y="28658"/>
                  </a:cubicBezTo>
                  <a:cubicBezTo>
                    <a:pt x="52544" y="25805"/>
                    <a:pt x="52145" y="22992"/>
                    <a:pt x="51686" y="20179"/>
                  </a:cubicBezTo>
                  <a:close/>
                  <a:moveTo>
                    <a:pt x="41798" y="48090"/>
                  </a:moveTo>
                  <a:lnTo>
                    <a:pt x="41818" y="48090"/>
                  </a:lnTo>
                  <a:cubicBezTo>
                    <a:pt x="42058" y="48010"/>
                    <a:pt x="41838" y="47830"/>
                    <a:pt x="41618" y="47691"/>
                  </a:cubicBezTo>
                  <a:lnTo>
                    <a:pt x="41658" y="47870"/>
                  </a:lnTo>
                  <a:cubicBezTo>
                    <a:pt x="41578" y="47751"/>
                    <a:pt x="41498" y="47631"/>
                    <a:pt x="41399" y="47531"/>
                  </a:cubicBezTo>
                  <a:lnTo>
                    <a:pt x="41419" y="47551"/>
                  </a:lnTo>
                  <a:lnTo>
                    <a:pt x="41618" y="47691"/>
                  </a:lnTo>
                  <a:cubicBezTo>
                    <a:pt x="41598" y="47491"/>
                    <a:pt x="41558" y="47252"/>
                    <a:pt x="41498" y="47052"/>
                  </a:cubicBezTo>
                  <a:cubicBezTo>
                    <a:pt x="40240" y="43282"/>
                    <a:pt x="37344" y="33765"/>
                    <a:pt x="37124" y="33027"/>
                  </a:cubicBezTo>
                  <a:cubicBezTo>
                    <a:pt x="36305" y="30673"/>
                    <a:pt x="35446" y="28359"/>
                    <a:pt x="34427" y="26084"/>
                  </a:cubicBezTo>
                  <a:cubicBezTo>
                    <a:pt x="33748" y="24628"/>
                    <a:pt x="33009" y="23172"/>
                    <a:pt x="32210" y="21775"/>
                  </a:cubicBezTo>
                  <a:cubicBezTo>
                    <a:pt x="29314" y="16648"/>
                    <a:pt x="25918" y="11899"/>
                    <a:pt x="23002" y="6792"/>
                  </a:cubicBezTo>
                  <a:cubicBezTo>
                    <a:pt x="21943" y="4538"/>
                    <a:pt x="19267" y="3540"/>
                    <a:pt x="16989" y="4598"/>
                  </a:cubicBezTo>
                  <a:cubicBezTo>
                    <a:pt x="14732" y="5635"/>
                    <a:pt x="13734" y="8328"/>
                    <a:pt x="14792" y="10603"/>
                  </a:cubicBezTo>
                  <a:cubicBezTo>
                    <a:pt x="16470" y="15311"/>
                    <a:pt x="18248" y="19920"/>
                    <a:pt x="20245" y="24508"/>
                  </a:cubicBezTo>
                  <a:cubicBezTo>
                    <a:pt x="21204" y="26723"/>
                    <a:pt x="22183" y="28897"/>
                    <a:pt x="23222" y="31052"/>
                  </a:cubicBezTo>
                  <a:cubicBezTo>
                    <a:pt x="23661" y="31970"/>
                    <a:pt x="24100" y="32868"/>
                    <a:pt x="24560" y="33765"/>
                  </a:cubicBezTo>
                  <a:cubicBezTo>
                    <a:pt x="23881" y="32828"/>
                    <a:pt x="23242" y="31890"/>
                    <a:pt x="22522" y="30992"/>
                  </a:cubicBezTo>
                  <a:cubicBezTo>
                    <a:pt x="21324" y="29496"/>
                    <a:pt x="20046" y="28099"/>
                    <a:pt x="18707" y="26723"/>
                  </a:cubicBezTo>
                  <a:cubicBezTo>
                    <a:pt x="15252" y="23172"/>
                    <a:pt x="11536" y="19960"/>
                    <a:pt x="7501" y="17107"/>
                  </a:cubicBezTo>
                  <a:cubicBezTo>
                    <a:pt x="5624" y="15471"/>
                    <a:pt x="2747" y="15670"/>
                    <a:pt x="1110" y="17565"/>
                  </a:cubicBezTo>
                  <a:cubicBezTo>
                    <a:pt x="-528" y="19441"/>
                    <a:pt x="-329" y="22294"/>
                    <a:pt x="1549" y="23930"/>
                  </a:cubicBezTo>
                  <a:cubicBezTo>
                    <a:pt x="3646" y="26204"/>
                    <a:pt x="5424" y="28678"/>
                    <a:pt x="7302" y="31132"/>
                  </a:cubicBezTo>
                  <a:cubicBezTo>
                    <a:pt x="9219" y="33646"/>
                    <a:pt x="10997" y="36259"/>
                    <a:pt x="12994" y="38713"/>
                  </a:cubicBezTo>
                  <a:cubicBezTo>
                    <a:pt x="14772" y="40928"/>
                    <a:pt x="16730" y="42923"/>
                    <a:pt x="18627" y="44997"/>
                  </a:cubicBezTo>
                  <a:lnTo>
                    <a:pt x="25039" y="51342"/>
                  </a:lnTo>
                  <a:cubicBezTo>
                    <a:pt x="25519" y="51801"/>
                    <a:pt x="26897" y="52539"/>
                    <a:pt x="27796" y="53177"/>
                  </a:cubicBezTo>
                  <a:cubicBezTo>
                    <a:pt x="28355" y="53596"/>
                    <a:pt x="28715" y="53955"/>
                    <a:pt x="28535" y="54155"/>
                  </a:cubicBezTo>
                  <a:lnTo>
                    <a:pt x="28475" y="54215"/>
                  </a:lnTo>
                  <a:cubicBezTo>
                    <a:pt x="28695" y="54454"/>
                    <a:pt x="28954" y="54673"/>
                    <a:pt x="29254" y="54873"/>
                  </a:cubicBezTo>
                  <a:cubicBezTo>
                    <a:pt x="30832" y="56250"/>
                    <a:pt x="32210" y="55791"/>
                    <a:pt x="32510" y="55771"/>
                  </a:cubicBezTo>
                  <a:cubicBezTo>
                    <a:pt x="33109" y="55771"/>
                    <a:pt x="34627" y="54973"/>
                    <a:pt x="35526" y="53576"/>
                  </a:cubicBezTo>
                  <a:cubicBezTo>
                    <a:pt x="37603" y="55132"/>
                    <a:pt x="39821" y="54414"/>
                    <a:pt x="40220" y="54135"/>
                  </a:cubicBezTo>
                  <a:cubicBezTo>
                    <a:pt x="42317" y="52958"/>
                    <a:pt x="43056" y="50324"/>
                    <a:pt x="41878" y="48229"/>
                  </a:cubicBezTo>
                  <a:lnTo>
                    <a:pt x="41798" y="48090"/>
                  </a:lnTo>
                  <a:close/>
                  <a:moveTo>
                    <a:pt x="28475" y="54215"/>
                  </a:moveTo>
                  <a:cubicBezTo>
                    <a:pt x="28215" y="53915"/>
                    <a:pt x="27976" y="53576"/>
                    <a:pt x="27816" y="53217"/>
                  </a:cubicBezTo>
                  <a:cubicBezTo>
                    <a:pt x="27896" y="53856"/>
                    <a:pt x="28075" y="54594"/>
                    <a:pt x="28475" y="54215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" name="Google Shape;2780;p35">
              <a:extLst>
                <a:ext uri="{FF2B5EF4-FFF2-40B4-BE49-F238E27FC236}">
                  <a16:creationId xmlns:a16="http://schemas.microsoft.com/office/drawing/2014/main" id="{0815251D-F325-4DB7-97C4-CB608A2B4CD5}"/>
                </a:ext>
              </a:extLst>
            </p:cNvPr>
            <p:cNvSpPr/>
            <p:nvPr/>
          </p:nvSpPr>
          <p:spPr>
            <a:xfrm>
              <a:off x="5653611" y="4446895"/>
              <a:ext cx="101665" cy="45574"/>
            </a:xfrm>
            <a:custGeom>
              <a:avLst/>
              <a:gdLst/>
              <a:ahLst/>
              <a:cxnLst/>
              <a:rect l="l" t="t" r="r" b="b"/>
              <a:pathLst>
                <a:path w="203330" h="91147" extrusionOk="0">
                  <a:moveTo>
                    <a:pt x="103214" y="91148"/>
                  </a:moveTo>
                  <a:cubicBezTo>
                    <a:pt x="91149" y="90928"/>
                    <a:pt x="50620" y="79078"/>
                    <a:pt x="32383" y="58010"/>
                  </a:cubicBezTo>
                  <a:cubicBezTo>
                    <a:pt x="18600" y="42089"/>
                    <a:pt x="-316" y="4403"/>
                    <a:pt x="4" y="3804"/>
                  </a:cubicBezTo>
                  <a:cubicBezTo>
                    <a:pt x="284" y="3265"/>
                    <a:pt x="44807" y="18986"/>
                    <a:pt x="53217" y="24553"/>
                  </a:cubicBezTo>
                  <a:cubicBezTo>
                    <a:pt x="84937" y="45541"/>
                    <a:pt x="107588" y="91227"/>
                    <a:pt x="103214" y="91148"/>
                  </a:cubicBezTo>
                  <a:close/>
                  <a:moveTo>
                    <a:pt x="157685" y="20742"/>
                  </a:moveTo>
                  <a:cubicBezTo>
                    <a:pt x="130459" y="41750"/>
                    <a:pt x="111024" y="87437"/>
                    <a:pt x="114779" y="87357"/>
                  </a:cubicBezTo>
                  <a:cubicBezTo>
                    <a:pt x="125146" y="87138"/>
                    <a:pt x="159902" y="75287"/>
                    <a:pt x="175542" y="54219"/>
                  </a:cubicBezTo>
                  <a:cubicBezTo>
                    <a:pt x="187367" y="38299"/>
                    <a:pt x="203587" y="612"/>
                    <a:pt x="203327" y="14"/>
                  </a:cubicBezTo>
                  <a:cubicBezTo>
                    <a:pt x="203067" y="-525"/>
                    <a:pt x="164896" y="15196"/>
                    <a:pt x="157685" y="20742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2" name="Google Shape;2781;p35">
              <a:extLst>
                <a:ext uri="{FF2B5EF4-FFF2-40B4-BE49-F238E27FC236}">
                  <a16:creationId xmlns:a16="http://schemas.microsoft.com/office/drawing/2014/main" id="{59760CB0-7267-43EB-9D96-DE4C1996CF69}"/>
                </a:ext>
              </a:extLst>
            </p:cNvPr>
            <p:cNvSpPr/>
            <p:nvPr/>
          </p:nvSpPr>
          <p:spPr>
            <a:xfrm>
              <a:off x="5595211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81507" y="202039"/>
                  </a:moveTo>
                  <a:cubicBezTo>
                    <a:pt x="81507" y="202039"/>
                    <a:pt x="-7041" y="162697"/>
                    <a:pt x="450" y="98616"/>
                  </a:cubicBezTo>
                  <a:cubicBezTo>
                    <a:pt x="7960" y="34554"/>
                    <a:pt x="31471" y="0"/>
                    <a:pt x="31471" y="0"/>
                  </a:cubicBezTo>
                  <a:cubicBezTo>
                    <a:pt x="31471" y="0"/>
                    <a:pt x="84264" y="70286"/>
                    <a:pt x="91495" y="123733"/>
                  </a:cubicBezTo>
                  <a:cubicBezTo>
                    <a:pt x="97427" y="167545"/>
                    <a:pt x="81507" y="202039"/>
                    <a:pt x="81507" y="202039"/>
                  </a:cubicBezTo>
                  <a:lnTo>
                    <a:pt x="81507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" name="Google Shape;2782;p35">
              <a:extLst>
                <a:ext uri="{FF2B5EF4-FFF2-40B4-BE49-F238E27FC236}">
                  <a16:creationId xmlns:a16="http://schemas.microsoft.com/office/drawing/2014/main" id="{BC2F8483-114C-41A3-B81C-B70170578BF3}"/>
                </a:ext>
              </a:extLst>
            </p:cNvPr>
            <p:cNvSpPr/>
            <p:nvPr/>
          </p:nvSpPr>
          <p:spPr>
            <a:xfrm>
              <a:off x="5457830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224297" y="160950"/>
                  </a:moveTo>
                  <a:cubicBezTo>
                    <a:pt x="224297" y="160950"/>
                    <a:pt x="180712" y="181021"/>
                    <a:pt x="160577" y="157838"/>
                  </a:cubicBezTo>
                  <a:cubicBezTo>
                    <a:pt x="140423" y="134675"/>
                    <a:pt x="53213" y="51362"/>
                    <a:pt x="28085" y="35980"/>
                  </a:cubicBezTo>
                  <a:cubicBezTo>
                    <a:pt x="2976" y="20578"/>
                    <a:pt x="0" y="18763"/>
                    <a:pt x="0" y="18763"/>
                  </a:cubicBezTo>
                  <a:cubicBezTo>
                    <a:pt x="0" y="18763"/>
                    <a:pt x="106905" y="-9487"/>
                    <a:pt x="142899" y="3341"/>
                  </a:cubicBezTo>
                  <a:cubicBezTo>
                    <a:pt x="193775" y="21456"/>
                    <a:pt x="265484" y="89388"/>
                    <a:pt x="224297" y="160950"/>
                  </a:cubicBezTo>
                  <a:lnTo>
                    <a:pt x="224297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" name="Google Shape;2783;p35">
              <a:extLst>
                <a:ext uri="{FF2B5EF4-FFF2-40B4-BE49-F238E27FC236}">
                  <a16:creationId xmlns:a16="http://schemas.microsoft.com/office/drawing/2014/main" id="{B3EBD55F-3D59-4BF8-A66E-0DE3B836C5C6}"/>
                </a:ext>
              </a:extLst>
            </p:cNvPr>
            <p:cNvSpPr/>
            <p:nvPr/>
          </p:nvSpPr>
          <p:spPr>
            <a:xfrm>
              <a:off x="5429466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0" y="50920"/>
                  </a:moveTo>
                  <a:cubicBezTo>
                    <a:pt x="0" y="50920"/>
                    <a:pt x="98156" y="-2428"/>
                    <a:pt x="135269" y="86"/>
                  </a:cubicBezTo>
                  <a:cubicBezTo>
                    <a:pt x="171703" y="2560"/>
                    <a:pt x="222679" y="66043"/>
                    <a:pt x="222679" y="66043"/>
                  </a:cubicBezTo>
                  <a:cubicBezTo>
                    <a:pt x="222679" y="66043"/>
                    <a:pt x="203063" y="84537"/>
                    <a:pt x="162315" y="98303"/>
                  </a:cubicBezTo>
                  <a:cubicBezTo>
                    <a:pt x="128358" y="109794"/>
                    <a:pt x="0" y="50920"/>
                    <a:pt x="0" y="50920"/>
                  </a:cubicBezTo>
                  <a:lnTo>
                    <a:pt x="0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" name="Google Shape;2784;p35">
              <a:extLst>
                <a:ext uri="{FF2B5EF4-FFF2-40B4-BE49-F238E27FC236}">
                  <a16:creationId xmlns:a16="http://schemas.microsoft.com/office/drawing/2014/main" id="{873E37C8-F9A6-4313-A060-C9321BB917FC}"/>
                </a:ext>
              </a:extLst>
            </p:cNvPr>
            <p:cNvSpPr/>
            <p:nvPr/>
          </p:nvSpPr>
          <p:spPr>
            <a:xfrm>
              <a:off x="5614302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75405" y="163256"/>
                  </a:moveTo>
                  <a:cubicBezTo>
                    <a:pt x="77283" y="163136"/>
                    <a:pt x="79081" y="164293"/>
                    <a:pt x="79680" y="166169"/>
                  </a:cubicBezTo>
                  <a:cubicBezTo>
                    <a:pt x="80419" y="168383"/>
                    <a:pt x="79201" y="170777"/>
                    <a:pt x="76983" y="171496"/>
                  </a:cubicBezTo>
                  <a:cubicBezTo>
                    <a:pt x="75405" y="172054"/>
                    <a:pt x="73528" y="171895"/>
                    <a:pt x="71550" y="170957"/>
                  </a:cubicBezTo>
                  <a:cubicBezTo>
                    <a:pt x="68454" y="169501"/>
                    <a:pt x="64699" y="165251"/>
                    <a:pt x="63500" y="163994"/>
                  </a:cubicBezTo>
                  <a:cubicBezTo>
                    <a:pt x="60165" y="160483"/>
                    <a:pt x="57049" y="156732"/>
                    <a:pt x="54112" y="152842"/>
                  </a:cubicBezTo>
                  <a:cubicBezTo>
                    <a:pt x="49798" y="147116"/>
                    <a:pt x="45843" y="141091"/>
                    <a:pt x="41988" y="135146"/>
                  </a:cubicBezTo>
                  <a:cubicBezTo>
                    <a:pt x="36974" y="127285"/>
                    <a:pt x="32460" y="119205"/>
                    <a:pt x="28465" y="110906"/>
                  </a:cubicBezTo>
                  <a:cubicBezTo>
                    <a:pt x="24470" y="102566"/>
                    <a:pt x="20954" y="94028"/>
                    <a:pt x="17918" y="85329"/>
                  </a:cubicBezTo>
                  <a:cubicBezTo>
                    <a:pt x="14303" y="74935"/>
                    <a:pt x="11346" y="64301"/>
                    <a:pt x="8829" y="53548"/>
                  </a:cubicBezTo>
                  <a:cubicBezTo>
                    <a:pt x="5094" y="37588"/>
                    <a:pt x="2398" y="21348"/>
                    <a:pt x="61" y="5148"/>
                  </a:cubicBezTo>
                  <a:cubicBezTo>
                    <a:pt x="-339" y="2754"/>
                    <a:pt x="1279" y="460"/>
                    <a:pt x="3676" y="61"/>
                  </a:cubicBezTo>
                  <a:cubicBezTo>
                    <a:pt x="6093" y="-338"/>
                    <a:pt x="8370" y="1277"/>
                    <a:pt x="8770" y="3672"/>
                  </a:cubicBezTo>
                  <a:cubicBezTo>
                    <a:pt x="12964" y="25617"/>
                    <a:pt x="18138" y="47483"/>
                    <a:pt x="24929" y="68750"/>
                  </a:cubicBezTo>
                  <a:cubicBezTo>
                    <a:pt x="27626" y="77209"/>
                    <a:pt x="30582" y="85569"/>
                    <a:pt x="33858" y="93808"/>
                  </a:cubicBezTo>
                  <a:cubicBezTo>
                    <a:pt x="38732" y="106058"/>
                    <a:pt x="44265" y="118068"/>
                    <a:pt x="51096" y="129560"/>
                  </a:cubicBezTo>
                  <a:cubicBezTo>
                    <a:pt x="54552" y="135465"/>
                    <a:pt x="58107" y="141450"/>
                    <a:pt x="62022" y="147156"/>
                  </a:cubicBezTo>
                  <a:cubicBezTo>
                    <a:pt x="64579" y="150907"/>
                    <a:pt x="67276" y="154518"/>
                    <a:pt x="70212" y="157929"/>
                  </a:cubicBezTo>
                  <a:cubicBezTo>
                    <a:pt x="70831" y="158647"/>
                    <a:pt x="72309" y="160623"/>
                    <a:pt x="73967" y="162139"/>
                  </a:cubicBezTo>
                  <a:cubicBezTo>
                    <a:pt x="74267" y="162438"/>
                    <a:pt x="74666" y="162957"/>
                    <a:pt x="74966" y="163256"/>
                  </a:cubicBezTo>
                  <a:cubicBezTo>
                    <a:pt x="74746" y="163316"/>
                    <a:pt x="74487" y="163416"/>
                    <a:pt x="74347" y="163456"/>
                  </a:cubicBezTo>
                  <a:cubicBezTo>
                    <a:pt x="74566" y="163396"/>
                    <a:pt x="74806" y="163336"/>
                    <a:pt x="75026" y="163296"/>
                  </a:cubicBezTo>
                  <a:lnTo>
                    <a:pt x="74966" y="163256"/>
                  </a:lnTo>
                  <a:cubicBezTo>
                    <a:pt x="75186" y="163176"/>
                    <a:pt x="75365" y="163156"/>
                    <a:pt x="75405" y="163256"/>
                  </a:cubicBezTo>
                  <a:cubicBezTo>
                    <a:pt x="75286" y="163276"/>
                    <a:pt x="75146" y="163276"/>
                    <a:pt x="75026" y="163296"/>
                  </a:cubicBezTo>
                  <a:cubicBezTo>
                    <a:pt x="75206" y="163476"/>
                    <a:pt x="75365" y="163535"/>
                    <a:pt x="75405" y="163356"/>
                  </a:cubicBezTo>
                  <a:cubicBezTo>
                    <a:pt x="75405" y="163316"/>
                    <a:pt x="75405" y="163276"/>
                    <a:pt x="75405" y="163256"/>
                  </a:cubicBezTo>
                  <a:lnTo>
                    <a:pt x="75405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6" name="Google Shape;2785;p35">
              <a:extLst>
                <a:ext uri="{FF2B5EF4-FFF2-40B4-BE49-F238E27FC236}">
                  <a16:creationId xmlns:a16="http://schemas.microsoft.com/office/drawing/2014/main" id="{FC775DFE-DF01-4D3C-A1C8-F05755B557C5}"/>
                </a:ext>
              </a:extLst>
            </p:cNvPr>
            <p:cNvSpPr/>
            <p:nvPr/>
          </p:nvSpPr>
          <p:spPr>
            <a:xfrm>
              <a:off x="5458720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4652" y="10962"/>
                  </a:moveTo>
                  <a:cubicBezTo>
                    <a:pt x="4093" y="10982"/>
                    <a:pt x="3533" y="10902"/>
                    <a:pt x="2994" y="10702"/>
                  </a:cubicBezTo>
                  <a:cubicBezTo>
                    <a:pt x="1256" y="10124"/>
                    <a:pt x="777" y="9066"/>
                    <a:pt x="557" y="8727"/>
                  </a:cubicBezTo>
                  <a:cubicBezTo>
                    <a:pt x="-102" y="7610"/>
                    <a:pt x="-82" y="6533"/>
                    <a:pt x="138" y="5575"/>
                  </a:cubicBezTo>
                  <a:cubicBezTo>
                    <a:pt x="317" y="4817"/>
                    <a:pt x="1096" y="2722"/>
                    <a:pt x="3933" y="2383"/>
                  </a:cubicBezTo>
                  <a:cubicBezTo>
                    <a:pt x="4412" y="2323"/>
                    <a:pt x="6290" y="2463"/>
                    <a:pt x="7029" y="2363"/>
                  </a:cubicBezTo>
                  <a:lnTo>
                    <a:pt x="12362" y="1705"/>
                  </a:lnTo>
                  <a:lnTo>
                    <a:pt x="27183" y="208"/>
                  </a:lnTo>
                  <a:cubicBezTo>
                    <a:pt x="34774" y="-211"/>
                    <a:pt x="42264" y="9"/>
                    <a:pt x="49715" y="807"/>
                  </a:cubicBezTo>
                  <a:cubicBezTo>
                    <a:pt x="57126" y="1585"/>
                    <a:pt x="64476" y="2962"/>
                    <a:pt x="71807" y="4777"/>
                  </a:cubicBezTo>
                  <a:cubicBezTo>
                    <a:pt x="85390" y="8229"/>
                    <a:pt x="99192" y="11780"/>
                    <a:pt x="113015" y="14832"/>
                  </a:cubicBezTo>
                  <a:cubicBezTo>
                    <a:pt x="126698" y="17865"/>
                    <a:pt x="140400" y="20338"/>
                    <a:pt x="154083" y="21017"/>
                  </a:cubicBezTo>
                  <a:cubicBezTo>
                    <a:pt x="172000" y="21915"/>
                    <a:pt x="189898" y="19979"/>
                    <a:pt x="207496" y="12418"/>
                  </a:cubicBezTo>
                  <a:cubicBezTo>
                    <a:pt x="209713" y="11401"/>
                    <a:pt x="212330" y="12398"/>
                    <a:pt x="213348" y="14613"/>
                  </a:cubicBezTo>
                  <a:cubicBezTo>
                    <a:pt x="214347" y="16827"/>
                    <a:pt x="213368" y="19441"/>
                    <a:pt x="211151" y="20458"/>
                  </a:cubicBezTo>
                  <a:cubicBezTo>
                    <a:pt x="192415" y="29416"/>
                    <a:pt x="173139" y="32548"/>
                    <a:pt x="153704" y="32169"/>
                  </a:cubicBezTo>
                  <a:cubicBezTo>
                    <a:pt x="139282" y="31870"/>
                    <a:pt x="124780" y="29695"/>
                    <a:pt x="110418" y="26523"/>
                  </a:cubicBezTo>
                  <a:cubicBezTo>
                    <a:pt x="96436" y="23411"/>
                    <a:pt x="82613" y="19261"/>
                    <a:pt x="68951" y="15490"/>
                  </a:cubicBezTo>
                  <a:cubicBezTo>
                    <a:pt x="62159" y="13575"/>
                    <a:pt x="55328" y="12079"/>
                    <a:pt x="48417" y="11081"/>
                  </a:cubicBezTo>
                  <a:cubicBezTo>
                    <a:pt x="41545" y="10104"/>
                    <a:pt x="34594" y="9585"/>
                    <a:pt x="27523" y="9705"/>
                  </a:cubicBezTo>
                  <a:lnTo>
                    <a:pt x="13341" y="10503"/>
                  </a:lnTo>
                  <a:lnTo>
                    <a:pt x="7828" y="10942"/>
                  </a:lnTo>
                  <a:cubicBezTo>
                    <a:pt x="7488" y="10962"/>
                    <a:pt x="6769" y="10762"/>
                    <a:pt x="6110" y="10623"/>
                  </a:cubicBezTo>
                  <a:cubicBezTo>
                    <a:pt x="5810" y="10742"/>
                    <a:pt x="5511" y="10822"/>
                    <a:pt x="5191" y="10882"/>
                  </a:cubicBezTo>
                  <a:cubicBezTo>
                    <a:pt x="4952" y="11022"/>
                    <a:pt x="4712" y="11101"/>
                    <a:pt x="4652" y="10962"/>
                  </a:cubicBezTo>
                  <a:cubicBezTo>
                    <a:pt x="4832" y="10942"/>
                    <a:pt x="5012" y="10922"/>
                    <a:pt x="5191" y="10882"/>
                  </a:cubicBezTo>
                  <a:cubicBezTo>
                    <a:pt x="5431" y="10762"/>
                    <a:pt x="5671" y="10603"/>
                    <a:pt x="5731" y="10583"/>
                  </a:cubicBezTo>
                  <a:lnTo>
                    <a:pt x="5810" y="10563"/>
                  </a:lnTo>
                  <a:cubicBezTo>
                    <a:pt x="5171" y="10443"/>
                    <a:pt x="4632" y="10443"/>
                    <a:pt x="4632" y="10822"/>
                  </a:cubicBezTo>
                  <a:cubicBezTo>
                    <a:pt x="4632" y="10882"/>
                    <a:pt x="4632" y="10922"/>
                    <a:pt x="4652" y="10962"/>
                  </a:cubicBezTo>
                  <a:lnTo>
                    <a:pt x="4652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7" name="Google Shape;2786;p35">
              <a:extLst>
                <a:ext uri="{FF2B5EF4-FFF2-40B4-BE49-F238E27FC236}">
                  <a16:creationId xmlns:a16="http://schemas.microsoft.com/office/drawing/2014/main" id="{45D9DADC-717D-475D-8F79-066E77849E76}"/>
                </a:ext>
              </a:extLst>
            </p:cNvPr>
            <p:cNvSpPr/>
            <p:nvPr/>
          </p:nvSpPr>
          <p:spPr>
            <a:xfrm>
              <a:off x="5574716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39343" y="85012"/>
                  </a:moveTo>
                  <a:cubicBezTo>
                    <a:pt x="37226" y="89042"/>
                    <a:pt x="29096" y="86907"/>
                    <a:pt x="25920" y="85830"/>
                  </a:cubicBezTo>
                  <a:cubicBezTo>
                    <a:pt x="16632" y="82658"/>
                    <a:pt x="-387" y="65660"/>
                    <a:pt x="552" y="64044"/>
                  </a:cubicBezTo>
                  <a:cubicBezTo>
                    <a:pt x="1471" y="62448"/>
                    <a:pt x="21805" y="70548"/>
                    <a:pt x="31473" y="76174"/>
                  </a:cubicBezTo>
                  <a:cubicBezTo>
                    <a:pt x="33850" y="77551"/>
                    <a:pt x="41221" y="81401"/>
                    <a:pt x="39343" y="85012"/>
                  </a:cubicBezTo>
                  <a:close/>
                  <a:moveTo>
                    <a:pt x="60197" y="62288"/>
                  </a:moveTo>
                  <a:cubicBezTo>
                    <a:pt x="49710" y="54767"/>
                    <a:pt x="22424" y="50996"/>
                    <a:pt x="23044" y="51914"/>
                  </a:cubicBezTo>
                  <a:cubicBezTo>
                    <a:pt x="24382" y="53949"/>
                    <a:pt x="25940" y="55705"/>
                    <a:pt x="27618" y="57361"/>
                  </a:cubicBezTo>
                  <a:cubicBezTo>
                    <a:pt x="33590" y="63286"/>
                    <a:pt x="40461" y="68433"/>
                    <a:pt x="48072" y="71206"/>
                  </a:cubicBezTo>
                  <a:cubicBezTo>
                    <a:pt x="55363" y="73860"/>
                    <a:pt x="74019" y="72204"/>
                    <a:pt x="60197" y="62288"/>
                  </a:cubicBezTo>
                  <a:close/>
                  <a:moveTo>
                    <a:pt x="27078" y="31664"/>
                  </a:moveTo>
                  <a:cubicBezTo>
                    <a:pt x="27997" y="28073"/>
                    <a:pt x="29196" y="13370"/>
                    <a:pt x="22125" y="13689"/>
                  </a:cubicBezTo>
                  <a:cubicBezTo>
                    <a:pt x="17770" y="13888"/>
                    <a:pt x="15373" y="22048"/>
                    <a:pt x="13995" y="25101"/>
                  </a:cubicBezTo>
                  <a:cubicBezTo>
                    <a:pt x="8642" y="37051"/>
                    <a:pt x="-1885" y="57560"/>
                    <a:pt x="292" y="58657"/>
                  </a:cubicBezTo>
                  <a:cubicBezTo>
                    <a:pt x="2469" y="59755"/>
                    <a:pt x="23683" y="45051"/>
                    <a:pt x="27078" y="31664"/>
                  </a:cubicBezTo>
                  <a:close/>
                  <a:moveTo>
                    <a:pt x="37345" y="42737"/>
                  </a:moveTo>
                  <a:cubicBezTo>
                    <a:pt x="43218" y="36133"/>
                    <a:pt x="47353" y="27694"/>
                    <a:pt x="47453" y="19195"/>
                  </a:cubicBezTo>
                  <a:cubicBezTo>
                    <a:pt x="47473" y="16781"/>
                    <a:pt x="47433" y="12412"/>
                    <a:pt x="44796" y="11135"/>
                  </a:cubicBezTo>
                  <a:cubicBezTo>
                    <a:pt x="41221" y="9419"/>
                    <a:pt x="38144" y="15764"/>
                    <a:pt x="37206" y="17958"/>
                  </a:cubicBezTo>
                  <a:cubicBezTo>
                    <a:pt x="32911" y="28193"/>
                    <a:pt x="29136" y="44632"/>
                    <a:pt x="28037" y="49759"/>
                  </a:cubicBezTo>
                  <a:cubicBezTo>
                    <a:pt x="27857" y="50637"/>
                    <a:pt x="30454" y="48862"/>
                    <a:pt x="30694" y="48702"/>
                  </a:cubicBezTo>
                  <a:cubicBezTo>
                    <a:pt x="33211" y="47026"/>
                    <a:pt x="35368" y="44951"/>
                    <a:pt x="37345" y="42737"/>
                  </a:cubicBezTo>
                  <a:close/>
                  <a:moveTo>
                    <a:pt x="44456" y="44433"/>
                  </a:moveTo>
                  <a:cubicBezTo>
                    <a:pt x="44456" y="44433"/>
                    <a:pt x="55862" y="54109"/>
                    <a:pt x="67188" y="57301"/>
                  </a:cubicBezTo>
                  <a:cubicBezTo>
                    <a:pt x="76376" y="59914"/>
                    <a:pt x="85944" y="56383"/>
                    <a:pt x="85984" y="54887"/>
                  </a:cubicBezTo>
                  <a:cubicBezTo>
                    <a:pt x="86483" y="41939"/>
                    <a:pt x="44456" y="44433"/>
                    <a:pt x="44456" y="44433"/>
                  </a:cubicBezTo>
                  <a:close/>
                  <a:moveTo>
                    <a:pt x="66608" y="14287"/>
                  </a:moveTo>
                  <a:cubicBezTo>
                    <a:pt x="67847" y="10537"/>
                    <a:pt x="68166" y="-3808"/>
                    <a:pt x="59438" y="960"/>
                  </a:cubicBezTo>
                  <a:cubicBezTo>
                    <a:pt x="54624" y="3594"/>
                    <a:pt x="52626" y="10716"/>
                    <a:pt x="51368" y="15265"/>
                  </a:cubicBezTo>
                  <a:cubicBezTo>
                    <a:pt x="49969" y="20352"/>
                    <a:pt x="46893" y="40183"/>
                    <a:pt x="49430" y="40024"/>
                  </a:cubicBezTo>
                  <a:cubicBezTo>
                    <a:pt x="51987" y="39864"/>
                    <a:pt x="63432" y="23804"/>
                    <a:pt x="66608" y="14287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8" name="Google Shape;2787;p35">
              <a:extLst>
                <a:ext uri="{FF2B5EF4-FFF2-40B4-BE49-F238E27FC236}">
                  <a16:creationId xmlns:a16="http://schemas.microsoft.com/office/drawing/2014/main" id="{CF5B10EF-1DB7-4B06-8818-A8185E0F7939}"/>
                </a:ext>
              </a:extLst>
            </p:cNvPr>
            <p:cNvSpPr/>
            <p:nvPr/>
          </p:nvSpPr>
          <p:spPr>
            <a:xfrm>
              <a:off x="5427316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78546" y="86048"/>
                  </a:moveTo>
                  <a:cubicBezTo>
                    <a:pt x="89872" y="88861"/>
                    <a:pt x="102036" y="93749"/>
                    <a:pt x="102036" y="93749"/>
                  </a:cubicBezTo>
                  <a:cubicBezTo>
                    <a:pt x="102036" y="93749"/>
                    <a:pt x="89971" y="98637"/>
                    <a:pt x="76209" y="97320"/>
                  </a:cubicBezTo>
                  <a:cubicBezTo>
                    <a:pt x="67859" y="96522"/>
                    <a:pt x="60489" y="91494"/>
                    <a:pt x="61308" y="89858"/>
                  </a:cubicBezTo>
                  <a:cubicBezTo>
                    <a:pt x="64124" y="84272"/>
                    <a:pt x="76049" y="85429"/>
                    <a:pt x="78546" y="86048"/>
                  </a:cubicBezTo>
                  <a:close/>
                  <a:moveTo>
                    <a:pt x="80743" y="76851"/>
                  </a:moveTo>
                  <a:cubicBezTo>
                    <a:pt x="81402" y="75953"/>
                    <a:pt x="56973" y="62726"/>
                    <a:pt x="44888" y="65658"/>
                  </a:cubicBezTo>
                  <a:cubicBezTo>
                    <a:pt x="41413" y="66496"/>
                    <a:pt x="38676" y="67554"/>
                    <a:pt x="40953" y="71045"/>
                  </a:cubicBezTo>
                  <a:cubicBezTo>
                    <a:pt x="48044" y="81878"/>
                    <a:pt x="80084" y="77748"/>
                    <a:pt x="80743" y="76851"/>
                  </a:cubicBezTo>
                  <a:close/>
                  <a:moveTo>
                    <a:pt x="54297" y="53109"/>
                  </a:moveTo>
                  <a:cubicBezTo>
                    <a:pt x="52938" y="51533"/>
                    <a:pt x="32444" y="38286"/>
                    <a:pt x="17763" y="42895"/>
                  </a:cubicBezTo>
                  <a:cubicBezTo>
                    <a:pt x="10052" y="45309"/>
                    <a:pt x="23735" y="51493"/>
                    <a:pt x="25872" y="52351"/>
                  </a:cubicBezTo>
                  <a:cubicBezTo>
                    <a:pt x="38437" y="57339"/>
                    <a:pt x="55655" y="54685"/>
                    <a:pt x="54297" y="53109"/>
                  </a:cubicBezTo>
                  <a:close/>
                  <a:moveTo>
                    <a:pt x="36060" y="32880"/>
                  </a:moveTo>
                  <a:lnTo>
                    <a:pt x="34861" y="31543"/>
                  </a:lnTo>
                  <a:cubicBezTo>
                    <a:pt x="30027" y="29089"/>
                    <a:pt x="25213" y="26635"/>
                    <a:pt x="20260" y="24401"/>
                  </a:cubicBezTo>
                  <a:cubicBezTo>
                    <a:pt x="17823" y="23303"/>
                    <a:pt x="15366" y="22246"/>
                    <a:pt x="12829" y="21348"/>
                  </a:cubicBezTo>
                  <a:cubicBezTo>
                    <a:pt x="6497" y="19094"/>
                    <a:pt x="-6646" y="20710"/>
                    <a:pt x="4060" y="27892"/>
                  </a:cubicBezTo>
                  <a:cubicBezTo>
                    <a:pt x="10132" y="31962"/>
                    <a:pt x="17962" y="33578"/>
                    <a:pt x="25133" y="34176"/>
                  </a:cubicBezTo>
                  <a:cubicBezTo>
                    <a:pt x="27231" y="34356"/>
                    <a:pt x="35600" y="35533"/>
                    <a:pt x="36060" y="32880"/>
                  </a:cubicBezTo>
                  <a:close/>
                  <a:moveTo>
                    <a:pt x="38796" y="35812"/>
                  </a:moveTo>
                  <a:cubicBezTo>
                    <a:pt x="34741" y="25598"/>
                    <a:pt x="34601" y="13647"/>
                    <a:pt x="26851" y="5767"/>
                  </a:cubicBezTo>
                  <a:cubicBezTo>
                    <a:pt x="25093" y="3991"/>
                    <a:pt x="19820" y="-1595"/>
                    <a:pt x="16764" y="440"/>
                  </a:cubicBezTo>
                  <a:cubicBezTo>
                    <a:pt x="14227" y="2096"/>
                    <a:pt x="17363" y="6964"/>
                    <a:pt x="18362" y="8560"/>
                  </a:cubicBezTo>
                  <a:cubicBezTo>
                    <a:pt x="22896" y="15762"/>
                    <a:pt x="36639" y="34316"/>
                    <a:pt x="38796" y="35812"/>
                  </a:cubicBezTo>
                  <a:close/>
                  <a:moveTo>
                    <a:pt x="56893" y="52631"/>
                  </a:moveTo>
                  <a:lnTo>
                    <a:pt x="57632" y="53030"/>
                  </a:lnTo>
                  <a:cubicBezTo>
                    <a:pt x="57852" y="48062"/>
                    <a:pt x="57852" y="43094"/>
                    <a:pt x="57472" y="38107"/>
                  </a:cubicBezTo>
                  <a:cubicBezTo>
                    <a:pt x="57233" y="34735"/>
                    <a:pt x="56813" y="31343"/>
                    <a:pt x="55974" y="28051"/>
                  </a:cubicBezTo>
                  <a:cubicBezTo>
                    <a:pt x="55016" y="24261"/>
                    <a:pt x="53597" y="19672"/>
                    <a:pt x="50581" y="16959"/>
                  </a:cubicBezTo>
                  <a:cubicBezTo>
                    <a:pt x="47964" y="14605"/>
                    <a:pt x="45727" y="16141"/>
                    <a:pt x="45388" y="19293"/>
                  </a:cubicBezTo>
                  <a:cubicBezTo>
                    <a:pt x="44529" y="27233"/>
                    <a:pt x="48644" y="36052"/>
                    <a:pt x="51860" y="43094"/>
                  </a:cubicBezTo>
                  <a:cubicBezTo>
                    <a:pt x="52079" y="43553"/>
                    <a:pt x="56773" y="52730"/>
                    <a:pt x="56893" y="52631"/>
                  </a:cubicBezTo>
                  <a:close/>
                  <a:moveTo>
                    <a:pt x="74990" y="40501"/>
                  </a:moveTo>
                  <a:cubicBezTo>
                    <a:pt x="73772" y="38067"/>
                    <a:pt x="70256" y="32820"/>
                    <a:pt x="66781" y="33937"/>
                  </a:cubicBezTo>
                  <a:cubicBezTo>
                    <a:pt x="64524" y="34675"/>
                    <a:pt x="64424" y="38107"/>
                    <a:pt x="64444" y="40002"/>
                  </a:cubicBezTo>
                  <a:cubicBezTo>
                    <a:pt x="64444" y="45947"/>
                    <a:pt x="78726" y="70027"/>
                    <a:pt x="78706" y="70007"/>
                  </a:cubicBezTo>
                  <a:cubicBezTo>
                    <a:pt x="78486" y="60312"/>
                    <a:pt x="79425" y="49458"/>
                    <a:pt x="74990" y="40501"/>
                  </a:cubicBezTo>
                  <a:close/>
                  <a:moveTo>
                    <a:pt x="95484" y="61528"/>
                  </a:moveTo>
                  <a:cubicBezTo>
                    <a:pt x="95125" y="58356"/>
                    <a:pt x="94745" y="53289"/>
                    <a:pt x="92249" y="50895"/>
                  </a:cubicBezTo>
                  <a:cubicBezTo>
                    <a:pt x="88633" y="47423"/>
                    <a:pt x="85797" y="56122"/>
                    <a:pt x="85477" y="58137"/>
                  </a:cubicBezTo>
                  <a:cubicBezTo>
                    <a:pt x="84339" y="65199"/>
                    <a:pt x="91549" y="84252"/>
                    <a:pt x="93227" y="84811"/>
                  </a:cubicBezTo>
                  <a:cubicBezTo>
                    <a:pt x="94905" y="85389"/>
                    <a:pt x="95864" y="64681"/>
                    <a:pt x="95484" y="61528"/>
                  </a:cubicBezTo>
                  <a:close/>
                  <a:moveTo>
                    <a:pt x="110226" y="73239"/>
                  </a:moveTo>
                  <a:cubicBezTo>
                    <a:pt x="107729" y="72521"/>
                    <a:pt x="105891" y="75135"/>
                    <a:pt x="105172" y="76312"/>
                  </a:cubicBezTo>
                  <a:cubicBezTo>
                    <a:pt x="102376" y="80881"/>
                    <a:pt x="102615" y="86965"/>
                    <a:pt x="103954" y="92472"/>
                  </a:cubicBezTo>
                  <a:cubicBezTo>
                    <a:pt x="104054" y="92871"/>
                    <a:pt x="106051" y="99933"/>
                    <a:pt x="107669" y="98617"/>
                  </a:cubicBezTo>
                  <a:lnTo>
                    <a:pt x="106491" y="97120"/>
                  </a:lnTo>
                  <a:cubicBezTo>
                    <a:pt x="109427" y="91754"/>
                    <a:pt x="112303" y="85948"/>
                    <a:pt x="112643" y="79703"/>
                  </a:cubicBezTo>
                  <a:cubicBezTo>
                    <a:pt x="112723" y="78307"/>
                    <a:pt x="113162" y="74077"/>
                    <a:pt x="110226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9" name="Google Shape;2788;p35">
              <a:extLst>
                <a:ext uri="{FF2B5EF4-FFF2-40B4-BE49-F238E27FC236}">
                  <a16:creationId xmlns:a16="http://schemas.microsoft.com/office/drawing/2014/main" id="{4A070F19-7689-409A-83FD-B0D8B6811B2F}"/>
                </a:ext>
              </a:extLst>
            </p:cNvPr>
            <p:cNvSpPr/>
            <p:nvPr/>
          </p:nvSpPr>
          <p:spPr>
            <a:xfrm>
              <a:off x="5362909" y="4500957"/>
              <a:ext cx="54711" cy="35642"/>
            </a:xfrm>
            <a:custGeom>
              <a:avLst/>
              <a:gdLst/>
              <a:ahLst/>
              <a:cxnLst/>
              <a:rect l="l" t="t" r="r" b="b"/>
              <a:pathLst>
                <a:path w="109422" h="71283" extrusionOk="0">
                  <a:moveTo>
                    <a:pt x="109405" y="0"/>
                  </a:moveTo>
                  <a:cubicBezTo>
                    <a:pt x="109405" y="319"/>
                    <a:pt x="109445" y="738"/>
                    <a:pt x="109405" y="958"/>
                  </a:cubicBezTo>
                  <a:cubicBezTo>
                    <a:pt x="109265" y="1895"/>
                    <a:pt x="109105" y="2833"/>
                    <a:pt x="108965" y="3771"/>
                  </a:cubicBezTo>
                  <a:cubicBezTo>
                    <a:pt x="108526" y="6763"/>
                    <a:pt x="107987" y="9756"/>
                    <a:pt x="107447" y="12748"/>
                  </a:cubicBezTo>
                  <a:cubicBezTo>
                    <a:pt x="105849" y="21806"/>
                    <a:pt x="103992" y="31163"/>
                    <a:pt x="101115" y="39901"/>
                  </a:cubicBezTo>
                  <a:cubicBezTo>
                    <a:pt x="100197" y="42694"/>
                    <a:pt x="98579" y="47702"/>
                    <a:pt x="94604" y="46624"/>
                  </a:cubicBezTo>
                  <a:cubicBezTo>
                    <a:pt x="89650" y="45268"/>
                    <a:pt x="90768" y="37627"/>
                    <a:pt x="91767" y="34135"/>
                  </a:cubicBezTo>
                  <a:cubicBezTo>
                    <a:pt x="95023" y="22963"/>
                    <a:pt x="102793" y="13507"/>
                    <a:pt x="107827" y="3132"/>
                  </a:cubicBezTo>
                  <a:lnTo>
                    <a:pt x="109405" y="0"/>
                  </a:lnTo>
                  <a:close/>
                  <a:moveTo>
                    <a:pt x="89390" y="17197"/>
                  </a:moveTo>
                  <a:cubicBezTo>
                    <a:pt x="88871" y="18195"/>
                    <a:pt x="88192" y="19113"/>
                    <a:pt x="87632" y="20090"/>
                  </a:cubicBezTo>
                  <a:lnTo>
                    <a:pt x="86933" y="17098"/>
                  </a:lnTo>
                  <a:cubicBezTo>
                    <a:pt x="79882" y="19352"/>
                    <a:pt x="72312" y="19452"/>
                    <a:pt x="65181" y="21427"/>
                  </a:cubicBezTo>
                  <a:cubicBezTo>
                    <a:pt x="63663" y="21846"/>
                    <a:pt x="58150" y="23262"/>
                    <a:pt x="59029" y="25856"/>
                  </a:cubicBezTo>
                  <a:cubicBezTo>
                    <a:pt x="59708" y="27891"/>
                    <a:pt x="63303" y="28031"/>
                    <a:pt x="64981" y="28011"/>
                  </a:cubicBezTo>
                  <a:cubicBezTo>
                    <a:pt x="70354" y="27971"/>
                    <a:pt x="75747" y="26016"/>
                    <a:pt x="80641" y="23921"/>
                  </a:cubicBezTo>
                  <a:cubicBezTo>
                    <a:pt x="82219" y="23242"/>
                    <a:pt x="83777" y="22504"/>
                    <a:pt x="85315" y="21706"/>
                  </a:cubicBezTo>
                  <a:cubicBezTo>
                    <a:pt x="85615" y="21547"/>
                    <a:pt x="86574" y="21108"/>
                    <a:pt x="87173" y="20828"/>
                  </a:cubicBezTo>
                  <a:cubicBezTo>
                    <a:pt x="84956" y="24579"/>
                    <a:pt x="82659" y="28250"/>
                    <a:pt x="80382" y="31961"/>
                  </a:cubicBezTo>
                  <a:cubicBezTo>
                    <a:pt x="78444" y="35113"/>
                    <a:pt x="76566" y="38365"/>
                    <a:pt x="75168" y="41836"/>
                  </a:cubicBezTo>
                  <a:cubicBezTo>
                    <a:pt x="73810" y="45188"/>
                    <a:pt x="72671" y="49198"/>
                    <a:pt x="73530" y="52829"/>
                  </a:cubicBezTo>
                  <a:cubicBezTo>
                    <a:pt x="74509" y="56959"/>
                    <a:pt x="78045" y="56300"/>
                    <a:pt x="80122" y="53428"/>
                  </a:cubicBezTo>
                  <a:cubicBezTo>
                    <a:pt x="85116" y="46545"/>
                    <a:pt x="86534" y="36549"/>
                    <a:pt x="88471" y="28489"/>
                  </a:cubicBezTo>
                  <a:cubicBezTo>
                    <a:pt x="89210" y="25497"/>
                    <a:pt x="89850" y="22464"/>
                    <a:pt x="90649" y="19492"/>
                  </a:cubicBezTo>
                  <a:cubicBezTo>
                    <a:pt x="90689" y="19312"/>
                    <a:pt x="91508" y="17018"/>
                    <a:pt x="91348" y="16958"/>
                  </a:cubicBezTo>
                  <a:lnTo>
                    <a:pt x="89390" y="17197"/>
                  </a:lnTo>
                  <a:close/>
                  <a:moveTo>
                    <a:pt x="66759" y="39901"/>
                  </a:moveTo>
                  <a:cubicBezTo>
                    <a:pt x="64482" y="43831"/>
                    <a:pt x="61865" y="47562"/>
                    <a:pt x="59488" y="51413"/>
                  </a:cubicBezTo>
                  <a:cubicBezTo>
                    <a:pt x="58170" y="53527"/>
                    <a:pt x="56851" y="55602"/>
                    <a:pt x="55713" y="57797"/>
                  </a:cubicBezTo>
                  <a:cubicBezTo>
                    <a:pt x="54614" y="59951"/>
                    <a:pt x="50739" y="72381"/>
                    <a:pt x="57510" y="67493"/>
                  </a:cubicBezTo>
                  <a:cubicBezTo>
                    <a:pt x="63583" y="63144"/>
                    <a:pt x="66739" y="53448"/>
                    <a:pt x="68636" y="46624"/>
                  </a:cubicBezTo>
                  <a:cubicBezTo>
                    <a:pt x="69296" y="44270"/>
                    <a:pt x="70334" y="40599"/>
                    <a:pt x="69156" y="38624"/>
                  </a:cubicBezTo>
                  <a:lnTo>
                    <a:pt x="66759" y="39901"/>
                  </a:lnTo>
                  <a:close/>
                  <a:moveTo>
                    <a:pt x="55653" y="46385"/>
                  </a:moveTo>
                  <a:lnTo>
                    <a:pt x="54994" y="45188"/>
                  </a:lnTo>
                  <a:cubicBezTo>
                    <a:pt x="48282" y="51273"/>
                    <a:pt x="41231" y="57059"/>
                    <a:pt x="34839" y="63463"/>
                  </a:cubicBezTo>
                  <a:cubicBezTo>
                    <a:pt x="33920" y="64380"/>
                    <a:pt x="28687" y="69069"/>
                    <a:pt x="30764" y="70745"/>
                  </a:cubicBezTo>
                  <a:cubicBezTo>
                    <a:pt x="32642" y="72261"/>
                    <a:pt x="35918" y="70206"/>
                    <a:pt x="37396" y="69129"/>
                  </a:cubicBezTo>
                  <a:cubicBezTo>
                    <a:pt x="42669" y="65318"/>
                    <a:pt x="46684" y="59632"/>
                    <a:pt x="50499" y="54465"/>
                  </a:cubicBezTo>
                  <a:cubicBezTo>
                    <a:pt x="51858" y="52630"/>
                    <a:pt x="53216" y="50774"/>
                    <a:pt x="54454" y="48859"/>
                  </a:cubicBezTo>
                  <a:cubicBezTo>
                    <a:pt x="54954" y="48081"/>
                    <a:pt x="55693" y="45467"/>
                    <a:pt x="55653" y="46385"/>
                  </a:cubicBezTo>
                  <a:close/>
                  <a:moveTo>
                    <a:pt x="40712" y="50036"/>
                  </a:moveTo>
                  <a:lnTo>
                    <a:pt x="38395" y="51552"/>
                  </a:lnTo>
                  <a:cubicBezTo>
                    <a:pt x="35019" y="53727"/>
                    <a:pt x="31364" y="55502"/>
                    <a:pt x="27848" y="57418"/>
                  </a:cubicBezTo>
                  <a:cubicBezTo>
                    <a:pt x="25551" y="58695"/>
                    <a:pt x="23274" y="60011"/>
                    <a:pt x="21057" y="61448"/>
                  </a:cubicBezTo>
                  <a:cubicBezTo>
                    <a:pt x="18879" y="62864"/>
                    <a:pt x="16003" y="64500"/>
                    <a:pt x="14685" y="66854"/>
                  </a:cubicBezTo>
                  <a:cubicBezTo>
                    <a:pt x="12527" y="70745"/>
                    <a:pt x="19479" y="68809"/>
                    <a:pt x="20757" y="68131"/>
                  </a:cubicBezTo>
                  <a:cubicBezTo>
                    <a:pt x="26610" y="64959"/>
                    <a:pt x="31304" y="59692"/>
                    <a:pt x="35918" y="54964"/>
                  </a:cubicBezTo>
                  <a:cubicBezTo>
                    <a:pt x="37016" y="53827"/>
                    <a:pt x="40212" y="51652"/>
                    <a:pt x="40712" y="50036"/>
                  </a:cubicBezTo>
                  <a:close/>
                  <a:moveTo>
                    <a:pt x="27568" y="51093"/>
                  </a:moveTo>
                  <a:cubicBezTo>
                    <a:pt x="27748" y="51093"/>
                    <a:pt x="27029" y="51672"/>
                    <a:pt x="26390" y="52171"/>
                  </a:cubicBezTo>
                  <a:cubicBezTo>
                    <a:pt x="27029" y="52111"/>
                    <a:pt x="27668" y="52051"/>
                    <a:pt x="28287" y="51991"/>
                  </a:cubicBezTo>
                  <a:lnTo>
                    <a:pt x="27568" y="51093"/>
                  </a:lnTo>
                  <a:close/>
                  <a:moveTo>
                    <a:pt x="25631" y="52749"/>
                  </a:moveTo>
                  <a:cubicBezTo>
                    <a:pt x="25711" y="52689"/>
                    <a:pt x="26090" y="52410"/>
                    <a:pt x="26390" y="52171"/>
                  </a:cubicBezTo>
                  <a:cubicBezTo>
                    <a:pt x="19558" y="52769"/>
                    <a:pt x="12667" y="53168"/>
                    <a:pt x="6135" y="55443"/>
                  </a:cubicBezTo>
                  <a:cubicBezTo>
                    <a:pt x="4677" y="55961"/>
                    <a:pt x="-636" y="57657"/>
                    <a:pt x="63" y="60111"/>
                  </a:cubicBezTo>
                  <a:cubicBezTo>
                    <a:pt x="642" y="62146"/>
                    <a:pt x="4078" y="61966"/>
                    <a:pt x="5636" y="61827"/>
                  </a:cubicBezTo>
                  <a:cubicBezTo>
                    <a:pt x="11249" y="61288"/>
                    <a:pt x="16722" y="58335"/>
                    <a:pt x="21456" y="55482"/>
                  </a:cubicBezTo>
                  <a:cubicBezTo>
                    <a:pt x="22874" y="54605"/>
                    <a:pt x="24272" y="53707"/>
                    <a:pt x="25631" y="52749"/>
                  </a:cubicBezTo>
                  <a:close/>
                  <a:moveTo>
                    <a:pt x="17881" y="46385"/>
                  </a:moveTo>
                  <a:cubicBezTo>
                    <a:pt x="22295" y="47921"/>
                    <a:pt x="27309" y="48121"/>
                    <a:pt x="31943" y="48300"/>
                  </a:cubicBezTo>
                  <a:cubicBezTo>
                    <a:pt x="33780" y="48380"/>
                    <a:pt x="35638" y="48400"/>
                    <a:pt x="37476" y="48400"/>
                  </a:cubicBezTo>
                  <a:cubicBezTo>
                    <a:pt x="37656" y="48400"/>
                    <a:pt x="40352" y="48240"/>
                    <a:pt x="40192" y="48121"/>
                  </a:cubicBezTo>
                  <a:lnTo>
                    <a:pt x="36976" y="46764"/>
                  </a:lnTo>
                  <a:cubicBezTo>
                    <a:pt x="31503" y="44550"/>
                    <a:pt x="26070" y="41856"/>
                    <a:pt x="20158" y="40998"/>
                  </a:cubicBezTo>
                  <a:cubicBezTo>
                    <a:pt x="18540" y="40759"/>
                    <a:pt x="14085" y="40280"/>
                    <a:pt x="13926" y="42934"/>
                  </a:cubicBezTo>
                  <a:cubicBezTo>
                    <a:pt x="13806" y="44789"/>
                    <a:pt x="16482" y="45906"/>
                    <a:pt x="17881" y="46385"/>
                  </a:cubicBezTo>
                  <a:close/>
                  <a:moveTo>
                    <a:pt x="48782" y="43552"/>
                  </a:moveTo>
                  <a:cubicBezTo>
                    <a:pt x="49860" y="43652"/>
                    <a:pt x="53316" y="44689"/>
                    <a:pt x="54334" y="44091"/>
                  </a:cubicBezTo>
                  <a:lnTo>
                    <a:pt x="53336" y="42634"/>
                  </a:lnTo>
                  <a:cubicBezTo>
                    <a:pt x="50479" y="41457"/>
                    <a:pt x="47683" y="40101"/>
                    <a:pt x="44807" y="38924"/>
                  </a:cubicBezTo>
                  <a:cubicBezTo>
                    <a:pt x="43089" y="38205"/>
                    <a:pt x="41351" y="37547"/>
                    <a:pt x="39553" y="37008"/>
                  </a:cubicBezTo>
                  <a:cubicBezTo>
                    <a:pt x="37636" y="36450"/>
                    <a:pt x="35418" y="35791"/>
                    <a:pt x="33401" y="36210"/>
                  </a:cubicBezTo>
                  <a:cubicBezTo>
                    <a:pt x="31144" y="36669"/>
                    <a:pt x="31304" y="38644"/>
                    <a:pt x="32882" y="39861"/>
                  </a:cubicBezTo>
                  <a:cubicBezTo>
                    <a:pt x="36956" y="43033"/>
                    <a:pt x="43888" y="43053"/>
                    <a:pt x="48782" y="43552"/>
                  </a:cubicBezTo>
                  <a:close/>
                  <a:moveTo>
                    <a:pt x="47104" y="36669"/>
                  </a:moveTo>
                  <a:cubicBezTo>
                    <a:pt x="51278" y="38385"/>
                    <a:pt x="56072" y="39023"/>
                    <a:pt x="60547" y="39382"/>
                  </a:cubicBezTo>
                  <a:cubicBezTo>
                    <a:pt x="62245" y="39522"/>
                    <a:pt x="63962" y="39642"/>
                    <a:pt x="65660" y="39462"/>
                  </a:cubicBezTo>
                  <a:cubicBezTo>
                    <a:pt x="65720" y="39462"/>
                    <a:pt x="68017" y="38784"/>
                    <a:pt x="67538" y="38644"/>
                  </a:cubicBezTo>
                  <a:lnTo>
                    <a:pt x="68716" y="38564"/>
                  </a:lnTo>
                  <a:cubicBezTo>
                    <a:pt x="62364" y="36510"/>
                    <a:pt x="56392" y="33158"/>
                    <a:pt x="49700" y="32220"/>
                  </a:cubicBezTo>
                  <a:cubicBezTo>
                    <a:pt x="48342" y="32041"/>
                    <a:pt x="44107" y="31522"/>
                    <a:pt x="43788" y="33696"/>
                  </a:cubicBezTo>
                  <a:cubicBezTo>
                    <a:pt x="43548" y="35253"/>
                    <a:pt x="46045" y="36230"/>
                    <a:pt x="47104" y="36669"/>
                  </a:cubicBezTo>
                  <a:close/>
                  <a:moveTo>
                    <a:pt x="80801" y="10833"/>
                  </a:moveTo>
                  <a:cubicBezTo>
                    <a:pt x="87672" y="10374"/>
                    <a:pt x="94703" y="8559"/>
                    <a:pt x="101055" y="5905"/>
                  </a:cubicBezTo>
                  <a:cubicBezTo>
                    <a:pt x="102793" y="5187"/>
                    <a:pt x="104511" y="4369"/>
                    <a:pt x="106149" y="3412"/>
                  </a:cubicBezTo>
                  <a:cubicBezTo>
                    <a:pt x="106628" y="3132"/>
                    <a:pt x="107108" y="2833"/>
                    <a:pt x="107547" y="2494"/>
                  </a:cubicBezTo>
                  <a:cubicBezTo>
                    <a:pt x="107847" y="2294"/>
                    <a:pt x="108566" y="1516"/>
                    <a:pt x="108306" y="1736"/>
                  </a:cubicBezTo>
                  <a:lnTo>
                    <a:pt x="104451" y="479"/>
                  </a:lnTo>
                  <a:cubicBezTo>
                    <a:pt x="96881" y="3332"/>
                    <a:pt x="88451" y="3292"/>
                    <a:pt x="80801" y="6145"/>
                  </a:cubicBezTo>
                  <a:cubicBezTo>
                    <a:pt x="79782" y="6504"/>
                    <a:pt x="74289" y="8200"/>
                    <a:pt x="74669" y="9975"/>
                  </a:cubicBezTo>
                  <a:cubicBezTo>
                    <a:pt x="75008" y="11531"/>
                    <a:pt x="79882" y="10893"/>
                    <a:pt x="80801" y="10833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" name="Google Shape;2789;p35">
              <a:extLst>
                <a:ext uri="{FF2B5EF4-FFF2-40B4-BE49-F238E27FC236}">
                  <a16:creationId xmlns:a16="http://schemas.microsoft.com/office/drawing/2014/main" id="{6A900789-5F78-47F2-8EC4-7CCC7F056350}"/>
                </a:ext>
              </a:extLst>
            </p:cNvPr>
            <p:cNvSpPr/>
            <p:nvPr/>
          </p:nvSpPr>
          <p:spPr>
            <a:xfrm>
              <a:off x="5279416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92762" y="80718"/>
                  </a:moveTo>
                  <a:lnTo>
                    <a:pt x="92063" y="80877"/>
                  </a:lnTo>
                  <a:cubicBezTo>
                    <a:pt x="93021" y="81935"/>
                    <a:pt x="83873" y="79700"/>
                    <a:pt x="83334" y="79501"/>
                  </a:cubicBezTo>
                  <a:cubicBezTo>
                    <a:pt x="77581" y="77446"/>
                    <a:pt x="71968" y="74712"/>
                    <a:pt x="66894" y="71321"/>
                  </a:cubicBezTo>
                  <a:cubicBezTo>
                    <a:pt x="49496" y="59630"/>
                    <a:pt x="43104" y="38363"/>
                    <a:pt x="36373" y="19589"/>
                  </a:cubicBezTo>
                  <a:cubicBezTo>
                    <a:pt x="34595" y="14641"/>
                    <a:pt x="33017" y="9594"/>
                    <a:pt x="31499" y="4546"/>
                  </a:cubicBezTo>
                  <a:cubicBezTo>
                    <a:pt x="31279" y="3768"/>
                    <a:pt x="30041" y="995"/>
                    <a:pt x="30980" y="317"/>
                  </a:cubicBezTo>
                  <a:cubicBezTo>
                    <a:pt x="32198" y="-561"/>
                    <a:pt x="35514" y="636"/>
                    <a:pt x="36732" y="895"/>
                  </a:cubicBezTo>
                  <a:cubicBezTo>
                    <a:pt x="43204" y="2292"/>
                    <a:pt x="49556" y="4247"/>
                    <a:pt x="55649" y="6881"/>
                  </a:cubicBezTo>
                  <a:cubicBezTo>
                    <a:pt x="87149" y="20427"/>
                    <a:pt x="89006" y="51131"/>
                    <a:pt x="92762" y="80718"/>
                  </a:cubicBezTo>
                  <a:close/>
                  <a:moveTo>
                    <a:pt x="68472" y="76129"/>
                  </a:moveTo>
                  <a:cubicBezTo>
                    <a:pt x="69112" y="75590"/>
                    <a:pt x="66854" y="76588"/>
                    <a:pt x="66035" y="76668"/>
                  </a:cubicBezTo>
                  <a:cubicBezTo>
                    <a:pt x="64457" y="76847"/>
                    <a:pt x="62879" y="77166"/>
                    <a:pt x="61361" y="77585"/>
                  </a:cubicBezTo>
                  <a:cubicBezTo>
                    <a:pt x="56228" y="79002"/>
                    <a:pt x="51434" y="81536"/>
                    <a:pt x="47219" y="84748"/>
                  </a:cubicBezTo>
                  <a:cubicBezTo>
                    <a:pt x="32518" y="95980"/>
                    <a:pt x="21711" y="111362"/>
                    <a:pt x="13382" y="127661"/>
                  </a:cubicBezTo>
                  <a:cubicBezTo>
                    <a:pt x="10905" y="132529"/>
                    <a:pt x="8408" y="137457"/>
                    <a:pt x="5412" y="142046"/>
                  </a:cubicBezTo>
                  <a:cubicBezTo>
                    <a:pt x="4413" y="143562"/>
                    <a:pt x="3335" y="145038"/>
                    <a:pt x="2136" y="146395"/>
                  </a:cubicBezTo>
                  <a:cubicBezTo>
                    <a:pt x="1537" y="147073"/>
                    <a:pt x="-700" y="148290"/>
                    <a:pt x="219" y="148330"/>
                  </a:cubicBezTo>
                  <a:cubicBezTo>
                    <a:pt x="6770" y="148629"/>
                    <a:pt x="15180" y="145098"/>
                    <a:pt x="21512" y="143741"/>
                  </a:cubicBezTo>
                  <a:cubicBezTo>
                    <a:pt x="35214" y="140829"/>
                    <a:pt x="50775" y="137756"/>
                    <a:pt x="62460" y="129537"/>
                  </a:cubicBezTo>
                  <a:cubicBezTo>
                    <a:pt x="76562" y="119621"/>
                    <a:pt x="84952" y="98414"/>
                    <a:pt x="81436" y="81456"/>
                  </a:cubicBezTo>
                  <a:lnTo>
                    <a:pt x="68472" y="7612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1" name="Google Shape;2790;p35">
              <a:extLst>
                <a:ext uri="{FF2B5EF4-FFF2-40B4-BE49-F238E27FC236}">
                  <a16:creationId xmlns:a16="http://schemas.microsoft.com/office/drawing/2014/main" id="{F2F4D598-E9E3-4835-AAB7-16F602F8A621}"/>
                </a:ext>
              </a:extLst>
            </p:cNvPr>
            <p:cNvSpPr/>
            <p:nvPr/>
          </p:nvSpPr>
          <p:spPr>
            <a:xfrm>
              <a:off x="5315511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76622" y="91265"/>
                  </a:moveTo>
                  <a:cubicBezTo>
                    <a:pt x="76622" y="91265"/>
                    <a:pt x="88527" y="103355"/>
                    <a:pt x="88787" y="116742"/>
                  </a:cubicBezTo>
                  <a:cubicBezTo>
                    <a:pt x="89106" y="133700"/>
                    <a:pt x="77061" y="152912"/>
                    <a:pt x="68432" y="154010"/>
                  </a:cubicBezTo>
                  <a:cubicBezTo>
                    <a:pt x="25686" y="159356"/>
                    <a:pt x="67374" y="90068"/>
                    <a:pt x="76622" y="91265"/>
                  </a:cubicBezTo>
                  <a:close/>
                  <a:moveTo>
                    <a:pt x="74884" y="62417"/>
                  </a:moveTo>
                  <a:lnTo>
                    <a:pt x="87748" y="50985"/>
                  </a:lnTo>
                  <a:cubicBezTo>
                    <a:pt x="79359" y="44481"/>
                    <a:pt x="63798" y="37678"/>
                    <a:pt x="53331" y="35483"/>
                  </a:cubicBezTo>
                  <a:cubicBezTo>
                    <a:pt x="46180" y="34007"/>
                    <a:pt x="38770" y="33788"/>
                    <a:pt x="31499" y="34306"/>
                  </a:cubicBezTo>
                  <a:cubicBezTo>
                    <a:pt x="26226" y="34665"/>
                    <a:pt x="20952" y="35424"/>
                    <a:pt x="15879" y="36880"/>
                  </a:cubicBezTo>
                  <a:cubicBezTo>
                    <a:pt x="5132" y="39952"/>
                    <a:pt x="-6493" y="47713"/>
                    <a:pt x="4313" y="58546"/>
                  </a:cubicBezTo>
                  <a:cubicBezTo>
                    <a:pt x="6091" y="60322"/>
                    <a:pt x="8109" y="61838"/>
                    <a:pt x="10266" y="63135"/>
                  </a:cubicBezTo>
                  <a:cubicBezTo>
                    <a:pt x="24028" y="71374"/>
                    <a:pt x="41267" y="71793"/>
                    <a:pt x="56408" y="67564"/>
                  </a:cubicBezTo>
                  <a:cubicBezTo>
                    <a:pt x="58505" y="66985"/>
                    <a:pt x="73506" y="64551"/>
                    <a:pt x="74884" y="62417"/>
                  </a:cubicBezTo>
                  <a:close/>
                  <a:moveTo>
                    <a:pt x="108821" y="3942"/>
                  </a:moveTo>
                  <a:cubicBezTo>
                    <a:pt x="101910" y="909"/>
                    <a:pt x="88627" y="-2961"/>
                    <a:pt x="82335" y="3543"/>
                  </a:cubicBezTo>
                  <a:cubicBezTo>
                    <a:pt x="77840" y="8171"/>
                    <a:pt x="82175" y="15094"/>
                    <a:pt x="85271" y="19124"/>
                  </a:cubicBezTo>
                  <a:cubicBezTo>
                    <a:pt x="91583" y="27344"/>
                    <a:pt x="106005" y="41728"/>
                    <a:pt x="117510" y="42346"/>
                  </a:cubicBezTo>
                  <a:lnTo>
                    <a:pt x="148092" y="52062"/>
                  </a:lnTo>
                  <a:cubicBezTo>
                    <a:pt x="146034" y="30476"/>
                    <a:pt x="127857" y="12281"/>
                    <a:pt x="108821" y="3942"/>
                  </a:cubicBezTo>
                  <a:close/>
                  <a:moveTo>
                    <a:pt x="245329" y="78118"/>
                  </a:moveTo>
                  <a:cubicBezTo>
                    <a:pt x="240695" y="59364"/>
                    <a:pt x="230547" y="40810"/>
                    <a:pt x="215726" y="28221"/>
                  </a:cubicBezTo>
                  <a:cubicBezTo>
                    <a:pt x="210613" y="23872"/>
                    <a:pt x="190678" y="9448"/>
                    <a:pt x="184326" y="19483"/>
                  </a:cubicBezTo>
                  <a:cubicBezTo>
                    <a:pt x="181609" y="23812"/>
                    <a:pt x="185584" y="29478"/>
                    <a:pt x="187901" y="32990"/>
                  </a:cubicBezTo>
                  <a:cubicBezTo>
                    <a:pt x="194533" y="43085"/>
                    <a:pt x="202263" y="52421"/>
                    <a:pt x="208455" y="62796"/>
                  </a:cubicBezTo>
                  <a:cubicBezTo>
                    <a:pt x="209914" y="65230"/>
                    <a:pt x="215566" y="74686"/>
                    <a:pt x="215147" y="75524"/>
                  </a:cubicBezTo>
                  <a:lnTo>
                    <a:pt x="247406" y="96732"/>
                  </a:lnTo>
                  <a:cubicBezTo>
                    <a:pt x="248804" y="91126"/>
                    <a:pt x="246647" y="83465"/>
                    <a:pt x="245329" y="78118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" name="Google Shape;2791;p35">
              <a:extLst>
                <a:ext uri="{FF2B5EF4-FFF2-40B4-BE49-F238E27FC236}">
                  <a16:creationId xmlns:a16="http://schemas.microsoft.com/office/drawing/2014/main" id="{28FD9BEC-FD5F-439E-BB2F-DF57144C446F}"/>
                </a:ext>
              </a:extLst>
            </p:cNvPr>
            <p:cNvSpPr/>
            <p:nvPr/>
          </p:nvSpPr>
          <p:spPr>
            <a:xfrm>
              <a:off x="5269925" y="4378952"/>
              <a:ext cx="342276" cy="150375"/>
            </a:xfrm>
            <a:custGeom>
              <a:avLst/>
              <a:gdLst/>
              <a:ahLst/>
              <a:cxnLst/>
              <a:rect l="l" t="t" r="r" b="b"/>
              <a:pathLst>
                <a:path w="684552" h="300749" extrusionOk="0">
                  <a:moveTo>
                    <a:pt x="344649" y="216658"/>
                  </a:moveTo>
                  <a:cubicBezTo>
                    <a:pt x="345169" y="218912"/>
                    <a:pt x="343770" y="221167"/>
                    <a:pt x="341513" y="221706"/>
                  </a:cubicBezTo>
                  <a:cubicBezTo>
                    <a:pt x="331586" y="224339"/>
                    <a:pt x="323196" y="228968"/>
                    <a:pt x="315526" y="234554"/>
                  </a:cubicBezTo>
                  <a:cubicBezTo>
                    <a:pt x="306118" y="241397"/>
                    <a:pt x="297928" y="249816"/>
                    <a:pt x="289539" y="258135"/>
                  </a:cubicBezTo>
                  <a:cubicBezTo>
                    <a:pt x="280810" y="266774"/>
                    <a:pt x="271841" y="275253"/>
                    <a:pt x="261854" y="282375"/>
                  </a:cubicBezTo>
                  <a:cubicBezTo>
                    <a:pt x="256940" y="285807"/>
                    <a:pt x="251787" y="288859"/>
                    <a:pt x="246373" y="291413"/>
                  </a:cubicBezTo>
                  <a:cubicBezTo>
                    <a:pt x="240940" y="293986"/>
                    <a:pt x="235287" y="296041"/>
                    <a:pt x="229435" y="297518"/>
                  </a:cubicBezTo>
                  <a:lnTo>
                    <a:pt x="217470" y="299972"/>
                  </a:lnTo>
                  <a:lnTo>
                    <a:pt x="213615" y="300570"/>
                  </a:lnTo>
                  <a:cubicBezTo>
                    <a:pt x="213495" y="300590"/>
                    <a:pt x="212137" y="300750"/>
                    <a:pt x="211617" y="300750"/>
                  </a:cubicBezTo>
                  <a:cubicBezTo>
                    <a:pt x="207403" y="300650"/>
                    <a:pt x="207243" y="296580"/>
                    <a:pt x="207562" y="295582"/>
                  </a:cubicBezTo>
                  <a:cubicBezTo>
                    <a:pt x="208062" y="293827"/>
                    <a:pt x="209700" y="292670"/>
                    <a:pt x="211458" y="292670"/>
                  </a:cubicBezTo>
                  <a:lnTo>
                    <a:pt x="211458" y="292690"/>
                  </a:lnTo>
                  <a:cubicBezTo>
                    <a:pt x="211458" y="292869"/>
                    <a:pt x="211717" y="292809"/>
                    <a:pt x="211957" y="292710"/>
                  </a:cubicBezTo>
                  <a:cubicBezTo>
                    <a:pt x="212157" y="292730"/>
                    <a:pt x="212336" y="292769"/>
                    <a:pt x="212536" y="292829"/>
                  </a:cubicBezTo>
                  <a:lnTo>
                    <a:pt x="212596" y="292849"/>
                  </a:lnTo>
                  <a:cubicBezTo>
                    <a:pt x="212476" y="292789"/>
                    <a:pt x="212316" y="292710"/>
                    <a:pt x="212157" y="292630"/>
                  </a:cubicBezTo>
                  <a:cubicBezTo>
                    <a:pt x="212237" y="292590"/>
                    <a:pt x="212316" y="292550"/>
                    <a:pt x="212316" y="292550"/>
                  </a:cubicBezTo>
                  <a:lnTo>
                    <a:pt x="215812" y="291812"/>
                  </a:lnTo>
                  <a:lnTo>
                    <a:pt x="227018" y="288839"/>
                  </a:lnTo>
                  <a:cubicBezTo>
                    <a:pt x="232191" y="287243"/>
                    <a:pt x="237165" y="285108"/>
                    <a:pt x="241939" y="282575"/>
                  </a:cubicBezTo>
                  <a:cubicBezTo>
                    <a:pt x="246713" y="280041"/>
                    <a:pt x="251267" y="277088"/>
                    <a:pt x="255582" y="273796"/>
                  </a:cubicBezTo>
                  <a:cubicBezTo>
                    <a:pt x="265010" y="266794"/>
                    <a:pt x="273180" y="258275"/>
                    <a:pt x="281589" y="250075"/>
                  </a:cubicBezTo>
                  <a:cubicBezTo>
                    <a:pt x="290478" y="241397"/>
                    <a:pt x="299566" y="232998"/>
                    <a:pt x="309753" y="226254"/>
                  </a:cubicBezTo>
                  <a:cubicBezTo>
                    <a:pt x="318602" y="220409"/>
                    <a:pt x="328330" y="215880"/>
                    <a:pt x="339596" y="213546"/>
                  </a:cubicBezTo>
                  <a:cubicBezTo>
                    <a:pt x="341853" y="213007"/>
                    <a:pt x="344110" y="214404"/>
                    <a:pt x="344649" y="216658"/>
                  </a:cubicBezTo>
                  <a:close/>
                  <a:moveTo>
                    <a:pt x="212157" y="292630"/>
                  </a:moveTo>
                  <a:cubicBezTo>
                    <a:pt x="211797" y="292470"/>
                    <a:pt x="211438" y="292350"/>
                    <a:pt x="211458" y="292670"/>
                  </a:cubicBezTo>
                  <a:cubicBezTo>
                    <a:pt x="211617" y="292670"/>
                    <a:pt x="211777" y="292690"/>
                    <a:pt x="211957" y="292710"/>
                  </a:cubicBezTo>
                  <a:lnTo>
                    <a:pt x="212157" y="292630"/>
                  </a:lnTo>
                  <a:close/>
                  <a:moveTo>
                    <a:pt x="480238" y="197625"/>
                  </a:moveTo>
                  <a:cubicBezTo>
                    <a:pt x="478540" y="197446"/>
                    <a:pt x="476123" y="195929"/>
                    <a:pt x="472927" y="193795"/>
                  </a:cubicBezTo>
                  <a:cubicBezTo>
                    <a:pt x="467893" y="190443"/>
                    <a:pt x="461581" y="185336"/>
                    <a:pt x="454410" y="179171"/>
                  </a:cubicBezTo>
                  <a:cubicBezTo>
                    <a:pt x="445222" y="171251"/>
                    <a:pt x="434775" y="161535"/>
                    <a:pt x="423949" y="151420"/>
                  </a:cubicBezTo>
                  <a:cubicBezTo>
                    <a:pt x="417297" y="145195"/>
                    <a:pt x="410506" y="138811"/>
                    <a:pt x="403794" y="132606"/>
                  </a:cubicBezTo>
                  <a:cubicBezTo>
                    <a:pt x="382781" y="113175"/>
                    <a:pt x="362926" y="95000"/>
                    <a:pt x="352799" y="85902"/>
                  </a:cubicBezTo>
                  <a:cubicBezTo>
                    <a:pt x="351041" y="84226"/>
                    <a:pt x="348225" y="84306"/>
                    <a:pt x="346567" y="86082"/>
                  </a:cubicBezTo>
                  <a:cubicBezTo>
                    <a:pt x="344889" y="87857"/>
                    <a:pt x="344969" y="90650"/>
                    <a:pt x="346747" y="92326"/>
                  </a:cubicBezTo>
                  <a:cubicBezTo>
                    <a:pt x="353438" y="98950"/>
                    <a:pt x="364404" y="110302"/>
                    <a:pt x="377388" y="123250"/>
                  </a:cubicBezTo>
                  <a:cubicBezTo>
                    <a:pt x="383920" y="129753"/>
                    <a:pt x="390931" y="136696"/>
                    <a:pt x="398182" y="143599"/>
                  </a:cubicBezTo>
                  <a:cubicBezTo>
                    <a:pt x="402836" y="148068"/>
                    <a:pt x="407610" y="152497"/>
                    <a:pt x="412384" y="156826"/>
                  </a:cubicBezTo>
                  <a:cubicBezTo>
                    <a:pt x="419834" y="163590"/>
                    <a:pt x="427305" y="170074"/>
                    <a:pt x="434376" y="176039"/>
                  </a:cubicBezTo>
                  <a:cubicBezTo>
                    <a:pt x="447679" y="187211"/>
                    <a:pt x="459684" y="196408"/>
                    <a:pt x="468113" y="201436"/>
                  </a:cubicBezTo>
                  <a:cubicBezTo>
                    <a:pt x="473067" y="204369"/>
                    <a:pt x="477042" y="205925"/>
                    <a:pt x="479579" y="206044"/>
                  </a:cubicBezTo>
                  <a:cubicBezTo>
                    <a:pt x="481916" y="206224"/>
                    <a:pt x="483953" y="204488"/>
                    <a:pt x="484133" y="202154"/>
                  </a:cubicBezTo>
                  <a:cubicBezTo>
                    <a:pt x="484313" y="199840"/>
                    <a:pt x="482575" y="197805"/>
                    <a:pt x="480238" y="197625"/>
                  </a:cubicBezTo>
                  <a:close/>
                  <a:moveTo>
                    <a:pt x="680884" y="8015"/>
                  </a:moveTo>
                  <a:lnTo>
                    <a:pt x="680425" y="8255"/>
                  </a:lnTo>
                  <a:cubicBezTo>
                    <a:pt x="680904" y="8394"/>
                    <a:pt x="681284" y="8394"/>
                    <a:pt x="681164" y="7955"/>
                  </a:cubicBezTo>
                  <a:lnTo>
                    <a:pt x="680944" y="7975"/>
                  </a:lnTo>
                  <a:lnTo>
                    <a:pt x="680884" y="8015"/>
                  </a:lnTo>
                  <a:close/>
                  <a:moveTo>
                    <a:pt x="682203" y="334"/>
                  </a:moveTo>
                  <a:cubicBezTo>
                    <a:pt x="681523" y="-5"/>
                    <a:pt x="679766" y="-324"/>
                    <a:pt x="677509" y="653"/>
                  </a:cubicBezTo>
                  <a:cubicBezTo>
                    <a:pt x="674373" y="1990"/>
                    <a:pt x="667282" y="6619"/>
                    <a:pt x="666323" y="7117"/>
                  </a:cubicBezTo>
                  <a:cubicBezTo>
                    <a:pt x="659851" y="10369"/>
                    <a:pt x="653239" y="13382"/>
                    <a:pt x="646568" y="16235"/>
                  </a:cubicBezTo>
                  <a:cubicBezTo>
                    <a:pt x="639876" y="19088"/>
                    <a:pt x="633125" y="21781"/>
                    <a:pt x="626313" y="24335"/>
                  </a:cubicBezTo>
                  <a:cubicBezTo>
                    <a:pt x="615487" y="28504"/>
                    <a:pt x="604561" y="31756"/>
                    <a:pt x="593655" y="34150"/>
                  </a:cubicBezTo>
                  <a:cubicBezTo>
                    <a:pt x="586244" y="35786"/>
                    <a:pt x="578833" y="37043"/>
                    <a:pt x="571403" y="37741"/>
                  </a:cubicBezTo>
                  <a:cubicBezTo>
                    <a:pt x="553046" y="39457"/>
                    <a:pt x="534509" y="38001"/>
                    <a:pt x="515793" y="31776"/>
                  </a:cubicBezTo>
                  <a:cubicBezTo>
                    <a:pt x="513616" y="30998"/>
                    <a:pt x="511219" y="32115"/>
                    <a:pt x="510440" y="34310"/>
                  </a:cubicBezTo>
                  <a:cubicBezTo>
                    <a:pt x="509641" y="36485"/>
                    <a:pt x="510779" y="38879"/>
                    <a:pt x="512956" y="39657"/>
                  </a:cubicBezTo>
                  <a:cubicBezTo>
                    <a:pt x="532732" y="47218"/>
                    <a:pt x="552526" y="49891"/>
                    <a:pt x="572262" y="48654"/>
                  </a:cubicBezTo>
                  <a:cubicBezTo>
                    <a:pt x="580231" y="48156"/>
                    <a:pt x="588201" y="47018"/>
                    <a:pt x="596111" y="45243"/>
                  </a:cubicBezTo>
                  <a:cubicBezTo>
                    <a:pt x="607597" y="42689"/>
                    <a:pt x="618943" y="38819"/>
                    <a:pt x="630248" y="34190"/>
                  </a:cubicBezTo>
                  <a:cubicBezTo>
                    <a:pt x="637100" y="31317"/>
                    <a:pt x="643911" y="28345"/>
                    <a:pt x="650603" y="25133"/>
                  </a:cubicBezTo>
                  <a:cubicBezTo>
                    <a:pt x="657334" y="21921"/>
                    <a:pt x="663946" y="18489"/>
                    <a:pt x="670457" y="14818"/>
                  </a:cubicBezTo>
                  <a:cubicBezTo>
                    <a:pt x="671316" y="14339"/>
                    <a:pt x="677289" y="9930"/>
                    <a:pt x="680425" y="8255"/>
                  </a:cubicBezTo>
                  <a:cubicBezTo>
                    <a:pt x="679826" y="8095"/>
                    <a:pt x="679087" y="7736"/>
                    <a:pt x="678867" y="7636"/>
                  </a:cubicBezTo>
                  <a:cubicBezTo>
                    <a:pt x="679526" y="7935"/>
                    <a:pt x="680245" y="8055"/>
                    <a:pt x="680944" y="7975"/>
                  </a:cubicBezTo>
                  <a:cubicBezTo>
                    <a:pt x="681024" y="7915"/>
                    <a:pt x="681124" y="7836"/>
                    <a:pt x="681144" y="7895"/>
                  </a:cubicBezTo>
                  <a:lnTo>
                    <a:pt x="681164" y="7955"/>
                  </a:lnTo>
                  <a:cubicBezTo>
                    <a:pt x="682442" y="7756"/>
                    <a:pt x="683601" y="6918"/>
                    <a:pt x="684180" y="5661"/>
                  </a:cubicBezTo>
                  <a:cubicBezTo>
                    <a:pt x="685119" y="3646"/>
                    <a:pt x="684220" y="1252"/>
                    <a:pt x="682203" y="334"/>
                  </a:cubicBezTo>
                  <a:close/>
                  <a:moveTo>
                    <a:pt x="435554" y="186613"/>
                  </a:moveTo>
                  <a:cubicBezTo>
                    <a:pt x="415320" y="189386"/>
                    <a:pt x="394686" y="185655"/>
                    <a:pt x="374452" y="178952"/>
                  </a:cubicBezTo>
                  <a:cubicBezTo>
                    <a:pt x="343810" y="168797"/>
                    <a:pt x="314108" y="151679"/>
                    <a:pt x="288161" y="138372"/>
                  </a:cubicBezTo>
                  <a:cubicBezTo>
                    <a:pt x="271981" y="130192"/>
                    <a:pt x="252865" y="121753"/>
                    <a:pt x="233510" y="117903"/>
                  </a:cubicBezTo>
                  <a:cubicBezTo>
                    <a:pt x="219967" y="115190"/>
                    <a:pt x="206324" y="114751"/>
                    <a:pt x="193400" y="117843"/>
                  </a:cubicBezTo>
                  <a:cubicBezTo>
                    <a:pt x="169690" y="123609"/>
                    <a:pt x="159343" y="144277"/>
                    <a:pt x="161341" y="163091"/>
                  </a:cubicBezTo>
                  <a:cubicBezTo>
                    <a:pt x="163358" y="182263"/>
                    <a:pt x="177880" y="199600"/>
                    <a:pt x="203747" y="197007"/>
                  </a:cubicBezTo>
                  <a:cubicBezTo>
                    <a:pt x="211458" y="196229"/>
                    <a:pt x="218189" y="192917"/>
                    <a:pt x="222883" y="187810"/>
                  </a:cubicBezTo>
                  <a:cubicBezTo>
                    <a:pt x="227637" y="182662"/>
                    <a:pt x="230394" y="175720"/>
                    <a:pt x="229974" y="167719"/>
                  </a:cubicBezTo>
                  <a:cubicBezTo>
                    <a:pt x="229635" y="161295"/>
                    <a:pt x="224042" y="152158"/>
                    <a:pt x="216471" y="149225"/>
                  </a:cubicBezTo>
                  <a:cubicBezTo>
                    <a:pt x="210259" y="146831"/>
                    <a:pt x="202509" y="147789"/>
                    <a:pt x="195638" y="158083"/>
                  </a:cubicBezTo>
                  <a:cubicBezTo>
                    <a:pt x="194399" y="159899"/>
                    <a:pt x="194858" y="162413"/>
                    <a:pt x="196696" y="163649"/>
                  </a:cubicBezTo>
                  <a:cubicBezTo>
                    <a:pt x="198534" y="164906"/>
                    <a:pt x="201031" y="164428"/>
                    <a:pt x="202289" y="162592"/>
                  </a:cubicBezTo>
                  <a:cubicBezTo>
                    <a:pt x="206164" y="157046"/>
                    <a:pt x="209979" y="155669"/>
                    <a:pt x="213355" y="157046"/>
                  </a:cubicBezTo>
                  <a:cubicBezTo>
                    <a:pt x="217789" y="158881"/>
                    <a:pt x="221045" y="164308"/>
                    <a:pt x="221165" y="168098"/>
                  </a:cubicBezTo>
                  <a:cubicBezTo>
                    <a:pt x="221345" y="173485"/>
                    <a:pt x="219447" y="178134"/>
                    <a:pt x="216192" y="181545"/>
                  </a:cubicBezTo>
                  <a:cubicBezTo>
                    <a:pt x="212896" y="184997"/>
                    <a:pt x="208202" y="187111"/>
                    <a:pt x="202888" y="187550"/>
                  </a:cubicBezTo>
                  <a:cubicBezTo>
                    <a:pt x="183653" y="189146"/>
                    <a:pt x="172946" y="176318"/>
                    <a:pt x="171668" y="162093"/>
                  </a:cubicBezTo>
                  <a:cubicBezTo>
                    <a:pt x="170389" y="148028"/>
                    <a:pt x="178200" y="132666"/>
                    <a:pt x="195957" y="128616"/>
                  </a:cubicBezTo>
                  <a:cubicBezTo>
                    <a:pt x="207343" y="125963"/>
                    <a:pt x="219368" y="126601"/>
                    <a:pt x="231292" y="128995"/>
                  </a:cubicBezTo>
                  <a:cubicBezTo>
                    <a:pt x="249649" y="132686"/>
                    <a:pt x="267766" y="140587"/>
                    <a:pt x="283147" y="148288"/>
                  </a:cubicBezTo>
                  <a:cubicBezTo>
                    <a:pt x="309713" y="161415"/>
                    <a:pt x="340155" y="178373"/>
                    <a:pt x="371475" y="188169"/>
                  </a:cubicBezTo>
                  <a:cubicBezTo>
                    <a:pt x="393168" y="194932"/>
                    <a:pt x="415260" y="198284"/>
                    <a:pt x="436773" y="194912"/>
                  </a:cubicBezTo>
                  <a:cubicBezTo>
                    <a:pt x="439070" y="194573"/>
                    <a:pt x="440648" y="192438"/>
                    <a:pt x="440328" y="190164"/>
                  </a:cubicBezTo>
                  <a:cubicBezTo>
                    <a:pt x="439989" y="187869"/>
                    <a:pt x="437851" y="186273"/>
                    <a:pt x="435554" y="186613"/>
                  </a:cubicBezTo>
                  <a:close/>
                  <a:moveTo>
                    <a:pt x="277374" y="199421"/>
                  </a:moveTo>
                  <a:cubicBezTo>
                    <a:pt x="278453" y="197725"/>
                    <a:pt x="277973" y="195471"/>
                    <a:pt x="276296" y="194373"/>
                  </a:cubicBezTo>
                  <a:cubicBezTo>
                    <a:pt x="274598" y="193296"/>
                    <a:pt x="272341" y="193775"/>
                    <a:pt x="271242" y="195451"/>
                  </a:cubicBezTo>
                  <a:cubicBezTo>
                    <a:pt x="247672" y="231022"/>
                    <a:pt x="215572" y="247302"/>
                    <a:pt x="182993" y="252449"/>
                  </a:cubicBezTo>
                  <a:cubicBezTo>
                    <a:pt x="168432" y="254764"/>
                    <a:pt x="153770" y="254843"/>
                    <a:pt x="139668" y="253427"/>
                  </a:cubicBezTo>
                  <a:cubicBezTo>
                    <a:pt x="115918" y="251013"/>
                    <a:pt x="93786" y="244310"/>
                    <a:pt x="76768" y="236210"/>
                  </a:cubicBezTo>
                  <a:cubicBezTo>
                    <a:pt x="69317" y="232698"/>
                    <a:pt x="61627" y="229686"/>
                    <a:pt x="53737" y="227352"/>
                  </a:cubicBezTo>
                  <a:cubicBezTo>
                    <a:pt x="45827" y="225017"/>
                    <a:pt x="37717" y="223341"/>
                    <a:pt x="29467" y="222504"/>
                  </a:cubicBezTo>
                  <a:cubicBezTo>
                    <a:pt x="26631" y="222224"/>
                    <a:pt x="23775" y="222045"/>
                    <a:pt x="20918" y="221965"/>
                  </a:cubicBezTo>
                  <a:cubicBezTo>
                    <a:pt x="18062" y="221905"/>
                    <a:pt x="15186" y="221945"/>
                    <a:pt x="12349" y="222085"/>
                  </a:cubicBezTo>
                  <a:cubicBezTo>
                    <a:pt x="10971" y="222164"/>
                    <a:pt x="7935" y="223421"/>
                    <a:pt x="5837" y="224000"/>
                  </a:cubicBezTo>
                  <a:cubicBezTo>
                    <a:pt x="5438" y="223740"/>
                    <a:pt x="4998" y="223581"/>
                    <a:pt x="4559" y="223521"/>
                  </a:cubicBezTo>
                  <a:cubicBezTo>
                    <a:pt x="4759" y="223681"/>
                    <a:pt x="4998" y="223900"/>
                    <a:pt x="5238" y="224140"/>
                  </a:cubicBezTo>
                  <a:cubicBezTo>
                    <a:pt x="4319" y="224359"/>
                    <a:pt x="3660" y="224359"/>
                    <a:pt x="3620" y="223940"/>
                  </a:cubicBezTo>
                  <a:cubicBezTo>
                    <a:pt x="3620" y="223740"/>
                    <a:pt x="3620" y="223601"/>
                    <a:pt x="3640" y="223481"/>
                  </a:cubicBezTo>
                  <a:cubicBezTo>
                    <a:pt x="3121" y="223541"/>
                    <a:pt x="2621" y="223721"/>
                    <a:pt x="2142" y="224000"/>
                  </a:cubicBezTo>
                  <a:cubicBezTo>
                    <a:pt x="684" y="224898"/>
                    <a:pt x="344" y="225895"/>
                    <a:pt x="224" y="226274"/>
                  </a:cubicBezTo>
                  <a:cubicBezTo>
                    <a:pt x="-355" y="228030"/>
                    <a:pt x="204" y="229367"/>
                    <a:pt x="1703" y="230344"/>
                  </a:cubicBezTo>
                  <a:cubicBezTo>
                    <a:pt x="2082" y="230603"/>
                    <a:pt x="2901" y="230983"/>
                    <a:pt x="4159" y="230923"/>
                  </a:cubicBezTo>
                  <a:cubicBezTo>
                    <a:pt x="5478" y="230823"/>
                    <a:pt x="10531" y="229367"/>
                    <a:pt x="12649" y="229307"/>
                  </a:cubicBezTo>
                  <a:cubicBezTo>
                    <a:pt x="15305" y="229227"/>
                    <a:pt x="17982" y="229267"/>
                    <a:pt x="20639" y="229406"/>
                  </a:cubicBezTo>
                  <a:cubicBezTo>
                    <a:pt x="23295" y="229546"/>
                    <a:pt x="25972" y="229786"/>
                    <a:pt x="28609" y="230125"/>
                  </a:cubicBezTo>
                  <a:cubicBezTo>
                    <a:pt x="36339" y="231082"/>
                    <a:pt x="43929" y="232838"/>
                    <a:pt x="51320" y="235212"/>
                  </a:cubicBezTo>
                  <a:cubicBezTo>
                    <a:pt x="58731" y="237586"/>
                    <a:pt x="65941" y="240599"/>
                    <a:pt x="72933" y="244090"/>
                  </a:cubicBezTo>
                  <a:cubicBezTo>
                    <a:pt x="90650" y="252868"/>
                    <a:pt x="113741" y="260469"/>
                    <a:pt x="138650" y="263163"/>
                  </a:cubicBezTo>
                  <a:cubicBezTo>
                    <a:pt x="153571" y="264759"/>
                    <a:pt x="169151" y="264619"/>
                    <a:pt x="184571" y="262006"/>
                  </a:cubicBezTo>
                  <a:cubicBezTo>
                    <a:pt x="219208" y="256100"/>
                    <a:pt x="253065" y="237846"/>
                    <a:pt x="277374" y="199421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" name="Google Shape;2792;p35">
              <a:extLst>
                <a:ext uri="{FF2B5EF4-FFF2-40B4-BE49-F238E27FC236}">
                  <a16:creationId xmlns:a16="http://schemas.microsoft.com/office/drawing/2014/main" id="{639E920C-70A9-47CB-A06F-96D71BD9A8B6}"/>
                </a:ext>
              </a:extLst>
            </p:cNvPr>
            <p:cNvSpPr/>
            <p:nvPr/>
          </p:nvSpPr>
          <p:spPr>
            <a:xfrm>
              <a:off x="5190295" y="4449614"/>
              <a:ext cx="82611" cy="89873"/>
            </a:xfrm>
            <a:custGeom>
              <a:avLst/>
              <a:gdLst/>
              <a:ahLst/>
              <a:cxnLst/>
              <a:rect l="l" t="t" r="r" b="b"/>
              <a:pathLst>
                <a:path w="165223" h="179746" extrusionOk="0">
                  <a:moveTo>
                    <a:pt x="122711" y="103763"/>
                  </a:moveTo>
                  <a:cubicBezTo>
                    <a:pt x="141208" y="107593"/>
                    <a:pt x="164318" y="107374"/>
                    <a:pt x="165197" y="82914"/>
                  </a:cubicBezTo>
                  <a:cubicBezTo>
                    <a:pt x="166216" y="55422"/>
                    <a:pt x="137952" y="60051"/>
                    <a:pt x="116019" y="70445"/>
                  </a:cubicBezTo>
                  <a:cubicBezTo>
                    <a:pt x="131819" y="58734"/>
                    <a:pt x="147759" y="41357"/>
                    <a:pt x="135375" y="24160"/>
                  </a:cubicBezTo>
                  <a:cubicBezTo>
                    <a:pt x="122671" y="6544"/>
                    <a:pt x="106292" y="23801"/>
                    <a:pt x="94926" y="44729"/>
                  </a:cubicBezTo>
                  <a:cubicBezTo>
                    <a:pt x="97383" y="20170"/>
                    <a:pt x="93308" y="-5786"/>
                    <a:pt x="71496" y="1137"/>
                  </a:cubicBezTo>
                  <a:cubicBezTo>
                    <a:pt x="52759" y="7062"/>
                    <a:pt x="54677" y="27352"/>
                    <a:pt x="60709" y="45228"/>
                  </a:cubicBezTo>
                  <a:cubicBezTo>
                    <a:pt x="49024" y="29247"/>
                    <a:pt x="33004" y="14723"/>
                    <a:pt x="19142" y="28529"/>
                  </a:cubicBezTo>
                  <a:cubicBezTo>
                    <a:pt x="4500" y="43113"/>
                    <a:pt x="20380" y="59951"/>
                    <a:pt x="39636" y="71463"/>
                  </a:cubicBezTo>
                  <a:cubicBezTo>
                    <a:pt x="19042" y="65218"/>
                    <a:pt x="-2331" y="65996"/>
                    <a:pt x="206" y="89817"/>
                  </a:cubicBezTo>
                  <a:cubicBezTo>
                    <a:pt x="2882" y="114696"/>
                    <a:pt x="27072" y="113080"/>
                    <a:pt x="45548" y="108012"/>
                  </a:cubicBezTo>
                  <a:cubicBezTo>
                    <a:pt x="27671" y="116571"/>
                    <a:pt x="7656" y="131155"/>
                    <a:pt x="17704" y="150986"/>
                  </a:cubicBezTo>
                  <a:cubicBezTo>
                    <a:pt x="29009" y="173270"/>
                    <a:pt x="51621" y="152222"/>
                    <a:pt x="66242" y="130377"/>
                  </a:cubicBezTo>
                  <a:cubicBezTo>
                    <a:pt x="61448" y="150686"/>
                    <a:pt x="60410" y="176762"/>
                    <a:pt x="85598" y="179535"/>
                  </a:cubicBezTo>
                  <a:cubicBezTo>
                    <a:pt x="113023" y="182567"/>
                    <a:pt x="110287" y="152382"/>
                    <a:pt x="101118" y="127604"/>
                  </a:cubicBezTo>
                  <a:cubicBezTo>
                    <a:pt x="112424" y="145060"/>
                    <a:pt x="129103" y="162916"/>
                    <a:pt x="144244" y="148771"/>
                  </a:cubicBezTo>
                  <a:cubicBezTo>
                    <a:pt x="159884" y="134147"/>
                    <a:pt x="142626" y="115972"/>
                    <a:pt x="122711" y="103763"/>
                  </a:cubicBezTo>
                  <a:lnTo>
                    <a:pt x="122711" y="103763"/>
                  </a:lnTo>
                  <a:close/>
                  <a:moveTo>
                    <a:pt x="98482" y="81598"/>
                  </a:moveTo>
                  <a:cubicBezTo>
                    <a:pt x="95965" y="85189"/>
                    <a:pt x="97223" y="89298"/>
                    <a:pt x="98541" y="92331"/>
                  </a:cubicBezTo>
                  <a:cubicBezTo>
                    <a:pt x="88234" y="89498"/>
                    <a:pt x="89493" y="104182"/>
                    <a:pt x="87555" y="102566"/>
                  </a:cubicBezTo>
                  <a:cubicBezTo>
                    <a:pt x="87555" y="102566"/>
                    <a:pt x="87895" y="103364"/>
                    <a:pt x="88554" y="104780"/>
                  </a:cubicBezTo>
                  <a:cubicBezTo>
                    <a:pt x="84100" y="102206"/>
                    <a:pt x="78986" y="104960"/>
                    <a:pt x="76230" y="106057"/>
                  </a:cubicBezTo>
                  <a:cubicBezTo>
                    <a:pt x="74052" y="101608"/>
                    <a:pt x="67660" y="100391"/>
                    <a:pt x="68939" y="99134"/>
                  </a:cubicBezTo>
                  <a:cubicBezTo>
                    <a:pt x="68939" y="99134"/>
                    <a:pt x="68080" y="99373"/>
                    <a:pt x="66562" y="99832"/>
                  </a:cubicBezTo>
                  <a:cubicBezTo>
                    <a:pt x="66003" y="98117"/>
                    <a:pt x="73114" y="88879"/>
                    <a:pt x="65283" y="83094"/>
                  </a:cubicBezTo>
                  <a:cubicBezTo>
                    <a:pt x="65383" y="83114"/>
                    <a:pt x="65503" y="83154"/>
                    <a:pt x="65623" y="83194"/>
                  </a:cubicBezTo>
                  <a:cubicBezTo>
                    <a:pt x="73513" y="85588"/>
                    <a:pt x="74971" y="78665"/>
                    <a:pt x="75830" y="74914"/>
                  </a:cubicBezTo>
                  <a:cubicBezTo>
                    <a:pt x="77348" y="75153"/>
                    <a:pt x="80324" y="76390"/>
                    <a:pt x="83241" y="76151"/>
                  </a:cubicBezTo>
                  <a:cubicBezTo>
                    <a:pt x="84240" y="83174"/>
                    <a:pt x="93887" y="82894"/>
                    <a:pt x="92589" y="84670"/>
                  </a:cubicBezTo>
                  <a:cubicBezTo>
                    <a:pt x="92589" y="84670"/>
                    <a:pt x="94906" y="83573"/>
                    <a:pt x="98482" y="81598"/>
                  </a:cubicBezTo>
                  <a:lnTo>
                    <a:pt x="9848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4" name="Google Shape;2793;p35">
              <a:extLst>
                <a:ext uri="{FF2B5EF4-FFF2-40B4-BE49-F238E27FC236}">
                  <a16:creationId xmlns:a16="http://schemas.microsoft.com/office/drawing/2014/main" id="{F83A5C35-854C-4EE4-BF27-A09A1B80C235}"/>
                </a:ext>
              </a:extLst>
            </p:cNvPr>
            <p:cNvSpPr/>
            <p:nvPr/>
          </p:nvSpPr>
          <p:spPr>
            <a:xfrm>
              <a:off x="5221402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42400" y="21375"/>
                  </a:moveTo>
                  <a:cubicBezTo>
                    <a:pt x="42820" y="33485"/>
                    <a:pt x="33671" y="43580"/>
                    <a:pt x="21966" y="43899"/>
                  </a:cubicBezTo>
                  <a:cubicBezTo>
                    <a:pt x="10261" y="44218"/>
                    <a:pt x="433" y="34642"/>
                    <a:pt x="14" y="22532"/>
                  </a:cubicBezTo>
                  <a:cubicBezTo>
                    <a:pt x="-406" y="10422"/>
                    <a:pt x="8743" y="327"/>
                    <a:pt x="20448" y="8"/>
                  </a:cubicBezTo>
                  <a:cubicBezTo>
                    <a:pt x="32133" y="-311"/>
                    <a:pt x="41981" y="9265"/>
                    <a:pt x="42400" y="21375"/>
                  </a:cubicBezTo>
                  <a:lnTo>
                    <a:pt x="42400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5" name="Google Shape;2794;p35">
              <a:extLst>
                <a:ext uri="{FF2B5EF4-FFF2-40B4-BE49-F238E27FC236}">
                  <a16:creationId xmlns:a16="http://schemas.microsoft.com/office/drawing/2014/main" id="{CFAB24CC-0B4F-4B49-9A0B-60B23FCAEE54}"/>
                </a:ext>
              </a:extLst>
            </p:cNvPr>
            <p:cNvSpPr/>
            <p:nvPr/>
          </p:nvSpPr>
          <p:spPr>
            <a:xfrm>
              <a:off x="5490659" y="4403461"/>
              <a:ext cx="123719" cy="110171"/>
            </a:xfrm>
            <a:custGeom>
              <a:avLst/>
              <a:gdLst/>
              <a:ahLst/>
              <a:cxnLst/>
              <a:rect l="l" t="t" r="r" b="b"/>
              <a:pathLst>
                <a:path w="247439" h="220342" extrusionOk="0">
                  <a:moveTo>
                    <a:pt x="247206" y="217357"/>
                  </a:moveTo>
                  <a:cubicBezTo>
                    <a:pt x="246427" y="219651"/>
                    <a:pt x="243930" y="220888"/>
                    <a:pt x="241613" y="220110"/>
                  </a:cubicBezTo>
                  <a:cubicBezTo>
                    <a:pt x="218862" y="212808"/>
                    <a:pt x="199427" y="201137"/>
                    <a:pt x="181809" y="187012"/>
                  </a:cubicBezTo>
                  <a:cubicBezTo>
                    <a:pt x="161514" y="170752"/>
                    <a:pt x="143537" y="151321"/>
                    <a:pt x="125560" y="131789"/>
                  </a:cubicBezTo>
                  <a:cubicBezTo>
                    <a:pt x="123483" y="129535"/>
                    <a:pt x="121405" y="127280"/>
                    <a:pt x="119328" y="125026"/>
                  </a:cubicBezTo>
                  <a:cubicBezTo>
                    <a:pt x="118749" y="125904"/>
                    <a:pt x="117830" y="126582"/>
                    <a:pt x="116711" y="126821"/>
                  </a:cubicBezTo>
                  <a:cubicBezTo>
                    <a:pt x="112536" y="128058"/>
                    <a:pt x="108482" y="129355"/>
                    <a:pt x="104307" y="130372"/>
                  </a:cubicBezTo>
                  <a:cubicBezTo>
                    <a:pt x="101470" y="131071"/>
                    <a:pt x="98614" y="131689"/>
                    <a:pt x="95738" y="132108"/>
                  </a:cubicBezTo>
                  <a:cubicBezTo>
                    <a:pt x="93800" y="132387"/>
                    <a:pt x="91843" y="132547"/>
                    <a:pt x="89865" y="132647"/>
                  </a:cubicBezTo>
                  <a:cubicBezTo>
                    <a:pt x="86909" y="132786"/>
                    <a:pt x="83952" y="132727"/>
                    <a:pt x="80956" y="132567"/>
                  </a:cubicBezTo>
                  <a:cubicBezTo>
                    <a:pt x="79498" y="132467"/>
                    <a:pt x="73765" y="132567"/>
                    <a:pt x="70410" y="131749"/>
                  </a:cubicBezTo>
                  <a:cubicBezTo>
                    <a:pt x="67973" y="131170"/>
                    <a:pt x="66255" y="130173"/>
                    <a:pt x="65576" y="129036"/>
                  </a:cubicBezTo>
                  <a:cubicBezTo>
                    <a:pt x="64257" y="127260"/>
                    <a:pt x="64637" y="124746"/>
                    <a:pt x="66415" y="123430"/>
                  </a:cubicBezTo>
                  <a:cubicBezTo>
                    <a:pt x="67853" y="122372"/>
                    <a:pt x="69770" y="122392"/>
                    <a:pt x="71129" y="123390"/>
                  </a:cubicBezTo>
                  <a:lnTo>
                    <a:pt x="71149" y="123370"/>
                  </a:lnTo>
                  <a:cubicBezTo>
                    <a:pt x="71209" y="123051"/>
                    <a:pt x="71428" y="123350"/>
                    <a:pt x="71648" y="123689"/>
                  </a:cubicBezTo>
                  <a:lnTo>
                    <a:pt x="71548" y="123689"/>
                  </a:lnTo>
                  <a:lnTo>
                    <a:pt x="71508" y="123689"/>
                  </a:lnTo>
                  <a:cubicBezTo>
                    <a:pt x="71708" y="123869"/>
                    <a:pt x="71888" y="124048"/>
                    <a:pt x="72028" y="124268"/>
                  </a:cubicBezTo>
                  <a:cubicBezTo>
                    <a:pt x="71948" y="124168"/>
                    <a:pt x="71808" y="123908"/>
                    <a:pt x="71648" y="123689"/>
                  </a:cubicBezTo>
                  <a:cubicBezTo>
                    <a:pt x="72327" y="123649"/>
                    <a:pt x="73486" y="123290"/>
                    <a:pt x="74265" y="123210"/>
                  </a:cubicBezTo>
                  <a:cubicBezTo>
                    <a:pt x="77041" y="122991"/>
                    <a:pt x="79938" y="122492"/>
                    <a:pt x="80896" y="122412"/>
                  </a:cubicBezTo>
                  <a:lnTo>
                    <a:pt x="113535" y="118761"/>
                  </a:lnTo>
                  <a:cubicBezTo>
                    <a:pt x="101331" y="105634"/>
                    <a:pt x="88726" y="92925"/>
                    <a:pt x="74944" y="81573"/>
                  </a:cubicBezTo>
                  <a:cubicBezTo>
                    <a:pt x="68492" y="83329"/>
                    <a:pt x="62080" y="85244"/>
                    <a:pt x="55508" y="86541"/>
                  </a:cubicBezTo>
                  <a:cubicBezTo>
                    <a:pt x="53131" y="87020"/>
                    <a:pt x="50714" y="87359"/>
                    <a:pt x="48278" y="87638"/>
                  </a:cubicBezTo>
                  <a:cubicBezTo>
                    <a:pt x="45841" y="87898"/>
                    <a:pt x="43384" y="88017"/>
                    <a:pt x="40927" y="88137"/>
                  </a:cubicBezTo>
                  <a:cubicBezTo>
                    <a:pt x="38830" y="88217"/>
                    <a:pt x="36712" y="88277"/>
                    <a:pt x="34595" y="88237"/>
                  </a:cubicBezTo>
                  <a:cubicBezTo>
                    <a:pt x="32378" y="88197"/>
                    <a:pt x="30180" y="88057"/>
                    <a:pt x="28003" y="87758"/>
                  </a:cubicBezTo>
                  <a:cubicBezTo>
                    <a:pt x="27224" y="87658"/>
                    <a:pt x="26146" y="87399"/>
                    <a:pt x="25047" y="86980"/>
                  </a:cubicBezTo>
                  <a:lnTo>
                    <a:pt x="23769" y="86461"/>
                  </a:lnTo>
                  <a:cubicBezTo>
                    <a:pt x="21911" y="87020"/>
                    <a:pt x="19853" y="86142"/>
                    <a:pt x="19015" y="84327"/>
                  </a:cubicBezTo>
                  <a:cubicBezTo>
                    <a:pt x="18455" y="83369"/>
                    <a:pt x="18515" y="82511"/>
                    <a:pt x="18515" y="81893"/>
                  </a:cubicBezTo>
                  <a:cubicBezTo>
                    <a:pt x="18515" y="80336"/>
                    <a:pt x="19454" y="79339"/>
                    <a:pt x="20652" y="78521"/>
                  </a:cubicBezTo>
                  <a:cubicBezTo>
                    <a:pt x="21272" y="78082"/>
                    <a:pt x="22290" y="77863"/>
                    <a:pt x="23669" y="77883"/>
                  </a:cubicBezTo>
                  <a:cubicBezTo>
                    <a:pt x="24847" y="77902"/>
                    <a:pt x="27324" y="78740"/>
                    <a:pt x="28562" y="78700"/>
                  </a:cubicBezTo>
                  <a:cubicBezTo>
                    <a:pt x="30061" y="78700"/>
                    <a:pt x="31539" y="78561"/>
                    <a:pt x="33037" y="78421"/>
                  </a:cubicBezTo>
                  <a:cubicBezTo>
                    <a:pt x="35354" y="78202"/>
                    <a:pt x="37671" y="77863"/>
                    <a:pt x="39968" y="77523"/>
                  </a:cubicBezTo>
                  <a:cubicBezTo>
                    <a:pt x="42265" y="77204"/>
                    <a:pt x="44542" y="76785"/>
                    <a:pt x="46819" y="76446"/>
                  </a:cubicBezTo>
                  <a:cubicBezTo>
                    <a:pt x="49117" y="76107"/>
                    <a:pt x="51414" y="75768"/>
                    <a:pt x="53731" y="75469"/>
                  </a:cubicBezTo>
                  <a:cubicBezTo>
                    <a:pt x="57566" y="74990"/>
                    <a:pt x="61401" y="74531"/>
                    <a:pt x="65236" y="74092"/>
                  </a:cubicBezTo>
                  <a:cubicBezTo>
                    <a:pt x="59224" y="69543"/>
                    <a:pt x="53191" y="64994"/>
                    <a:pt x="46759" y="61084"/>
                  </a:cubicBezTo>
                  <a:cubicBezTo>
                    <a:pt x="38550" y="56097"/>
                    <a:pt x="29961" y="51747"/>
                    <a:pt x="20892" y="48455"/>
                  </a:cubicBezTo>
                  <a:cubicBezTo>
                    <a:pt x="19035" y="47757"/>
                    <a:pt x="14460" y="45503"/>
                    <a:pt x="10246" y="43947"/>
                  </a:cubicBezTo>
                  <a:cubicBezTo>
                    <a:pt x="8328" y="43228"/>
                    <a:pt x="5252" y="41433"/>
                    <a:pt x="5332" y="42610"/>
                  </a:cubicBezTo>
                  <a:cubicBezTo>
                    <a:pt x="3195" y="43208"/>
                    <a:pt x="937" y="42011"/>
                    <a:pt x="218" y="39877"/>
                  </a:cubicBezTo>
                  <a:cubicBezTo>
                    <a:pt x="-521" y="37662"/>
                    <a:pt x="678" y="35268"/>
                    <a:pt x="2895" y="34530"/>
                  </a:cubicBezTo>
                  <a:cubicBezTo>
                    <a:pt x="4293" y="34031"/>
                    <a:pt x="6450" y="34011"/>
                    <a:pt x="9007" y="34570"/>
                  </a:cubicBezTo>
                  <a:cubicBezTo>
                    <a:pt x="14021" y="35647"/>
                    <a:pt x="21352" y="39059"/>
                    <a:pt x="23888" y="39897"/>
                  </a:cubicBezTo>
                  <a:cubicBezTo>
                    <a:pt x="32458" y="42750"/>
                    <a:pt x="40587" y="46560"/>
                    <a:pt x="48477" y="50850"/>
                  </a:cubicBezTo>
                  <a:cubicBezTo>
                    <a:pt x="47878" y="48136"/>
                    <a:pt x="47279" y="45443"/>
                    <a:pt x="46580" y="42770"/>
                  </a:cubicBezTo>
                  <a:cubicBezTo>
                    <a:pt x="45601" y="38959"/>
                    <a:pt x="44442" y="35208"/>
                    <a:pt x="43484" y="31378"/>
                  </a:cubicBezTo>
                  <a:cubicBezTo>
                    <a:pt x="42645" y="28066"/>
                    <a:pt x="42025" y="24694"/>
                    <a:pt x="41286" y="21323"/>
                  </a:cubicBezTo>
                  <a:cubicBezTo>
                    <a:pt x="40807" y="18809"/>
                    <a:pt x="38650" y="10430"/>
                    <a:pt x="37891" y="6918"/>
                  </a:cubicBezTo>
                  <a:cubicBezTo>
                    <a:pt x="37671" y="5941"/>
                    <a:pt x="37531" y="5243"/>
                    <a:pt x="37491" y="4963"/>
                  </a:cubicBezTo>
                  <a:cubicBezTo>
                    <a:pt x="37311" y="2769"/>
                    <a:pt x="38230" y="1651"/>
                    <a:pt x="38550" y="1372"/>
                  </a:cubicBezTo>
                  <a:cubicBezTo>
                    <a:pt x="39808" y="255"/>
                    <a:pt x="41246" y="-543"/>
                    <a:pt x="43084" y="454"/>
                  </a:cubicBezTo>
                  <a:cubicBezTo>
                    <a:pt x="43444" y="654"/>
                    <a:pt x="44223" y="893"/>
                    <a:pt x="44782" y="1831"/>
                  </a:cubicBezTo>
                  <a:cubicBezTo>
                    <a:pt x="45201" y="2430"/>
                    <a:pt x="45441" y="3088"/>
                    <a:pt x="45501" y="3766"/>
                  </a:cubicBezTo>
                  <a:cubicBezTo>
                    <a:pt x="45621" y="3966"/>
                    <a:pt x="45741" y="4205"/>
                    <a:pt x="45861" y="4484"/>
                  </a:cubicBezTo>
                  <a:cubicBezTo>
                    <a:pt x="47219" y="7936"/>
                    <a:pt x="50655" y="16136"/>
                    <a:pt x="51513" y="18629"/>
                  </a:cubicBezTo>
                  <a:cubicBezTo>
                    <a:pt x="52532" y="21981"/>
                    <a:pt x="53671" y="25253"/>
                    <a:pt x="54530" y="28625"/>
                  </a:cubicBezTo>
                  <a:cubicBezTo>
                    <a:pt x="55109" y="30899"/>
                    <a:pt x="55568" y="33193"/>
                    <a:pt x="55968" y="35508"/>
                  </a:cubicBezTo>
                  <a:cubicBezTo>
                    <a:pt x="56967" y="41393"/>
                    <a:pt x="57486" y="47298"/>
                    <a:pt x="57606" y="53323"/>
                  </a:cubicBezTo>
                  <a:cubicBezTo>
                    <a:pt x="57706" y="54281"/>
                    <a:pt x="57306" y="55119"/>
                    <a:pt x="56827" y="55877"/>
                  </a:cubicBezTo>
                  <a:cubicBezTo>
                    <a:pt x="63758" y="60107"/>
                    <a:pt x="70609" y="64496"/>
                    <a:pt x="77121" y="69364"/>
                  </a:cubicBezTo>
                  <a:cubicBezTo>
                    <a:pt x="82594" y="73513"/>
                    <a:pt x="87868" y="77883"/>
                    <a:pt x="93041" y="82411"/>
                  </a:cubicBezTo>
                  <a:cubicBezTo>
                    <a:pt x="92841" y="81813"/>
                    <a:pt x="92482" y="81274"/>
                    <a:pt x="92582" y="80596"/>
                  </a:cubicBezTo>
                  <a:cubicBezTo>
                    <a:pt x="93141" y="74651"/>
                    <a:pt x="93061" y="68566"/>
                    <a:pt x="92841" y="62421"/>
                  </a:cubicBezTo>
                  <a:cubicBezTo>
                    <a:pt x="92681" y="57852"/>
                    <a:pt x="92302" y="53264"/>
                    <a:pt x="92002" y="48715"/>
                  </a:cubicBezTo>
                  <a:cubicBezTo>
                    <a:pt x="91663" y="44066"/>
                    <a:pt x="91463" y="39438"/>
                    <a:pt x="91024" y="34929"/>
                  </a:cubicBezTo>
                  <a:cubicBezTo>
                    <a:pt x="90804" y="32156"/>
                    <a:pt x="90504" y="29383"/>
                    <a:pt x="90005" y="26630"/>
                  </a:cubicBezTo>
                  <a:cubicBezTo>
                    <a:pt x="89525" y="23976"/>
                    <a:pt x="88926" y="21363"/>
                    <a:pt x="87987" y="18809"/>
                  </a:cubicBezTo>
                  <a:cubicBezTo>
                    <a:pt x="87947" y="18689"/>
                    <a:pt x="87488" y="16634"/>
                    <a:pt x="86869" y="15417"/>
                  </a:cubicBezTo>
                  <a:cubicBezTo>
                    <a:pt x="87368" y="15697"/>
                    <a:pt x="87848" y="15776"/>
                    <a:pt x="88247" y="15796"/>
                  </a:cubicBezTo>
                  <a:cubicBezTo>
                    <a:pt x="87768" y="15756"/>
                    <a:pt x="87288" y="15597"/>
                    <a:pt x="86849" y="15377"/>
                  </a:cubicBezTo>
                  <a:cubicBezTo>
                    <a:pt x="86529" y="14759"/>
                    <a:pt x="86170" y="14380"/>
                    <a:pt x="85810" y="14579"/>
                  </a:cubicBezTo>
                  <a:cubicBezTo>
                    <a:pt x="84472" y="13183"/>
                    <a:pt x="84312" y="10948"/>
                    <a:pt x="85550" y="9372"/>
                  </a:cubicBezTo>
                  <a:cubicBezTo>
                    <a:pt x="86369" y="8135"/>
                    <a:pt x="88447" y="6619"/>
                    <a:pt x="91343" y="8754"/>
                  </a:cubicBezTo>
                  <a:cubicBezTo>
                    <a:pt x="91563" y="8893"/>
                    <a:pt x="91942" y="9332"/>
                    <a:pt x="92462" y="9951"/>
                  </a:cubicBezTo>
                  <a:cubicBezTo>
                    <a:pt x="93540" y="11327"/>
                    <a:pt x="95977" y="15098"/>
                    <a:pt x="96097" y="15318"/>
                  </a:cubicBezTo>
                  <a:cubicBezTo>
                    <a:pt x="97555" y="18230"/>
                    <a:pt x="98674" y="21283"/>
                    <a:pt x="99573" y="24395"/>
                  </a:cubicBezTo>
                  <a:cubicBezTo>
                    <a:pt x="100452" y="27408"/>
                    <a:pt x="101071" y="30520"/>
                    <a:pt x="101590" y="33632"/>
                  </a:cubicBezTo>
                  <a:cubicBezTo>
                    <a:pt x="102289" y="38301"/>
                    <a:pt x="103008" y="43089"/>
                    <a:pt x="103348" y="47957"/>
                  </a:cubicBezTo>
                  <a:cubicBezTo>
                    <a:pt x="103568" y="51169"/>
                    <a:pt x="103628" y="54401"/>
                    <a:pt x="103568" y="57633"/>
                  </a:cubicBezTo>
                  <a:cubicBezTo>
                    <a:pt x="103428" y="65872"/>
                    <a:pt x="102509" y="74032"/>
                    <a:pt x="100891" y="81853"/>
                  </a:cubicBezTo>
                  <a:cubicBezTo>
                    <a:pt x="100531" y="84107"/>
                    <a:pt x="98454" y="85623"/>
                    <a:pt x="96237" y="85364"/>
                  </a:cubicBezTo>
                  <a:cubicBezTo>
                    <a:pt x="106983" y="95040"/>
                    <a:pt x="117170" y="105334"/>
                    <a:pt x="127078" y="115908"/>
                  </a:cubicBezTo>
                  <a:lnTo>
                    <a:pt x="131772" y="68885"/>
                  </a:lnTo>
                  <a:cubicBezTo>
                    <a:pt x="131952" y="66630"/>
                    <a:pt x="132391" y="62640"/>
                    <a:pt x="132551" y="58750"/>
                  </a:cubicBezTo>
                  <a:cubicBezTo>
                    <a:pt x="132631" y="56755"/>
                    <a:pt x="132691" y="54800"/>
                    <a:pt x="132511" y="53164"/>
                  </a:cubicBezTo>
                  <a:cubicBezTo>
                    <a:pt x="132431" y="52446"/>
                    <a:pt x="132651" y="51249"/>
                    <a:pt x="132271" y="51328"/>
                  </a:cubicBezTo>
                  <a:cubicBezTo>
                    <a:pt x="132271" y="51388"/>
                    <a:pt x="132411" y="51428"/>
                    <a:pt x="132451" y="51488"/>
                  </a:cubicBezTo>
                  <a:cubicBezTo>
                    <a:pt x="132371" y="51428"/>
                    <a:pt x="132311" y="51348"/>
                    <a:pt x="132251" y="51288"/>
                  </a:cubicBezTo>
                  <a:cubicBezTo>
                    <a:pt x="130873" y="49712"/>
                    <a:pt x="130933" y="47298"/>
                    <a:pt x="132451" y="45802"/>
                  </a:cubicBezTo>
                  <a:cubicBezTo>
                    <a:pt x="134009" y="44246"/>
                    <a:pt x="136566" y="44246"/>
                    <a:pt x="138124" y="45802"/>
                  </a:cubicBezTo>
                  <a:cubicBezTo>
                    <a:pt x="139602" y="47099"/>
                    <a:pt x="140781" y="50211"/>
                    <a:pt x="141340" y="54141"/>
                  </a:cubicBezTo>
                  <a:cubicBezTo>
                    <a:pt x="142079" y="59249"/>
                    <a:pt x="141979" y="65992"/>
                    <a:pt x="142039" y="69224"/>
                  </a:cubicBezTo>
                  <a:cubicBezTo>
                    <a:pt x="142039" y="73733"/>
                    <a:pt x="141959" y="78222"/>
                    <a:pt x="141660" y="82691"/>
                  </a:cubicBezTo>
                  <a:cubicBezTo>
                    <a:pt x="141460" y="85663"/>
                    <a:pt x="141180" y="88636"/>
                    <a:pt x="140801" y="91569"/>
                  </a:cubicBezTo>
                  <a:cubicBezTo>
                    <a:pt x="140241" y="95978"/>
                    <a:pt x="139502" y="100367"/>
                    <a:pt x="138683" y="104736"/>
                  </a:cubicBezTo>
                  <a:cubicBezTo>
                    <a:pt x="137485" y="111180"/>
                    <a:pt x="136047" y="117564"/>
                    <a:pt x="134688" y="124048"/>
                  </a:cubicBezTo>
                  <a:cubicBezTo>
                    <a:pt x="152226" y="143081"/>
                    <a:pt x="169245" y="162393"/>
                    <a:pt x="188680" y="178673"/>
                  </a:cubicBezTo>
                  <a:cubicBezTo>
                    <a:pt x="205099" y="192439"/>
                    <a:pt x="223097" y="204189"/>
                    <a:pt x="244470" y="211751"/>
                  </a:cubicBezTo>
                  <a:cubicBezTo>
                    <a:pt x="246747" y="212529"/>
                    <a:pt x="247985" y="215043"/>
                    <a:pt x="247206" y="217357"/>
                  </a:cubicBezTo>
                  <a:close/>
                  <a:moveTo>
                    <a:pt x="86349" y="15078"/>
                  </a:moveTo>
                  <a:cubicBezTo>
                    <a:pt x="86509" y="15218"/>
                    <a:pt x="86689" y="15318"/>
                    <a:pt x="86849" y="15417"/>
                  </a:cubicBezTo>
                  <a:lnTo>
                    <a:pt x="86829" y="15377"/>
                  </a:lnTo>
                  <a:cubicBezTo>
                    <a:pt x="86669" y="15278"/>
                    <a:pt x="86509" y="15178"/>
                    <a:pt x="86349" y="15078"/>
                  </a:cubicBezTo>
                  <a:close/>
                  <a:moveTo>
                    <a:pt x="85790" y="14579"/>
                  </a:moveTo>
                  <a:lnTo>
                    <a:pt x="85770" y="14599"/>
                  </a:lnTo>
                  <a:cubicBezTo>
                    <a:pt x="85590" y="14699"/>
                    <a:pt x="85950" y="14819"/>
                    <a:pt x="86110" y="14899"/>
                  </a:cubicBezTo>
                  <a:lnTo>
                    <a:pt x="85930" y="14719"/>
                  </a:lnTo>
                  <a:lnTo>
                    <a:pt x="85790" y="14579"/>
                  </a:lnTo>
                  <a:close/>
                  <a:moveTo>
                    <a:pt x="86110" y="14899"/>
                  </a:moveTo>
                  <a:lnTo>
                    <a:pt x="86250" y="14998"/>
                  </a:lnTo>
                  <a:lnTo>
                    <a:pt x="86349" y="15078"/>
                  </a:lnTo>
                  <a:lnTo>
                    <a:pt x="86190" y="14919"/>
                  </a:lnTo>
                  <a:cubicBezTo>
                    <a:pt x="86170" y="14919"/>
                    <a:pt x="86150" y="14899"/>
                    <a:pt x="86110" y="14899"/>
                  </a:cubicBezTo>
                  <a:close/>
                  <a:moveTo>
                    <a:pt x="132212" y="51288"/>
                  </a:moveTo>
                  <a:cubicBezTo>
                    <a:pt x="132192" y="51288"/>
                    <a:pt x="132251" y="51308"/>
                    <a:pt x="132251" y="51328"/>
                  </a:cubicBezTo>
                  <a:cubicBezTo>
                    <a:pt x="132251" y="51328"/>
                    <a:pt x="132251" y="51288"/>
                    <a:pt x="132231" y="51288"/>
                  </a:cubicBezTo>
                  <a:lnTo>
                    <a:pt x="132212" y="51288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6" name="Google Shape;2795;p35">
              <a:extLst>
                <a:ext uri="{FF2B5EF4-FFF2-40B4-BE49-F238E27FC236}">
                  <a16:creationId xmlns:a16="http://schemas.microsoft.com/office/drawing/2014/main" id="{0777530E-260A-46DC-AB22-8EA0F1C307D3}"/>
                </a:ext>
              </a:extLst>
            </p:cNvPr>
            <p:cNvSpPr/>
            <p:nvPr/>
          </p:nvSpPr>
          <p:spPr>
            <a:xfrm>
              <a:off x="5669843" y="4456678"/>
              <a:ext cx="74813" cy="39907"/>
            </a:xfrm>
            <a:custGeom>
              <a:avLst/>
              <a:gdLst/>
              <a:ahLst/>
              <a:cxnLst/>
              <a:rect l="l" t="t" r="r" b="b"/>
              <a:pathLst>
                <a:path w="149626" h="79813" extrusionOk="0">
                  <a:moveTo>
                    <a:pt x="72806" y="76887"/>
                  </a:moveTo>
                  <a:cubicBezTo>
                    <a:pt x="72945" y="77326"/>
                    <a:pt x="73165" y="77725"/>
                    <a:pt x="73425" y="78064"/>
                  </a:cubicBezTo>
                  <a:cubicBezTo>
                    <a:pt x="73005" y="78503"/>
                    <a:pt x="72846" y="77486"/>
                    <a:pt x="72746" y="76867"/>
                  </a:cubicBezTo>
                  <a:lnTo>
                    <a:pt x="72806" y="76887"/>
                  </a:lnTo>
                  <a:close/>
                  <a:moveTo>
                    <a:pt x="148370" y="1334"/>
                  </a:moveTo>
                  <a:cubicBezTo>
                    <a:pt x="146652" y="-421"/>
                    <a:pt x="143856" y="-441"/>
                    <a:pt x="142118" y="1255"/>
                  </a:cubicBezTo>
                  <a:cubicBezTo>
                    <a:pt x="135367" y="7320"/>
                    <a:pt x="128455" y="13125"/>
                    <a:pt x="121644" y="19110"/>
                  </a:cubicBezTo>
                  <a:cubicBezTo>
                    <a:pt x="117090" y="23120"/>
                    <a:pt x="112515" y="27131"/>
                    <a:pt x="108121" y="31300"/>
                  </a:cubicBezTo>
                  <a:cubicBezTo>
                    <a:pt x="100730" y="38343"/>
                    <a:pt x="93779" y="45764"/>
                    <a:pt x="86908" y="53306"/>
                  </a:cubicBezTo>
                  <a:cubicBezTo>
                    <a:pt x="84511" y="56059"/>
                    <a:pt x="82154" y="58872"/>
                    <a:pt x="79997" y="61864"/>
                  </a:cubicBezTo>
                  <a:cubicBezTo>
                    <a:pt x="78538" y="63899"/>
                    <a:pt x="77160" y="65974"/>
                    <a:pt x="75922" y="68149"/>
                  </a:cubicBezTo>
                  <a:cubicBezTo>
                    <a:pt x="75862" y="68269"/>
                    <a:pt x="75682" y="68568"/>
                    <a:pt x="75542" y="68807"/>
                  </a:cubicBezTo>
                  <a:cubicBezTo>
                    <a:pt x="75203" y="68548"/>
                    <a:pt x="74663" y="68149"/>
                    <a:pt x="74543" y="68049"/>
                  </a:cubicBezTo>
                  <a:lnTo>
                    <a:pt x="60721" y="55181"/>
                  </a:lnTo>
                  <a:cubicBezTo>
                    <a:pt x="56546" y="51311"/>
                    <a:pt x="52411" y="47400"/>
                    <a:pt x="48197" y="43570"/>
                  </a:cubicBezTo>
                  <a:cubicBezTo>
                    <a:pt x="45380" y="41016"/>
                    <a:pt x="42564" y="38482"/>
                    <a:pt x="39707" y="35989"/>
                  </a:cubicBezTo>
                  <a:cubicBezTo>
                    <a:pt x="35433" y="32258"/>
                    <a:pt x="31098" y="28607"/>
                    <a:pt x="26784" y="24916"/>
                  </a:cubicBezTo>
                  <a:cubicBezTo>
                    <a:pt x="20312" y="19410"/>
                    <a:pt x="13840" y="13943"/>
                    <a:pt x="7508" y="8237"/>
                  </a:cubicBezTo>
                  <a:cubicBezTo>
                    <a:pt x="5790" y="6522"/>
                    <a:pt x="2974" y="6542"/>
                    <a:pt x="1276" y="8277"/>
                  </a:cubicBezTo>
                  <a:cubicBezTo>
                    <a:pt x="-442" y="10013"/>
                    <a:pt x="-422" y="12806"/>
                    <a:pt x="1316" y="14522"/>
                  </a:cubicBezTo>
                  <a:cubicBezTo>
                    <a:pt x="9486" y="23280"/>
                    <a:pt x="17795" y="31859"/>
                    <a:pt x="26524" y="40058"/>
                  </a:cubicBezTo>
                  <a:cubicBezTo>
                    <a:pt x="30000" y="43330"/>
                    <a:pt x="33555" y="46522"/>
                    <a:pt x="37171" y="49635"/>
                  </a:cubicBezTo>
                  <a:cubicBezTo>
                    <a:pt x="42564" y="54283"/>
                    <a:pt x="48157" y="58732"/>
                    <a:pt x="53670" y="63261"/>
                  </a:cubicBezTo>
                  <a:lnTo>
                    <a:pt x="68691" y="74992"/>
                  </a:lnTo>
                  <a:cubicBezTo>
                    <a:pt x="69050" y="75291"/>
                    <a:pt x="71467" y="76049"/>
                    <a:pt x="72746" y="76867"/>
                  </a:cubicBezTo>
                  <a:cubicBezTo>
                    <a:pt x="72726" y="76688"/>
                    <a:pt x="72706" y="76548"/>
                    <a:pt x="72686" y="76468"/>
                  </a:cubicBezTo>
                  <a:cubicBezTo>
                    <a:pt x="72726" y="76608"/>
                    <a:pt x="72766" y="76748"/>
                    <a:pt x="72806" y="76887"/>
                  </a:cubicBezTo>
                  <a:cubicBezTo>
                    <a:pt x="73425" y="77286"/>
                    <a:pt x="73764" y="77685"/>
                    <a:pt x="73445" y="78044"/>
                  </a:cubicBezTo>
                  <a:lnTo>
                    <a:pt x="73425" y="78064"/>
                  </a:lnTo>
                  <a:cubicBezTo>
                    <a:pt x="74104" y="78982"/>
                    <a:pt x="75163" y="79421"/>
                    <a:pt x="76281" y="79581"/>
                  </a:cubicBezTo>
                  <a:cubicBezTo>
                    <a:pt x="77719" y="80000"/>
                    <a:pt x="79237" y="79920"/>
                    <a:pt x="80376" y="78783"/>
                  </a:cubicBezTo>
                  <a:cubicBezTo>
                    <a:pt x="81155" y="78024"/>
                    <a:pt x="81555" y="77047"/>
                    <a:pt x="81615" y="76049"/>
                  </a:cubicBezTo>
                  <a:cubicBezTo>
                    <a:pt x="81555" y="76029"/>
                    <a:pt x="81495" y="76009"/>
                    <a:pt x="81435" y="75989"/>
                  </a:cubicBezTo>
                  <a:cubicBezTo>
                    <a:pt x="81035" y="75830"/>
                    <a:pt x="81175" y="75431"/>
                    <a:pt x="81535" y="74972"/>
                  </a:cubicBezTo>
                  <a:cubicBezTo>
                    <a:pt x="81475" y="74633"/>
                    <a:pt x="81355" y="74314"/>
                    <a:pt x="81215" y="74014"/>
                  </a:cubicBezTo>
                  <a:lnTo>
                    <a:pt x="81375" y="74254"/>
                  </a:lnTo>
                  <a:cubicBezTo>
                    <a:pt x="81415" y="74353"/>
                    <a:pt x="81475" y="74453"/>
                    <a:pt x="81535" y="74573"/>
                  </a:cubicBezTo>
                  <a:lnTo>
                    <a:pt x="81654" y="74812"/>
                  </a:lnTo>
                  <a:cubicBezTo>
                    <a:pt x="82314" y="74054"/>
                    <a:pt x="83412" y="73176"/>
                    <a:pt x="83552" y="72957"/>
                  </a:cubicBezTo>
                  <a:cubicBezTo>
                    <a:pt x="85110" y="70722"/>
                    <a:pt x="86868" y="68628"/>
                    <a:pt x="88686" y="66593"/>
                  </a:cubicBezTo>
                  <a:cubicBezTo>
                    <a:pt x="90563" y="64498"/>
                    <a:pt x="92561" y="62523"/>
                    <a:pt x="94558" y="60568"/>
                  </a:cubicBezTo>
                  <a:cubicBezTo>
                    <a:pt x="99891" y="55301"/>
                    <a:pt x="105444" y="50273"/>
                    <a:pt x="110897" y="45126"/>
                  </a:cubicBezTo>
                  <a:cubicBezTo>
                    <a:pt x="114553" y="41694"/>
                    <a:pt x="118188" y="38223"/>
                    <a:pt x="121764" y="34712"/>
                  </a:cubicBezTo>
                  <a:cubicBezTo>
                    <a:pt x="130812" y="25854"/>
                    <a:pt x="139601" y="16756"/>
                    <a:pt x="148290" y="7559"/>
                  </a:cubicBezTo>
                  <a:cubicBezTo>
                    <a:pt x="150048" y="5863"/>
                    <a:pt x="150068" y="3070"/>
                    <a:pt x="148370" y="1334"/>
                  </a:cubicBezTo>
                  <a:close/>
                  <a:moveTo>
                    <a:pt x="81615" y="76049"/>
                  </a:moveTo>
                  <a:cubicBezTo>
                    <a:pt x="82154" y="76169"/>
                    <a:pt x="82014" y="75551"/>
                    <a:pt x="81654" y="74812"/>
                  </a:cubicBezTo>
                  <a:lnTo>
                    <a:pt x="81535" y="74972"/>
                  </a:lnTo>
                  <a:cubicBezTo>
                    <a:pt x="81615" y="75331"/>
                    <a:pt x="81634" y="75690"/>
                    <a:pt x="81615" y="76049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2796;p35">
              <a:extLst>
                <a:ext uri="{FF2B5EF4-FFF2-40B4-BE49-F238E27FC236}">
                  <a16:creationId xmlns:a16="http://schemas.microsoft.com/office/drawing/2014/main" id="{1C34FA87-581F-45AE-931D-DA2FE0B58427}"/>
                </a:ext>
              </a:extLst>
            </p:cNvPr>
            <p:cNvSpPr/>
            <p:nvPr/>
          </p:nvSpPr>
          <p:spPr>
            <a:xfrm>
              <a:off x="5768824" y="4402990"/>
              <a:ext cx="46410" cy="101019"/>
            </a:xfrm>
            <a:custGeom>
              <a:avLst/>
              <a:gdLst/>
              <a:ahLst/>
              <a:cxnLst/>
              <a:rect l="l" t="t" r="r" b="b"/>
              <a:pathLst>
                <a:path w="92819" h="202039" extrusionOk="0">
                  <a:moveTo>
                    <a:pt x="11312" y="202039"/>
                  </a:moveTo>
                  <a:cubicBezTo>
                    <a:pt x="11312" y="202039"/>
                    <a:pt x="-4608" y="167545"/>
                    <a:pt x="1324" y="123733"/>
                  </a:cubicBezTo>
                  <a:cubicBezTo>
                    <a:pt x="8555" y="70286"/>
                    <a:pt x="61349" y="0"/>
                    <a:pt x="61349" y="0"/>
                  </a:cubicBezTo>
                  <a:cubicBezTo>
                    <a:pt x="61349" y="0"/>
                    <a:pt x="84859" y="34554"/>
                    <a:pt x="92369" y="98616"/>
                  </a:cubicBezTo>
                  <a:cubicBezTo>
                    <a:pt x="99860" y="162697"/>
                    <a:pt x="11312" y="202039"/>
                    <a:pt x="11312" y="202039"/>
                  </a:cubicBezTo>
                  <a:lnTo>
                    <a:pt x="11312" y="202039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2797;p35">
              <a:extLst>
                <a:ext uri="{FF2B5EF4-FFF2-40B4-BE49-F238E27FC236}">
                  <a16:creationId xmlns:a16="http://schemas.microsoft.com/office/drawing/2014/main" id="{8E7044E5-283F-4E93-9DDA-83A2A649C6F2}"/>
                </a:ext>
              </a:extLst>
            </p:cNvPr>
            <p:cNvSpPr/>
            <p:nvPr/>
          </p:nvSpPr>
          <p:spPr>
            <a:xfrm>
              <a:off x="5834341" y="4402945"/>
              <a:ext cx="118274" cy="84507"/>
            </a:xfrm>
            <a:custGeom>
              <a:avLst/>
              <a:gdLst/>
              <a:ahLst/>
              <a:cxnLst/>
              <a:rect l="l" t="t" r="r" b="b"/>
              <a:pathLst>
                <a:path w="236548" h="169015" extrusionOk="0">
                  <a:moveTo>
                    <a:pt x="12252" y="160950"/>
                  </a:moveTo>
                  <a:cubicBezTo>
                    <a:pt x="-28936" y="89388"/>
                    <a:pt x="42773" y="21456"/>
                    <a:pt x="93649" y="3341"/>
                  </a:cubicBezTo>
                  <a:cubicBezTo>
                    <a:pt x="129643" y="-9487"/>
                    <a:pt x="236548" y="18763"/>
                    <a:pt x="236548" y="18763"/>
                  </a:cubicBezTo>
                  <a:cubicBezTo>
                    <a:pt x="236548" y="18763"/>
                    <a:pt x="233572" y="20578"/>
                    <a:pt x="208464" y="35980"/>
                  </a:cubicBezTo>
                  <a:cubicBezTo>
                    <a:pt x="183335" y="51362"/>
                    <a:pt x="96126" y="134675"/>
                    <a:pt x="75971" y="157838"/>
                  </a:cubicBezTo>
                  <a:cubicBezTo>
                    <a:pt x="55836" y="181021"/>
                    <a:pt x="12252" y="160950"/>
                    <a:pt x="12252" y="160950"/>
                  </a:cubicBezTo>
                  <a:lnTo>
                    <a:pt x="12252" y="160950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" name="Google Shape;2798;p35">
              <a:extLst>
                <a:ext uri="{FF2B5EF4-FFF2-40B4-BE49-F238E27FC236}">
                  <a16:creationId xmlns:a16="http://schemas.microsoft.com/office/drawing/2014/main" id="{DC85FEEB-3FB3-4EC2-A027-D2C34D9E366D}"/>
                </a:ext>
              </a:extLst>
            </p:cNvPr>
            <p:cNvSpPr/>
            <p:nvPr/>
          </p:nvSpPr>
          <p:spPr>
            <a:xfrm>
              <a:off x="5869639" y="4488425"/>
              <a:ext cx="111339" cy="49894"/>
            </a:xfrm>
            <a:custGeom>
              <a:avLst/>
              <a:gdLst/>
              <a:ahLst/>
              <a:cxnLst/>
              <a:rect l="l" t="t" r="r" b="b"/>
              <a:pathLst>
                <a:path w="222678" h="99789" extrusionOk="0">
                  <a:moveTo>
                    <a:pt x="222679" y="50920"/>
                  </a:moveTo>
                  <a:cubicBezTo>
                    <a:pt x="222679" y="50920"/>
                    <a:pt x="94321" y="109794"/>
                    <a:pt x="60364" y="98303"/>
                  </a:cubicBezTo>
                  <a:cubicBezTo>
                    <a:pt x="19615" y="84537"/>
                    <a:pt x="0" y="66043"/>
                    <a:pt x="0" y="66043"/>
                  </a:cubicBezTo>
                  <a:cubicBezTo>
                    <a:pt x="0" y="66043"/>
                    <a:pt x="50976" y="2560"/>
                    <a:pt x="87410" y="86"/>
                  </a:cubicBezTo>
                  <a:cubicBezTo>
                    <a:pt x="124523" y="-2428"/>
                    <a:pt x="222679" y="50920"/>
                    <a:pt x="222679" y="50920"/>
                  </a:cubicBezTo>
                  <a:lnTo>
                    <a:pt x="222679" y="50920"/>
                  </a:ln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" name="Google Shape;2799;p35">
              <a:extLst>
                <a:ext uri="{FF2B5EF4-FFF2-40B4-BE49-F238E27FC236}">
                  <a16:creationId xmlns:a16="http://schemas.microsoft.com/office/drawing/2014/main" id="{20B7A1E0-4A0D-4596-A2EE-D98C9A961581}"/>
                </a:ext>
              </a:extLst>
            </p:cNvPr>
            <p:cNvSpPr/>
            <p:nvPr/>
          </p:nvSpPr>
          <p:spPr>
            <a:xfrm>
              <a:off x="5756195" y="4439100"/>
              <a:ext cx="39948" cy="85909"/>
            </a:xfrm>
            <a:custGeom>
              <a:avLst/>
              <a:gdLst/>
              <a:ahLst/>
              <a:cxnLst/>
              <a:rect l="l" t="t" r="r" b="b"/>
              <a:pathLst>
                <a:path w="79896" h="171818" extrusionOk="0">
                  <a:moveTo>
                    <a:pt x="4491" y="163256"/>
                  </a:moveTo>
                  <a:cubicBezTo>
                    <a:pt x="4491" y="163276"/>
                    <a:pt x="4491" y="163316"/>
                    <a:pt x="4491" y="163356"/>
                  </a:cubicBezTo>
                  <a:cubicBezTo>
                    <a:pt x="4531" y="163535"/>
                    <a:pt x="4691" y="163476"/>
                    <a:pt x="4870" y="163296"/>
                  </a:cubicBezTo>
                  <a:cubicBezTo>
                    <a:pt x="4750" y="163276"/>
                    <a:pt x="4611" y="163276"/>
                    <a:pt x="4491" y="163256"/>
                  </a:cubicBezTo>
                  <a:cubicBezTo>
                    <a:pt x="4531" y="163156"/>
                    <a:pt x="4711" y="163176"/>
                    <a:pt x="4930" y="163256"/>
                  </a:cubicBezTo>
                  <a:lnTo>
                    <a:pt x="4870" y="163296"/>
                  </a:lnTo>
                  <a:cubicBezTo>
                    <a:pt x="5090" y="163336"/>
                    <a:pt x="5330" y="163396"/>
                    <a:pt x="5549" y="163456"/>
                  </a:cubicBezTo>
                  <a:cubicBezTo>
                    <a:pt x="5410" y="163416"/>
                    <a:pt x="5150" y="163316"/>
                    <a:pt x="4930" y="163256"/>
                  </a:cubicBezTo>
                  <a:cubicBezTo>
                    <a:pt x="5230" y="162957"/>
                    <a:pt x="5629" y="162438"/>
                    <a:pt x="5929" y="162139"/>
                  </a:cubicBezTo>
                  <a:cubicBezTo>
                    <a:pt x="7587" y="160623"/>
                    <a:pt x="9065" y="158647"/>
                    <a:pt x="9684" y="157929"/>
                  </a:cubicBezTo>
                  <a:cubicBezTo>
                    <a:pt x="12621" y="154518"/>
                    <a:pt x="15317" y="150907"/>
                    <a:pt x="17874" y="147156"/>
                  </a:cubicBezTo>
                  <a:cubicBezTo>
                    <a:pt x="21789" y="141450"/>
                    <a:pt x="25344" y="135465"/>
                    <a:pt x="28800" y="129560"/>
                  </a:cubicBezTo>
                  <a:cubicBezTo>
                    <a:pt x="35631" y="118068"/>
                    <a:pt x="41164" y="106058"/>
                    <a:pt x="46038" y="93808"/>
                  </a:cubicBezTo>
                  <a:cubicBezTo>
                    <a:pt x="49314" y="85569"/>
                    <a:pt x="52270" y="77209"/>
                    <a:pt x="54967" y="68750"/>
                  </a:cubicBezTo>
                  <a:cubicBezTo>
                    <a:pt x="61758" y="47483"/>
                    <a:pt x="66932" y="25617"/>
                    <a:pt x="71127" y="3672"/>
                  </a:cubicBezTo>
                  <a:cubicBezTo>
                    <a:pt x="71526" y="1277"/>
                    <a:pt x="73803" y="-338"/>
                    <a:pt x="76220" y="61"/>
                  </a:cubicBezTo>
                  <a:cubicBezTo>
                    <a:pt x="78617" y="460"/>
                    <a:pt x="80235" y="2754"/>
                    <a:pt x="79836" y="5148"/>
                  </a:cubicBezTo>
                  <a:cubicBezTo>
                    <a:pt x="77499" y="21348"/>
                    <a:pt x="74802" y="37588"/>
                    <a:pt x="71067" y="53548"/>
                  </a:cubicBezTo>
                  <a:cubicBezTo>
                    <a:pt x="68550" y="64301"/>
                    <a:pt x="65594" y="74935"/>
                    <a:pt x="61978" y="85329"/>
                  </a:cubicBezTo>
                  <a:cubicBezTo>
                    <a:pt x="58942" y="94028"/>
                    <a:pt x="55426" y="102566"/>
                    <a:pt x="51432" y="110906"/>
                  </a:cubicBezTo>
                  <a:cubicBezTo>
                    <a:pt x="47437" y="119205"/>
                    <a:pt x="42922" y="127285"/>
                    <a:pt x="37909" y="135146"/>
                  </a:cubicBezTo>
                  <a:cubicBezTo>
                    <a:pt x="34053" y="141091"/>
                    <a:pt x="30098" y="147116"/>
                    <a:pt x="25784" y="152842"/>
                  </a:cubicBezTo>
                  <a:cubicBezTo>
                    <a:pt x="22848" y="156732"/>
                    <a:pt x="19732" y="160483"/>
                    <a:pt x="16396" y="163994"/>
                  </a:cubicBezTo>
                  <a:cubicBezTo>
                    <a:pt x="15197" y="165251"/>
                    <a:pt x="11442" y="169501"/>
                    <a:pt x="8346" y="170957"/>
                  </a:cubicBezTo>
                  <a:cubicBezTo>
                    <a:pt x="6368" y="171895"/>
                    <a:pt x="4491" y="172054"/>
                    <a:pt x="2913" y="171496"/>
                  </a:cubicBezTo>
                  <a:cubicBezTo>
                    <a:pt x="696" y="170777"/>
                    <a:pt x="-523" y="168383"/>
                    <a:pt x="216" y="166169"/>
                  </a:cubicBezTo>
                  <a:cubicBezTo>
                    <a:pt x="815" y="164293"/>
                    <a:pt x="2613" y="163136"/>
                    <a:pt x="4491" y="163256"/>
                  </a:cubicBezTo>
                  <a:lnTo>
                    <a:pt x="4491" y="163256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" name="Google Shape;2800;p35">
              <a:extLst>
                <a:ext uri="{FF2B5EF4-FFF2-40B4-BE49-F238E27FC236}">
                  <a16:creationId xmlns:a16="http://schemas.microsoft.com/office/drawing/2014/main" id="{F7639CD8-3060-41B5-8CDE-FB1CE8830987}"/>
                </a:ext>
              </a:extLst>
            </p:cNvPr>
            <p:cNvSpPr/>
            <p:nvPr/>
          </p:nvSpPr>
          <p:spPr>
            <a:xfrm>
              <a:off x="5796066" y="4420538"/>
              <a:ext cx="123719" cy="93094"/>
            </a:xfrm>
            <a:custGeom>
              <a:avLst/>
              <a:gdLst/>
              <a:ahLst/>
              <a:cxnLst/>
              <a:rect l="l" t="t" r="r" b="b"/>
              <a:pathLst>
                <a:path w="247439" h="186189" extrusionOk="0">
                  <a:moveTo>
                    <a:pt x="242107" y="8457"/>
                  </a:moveTo>
                  <a:cubicBezTo>
                    <a:pt x="242187" y="7279"/>
                    <a:pt x="239111" y="9075"/>
                    <a:pt x="237194" y="9793"/>
                  </a:cubicBezTo>
                  <a:cubicBezTo>
                    <a:pt x="232979" y="11349"/>
                    <a:pt x="228405" y="13604"/>
                    <a:pt x="226547" y="14302"/>
                  </a:cubicBezTo>
                  <a:cubicBezTo>
                    <a:pt x="217479" y="17594"/>
                    <a:pt x="208889" y="21943"/>
                    <a:pt x="200680" y="26931"/>
                  </a:cubicBezTo>
                  <a:cubicBezTo>
                    <a:pt x="192390" y="31978"/>
                    <a:pt x="184500" y="37664"/>
                    <a:pt x="176890" y="43689"/>
                  </a:cubicBezTo>
                  <a:cubicBezTo>
                    <a:pt x="156655" y="59530"/>
                    <a:pt x="139297" y="78683"/>
                    <a:pt x="121879" y="97636"/>
                  </a:cubicBezTo>
                  <a:cubicBezTo>
                    <a:pt x="103902" y="117167"/>
                    <a:pt x="85925" y="136599"/>
                    <a:pt x="65630" y="152859"/>
                  </a:cubicBezTo>
                  <a:cubicBezTo>
                    <a:pt x="48013" y="166984"/>
                    <a:pt x="28577" y="178655"/>
                    <a:pt x="5826" y="185957"/>
                  </a:cubicBezTo>
                  <a:cubicBezTo>
                    <a:pt x="3509" y="186735"/>
                    <a:pt x="1012" y="185498"/>
                    <a:pt x="233" y="183204"/>
                  </a:cubicBezTo>
                  <a:cubicBezTo>
                    <a:pt x="-546" y="180889"/>
                    <a:pt x="692" y="178375"/>
                    <a:pt x="2990" y="177597"/>
                  </a:cubicBezTo>
                  <a:cubicBezTo>
                    <a:pt x="24363" y="170036"/>
                    <a:pt x="42360" y="158285"/>
                    <a:pt x="58779" y="144519"/>
                  </a:cubicBezTo>
                  <a:cubicBezTo>
                    <a:pt x="78314" y="128140"/>
                    <a:pt x="95433" y="108688"/>
                    <a:pt x="113070" y="89556"/>
                  </a:cubicBezTo>
                  <a:cubicBezTo>
                    <a:pt x="130928" y="70144"/>
                    <a:pt x="149345" y="51111"/>
                    <a:pt x="170338" y="35210"/>
                  </a:cubicBezTo>
                  <a:cubicBezTo>
                    <a:pt x="178448" y="29145"/>
                    <a:pt x="186837" y="23400"/>
                    <a:pt x="195646" y="18392"/>
                  </a:cubicBezTo>
                  <a:cubicBezTo>
                    <a:pt x="204535" y="13325"/>
                    <a:pt x="213803" y="8995"/>
                    <a:pt x="223551" y="5743"/>
                  </a:cubicBezTo>
                  <a:cubicBezTo>
                    <a:pt x="226088" y="4905"/>
                    <a:pt x="233418" y="1494"/>
                    <a:pt x="238432" y="417"/>
                  </a:cubicBezTo>
                  <a:cubicBezTo>
                    <a:pt x="240989" y="-142"/>
                    <a:pt x="243146" y="-122"/>
                    <a:pt x="244544" y="377"/>
                  </a:cubicBezTo>
                  <a:cubicBezTo>
                    <a:pt x="246762" y="1115"/>
                    <a:pt x="247960" y="3509"/>
                    <a:pt x="247221" y="5723"/>
                  </a:cubicBezTo>
                  <a:cubicBezTo>
                    <a:pt x="246502" y="7858"/>
                    <a:pt x="244245" y="9055"/>
                    <a:pt x="242107" y="8457"/>
                  </a:cubicBezTo>
                  <a:lnTo>
                    <a:pt x="242107" y="8457"/>
                  </a:lnTo>
                  <a:close/>
                  <a:moveTo>
                    <a:pt x="242107" y="8457"/>
                  </a:moveTo>
                  <a:lnTo>
                    <a:pt x="242107" y="8457"/>
                  </a:lnTo>
                  <a:cubicBezTo>
                    <a:pt x="242087" y="8556"/>
                    <a:pt x="241948" y="8417"/>
                    <a:pt x="241868" y="8397"/>
                  </a:cubicBezTo>
                  <a:cubicBezTo>
                    <a:pt x="241948" y="8417"/>
                    <a:pt x="242027" y="8437"/>
                    <a:pt x="242107" y="8457"/>
                  </a:cubicBezTo>
                  <a:lnTo>
                    <a:pt x="242107" y="8457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2" name="Google Shape;2801;p35">
              <a:extLst>
                <a:ext uri="{FF2B5EF4-FFF2-40B4-BE49-F238E27FC236}">
                  <a16:creationId xmlns:a16="http://schemas.microsoft.com/office/drawing/2014/main" id="{C3A73DA2-DDF4-43FA-885E-2DBCF8C9D267}"/>
                </a:ext>
              </a:extLst>
            </p:cNvPr>
            <p:cNvSpPr/>
            <p:nvPr/>
          </p:nvSpPr>
          <p:spPr>
            <a:xfrm>
              <a:off x="5844855" y="4507307"/>
              <a:ext cx="106869" cy="16100"/>
            </a:xfrm>
            <a:custGeom>
              <a:avLst/>
              <a:gdLst/>
              <a:ahLst/>
              <a:cxnLst/>
              <a:rect l="l" t="t" r="r" b="b"/>
              <a:pathLst>
                <a:path w="213739" h="32199" extrusionOk="0">
                  <a:moveTo>
                    <a:pt x="209087" y="10962"/>
                  </a:moveTo>
                  <a:cubicBezTo>
                    <a:pt x="209107" y="10922"/>
                    <a:pt x="209107" y="10882"/>
                    <a:pt x="209107" y="10822"/>
                  </a:cubicBezTo>
                  <a:cubicBezTo>
                    <a:pt x="209107" y="10443"/>
                    <a:pt x="208568" y="10443"/>
                    <a:pt x="207929" y="10563"/>
                  </a:cubicBezTo>
                  <a:lnTo>
                    <a:pt x="208009" y="10583"/>
                  </a:lnTo>
                  <a:cubicBezTo>
                    <a:pt x="208069" y="10603"/>
                    <a:pt x="208308" y="10762"/>
                    <a:pt x="208548" y="10882"/>
                  </a:cubicBezTo>
                  <a:cubicBezTo>
                    <a:pt x="208728" y="10922"/>
                    <a:pt x="208908" y="10942"/>
                    <a:pt x="209087" y="10962"/>
                  </a:cubicBezTo>
                  <a:cubicBezTo>
                    <a:pt x="209027" y="11101"/>
                    <a:pt x="208788" y="11022"/>
                    <a:pt x="208548" y="10882"/>
                  </a:cubicBezTo>
                  <a:cubicBezTo>
                    <a:pt x="208228" y="10822"/>
                    <a:pt x="207929" y="10742"/>
                    <a:pt x="207629" y="10623"/>
                  </a:cubicBezTo>
                  <a:cubicBezTo>
                    <a:pt x="206970" y="10762"/>
                    <a:pt x="206251" y="10962"/>
                    <a:pt x="205911" y="10942"/>
                  </a:cubicBezTo>
                  <a:lnTo>
                    <a:pt x="200398" y="10503"/>
                  </a:lnTo>
                  <a:lnTo>
                    <a:pt x="186216" y="9705"/>
                  </a:lnTo>
                  <a:cubicBezTo>
                    <a:pt x="179145" y="9585"/>
                    <a:pt x="172194" y="10104"/>
                    <a:pt x="165323" y="11081"/>
                  </a:cubicBezTo>
                  <a:cubicBezTo>
                    <a:pt x="158411" y="12079"/>
                    <a:pt x="151580" y="13575"/>
                    <a:pt x="144789" y="15490"/>
                  </a:cubicBezTo>
                  <a:cubicBezTo>
                    <a:pt x="131126" y="19261"/>
                    <a:pt x="117303" y="23411"/>
                    <a:pt x="103321" y="26523"/>
                  </a:cubicBezTo>
                  <a:cubicBezTo>
                    <a:pt x="88959" y="29695"/>
                    <a:pt x="74458" y="31870"/>
                    <a:pt x="60036" y="32169"/>
                  </a:cubicBezTo>
                  <a:cubicBezTo>
                    <a:pt x="40600" y="32548"/>
                    <a:pt x="21325" y="29416"/>
                    <a:pt x="2588" y="20458"/>
                  </a:cubicBezTo>
                  <a:cubicBezTo>
                    <a:pt x="371" y="19441"/>
                    <a:pt x="-608" y="16827"/>
                    <a:pt x="391" y="14613"/>
                  </a:cubicBezTo>
                  <a:cubicBezTo>
                    <a:pt x="1410" y="12398"/>
                    <a:pt x="4026" y="11401"/>
                    <a:pt x="6244" y="12418"/>
                  </a:cubicBezTo>
                  <a:cubicBezTo>
                    <a:pt x="23842" y="19979"/>
                    <a:pt x="41739" y="21915"/>
                    <a:pt x="59656" y="21017"/>
                  </a:cubicBezTo>
                  <a:cubicBezTo>
                    <a:pt x="73339" y="20338"/>
                    <a:pt x="87042" y="17865"/>
                    <a:pt x="100724" y="14832"/>
                  </a:cubicBezTo>
                  <a:cubicBezTo>
                    <a:pt x="114547" y="11780"/>
                    <a:pt x="128349" y="8229"/>
                    <a:pt x="141932" y="4777"/>
                  </a:cubicBezTo>
                  <a:cubicBezTo>
                    <a:pt x="149263" y="2962"/>
                    <a:pt x="156614" y="1585"/>
                    <a:pt x="164024" y="807"/>
                  </a:cubicBezTo>
                  <a:cubicBezTo>
                    <a:pt x="171475" y="9"/>
                    <a:pt x="178965" y="-211"/>
                    <a:pt x="186556" y="208"/>
                  </a:cubicBezTo>
                  <a:lnTo>
                    <a:pt x="201377" y="1705"/>
                  </a:lnTo>
                  <a:lnTo>
                    <a:pt x="206710" y="2363"/>
                  </a:lnTo>
                  <a:cubicBezTo>
                    <a:pt x="207450" y="2463"/>
                    <a:pt x="209327" y="2323"/>
                    <a:pt x="209806" y="2383"/>
                  </a:cubicBezTo>
                  <a:cubicBezTo>
                    <a:pt x="212643" y="2722"/>
                    <a:pt x="213422" y="4817"/>
                    <a:pt x="213602" y="5575"/>
                  </a:cubicBezTo>
                  <a:cubicBezTo>
                    <a:pt x="213821" y="6533"/>
                    <a:pt x="213841" y="7610"/>
                    <a:pt x="213182" y="8727"/>
                  </a:cubicBezTo>
                  <a:cubicBezTo>
                    <a:pt x="212962" y="9066"/>
                    <a:pt x="212483" y="10124"/>
                    <a:pt x="210745" y="10702"/>
                  </a:cubicBezTo>
                  <a:cubicBezTo>
                    <a:pt x="210206" y="10902"/>
                    <a:pt x="209647" y="10982"/>
                    <a:pt x="209087" y="10962"/>
                  </a:cubicBezTo>
                  <a:lnTo>
                    <a:pt x="209087" y="10962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3" name="Google Shape;2802;p35">
              <a:extLst>
                <a:ext uri="{FF2B5EF4-FFF2-40B4-BE49-F238E27FC236}">
                  <a16:creationId xmlns:a16="http://schemas.microsoft.com/office/drawing/2014/main" id="{BA17284C-9606-4178-9842-773362F039A7}"/>
                </a:ext>
              </a:extLst>
            </p:cNvPr>
            <p:cNvSpPr/>
            <p:nvPr/>
          </p:nvSpPr>
          <p:spPr>
            <a:xfrm>
              <a:off x="5792734" y="4366359"/>
              <a:ext cx="42994" cy="43683"/>
            </a:xfrm>
            <a:custGeom>
              <a:avLst/>
              <a:gdLst/>
              <a:ahLst/>
              <a:cxnLst/>
              <a:rect l="l" t="t" r="r" b="b"/>
              <a:pathLst>
                <a:path w="85988" h="87366" extrusionOk="0">
                  <a:moveTo>
                    <a:pt x="85436" y="64044"/>
                  </a:moveTo>
                  <a:cubicBezTo>
                    <a:pt x="86375" y="65660"/>
                    <a:pt x="69357" y="82658"/>
                    <a:pt x="60069" y="85830"/>
                  </a:cubicBezTo>
                  <a:cubicBezTo>
                    <a:pt x="56893" y="86907"/>
                    <a:pt x="48763" y="89042"/>
                    <a:pt x="46645" y="85012"/>
                  </a:cubicBezTo>
                  <a:cubicBezTo>
                    <a:pt x="44768" y="81401"/>
                    <a:pt x="52139" y="77551"/>
                    <a:pt x="54516" y="76174"/>
                  </a:cubicBezTo>
                  <a:cubicBezTo>
                    <a:pt x="64183" y="70548"/>
                    <a:pt x="84518" y="62448"/>
                    <a:pt x="85436" y="64044"/>
                  </a:cubicBezTo>
                  <a:close/>
                  <a:moveTo>
                    <a:pt x="62945" y="51914"/>
                  </a:moveTo>
                  <a:cubicBezTo>
                    <a:pt x="63564" y="50996"/>
                    <a:pt x="36279" y="54767"/>
                    <a:pt x="25792" y="62288"/>
                  </a:cubicBezTo>
                  <a:cubicBezTo>
                    <a:pt x="11969" y="72204"/>
                    <a:pt x="30626" y="73860"/>
                    <a:pt x="37916" y="71206"/>
                  </a:cubicBezTo>
                  <a:cubicBezTo>
                    <a:pt x="45527" y="68433"/>
                    <a:pt x="52398" y="63286"/>
                    <a:pt x="58371" y="57361"/>
                  </a:cubicBezTo>
                  <a:cubicBezTo>
                    <a:pt x="60049" y="55705"/>
                    <a:pt x="61607" y="53949"/>
                    <a:pt x="62945" y="51914"/>
                  </a:cubicBezTo>
                  <a:close/>
                  <a:moveTo>
                    <a:pt x="71993" y="25101"/>
                  </a:moveTo>
                  <a:cubicBezTo>
                    <a:pt x="70615" y="22048"/>
                    <a:pt x="68218" y="13888"/>
                    <a:pt x="63864" y="13689"/>
                  </a:cubicBezTo>
                  <a:cubicBezTo>
                    <a:pt x="56793" y="13370"/>
                    <a:pt x="57991" y="28073"/>
                    <a:pt x="58910" y="31664"/>
                  </a:cubicBezTo>
                  <a:cubicBezTo>
                    <a:pt x="62306" y="45051"/>
                    <a:pt x="83519" y="59755"/>
                    <a:pt x="85696" y="58657"/>
                  </a:cubicBezTo>
                  <a:cubicBezTo>
                    <a:pt x="87873" y="57560"/>
                    <a:pt x="77347" y="37051"/>
                    <a:pt x="71993" y="25101"/>
                  </a:cubicBezTo>
                  <a:close/>
                  <a:moveTo>
                    <a:pt x="55295" y="48702"/>
                  </a:moveTo>
                  <a:cubicBezTo>
                    <a:pt x="55534" y="48862"/>
                    <a:pt x="58131" y="50637"/>
                    <a:pt x="57951" y="49759"/>
                  </a:cubicBezTo>
                  <a:cubicBezTo>
                    <a:pt x="56853" y="44632"/>
                    <a:pt x="53077" y="28193"/>
                    <a:pt x="48783" y="17958"/>
                  </a:cubicBezTo>
                  <a:cubicBezTo>
                    <a:pt x="47844" y="15764"/>
                    <a:pt x="44768" y="9419"/>
                    <a:pt x="41192" y="11135"/>
                  </a:cubicBezTo>
                  <a:cubicBezTo>
                    <a:pt x="38556" y="12412"/>
                    <a:pt x="38516" y="16781"/>
                    <a:pt x="38536" y="19195"/>
                  </a:cubicBezTo>
                  <a:cubicBezTo>
                    <a:pt x="38636" y="27694"/>
                    <a:pt x="42770" y="36133"/>
                    <a:pt x="48643" y="42737"/>
                  </a:cubicBezTo>
                  <a:cubicBezTo>
                    <a:pt x="50620" y="44951"/>
                    <a:pt x="52778" y="47026"/>
                    <a:pt x="55295" y="48702"/>
                  </a:cubicBezTo>
                  <a:close/>
                  <a:moveTo>
                    <a:pt x="4" y="54887"/>
                  </a:moveTo>
                  <a:cubicBezTo>
                    <a:pt x="44" y="56383"/>
                    <a:pt x="9612" y="59914"/>
                    <a:pt x="18801" y="57301"/>
                  </a:cubicBezTo>
                  <a:cubicBezTo>
                    <a:pt x="30126" y="54109"/>
                    <a:pt x="41532" y="44433"/>
                    <a:pt x="41532" y="44433"/>
                  </a:cubicBezTo>
                  <a:cubicBezTo>
                    <a:pt x="41532" y="44433"/>
                    <a:pt x="-495" y="41939"/>
                    <a:pt x="4" y="54887"/>
                  </a:cubicBezTo>
                  <a:close/>
                  <a:moveTo>
                    <a:pt x="36558" y="40024"/>
                  </a:moveTo>
                  <a:cubicBezTo>
                    <a:pt x="39095" y="40183"/>
                    <a:pt x="36019" y="20352"/>
                    <a:pt x="34621" y="15265"/>
                  </a:cubicBezTo>
                  <a:cubicBezTo>
                    <a:pt x="33362" y="10716"/>
                    <a:pt x="31365" y="3594"/>
                    <a:pt x="26551" y="960"/>
                  </a:cubicBezTo>
                  <a:cubicBezTo>
                    <a:pt x="17822" y="-3808"/>
                    <a:pt x="18142" y="10537"/>
                    <a:pt x="19380" y="14287"/>
                  </a:cubicBezTo>
                  <a:cubicBezTo>
                    <a:pt x="22556" y="23804"/>
                    <a:pt x="34001" y="39864"/>
                    <a:pt x="36558" y="4002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" name="Google Shape;2803;p35">
              <a:extLst>
                <a:ext uri="{FF2B5EF4-FFF2-40B4-BE49-F238E27FC236}">
                  <a16:creationId xmlns:a16="http://schemas.microsoft.com/office/drawing/2014/main" id="{91C4742B-E9D4-424C-AC69-ABB4DC05F610}"/>
                </a:ext>
              </a:extLst>
            </p:cNvPr>
            <p:cNvSpPr/>
            <p:nvPr/>
          </p:nvSpPr>
          <p:spPr>
            <a:xfrm>
              <a:off x="5926773" y="4407857"/>
              <a:ext cx="56356" cy="49389"/>
            </a:xfrm>
            <a:custGeom>
              <a:avLst/>
              <a:gdLst/>
              <a:ahLst/>
              <a:cxnLst/>
              <a:rect l="l" t="t" r="r" b="b"/>
              <a:pathLst>
                <a:path w="112712" h="98779" extrusionOk="0">
                  <a:moveTo>
                    <a:pt x="51405" y="89858"/>
                  </a:moveTo>
                  <a:cubicBezTo>
                    <a:pt x="52224" y="91494"/>
                    <a:pt x="44853" y="96522"/>
                    <a:pt x="36504" y="97320"/>
                  </a:cubicBezTo>
                  <a:cubicBezTo>
                    <a:pt x="22741" y="98637"/>
                    <a:pt x="10676" y="93749"/>
                    <a:pt x="10676" y="93749"/>
                  </a:cubicBezTo>
                  <a:cubicBezTo>
                    <a:pt x="10676" y="93749"/>
                    <a:pt x="22841" y="88861"/>
                    <a:pt x="34167" y="86048"/>
                  </a:cubicBezTo>
                  <a:cubicBezTo>
                    <a:pt x="36664" y="85429"/>
                    <a:pt x="48588" y="84272"/>
                    <a:pt x="51405" y="89858"/>
                  </a:cubicBezTo>
                  <a:close/>
                  <a:moveTo>
                    <a:pt x="67824" y="65658"/>
                  </a:moveTo>
                  <a:cubicBezTo>
                    <a:pt x="55739" y="62726"/>
                    <a:pt x="31310" y="75953"/>
                    <a:pt x="31970" y="76851"/>
                  </a:cubicBezTo>
                  <a:cubicBezTo>
                    <a:pt x="32629" y="77748"/>
                    <a:pt x="64668" y="81878"/>
                    <a:pt x="71759" y="71045"/>
                  </a:cubicBezTo>
                  <a:cubicBezTo>
                    <a:pt x="74036" y="67554"/>
                    <a:pt x="71300" y="66496"/>
                    <a:pt x="67824" y="65658"/>
                  </a:cubicBezTo>
                  <a:close/>
                  <a:moveTo>
                    <a:pt x="94950" y="42895"/>
                  </a:moveTo>
                  <a:cubicBezTo>
                    <a:pt x="80269" y="38286"/>
                    <a:pt x="59774" y="51533"/>
                    <a:pt x="58416" y="53109"/>
                  </a:cubicBezTo>
                  <a:cubicBezTo>
                    <a:pt x="57058" y="54685"/>
                    <a:pt x="74276" y="57339"/>
                    <a:pt x="86840" y="52351"/>
                  </a:cubicBezTo>
                  <a:cubicBezTo>
                    <a:pt x="88977" y="51493"/>
                    <a:pt x="102660" y="45309"/>
                    <a:pt x="94950" y="42895"/>
                  </a:cubicBezTo>
                  <a:close/>
                  <a:moveTo>
                    <a:pt x="99884" y="21348"/>
                  </a:moveTo>
                  <a:cubicBezTo>
                    <a:pt x="97347" y="22246"/>
                    <a:pt x="94890" y="23303"/>
                    <a:pt x="92453" y="24401"/>
                  </a:cubicBezTo>
                  <a:cubicBezTo>
                    <a:pt x="87499" y="26635"/>
                    <a:pt x="82685" y="29089"/>
                    <a:pt x="77852" y="31543"/>
                  </a:cubicBezTo>
                  <a:lnTo>
                    <a:pt x="76653" y="32880"/>
                  </a:lnTo>
                  <a:cubicBezTo>
                    <a:pt x="77112" y="35533"/>
                    <a:pt x="85482" y="34356"/>
                    <a:pt x="87579" y="34176"/>
                  </a:cubicBezTo>
                  <a:cubicBezTo>
                    <a:pt x="94750" y="33578"/>
                    <a:pt x="102580" y="31962"/>
                    <a:pt x="108653" y="27892"/>
                  </a:cubicBezTo>
                  <a:cubicBezTo>
                    <a:pt x="119359" y="20710"/>
                    <a:pt x="106216" y="19094"/>
                    <a:pt x="99884" y="21348"/>
                  </a:cubicBezTo>
                  <a:close/>
                  <a:moveTo>
                    <a:pt x="94351" y="8560"/>
                  </a:moveTo>
                  <a:cubicBezTo>
                    <a:pt x="95349" y="6964"/>
                    <a:pt x="98485" y="2096"/>
                    <a:pt x="95949" y="440"/>
                  </a:cubicBezTo>
                  <a:cubicBezTo>
                    <a:pt x="92892" y="-1595"/>
                    <a:pt x="87619" y="3991"/>
                    <a:pt x="85861" y="5767"/>
                  </a:cubicBezTo>
                  <a:cubicBezTo>
                    <a:pt x="78111" y="13647"/>
                    <a:pt x="77971" y="25598"/>
                    <a:pt x="73917" y="35812"/>
                  </a:cubicBezTo>
                  <a:cubicBezTo>
                    <a:pt x="76074" y="34316"/>
                    <a:pt x="89816" y="15762"/>
                    <a:pt x="94351" y="8560"/>
                  </a:cubicBezTo>
                  <a:close/>
                  <a:moveTo>
                    <a:pt x="60853" y="43094"/>
                  </a:moveTo>
                  <a:cubicBezTo>
                    <a:pt x="64069" y="36052"/>
                    <a:pt x="68184" y="27233"/>
                    <a:pt x="67325" y="19293"/>
                  </a:cubicBezTo>
                  <a:cubicBezTo>
                    <a:pt x="66985" y="16141"/>
                    <a:pt x="64748" y="14605"/>
                    <a:pt x="62131" y="16959"/>
                  </a:cubicBezTo>
                  <a:cubicBezTo>
                    <a:pt x="59115" y="19672"/>
                    <a:pt x="57697" y="24261"/>
                    <a:pt x="56738" y="28051"/>
                  </a:cubicBezTo>
                  <a:cubicBezTo>
                    <a:pt x="55899" y="31343"/>
                    <a:pt x="55480" y="34735"/>
                    <a:pt x="55240" y="38107"/>
                  </a:cubicBezTo>
                  <a:cubicBezTo>
                    <a:pt x="54861" y="43094"/>
                    <a:pt x="54861" y="48062"/>
                    <a:pt x="55080" y="53030"/>
                  </a:cubicBezTo>
                  <a:lnTo>
                    <a:pt x="55819" y="52631"/>
                  </a:lnTo>
                  <a:cubicBezTo>
                    <a:pt x="55939" y="52730"/>
                    <a:pt x="60633" y="43553"/>
                    <a:pt x="60853" y="43094"/>
                  </a:cubicBezTo>
                  <a:close/>
                  <a:moveTo>
                    <a:pt x="45932" y="33937"/>
                  </a:moveTo>
                  <a:cubicBezTo>
                    <a:pt x="42456" y="32820"/>
                    <a:pt x="38941" y="38067"/>
                    <a:pt x="37722" y="40501"/>
                  </a:cubicBezTo>
                  <a:cubicBezTo>
                    <a:pt x="33288" y="49458"/>
                    <a:pt x="34227" y="60312"/>
                    <a:pt x="34007" y="70007"/>
                  </a:cubicBezTo>
                  <a:cubicBezTo>
                    <a:pt x="33987" y="70027"/>
                    <a:pt x="48269" y="45947"/>
                    <a:pt x="48269" y="40002"/>
                  </a:cubicBezTo>
                  <a:cubicBezTo>
                    <a:pt x="48289" y="38107"/>
                    <a:pt x="48189" y="34675"/>
                    <a:pt x="45932" y="33937"/>
                  </a:cubicBezTo>
                  <a:close/>
                  <a:moveTo>
                    <a:pt x="27235" y="58137"/>
                  </a:moveTo>
                  <a:cubicBezTo>
                    <a:pt x="26916" y="56122"/>
                    <a:pt x="24079" y="47423"/>
                    <a:pt x="20464" y="50895"/>
                  </a:cubicBezTo>
                  <a:cubicBezTo>
                    <a:pt x="17967" y="53289"/>
                    <a:pt x="17588" y="58356"/>
                    <a:pt x="17228" y="61528"/>
                  </a:cubicBezTo>
                  <a:cubicBezTo>
                    <a:pt x="16849" y="64681"/>
                    <a:pt x="17807" y="85389"/>
                    <a:pt x="19485" y="84811"/>
                  </a:cubicBezTo>
                  <a:cubicBezTo>
                    <a:pt x="21163" y="84252"/>
                    <a:pt x="28374" y="65199"/>
                    <a:pt x="27235" y="58137"/>
                  </a:cubicBezTo>
                  <a:close/>
                  <a:moveTo>
                    <a:pt x="2487" y="73239"/>
                  </a:moveTo>
                  <a:cubicBezTo>
                    <a:pt x="-449" y="74077"/>
                    <a:pt x="-10" y="78307"/>
                    <a:pt x="70" y="79703"/>
                  </a:cubicBezTo>
                  <a:cubicBezTo>
                    <a:pt x="409" y="85948"/>
                    <a:pt x="3286" y="91754"/>
                    <a:pt x="6222" y="97120"/>
                  </a:cubicBezTo>
                  <a:lnTo>
                    <a:pt x="5043" y="98617"/>
                  </a:lnTo>
                  <a:cubicBezTo>
                    <a:pt x="6661" y="99933"/>
                    <a:pt x="8659" y="92871"/>
                    <a:pt x="8759" y="92472"/>
                  </a:cubicBezTo>
                  <a:cubicBezTo>
                    <a:pt x="10097" y="86965"/>
                    <a:pt x="10337" y="80881"/>
                    <a:pt x="7540" y="76312"/>
                  </a:cubicBezTo>
                  <a:cubicBezTo>
                    <a:pt x="6821" y="75135"/>
                    <a:pt x="4984" y="72521"/>
                    <a:pt x="2487" y="73239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2804;p35">
              <a:extLst>
                <a:ext uri="{FF2B5EF4-FFF2-40B4-BE49-F238E27FC236}">
                  <a16:creationId xmlns:a16="http://schemas.microsoft.com/office/drawing/2014/main" id="{9ADB5EBF-9BCA-4371-B022-C902677A8098}"/>
                </a:ext>
              </a:extLst>
            </p:cNvPr>
            <p:cNvSpPr/>
            <p:nvPr/>
          </p:nvSpPr>
          <p:spPr>
            <a:xfrm>
              <a:off x="5992830" y="4500957"/>
              <a:ext cx="54707" cy="35642"/>
            </a:xfrm>
            <a:custGeom>
              <a:avLst/>
              <a:gdLst/>
              <a:ahLst/>
              <a:cxnLst/>
              <a:rect l="l" t="t" r="r" b="b"/>
              <a:pathLst>
                <a:path w="109413" h="71283" extrusionOk="0">
                  <a:moveTo>
                    <a:pt x="17647" y="34135"/>
                  </a:moveTo>
                  <a:cubicBezTo>
                    <a:pt x="18645" y="37627"/>
                    <a:pt x="19764" y="45268"/>
                    <a:pt x="14810" y="46624"/>
                  </a:cubicBezTo>
                  <a:cubicBezTo>
                    <a:pt x="10835" y="47702"/>
                    <a:pt x="9217" y="42694"/>
                    <a:pt x="8298" y="39901"/>
                  </a:cubicBezTo>
                  <a:cubicBezTo>
                    <a:pt x="5422" y="31163"/>
                    <a:pt x="3564" y="21806"/>
                    <a:pt x="1966" y="12748"/>
                  </a:cubicBezTo>
                  <a:cubicBezTo>
                    <a:pt x="1427" y="9756"/>
                    <a:pt x="888" y="6763"/>
                    <a:pt x="448" y="3771"/>
                  </a:cubicBezTo>
                  <a:cubicBezTo>
                    <a:pt x="309" y="2833"/>
                    <a:pt x="149" y="1895"/>
                    <a:pt x="9" y="958"/>
                  </a:cubicBezTo>
                  <a:cubicBezTo>
                    <a:pt x="-11" y="738"/>
                    <a:pt x="9" y="319"/>
                    <a:pt x="9" y="0"/>
                  </a:cubicBezTo>
                  <a:lnTo>
                    <a:pt x="1567" y="3132"/>
                  </a:lnTo>
                  <a:cubicBezTo>
                    <a:pt x="6620" y="13507"/>
                    <a:pt x="14391" y="22963"/>
                    <a:pt x="17647" y="34135"/>
                  </a:cubicBezTo>
                  <a:close/>
                  <a:moveTo>
                    <a:pt x="29032" y="31961"/>
                  </a:moveTo>
                  <a:cubicBezTo>
                    <a:pt x="26755" y="28270"/>
                    <a:pt x="24458" y="24579"/>
                    <a:pt x="22241" y="20828"/>
                  </a:cubicBezTo>
                  <a:cubicBezTo>
                    <a:pt x="22840" y="21108"/>
                    <a:pt x="23799" y="21547"/>
                    <a:pt x="24098" y="21706"/>
                  </a:cubicBezTo>
                  <a:cubicBezTo>
                    <a:pt x="25636" y="22504"/>
                    <a:pt x="27195" y="23242"/>
                    <a:pt x="28772" y="23921"/>
                  </a:cubicBezTo>
                  <a:cubicBezTo>
                    <a:pt x="33666" y="26016"/>
                    <a:pt x="39059" y="27971"/>
                    <a:pt x="44433" y="28011"/>
                  </a:cubicBezTo>
                  <a:cubicBezTo>
                    <a:pt x="46111" y="28031"/>
                    <a:pt x="49706" y="27891"/>
                    <a:pt x="50385" y="25856"/>
                  </a:cubicBezTo>
                  <a:cubicBezTo>
                    <a:pt x="51264" y="23262"/>
                    <a:pt x="45751" y="21846"/>
                    <a:pt x="44233" y="21427"/>
                  </a:cubicBezTo>
                  <a:cubicBezTo>
                    <a:pt x="37102" y="19452"/>
                    <a:pt x="29532" y="19352"/>
                    <a:pt x="22481" y="17098"/>
                  </a:cubicBezTo>
                  <a:lnTo>
                    <a:pt x="21781" y="20090"/>
                  </a:lnTo>
                  <a:cubicBezTo>
                    <a:pt x="21222" y="19113"/>
                    <a:pt x="20543" y="18195"/>
                    <a:pt x="20024" y="17197"/>
                  </a:cubicBezTo>
                  <a:lnTo>
                    <a:pt x="18066" y="16958"/>
                  </a:lnTo>
                  <a:cubicBezTo>
                    <a:pt x="17906" y="17018"/>
                    <a:pt x="18725" y="19312"/>
                    <a:pt x="18765" y="19492"/>
                  </a:cubicBezTo>
                  <a:cubicBezTo>
                    <a:pt x="19564" y="22464"/>
                    <a:pt x="20203" y="25497"/>
                    <a:pt x="20942" y="28489"/>
                  </a:cubicBezTo>
                  <a:cubicBezTo>
                    <a:pt x="22880" y="36549"/>
                    <a:pt x="24298" y="46545"/>
                    <a:pt x="29292" y="53428"/>
                  </a:cubicBezTo>
                  <a:cubicBezTo>
                    <a:pt x="31369" y="56300"/>
                    <a:pt x="34905" y="56959"/>
                    <a:pt x="35884" y="52829"/>
                  </a:cubicBezTo>
                  <a:cubicBezTo>
                    <a:pt x="36742" y="49198"/>
                    <a:pt x="35604" y="45188"/>
                    <a:pt x="34246" y="41836"/>
                  </a:cubicBezTo>
                  <a:cubicBezTo>
                    <a:pt x="32847" y="38365"/>
                    <a:pt x="30970" y="35113"/>
                    <a:pt x="29032" y="31961"/>
                  </a:cubicBezTo>
                  <a:close/>
                  <a:moveTo>
                    <a:pt x="49926" y="51413"/>
                  </a:moveTo>
                  <a:cubicBezTo>
                    <a:pt x="47549" y="47562"/>
                    <a:pt x="44932" y="43831"/>
                    <a:pt x="42655" y="39901"/>
                  </a:cubicBezTo>
                  <a:lnTo>
                    <a:pt x="40258" y="38624"/>
                  </a:lnTo>
                  <a:cubicBezTo>
                    <a:pt x="39079" y="40599"/>
                    <a:pt x="40118" y="44270"/>
                    <a:pt x="40777" y="46624"/>
                  </a:cubicBezTo>
                  <a:cubicBezTo>
                    <a:pt x="42675" y="53448"/>
                    <a:pt x="45831" y="63144"/>
                    <a:pt x="51903" y="67493"/>
                  </a:cubicBezTo>
                  <a:cubicBezTo>
                    <a:pt x="58675" y="72381"/>
                    <a:pt x="54800" y="59951"/>
                    <a:pt x="53701" y="57797"/>
                  </a:cubicBezTo>
                  <a:cubicBezTo>
                    <a:pt x="52562" y="55602"/>
                    <a:pt x="51244" y="53527"/>
                    <a:pt x="49926" y="51413"/>
                  </a:cubicBezTo>
                  <a:close/>
                  <a:moveTo>
                    <a:pt x="74575" y="63463"/>
                  </a:moveTo>
                  <a:cubicBezTo>
                    <a:pt x="68183" y="57059"/>
                    <a:pt x="61132" y="51273"/>
                    <a:pt x="54420" y="45188"/>
                  </a:cubicBezTo>
                  <a:lnTo>
                    <a:pt x="53761" y="46385"/>
                  </a:lnTo>
                  <a:cubicBezTo>
                    <a:pt x="53721" y="45467"/>
                    <a:pt x="54460" y="48081"/>
                    <a:pt x="54959" y="48859"/>
                  </a:cubicBezTo>
                  <a:cubicBezTo>
                    <a:pt x="56198" y="50774"/>
                    <a:pt x="57556" y="52630"/>
                    <a:pt x="58914" y="54465"/>
                  </a:cubicBezTo>
                  <a:cubicBezTo>
                    <a:pt x="62730" y="59632"/>
                    <a:pt x="66745" y="65318"/>
                    <a:pt x="72018" y="69129"/>
                  </a:cubicBezTo>
                  <a:cubicBezTo>
                    <a:pt x="73496" y="70206"/>
                    <a:pt x="76772" y="72261"/>
                    <a:pt x="78649" y="70745"/>
                  </a:cubicBezTo>
                  <a:cubicBezTo>
                    <a:pt x="80727" y="69069"/>
                    <a:pt x="75494" y="64380"/>
                    <a:pt x="74575" y="63463"/>
                  </a:cubicBezTo>
                  <a:close/>
                  <a:moveTo>
                    <a:pt x="88357" y="61448"/>
                  </a:moveTo>
                  <a:cubicBezTo>
                    <a:pt x="86140" y="60011"/>
                    <a:pt x="83863" y="58695"/>
                    <a:pt x="81566" y="57418"/>
                  </a:cubicBezTo>
                  <a:cubicBezTo>
                    <a:pt x="78050" y="55502"/>
                    <a:pt x="74395" y="53727"/>
                    <a:pt x="71019" y="51552"/>
                  </a:cubicBezTo>
                  <a:lnTo>
                    <a:pt x="68702" y="50036"/>
                  </a:lnTo>
                  <a:cubicBezTo>
                    <a:pt x="69201" y="51652"/>
                    <a:pt x="72397" y="53827"/>
                    <a:pt x="73496" y="54964"/>
                  </a:cubicBezTo>
                  <a:cubicBezTo>
                    <a:pt x="78110" y="59692"/>
                    <a:pt x="82804" y="64959"/>
                    <a:pt x="88657" y="68131"/>
                  </a:cubicBezTo>
                  <a:cubicBezTo>
                    <a:pt x="89935" y="68809"/>
                    <a:pt x="96886" y="70745"/>
                    <a:pt x="94729" y="66854"/>
                  </a:cubicBezTo>
                  <a:cubicBezTo>
                    <a:pt x="93411" y="64500"/>
                    <a:pt x="90534" y="62864"/>
                    <a:pt x="88357" y="61448"/>
                  </a:cubicBezTo>
                  <a:close/>
                  <a:moveTo>
                    <a:pt x="103278" y="55443"/>
                  </a:moveTo>
                  <a:cubicBezTo>
                    <a:pt x="96747" y="53188"/>
                    <a:pt x="89855" y="52769"/>
                    <a:pt x="83024" y="52171"/>
                  </a:cubicBezTo>
                  <a:cubicBezTo>
                    <a:pt x="83324" y="52410"/>
                    <a:pt x="83703" y="52689"/>
                    <a:pt x="83783" y="52749"/>
                  </a:cubicBezTo>
                  <a:cubicBezTo>
                    <a:pt x="85141" y="53707"/>
                    <a:pt x="86539" y="54605"/>
                    <a:pt x="87958" y="55482"/>
                  </a:cubicBezTo>
                  <a:cubicBezTo>
                    <a:pt x="92692" y="58335"/>
                    <a:pt x="98165" y="61288"/>
                    <a:pt x="103778" y="61827"/>
                  </a:cubicBezTo>
                  <a:cubicBezTo>
                    <a:pt x="105336" y="61966"/>
                    <a:pt x="108771" y="62146"/>
                    <a:pt x="109351" y="60111"/>
                  </a:cubicBezTo>
                  <a:cubicBezTo>
                    <a:pt x="110050" y="57657"/>
                    <a:pt x="104737" y="55961"/>
                    <a:pt x="103278" y="55443"/>
                  </a:cubicBezTo>
                  <a:close/>
                  <a:moveTo>
                    <a:pt x="81846" y="51093"/>
                  </a:moveTo>
                  <a:lnTo>
                    <a:pt x="81126" y="51991"/>
                  </a:lnTo>
                  <a:cubicBezTo>
                    <a:pt x="81766" y="52051"/>
                    <a:pt x="82385" y="52111"/>
                    <a:pt x="83024" y="52171"/>
                  </a:cubicBezTo>
                  <a:cubicBezTo>
                    <a:pt x="82385" y="51692"/>
                    <a:pt x="81666" y="51093"/>
                    <a:pt x="81846" y="51093"/>
                  </a:cubicBezTo>
                  <a:close/>
                  <a:moveTo>
                    <a:pt x="69221" y="48121"/>
                  </a:moveTo>
                  <a:cubicBezTo>
                    <a:pt x="69062" y="48240"/>
                    <a:pt x="71758" y="48400"/>
                    <a:pt x="71938" y="48400"/>
                  </a:cubicBezTo>
                  <a:cubicBezTo>
                    <a:pt x="73776" y="48400"/>
                    <a:pt x="75633" y="48380"/>
                    <a:pt x="77471" y="48300"/>
                  </a:cubicBezTo>
                  <a:cubicBezTo>
                    <a:pt x="82105" y="48121"/>
                    <a:pt x="87119" y="47921"/>
                    <a:pt x="91533" y="46385"/>
                  </a:cubicBezTo>
                  <a:cubicBezTo>
                    <a:pt x="92932" y="45906"/>
                    <a:pt x="95608" y="44789"/>
                    <a:pt x="95488" y="42934"/>
                  </a:cubicBezTo>
                  <a:cubicBezTo>
                    <a:pt x="95328" y="40280"/>
                    <a:pt x="90874" y="40759"/>
                    <a:pt x="89256" y="40998"/>
                  </a:cubicBezTo>
                  <a:cubicBezTo>
                    <a:pt x="83344" y="41856"/>
                    <a:pt x="77910" y="44550"/>
                    <a:pt x="72437" y="46764"/>
                  </a:cubicBezTo>
                  <a:lnTo>
                    <a:pt x="69221" y="48121"/>
                  </a:lnTo>
                  <a:close/>
                  <a:moveTo>
                    <a:pt x="56078" y="42634"/>
                  </a:moveTo>
                  <a:lnTo>
                    <a:pt x="55079" y="44091"/>
                  </a:lnTo>
                  <a:cubicBezTo>
                    <a:pt x="56098" y="44689"/>
                    <a:pt x="59554" y="43652"/>
                    <a:pt x="60632" y="43552"/>
                  </a:cubicBezTo>
                  <a:cubicBezTo>
                    <a:pt x="65526" y="43053"/>
                    <a:pt x="72457" y="43033"/>
                    <a:pt x="76532" y="39861"/>
                  </a:cubicBezTo>
                  <a:cubicBezTo>
                    <a:pt x="78110" y="38644"/>
                    <a:pt x="78270" y="36669"/>
                    <a:pt x="76013" y="36210"/>
                  </a:cubicBezTo>
                  <a:cubicBezTo>
                    <a:pt x="73995" y="35791"/>
                    <a:pt x="71778" y="36450"/>
                    <a:pt x="69861" y="37008"/>
                  </a:cubicBezTo>
                  <a:cubicBezTo>
                    <a:pt x="68063" y="37547"/>
                    <a:pt x="66325" y="38205"/>
                    <a:pt x="64607" y="38924"/>
                  </a:cubicBezTo>
                  <a:cubicBezTo>
                    <a:pt x="61731" y="40101"/>
                    <a:pt x="58934" y="41457"/>
                    <a:pt x="56078" y="42634"/>
                  </a:cubicBezTo>
                  <a:close/>
                  <a:moveTo>
                    <a:pt x="41876" y="38644"/>
                  </a:moveTo>
                  <a:cubicBezTo>
                    <a:pt x="41397" y="38784"/>
                    <a:pt x="43694" y="39462"/>
                    <a:pt x="43754" y="39462"/>
                  </a:cubicBezTo>
                  <a:cubicBezTo>
                    <a:pt x="45451" y="39642"/>
                    <a:pt x="47169" y="39522"/>
                    <a:pt x="48867" y="39382"/>
                  </a:cubicBezTo>
                  <a:cubicBezTo>
                    <a:pt x="53342" y="39023"/>
                    <a:pt x="58135" y="38385"/>
                    <a:pt x="62310" y="36669"/>
                  </a:cubicBezTo>
                  <a:cubicBezTo>
                    <a:pt x="63369" y="36230"/>
                    <a:pt x="65866" y="35253"/>
                    <a:pt x="65626" y="33696"/>
                  </a:cubicBezTo>
                  <a:cubicBezTo>
                    <a:pt x="65306" y="31522"/>
                    <a:pt x="61072" y="32041"/>
                    <a:pt x="59713" y="32220"/>
                  </a:cubicBezTo>
                  <a:cubicBezTo>
                    <a:pt x="53022" y="33158"/>
                    <a:pt x="47049" y="36510"/>
                    <a:pt x="40697" y="38564"/>
                  </a:cubicBezTo>
                  <a:lnTo>
                    <a:pt x="41876" y="38644"/>
                  </a:lnTo>
                  <a:close/>
                  <a:moveTo>
                    <a:pt x="1866" y="2494"/>
                  </a:moveTo>
                  <a:cubicBezTo>
                    <a:pt x="2306" y="2833"/>
                    <a:pt x="2785" y="3132"/>
                    <a:pt x="3265" y="3412"/>
                  </a:cubicBezTo>
                  <a:cubicBezTo>
                    <a:pt x="4903" y="4369"/>
                    <a:pt x="6620" y="5187"/>
                    <a:pt x="8358" y="5905"/>
                  </a:cubicBezTo>
                  <a:cubicBezTo>
                    <a:pt x="14710" y="8559"/>
                    <a:pt x="21741" y="10374"/>
                    <a:pt x="28613" y="10833"/>
                  </a:cubicBezTo>
                  <a:cubicBezTo>
                    <a:pt x="29532" y="10893"/>
                    <a:pt x="34405" y="11531"/>
                    <a:pt x="34745" y="9975"/>
                  </a:cubicBezTo>
                  <a:cubicBezTo>
                    <a:pt x="35124" y="8200"/>
                    <a:pt x="29631" y="6504"/>
                    <a:pt x="28613" y="6145"/>
                  </a:cubicBezTo>
                  <a:cubicBezTo>
                    <a:pt x="20962" y="3292"/>
                    <a:pt x="12533" y="3332"/>
                    <a:pt x="4963" y="479"/>
                  </a:cubicBezTo>
                  <a:lnTo>
                    <a:pt x="1108" y="1736"/>
                  </a:lnTo>
                  <a:cubicBezTo>
                    <a:pt x="848" y="1516"/>
                    <a:pt x="1567" y="2294"/>
                    <a:pt x="1866" y="2494"/>
                  </a:cubicBez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2805;p35">
              <a:extLst>
                <a:ext uri="{FF2B5EF4-FFF2-40B4-BE49-F238E27FC236}">
                  <a16:creationId xmlns:a16="http://schemas.microsoft.com/office/drawing/2014/main" id="{5687365A-65DB-4981-A5BD-9B8A6B137379}"/>
                </a:ext>
              </a:extLst>
            </p:cNvPr>
            <p:cNvSpPr/>
            <p:nvPr/>
          </p:nvSpPr>
          <p:spPr>
            <a:xfrm>
              <a:off x="5968141" y="4485667"/>
              <a:ext cx="68650" cy="43660"/>
            </a:xfrm>
            <a:custGeom>
              <a:avLst/>
              <a:gdLst/>
              <a:ahLst/>
              <a:cxnLst/>
              <a:rect l="l" t="t" r="r" b="b"/>
              <a:pathLst>
                <a:path w="137300" h="87319" extrusionOk="0">
                  <a:moveTo>
                    <a:pt x="132601" y="79200"/>
                  </a:moveTo>
                  <a:cubicBezTo>
                    <a:pt x="132441" y="79279"/>
                    <a:pt x="132281" y="79359"/>
                    <a:pt x="132161" y="79419"/>
                  </a:cubicBezTo>
                  <a:lnTo>
                    <a:pt x="132221" y="79399"/>
                  </a:lnTo>
                  <a:cubicBezTo>
                    <a:pt x="132421" y="79339"/>
                    <a:pt x="132601" y="79299"/>
                    <a:pt x="132801" y="79279"/>
                  </a:cubicBezTo>
                  <a:lnTo>
                    <a:pt x="132601" y="79200"/>
                  </a:lnTo>
                  <a:cubicBezTo>
                    <a:pt x="132960" y="79040"/>
                    <a:pt x="133320" y="78920"/>
                    <a:pt x="133300" y="79239"/>
                  </a:cubicBezTo>
                  <a:cubicBezTo>
                    <a:pt x="133140" y="79239"/>
                    <a:pt x="132980" y="79259"/>
                    <a:pt x="132801" y="79279"/>
                  </a:cubicBezTo>
                  <a:cubicBezTo>
                    <a:pt x="133040" y="79379"/>
                    <a:pt x="133300" y="79439"/>
                    <a:pt x="133300" y="79259"/>
                  </a:cubicBezTo>
                  <a:lnTo>
                    <a:pt x="133300" y="79239"/>
                  </a:lnTo>
                  <a:cubicBezTo>
                    <a:pt x="135058" y="79239"/>
                    <a:pt x="136696" y="80397"/>
                    <a:pt x="137195" y="82152"/>
                  </a:cubicBezTo>
                  <a:cubicBezTo>
                    <a:pt x="137515" y="83150"/>
                    <a:pt x="137355" y="87220"/>
                    <a:pt x="133140" y="87319"/>
                  </a:cubicBezTo>
                  <a:cubicBezTo>
                    <a:pt x="132621" y="87319"/>
                    <a:pt x="131263" y="87160"/>
                    <a:pt x="131143" y="87140"/>
                  </a:cubicBezTo>
                  <a:lnTo>
                    <a:pt x="127288" y="86541"/>
                  </a:lnTo>
                  <a:lnTo>
                    <a:pt x="115323" y="84087"/>
                  </a:lnTo>
                  <a:cubicBezTo>
                    <a:pt x="109470" y="82611"/>
                    <a:pt x="103817" y="80556"/>
                    <a:pt x="98384" y="77983"/>
                  </a:cubicBezTo>
                  <a:cubicBezTo>
                    <a:pt x="92971" y="75429"/>
                    <a:pt x="87817" y="72376"/>
                    <a:pt x="82904" y="68945"/>
                  </a:cubicBezTo>
                  <a:cubicBezTo>
                    <a:pt x="72916" y="61823"/>
                    <a:pt x="63948" y="53344"/>
                    <a:pt x="55219" y="44705"/>
                  </a:cubicBezTo>
                  <a:cubicBezTo>
                    <a:pt x="46829" y="36386"/>
                    <a:pt x="38640" y="27967"/>
                    <a:pt x="29231" y="21123"/>
                  </a:cubicBezTo>
                  <a:cubicBezTo>
                    <a:pt x="21561" y="15537"/>
                    <a:pt x="13172" y="10909"/>
                    <a:pt x="3244" y="8275"/>
                  </a:cubicBezTo>
                  <a:cubicBezTo>
                    <a:pt x="987" y="7737"/>
                    <a:pt x="-411" y="5482"/>
                    <a:pt x="108" y="3228"/>
                  </a:cubicBezTo>
                  <a:cubicBezTo>
                    <a:pt x="648" y="973"/>
                    <a:pt x="2905" y="-423"/>
                    <a:pt x="5162" y="116"/>
                  </a:cubicBezTo>
                  <a:cubicBezTo>
                    <a:pt x="16428" y="2450"/>
                    <a:pt x="26155" y="6979"/>
                    <a:pt x="35004" y="12824"/>
                  </a:cubicBezTo>
                  <a:cubicBezTo>
                    <a:pt x="45191" y="19567"/>
                    <a:pt x="54280" y="27967"/>
                    <a:pt x="63169" y="36645"/>
                  </a:cubicBezTo>
                  <a:cubicBezTo>
                    <a:pt x="71578" y="44845"/>
                    <a:pt x="79748" y="53364"/>
                    <a:pt x="89176" y="60366"/>
                  </a:cubicBezTo>
                  <a:cubicBezTo>
                    <a:pt x="93490" y="63658"/>
                    <a:pt x="98045" y="66611"/>
                    <a:pt x="102818" y="69144"/>
                  </a:cubicBezTo>
                  <a:cubicBezTo>
                    <a:pt x="107592" y="71678"/>
                    <a:pt x="112566" y="73813"/>
                    <a:pt x="117740" y="75409"/>
                  </a:cubicBezTo>
                  <a:lnTo>
                    <a:pt x="128945" y="78382"/>
                  </a:lnTo>
                  <a:lnTo>
                    <a:pt x="132441" y="79120"/>
                  </a:lnTo>
                  <a:cubicBezTo>
                    <a:pt x="132441" y="79120"/>
                    <a:pt x="132521" y="79160"/>
                    <a:pt x="132601" y="79200"/>
                  </a:cubicBezTo>
                  <a:lnTo>
                    <a:pt x="132601" y="79200"/>
                  </a:lnTo>
                  <a:close/>
                  <a:moveTo>
                    <a:pt x="129844" y="81254"/>
                  </a:moveTo>
                  <a:cubicBezTo>
                    <a:pt x="129445" y="81893"/>
                    <a:pt x="129285" y="82591"/>
                    <a:pt x="129305" y="83329"/>
                  </a:cubicBezTo>
                  <a:cubicBezTo>
                    <a:pt x="129285" y="82591"/>
                    <a:pt x="129485" y="81873"/>
                    <a:pt x="129844" y="81254"/>
                  </a:cubicBezTo>
                  <a:lnTo>
                    <a:pt x="129844" y="81254"/>
                  </a:lnTo>
                  <a:close/>
                  <a:moveTo>
                    <a:pt x="131722" y="79579"/>
                  </a:moveTo>
                  <a:cubicBezTo>
                    <a:pt x="131123" y="79818"/>
                    <a:pt x="130703" y="80157"/>
                    <a:pt x="130384" y="80516"/>
                  </a:cubicBezTo>
                  <a:cubicBezTo>
                    <a:pt x="130763" y="80137"/>
                    <a:pt x="131203" y="79798"/>
                    <a:pt x="131722" y="79579"/>
                  </a:cubicBezTo>
                  <a:lnTo>
                    <a:pt x="131722" y="7957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7" name="Google Shape;2806;p35">
              <a:extLst>
                <a:ext uri="{FF2B5EF4-FFF2-40B4-BE49-F238E27FC236}">
                  <a16:creationId xmlns:a16="http://schemas.microsoft.com/office/drawing/2014/main" id="{77EA8D45-F1F8-4E86-8A13-4D125E7C8ECF}"/>
                </a:ext>
              </a:extLst>
            </p:cNvPr>
            <p:cNvSpPr/>
            <p:nvPr/>
          </p:nvSpPr>
          <p:spPr>
            <a:xfrm>
              <a:off x="5898447" y="4421300"/>
              <a:ext cx="69393" cy="60681"/>
            </a:xfrm>
            <a:custGeom>
              <a:avLst/>
              <a:gdLst/>
              <a:ahLst/>
              <a:cxnLst/>
              <a:rect l="l" t="t" r="r" b="b"/>
              <a:pathLst>
                <a:path w="138786" h="121361" extrusionOk="0">
                  <a:moveTo>
                    <a:pt x="3908" y="112929"/>
                  </a:moveTo>
                  <a:cubicBezTo>
                    <a:pt x="5606" y="112750"/>
                    <a:pt x="8023" y="111234"/>
                    <a:pt x="11219" y="109099"/>
                  </a:cubicBezTo>
                  <a:cubicBezTo>
                    <a:pt x="16252" y="105747"/>
                    <a:pt x="22564" y="100640"/>
                    <a:pt x="29735" y="94475"/>
                  </a:cubicBezTo>
                  <a:cubicBezTo>
                    <a:pt x="38924" y="86555"/>
                    <a:pt x="49370" y="76839"/>
                    <a:pt x="60197" y="66724"/>
                  </a:cubicBezTo>
                  <a:cubicBezTo>
                    <a:pt x="66848" y="60499"/>
                    <a:pt x="73640" y="54115"/>
                    <a:pt x="80351" y="47911"/>
                  </a:cubicBezTo>
                  <a:cubicBezTo>
                    <a:pt x="101365" y="28479"/>
                    <a:pt x="121220" y="10304"/>
                    <a:pt x="131347" y="1206"/>
                  </a:cubicBezTo>
                  <a:cubicBezTo>
                    <a:pt x="133105" y="-470"/>
                    <a:pt x="135921" y="-390"/>
                    <a:pt x="137579" y="1386"/>
                  </a:cubicBezTo>
                  <a:cubicBezTo>
                    <a:pt x="139257" y="3161"/>
                    <a:pt x="139177" y="5955"/>
                    <a:pt x="137399" y="7630"/>
                  </a:cubicBezTo>
                  <a:cubicBezTo>
                    <a:pt x="130708" y="14254"/>
                    <a:pt x="119742" y="25606"/>
                    <a:pt x="106758" y="38554"/>
                  </a:cubicBezTo>
                  <a:cubicBezTo>
                    <a:pt x="100226" y="45058"/>
                    <a:pt x="93215" y="52000"/>
                    <a:pt x="85964" y="58903"/>
                  </a:cubicBezTo>
                  <a:cubicBezTo>
                    <a:pt x="81310" y="63372"/>
                    <a:pt x="76536" y="67801"/>
                    <a:pt x="71762" y="72131"/>
                  </a:cubicBezTo>
                  <a:cubicBezTo>
                    <a:pt x="64312" y="78894"/>
                    <a:pt x="56841" y="85378"/>
                    <a:pt x="49770" y="91343"/>
                  </a:cubicBezTo>
                  <a:cubicBezTo>
                    <a:pt x="36467" y="102515"/>
                    <a:pt x="24462" y="111712"/>
                    <a:pt x="16033" y="116740"/>
                  </a:cubicBezTo>
                  <a:cubicBezTo>
                    <a:pt x="11079" y="119673"/>
                    <a:pt x="7104" y="121229"/>
                    <a:pt x="4567" y="121349"/>
                  </a:cubicBezTo>
                  <a:cubicBezTo>
                    <a:pt x="2230" y="121528"/>
                    <a:pt x="193" y="119792"/>
                    <a:pt x="13" y="117458"/>
                  </a:cubicBezTo>
                  <a:cubicBezTo>
                    <a:pt x="-167" y="115144"/>
                    <a:pt x="1571" y="113109"/>
                    <a:pt x="3908" y="112929"/>
                  </a:cubicBezTo>
                  <a:lnTo>
                    <a:pt x="3908" y="112929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8" name="Google Shape;2807;p35">
              <a:extLst>
                <a:ext uri="{FF2B5EF4-FFF2-40B4-BE49-F238E27FC236}">
                  <a16:creationId xmlns:a16="http://schemas.microsoft.com/office/drawing/2014/main" id="{9218566B-7C66-4207-8881-08A53E6AD191}"/>
                </a:ext>
              </a:extLst>
            </p:cNvPr>
            <p:cNvSpPr/>
            <p:nvPr/>
          </p:nvSpPr>
          <p:spPr>
            <a:xfrm>
              <a:off x="5798243" y="4378952"/>
              <a:ext cx="87184" cy="24472"/>
            </a:xfrm>
            <a:custGeom>
              <a:avLst/>
              <a:gdLst/>
              <a:ahLst/>
              <a:cxnLst/>
              <a:rect l="l" t="t" r="r" b="b"/>
              <a:pathLst>
                <a:path w="174368" h="48944" extrusionOk="0">
                  <a:moveTo>
                    <a:pt x="4128" y="8255"/>
                  </a:moveTo>
                  <a:cubicBezTo>
                    <a:pt x="4727" y="8095"/>
                    <a:pt x="5466" y="7736"/>
                    <a:pt x="5686" y="7636"/>
                  </a:cubicBezTo>
                  <a:cubicBezTo>
                    <a:pt x="5027" y="7935"/>
                    <a:pt x="4308" y="8055"/>
                    <a:pt x="3609" y="7975"/>
                  </a:cubicBezTo>
                  <a:cubicBezTo>
                    <a:pt x="3529" y="7915"/>
                    <a:pt x="3429" y="7836"/>
                    <a:pt x="3409" y="7895"/>
                  </a:cubicBezTo>
                  <a:lnTo>
                    <a:pt x="3389" y="7955"/>
                  </a:lnTo>
                  <a:lnTo>
                    <a:pt x="3609" y="7975"/>
                  </a:lnTo>
                  <a:lnTo>
                    <a:pt x="3669" y="8015"/>
                  </a:lnTo>
                  <a:lnTo>
                    <a:pt x="4128" y="8255"/>
                  </a:lnTo>
                  <a:cubicBezTo>
                    <a:pt x="3649" y="8394"/>
                    <a:pt x="3269" y="8394"/>
                    <a:pt x="3389" y="7955"/>
                  </a:cubicBezTo>
                  <a:cubicBezTo>
                    <a:pt x="2111" y="7756"/>
                    <a:pt x="952" y="6918"/>
                    <a:pt x="373" y="5661"/>
                  </a:cubicBezTo>
                  <a:cubicBezTo>
                    <a:pt x="-566" y="3646"/>
                    <a:pt x="333" y="1252"/>
                    <a:pt x="2350" y="334"/>
                  </a:cubicBezTo>
                  <a:cubicBezTo>
                    <a:pt x="3029" y="-5"/>
                    <a:pt x="4787" y="-324"/>
                    <a:pt x="7044" y="653"/>
                  </a:cubicBezTo>
                  <a:cubicBezTo>
                    <a:pt x="10180" y="1990"/>
                    <a:pt x="17271" y="6619"/>
                    <a:pt x="18230" y="7117"/>
                  </a:cubicBezTo>
                  <a:cubicBezTo>
                    <a:pt x="24702" y="10369"/>
                    <a:pt x="31314" y="13382"/>
                    <a:pt x="37985" y="16235"/>
                  </a:cubicBezTo>
                  <a:cubicBezTo>
                    <a:pt x="44677" y="19088"/>
                    <a:pt x="51428" y="21781"/>
                    <a:pt x="58240" y="24335"/>
                  </a:cubicBezTo>
                  <a:cubicBezTo>
                    <a:pt x="69066" y="28504"/>
                    <a:pt x="79992" y="31756"/>
                    <a:pt x="90898" y="34150"/>
                  </a:cubicBezTo>
                  <a:cubicBezTo>
                    <a:pt x="98309" y="35786"/>
                    <a:pt x="105720" y="37043"/>
                    <a:pt x="113150" y="37741"/>
                  </a:cubicBezTo>
                  <a:cubicBezTo>
                    <a:pt x="131507" y="39457"/>
                    <a:pt x="150044" y="38001"/>
                    <a:pt x="168760" y="31776"/>
                  </a:cubicBezTo>
                  <a:cubicBezTo>
                    <a:pt x="170937" y="30998"/>
                    <a:pt x="173334" y="32115"/>
                    <a:pt x="174113" y="34310"/>
                  </a:cubicBezTo>
                  <a:cubicBezTo>
                    <a:pt x="174912" y="36485"/>
                    <a:pt x="173774" y="38879"/>
                    <a:pt x="171596" y="39657"/>
                  </a:cubicBezTo>
                  <a:cubicBezTo>
                    <a:pt x="151821" y="47218"/>
                    <a:pt x="132026" y="49891"/>
                    <a:pt x="112291" y="48654"/>
                  </a:cubicBezTo>
                  <a:cubicBezTo>
                    <a:pt x="104321" y="48156"/>
                    <a:pt x="96351" y="47018"/>
                    <a:pt x="88441" y="45243"/>
                  </a:cubicBezTo>
                  <a:cubicBezTo>
                    <a:pt x="76956" y="42689"/>
                    <a:pt x="65610" y="38819"/>
                    <a:pt x="54305" y="34190"/>
                  </a:cubicBezTo>
                  <a:cubicBezTo>
                    <a:pt x="47453" y="31317"/>
                    <a:pt x="40642" y="28345"/>
                    <a:pt x="33950" y="25133"/>
                  </a:cubicBezTo>
                  <a:cubicBezTo>
                    <a:pt x="27219" y="21921"/>
                    <a:pt x="20607" y="18489"/>
                    <a:pt x="14095" y="14818"/>
                  </a:cubicBezTo>
                  <a:cubicBezTo>
                    <a:pt x="13236" y="14339"/>
                    <a:pt x="7264" y="9930"/>
                    <a:pt x="4128" y="8255"/>
                  </a:cubicBezTo>
                  <a:lnTo>
                    <a:pt x="4128" y="8255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9" name="Google Shape;2808;p35">
              <a:extLst>
                <a:ext uri="{FF2B5EF4-FFF2-40B4-BE49-F238E27FC236}">
                  <a16:creationId xmlns:a16="http://schemas.microsoft.com/office/drawing/2014/main" id="{331838E1-1911-4735-BD36-1E8E6095FEF9}"/>
                </a:ext>
              </a:extLst>
            </p:cNvPr>
            <p:cNvSpPr/>
            <p:nvPr/>
          </p:nvSpPr>
          <p:spPr>
            <a:xfrm>
              <a:off x="6084648" y="4463232"/>
              <a:ext cx="46381" cy="74174"/>
            </a:xfrm>
            <a:custGeom>
              <a:avLst/>
              <a:gdLst/>
              <a:ahLst/>
              <a:cxnLst/>
              <a:rect l="l" t="t" r="r" b="b"/>
              <a:pathLst>
                <a:path w="92761" h="148347" extrusionOk="0">
                  <a:moveTo>
                    <a:pt x="25867" y="71321"/>
                  </a:moveTo>
                  <a:cubicBezTo>
                    <a:pt x="20794" y="74712"/>
                    <a:pt x="15181" y="77446"/>
                    <a:pt x="9428" y="79501"/>
                  </a:cubicBezTo>
                  <a:cubicBezTo>
                    <a:pt x="8889" y="79700"/>
                    <a:pt x="-260" y="81935"/>
                    <a:pt x="699" y="80877"/>
                  </a:cubicBezTo>
                  <a:lnTo>
                    <a:pt x="0" y="80718"/>
                  </a:lnTo>
                  <a:cubicBezTo>
                    <a:pt x="3755" y="51131"/>
                    <a:pt x="5613" y="20427"/>
                    <a:pt x="37113" y="6881"/>
                  </a:cubicBezTo>
                  <a:cubicBezTo>
                    <a:pt x="43205" y="4247"/>
                    <a:pt x="49557" y="2292"/>
                    <a:pt x="56029" y="895"/>
                  </a:cubicBezTo>
                  <a:cubicBezTo>
                    <a:pt x="57248" y="636"/>
                    <a:pt x="60564" y="-561"/>
                    <a:pt x="61782" y="317"/>
                  </a:cubicBezTo>
                  <a:cubicBezTo>
                    <a:pt x="62721" y="995"/>
                    <a:pt x="61482" y="3768"/>
                    <a:pt x="61263" y="4546"/>
                  </a:cubicBezTo>
                  <a:cubicBezTo>
                    <a:pt x="59745" y="9594"/>
                    <a:pt x="58167" y="14641"/>
                    <a:pt x="56389" y="19589"/>
                  </a:cubicBezTo>
                  <a:cubicBezTo>
                    <a:pt x="49657" y="38363"/>
                    <a:pt x="43265" y="59630"/>
                    <a:pt x="25867" y="71321"/>
                  </a:cubicBezTo>
                  <a:close/>
                  <a:moveTo>
                    <a:pt x="90626" y="146395"/>
                  </a:moveTo>
                  <a:cubicBezTo>
                    <a:pt x="89427" y="145038"/>
                    <a:pt x="88348" y="143562"/>
                    <a:pt x="87350" y="142046"/>
                  </a:cubicBezTo>
                  <a:cubicBezTo>
                    <a:pt x="84354" y="137457"/>
                    <a:pt x="81857" y="132529"/>
                    <a:pt x="79380" y="127661"/>
                  </a:cubicBezTo>
                  <a:cubicBezTo>
                    <a:pt x="71050" y="111362"/>
                    <a:pt x="60244" y="95980"/>
                    <a:pt x="45543" y="84748"/>
                  </a:cubicBezTo>
                  <a:cubicBezTo>
                    <a:pt x="41328" y="81536"/>
                    <a:pt x="36534" y="79002"/>
                    <a:pt x="31400" y="77585"/>
                  </a:cubicBezTo>
                  <a:cubicBezTo>
                    <a:pt x="29882" y="77166"/>
                    <a:pt x="28304" y="76847"/>
                    <a:pt x="26726" y="76668"/>
                  </a:cubicBezTo>
                  <a:cubicBezTo>
                    <a:pt x="25907" y="76588"/>
                    <a:pt x="23650" y="75590"/>
                    <a:pt x="24289" y="76129"/>
                  </a:cubicBezTo>
                  <a:lnTo>
                    <a:pt x="11326" y="81456"/>
                  </a:lnTo>
                  <a:cubicBezTo>
                    <a:pt x="7810" y="98414"/>
                    <a:pt x="16200" y="119621"/>
                    <a:pt x="30302" y="129537"/>
                  </a:cubicBezTo>
                  <a:cubicBezTo>
                    <a:pt x="41987" y="137756"/>
                    <a:pt x="57547" y="140829"/>
                    <a:pt x="71250" y="143741"/>
                  </a:cubicBezTo>
                  <a:cubicBezTo>
                    <a:pt x="77582" y="145098"/>
                    <a:pt x="85991" y="148629"/>
                    <a:pt x="92543" y="148330"/>
                  </a:cubicBezTo>
                  <a:cubicBezTo>
                    <a:pt x="93462" y="148290"/>
                    <a:pt x="91225" y="147073"/>
                    <a:pt x="90626" y="146395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0" name="Google Shape;2809;p35">
              <a:extLst>
                <a:ext uri="{FF2B5EF4-FFF2-40B4-BE49-F238E27FC236}">
                  <a16:creationId xmlns:a16="http://schemas.microsoft.com/office/drawing/2014/main" id="{881FA352-3F82-417B-8A09-96F4A3F6B81D}"/>
                </a:ext>
              </a:extLst>
            </p:cNvPr>
            <p:cNvSpPr/>
            <p:nvPr/>
          </p:nvSpPr>
          <p:spPr>
            <a:xfrm>
              <a:off x="5971005" y="4417459"/>
              <a:ext cx="123930" cy="77151"/>
            </a:xfrm>
            <a:custGeom>
              <a:avLst/>
              <a:gdLst/>
              <a:ahLst/>
              <a:cxnLst/>
              <a:rect l="l" t="t" r="r" b="b"/>
              <a:pathLst>
                <a:path w="247860" h="154303" extrusionOk="0">
                  <a:moveTo>
                    <a:pt x="179428" y="154010"/>
                  </a:moveTo>
                  <a:cubicBezTo>
                    <a:pt x="170799" y="152912"/>
                    <a:pt x="158754" y="133700"/>
                    <a:pt x="159074" y="116742"/>
                  </a:cubicBezTo>
                  <a:cubicBezTo>
                    <a:pt x="159333" y="103355"/>
                    <a:pt x="171238" y="91265"/>
                    <a:pt x="171238" y="91265"/>
                  </a:cubicBezTo>
                  <a:cubicBezTo>
                    <a:pt x="180486" y="90068"/>
                    <a:pt x="222174" y="159356"/>
                    <a:pt x="179428" y="154010"/>
                  </a:cubicBezTo>
                  <a:close/>
                  <a:moveTo>
                    <a:pt x="231981" y="36880"/>
                  </a:moveTo>
                  <a:cubicBezTo>
                    <a:pt x="226908" y="35424"/>
                    <a:pt x="221634" y="34665"/>
                    <a:pt x="216361" y="34306"/>
                  </a:cubicBezTo>
                  <a:cubicBezTo>
                    <a:pt x="209090" y="33788"/>
                    <a:pt x="201680" y="34007"/>
                    <a:pt x="194529" y="35483"/>
                  </a:cubicBezTo>
                  <a:cubicBezTo>
                    <a:pt x="184062" y="37678"/>
                    <a:pt x="168502" y="44481"/>
                    <a:pt x="160112" y="50985"/>
                  </a:cubicBezTo>
                  <a:lnTo>
                    <a:pt x="172976" y="62417"/>
                  </a:lnTo>
                  <a:cubicBezTo>
                    <a:pt x="174354" y="64551"/>
                    <a:pt x="189355" y="66985"/>
                    <a:pt x="191453" y="67564"/>
                  </a:cubicBezTo>
                  <a:cubicBezTo>
                    <a:pt x="206593" y="71793"/>
                    <a:pt x="223832" y="71374"/>
                    <a:pt x="237594" y="63135"/>
                  </a:cubicBezTo>
                  <a:cubicBezTo>
                    <a:pt x="239752" y="61838"/>
                    <a:pt x="241769" y="60322"/>
                    <a:pt x="243547" y="58546"/>
                  </a:cubicBezTo>
                  <a:cubicBezTo>
                    <a:pt x="254353" y="47713"/>
                    <a:pt x="242728" y="39952"/>
                    <a:pt x="231981" y="36880"/>
                  </a:cubicBezTo>
                  <a:close/>
                  <a:moveTo>
                    <a:pt x="165525" y="3543"/>
                  </a:moveTo>
                  <a:cubicBezTo>
                    <a:pt x="159233" y="-2961"/>
                    <a:pt x="145950" y="909"/>
                    <a:pt x="139039" y="3942"/>
                  </a:cubicBezTo>
                  <a:cubicBezTo>
                    <a:pt x="120003" y="12281"/>
                    <a:pt x="101826" y="30476"/>
                    <a:pt x="99768" y="52062"/>
                  </a:cubicBezTo>
                  <a:lnTo>
                    <a:pt x="130350" y="42346"/>
                  </a:lnTo>
                  <a:cubicBezTo>
                    <a:pt x="141855" y="41728"/>
                    <a:pt x="156277" y="27344"/>
                    <a:pt x="162589" y="19124"/>
                  </a:cubicBezTo>
                  <a:cubicBezTo>
                    <a:pt x="165685" y="15094"/>
                    <a:pt x="170020" y="8171"/>
                    <a:pt x="165525" y="3543"/>
                  </a:cubicBezTo>
                  <a:close/>
                  <a:moveTo>
                    <a:pt x="32134" y="28221"/>
                  </a:moveTo>
                  <a:cubicBezTo>
                    <a:pt x="17313" y="40810"/>
                    <a:pt x="7165" y="59364"/>
                    <a:pt x="2531" y="78118"/>
                  </a:cubicBezTo>
                  <a:cubicBezTo>
                    <a:pt x="1213" y="83465"/>
                    <a:pt x="-944" y="91126"/>
                    <a:pt x="454" y="96732"/>
                  </a:cubicBezTo>
                  <a:lnTo>
                    <a:pt x="32713" y="75524"/>
                  </a:lnTo>
                  <a:cubicBezTo>
                    <a:pt x="32294" y="74686"/>
                    <a:pt x="37947" y="65230"/>
                    <a:pt x="39405" y="62796"/>
                  </a:cubicBezTo>
                  <a:cubicBezTo>
                    <a:pt x="45597" y="52421"/>
                    <a:pt x="53327" y="43085"/>
                    <a:pt x="59959" y="32990"/>
                  </a:cubicBezTo>
                  <a:cubicBezTo>
                    <a:pt x="62276" y="29478"/>
                    <a:pt x="66251" y="23812"/>
                    <a:pt x="63534" y="19483"/>
                  </a:cubicBezTo>
                  <a:cubicBezTo>
                    <a:pt x="57182" y="9448"/>
                    <a:pt x="37247" y="23872"/>
                    <a:pt x="32134" y="28221"/>
                  </a:cubicBezTo>
                  <a:close/>
                </a:path>
              </a:pathLst>
            </a:custGeom>
            <a:solidFill>
              <a:srgbClr val="2CB892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1" name="Google Shape;2810;p35">
              <a:extLst>
                <a:ext uri="{FF2B5EF4-FFF2-40B4-BE49-F238E27FC236}">
                  <a16:creationId xmlns:a16="http://schemas.microsoft.com/office/drawing/2014/main" id="{A1D7961D-7DF8-4C7B-ACF6-B20487370BC5}"/>
                </a:ext>
              </a:extLst>
            </p:cNvPr>
            <p:cNvSpPr/>
            <p:nvPr/>
          </p:nvSpPr>
          <p:spPr>
            <a:xfrm>
              <a:off x="5920335" y="4436798"/>
              <a:ext cx="139635" cy="40786"/>
            </a:xfrm>
            <a:custGeom>
              <a:avLst/>
              <a:gdLst/>
              <a:ahLst/>
              <a:cxnLst/>
              <a:rect l="l" t="t" r="r" b="b"/>
              <a:pathLst>
                <a:path w="279270" h="81573" extrusionOk="0">
                  <a:moveTo>
                    <a:pt x="238080" y="46900"/>
                  </a:moveTo>
                  <a:cubicBezTo>
                    <a:pt x="234205" y="41354"/>
                    <a:pt x="230390" y="39977"/>
                    <a:pt x="227014" y="41354"/>
                  </a:cubicBezTo>
                  <a:cubicBezTo>
                    <a:pt x="222580" y="43189"/>
                    <a:pt x="219324" y="48616"/>
                    <a:pt x="219204" y="52407"/>
                  </a:cubicBezTo>
                  <a:cubicBezTo>
                    <a:pt x="219024" y="57793"/>
                    <a:pt x="220922" y="62442"/>
                    <a:pt x="224178" y="65853"/>
                  </a:cubicBezTo>
                  <a:cubicBezTo>
                    <a:pt x="227474" y="69305"/>
                    <a:pt x="232168" y="71420"/>
                    <a:pt x="237481" y="71858"/>
                  </a:cubicBezTo>
                  <a:cubicBezTo>
                    <a:pt x="256717" y="73454"/>
                    <a:pt x="267423" y="60626"/>
                    <a:pt x="268702" y="46402"/>
                  </a:cubicBezTo>
                  <a:cubicBezTo>
                    <a:pt x="269980" y="32336"/>
                    <a:pt x="262170" y="16974"/>
                    <a:pt x="244412" y="12924"/>
                  </a:cubicBezTo>
                  <a:cubicBezTo>
                    <a:pt x="233027" y="10271"/>
                    <a:pt x="221002" y="10909"/>
                    <a:pt x="209077" y="13304"/>
                  </a:cubicBezTo>
                  <a:cubicBezTo>
                    <a:pt x="190720" y="16994"/>
                    <a:pt x="172603" y="24895"/>
                    <a:pt x="157223" y="32596"/>
                  </a:cubicBezTo>
                  <a:cubicBezTo>
                    <a:pt x="130656" y="45723"/>
                    <a:pt x="100214" y="62681"/>
                    <a:pt x="68894" y="72477"/>
                  </a:cubicBezTo>
                  <a:cubicBezTo>
                    <a:pt x="47202" y="79240"/>
                    <a:pt x="25109" y="82592"/>
                    <a:pt x="3597" y="79220"/>
                  </a:cubicBezTo>
                  <a:cubicBezTo>
                    <a:pt x="1300" y="78881"/>
                    <a:pt x="-278" y="76746"/>
                    <a:pt x="41" y="74472"/>
                  </a:cubicBezTo>
                  <a:cubicBezTo>
                    <a:pt x="381" y="72178"/>
                    <a:pt x="2518" y="70582"/>
                    <a:pt x="4815" y="70921"/>
                  </a:cubicBezTo>
                  <a:cubicBezTo>
                    <a:pt x="25049" y="73694"/>
                    <a:pt x="45683" y="69963"/>
                    <a:pt x="65918" y="63260"/>
                  </a:cubicBezTo>
                  <a:cubicBezTo>
                    <a:pt x="96559" y="53105"/>
                    <a:pt x="126262" y="35987"/>
                    <a:pt x="152209" y="22680"/>
                  </a:cubicBezTo>
                  <a:cubicBezTo>
                    <a:pt x="168388" y="14501"/>
                    <a:pt x="187504" y="6061"/>
                    <a:pt x="206860" y="2211"/>
                  </a:cubicBezTo>
                  <a:cubicBezTo>
                    <a:pt x="220403" y="-502"/>
                    <a:pt x="234045" y="-941"/>
                    <a:pt x="246969" y="2151"/>
                  </a:cubicBezTo>
                  <a:cubicBezTo>
                    <a:pt x="270679" y="7917"/>
                    <a:pt x="281026" y="28586"/>
                    <a:pt x="279029" y="47399"/>
                  </a:cubicBezTo>
                  <a:cubicBezTo>
                    <a:pt x="277011" y="66572"/>
                    <a:pt x="262489" y="83909"/>
                    <a:pt x="236622" y="81315"/>
                  </a:cubicBezTo>
                  <a:cubicBezTo>
                    <a:pt x="228912" y="80537"/>
                    <a:pt x="222180" y="77225"/>
                    <a:pt x="217486" y="72118"/>
                  </a:cubicBezTo>
                  <a:cubicBezTo>
                    <a:pt x="212732" y="66971"/>
                    <a:pt x="209976" y="60028"/>
                    <a:pt x="210395" y="52028"/>
                  </a:cubicBezTo>
                  <a:cubicBezTo>
                    <a:pt x="210735" y="45603"/>
                    <a:pt x="216328" y="36466"/>
                    <a:pt x="223898" y="33533"/>
                  </a:cubicBezTo>
                  <a:cubicBezTo>
                    <a:pt x="230110" y="31139"/>
                    <a:pt x="237861" y="32097"/>
                    <a:pt x="244732" y="42391"/>
                  </a:cubicBezTo>
                  <a:cubicBezTo>
                    <a:pt x="245970" y="44207"/>
                    <a:pt x="245511" y="46721"/>
                    <a:pt x="243673" y="47958"/>
                  </a:cubicBezTo>
                  <a:cubicBezTo>
                    <a:pt x="241836" y="49215"/>
                    <a:pt x="239339" y="48736"/>
                    <a:pt x="238080" y="46900"/>
                  </a:cubicBezTo>
                  <a:lnTo>
                    <a:pt x="238080" y="46900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2" name="Google Shape;2811;p35">
              <a:extLst>
                <a:ext uri="{FF2B5EF4-FFF2-40B4-BE49-F238E27FC236}">
                  <a16:creationId xmlns:a16="http://schemas.microsoft.com/office/drawing/2014/main" id="{E905D8A9-FE51-4B91-AF91-81A418147ACC}"/>
                </a:ext>
              </a:extLst>
            </p:cNvPr>
            <p:cNvSpPr/>
            <p:nvPr/>
          </p:nvSpPr>
          <p:spPr>
            <a:xfrm>
              <a:off x="6001545" y="4475851"/>
              <a:ext cx="138975" cy="35201"/>
            </a:xfrm>
            <a:custGeom>
              <a:avLst/>
              <a:gdLst/>
              <a:ahLst/>
              <a:cxnLst/>
              <a:rect l="l" t="t" r="r" b="b"/>
              <a:pathLst>
                <a:path w="277950" h="70402" extrusionOk="0">
                  <a:moveTo>
                    <a:pt x="272113" y="30202"/>
                  </a:moveTo>
                  <a:cubicBezTo>
                    <a:pt x="272512" y="29942"/>
                    <a:pt x="272952" y="29783"/>
                    <a:pt x="273391" y="29723"/>
                  </a:cubicBezTo>
                  <a:cubicBezTo>
                    <a:pt x="273851" y="29384"/>
                    <a:pt x="274210" y="29284"/>
                    <a:pt x="274310" y="29683"/>
                  </a:cubicBezTo>
                  <a:cubicBezTo>
                    <a:pt x="274829" y="29743"/>
                    <a:pt x="275329" y="29923"/>
                    <a:pt x="275808" y="30202"/>
                  </a:cubicBezTo>
                  <a:cubicBezTo>
                    <a:pt x="277266" y="31100"/>
                    <a:pt x="277606" y="32097"/>
                    <a:pt x="277726" y="32476"/>
                  </a:cubicBezTo>
                  <a:cubicBezTo>
                    <a:pt x="278305" y="34232"/>
                    <a:pt x="277746" y="35569"/>
                    <a:pt x="276248" y="36546"/>
                  </a:cubicBezTo>
                  <a:cubicBezTo>
                    <a:pt x="275868" y="36805"/>
                    <a:pt x="275049" y="37185"/>
                    <a:pt x="273791" y="37125"/>
                  </a:cubicBezTo>
                  <a:cubicBezTo>
                    <a:pt x="272472" y="37025"/>
                    <a:pt x="267419" y="35569"/>
                    <a:pt x="265301" y="35509"/>
                  </a:cubicBezTo>
                  <a:cubicBezTo>
                    <a:pt x="262645" y="35429"/>
                    <a:pt x="259968" y="35469"/>
                    <a:pt x="257312" y="35608"/>
                  </a:cubicBezTo>
                  <a:cubicBezTo>
                    <a:pt x="254655" y="35748"/>
                    <a:pt x="251978" y="35987"/>
                    <a:pt x="249342" y="36327"/>
                  </a:cubicBezTo>
                  <a:cubicBezTo>
                    <a:pt x="241611" y="37284"/>
                    <a:pt x="234021" y="39040"/>
                    <a:pt x="226630" y="41414"/>
                  </a:cubicBezTo>
                  <a:cubicBezTo>
                    <a:pt x="219220" y="43788"/>
                    <a:pt x="212009" y="46801"/>
                    <a:pt x="205018" y="50292"/>
                  </a:cubicBezTo>
                  <a:cubicBezTo>
                    <a:pt x="187300" y="59070"/>
                    <a:pt x="164209" y="66671"/>
                    <a:pt x="139301" y="69365"/>
                  </a:cubicBezTo>
                  <a:cubicBezTo>
                    <a:pt x="124380" y="70961"/>
                    <a:pt x="108799" y="70821"/>
                    <a:pt x="93379" y="68208"/>
                  </a:cubicBezTo>
                  <a:cubicBezTo>
                    <a:pt x="58742" y="62302"/>
                    <a:pt x="24885" y="44048"/>
                    <a:pt x="576" y="5623"/>
                  </a:cubicBezTo>
                  <a:cubicBezTo>
                    <a:pt x="-503" y="3927"/>
                    <a:pt x="-23" y="1673"/>
                    <a:pt x="1655" y="575"/>
                  </a:cubicBezTo>
                  <a:cubicBezTo>
                    <a:pt x="3352" y="-502"/>
                    <a:pt x="5610" y="-23"/>
                    <a:pt x="6708" y="1653"/>
                  </a:cubicBezTo>
                  <a:cubicBezTo>
                    <a:pt x="30278" y="37224"/>
                    <a:pt x="62378" y="53504"/>
                    <a:pt x="94957" y="58651"/>
                  </a:cubicBezTo>
                  <a:cubicBezTo>
                    <a:pt x="109518" y="60966"/>
                    <a:pt x="124180" y="61045"/>
                    <a:pt x="138282" y="59629"/>
                  </a:cubicBezTo>
                  <a:cubicBezTo>
                    <a:pt x="162032" y="57215"/>
                    <a:pt x="184164" y="50511"/>
                    <a:pt x="201183" y="42412"/>
                  </a:cubicBezTo>
                  <a:cubicBezTo>
                    <a:pt x="208633" y="38900"/>
                    <a:pt x="216323" y="35888"/>
                    <a:pt x="224213" y="33554"/>
                  </a:cubicBezTo>
                  <a:cubicBezTo>
                    <a:pt x="232123" y="31219"/>
                    <a:pt x="240233" y="29543"/>
                    <a:pt x="248483" y="28706"/>
                  </a:cubicBezTo>
                  <a:cubicBezTo>
                    <a:pt x="251319" y="28426"/>
                    <a:pt x="254176" y="28247"/>
                    <a:pt x="257032" y="28167"/>
                  </a:cubicBezTo>
                  <a:cubicBezTo>
                    <a:pt x="259888" y="28107"/>
                    <a:pt x="262765" y="28147"/>
                    <a:pt x="265601" y="28287"/>
                  </a:cubicBezTo>
                  <a:cubicBezTo>
                    <a:pt x="266979" y="28366"/>
                    <a:pt x="270016" y="29623"/>
                    <a:pt x="272113" y="30202"/>
                  </a:cubicBezTo>
                  <a:lnTo>
                    <a:pt x="272113" y="30202"/>
                  </a:lnTo>
                  <a:close/>
                  <a:moveTo>
                    <a:pt x="273391" y="29723"/>
                  </a:moveTo>
                  <a:cubicBezTo>
                    <a:pt x="273191" y="29883"/>
                    <a:pt x="272952" y="30102"/>
                    <a:pt x="272712" y="30341"/>
                  </a:cubicBezTo>
                  <a:cubicBezTo>
                    <a:pt x="273631" y="30561"/>
                    <a:pt x="274290" y="30561"/>
                    <a:pt x="274330" y="30142"/>
                  </a:cubicBezTo>
                  <a:cubicBezTo>
                    <a:pt x="274330" y="29942"/>
                    <a:pt x="274330" y="29803"/>
                    <a:pt x="274310" y="29683"/>
                  </a:cubicBezTo>
                  <a:cubicBezTo>
                    <a:pt x="274010" y="29663"/>
                    <a:pt x="273691" y="29663"/>
                    <a:pt x="273391" y="29723"/>
                  </a:cubicBezTo>
                  <a:lnTo>
                    <a:pt x="273391" y="29723"/>
                  </a:ln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" name="Google Shape;2812;p35">
              <a:extLst>
                <a:ext uri="{FF2B5EF4-FFF2-40B4-BE49-F238E27FC236}">
                  <a16:creationId xmlns:a16="http://schemas.microsoft.com/office/drawing/2014/main" id="{35CBBE72-C85E-447F-B440-2A792FBA1CC6}"/>
                </a:ext>
              </a:extLst>
            </p:cNvPr>
            <p:cNvSpPr/>
            <p:nvPr/>
          </p:nvSpPr>
          <p:spPr>
            <a:xfrm>
              <a:off x="6137538" y="4449614"/>
              <a:ext cx="82612" cy="89873"/>
            </a:xfrm>
            <a:custGeom>
              <a:avLst/>
              <a:gdLst/>
              <a:ahLst/>
              <a:cxnLst/>
              <a:rect l="l" t="t" r="r" b="b"/>
              <a:pathLst>
                <a:path w="165224" h="179746" extrusionOk="0">
                  <a:moveTo>
                    <a:pt x="42513" y="103763"/>
                  </a:moveTo>
                  <a:cubicBezTo>
                    <a:pt x="22598" y="115972"/>
                    <a:pt x="5340" y="134147"/>
                    <a:pt x="20980" y="148771"/>
                  </a:cubicBezTo>
                  <a:cubicBezTo>
                    <a:pt x="36121" y="162916"/>
                    <a:pt x="52800" y="145060"/>
                    <a:pt x="64106" y="127604"/>
                  </a:cubicBezTo>
                  <a:cubicBezTo>
                    <a:pt x="54937" y="152382"/>
                    <a:pt x="52201" y="182567"/>
                    <a:pt x="79626" y="179535"/>
                  </a:cubicBezTo>
                  <a:cubicBezTo>
                    <a:pt x="104814" y="176762"/>
                    <a:pt x="103776" y="150686"/>
                    <a:pt x="98982" y="130377"/>
                  </a:cubicBezTo>
                  <a:cubicBezTo>
                    <a:pt x="113603" y="152222"/>
                    <a:pt x="136215" y="173270"/>
                    <a:pt x="147520" y="150986"/>
                  </a:cubicBezTo>
                  <a:cubicBezTo>
                    <a:pt x="157568" y="131155"/>
                    <a:pt x="137553" y="116571"/>
                    <a:pt x="119676" y="108012"/>
                  </a:cubicBezTo>
                  <a:cubicBezTo>
                    <a:pt x="138152" y="113080"/>
                    <a:pt x="162342" y="114696"/>
                    <a:pt x="165018" y="89817"/>
                  </a:cubicBezTo>
                  <a:cubicBezTo>
                    <a:pt x="167555" y="65996"/>
                    <a:pt x="146182" y="65218"/>
                    <a:pt x="125588" y="71463"/>
                  </a:cubicBezTo>
                  <a:cubicBezTo>
                    <a:pt x="144844" y="59951"/>
                    <a:pt x="160724" y="43113"/>
                    <a:pt x="146082" y="28529"/>
                  </a:cubicBezTo>
                  <a:cubicBezTo>
                    <a:pt x="132220" y="14723"/>
                    <a:pt x="116200" y="29247"/>
                    <a:pt x="104515" y="45228"/>
                  </a:cubicBezTo>
                  <a:cubicBezTo>
                    <a:pt x="110547" y="27352"/>
                    <a:pt x="112465" y="7062"/>
                    <a:pt x="93728" y="1137"/>
                  </a:cubicBezTo>
                  <a:cubicBezTo>
                    <a:pt x="71916" y="-5786"/>
                    <a:pt x="67841" y="20170"/>
                    <a:pt x="70298" y="44729"/>
                  </a:cubicBezTo>
                  <a:cubicBezTo>
                    <a:pt x="58932" y="23801"/>
                    <a:pt x="42553" y="6544"/>
                    <a:pt x="29849" y="24160"/>
                  </a:cubicBezTo>
                  <a:cubicBezTo>
                    <a:pt x="17465" y="41357"/>
                    <a:pt x="33405" y="58734"/>
                    <a:pt x="49205" y="70445"/>
                  </a:cubicBezTo>
                  <a:cubicBezTo>
                    <a:pt x="27272" y="60051"/>
                    <a:pt x="-992" y="55422"/>
                    <a:pt x="27" y="82914"/>
                  </a:cubicBezTo>
                  <a:cubicBezTo>
                    <a:pt x="906" y="107374"/>
                    <a:pt x="24016" y="107593"/>
                    <a:pt x="42513" y="103763"/>
                  </a:cubicBezTo>
                  <a:lnTo>
                    <a:pt x="42513" y="103763"/>
                  </a:lnTo>
                  <a:close/>
                  <a:moveTo>
                    <a:pt x="66742" y="81598"/>
                  </a:moveTo>
                  <a:cubicBezTo>
                    <a:pt x="70318" y="83573"/>
                    <a:pt x="72635" y="84670"/>
                    <a:pt x="72635" y="84670"/>
                  </a:cubicBezTo>
                  <a:cubicBezTo>
                    <a:pt x="71337" y="82894"/>
                    <a:pt x="80984" y="83174"/>
                    <a:pt x="81983" y="76151"/>
                  </a:cubicBezTo>
                  <a:cubicBezTo>
                    <a:pt x="84900" y="76390"/>
                    <a:pt x="87876" y="75153"/>
                    <a:pt x="89394" y="74914"/>
                  </a:cubicBezTo>
                  <a:cubicBezTo>
                    <a:pt x="90253" y="78665"/>
                    <a:pt x="91711" y="85588"/>
                    <a:pt x="99601" y="83194"/>
                  </a:cubicBezTo>
                  <a:cubicBezTo>
                    <a:pt x="99721" y="83154"/>
                    <a:pt x="99841" y="83114"/>
                    <a:pt x="99940" y="83094"/>
                  </a:cubicBezTo>
                  <a:cubicBezTo>
                    <a:pt x="92110" y="88879"/>
                    <a:pt x="99221" y="98117"/>
                    <a:pt x="98662" y="99832"/>
                  </a:cubicBezTo>
                  <a:cubicBezTo>
                    <a:pt x="97144" y="99373"/>
                    <a:pt x="96285" y="99134"/>
                    <a:pt x="96285" y="99134"/>
                  </a:cubicBezTo>
                  <a:cubicBezTo>
                    <a:pt x="97563" y="100391"/>
                    <a:pt x="91172" y="101608"/>
                    <a:pt x="88994" y="106057"/>
                  </a:cubicBezTo>
                  <a:cubicBezTo>
                    <a:pt x="86238" y="104960"/>
                    <a:pt x="81124" y="102206"/>
                    <a:pt x="76670" y="104780"/>
                  </a:cubicBezTo>
                  <a:cubicBezTo>
                    <a:pt x="77329" y="103364"/>
                    <a:pt x="77669" y="102566"/>
                    <a:pt x="77669" y="102566"/>
                  </a:cubicBezTo>
                  <a:cubicBezTo>
                    <a:pt x="75731" y="104182"/>
                    <a:pt x="76989" y="89498"/>
                    <a:pt x="66683" y="92331"/>
                  </a:cubicBezTo>
                  <a:cubicBezTo>
                    <a:pt x="68001" y="89298"/>
                    <a:pt x="69259" y="85189"/>
                    <a:pt x="66742" y="81598"/>
                  </a:cubicBezTo>
                  <a:lnTo>
                    <a:pt x="66742" y="81598"/>
                  </a:lnTo>
                  <a:close/>
                </a:path>
              </a:pathLst>
            </a:custGeom>
            <a:solidFill>
              <a:srgbClr val="EFA593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" name="Google Shape;2813;p35">
              <a:extLst>
                <a:ext uri="{FF2B5EF4-FFF2-40B4-BE49-F238E27FC236}">
                  <a16:creationId xmlns:a16="http://schemas.microsoft.com/office/drawing/2014/main" id="{4B2099ED-61F4-4BF7-84A2-90120238DC4D}"/>
                </a:ext>
              </a:extLst>
            </p:cNvPr>
            <p:cNvSpPr/>
            <p:nvPr/>
          </p:nvSpPr>
          <p:spPr>
            <a:xfrm>
              <a:off x="6167836" y="4483227"/>
              <a:ext cx="21207" cy="21953"/>
            </a:xfrm>
            <a:custGeom>
              <a:avLst/>
              <a:gdLst/>
              <a:ahLst/>
              <a:cxnLst/>
              <a:rect l="l" t="t" r="r" b="b"/>
              <a:pathLst>
                <a:path w="42414" h="43906" extrusionOk="0">
                  <a:moveTo>
                    <a:pt x="14" y="21375"/>
                  </a:moveTo>
                  <a:cubicBezTo>
                    <a:pt x="433" y="9265"/>
                    <a:pt x="10281" y="-311"/>
                    <a:pt x="21966" y="8"/>
                  </a:cubicBezTo>
                  <a:cubicBezTo>
                    <a:pt x="33671" y="327"/>
                    <a:pt x="42820" y="10422"/>
                    <a:pt x="42400" y="22532"/>
                  </a:cubicBezTo>
                  <a:cubicBezTo>
                    <a:pt x="41981" y="34642"/>
                    <a:pt x="32153" y="44218"/>
                    <a:pt x="20448" y="43899"/>
                  </a:cubicBezTo>
                  <a:cubicBezTo>
                    <a:pt x="8743" y="43580"/>
                    <a:pt x="-406" y="33485"/>
                    <a:pt x="14" y="21375"/>
                  </a:cubicBezTo>
                  <a:lnTo>
                    <a:pt x="14" y="21375"/>
                  </a:lnTo>
                  <a:close/>
                </a:path>
              </a:pathLst>
            </a:custGeom>
            <a:solidFill>
              <a:srgbClr val="295C4E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5" name="Google Shape;2814;p35">
              <a:extLst>
                <a:ext uri="{FF2B5EF4-FFF2-40B4-BE49-F238E27FC236}">
                  <a16:creationId xmlns:a16="http://schemas.microsoft.com/office/drawing/2014/main" id="{56371F07-2099-45D7-A03E-C0722343B49D}"/>
                </a:ext>
              </a:extLst>
            </p:cNvPr>
            <p:cNvSpPr/>
            <p:nvPr/>
          </p:nvSpPr>
          <p:spPr>
            <a:xfrm>
              <a:off x="5848776" y="4403461"/>
              <a:ext cx="61753" cy="66363"/>
            </a:xfrm>
            <a:custGeom>
              <a:avLst/>
              <a:gdLst/>
              <a:ahLst/>
              <a:cxnLst/>
              <a:rect l="l" t="t" r="r" b="b"/>
              <a:pathLst>
                <a:path w="123505" h="132725" extrusionOk="0">
                  <a:moveTo>
                    <a:pt x="84413" y="53323"/>
                  </a:moveTo>
                  <a:cubicBezTo>
                    <a:pt x="84533" y="47298"/>
                    <a:pt x="85053" y="41393"/>
                    <a:pt x="86051" y="35508"/>
                  </a:cubicBezTo>
                  <a:cubicBezTo>
                    <a:pt x="86451" y="33193"/>
                    <a:pt x="86910" y="30899"/>
                    <a:pt x="87489" y="28625"/>
                  </a:cubicBezTo>
                  <a:cubicBezTo>
                    <a:pt x="88348" y="25253"/>
                    <a:pt x="89487" y="21981"/>
                    <a:pt x="90506" y="18629"/>
                  </a:cubicBezTo>
                  <a:cubicBezTo>
                    <a:pt x="91364" y="16136"/>
                    <a:pt x="94800" y="7936"/>
                    <a:pt x="96159" y="4484"/>
                  </a:cubicBezTo>
                  <a:cubicBezTo>
                    <a:pt x="96278" y="4205"/>
                    <a:pt x="96398" y="3966"/>
                    <a:pt x="96518" y="3766"/>
                  </a:cubicBezTo>
                  <a:cubicBezTo>
                    <a:pt x="96578" y="3088"/>
                    <a:pt x="96818" y="2430"/>
                    <a:pt x="97237" y="1831"/>
                  </a:cubicBezTo>
                  <a:cubicBezTo>
                    <a:pt x="97796" y="893"/>
                    <a:pt x="98575" y="654"/>
                    <a:pt x="98935" y="454"/>
                  </a:cubicBezTo>
                  <a:cubicBezTo>
                    <a:pt x="100773" y="-543"/>
                    <a:pt x="102211" y="255"/>
                    <a:pt x="103469" y="1372"/>
                  </a:cubicBezTo>
                  <a:cubicBezTo>
                    <a:pt x="103789" y="1651"/>
                    <a:pt x="104708" y="2769"/>
                    <a:pt x="104528" y="4963"/>
                  </a:cubicBezTo>
                  <a:cubicBezTo>
                    <a:pt x="104488" y="5243"/>
                    <a:pt x="104348" y="5941"/>
                    <a:pt x="104128" y="6918"/>
                  </a:cubicBezTo>
                  <a:cubicBezTo>
                    <a:pt x="103369" y="10430"/>
                    <a:pt x="101212" y="18809"/>
                    <a:pt x="100733" y="21323"/>
                  </a:cubicBezTo>
                  <a:cubicBezTo>
                    <a:pt x="99994" y="24694"/>
                    <a:pt x="99374" y="28066"/>
                    <a:pt x="98535" y="31378"/>
                  </a:cubicBezTo>
                  <a:cubicBezTo>
                    <a:pt x="97577" y="35208"/>
                    <a:pt x="96418" y="38959"/>
                    <a:pt x="95439" y="42770"/>
                  </a:cubicBezTo>
                  <a:cubicBezTo>
                    <a:pt x="94461" y="46520"/>
                    <a:pt x="93462" y="50251"/>
                    <a:pt x="92763" y="54121"/>
                  </a:cubicBezTo>
                  <a:cubicBezTo>
                    <a:pt x="92543" y="56416"/>
                    <a:pt x="90506" y="58112"/>
                    <a:pt x="88189" y="57892"/>
                  </a:cubicBezTo>
                  <a:cubicBezTo>
                    <a:pt x="85892" y="57673"/>
                    <a:pt x="84194" y="55618"/>
                    <a:pt x="84413" y="53323"/>
                  </a:cubicBezTo>
                  <a:close/>
                  <a:moveTo>
                    <a:pt x="55909" y="14899"/>
                  </a:moveTo>
                  <a:cubicBezTo>
                    <a:pt x="56069" y="14819"/>
                    <a:pt x="56429" y="14699"/>
                    <a:pt x="56249" y="14599"/>
                  </a:cubicBezTo>
                  <a:lnTo>
                    <a:pt x="56229" y="14579"/>
                  </a:lnTo>
                  <a:lnTo>
                    <a:pt x="56089" y="14719"/>
                  </a:lnTo>
                  <a:lnTo>
                    <a:pt x="55909" y="14899"/>
                  </a:lnTo>
                  <a:close/>
                  <a:moveTo>
                    <a:pt x="55670" y="15078"/>
                  </a:moveTo>
                  <a:lnTo>
                    <a:pt x="55770" y="14998"/>
                  </a:lnTo>
                  <a:lnTo>
                    <a:pt x="55909" y="14899"/>
                  </a:lnTo>
                  <a:cubicBezTo>
                    <a:pt x="55869" y="14899"/>
                    <a:pt x="55849" y="14919"/>
                    <a:pt x="55829" y="14919"/>
                  </a:cubicBezTo>
                  <a:lnTo>
                    <a:pt x="55670" y="15078"/>
                  </a:lnTo>
                  <a:close/>
                  <a:moveTo>
                    <a:pt x="55170" y="15417"/>
                  </a:moveTo>
                  <a:cubicBezTo>
                    <a:pt x="55330" y="15318"/>
                    <a:pt x="55510" y="15218"/>
                    <a:pt x="55670" y="15078"/>
                  </a:cubicBezTo>
                  <a:cubicBezTo>
                    <a:pt x="55510" y="15178"/>
                    <a:pt x="55350" y="15278"/>
                    <a:pt x="55190" y="15377"/>
                  </a:cubicBezTo>
                  <a:lnTo>
                    <a:pt x="55170" y="15417"/>
                  </a:lnTo>
                  <a:close/>
                  <a:moveTo>
                    <a:pt x="45922" y="85384"/>
                  </a:moveTo>
                  <a:cubicBezTo>
                    <a:pt x="48219" y="85025"/>
                    <a:pt x="49797" y="82890"/>
                    <a:pt x="49457" y="80596"/>
                  </a:cubicBezTo>
                  <a:cubicBezTo>
                    <a:pt x="48898" y="74651"/>
                    <a:pt x="48978" y="68566"/>
                    <a:pt x="49198" y="62421"/>
                  </a:cubicBezTo>
                  <a:cubicBezTo>
                    <a:pt x="49358" y="57852"/>
                    <a:pt x="49737" y="53264"/>
                    <a:pt x="50037" y="48715"/>
                  </a:cubicBezTo>
                  <a:cubicBezTo>
                    <a:pt x="50376" y="44066"/>
                    <a:pt x="50576" y="39438"/>
                    <a:pt x="51016" y="34929"/>
                  </a:cubicBezTo>
                  <a:cubicBezTo>
                    <a:pt x="51235" y="32156"/>
                    <a:pt x="51535" y="29383"/>
                    <a:pt x="52034" y="26630"/>
                  </a:cubicBezTo>
                  <a:cubicBezTo>
                    <a:pt x="52514" y="23976"/>
                    <a:pt x="53113" y="21363"/>
                    <a:pt x="54052" y="18809"/>
                  </a:cubicBezTo>
                  <a:cubicBezTo>
                    <a:pt x="54092" y="18689"/>
                    <a:pt x="54551" y="16634"/>
                    <a:pt x="55170" y="15417"/>
                  </a:cubicBezTo>
                  <a:cubicBezTo>
                    <a:pt x="54671" y="15697"/>
                    <a:pt x="54191" y="15776"/>
                    <a:pt x="53792" y="15796"/>
                  </a:cubicBezTo>
                  <a:cubicBezTo>
                    <a:pt x="54271" y="15756"/>
                    <a:pt x="54751" y="15597"/>
                    <a:pt x="55190" y="15377"/>
                  </a:cubicBezTo>
                  <a:cubicBezTo>
                    <a:pt x="55510" y="14759"/>
                    <a:pt x="55869" y="14380"/>
                    <a:pt x="56229" y="14579"/>
                  </a:cubicBezTo>
                  <a:cubicBezTo>
                    <a:pt x="57567" y="13183"/>
                    <a:pt x="57727" y="10948"/>
                    <a:pt x="56489" y="9372"/>
                  </a:cubicBezTo>
                  <a:cubicBezTo>
                    <a:pt x="55670" y="8135"/>
                    <a:pt x="53592" y="6619"/>
                    <a:pt x="50696" y="8754"/>
                  </a:cubicBezTo>
                  <a:cubicBezTo>
                    <a:pt x="50476" y="8893"/>
                    <a:pt x="50097" y="9332"/>
                    <a:pt x="49577" y="9951"/>
                  </a:cubicBezTo>
                  <a:cubicBezTo>
                    <a:pt x="48499" y="11327"/>
                    <a:pt x="46062" y="15098"/>
                    <a:pt x="45942" y="15318"/>
                  </a:cubicBezTo>
                  <a:cubicBezTo>
                    <a:pt x="44484" y="18230"/>
                    <a:pt x="43365" y="21283"/>
                    <a:pt x="42466" y="24395"/>
                  </a:cubicBezTo>
                  <a:cubicBezTo>
                    <a:pt x="41587" y="27408"/>
                    <a:pt x="40968" y="30520"/>
                    <a:pt x="40449" y="33632"/>
                  </a:cubicBezTo>
                  <a:cubicBezTo>
                    <a:pt x="39750" y="38301"/>
                    <a:pt x="39031" y="43089"/>
                    <a:pt x="38691" y="47957"/>
                  </a:cubicBezTo>
                  <a:cubicBezTo>
                    <a:pt x="38471" y="51169"/>
                    <a:pt x="38411" y="54401"/>
                    <a:pt x="38471" y="57633"/>
                  </a:cubicBezTo>
                  <a:cubicBezTo>
                    <a:pt x="38611" y="65872"/>
                    <a:pt x="39530" y="74032"/>
                    <a:pt x="41148" y="81853"/>
                  </a:cubicBezTo>
                  <a:cubicBezTo>
                    <a:pt x="41508" y="84147"/>
                    <a:pt x="43645" y="85723"/>
                    <a:pt x="45922" y="85384"/>
                  </a:cubicBezTo>
                  <a:close/>
                  <a:moveTo>
                    <a:pt x="9808" y="51288"/>
                  </a:moveTo>
                  <a:lnTo>
                    <a:pt x="9788" y="51288"/>
                  </a:lnTo>
                  <a:cubicBezTo>
                    <a:pt x="9768" y="51288"/>
                    <a:pt x="9788" y="51328"/>
                    <a:pt x="9768" y="51328"/>
                  </a:cubicBezTo>
                  <a:cubicBezTo>
                    <a:pt x="9768" y="51308"/>
                    <a:pt x="9828" y="51308"/>
                    <a:pt x="9808" y="51288"/>
                  </a:cubicBezTo>
                  <a:close/>
                  <a:moveTo>
                    <a:pt x="9488" y="58750"/>
                  </a:moveTo>
                  <a:cubicBezTo>
                    <a:pt x="9408" y="56755"/>
                    <a:pt x="9348" y="54800"/>
                    <a:pt x="9528" y="53164"/>
                  </a:cubicBezTo>
                  <a:cubicBezTo>
                    <a:pt x="9608" y="52446"/>
                    <a:pt x="9388" y="51249"/>
                    <a:pt x="9768" y="51328"/>
                  </a:cubicBezTo>
                  <a:cubicBezTo>
                    <a:pt x="9768" y="51388"/>
                    <a:pt x="9628" y="51428"/>
                    <a:pt x="9588" y="51488"/>
                  </a:cubicBezTo>
                  <a:cubicBezTo>
                    <a:pt x="9668" y="51428"/>
                    <a:pt x="9728" y="51348"/>
                    <a:pt x="9788" y="51288"/>
                  </a:cubicBezTo>
                  <a:cubicBezTo>
                    <a:pt x="11166" y="49712"/>
                    <a:pt x="11106" y="47298"/>
                    <a:pt x="9588" y="45802"/>
                  </a:cubicBezTo>
                  <a:cubicBezTo>
                    <a:pt x="8030" y="44246"/>
                    <a:pt x="5473" y="44246"/>
                    <a:pt x="3915" y="45802"/>
                  </a:cubicBezTo>
                  <a:cubicBezTo>
                    <a:pt x="2437" y="47099"/>
                    <a:pt x="1258" y="50211"/>
                    <a:pt x="699" y="54141"/>
                  </a:cubicBezTo>
                  <a:cubicBezTo>
                    <a:pt x="-40" y="59249"/>
                    <a:pt x="60" y="65992"/>
                    <a:pt x="0" y="69224"/>
                  </a:cubicBezTo>
                  <a:cubicBezTo>
                    <a:pt x="0" y="73733"/>
                    <a:pt x="80" y="78222"/>
                    <a:pt x="379" y="82691"/>
                  </a:cubicBezTo>
                  <a:cubicBezTo>
                    <a:pt x="579" y="85663"/>
                    <a:pt x="859" y="88636"/>
                    <a:pt x="1238" y="91569"/>
                  </a:cubicBezTo>
                  <a:cubicBezTo>
                    <a:pt x="1798" y="95978"/>
                    <a:pt x="2537" y="100367"/>
                    <a:pt x="3356" y="104736"/>
                  </a:cubicBezTo>
                  <a:cubicBezTo>
                    <a:pt x="4554" y="111220"/>
                    <a:pt x="6012" y="117644"/>
                    <a:pt x="7371" y="124148"/>
                  </a:cubicBezTo>
                  <a:cubicBezTo>
                    <a:pt x="7710" y="126442"/>
                    <a:pt x="9848" y="128018"/>
                    <a:pt x="12145" y="127659"/>
                  </a:cubicBezTo>
                  <a:cubicBezTo>
                    <a:pt x="14422" y="127320"/>
                    <a:pt x="16000" y="125185"/>
                    <a:pt x="15660" y="122891"/>
                  </a:cubicBezTo>
                  <a:lnTo>
                    <a:pt x="10267" y="68885"/>
                  </a:lnTo>
                  <a:cubicBezTo>
                    <a:pt x="10087" y="66630"/>
                    <a:pt x="9648" y="62640"/>
                    <a:pt x="9488" y="58750"/>
                  </a:cubicBezTo>
                  <a:close/>
                  <a:moveTo>
                    <a:pt x="121367" y="78521"/>
                  </a:moveTo>
                  <a:cubicBezTo>
                    <a:pt x="120747" y="78082"/>
                    <a:pt x="119729" y="77863"/>
                    <a:pt x="118351" y="77883"/>
                  </a:cubicBezTo>
                  <a:cubicBezTo>
                    <a:pt x="117172" y="77902"/>
                    <a:pt x="114695" y="78740"/>
                    <a:pt x="113457" y="78700"/>
                  </a:cubicBezTo>
                  <a:cubicBezTo>
                    <a:pt x="111959" y="78700"/>
                    <a:pt x="110480" y="78561"/>
                    <a:pt x="108982" y="78421"/>
                  </a:cubicBezTo>
                  <a:cubicBezTo>
                    <a:pt x="106665" y="78202"/>
                    <a:pt x="104348" y="77863"/>
                    <a:pt x="102051" y="77523"/>
                  </a:cubicBezTo>
                  <a:cubicBezTo>
                    <a:pt x="99754" y="77204"/>
                    <a:pt x="97477" y="76785"/>
                    <a:pt x="95200" y="76446"/>
                  </a:cubicBezTo>
                  <a:cubicBezTo>
                    <a:pt x="92903" y="76107"/>
                    <a:pt x="90606" y="75768"/>
                    <a:pt x="88288" y="75469"/>
                  </a:cubicBezTo>
                  <a:cubicBezTo>
                    <a:pt x="81237" y="74591"/>
                    <a:pt x="74206" y="73892"/>
                    <a:pt x="67155" y="72955"/>
                  </a:cubicBezTo>
                  <a:cubicBezTo>
                    <a:pt x="64898" y="72496"/>
                    <a:pt x="62681" y="73972"/>
                    <a:pt x="62221" y="76227"/>
                  </a:cubicBezTo>
                  <a:cubicBezTo>
                    <a:pt x="61762" y="78501"/>
                    <a:pt x="63240" y="80715"/>
                    <a:pt x="65517" y="81174"/>
                  </a:cubicBezTo>
                  <a:cubicBezTo>
                    <a:pt x="72508" y="83050"/>
                    <a:pt x="79400" y="85145"/>
                    <a:pt x="86511" y="86541"/>
                  </a:cubicBezTo>
                  <a:cubicBezTo>
                    <a:pt x="88888" y="87020"/>
                    <a:pt x="91305" y="87359"/>
                    <a:pt x="93742" y="87638"/>
                  </a:cubicBezTo>
                  <a:cubicBezTo>
                    <a:pt x="96179" y="87898"/>
                    <a:pt x="98635" y="88017"/>
                    <a:pt x="101092" y="88137"/>
                  </a:cubicBezTo>
                  <a:cubicBezTo>
                    <a:pt x="103190" y="88217"/>
                    <a:pt x="105307" y="88277"/>
                    <a:pt x="107424" y="88237"/>
                  </a:cubicBezTo>
                  <a:cubicBezTo>
                    <a:pt x="109641" y="88197"/>
                    <a:pt x="111839" y="88057"/>
                    <a:pt x="114016" y="87758"/>
                  </a:cubicBezTo>
                  <a:cubicBezTo>
                    <a:pt x="114795" y="87658"/>
                    <a:pt x="115874" y="87399"/>
                    <a:pt x="116972" y="86980"/>
                  </a:cubicBezTo>
                  <a:lnTo>
                    <a:pt x="118251" y="86461"/>
                  </a:lnTo>
                  <a:cubicBezTo>
                    <a:pt x="120108" y="87020"/>
                    <a:pt x="122166" y="86142"/>
                    <a:pt x="123005" y="84327"/>
                  </a:cubicBezTo>
                  <a:cubicBezTo>
                    <a:pt x="123564" y="83369"/>
                    <a:pt x="123504" y="82511"/>
                    <a:pt x="123504" y="81893"/>
                  </a:cubicBezTo>
                  <a:cubicBezTo>
                    <a:pt x="123504" y="80336"/>
                    <a:pt x="122565" y="79339"/>
                    <a:pt x="121367" y="78521"/>
                  </a:cubicBezTo>
                  <a:close/>
                  <a:moveTo>
                    <a:pt x="70890" y="123390"/>
                  </a:moveTo>
                  <a:lnTo>
                    <a:pt x="70890" y="123390"/>
                  </a:lnTo>
                  <a:cubicBezTo>
                    <a:pt x="70810" y="123051"/>
                    <a:pt x="70591" y="123350"/>
                    <a:pt x="70371" y="123689"/>
                  </a:cubicBezTo>
                  <a:lnTo>
                    <a:pt x="70471" y="123689"/>
                  </a:lnTo>
                  <a:lnTo>
                    <a:pt x="70511" y="123689"/>
                  </a:lnTo>
                  <a:cubicBezTo>
                    <a:pt x="70311" y="123869"/>
                    <a:pt x="70131" y="124048"/>
                    <a:pt x="69992" y="124268"/>
                  </a:cubicBezTo>
                  <a:cubicBezTo>
                    <a:pt x="70072" y="124168"/>
                    <a:pt x="70211" y="123908"/>
                    <a:pt x="70371" y="123689"/>
                  </a:cubicBezTo>
                  <a:cubicBezTo>
                    <a:pt x="69692" y="123649"/>
                    <a:pt x="68533" y="123290"/>
                    <a:pt x="67754" y="123210"/>
                  </a:cubicBezTo>
                  <a:cubicBezTo>
                    <a:pt x="64978" y="122991"/>
                    <a:pt x="62082" y="122492"/>
                    <a:pt x="61123" y="122412"/>
                  </a:cubicBezTo>
                  <a:lnTo>
                    <a:pt x="27046" y="118602"/>
                  </a:lnTo>
                  <a:cubicBezTo>
                    <a:pt x="24789" y="118123"/>
                    <a:pt x="22551" y="119579"/>
                    <a:pt x="22072" y="121854"/>
                  </a:cubicBezTo>
                  <a:cubicBezTo>
                    <a:pt x="21593" y="124108"/>
                    <a:pt x="23051" y="126342"/>
                    <a:pt x="25308" y="126821"/>
                  </a:cubicBezTo>
                  <a:cubicBezTo>
                    <a:pt x="29483" y="128058"/>
                    <a:pt x="33538" y="129355"/>
                    <a:pt x="37712" y="130372"/>
                  </a:cubicBezTo>
                  <a:cubicBezTo>
                    <a:pt x="40549" y="131071"/>
                    <a:pt x="43405" y="131689"/>
                    <a:pt x="46282" y="132108"/>
                  </a:cubicBezTo>
                  <a:cubicBezTo>
                    <a:pt x="48219" y="132387"/>
                    <a:pt x="50177" y="132547"/>
                    <a:pt x="52154" y="132647"/>
                  </a:cubicBezTo>
                  <a:cubicBezTo>
                    <a:pt x="55110" y="132786"/>
                    <a:pt x="58067" y="132727"/>
                    <a:pt x="61063" y="132567"/>
                  </a:cubicBezTo>
                  <a:cubicBezTo>
                    <a:pt x="62521" y="132467"/>
                    <a:pt x="68254" y="132567"/>
                    <a:pt x="71609" y="131749"/>
                  </a:cubicBezTo>
                  <a:cubicBezTo>
                    <a:pt x="74046" y="131170"/>
                    <a:pt x="75764" y="130173"/>
                    <a:pt x="76443" y="129036"/>
                  </a:cubicBezTo>
                  <a:cubicBezTo>
                    <a:pt x="77762" y="127260"/>
                    <a:pt x="77382" y="124746"/>
                    <a:pt x="75605" y="123430"/>
                  </a:cubicBezTo>
                  <a:cubicBezTo>
                    <a:pt x="74166" y="122372"/>
                    <a:pt x="72249" y="122392"/>
                    <a:pt x="70890" y="123390"/>
                  </a:cubicBezTo>
                  <a:close/>
                </a:path>
              </a:pathLst>
            </a:custGeom>
            <a:solidFill>
              <a:srgbClr val="191919"/>
            </a:solidFill>
            <a:ln>
              <a:noFill/>
            </a:ln>
          </p:spPr>
          <p:txBody>
            <a:bodyPr spcFirstLastPara="1" wrap="square" lIns="45725" tIns="22850" rIns="45725" bIns="2285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9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aphicFrame>
        <p:nvGraphicFramePr>
          <p:cNvPr id="8" name="Tabla 8">
            <a:extLst>
              <a:ext uri="{FF2B5EF4-FFF2-40B4-BE49-F238E27FC236}">
                <a16:creationId xmlns:a16="http://schemas.microsoft.com/office/drawing/2014/main" id="{AD160656-965D-41AD-88A4-4E15887BC3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1323129"/>
              </p:ext>
            </p:extLst>
          </p:nvPr>
        </p:nvGraphicFramePr>
        <p:xfrm>
          <a:off x="1062806" y="1566238"/>
          <a:ext cx="7129764" cy="2956560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3285127">
                  <a:extLst>
                    <a:ext uri="{9D8B030D-6E8A-4147-A177-3AD203B41FA5}">
                      <a16:colId xmlns:a16="http://schemas.microsoft.com/office/drawing/2014/main" val="500397543"/>
                    </a:ext>
                  </a:extLst>
                </a:gridCol>
                <a:gridCol w="3844637">
                  <a:extLst>
                    <a:ext uri="{9D8B030D-6E8A-4147-A177-3AD203B41FA5}">
                      <a16:colId xmlns:a16="http://schemas.microsoft.com/office/drawing/2014/main" val="2763787671"/>
                    </a:ext>
                  </a:extLst>
                </a:gridCol>
              </a:tblGrid>
              <a:tr h="138661"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CÈL·LULA EUCARIOTA ANIMAL</a:t>
                      </a: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accent3"/>
                          </a:solidFill>
                          <a:latin typeface="Oxygen Light" panose="020B0604020202020204" charset="0"/>
                        </a:rPr>
                        <a:t>CÈL·LULA EUCARIOTA VEGETAL</a:t>
                      </a: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328421356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Forma irregular</a:t>
                      </a: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Forma regular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(paret cel·lular)</a:t>
                      </a:r>
                      <a:endParaRPr lang="es-ES" sz="1400" b="1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74449150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Tamany entre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10-30 µm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Tamany entre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10-100 µm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880519524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paret cel·lular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3"/>
                        </a:buClr>
                        <a:buSzTx/>
                        <a:buFont typeface="Raleway"/>
                        <a:buChar char="─"/>
                        <a:tabLst/>
                        <a:defRPr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Tenen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paret cel·lular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008902776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3"/>
                        </a:buClr>
                        <a:buSzTx/>
                        <a:buFont typeface="Raleway"/>
                        <a:buChar char="─"/>
                        <a:tabLst/>
                        <a:defRPr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Algunes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cilis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o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flagels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marR="0" lvl="0" indent="-1793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accent3"/>
                        </a:buClr>
                        <a:buSzTx/>
                        <a:buFont typeface="Raleway"/>
                        <a:buChar char="─"/>
                        <a:tabLst/>
                        <a:defRPr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Mai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cilis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ni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flagels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4017237951"/>
                  </a:ext>
                </a:extLst>
              </a:tr>
              <a:tr h="235723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totes 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vacúols</a:t>
                      </a:r>
                      <a:b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</a:b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     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nombrosos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i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xicotets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Totes tenen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vacúols</a:t>
                      </a:r>
                      <a:b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</a:b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         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pocs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i de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gran tamany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688831664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té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cloroplasts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Té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cloroplasts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(fotosíntesi i color verd)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008036886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Té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centrosoma</a:t>
                      </a:r>
                      <a:r>
                        <a:rPr lang="es-ES" sz="1400" b="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format per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centríols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Algunes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centrosoma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i </a:t>
                      </a:r>
                      <a:r>
                        <a:rPr lang="es-ES" sz="1400" b="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cap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centríols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2284067564"/>
                  </a:ext>
                </a:extLst>
              </a:tr>
              <a:tr h="168704"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Tenen </a:t>
                      </a:r>
                      <a:r>
                        <a:rPr lang="es-ES" sz="1400" b="1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lisosomes</a:t>
                      </a:r>
                      <a:endParaRPr lang="es-ES" sz="1400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R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marL="179388" indent="-179388">
                        <a:buClr>
                          <a:schemeClr val="accent3"/>
                        </a:buClr>
                        <a:buFont typeface="Raleway"/>
                        <a:buChar char="─"/>
                      </a:pPr>
                      <a:r>
                        <a:rPr lang="es-ES" sz="1400" u="sng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No</a:t>
                      </a:r>
                      <a:r>
                        <a:rPr lang="es-ES" sz="140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tenen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lisosomes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</a:rPr>
                        <a:t> </a:t>
                      </a:r>
                      <a:r>
                        <a:rPr lang="es-ES" sz="1400" b="0" u="none" baseline="0">
                          <a:solidFill>
                            <a:schemeClr val="accent3"/>
                          </a:solidFill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</a:t>
                      </a:r>
                      <a:r>
                        <a:rPr lang="es-ES" sz="1400" b="0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 funció dels </a:t>
                      </a:r>
                      <a:r>
                        <a:rPr lang="es-ES" sz="1400" b="1" u="none" baseline="0">
                          <a:uFill>
                            <a:solidFill>
                              <a:schemeClr val="accent3"/>
                            </a:solidFill>
                          </a:uFill>
                          <a:latin typeface="Oxygen Light" panose="020B0604020202020204" charset="0"/>
                          <a:sym typeface="Wingdings" panose="05000000000000000000" pitchFamily="2" charset="2"/>
                        </a:rPr>
                        <a:t>vacúols</a:t>
                      </a:r>
                      <a:endParaRPr lang="es-ES" sz="1400" u="sng" baseline="0">
                        <a:uFill>
                          <a:solidFill>
                            <a:schemeClr val="accent3"/>
                          </a:solidFill>
                        </a:uFill>
                        <a:latin typeface="Oxygen Light" panose="020B060402020202020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304747266"/>
                  </a:ext>
                </a:extLst>
              </a:tr>
            </a:tbl>
          </a:graphicData>
        </a:graphic>
      </p:graphicFrame>
      <p:sp>
        <p:nvSpPr>
          <p:cNvPr id="456" name="Flecha: doblada hacia arriba 455">
            <a:extLst>
              <a:ext uri="{FF2B5EF4-FFF2-40B4-BE49-F238E27FC236}">
                <a16:creationId xmlns:a16="http://schemas.microsoft.com/office/drawing/2014/main" id="{54784B1F-3988-4CEC-8049-BE4635705A43}"/>
              </a:ext>
            </a:extLst>
          </p:cNvPr>
          <p:cNvSpPr/>
          <p:nvPr/>
        </p:nvSpPr>
        <p:spPr>
          <a:xfrm rot="5400000">
            <a:off x="1417072" y="3345855"/>
            <a:ext cx="167944" cy="187036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  <p:sp>
        <p:nvSpPr>
          <p:cNvPr id="457" name="Flecha: doblada hacia arriba 456">
            <a:extLst>
              <a:ext uri="{FF2B5EF4-FFF2-40B4-BE49-F238E27FC236}">
                <a16:creationId xmlns:a16="http://schemas.microsoft.com/office/drawing/2014/main" id="{FB8ADF48-1FC6-46E1-B484-45CD031F23C6}"/>
              </a:ext>
            </a:extLst>
          </p:cNvPr>
          <p:cNvSpPr/>
          <p:nvPr/>
        </p:nvSpPr>
        <p:spPr>
          <a:xfrm rot="5400000">
            <a:off x="4864114" y="3345855"/>
            <a:ext cx="167944" cy="187036"/>
          </a:xfrm>
          <a:prstGeom prst="bentUpArrow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702347931"/>
      </p:ext>
    </p:extLst>
  </p:cSld>
  <p:clrMapOvr>
    <a:masterClrMapping/>
  </p:clrMapOvr>
</p:sld>
</file>

<file path=ppt/theme/theme1.xml><?xml version="1.0" encoding="utf-8"?>
<a:theme xmlns:a="http://schemas.openxmlformats.org/drawingml/2006/main" name="Floral Drawings Slides">
  <a:themeElements>
    <a:clrScheme name="Custom 347">
      <a:dk1>
        <a:srgbClr val="2E2E2E"/>
      </a:dk1>
      <a:lt1>
        <a:srgbClr val="FFFFFF"/>
      </a:lt1>
      <a:dk2>
        <a:srgbClr val="757575"/>
      </a:dk2>
      <a:lt2>
        <a:srgbClr val="F6F6E9"/>
      </a:lt2>
      <a:accent1>
        <a:srgbClr val="1C3B33"/>
      </a:accent1>
      <a:accent2>
        <a:srgbClr val="295C4E"/>
      </a:accent2>
      <a:accent3>
        <a:srgbClr val="2CB892"/>
      </a:accent3>
      <a:accent4>
        <a:srgbClr val="EFA593"/>
      </a:accent4>
      <a:accent5>
        <a:srgbClr val="D35E42"/>
      </a:accent5>
      <a:accent6>
        <a:srgbClr val="D5D598"/>
      </a:accent6>
      <a:hlink>
        <a:srgbClr val="295C4E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2739</TotalTime>
  <Words>1481</Words>
  <Application>Microsoft Office PowerPoint</Application>
  <PresentationFormat>Presentación en pantalla (16:9)</PresentationFormat>
  <Paragraphs>323</Paragraphs>
  <Slides>23</Slides>
  <Notes>17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23</vt:i4>
      </vt:variant>
    </vt:vector>
  </HeadingPairs>
  <TitlesOfParts>
    <vt:vector size="32" baseType="lpstr">
      <vt:lpstr>Oxygen Light</vt:lpstr>
      <vt:lpstr>Oxygen</vt:lpstr>
      <vt:lpstr>Calibri</vt:lpstr>
      <vt:lpstr>Caladea</vt:lpstr>
      <vt:lpstr>Raleway</vt:lpstr>
      <vt:lpstr>Wingdings</vt:lpstr>
      <vt:lpstr>Arial</vt:lpstr>
      <vt:lpstr>Gilda Display</vt:lpstr>
      <vt:lpstr>Floral Drawings Slides</vt:lpstr>
      <vt:lpstr>Biologia t.1 L’organització cel·lular dels éssers vius</vt:lpstr>
      <vt:lpstr>1. La teoria cel·lular</vt:lpstr>
      <vt:lpstr>Parts d’una cèl·lula</vt:lpstr>
      <vt:lpstr>2. Relació evolutiva cel·lular</vt:lpstr>
      <vt:lpstr>La teoria endosimbiòtica</vt:lpstr>
      <vt:lpstr>3. La cèl·lula procariota</vt:lpstr>
      <vt:lpstr>3. La cèl·lula eucariota</vt:lpstr>
      <vt:lpstr>Presentación de PowerPoint</vt:lpstr>
      <vt:lpstr>Diferències cèl·lules eucariotes</vt:lpstr>
      <vt:lpstr>4. El nucli cel·lular</vt:lpstr>
      <vt:lpstr>Estructura del nucli cel·lular</vt:lpstr>
      <vt:lpstr>5. El cicle cel·lular</vt:lpstr>
      <vt:lpstr>Etapes</vt:lpstr>
      <vt:lpstr>Presentación de PowerPoint</vt:lpstr>
      <vt:lpstr>6. Els cromosomes</vt:lpstr>
      <vt:lpstr>Tipus de cèl·lules segons cromosomes</vt:lpstr>
      <vt:lpstr>Tipus de cromosomes segons funció</vt:lpstr>
      <vt:lpstr>7. La divisió cel·lular</vt:lpstr>
      <vt:lpstr>Presentación de PowerPoint</vt:lpstr>
      <vt:lpstr>Presentación de PowerPoint</vt:lpstr>
      <vt:lpstr>8. La meiosi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Biologia t.1 L’organització cel·lular dels éssers vius</dc:title>
  <dc:creator>Eva</dc:creator>
  <cp:lastModifiedBy>Eva Arnau</cp:lastModifiedBy>
  <cp:revision>58</cp:revision>
  <dcterms:modified xsi:type="dcterms:W3CDTF">2022-11-06T11:23:54Z</dcterms:modified>
</cp:coreProperties>
</file>